
<file path=[Content_Types].xml><?xml version="1.0" encoding="utf-8"?>
<Types xmlns="http://schemas.openxmlformats.org/package/2006/content-types">
  <Default Extension="jpeg" ContentType="image/jpeg"/>
  <Default Extension="jpg" ContentType="image/jpeg"/>
  <Default Extension="jpg!d"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41"/>
  </p:notesMasterIdLst>
  <p:sldIdLst>
    <p:sldId id="445" r:id="rId3"/>
    <p:sldId id="442" r:id="rId4"/>
    <p:sldId id="447" r:id="rId5"/>
    <p:sldId id="317" r:id="rId6"/>
    <p:sldId id="444" r:id="rId7"/>
    <p:sldId id="725" r:id="rId8"/>
    <p:sldId id="726" r:id="rId9"/>
    <p:sldId id="448" r:id="rId10"/>
    <p:sldId id="450" r:id="rId11"/>
    <p:sldId id="724" r:id="rId12"/>
    <p:sldId id="727" r:id="rId13"/>
    <p:sldId id="728" r:id="rId14"/>
    <p:sldId id="730" r:id="rId15"/>
    <p:sldId id="256" r:id="rId16"/>
    <p:sldId id="745" r:id="rId17"/>
    <p:sldId id="729" r:id="rId18"/>
    <p:sldId id="746" r:id="rId19"/>
    <p:sldId id="461" r:id="rId20"/>
    <p:sldId id="747" r:id="rId21"/>
    <p:sldId id="732" r:id="rId22"/>
    <p:sldId id="748" r:id="rId23"/>
    <p:sldId id="733" r:id="rId24"/>
    <p:sldId id="740" r:id="rId25"/>
    <p:sldId id="739" r:id="rId26"/>
    <p:sldId id="741" r:id="rId27"/>
    <p:sldId id="742" r:id="rId28"/>
    <p:sldId id="743" r:id="rId29"/>
    <p:sldId id="750" r:id="rId30"/>
    <p:sldId id="751" r:id="rId31"/>
    <p:sldId id="744" r:id="rId32"/>
    <p:sldId id="629" r:id="rId33"/>
    <p:sldId id="755" r:id="rId34"/>
    <p:sldId id="753" r:id="rId35"/>
    <p:sldId id="756" r:id="rId36"/>
    <p:sldId id="757" r:id="rId37"/>
    <p:sldId id="759" r:id="rId38"/>
    <p:sldId id="303" r:id="rId39"/>
    <p:sldId id="74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F9C43D-2B2E-B94C-84B3-85FD9A407C0A}" v="4970" dt="2023-04-18T21:46:12.398"/>
    <p1510:client id="{C66D66DA-A3AF-E14A-BF5D-3B82D8FEEA79}" v="40" dt="2023-04-18T22:02:50.4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760"/>
    <p:restoredTop sz="77469"/>
  </p:normalViewPr>
  <p:slideViewPr>
    <p:cSldViewPr snapToGrid="0" snapToObjects="1">
      <p:cViewPr varScale="1">
        <p:scale>
          <a:sx n="85" d="100"/>
          <a:sy n="85" d="100"/>
        </p:scale>
        <p:origin x="952" y="176"/>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6/11/relationships/changesInfo" Target="changesInfos/changesInfo1.xml"/><Relationship Id="rId20" Type="http://schemas.openxmlformats.org/officeDocument/2006/relationships/slide" Target="slides/slide18.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RK, STEVE E." userId="6480afdd-2927-451c-a904-ea58f99ed5ae" providerId="ADAL" clId="{EFCD100B-DC47-674D-922D-80399B39F34F}"/>
    <pc:docChg chg="custSel addSld modSld">
      <pc:chgData name="KIRK, STEVE E." userId="6480afdd-2927-451c-a904-ea58f99ed5ae" providerId="ADAL" clId="{EFCD100B-DC47-674D-922D-80399B39F34F}" dt="2022-01-14T12:06:18.982" v="816" actId="20577"/>
      <pc:docMkLst>
        <pc:docMk/>
      </pc:docMkLst>
      <pc:sldChg chg="modTransition">
        <pc:chgData name="KIRK, STEVE E." userId="6480afdd-2927-451c-a904-ea58f99ed5ae" providerId="ADAL" clId="{EFCD100B-DC47-674D-922D-80399B39F34F}" dt="2022-01-14T11:31:09.114" v="2"/>
        <pc:sldMkLst>
          <pc:docMk/>
          <pc:sldMk cId="2568173967" sldId="395"/>
        </pc:sldMkLst>
      </pc:sldChg>
      <pc:sldChg chg="modTransition">
        <pc:chgData name="KIRK, STEVE E." userId="6480afdd-2927-451c-a904-ea58f99ed5ae" providerId="ADAL" clId="{EFCD100B-DC47-674D-922D-80399B39F34F}" dt="2022-01-14T11:31:09.114" v="2"/>
        <pc:sldMkLst>
          <pc:docMk/>
          <pc:sldMk cId="3465612836" sldId="396"/>
        </pc:sldMkLst>
      </pc:sldChg>
      <pc:sldChg chg="modSp mod modTransition">
        <pc:chgData name="KIRK, STEVE E." userId="6480afdd-2927-451c-a904-ea58f99ed5ae" providerId="ADAL" clId="{EFCD100B-DC47-674D-922D-80399B39F34F}" dt="2022-01-14T11:31:09.114" v="2"/>
        <pc:sldMkLst>
          <pc:docMk/>
          <pc:sldMk cId="2393534572" sldId="397"/>
        </pc:sldMkLst>
        <pc:spChg chg="mod">
          <ac:chgData name="KIRK, STEVE E." userId="6480afdd-2927-451c-a904-ea58f99ed5ae" providerId="ADAL" clId="{EFCD100B-DC47-674D-922D-80399B39F34F}" dt="2022-01-14T11:28:34.427" v="1" actId="20577"/>
          <ac:spMkLst>
            <pc:docMk/>
            <pc:sldMk cId="2393534572" sldId="397"/>
            <ac:spMk id="35842" creationId="{715525B0-50A2-2045-BCEC-656ED4909099}"/>
          </ac:spMkLst>
        </pc:spChg>
      </pc:sldChg>
      <pc:sldChg chg="modTransition">
        <pc:chgData name="KIRK, STEVE E." userId="6480afdd-2927-451c-a904-ea58f99ed5ae" providerId="ADAL" clId="{EFCD100B-DC47-674D-922D-80399B39F34F}" dt="2022-01-14T11:31:09.114" v="2"/>
        <pc:sldMkLst>
          <pc:docMk/>
          <pc:sldMk cId="3531015102" sldId="399"/>
        </pc:sldMkLst>
      </pc:sldChg>
      <pc:sldChg chg="modTransition">
        <pc:chgData name="KIRK, STEVE E." userId="6480afdd-2927-451c-a904-ea58f99ed5ae" providerId="ADAL" clId="{EFCD100B-DC47-674D-922D-80399B39F34F}" dt="2022-01-14T11:31:09.114" v="2"/>
        <pc:sldMkLst>
          <pc:docMk/>
          <pc:sldMk cId="3617093605" sldId="400"/>
        </pc:sldMkLst>
      </pc:sldChg>
      <pc:sldChg chg="modTransition">
        <pc:chgData name="KIRK, STEVE E." userId="6480afdd-2927-451c-a904-ea58f99ed5ae" providerId="ADAL" clId="{EFCD100B-DC47-674D-922D-80399B39F34F}" dt="2022-01-14T11:31:09.114" v="2"/>
        <pc:sldMkLst>
          <pc:docMk/>
          <pc:sldMk cId="1548679332" sldId="401"/>
        </pc:sldMkLst>
      </pc:sldChg>
      <pc:sldChg chg="modTransition">
        <pc:chgData name="KIRK, STEVE E." userId="6480afdd-2927-451c-a904-ea58f99ed5ae" providerId="ADAL" clId="{EFCD100B-DC47-674D-922D-80399B39F34F}" dt="2022-01-14T11:31:09.114" v="2"/>
        <pc:sldMkLst>
          <pc:docMk/>
          <pc:sldMk cId="2889158049" sldId="402"/>
        </pc:sldMkLst>
      </pc:sldChg>
      <pc:sldChg chg="modTransition">
        <pc:chgData name="KIRK, STEVE E." userId="6480afdd-2927-451c-a904-ea58f99ed5ae" providerId="ADAL" clId="{EFCD100B-DC47-674D-922D-80399B39F34F}" dt="2022-01-14T11:31:09.114" v="2"/>
        <pc:sldMkLst>
          <pc:docMk/>
          <pc:sldMk cId="704486852" sldId="404"/>
        </pc:sldMkLst>
      </pc:sldChg>
      <pc:sldChg chg="modTransition">
        <pc:chgData name="KIRK, STEVE E." userId="6480afdd-2927-451c-a904-ea58f99ed5ae" providerId="ADAL" clId="{EFCD100B-DC47-674D-922D-80399B39F34F}" dt="2022-01-14T11:31:09.114" v="2"/>
        <pc:sldMkLst>
          <pc:docMk/>
          <pc:sldMk cId="3417622026" sldId="405"/>
        </pc:sldMkLst>
      </pc:sldChg>
      <pc:sldChg chg="modTransition">
        <pc:chgData name="KIRK, STEVE E." userId="6480afdd-2927-451c-a904-ea58f99ed5ae" providerId="ADAL" clId="{EFCD100B-DC47-674D-922D-80399B39F34F}" dt="2022-01-14T11:31:09.114" v="2"/>
        <pc:sldMkLst>
          <pc:docMk/>
          <pc:sldMk cId="592535139" sldId="407"/>
        </pc:sldMkLst>
      </pc:sldChg>
      <pc:sldChg chg="modTransition">
        <pc:chgData name="KIRK, STEVE E." userId="6480afdd-2927-451c-a904-ea58f99ed5ae" providerId="ADAL" clId="{EFCD100B-DC47-674D-922D-80399B39F34F}" dt="2022-01-14T11:31:09.114" v="2"/>
        <pc:sldMkLst>
          <pc:docMk/>
          <pc:sldMk cId="3104766683" sldId="409"/>
        </pc:sldMkLst>
      </pc:sldChg>
      <pc:sldChg chg="modTransition">
        <pc:chgData name="KIRK, STEVE E." userId="6480afdd-2927-451c-a904-ea58f99ed5ae" providerId="ADAL" clId="{EFCD100B-DC47-674D-922D-80399B39F34F}" dt="2022-01-14T11:31:09.114" v="2"/>
        <pc:sldMkLst>
          <pc:docMk/>
          <pc:sldMk cId="3146418505" sldId="410"/>
        </pc:sldMkLst>
      </pc:sldChg>
      <pc:sldChg chg="modTransition">
        <pc:chgData name="KIRK, STEVE E." userId="6480afdd-2927-451c-a904-ea58f99ed5ae" providerId="ADAL" clId="{EFCD100B-DC47-674D-922D-80399B39F34F}" dt="2022-01-14T11:31:09.114" v="2"/>
        <pc:sldMkLst>
          <pc:docMk/>
          <pc:sldMk cId="2360609246" sldId="411"/>
        </pc:sldMkLst>
      </pc:sldChg>
      <pc:sldChg chg="modTransition">
        <pc:chgData name="KIRK, STEVE E." userId="6480afdd-2927-451c-a904-ea58f99ed5ae" providerId="ADAL" clId="{EFCD100B-DC47-674D-922D-80399B39F34F}" dt="2022-01-14T11:31:09.114" v="2"/>
        <pc:sldMkLst>
          <pc:docMk/>
          <pc:sldMk cId="1610548911" sldId="412"/>
        </pc:sldMkLst>
      </pc:sldChg>
      <pc:sldChg chg="modSp mod modTransition">
        <pc:chgData name="KIRK, STEVE E." userId="6480afdd-2927-451c-a904-ea58f99ed5ae" providerId="ADAL" clId="{EFCD100B-DC47-674D-922D-80399B39F34F}" dt="2022-01-14T11:34:54.743" v="22" actId="20577"/>
        <pc:sldMkLst>
          <pc:docMk/>
          <pc:sldMk cId="579353070" sldId="413"/>
        </pc:sldMkLst>
        <pc:spChg chg="mod">
          <ac:chgData name="KIRK, STEVE E." userId="6480afdd-2927-451c-a904-ea58f99ed5ae" providerId="ADAL" clId="{EFCD100B-DC47-674D-922D-80399B39F34F}" dt="2022-01-14T11:34:54.743" v="22" actId="20577"/>
          <ac:spMkLst>
            <pc:docMk/>
            <pc:sldMk cId="579353070" sldId="413"/>
            <ac:spMk id="47106" creationId="{ACF7F572-5B2E-1944-9A61-55AAD29BF13B}"/>
          </ac:spMkLst>
        </pc:spChg>
      </pc:sldChg>
      <pc:sldChg chg="modTransition">
        <pc:chgData name="KIRK, STEVE E." userId="6480afdd-2927-451c-a904-ea58f99ed5ae" providerId="ADAL" clId="{EFCD100B-DC47-674D-922D-80399B39F34F}" dt="2022-01-14T11:31:09.114" v="2"/>
        <pc:sldMkLst>
          <pc:docMk/>
          <pc:sldMk cId="4216160992" sldId="414"/>
        </pc:sldMkLst>
      </pc:sldChg>
      <pc:sldChg chg="modSp mod modTransition">
        <pc:chgData name="KIRK, STEVE E." userId="6480afdd-2927-451c-a904-ea58f99ed5ae" providerId="ADAL" clId="{EFCD100B-DC47-674D-922D-80399B39F34F}" dt="2022-01-14T11:39:49.855" v="160" actId="114"/>
        <pc:sldMkLst>
          <pc:docMk/>
          <pc:sldMk cId="4007111964" sldId="415"/>
        </pc:sldMkLst>
        <pc:spChg chg="mod">
          <ac:chgData name="KIRK, STEVE E." userId="6480afdd-2927-451c-a904-ea58f99ed5ae" providerId="ADAL" clId="{EFCD100B-DC47-674D-922D-80399B39F34F}" dt="2022-01-14T11:39:49.855" v="160" actId="114"/>
          <ac:spMkLst>
            <pc:docMk/>
            <pc:sldMk cId="4007111964" sldId="415"/>
            <ac:spMk id="49154" creationId="{A5F7B974-9FCD-564F-B986-7083DB250908}"/>
          </ac:spMkLst>
        </pc:spChg>
      </pc:sldChg>
      <pc:sldChg chg="modSp mod modTransition">
        <pc:chgData name="KIRK, STEVE E." userId="6480afdd-2927-451c-a904-ea58f99ed5ae" providerId="ADAL" clId="{EFCD100B-DC47-674D-922D-80399B39F34F}" dt="2022-01-14T11:40:57.102" v="161" actId="207"/>
        <pc:sldMkLst>
          <pc:docMk/>
          <pc:sldMk cId="2824391658" sldId="416"/>
        </pc:sldMkLst>
        <pc:spChg chg="mod">
          <ac:chgData name="KIRK, STEVE E." userId="6480afdd-2927-451c-a904-ea58f99ed5ae" providerId="ADAL" clId="{EFCD100B-DC47-674D-922D-80399B39F34F}" dt="2022-01-14T11:40:57.102" v="161" actId="207"/>
          <ac:spMkLst>
            <pc:docMk/>
            <pc:sldMk cId="2824391658" sldId="416"/>
            <ac:spMk id="51202" creationId="{ECE03CC9-D9D7-6646-A6DB-FABA5619DAF3}"/>
          </ac:spMkLst>
        </pc:spChg>
      </pc:sldChg>
      <pc:sldChg chg="modTransition">
        <pc:chgData name="KIRK, STEVE E." userId="6480afdd-2927-451c-a904-ea58f99ed5ae" providerId="ADAL" clId="{EFCD100B-DC47-674D-922D-80399B39F34F}" dt="2022-01-14T11:31:09.114" v="2"/>
        <pc:sldMkLst>
          <pc:docMk/>
          <pc:sldMk cId="3420534311" sldId="418"/>
        </pc:sldMkLst>
      </pc:sldChg>
      <pc:sldChg chg="modSp modTransition">
        <pc:chgData name="KIRK, STEVE E." userId="6480afdd-2927-451c-a904-ea58f99ed5ae" providerId="ADAL" clId="{EFCD100B-DC47-674D-922D-80399B39F34F}" dt="2022-01-14T11:33:20.254" v="11" actId="20577"/>
        <pc:sldMkLst>
          <pc:docMk/>
          <pc:sldMk cId="1872263661" sldId="419"/>
        </pc:sldMkLst>
        <pc:spChg chg="mod">
          <ac:chgData name="KIRK, STEVE E." userId="6480afdd-2927-451c-a904-ea58f99ed5ae" providerId="ADAL" clId="{EFCD100B-DC47-674D-922D-80399B39F34F}" dt="2022-01-14T11:33:20.254" v="11" actId="20577"/>
          <ac:spMkLst>
            <pc:docMk/>
            <pc:sldMk cId="1872263661" sldId="419"/>
            <ac:spMk id="4" creationId="{61E609A2-0F77-B744-9683-296B90DA0E62}"/>
          </ac:spMkLst>
        </pc:spChg>
      </pc:sldChg>
      <pc:sldChg chg="modTransition">
        <pc:chgData name="KIRK, STEVE E." userId="6480afdd-2927-451c-a904-ea58f99ed5ae" providerId="ADAL" clId="{EFCD100B-DC47-674D-922D-80399B39F34F}" dt="2022-01-14T11:31:09.114" v="2"/>
        <pc:sldMkLst>
          <pc:docMk/>
          <pc:sldMk cId="4241561699" sldId="420"/>
        </pc:sldMkLst>
      </pc:sldChg>
      <pc:sldChg chg="modTransition">
        <pc:chgData name="KIRK, STEVE E." userId="6480afdd-2927-451c-a904-ea58f99ed5ae" providerId="ADAL" clId="{EFCD100B-DC47-674D-922D-80399B39F34F}" dt="2022-01-14T11:31:09.114" v="2"/>
        <pc:sldMkLst>
          <pc:docMk/>
          <pc:sldMk cId="2586246793" sldId="421"/>
        </pc:sldMkLst>
      </pc:sldChg>
      <pc:sldChg chg="modTransition">
        <pc:chgData name="KIRK, STEVE E." userId="6480afdd-2927-451c-a904-ea58f99ed5ae" providerId="ADAL" clId="{EFCD100B-DC47-674D-922D-80399B39F34F}" dt="2022-01-14T11:31:09.114" v="2"/>
        <pc:sldMkLst>
          <pc:docMk/>
          <pc:sldMk cId="4216433333" sldId="423"/>
        </pc:sldMkLst>
      </pc:sldChg>
      <pc:sldChg chg="modTransition">
        <pc:chgData name="KIRK, STEVE E." userId="6480afdd-2927-451c-a904-ea58f99ed5ae" providerId="ADAL" clId="{EFCD100B-DC47-674D-922D-80399B39F34F}" dt="2022-01-14T11:31:09.114" v="2"/>
        <pc:sldMkLst>
          <pc:docMk/>
          <pc:sldMk cId="4209756577" sldId="428"/>
        </pc:sldMkLst>
      </pc:sldChg>
      <pc:sldChg chg="modTransition">
        <pc:chgData name="KIRK, STEVE E." userId="6480afdd-2927-451c-a904-ea58f99ed5ae" providerId="ADAL" clId="{EFCD100B-DC47-674D-922D-80399B39F34F}" dt="2022-01-14T11:31:09.114" v="2"/>
        <pc:sldMkLst>
          <pc:docMk/>
          <pc:sldMk cId="1758961398" sldId="430"/>
        </pc:sldMkLst>
      </pc:sldChg>
      <pc:sldChg chg="modSp mod modTransition">
        <pc:chgData name="KIRK, STEVE E." userId="6480afdd-2927-451c-a904-ea58f99ed5ae" providerId="ADAL" clId="{EFCD100B-DC47-674D-922D-80399B39F34F}" dt="2022-01-14T11:31:09.114" v="2"/>
        <pc:sldMkLst>
          <pc:docMk/>
          <pc:sldMk cId="48495232" sldId="440"/>
        </pc:sldMkLst>
        <pc:spChg chg="mod">
          <ac:chgData name="KIRK, STEVE E." userId="6480afdd-2927-451c-a904-ea58f99ed5ae" providerId="ADAL" clId="{EFCD100B-DC47-674D-922D-80399B39F34F}" dt="2022-01-13T12:18:38.888" v="0" actId="20577"/>
          <ac:spMkLst>
            <pc:docMk/>
            <pc:sldMk cId="48495232" sldId="440"/>
            <ac:spMk id="3" creationId="{6393166E-F8CF-B54D-8AE6-7D58B78B1EFD}"/>
          </ac:spMkLst>
        </pc:spChg>
      </pc:sldChg>
      <pc:sldChg chg="modTransition">
        <pc:chgData name="KIRK, STEVE E." userId="6480afdd-2927-451c-a904-ea58f99ed5ae" providerId="ADAL" clId="{EFCD100B-DC47-674D-922D-80399B39F34F}" dt="2022-01-14T11:31:09.114" v="2"/>
        <pc:sldMkLst>
          <pc:docMk/>
          <pc:sldMk cId="3039278090" sldId="442"/>
        </pc:sldMkLst>
      </pc:sldChg>
      <pc:sldChg chg="modTransition">
        <pc:chgData name="KIRK, STEVE E." userId="6480afdd-2927-451c-a904-ea58f99ed5ae" providerId="ADAL" clId="{EFCD100B-DC47-674D-922D-80399B39F34F}" dt="2022-01-14T11:31:09.114" v="2"/>
        <pc:sldMkLst>
          <pc:docMk/>
          <pc:sldMk cId="3208414909" sldId="446"/>
        </pc:sldMkLst>
      </pc:sldChg>
      <pc:sldChg chg="modSp add mod modNotesTx">
        <pc:chgData name="KIRK, STEVE E." userId="6480afdd-2927-451c-a904-ea58f99ed5ae" providerId="ADAL" clId="{EFCD100B-DC47-674D-922D-80399B39F34F}" dt="2022-01-14T12:06:18.982" v="816" actId="20577"/>
        <pc:sldMkLst>
          <pc:docMk/>
          <pc:sldMk cId="356565729" sldId="447"/>
        </pc:sldMkLst>
        <pc:spChg chg="mod">
          <ac:chgData name="KIRK, STEVE E." userId="6480afdd-2927-451c-a904-ea58f99ed5ae" providerId="ADAL" clId="{EFCD100B-DC47-674D-922D-80399B39F34F}" dt="2022-01-14T12:03:41.418" v="624" actId="20577"/>
          <ac:spMkLst>
            <pc:docMk/>
            <pc:sldMk cId="356565729" sldId="447"/>
            <ac:spMk id="53249" creationId="{FC07121E-A84E-AC4E-8ABD-8D3434786072}"/>
          </ac:spMkLst>
        </pc:spChg>
        <pc:spChg chg="mod">
          <ac:chgData name="KIRK, STEVE E." userId="6480afdd-2927-451c-a904-ea58f99ed5ae" providerId="ADAL" clId="{EFCD100B-DC47-674D-922D-80399B39F34F}" dt="2022-01-14T12:06:18.982" v="816" actId="20577"/>
          <ac:spMkLst>
            <pc:docMk/>
            <pc:sldMk cId="356565729" sldId="447"/>
            <ac:spMk id="53250" creationId="{44789EDA-68A8-C840-9A4B-F78251415397}"/>
          </ac:spMkLst>
        </pc:spChg>
      </pc:sldChg>
    </pc:docChg>
  </pc:docChgLst>
  <pc:docChgLst>
    <pc:chgData name="KIRK, STEVE E." userId="6480afdd-2927-451c-a904-ea58f99ed5ae" providerId="ADAL" clId="{6AF9C43D-2B2E-B94C-84B3-85FD9A407C0A}"/>
    <pc:docChg chg="undo redo custSel addSld delSld modSld sldOrd delMainMaster modMainMaster">
      <pc:chgData name="KIRK, STEVE E." userId="6480afdd-2927-451c-a904-ea58f99ed5ae" providerId="ADAL" clId="{6AF9C43D-2B2E-B94C-84B3-85FD9A407C0A}" dt="2023-04-18T21:48:12.176" v="9530" actId="20577"/>
      <pc:docMkLst>
        <pc:docMk/>
      </pc:docMkLst>
      <pc:sldChg chg="addSp delSp modSp add mod modTransition modAnim">
        <pc:chgData name="KIRK, STEVE E." userId="6480afdd-2927-451c-a904-ea58f99ed5ae" providerId="ADAL" clId="{6AF9C43D-2B2E-B94C-84B3-85FD9A407C0A}" dt="2023-04-18T15:14:27.191" v="5441" actId="255"/>
        <pc:sldMkLst>
          <pc:docMk/>
          <pc:sldMk cId="3131580251" sldId="256"/>
        </pc:sldMkLst>
        <pc:spChg chg="mod">
          <ac:chgData name="KIRK, STEVE E." userId="6480afdd-2927-451c-a904-ea58f99ed5ae" providerId="ADAL" clId="{6AF9C43D-2B2E-B94C-84B3-85FD9A407C0A}" dt="2023-04-18T15:14:01.534" v="5440" actId="20577"/>
          <ac:spMkLst>
            <pc:docMk/>
            <pc:sldMk cId="3131580251" sldId="256"/>
            <ac:spMk id="6" creationId="{88F2F58F-789A-5347-A71D-88B9E4BC03BF}"/>
          </ac:spMkLst>
        </pc:spChg>
        <pc:spChg chg="mod">
          <ac:chgData name="KIRK, STEVE E." userId="6480afdd-2927-451c-a904-ea58f99ed5ae" providerId="ADAL" clId="{6AF9C43D-2B2E-B94C-84B3-85FD9A407C0A}" dt="2023-04-18T15:14:27.191" v="5441" actId="255"/>
          <ac:spMkLst>
            <pc:docMk/>
            <pc:sldMk cId="3131580251" sldId="256"/>
            <ac:spMk id="7" creationId="{54137FB1-A084-A649-A3E4-A681BFD29DE7}"/>
          </ac:spMkLst>
        </pc:spChg>
        <pc:spChg chg="mod">
          <ac:chgData name="KIRK, STEVE E." userId="6480afdd-2927-451c-a904-ea58f99ed5ae" providerId="ADAL" clId="{6AF9C43D-2B2E-B94C-84B3-85FD9A407C0A}" dt="2023-04-18T15:14:27.191" v="5441" actId="255"/>
          <ac:spMkLst>
            <pc:docMk/>
            <pc:sldMk cId="3131580251" sldId="256"/>
            <ac:spMk id="8" creationId="{AD8E7840-DB2A-2548-A275-1D685AC63111}"/>
          </ac:spMkLst>
        </pc:spChg>
        <pc:spChg chg="add del mod">
          <ac:chgData name="KIRK, STEVE E." userId="6480afdd-2927-451c-a904-ea58f99ed5ae" providerId="ADAL" clId="{6AF9C43D-2B2E-B94C-84B3-85FD9A407C0A}" dt="2023-04-18T15:13:40.170" v="5420" actId="478"/>
          <ac:spMkLst>
            <pc:docMk/>
            <pc:sldMk cId="3131580251" sldId="256"/>
            <ac:spMk id="9" creationId="{C681A8B8-D6A0-1831-2D1E-D27651CC55A6}"/>
          </ac:spMkLst>
        </pc:spChg>
        <pc:cxnChg chg="mod">
          <ac:chgData name="KIRK, STEVE E." userId="6480afdd-2927-451c-a904-ea58f99ed5ae" providerId="ADAL" clId="{6AF9C43D-2B2E-B94C-84B3-85FD9A407C0A}" dt="2023-04-18T15:12:37.431" v="5417" actId="208"/>
          <ac:cxnSpMkLst>
            <pc:docMk/>
            <pc:sldMk cId="3131580251" sldId="256"/>
            <ac:cxnSpMk id="10" creationId="{E3881C8E-2E30-3B41-B4B3-055D50C3F5DA}"/>
          </ac:cxnSpMkLst>
        </pc:cxnChg>
      </pc:sldChg>
      <pc:sldChg chg="modSp add del mod modTransition">
        <pc:chgData name="KIRK, STEVE E." userId="6480afdd-2927-451c-a904-ea58f99ed5ae" providerId="ADAL" clId="{6AF9C43D-2B2E-B94C-84B3-85FD9A407C0A}" dt="2023-04-18T21:41:50.932" v="9516" actId="20577"/>
        <pc:sldMkLst>
          <pc:docMk/>
          <pc:sldMk cId="466917145" sldId="303"/>
        </pc:sldMkLst>
        <pc:spChg chg="mod">
          <ac:chgData name="KIRK, STEVE E." userId="6480afdd-2927-451c-a904-ea58f99ed5ae" providerId="ADAL" clId="{6AF9C43D-2B2E-B94C-84B3-85FD9A407C0A}" dt="2023-04-18T21:41:50.932" v="9516" actId="20577"/>
          <ac:spMkLst>
            <pc:docMk/>
            <pc:sldMk cId="466917145" sldId="303"/>
            <ac:spMk id="3" creationId="{00000000-0000-0000-0000-000000000000}"/>
          </ac:spMkLst>
        </pc:spChg>
      </pc:sldChg>
      <pc:sldChg chg="modSp add mod modTransition modAnim">
        <pc:chgData name="KIRK, STEVE E." userId="6480afdd-2927-451c-a904-ea58f99ed5ae" providerId="ADAL" clId="{6AF9C43D-2B2E-B94C-84B3-85FD9A407C0A}" dt="2023-04-18T20:55:57.543" v="9177" actId="20578"/>
        <pc:sldMkLst>
          <pc:docMk/>
          <pc:sldMk cId="70288108" sldId="317"/>
        </pc:sldMkLst>
        <pc:spChg chg="mod">
          <ac:chgData name="KIRK, STEVE E." userId="6480afdd-2927-451c-a904-ea58f99ed5ae" providerId="ADAL" clId="{6AF9C43D-2B2E-B94C-84B3-85FD9A407C0A}" dt="2023-04-18T20:55:52.330" v="9176" actId="20578"/>
          <ac:spMkLst>
            <pc:docMk/>
            <pc:sldMk cId="70288108" sldId="317"/>
            <ac:spMk id="2" creationId="{E34CE1EE-9171-53E3-3257-C6772356F07E}"/>
          </ac:spMkLst>
        </pc:spChg>
        <pc:picChg chg="mod">
          <ac:chgData name="KIRK, STEVE E." userId="6480afdd-2927-451c-a904-ea58f99ed5ae" providerId="ADAL" clId="{6AF9C43D-2B2E-B94C-84B3-85FD9A407C0A}" dt="2023-04-18T20:35:17.735" v="9003" actId="1076"/>
          <ac:picMkLst>
            <pc:docMk/>
            <pc:sldMk cId="70288108" sldId="317"/>
            <ac:picMk id="5122" creationId="{00000000-0000-0000-0000-000000000000}"/>
          </ac:picMkLst>
        </pc:picChg>
        <pc:picChg chg="mod">
          <ac:chgData name="KIRK, STEVE E." userId="6480afdd-2927-451c-a904-ea58f99ed5ae" providerId="ADAL" clId="{6AF9C43D-2B2E-B94C-84B3-85FD9A407C0A}" dt="2023-04-18T20:35:17.735" v="9003" actId="1076"/>
          <ac:picMkLst>
            <pc:docMk/>
            <pc:sldMk cId="70288108" sldId="317"/>
            <ac:picMk id="5123" creationId="{00000000-0000-0000-0000-000000000000}"/>
          </ac:picMkLst>
        </pc:picChg>
      </pc:sldChg>
      <pc:sldChg chg="addSp delSp modSp add del mod modNotesTx">
        <pc:chgData name="KIRK, STEVE E." userId="6480afdd-2927-451c-a904-ea58f99ed5ae" providerId="ADAL" clId="{6AF9C43D-2B2E-B94C-84B3-85FD9A407C0A}" dt="2023-04-17T21:55:03.135" v="1670" actId="2696"/>
        <pc:sldMkLst>
          <pc:docMk/>
          <pc:sldMk cId="1286131157" sldId="317"/>
        </pc:sldMkLst>
        <pc:spChg chg="add mod">
          <ac:chgData name="KIRK, STEVE E." userId="6480afdd-2927-451c-a904-ea58f99ed5ae" providerId="ADAL" clId="{6AF9C43D-2B2E-B94C-84B3-85FD9A407C0A}" dt="2023-04-16T20:16:31.700" v="427" actId="5793"/>
          <ac:spMkLst>
            <pc:docMk/>
            <pc:sldMk cId="1286131157" sldId="317"/>
            <ac:spMk id="2" creationId="{E34CE1EE-9171-53E3-3257-C6772356F07E}"/>
          </ac:spMkLst>
        </pc:spChg>
        <pc:spChg chg="del">
          <ac:chgData name="KIRK, STEVE E." userId="6480afdd-2927-451c-a904-ea58f99ed5ae" providerId="ADAL" clId="{6AF9C43D-2B2E-B94C-84B3-85FD9A407C0A}" dt="2023-04-16T20:12:05.305" v="402" actId="478"/>
          <ac:spMkLst>
            <pc:docMk/>
            <pc:sldMk cId="1286131157" sldId="317"/>
            <ac:spMk id="3" creationId="{83EEE1D4-679F-AADE-CF23-B1E540352190}"/>
          </ac:spMkLst>
        </pc:spChg>
        <pc:picChg chg="mod">
          <ac:chgData name="KIRK, STEVE E." userId="6480afdd-2927-451c-a904-ea58f99ed5ae" providerId="ADAL" clId="{6AF9C43D-2B2E-B94C-84B3-85FD9A407C0A}" dt="2023-04-16T20:16:19.116" v="412" actId="1076"/>
          <ac:picMkLst>
            <pc:docMk/>
            <pc:sldMk cId="1286131157" sldId="317"/>
            <ac:picMk id="5122" creationId="{00000000-0000-0000-0000-000000000000}"/>
          </ac:picMkLst>
        </pc:picChg>
        <pc:picChg chg="mod">
          <ac:chgData name="KIRK, STEVE E." userId="6480afdd-2927-451c-a904-ea58f99ed5ae" providerId="ADAL" clId="{6AF9C43D-2B2E-B94C-84B3-85FD9A407C0A}" dt="2023-04-16T20:13:21.029" v="409" actId="1076"/>
          <ac:picMkLst>
            <pc:docMk/>
            <pc:sldMk cId="1286131157" sldId="317"/>
            <ac:picMk id="5123" creationId="{00000000-0000-0000-0000-000000000000}"/>
          </ac:picMkLst>
        </pc:picChg>
      </pc:sldChg>
      <pc:sldChg chg="del">
        <pc:chgData name="KIRK, STEVE E." userId="6480afdd-2927-451c-a904-ea58f99ed5ae" providerId="ADAL" clId="{6AF9C43D-2B2E-B94C-84B3-85FD9A407C0A}" dt="2023-04-14T10:44:07.176" v="47" actId="2696"/>
        <pc:sldMkLst>
          <pc:docMk/>
          <pc:sldMk cId="1035415059" sldId="374"/>
        </pc:sldMkLst>
      </pc:sldChg>
      <pc:sldChg chg="modSp del mod">
        <pc:chgData name="KIRK, STEVE E." userId="6480afdd-2927-451c-a904-ea58f99ed5ae" providerId="ADAL" clId="{6AF9C43D-2B2E-B94C-84B3-85FD9A407C0A}" dt="2023-04-18T15:08:20.525" v="5326" actId="2696"/>
        <pc:sldMkLst>
          <pc:docMk/>
          <pc:sldMk cId="48495232" sldId="440"/>
        </pc:sldMkLst>
        <pc:spChg chg="mod">
          <ac:chgData name="KIRK, STEVE E." userId="6480afdd-2927-451c-a904-ea58f99ed5ae" providerId="ADAL" clId="{6AF9C43D-2B2E-B94C-84B3-85FD9A407C0A}" dt="2023-04-14T10:45:38.237" v="82" actId="14100"/>
          <ac:spMkLst>
            <pc:docMk/>
            <pc:sldMk cId="48495232" sldId="440"/>
            <ac:spMk id="2" creationId="{C9555B85-1796-8A4E-ACD3-7B5F4396CCC6}"/>
          </ac:spMkLst>
        </pc:spChg>
        <pc:spChg chg="mod">
          <ac:chgData name="KIRK, STEVE E." userId="6480afdd-2927-451c-a904-ea58f99ed5ae" providerId="ADAL" clId="{6AF9C43D-2B2E-B94C-84B3-85FD9A407C0A}" dt="2023-04-14T10:46:17.822" v="88" actId="255"/>
          <ac:spMkLst>
            <pc:docMk/>
            <pc:sldMk cId="48495232" sldId="440"/>
            <ac:spMk id="3" creationId="{6393166E-F8CF-B54D-8AE6-7D58B78B1EFD}"/>
          </ac:spMkLst>
        </pc:spChg>
      </pc:sldChg>
      <pc:sldChg chg="addSp delSp modSp new del mod setBg">
        <pc:chgData name="KIRK, STEVE E." userId="6480afdd-2927-451c-a904-ea58f99ed5ae" providerId="ADAL" clId="{6AF9C43D-2B2E-B94C-84B3-85FD9A407C0A}" dt="2023-04-16T19:33:10.763" v="121" actId="2696"/>
        <pc:sldMkLst>
          <pc:docMk/>
          <pc:sldMk cId="3191399621" sldId="441"/>
        </pc:sldMkLst>
        <pc:spChg chg="add del mod">
          <ac:chgData name="KIRK, STEVE E." userId="6480afdd-2927-451c-a904-ea58f99ed5ae" providerId="ADAL" clId="{6AF9C43D-2B2E-B94C-84B3-85FD9A407C0A}" dt="2023-04-16T19:31:06.914" v="111" actId="26606"/>
          <ac:spMkLst>
            <pc:docMk/>
            <pc:sldMk cId="3191399621" sldId="441"/>
            <ac:spMk id="2" creationId="{9C91956B-CA8E-B589-BC90-BAB035653DF4}"/>
          </ac:spMkLst>
        </pc:spChg>
        <pc:spChg chg="add del">
          <ac:chgData name="KIRK, STEVE E." userId="6480afdd-2927-451c-a904-ea58f99ed5ae" providerId="ADAL" clId="{6AF9C43D-2B2E-B94C-84B3-85FD9A407C0A}" dt="2023-04-16T19:30:55.303" v="108" actId="931"/>
          <ac:spMkLst>
            <pc:docMk/>
            <pc:sldMk cId="3191399621" sldId="441"/>
            <ac:spMk id="3" creationId="{91799AC2-60C0-0C8D-B14C-B362A80A2B8A}"/>
          </ac:spMkLst>
        </pc:spChg>
        <pc:spChg chg="add del mod">
          <ac:chgData name="KIRK, STEVE E." userId="6480afdd-2927-451c-a904-ea58f99ed5ae" providerId="ADAL" clId="{6AF9C43D-2B2E-B94C-84B3-85FD9A407C0A}" dt="2023-04-16T19:26:43.818" v="100" actId="931"/>
          <ac:spMkLst>
            <pc:docMk/>
            <pc:sldMk cId="3191399621" sldId="441"/>
            <ac:spMk id="6" creationId="{D3232D89-BBC8-26AE-8C05-8704642B1FE6}"/>
          </ac:spMkLst>
        </pc:spChg>
        <pc:spChg chg="add del">
          <ac:chgData name="KIRK, STEVE E." userId="6480afdd-2927-451c-a904-ea58f99ed5ae" providerId="ADAL" clId="{6AF9C43D-2B2E-B94C-84B3-85FD9A407C0A}" dt="2023-04-16T19:26:42.539" v="98" actId="26606"/>
          <ac:spMkLst>
            <pc:docMk/>
            <pc:sldMk cId="3191399621" sldId="441"/>
            <ac:spMk id="10" creationId="{671AA634-5D89-F3FC-D922-E7770EDF14FB}"/>
          </ac:spMkLst>
        </pc:spChg>
        <pc:spChg chg="add del">
          <ac:chgData name="KIRK, STEVE E." userId="6480afdd-2927-451c-a904-ea58f99ed5ae" providerId="ADAL" clId="{6AF9C43D-2B2E-B94C-84B3-85FD9A407C0A}" dt="2023-04-16T19:28:17.827" v="105" actId="26606"/>
          <ac:spMkLst>
            <pc:docMk/>
            <pc:sldMk cId="3191399621" sldId="441"/>
            <ac:spMk id="11" creationId="{42A4FC2C-047E-45A5-965D-8E1E3BF09BC6}"/>
          </ac:spMkLst>
        </pc:spChg>
        <pc:spChg chg="add del">
          <ac:chgData name="KIRK, STEVE E." userId="6480afdd-2927-451c-a904-ea58f99ed5ae" providerId="ADAL" clId="{6AF9C43D-2B2E-B94C-84B3-85FD9A407C0A}" dt="2023-04-16T19:26:42.539" v="98" actId="26606"/>
          <ac:spMkLst>
            <pc:docMk/>
            <pc:sldMk cId="3191399621" sldId="441"/>
            <ac:spMk id="13" creationId="{3AFE8227-C443-417B-BA91-520EB1EF4559}"/>
          </ac:spMkLst>
        </pc:spChg>
        <pc:spChg chg="add mod">
          <ac:chgData name="KIRK, STEVE E." userId="6480afdd-2927-451c-a904-ea58f99ed5ae" providerId="ADAL" clId="{6AF9C43D-2B2E-B94C-84B3-85FD9A407C0A}" dt="2023-04-16T19:31:06.914" v="111" actId="26606"/>
          <ac:spMkLst>
            <pc:docMk/>
            <pc:sldMk cId="3191399621" sldId="441"/>
            <ac:spMk id="14" creationId="{28F4D66D-A0CC-D59C-5D6D-898AE6B51157}"/>
          </ac:spMkLst>
        </pc:spChg>
        <pc:spChg chg="add del">
          <ac:chgData name="KIRK, STEVE E." userId="6480afdd-2927-451c-a904-ea58f99ed5ae" providerId="ADAL" clId="{6AF9C43D-2B2E-B94C-84B3-85FD9A407C0A}" dt="2023-04-16T19:26:42.539" v="98" actId="26606"/>
          <ac:spMkLst>
            <pc:docMk/>
            <pc:sldMk cId="3191399621" sldId="441"/>
            <ac:spMk id="15" creationId="{907741FC-B544-4A6E-B831-6789D042333D}"/>
          </ac:spMkLst>
        </pc:spChg>
        <pc:spChg chg="add del">
          <ac:chgData name="KIRK, STEVE E." userId="6480afdd-2927-451c-a904-ea58f99ed5ae" providerId="ADAL" clId="{6AF9C43D-2B2E-B94C-84B3-85FD9A407C0A}" dt="2023-04-16T19:26:42.539" v="98" actId="26606"/>
          <ac:spMkLst>
            <pc:docMk/>
            <pc:sldMk cId="3191399621" sldId="441"/>
            <ac:spMk id="17" creationId="{3F0BE7ED-7814-4273-B18A-F26CC0380380}"/>
          </ac:spMkLst>
        </pc:spChg>
        <pc:spChg chg="add">
          <ac:chgData name="KIRK, STEVE E." userId="6480afdd-2927-451c-a904-ea58f99ed5ae" providerId="ADAL" clId="{6AF9C43D-2B2E-B94C-84B3-85FD9A407C0A}" dt="2023-04-16T19:31:06.914" v="111" actId="26606"/>
          <ac:spMkLst>
            <pc:docMk/>
            <pc:sldMk cId="3191399621" sldId="441"/>
            <ac:spMk id="18" creationId="{3EE44387-F5C6-A03B-5842-0981DE7FD2ED}"/>
          </ac:spMkLst>
        </pc:spChg>
        <pc:spChg chg="add">
          <ac:chgData name="KIRK, STEVE E." userId="6480afdd-2927-451c-a904-ea58f99ed5ae" providerId="ADAL" clId="{6AF9C43D-2B2E-B94C-84B3-85FD9A407C0A}" dt="2023-04-16T19:31:06.914" v="111" actId="26606"/>
          <ac:spMkLst>
            <pc:docMk/>
            <pc:sldMk cId="3191399621" sldId="441"/>
            <ac:spMk id="21" creationId="{1ECAB1E8-8195-4748-BE71-FF806D86892E}"/>
          </ac:spMkLst>
        </pc:spChg>
        <pc:spChg chg="add">
          <ac:chgData name="KIRK, STEVE E." userId="6480afdd-2927-451c-a904-ea58f99ed5ae" providerId="ADAL" clId="{6AF9C43D-2B2E-B94C-84B3-85FD9A407C0A}" dt="2023-04-16T19:31:06.914" v="111" actId="26606"/>
          <ac:spMkLst>
            <pc:docMk/>
            <pc:sldMk cId="3191399621" sldId="441"/>
            <ac:spMk id="23" creationId="{57F6BDD4-E066-4008-8011-6CC31AEB4556}"/>
          </ac:spMkLst>
        </pc:spChg>
        <pc:spChg chg="add">
          <ac:chgData name="KIRK, STEVE E." userId="6480afdd-2927-451c-a904-ea58f99ed5ae" providerId="ADAL" clId="{6AF9C43D-2B2E-B94C-84B3-85FD9A407C0A}" dt="2023-04-16T19:31:06.914" v="111" actId="26606"/>
          <ac:spMkLst>
            <pc:docMk/>
            <pc:sldMk cId="3191399621" sldId="441"/>
            <ac:spMk id="25" creationId="{2711A8FB-68FC-45FC-B01E-38F809E2D439}"/>
          </ac:spMkLst>
        </pc:spChg>
        <pc:spChg chg="add">
          <ac:chgData name="KIRK, STEVE E." userId="6480afdd-2927-451c-a904-ea58f99ed5ae" providerId="ADAL" clId="{6AF9C43D-2B2E-B94C-84B3-85FD9A407C0A}" dt="2023-04-16T19:31:06.914" v="111" actId="26606"/>
          <ac:spMkLst>
            <pc:docMk/>
            <pc:sldMk cId="3191399621" sldId="441"/>
            <ac:spMk id="27" creationId="{2A865FE3-5FC9-4049-87CF-30019C46C0F5}"/>
          </ac:spMkLst>
        </pc:spChg>
        <pc:picChg chg="add del mod">
          <ac:chgData name="KIRK, STEVE E." userId="6480afdd-2927-451c-a904-ea58f99ed5ae" providerId="ADAL" clId="{6AF9C43D-2B2E-B94C-84B3-85FD9A407C0A}" dt="2023-04-16T19:26:43.818" v="100" actId="931"/>
          <ac:picMkLst>
            <pc:docMk/>
            <pc:sldMk cId="3191399621" sldId="441"/>
            <ac:picMk id="5" creationId="{AB503106-65D2-F4E3-07C6-3523E49DBB49}"/>
          </ac:picMkLst>
        </pc:picChg>
        <pc:picChg chg="add del mod">
          <ac:chgData name="KIRK, STEVE E." userId="6480afdd-2927-451c-a904-ea58f99ed5ae" providerId="ADAL" clId="{6AF9C43D-2B2E-B94C-84B3-85FD9A407C0A}" dt="2023-04-16T19:28:18.747" v="107" actId="931"/>
          <ac:picMkLst>
            <pc:docMk/>
            <pc:sldMk cId="3191399621" sldId="441"/>
            <ac:picMk id="8" creationId="{F898B6A4-1A48-3FAC-F63F-1CB79B8ED7E5}"/>
          </ac:picMkLst>
        </pc:picChg>
        <pc:picChg chg="add mod">
          <ac:chgData name="KIRK, STEVE E." userId="6480afdd-2927-451c-a904-ea58f99ed5ae" providerId="ADAL" clId="{6AF9C43D-2B2E-B94C-84B3-85FD9A407C0A}" dt="2023-04-16T19:31:06.914" v="111" actId="26606"/>
          <ac:picMkLst>
            <pc:docMk/>
            <pc:sldMk cId="3191399621" sldId="441"/>
            <ac:picMk id="12" creationId="{E69AF8E5-C5C9-48A8-4CE6-9AC3FD82F48C}"/>
          </ac:picMkLst>
        </pc:picChg>
      </pc:sldChg>
      <pc:sldChg chg="addSp delSp modSp new mod modTransition modNotesTx">
        <pc:chgData name="KIRK, STEVE E." userId="6480afdd-2927-451c-a904-ea58f99ed5ae" providerId="ADAL" clId="{6AF9C43D-2B2E-B94C-84B3-85FD9A407C0A}" dt="2023-04-18T21:03:16.274" v="9188" actId="478"/>
        <pc:sldMkLst>
          <pc:docMk/>
          <pc:sldMk cId="1097784526" sldId="442"/>
        </pc:sldMkLst>
        <pc:spChg chg="add mod">
          <ac:chgData name="KIRK, STEVE E." userId="6480afdd-2927-451c-a904-ea58f99ed5ae" providerId="ADAL" clId="{6AF9C43D-2B2E-B94C-84B3-85FD9A407C0A}" dt="2023-04-16T19:33:02.106" v="120" actId="14100"/>
          <ac:spMkLst>
            <pc:docMk/>
            <pc:sldMk cId="1097784526" sldId="442"/>
            <ac:spMk id="3" creationId="{33D48D86-12F3-35FE-CA09-8C32AD01EEF1}"/>
          </ac:spMkLst>
        </pc:spChg>
        <pc:spChg chg="add mod">
          <ac:chgData name="KIRK, STEVE E." userId="6480afdd-2927-451c-a904-ea58f99ed5ae" providerId="ADAL" clId="{6AF9C43D-2B2E-B94C-84B3-85FD9A407C0A}" dt="2023-04-16T19:34:40.269" v="160" actId="20577"/>
          <ac:spMkLst>
            <pc:docMk/>
            <pc:sldMk cId="1097784526" sldId="442"/>
            <ac:spMk id="4" creationId="{A2EC2C10-476D-4FA5-B8B2-BD7CF7AE7CA7}"/>
          </ac:spMkLst>
        </pc:spChg>
        <pc:spChg chg="add del mod">
          <ac:chgData name="KIRK, STEVE E." userId="6480afdd-2927-451c-a904-ea58f99ed5ae" providerId="ADAL" clId="{6AF9C43D-2B2E-B94C-84B3-85FD9A407C0A}" dt="2023-04-18T21:02:31.875" v="9182" actId="931"/>
          <ac:spMkLst>
            <pc:docMk/>
            <pc:sldMk cId="1097784526" sldId="442"/>
            <ac:spMk id="7" creationId="{44B60D70-5B2E-CA5A-152A-25B64A629DFE}"/>
          </ac:spMkLst>
        </pc:spChg>
        <pc:picChg chg="add mod">
          <ac:chgData name="KIRK, STEVE E." userId="6480afdd-2927-451c-a904-ea58f99ed5ae" providerId="ADAL" clId="{6AF9C43D-2B2E-B94C-84B3-85FD9A407C0A}" dt="2023-04-16T19:32:45.474" v="118" actId="14100"/>
          <ac:picMkLst>
            <pc:docMk/>
            <pc:sldMk cId="1097784526" sldId="442"/>
            <ac:picMk id="2" creationId="{8274036A-F372-596B-9984-17F9AAB0A30D}"/>
          </ac:picMkLst>
        </pc:picChg>
        <pc:picChg chg="add del mod">
          <ac:chgData name="KIRK, STEVE E." userId="6480afdd-2927-451c-a904-ea58f99ed5ae" providerId="ADAL" clId="{6AF9C43D-2B2E-B94C-84B3-85FD9A407C0A}" dt="2023-04-18T21:02:31.875" v="9182" actId="931"/>
          <ac:picMkLst>
            <pc:docMk/>
            <pc:sldMk cId="1097784526" sldId="442"/>
            <ac:picMk id="6" creationId="{0DE41809-7187-C289-28D1-1DBCA129CA37}"/>
          </ac:picMkLst>
        </pc:picChg>
        <pc:picChg chg="add del mod">
          <ac:chgData name="KIRK, STEVE E." userId="6480afdd-2927-451c-a904-ea58f99ed5ae" providerId="ADAL" clId="{6AF9C43D-2B2E-B94C-84B3-85FD9A407C0A}" dt="2023-04-18T21:03:16.274" v="9188" actId="478"/>
          <ac:picMkLst>
            <pc:docMk/>
            <pc:sldMk cId="1097784526" sldId="442"/>
            <ac:picMk id="9" creationId="{0273CACC-07DD-8C3A-8F74-51891F0A133B}"/>
          </ac:picMkLst>
        </pc:picChg>
      </pc:sldChg>
      <pc:sldChg chg="addSp modSp new add del mod modTransition modClrScheme chgLayout">
        <pc:chgData name="KIRK, STEVE E." userId="6480afdd-2927-451c-a904-ea58f99ed5ae" providerId="ADAL" clId="{6AF9C43D-2B2E-B94C-84B3-85FD9A407C0A}" dt="2023-04-18T15:25:52.795" v="5607" actId="2696"/>
        <pc:sldMkLst>
          <pc:docMk/>
          <pc:sldMk cId="3721233022" sldId="443"/>
        </pc:sldMkLst>
        <pc:spChg chg="add mod">
          <ac:chgData name="KIRK, STEVE E." userId="6480afdd-2927-451c-a904-ea58f99ed5ae" providerId="ADAL" clId="{6AF9C43D-2B2E-B94C-84B3-85FD9A407C0A}" dt="2023-04-16T19:33:22.585" v="123" actId="700"/>
          <ac:spMkLst>
            <pc:docMk/>
            <pc:sldMk cId="3721233022" sldId="443"/>
            <ac:spMk id="2" creationId="{B74F88AC-2915-B0B5-8B18-273883F9B4E0}"/>
          </ac:spMkLst>
        </pc:spChg>
        <pc:spChg chg="add mod">
          <ac:chgData name="KIRK, STEVE E." userId="6480afdd-2927-451c-a904-ea58f99ed5ae" providerId="ADAL" clId="{6AF9C43D-2B2E-B94C-84B3-85FD9A407C0A}" dt="2023-04-16T19:33:48.674" v="144" actId="14100"/>
          <ac:spMkLst>
            <pc:docMk/>
            <pc:sldMk cId="3721233022" sldId="443"/>
            <ac:spMk id="3" creationId="{E965B4F5-71C6-F25F-E3BB-57798F64956A}"/>
          </ac:spMkLst>
        </pc:spChg>
      </pc:sldChg>
      <pc:sldChg chg="addSp delSp modSp add mod modTransition setBg modAnim modNotesTx">
        <pc:chgData name="KIRK, STEVE E." userId="6480afdd-2927-451c-a904-ea58f99ed5ae" providerId="ADAL" clId="{6AF9C43D-2B2E-B94C-84B3-85FD9A407C0A}" dt="2023-04-18T15:11:25.390" v="5411"/>
        <pc:sldMkLst>
          <pc:docMk/>
          <pc:sldMk cId="3387423560" sldId="444"/>
        </pc:sldMkLst>
        <pc:spChg chg="del">
          <ac:chgData name="KIRK, STEVE E." userId="6480afdd-2927-451c-a904-ea58f99ed5ae" providerId="ADAL" clId="{6AF9C43D-2B2E-B94C-84B3-85FD9A407C0A}" dt="2023-04-16T19:39:09.788" v="164" actId="478"/>
          <ac:spMkLst>
            <pc:docMk/>
            <pc:sldMk cId="3387423560" sldId="444"/>
            <ac:spMk id="3" creationId="{33D48D86-12F3-35FE-CA09-8C32AD01EEF1}"/>
          </ac:spMkLst>
        </pc:spChg>
        <pc:spChg chg="del mod">
          <ac:chgData name="KIRK, STEVE E." userId="6480afdd-2927-451c-a904-ea58f99ed5ae" providerId="ADAL" clId="{6AF9C43D-2B2E-B94C-84B3-85FD9A407C0A}" dt="2023-04-16T19:53:31.425" v="227" actId="478"/>
          <ac:spMkLst>
            <pc:docMk/>
            <pc:sldMk cId="3387423560" sldId="444"/>
            <ac:spMk id="4" creationId="{A2EC2C10-476D-4FA5-B8B2-BD7CF7AE7CA7}"/>
          </ac:spMkLst>
        </pc:spChg>
        <pc:spChg chg="add mod">
          <ac:chgData name="KIRK, STEVE E." userId="6480afdd-2927-451c-a904-ea58f99ed5ae" providerId="ADAL" clId="{6AF9C43D-2B2E-B94C-84B3-85FD9A407C0A}" dt="2023-04-16T19:40:35.372" v="169" actId="26606"/>
          <ac:spMkLst>
            <pc:docMk/>
            <pc:sldMk cId="3387423560" sldId="444"/>
            <ac:spMk id="7" creationId="{291AD18C-F662-85BE-7C5C-193D539FE01C}"/>
          </ac:spMkLst>
        </pc:spChg>
        <pc:spChg chg="add mod">
          <ac:chgData name="KIRK, STEVE E." userId="6480afdd-2927-451c-a904-ea58f99ed5ae" providerId="ADAL" clId="{6AF9C43D-2B2E-B94C-84B3-85FD9A407C0A}" dt="2023-04-17T21:55:47.108" v="1681" actId="1076"/>
          <ac:spMkLst>
            <pc:docMk/>
            <pc:sldMk cId="3387423560" sldId="444"/>
            <ac:spMk id="8" creationId="{232C7B78-4127-6D4F-BF46-F9617CFF91DC}"/>
          </ac:spMkLst>
        </pc:spChg>
        <pc:spChg chg="add mod">
          <ac:chgData name="KIRK, STEVE E." userId="6480afdd-2927-451c-a904-ea58f99ed5ae" providerId="ADAL" clId="{6AF9C43D-2B2E-B94C-84B3-85FD9A407C0A}" dt="2023-04-17T21:25:48.507" v="1475" actId="14100"/>
          <ac:spMkLst>
            <pc:docMk/>
            <pc:sldMk cId="3387423560" sldId="444"/>
            <ac:spMk id="9" creationId="{3C4EBFE3-0ED6-95AF-8E1E-C7A76B78BC88}"/>
          </ac:spMkLst>
        </pc:spChg>
        <pc:spChg chg="add">
          <ac:chgData name="KIRK, STEVE E." userId="6480afdd-2927-451c-a904-ea58f99ed5ae" providerId="ADAL" clId="{6AF9C43D-2B2E-B94C-84B3-85FD9A407C0A}" dt="2023-04-16T19:40:35.372" v="169" actId="26606"/>
          <ac:spMkLst>
            <pc:docMk/>
            <pc:sldMk cId="3387423560" sldId="444"/>
            <ac:spMk id="12" creationId="{026A84AF-6F58-471A-BF1F-10D8C03511C4}"/>
          </ac:spMkLst>
        </pc:spChg>
        <pc:picChg chg="del mod">
          <ac:chgData name="KIRK, STEVE E." userId="6480afdd-2927-451c-a904-ea58f99ed5ae" providerId="ADAL" clId="{6AF9C43D-2B2E-B94C-84B3-85FD9A407C0A}" dt="2023-04-16T19:39:09.788" v="164" actId="478"/>
          <ac:picMkLst>
            <pc:docMk/>
            <pc:sldMk cId="3387423560" sldId="444"/>
            <ac:picMk id="2" creationId="{8274036A-F372-596B-9984-17F9AAB0A30D}"/>
          </ac:picMkLst>
        </pc:picChg>
        <pc:picChg chg="add mod">
          <ac:chgData name="KIRK, STEVE E." userId="6480afdd-2927-451c-a904-ea58f99ed5ae" providerId="ADAL" clId="{6AF9C43D-2B2E-B94C-84B3-85FD9A407C0A}" dt="2023-04-17T21:21:12.097" v="1342" actId="1076"/>
          <ac:picMkLst>
            <pc:docMk/>
            <pc:sldMk cId="3387423560" sldId="444"/>
            <ac:picMk id="6" creationId="{F2AD6693-F46C-1CB3-3C80-E64D61281745}"/>
          </ac:picMkLst>
        </pc:picChg>
      </pc:sldChg>
      <pc:sldChg chg="add del">
        <pc:chgData name="KIRK, STEVE E." userId="6480afdd-2927-451c-a904-ea58f99ed5ae" providerId="ADAL" clId="{6AF9C43D-2B2E-B94C-84B3-85FD9A407C0A}" dt="2023-04-16T19:34:02.320" v="146" actId="2696"/>
        <pc:sldMkLst>
          <pc:docMk/>
          <pc:sldMk cId="3839254109" sldId="444"/>
        </pc:sldMkLst>
      </pc:sldChg>
      <pc:sldChg chg="addSp delSp modSp add mod ord modTransition setBg setClrOvrMap">
        <pc:chgData name="KIRK, STEVE E." userId="6480afdd-2927-451c-a904-ea58f99ed5ae" providerId="ADAL" clId="{6AF9C43D-2B2E-B94C-84B3-85FD9A407C0A}" dt="2023-04-18T21:48:12.176" v="9530" actId="20577"/>
        <pc:sldMkLst>
          <pc:docMk/>
          <pc:sldMk cId="877670053" sldId="445"/>
        </pc:sldMkLst>
        <pc:spChg chg="add mod">
          <ac:chgData name="KIRK, STEVE E." userId="6480afdd-2927-451c-a904-ea58f99ed5ae" providerId="ADAL" clId="{6AF9C43D-2B2E-B94C-84B3-85FD9A407C0A}" dt="2023-04-18T21:48:12.176" v="9530" actId="20577"/>
          <ac:spMkLst>
            <pc:docMk/>
            <pc:sldMk cId="877670053" sldId="445"/>
            <ac:spMk id="2" creationId="{A2468337-D1BC-4931-C163-68151223DE57}"/>
          </ac:spMkLst>
        </pc:spChg>
        <pc:spChg chg="add mod">
          <ac:chgData name="KIRK, STEVE E." userId="6480afdd-2927-451c-a904-ea58f99ed5ae" providerId="ADAL" clId="{6AF9C43D-2B2E-B94C-84B3-85FD9A407C0A}" dt="2023-04-18T15:07:44.180" v="5322" actId="1076"/>
          <ac:spMkLst>
            <pc:docMk/>
            <pc:sldMk cId="877670053" sldId="445"/>
            <ac:spMk id="3" creationId="{CA9C146F-99C4-FB98-1931-7300D1949654}"/>
          </ac:spMkLst>
        </pc:spChg>
        <pc:spChg chg="del mod ord">
          <ac:chgData name="KIRK, STEVE E." userId="6480afdd-2927-451c-a904-ea58f99ed5ae" providerId="ADAL" clId="{6AF9C43D-2B2E-B94C-84B3-85FD9A407C0A}" dt="2023-04-16T19:51:15.193" v="217" actId="478"/>
          <ac:spMkLst>
            <pc:docMk/>
            <pc:sldMk cId="877670053" sldId="445"/>
            <ac:spMk id="4" creationId="{A2EC2C10-476D-4FA5-B8B2-BD7CF7AE7CA7}"/>
          </ac:spMkLst>
        </pc:spChg>
        <pc:spChg chg="mod">
          <ac:chgData name="KIRK, STEVE E." userId="6480afdd-2927-451c-a904-ea58f99ed5ae" providerId="ADAL" clId="{6AF9C43D-2B2E-B94C-84B3-85FD9A407C0A}" dt="2023-04-16T19:41:38.272" v="177" actId="26606"/>
          <ac:spMkLst>
            <pc:docMk/>
            <pc:sldMk cId="877670053" sldId="445"/>
            <ac:spMk id="7" creationId="{291AD18C-F662-85BE-7C5C-193D539FE01C}"/>
          </ac:spMkLst>
        </pc:spChg>
        <pc:spChg chg="add mod">
          <ac:chgData name="KIRK, STEVE E." userId="6480afdd-2927-451c-a904-ea58f99ed5ae" providerId="ADAL" clId="{6AF9C43D-2B2E-B94C-84B3-85FD9A407C0A}" dt="2023-04-18T15:10:48.033" v="5410" actId="20577"/>
          <ac:spMkLst>
            <pc:docMk/>
            <pc:sldMk cId="877670053" sldId="445"/>
            <ac:spMk id="9" creationId="{6E3C0B82-811E-ED82-F225-1F803B216FEE}"/>
          </ac:spMkLst>
        </pc:spChg>
        <pc:spChg chg="add del">
          <ac:chgData name="KIRK, STEVE E." userId="6480afdd-2927-451c-a904-ea58f99ed5ae" providerId="ADAL" clId="{6AF9C43D-2B2E-B94C-84B3-85FD9A407C0A}" dt="2023-04-16T19:41:26.348" v="172" actId="26606"/>
          <ac:spMkLst>
            <pc:docMk/>
            <pc:sldMk cId="877670053" sldId="445"/>
            <ac:spMk id="12" creationId="{0671A8AE-40A1-4631-A6B8-581AFF065482}"/>
          </ac:spMkLst>
        </pc:spChg>
        <pc:spChg chg="add del">
          <ac:chgData name="KIRK, STEVE E." userId="6480afdd-2927-451c-a904-ea58f99ed5ae" providerId="ADAL" clId="{6AF9C43D-2B2E-B94C-84B3-85FD9A407C0A}" dt="2023-04-16T19:41:26.348" v="172" actId="26606"/>
          <ac:spMkLst>
            <pc:docMk/>
            <pc:sldMk cId="877670053" sldId="445"/>
            <ac:spMk id="14" creationId="{AB58EF07-17C2-48CF-ABB0-EEF1F17CB8F0}"/>
          </ac:spMkLst>
        </pc:spChg>
        <pc:spChg chg="add del">
          <ac:chgData name="KIRK, STEVE E." userId="6480afdd-2927-451c-a904-ea58f99ed5ae" providerId="ADAL" clId="{6AF9C43D-2B2E-B94C-84B3-85FD9A407C0A}" dt="2023-04-16T19:41:26.348" v="172" actId="26606"/>
          <ac:spMkLst>
            <pc:docMk/>
            <pc:sldMk cId="877670053" sldId="445"/>
            <ac:spMk id="16" creationId="{AF2F604E-43BE-4DC3-B983-E071523364F8}"/>
          </ac:spMkLst>
        </pc:spChg>
        <pc:spChg chg="add del">
          <ac:chgData name="KIRK, STEVE E." userId="6480afdd-2927-451c-a904-ea58f99ed5ae" providerId="ADAL" clId="{6AF9C43D-2B2E-B94C-84B3-85FD9A407C0A}" dt="2023-04-16T19:41:26.348" v="172" actId="26606"/>
          <ac:spMkLst>
            <pc:docMk/>
            <pc:sldMk cId="877670053" sldId="445"/>
            <ac:spMk id="18" creationId="{08C9B587-E65E-4B52-B37C-ABEBB6E87928}"/>
          </ac:spMkLst>
        </pc:spChg>
        <pc:spChg chg="add del">
          <ac:chgData name="KIRK, STEVE E." userId="6480afdd-2927-451c-a904-ea58f99ed5ae" providerId="ADAL" clId="{6AF9C43D-2B2E-B94C-84B3-85FD9A407C0A}" dt="2023-04-16T19:41:32.434" v="174" actId="26606"/>
          <ac:spMkLst>
            <pc:docMk/>
            <pc:sldMk cId="877670053" sldId="445"/>
            <ac:spMk id="20" creationId="{6CCA5F87-1D1E-45CB-8D83-FC7EEFAD9935}"/>
          </ac:spMkLst>
        </pc:spChg>
        <pc:spChg chg="add del">
          <ac:chgData name="KIRK, STEVE E." userId="6480afdd-2927-451c-a904-ea58f99ed5ae" providerId="ADAL" clId="{6AF9C43D-2B2E-B94C-84B3-85FD9A407C0A}" dt="2023-04-16T19:41:32.434" v="174" actId="26606"/>
          <ac:spMkLst>
            <pc:docMk/>
            <pc:sldMk cId="877670053" sldId="445"/>
            <ac:spMk id="21" creationId="{7CCFC2C6-6238-4A2F-93DE-2ADF74AF635E}"/>
          </ac:spMkLst>
        </pc:spChg>
        <pc:spChg chg="add del">
          <ac:chgData name="KIRK, STEVE E." userId="6480afdd-2927-451c-a904-ea58f99ed5ae" providerId="ADAL" clId="{6AF9C43D-2B2E-B94C-84B3-85FD9A407C0A}" dt="2023-04-16T19:41:32.434" v="174" actId="26606"/>
          <ac:spMkLst>
            <pc:docMk/>
            <pc:sldMk cId="877670053" sldId="445"/>
            <ac:spMk id="22" creationId="{AF2F604E-43BE-4DC3-B983-E071523364F8}"/>
          </ac:spMkLst>
        </pc:spChg>
        <pc:spChg chg="add del">
          <ac:chgData name="KIRK, STEVE E." userId="6480afdd-2927-451c-a904-ea58f99ed5ae" providerId="ADAL" clId="{6AF9C43D-2B2E-B94C-84B3-85FD9A407C0A}" dt="2023-04-16T19:41:32.434" v="174" actId="26606"/>
          <ac:spMkLst>
            <pc:docMk/>
            <pc:sldMk cId="877670053" sldId="445"/>
            <ac:spMk id="23" creationId="{08C9B587-E65E-4B52-B37C-ABEBB6E87928}"/>
          </ac:spMkLst>
        </pc:spChg>
        <pc:spChg chg="add del">
          <ac:chgData name="KIRK, STEVE E." userId="6480afdd-2927-451c-a904-ea58f99ed5ae" providerId="ADAL" clId="{6AF9C43D-2B2E-B94C-84B3-85FD9A407C0A}" dt="2023-04-16T19:41:38.264" v="176" actId="26606"/>
          <ac:spMkLst>
            <pc:docMk/>
            <pc:sldMk cId="877670053" sldId="445"/>
            <ac:spMk id="25" creationId="{0671A8AE-40A1-4631-A6B8-581AFF065482}"/>
          </ac:spMkLst>
        </pc:spChg>
        <pc:spChg chg="add del">
          <ac:chgData name="KIRK, STEVE E." userId="6480afdd-2927-451c-a904-ea58f99ed5ae" providerId="ADAL" clId="{6AF9C43D-2B2E-B94C-84B3-85FD9A407C0A}" dt="2023-04-16T19:41:38.264" v="176" actId="26606"/>
          <ac:spMkLst>
            <pc:docMk/>
            <pc:sldMk cId="877670053" sldId="445"/>
            <ac:spMk id="26" creationId="{AB58EF07-17C2-48CF-ABB0-EEF1F17CB8F0}"/>
          </ac:spMkLst>
        </pc:spChg>
        <pc:spChg chg="add del">
          <ac:chgData name="KIRK, STEVE E." userId="6480afdd-2927-451c-a904-ea58f99ed5ae" providerId="ADAL" clId="{6AF9C43D-2B2E-B94C-84B3-85FD9A407C0A}" dt="2023-04-16T19:41:38.264" v="176" actId="26606"/>
          <ac:spMkLst>
            <pc:docMk/>
            <pc:sldMk cId="877670053" sldId="445"/>
            <ac:spMk id="27" creationId="{AF2F604E-43BE-4DC3-B983-E071523364F8}"/>
          </ac:spMkLst>
        </pc:spChg>
        <pc:spChg chg="add del">
          <ac:chgData name="KIRK, STEVE E." userId="6480afdd-2927-451c-a904-ea58f99ed5ae" providerId="ADAL" clId="{6AF9C43D-2B2E-B94C-84B3-85FD9A407C0A}" dt="2023-04-16T19:41:38.264" v="176" actId="26606"/>
          <ac:spMkLst>
            <pc:docMk/>
            <pc:sldMk cId="877670053" sldId="445"/>
            <ac:spMk id="28" creationId="{08C9B587-E65E-4B52-B37C-ABEBB6E87928}"/>
          </ac:spMkLst>
        </pc:spChg>
        <pc:spChg chg="add">
          <ac:chgData name="KIRK, STEVE E." userId="6480afdd-2927-451c-a904-ea58f99ed5ae" providerId="ADAL" clId="{6AF9C43D-2B2E-B94C-84B3-85FD9A407C0A}" dt="2023-04-16T19:41:38.272" v="177" actId="26606"/>
          <ac:spMkLst>
            <pc:docMk/>
            <pc:sldMk cId="877670053" sldId="445"/>
            <ac:spMk id="30" creationId="{71B2258F-86CA-4D4D-8270-BC05FCDEBFB3}"/>
          </ac:spMkLst>
        </pc:spChg>
        <pc:picChg chg="add del mod">
          <ac:chgData name="KIRK, STEVE E." userId="6480afdd-2927-451c-a904-ea58f99ed5ae" providerId="ADAL" clId="{6AF9C43D-2B2E-B94C-84B3-85FD9A407C0A}" dt="2023-04-16T19:51:58.129" v="225" actId="478"/>
          <ac:picMkLst>
            <pc:docMk/>
            <pc:sldMk cId="877670053" sldId="445"/>
            <ac:picMk id="5" creationId="{D7FCDAA3-0D1B-1947-E976-09AA015DB4D3}"/>
          </ac:picMkLst>
        </pc:picChg>
        <pc:picChg chg="mod">
          <ac:chgData name="KIRK, STEVE E." userId="6480afdd-2927-451c-a904-ea58f99ed5ae" providerId="ADAL" clId="{6AF9C43D-2B2E-B94C-84B3-85FD9A407C0A}" dt="2023-04-16T19:41:38.272" v="177" actId="26606"/>
          <ac:picMkLst>
            <pc:docMk/>
            <pc:sldMk cId="877670053" sldId="445"/>
            <ac:picMk id="6" creationId="{F2AD6693-F46C-1CB3-3C80-E64D61281745}"/>
          </ac:picMkLst>
        </pc:picChg>
        <pc:picChg chg="add del mod">
          <ac:chgData name="KIRK, STEVE E." userId="6480afdd-2927-451c-a904-ea58f99ed5ae" providerId="ADAL" clId="{6AF9C43D-2B2E-B94C-84B3-85FD9A407C0A}" dt="2023-04-16T19:51:56.034" v="224" actId="478"/>
          <ac:picMkLst>
            <pc:docMk/>
            <pc:sldMk cId="877670053" sldId="445"/>
            <ac:picMk id="8" creationId="{185D1167-1183-5CE5-AB3E-F4F0B8BB6AF7}"/>
          </ac:picMkLst>
        </pc:picChg>
        <pc:picChg chg="add mod">
          <ac:chgData name="KIRK, STEVE E." userId="6480afdd-2927-451c-a904-ea58f99ed5ae" providerId="ADAL" clId="{6AF9C43D-2B2E-B94C-84B3-85FD9A407C0A}" dt="2023-04-18T15:08:02.931" v="5325" actId="1076"/>
          <ac:picMkLst>
            <pc:docMk/>
            <pc:sldMk cId="877670053" sldId="445"/>
            <ac:picMk id="11" creationId="{43C5497C-0821-D1EB-D8A5-1810B51A6809}"/>
          </ac:picMkLst>
        </pc:picChg>
      </pc:sldChg>
      <pc:sldChg chg="addSp delSp modSp add del mod">
        <pc:chgData name="KIRK, STEVE E." userId="6480afdd-2927-451c-a904-ea58f99ed5ae" providerId="ADAL" clId="{6AF9C43D-2B2E-B94C-84B3-85FD9A407C0A}" dt="2023-04-16T19:50:22.706" v="215" actId="2696"/>
        <pc:sldMkLst>
          <pc:docMk/>
          <pc:sldMk cId="1613631241" sldId="446"/>
        </pc:sldMkLst>
        <pc:spChg chg="mod">
          <ac:chgData name="KIRK, STEVE E." userId="6480afdd-2927-451c-a904-ea58f99ed5ae" providerId="ADAL" clId="{6AF9C43D-2B2E-B94C-84B3-85FD9A407C0A}" dt="2023-04-16T19:48:43.825" v="206" actId="26606"/>
          <ac:spMkLst>
            <pc:docMk/>
            <pc:sldMk cId="1613631241" sldId="446"/>
            <ac:spMk id="4" creationId="{A2EC2C10-476D-4FA5-B8B2-BD7CF7AE7CA7}"/>
          </ac:spMkLst>
        </pc:spChg>
        <pc:spChg chg="add del mod">
          <ac:chgData name="KIRK, STEVE E." userId="6480afdd-2927-451c-a904-ea58f99ed5ae" providerId="ADAL" clId="{6AF9C43D-2B2E-B94C-84B3-85FD9A407C0A}" dt="2023-04-16T19:48:15.517" v="202" actId="21"/>
          <ac:spMkLst>
            <pc:docMk/>
            <pc:sldMk cId="1613631241" sldId="446"/>
            <ac:spMk id="5" creationId="{4DBDEBFD-34BA-527B-5EA7-C660676C8530}"/>
          </ac:spMkLst>
        </pc:spChg>
        <pc:spChg chg="del">
          <ac:chgData name="KIRK, STEVE E." userId="6480afdd-2927-451c-a904-ea58f99ed5ae" providerId="ADAL" clId="{6AF9C43D-2B2E-B94C-84B3-85FD9A407C0A}" dt="2023-04-16T19:45:56.936" v="185" actId="478"/>
          <ac:spMkLst>
            <pc:docMk/>
            <pc:sldMk cId="1613631241" sldId="446"/>
            <ac:spMk id="7" creationId="{291AD18C-F662-85BE-7C5C-193D539FE01C}"/>
          </ac:spMkLst>
        </pc:spChg>
        <pc:spChg chg="add del mod">
          <ac:chgData name="KIRK, STEVE E." userId="6480afdd-2927-451c-a904-ea58f99ed5ae" providerId="ADAL" clId="{6AF9C43D-2B2E-B94C-84B3-85FD9A407C0A}" dt="2023-04-16T19:47:38.299" v="200" actId="931"/>
          <ac:spMkLst>
            <pc:docMk/>
            <pc:sldMk cId="1613631241" sldId="446"/>
            <ac:spMk id="10" creationId="{403FFCFD-2232-9E95-92B3-10FBF61E5492}"/>
          </ac:spMkLst>
        </pc:spChg>
        <pc:spChg chg="add del">
          <ac:chgData name="KIRK, STEVE E." userId="6480afdd-2927-451c-a904-ea58f99ed5ae" providerId="ADAL" clId="{6AF9C43D-2B2E-B94C-84B3-85FD9A407C0A}" dt="2023-04-16T19:48:43.825" v="206" actId="26606"/>
          <ac:spMkLst>
            <pc:docMk/>
            <pc:sldMk cId="1613631241" sldId="446"/>
            <ac:spMk id="12" creationId="{026A84AF-6F58-471A-BF1F-10D8C03511C4}"/>
          </ac:spMkLst>
        </pc:spChg>
        <pc:spChg chg="add del">
          <ac:chgData name="KIRK, STEVE E." userId="6480afdd-2927-451c-a904-ea58f99ed5ae" providerId="ADAL" clId="{6AF9C43D-2B2E-B94C-84B3-85FD9A407C0A}" dt="2023-04-16T19:47:38.003" v="198" actId="26606"/>
          <ac:spMkLst>
            <pc:docMk/>
            <pc:sldMk cId="1613631241" sldId="446"/>
            <ac:spMk id="14" creationId="{FFCDD23B-75C8-427B-BD08-53C8156CD7CD}"/>
          </ac:spMkLst>
        </pc:spChg>
        <pc:spChg chg="add del">
          <ac:chgData name="KIRK, STEVE E." userId="6480afdd-2927-451c-a904-ea58f99ed5ae" providerId="ADAL" clId="{6AF9C43D-2B2E-B94C-84B3-85FD9A407C0A}" dt="2023-04-16T19:47:38.003" v="198" actId="26606"/>
          <ac:spMkLst>
            <pc:docMk/>
            <pc:sldMk cId="1613631241" sldId="446"/>
            <ac:spMk id="15" creationId="{AFFC87AC-C919-4FE5-BAC3-39509E001152}"/>
          </ac:spMkLst>
        </pc:spChg>
        <pc:spChg chg="add del">
          <ac:chgData name="KIRK, STEVE E." userId="6480afdd-2927-451c-a904-ea58f99ed5ae" providerId="ADAL" clId="{6AF9C43D-2B2E-B94C-84B3-85FD9A407C0A}" dt="2023-04-16T19:47:38.003" v="198" actId="26606"/>
          <ac:spMkLst>
            <pc:docMk/>
            <pc:sldMk cId="1613631241" sldId="446"/>
            <ac:spMk id="16" creationId="{AB5E08C4-8CDD-4623-A5B8-E998C6DEE3B7}"/>
          </ac:spMkLst>
        </pc:spChg>
        <pc:spChg chg="add del">
          <ac:chgData name="KIRK, STEVE E." userId="6480afdd-2927-451c-a904-ea58f99ed5ae" providerId="ADAL" clId="{6AF9C43D-2B2E-B94C-84B3-85FD9A407C0A}" dt="2023-04-16T19:46:42.973" v="190" actId="26606"/>
          <ac:spMkLst>
            <pc:docMk/>
            <pc:sldMk cId="1613631241" sldId="446"/>
            <ac:spMk id="17" creationId="{FB5B0058-AF13-4859-B429-4EDDE2A26F7F}"/>
          </ac:spMkLst>
        </pc:spChg>
        <pc:spChg chg="add del mod">
          <ac:chgData name="KIRK, STEVE E." userId="6480afdd-2927-451c-a904-ea58f99ed5ae" providerId="ADAL" clId="{6AF9C43D-2B2E-B94C-84B3-85FD9A407C0A}" dt="2023-04-16T19:48:58.836" v="208" actId="21"/>
          <ac:spMkLst>
            <pc:docMk/>
            <pc:sldMk cId="1613631241" sldId="446"/>
            <ac:spMk id="18" creationId="{B8B6603B-C4FD-9D5D-BB5F-B8BBC04CBCDB}"/>
          </ac:spMkLst>
        </pc:spChg>
        <pc:spChg chg="add">
          <ac:chgData name="KIRK, STEVE E." userId="6480afdd-2927-451c-a904-ea58f99ed5ae" providerId="ADAL" clId="{6AF9C43D-2B2E-B94C-84B3-85FD9A407C0A}" dt="2023-04-16T19:48:43.825" v="206" actId="26606"/>
          <ac:spMkLst>
            <pc:docMk/>
            <pc:sldMk cId="1613631241" sldId="446"/>
            <ac:spMk id="20" creationId="{665DBBEF-238B-476B-96AB-8AAC3224ECEA}"/>
          </ac:spMkLst>
        </pc:spChg>
        <pc:spChg chg="add del">
          <ac:chgData name="KIRK, STEVE E." userId="6480afdd-2927-451c-a904-ea58f99ed5ae" providerId="ADAL" clId="{6AF9C43D-2B2E-B94C-84B3-85FD9A407C0A}" dt="2023-04-16T19:46:42.973" v="190" actId="26606"/>
          <ac:spMkLst>
            <pc:docMk/>
            <pc:sldMk cId="1613631241" sldId="446"/>
            <ac:spMk id="21" creationId="{A4A161CC-6DC5-4863-B213-94529D6E06D7}"/>
          </ac:spMkLst>
        </pc:spChg>
        <pc:spChg chg="add del">
          <ac:chgData name="KIRK, STEVE E." userId="6480afdd-2927-451c-a904-ea58f99ed5ae" providerId="ADAL" clId="{6AF9C43D-2B2E-B94C-84B3-85FD9A407C0A}" dt="2023-04-16T19:47:38.003" v="198" actId="26606"/>
          <ac:spMkLst>
            <pc:docMk/>
            <pc:sldMk cId="1613631241" sldId="446"/>
            <ac:spMk id="23" creationId="{15F33878-D502-4FFA-8ACE-F2AECDB2A23F}"/>
          </ac:spMkLst>
        </pc:spChg>
        <pc:spChg chg="add">
          <ac:chgData name="KIRK, STEVE E." userId="6480afdd-2927-451c-a904-ea58f99ed5ae" providerId="ADAL" clId="{6AF9C43D-2B2E-B94C-84B3-85FD9A407C0A}" dt="2023-04-16T19:48:43.825" v="206" actId="26606"/>
          <ac:spMkLst>
            <pc:docMk/>
            <pc:sldMk cId="1613631241" sldId="446"/>
            <ac:spMk id="25" creationId="{3FCFB1DE-0B7E-48CC-BA90-B2AB0889F9D6}"/>
          </ac:spMkLst>
        </pc:spChg>
        <pc:picChg chg="add del mod">
          <ac:chgData name="KIRK, STEVE E." userId="6480afdd-2927-451c-a904-ea58f99ed5ae" providerId="ADAL" clId="{6AF9C43D-2B2E-B94C-84B3-85FD9A407C0A}" dt="2023-04-16T19:48:15.517" v="202" actId="21"/>
          <ac:picMkLst>
            <pc:docMk/>
            <pc:sldMk cId="1613631241" sldId="446"/>
            <ac:picMk id="3" creationId="{AAFC58FE-7CD5-A0B8-A6B3-665BAA46BBD2}"/>
          </ac:picMkLst>
        </pc:picChg>
        <pc:picChg chg="del">
          <ac:chgData name="KIRK, STEVE E." userId="6480afdd-2927-451c-a904-ea58f99ed5ae" providerId="ADAL" clId="{6AF9C43D-2B2E-B94C-84B3-85FD9A407C0A}" dt="2023-04-16T19:45:56.936" v="185" actId="478"/>
          <ac:picMkLst>
            <pc:docMk/>
            <pc:sldMk cId="1613631241" sldId="446"/>
            <ac:picMk id="6" creationId="{F2AD6693-F46C-1CB3-3C80-E64D61281745}"/>
          </ac:picMkLst>
        </pc:picChg>
        <pc:picChg chg="add del mod ord">
          <ac:chgData name="KIRK, STEVE E." userId="6480afdd-2927-451c-a904-ea58f99ed5ae" providerId="ADAL" clId="{6AF9C43D-2B2E-B94C-84B3-85FD9A407C0A}" dt="2023-04-16T19:47:38.299" v="200" actId="931"/>
          <ac:picMkLst>
            <pc:docMk/>
            <pc:sldMk cId="1613631241" sldId="446"/>
            <ac:picMk id="9" creationId="{0B058C9B-7739-C113-57A1-E81B8DF7B3D9}"/>
          </ac:picMkLst>
        </pc:picChg>
        <pc:picChg chg="add del mod">
          <ac:chgData name="KIRK, STEVE E." userId="6480afdd-2927-451c-a904-ea58f99ed5ae" providerId="ADAL" clId="{6AF9C43D-2B2E-B94C-84B3-85FD9A407C0A}" dt="2023-04-16T19:48:58.836" v="208" actId="21"/>
          <ac:picMkLst>
            <pc:docMk/>
            <pc:sldMk cId="1613631241" sldId="446"/>
            <ac:picMk id="13" creationId="{1A78357D-494D-82A9-9C68-C7C412E7B5E2}"/>
          </ac:picMkLst>
        </pc:picChg>
        <pc:cxnChg chg="add del">
          <ac:chgData name="KIRK, STEVE E." userId="6480afdd-2927-451c-a904-ea58f99ed5ae" providerId="ADAL" clId="{6AF9C43D-2B2E-B94C-84B3-85FD9A407C0A}" dt="2023-04-16T19:46:42.973" v="190" actId="26606"/>
          <ac:cxnSpMkLst>
            <pc:docMk/>
            <pc:sldMk cId="1613631241" sldId="446"/>
            <ac:cxnSpMk id="19" creationId="{AC65C03C-3F17-45DC-A1B9-35ACA43397D4}"/>
          </ac:cxnSpMkLst>
        </pc:cxnChg>
      </pc:sldChg>
      <pc:sldChg chg="add modTransition">
        <pc:chgData name="KIRK, STEVE E." userId="6480afdd-2927-451c-a904-ea58f99ed5ae" providerId="ADAL" clId="{6AF9C43D-2B2E-B94C-84B3-85FD9A407C0A}" dt="2023-04-18T15:11:25.390" v="5411"/>
        <pc:sldMkLst>
          <pc:docMk/>
          <pc:sldMk cId="2678028084" sldId="447"/>
        </pc:sldMkLst>
      </pc:sldChg>
      <pc:sldChg chg="addSp modSp new del mod modNotesTx">
        <pc:chgData name="KIRK, STEVE E." userId="6480afdd-2927-451c-a904-ea58f99ed5ae" providerId="ADAL" clId="{6AF9C43D-2B2E-B94C-84B3-85FD9A407C0A}" dt="2023-04-17T21:55:03.135" v="1670" actId="2696"/>
        <pc:sldMkLst>
          <pc:docMk/>
          <pc:sldMk cId="2755067294" sldId="447"/>
        </pc:sldMkLst>
        <pc:spChg chg="add mod">
          <ac:chgData name="KIRK, STEVE E." userId="6480afdd-2927-451c-a904-ea58f99ed5ae" providerId="ADAL" clId="{6AF9C43D-2B2E-B94C-84B3-85FD9A407C0A}" dt="2023-04-16T19:49:39.450" v="214" actId="1076"/>
          <ac:spMkLst>
            <pc:docMk/>
            <pc:sldMk cId="2755067294" sldId="447"/>
            <ac:spMk id="3" creationId="{22A88DC9-7425-6CE8-35D0-F79A219A6283}"/>
          </ac:spMkLst>
        </pc:spChg>
        <pc:spChg chg="add mod">
          <ac:chgData name="KIRK, STEVE E." userId="6480afdd-2927-451c-a904-ea58f99ed5ae" providerId="ADAL" clId="{6AF9C43D-2B2E-B94C-84B3-85FD9A407C0A}" dt="2023-04-16T20:00:39.038" v="315" actId="255"/>
          <ac:spMkLst>
            <pc:docMk/>
            <pc:sldMk cId="2755067294" sldId="447"/>
            <ac:spMk id="5" creationId="{D2EC48E2-1451-6D34-09F6-C80E5BD53AD3}"/>
          </ac:spMkLst>
        </pc:spChg>
        <pc:picChg chg="add mod">
          <ac:chgData name="KIRK, STEVE E." userId="6480afdd-2927-451c-a904-ea58f99ed5ae" providerId="ADAL" clId="{6AF9C43D-2B2E-B94C-84B3-85FD9A407C0A}" dt="2023-04-16T19:49:26.885" v="212" actId="14100"/>
          <ac:picMkLst>
            <pc:docMk/>
            <pc:sldMk cId="2755067294" sldId="447"/>
            <ac:picMk id="2" creationId="{345702B9-648A-8F3D-DAF7-3F7B88173E20}"/>
          </ac:picMkLst>
        </pc:picChg>
      </pc:sldChg>
      <pc:sldChg chg="del">
        <pc:chgData name="KIRK, STEVE E." userId="6480afdd-2927-451c-a904-ea58f99ed5ae" providerId="ADAL" clId="{6AF9C43D-2B2E-B94C-84B3-85FD9A407C0A}" dt="2023-04-14T10:44:07.230" v="62" actId="2696"/>
        <pc:sldMkLst>
          <pc:docMk/>
          <pc:sldMk cId="1056765980" sldId="448"/>
        </pc:sldMkLst>
      </pc:sldChg>
      <pc:sldChg chg="addSp delSp modSp new mod ord modTransition modNotesTx">
        <pc:chgData name="KIRK, STEVE E." userId="6480afdd-2927-451c-a904-ea58f99ed5ae" providerId="ADAL" clId="{6AF9C43D-2B2E-B94C-84B3-85FD9A407C0A}" dt="2023-04-18T15:11:25.390" v="5411"/>
        <pc:sldMkLst>
          <pc:docMk/>
          <pc:sldMk cId="4292035974" sldId="448"/>
        </pc:sldMkLst>
        <pc:spChg chg="add del mod">
          <ac:chgData name="KIRK, STEVE E." userId="6480afdd-2927-451c-a904-ea58f99ed5ae" providerId="ADAL" clId="{6AF9C43D-2B2E-B94C-84B3-85FD9A407C0A}" dt="2023-04-16T20:23:37.902" v="508" actId="931"/>
          <ac:spMkLst>
            <pc:docMk/>
            <pc:sldMk cId="4292035974" sldId="448"/>
            <ac:spMk id="4" creationId="{4C46D811-5A05-4BE0-7552-F8B72909F425}"/>
          </ac:spMkLst>
        </pc:spChg>
        <pc:spChg chg="add del mod">
          <ac:chgData name="KIRK, STEVE E." userId="6480afdd-2927-451c-a904-ea58f99ed5ae" providerId="ADAL" clId="{6AF9C43D-2B2E-B94C-84B3-85FD9A407C0A}" dt="2023-04-16T20:26:25.055" v="523" actId="478"/>
          <ac:spMkLst>
            <pc:docMk/>
            <pc:sldMk cId="4292035974" sldId="448"/>
            <ac:spMk id="7" creationId="{5AAF5EB5-F020-57B8-B4EB-2CE7049DEA7C}"/>
          </ac:spMkLst>
        </pc:spChg>
        <pc:spChg chg="add del mod">
          <ac:chgData name="KIRK, STEVE E." userId="6480afdd-2927-451c-a904-ea58f99ed5ae" providerId="ADAL" clId="{6AF9C43D-2B2E-B94C-84B3-85FD9A407C0A}" dt="2023-04-16T20:28:12.829" v="550" actId="478"/>
          <ac:spMkLst>
            <pc:docMk/>
            <pc:sldMk cId="4292035974" sldId="448"/>
            <ac:spMk id="12" creationId="{7F7CE671-CD03-2148-699A-3492ADC4A077}"/>
          </ac:spMkLst>
        </pc:spChg>
        <pc:spChg chg="add mod">
          <ac:chgData name="KIRK, STEVE E." userId="6480afdd-2927-451c-a904-ea58f99ed5ae" providerId="ADAL" clId="{6AF9C43D-2B2E-B94C-84B3-85FD9A407C0A}" dt="2023-04-16T20:28:22.718" v="553" actId="1076"/>
          <ac:spMkLst>
            <pc:docMk/>
            <pc:sldMk cId="4292035974" sldId="448"/>
            <ac:spMk id="13" creationId="{F04B69FA-DA7D-6D72-987D-28FAAE6D9033}"/>
          </ac:spMkLst>
        </pc:spChg>
        <pc:spChg chg="add mod">
          <ac:chgData name="KIRK, STEVE E." userId="6480afdd-2927-451c-a904-ea58f99ed5ae" providerId="ADAL" clId="{6AF9C43D-2B2E-B94C-84B3-85FD9A407C0A}" dt="2023-04-17T21:41:59.728" v="1640" actId="1076"/>
          <ac:spMkLst>
            <pc:docMk/>
            <pc:sldMk cId="4292035974" sldId="448"/>
            <ac:spMk id="14" creationId="{89996919-0262-1758-CA0E-CA4B5740D166}"/>
          </ac:spMkLst>
        </pc:spChg>
        <pc:picChg chg="add del mod">
          <ac:chgData name="KIRK, STEVE E." userId="6480afdd-2927-451c-a904-ea58f99ed5ae" providerId="ADAL" clId="{6AF9C43D-2B2E-B94C-84B3-85FD9A407C0A}" dt="2023-04-16T20:23:37.902" v="508" actId="931"/>
          <ac:picMkLst>
            <pc:docMk/>
            <pc:sldMk cId="4292035974" sldId="448"/>
            <ac:picMk id="3" creationId="{C6D3156F-D9AB-69FB-5B2A-529AF50CF378}"/>
          </ac:picMkLst>
        </pc:picChg>
        <pc:picChg chg="add del mod">
          <ac:chgData name="KIRK, STEVE E." userId="6480afdd-2927-451c-a904-ea58f99ed5ae" providerId="ADAL" clId="{6AF9C43D-2B2E-B94C-84B3-85FD9A407C0A}" dt="2023-04-16T20:26:25.055" v="523" actId="478"/>
          <ac:picMkLst>
            <pc:docMk/>
            <pc:sldMk cId="4292035974" sldId="448"/>
            <ac:picMk id="6" creationId="{3EEA7ACB-9ED7-6624-620C-86A968BBB2B9}"/>
          </ac:picMkLst>
        </pc:picChg>
        <pc:picChg chg="add del mod">
          <ac:chgData name="KIRK, STEVE E." userId="6480afdd-2927-451c-a904-ea58f99ed5ae" providerId="ADAL" clId="{6AF9C43D-2B2E-B94C-84B3-85FD9A407C0A}" dt="2023-04-17T21:52:01.008" v="1668" actId="478"/>
          <ac:picMkLst>
            <pc:docMk/>
            <pc:sldMk cId="4292035974" sldId="448"/>
            <ac:picMk id="9" creationId="{941E7C6B-9A3E-929C-6C25-C3EF989041A5}"/>
          </ac:picMkLst>
        </pc:picChg>
        <pc:picChg chg="add del mod">
          <ac:chgData name="KIRK, STEVE E." userId="6480afdd-2927-451c-a904-ea58f99ed5ae" providerId="ADAL" clId="{6AF9C43D-2B2E-B94C-84B3-85FD9A407C0A}" dt="2023-04-16T20:28:12.829" v="550" actId="478"/>
          <ac:picMkLst>
            <pc:docMk/>
            <pc:sldMk cId="4292035974" sldId="448"/>
            <ac:picMk id="11" creationId="{8A4CAAA0-447E-D913-3613-D94B4B3C3F76}"/>
          </ac:picMkLst>
        </pc:picChg>
        <pc:picChg chg="add del mod">
          <ac:chgData name="KIRK, STEVE E." userId="6480afdd-2927-451c-a904-ea58f99ed5ae" providerId="ADAL" clId="{6AF9C43D-2B2E-B94C-84B3-85FD9A407C0A}" dt="2023-04-17T21:51:59.193" v="1667"/>
          <ac:picMkLst>
            <pc:docMk/>
            <pc:sldMk cId="4292035974" sldId="448"/>
            <ac:picMk id="16" creationId="{BBA8FFFC-2533-9994-D8F9-2B17C9B3C234}"/>
          </ac:picMkLst>
        </pc:picChg>
      </pc:sldChg>
      <pc:sldChg chg="modSp add del mod modAnim modNotesTx">
        <pc:chgData name="KIRK, STEVE E." userId="6480afdd-2927-451c-a904-ea58f99ed5ae" providerId="ADAL" clId="{6AF9C43D-2B2E-B94C-84B3-85FD9A407C0A}" dt="2023-04-16T20:49:17.519" v="745" actId="2696"/>
        <pc:sldMkLst>
          <pc:docMk/>
          <pc:sldMk cId="651310777" sldId="449"/>
        </pc:sldMkLst>
        <pc:spChg chg="mod">
          <ac:chgData name="KIRK, STEVE E." userId="6480afdd-2927-451c-a904-ea58f99ed5ae" providerId="ADAL" clId="{6AF9C43D-2B2E-B94C-84B3-85FD9A407C0A}" dt="2023-04-16T20:42:59.365" v="720" actId="255"/>
          <ac:spMkLst>
            <pc:docMk/>
            <pc:sldMk cId="651310777" sldId="449"/>
            <ac:spMk id="5" creationId="{D2EC48E2-1451-6D34-09F6-C80E5BD53AD3}"/>
          </ac:spMkLst>
        </pc:spChg>
      </pc:sldChg>
      <pc:sldChg chg="addSp delSp modSp add mod modTransition modAnim modNotesTx">
        <pc:chgData name="KIRK, STEVE E." userId="6480afdd-2927-451c-a904-ea58f99ed5ae" providerId="ADAL" clId="{6AF9C43D-2B2E-B94C-84B3-85FD9A407C0A}" dt="2023-04-18T15:11:25.390" v="5411"/>
        <pc:sldMkLst>
          <pc:docMk/>
          <pc:sldMk cId="1317149793" sldId="450"/>
        </pc:sldMkLst>
        <pc:spChg chg="del">
          <ac:chgData name="KIRK, STEVE E." userId="6480afdd-2927-451c-a904-ea58f99ed5ae" providerId="ADAL" clId="{6AF9C43D-2B2E-B94C-84B3-85FD9A407C0A}" dt="2023-04-16T20:46:21.229" v="723" actId="478"/>
          <ac:spMkLst>
            <pc:docMk/>
            <pc:sldMk cId="1317149793" sldId="450"/>
            <ac:spMk id="3" creationId="{22A88DC9-7425-6CE8-35D0-F79A219A6283}"/>
          </ac:spMkLst>
        </pc:spChg>
        <pc:spChg chg="mod">
          <ac:chgData name="KIRK, STEVE E." userId="6480afdd-2927-451c-a904-ea58f99ed5ae" providerId="ADAL" clId="{6AF9C43D-2B2E-B94C-84B3-85FD9A407C0A}" dt="2023-04-16T20:48:24.897" v="737" actId="20577"/>
          <ac:spMkLst>
            <pc:docMk/>
            <pc:sldMk cId="1317149793" sldId="450"/>
            <ac:spMk id="5" creationId="{D2EC48E2-1451-6D34-09F6-C80E5BD53AD3}"/>
          </ac:spMkLst>
        </pc:spChg>
        <pc:spChg chg="add mod">
          <ac:chgData name="KIRK, STEVE E." userId="6480afdd-2927-451c-a904-ea58f99ed5ae" providerId="ADAL" clId="{6AF9C43D-2B2E-B94C-84B3-85FD9A407C0A}" dt="2023-04-16T20:47:13.831" v="730" actId="14100"/>
          <ac:spMkLst>
            <pc:docMk/>
            <pc:sldMk cId="1317149793" sldId="450"/>
            <ac:spMk id="7" creationId="{1C61F33E-4D46-784C-25BA-FED1D9A273DD}"/>
          </ac:spMkLst>
        </pc:spChg>
        <pc:picChg chg="del">
          <ac:chgData name="KIRK, STEVE E." userId="6480afdd-2927-451c-a904-ea58f99ed5ae" providerId="ADAL" clId="{6AF9C43D-2B2E-B94C-84B3-85FD9A407C0A}" dt="2023-04-16T20:46:21.229" v="723" actId="478"/>
          <ac:picMkLst>
            <pc:docMk/>
            <pc:sldMk cId="1317149793" sldId="450"/>
            <ac:picMk id="2" creationId="{345702B9-648A-8F3D-DAF7-3F7B88173E20}"/>
          </ac:picMkLst>
        </pc:picChg>
        <pc:picChg chg="add mod">
          <ac:chgData name="KIRK, STEVE E." userId="6480afdd-2927-451c-a904-ea58f99ed5ae" providerId="ADAL" clId="{6AF9C43D-2B2E-B94C-84B3-85FD9A407C0A}" dt="2023-04-16T20:46:58.614" v="727" actId="1076"/>
          <ac:picMkLst>
            <pc:docMk/>
            <pc:sldMk cId="1317149793" sldId="450"/>
            <ac:picMk id="6" creationId="{9600E3CB-E360-CCFF-5779-179E886E9068}"/>
          </ac:picMkLst>
        </pc:picChg>
      </pc:sldChg>
      <pc:sldChg chg="del">
        <pc:chgData name="KIRK, STEVE E." userId="6480afdd-2927-451c-a904-ea58f99ed5ae" providerId="ADAL" clId="{6AF9C43D-2B2E-B94C-84B3-85FD9A407C0A}" dt="2023-04-14T10:44:07.156" v="40" actId="2696"/>
        <pc:sldMkLst>
          <pc:docMk/>
          <pc:sldMk cId="2521385556" sldId="454"/>
        </pc:sldMkLst>
      </pc:sldChg>
      <pc:sldChg chg="modSp add mod modTransition">
        <pc:chgData name="KIRK, STEVE E." userId="6480afdd-2927-451c-a904-ea58f99ed5ae" providerId="ADAL" clId="{6AF9C43D-2B2E-B94C-84B3-85FD9A407C0A}" dt="2023-04-18T15:18:36.821" v="5540" actId="207"/>
        <pc:sldMkLst>
          <pc:docMk/>
          <pc:sldMk cId="1909766453" sldId="461"/>
        </pc:sldMkLst>
        <pc:spChg chg="mod">
          <ac:chgData name="KIRK, STEVE E." userId="6480afdd-2927-451c-a904-ea58f99ed5ae" providerId="ADAL" clId="{6AF9C43D-2B2E-B94C-84B3-85FD9A407C0A}" dt="2023-04-18T15:18:34.172" v="5539" actId="207"/>
          <ac:spMkLst>
            <pc:docMk/>
            <pc:sldMk cId="1909766453" sldId="461"/>
            <ac:spMk id="7" creationId="{8DB7DF59-D844-ED4D-4EF4-E5D70DAEF00D}"/>
          </ac:spMkLst>
        </pc:spChg>
        <pc:spChg chg="mod">
          <ac:chgData name="KIRK, STEVE E." userId="6480afdd-2927-451c-a904-ea58f99ed5ae" providerId="ADAL" clId="{6AF9C43D-2B2E-B94C-84B3-85FD9A407C0A}" dt="2023-04-18T15:18:36.821" v="5540" actId="207"/>
          <ac:spMkLst>
            <pc:docMk/>
            <pc:sldMk cId="1909766453" sldId="461"/>
            <ac:spMk id="8" creationId="{BC94592D-B7A4-F209-36AB-CEDBBE67D41A}"/>
          </ac:spMkLst>
        </pc:spChg>
      </pc:sldChg>
      <pc:sldChg chg="del">
        <pc:chgData name="KIRK, STEVE E." userId="6480afdd-2927-451c-a904-ea58f99ed5ae" providerId="ADAL" clId="{6AF9C43D-2B2E-B94C-84B3-85FD9A407C0A}" dt="2023-04-14T10:44:07.174" v="46" actId="2696"/>
        <pc:sldMkLst>
          <pc:docMk/>
          <pc:sldMk cId="652254833" sldId="510"/>
        </pc:sldMkLst>
      </pc:sldChg>
      <pc:sldChg chg="addSp delSp modSp add mod setBg modAnim delDesignElem">
        <pc:chgData name="KIRK, STEVE E." userId="6480afdd-2927-451c-a904-ea58f99ed5ae" providerId="ADAL" clId="{6AF9C43D-2B2E-B94C-84B3-85FD9A407C0A}" dt="2023-04-18T17:59:16.133" v="8458" actId="1076"/>
        <pc:sldMkLst>
          <pc:docMk/>
          <pc:sldMk cId="3815825901" sldId="629"/>
        </pc:sldMkLst>
        <pc:spChg chg="add del mod">
          <ac:chgData name="KIRK, STEVE E." userId="6480afdd-2927-451c-a904-ea58f99ed5ae" providerId="ADAL" clId="{6AF9C43D-2B2E-B94C-84B3-85FD9A407C0A}" dt="2023-04-18T16:11:40.522" v="5983" actId="478"/>
          <ac:spMkLst>
            <pc:docMk/>
            <pc:sldMk cId="3815825901" sldId="629"/>
            <ac:spMk id="3" creationId="{3DA8A62D-4AEA-6587-97E4-ECB093160C29}"/>
          </ac:spMkLst>
        </pc:spChg>
        <pc:spChg chg="add mod">
          <ac:chgData name="KIRK, STEVE E." userId="6480afdd-2927-451c-a904-ea58f99ed5ae" providerId="ADAL" clId="{6AF9C43D-2B2E-B94C-84B3-85FD9A407C0A}" dt="2023-04-18T17:59:16.133" v="8458" actId="1076"/>
          <ac:spMkLst>
            <pc:docMk/>
            <pc:sldMk cId="3815825901" sldId="629"/>
            <ac:spMk id="6" creationId="{E12B30EE-D72B-4842-6C46-0F8194146C7C}"/>
          </ac:spMkLst>
        </pc:spChg>
        <pc:spChg chg="del">
          <ac:chgData name="KIRK, STEVE E." userId="6480afdd-2927-451c-a904-ea58f99ed5ae" providerId="ADAL" clId="{6AF9C43D-2B2E-B94C-84B3-85FD9A407C0A}" dt="2023-04-18T16:11:27.779" v="5980"/>
          <ac:spMkLst>
            <pc:docMk/>
            <pc:sldMk cId="3815825901" sldId="629"/>
            <ac:spMk id="71" creationId="{80DF40B2-80F7-4E71-B46C-284163F3654A}"/>
          </ac:spMkLst>
        </pc:spChg>
        <pc:spChg chg="del">
          <ac:chgData name="KIRK, STEVE E." userId="6480afdd-2927-451c-a904-ea58f99ed5ae" providerId="ADAL" clId="{6AF9C43D-2B2E-B94C-84B3-85FD9A407C0A}" dt="2023-04-18T16:11:38.078" v="5982" actId="478"/>
          <ac:spMkLst>
            <pc:docMk/>
            <pc:sldMk cId="3815825901" sldId="629"/>
            <ac:spMk id="57345" creationId="{FD0BE797-D6CA-9A4A-888B-E22C5C41D974}"/>
          </ac:spMkLst>
        </pc:spChg>
        <pc:spChg chg="add">
          <ac:chgData name="KIRK, STEVE E." userId="6480afdd-2927-451c-a904-ea58f99ed5ae" providerId="ADAL" clId="{6AF9C43D-2B2E-B94C-84B3-85FD9A407C0A}" dt="2023-04-18T16:14:12.942" v="5987" actId="26606"/>
          <ac:spMkLst>
            <pc:docMk/>
            <pc:sldMk cId="3815825901" sldId="629"/>
            <ac:spMk id="57352" creationId="{80CCAACE-815D-4A79-875A-B7EFC28F7D2B}"/>
          </ac:spMkLst>
        </pc:spChg>
        <pc:picChg chg="add mod">
          <ac:chgData name="KIRK, STEVE E." userId="6480afdd-2927-451c-a904-ea58f99ed5ae" providerId="ADAL" clId="{6AF9C43D-2B2E-B94C-84B3-85FD9A407C0A}" dt="2023-04-18T16:14:38.533" v="5990" actId="1076"/>
          <ac:picMkLst>
            <pc:docMk/>
            <pc:sldMk cId="3815825901" sldId="629"/>
            <ac:picMk id="5" creationId="{11215F7B-90E8-247E-EDCF-A212C1C6F194}"/>
          </ac:picMkLst>
        </pc:picChg>
        <pc:picChg chg="del mod ord">
          <ac:chgData name="KIRK, STEVE E." userId="6480afdd-2927-451c-a904-ea58f99ed5ae" providerId="ADAL" clId="{6AF9C43D-2B2E-B94C-84B3-85FD9A407C0A}" dt="2023-04-18T16:14:25.879" v="5989" actId="478"/>
          <ac:picMkLst>
            <pc:docMk/>
            <pc:sldMk cId="3815825901" sldId="629"/>
            <ac:picMk id="57347" creationId="{B88193EC-B2D3-466D-86D0-EBDD4319212D}"/>
          </ac:picMkLst>
        </pc:picChg>
      </pc:sldChg>
      <pc:sldChg chg="del">
        <pc:chgData name="KIRK, STEVE E." userId="6480afdd-2927-451c-a904-ea58f99ed5ae" providerId="ADAL" clId="{6AF9C43D-2B2E-B94C-84B3-85FD9A407C0A}" dt="2023-04-14T10:44:07.220" v="60" actId="2696"/>
        <pc:sldMkLst>
          <pc:docMk/>
          <pc:sldMk cId="415829758" sldId="636"/>
        </pc:sldMkLst>
      </pc:sldChg>
      <pc:sldChg chg="del">
        <pc:chgData name="KIRK, STEVE E." userId="6480afdd-2927-451c-a904-ea58f99ed5ae" providerId="ADAL" clId="{6AF9C43D-2B2E-B94C-84B3-85FD9A407C0A}" dt="2023-04-14T10:44:07.217" v="59" actId="2696"/>
        <pc:sldMkLst>
          <pc:docMk/>
          <pc:sldMk cId="2251944240" sldId="643"/>
        </pc:sldMkLst>
      </pc:sldChg>
      <pc:sldChg chg="del">
        <pc:chgData name="KIRK, STEVE E." userId="6480afdd-2927-451c-a904-ea58f99ed5ae" providerId="ADAL" clId="{6AF9C43D-2B2E-B94C-84B3-85FD9A407C0A}" dt="2023-04-14T10:44:07.147" v="38" actId="2696"/>
        <pc:sldMkLst>
          <pc:docMk/>
          <pc:sldMk cId="4204517415" sldId="647"/>
        </pc:sldMkLst>
      </pc:sldChg>
      <pc:sldChg chg="del">
        <pc:chgData name="KIRK, STEVE E." userId="6480afdd-2927-451c-a904-ea58f99ed5ae" providerId="ADAL" clId="{6AF9C43D-2B2E-B94C-84B3-85FD9A407C0A}" dt="2023-04-14T10:44:07.227" v="61" actId="2696"/>
        <pc:sldMkLst>
          <pc:docMk/>
          <pc:sldMk cId="4065796885" sldId="649"/>
        </pc:sldMkLst>
      </pc:sldChg>
      <pc:sldChg chg="add del modTransition setBg">
        <pc:chgData name="KIRK, STEVE E." userId="6480afdd-2927-451c-a904-ea58f99ed5ae" providerId="ADAL" clId="{6AF9C43D-2B2E-B94C-84B3-85FD9A407C0A}" dt="2023-04-18T15:25:06.277" v="5606" actId="2696"/>
        <pc:sldMkLst>
          <pc:docMk/>
          <pc:sldMk cId="114502802" sldId="655"/>
        </pc:sldMkLst>
      </pc:sldChg>
      <pc:sldChg chg="del">
        <pc:chgData name="KIRK, STEVE E." userId="6480afdd-2927-451c-a904-ea58f99ed5ae" providerId="ADAL" clId="{6AF9C43D-2B2E-B94C-84B3-85FD9A407C0A}" dt="2023-04-14T10:44:07.160" v="41" actId="2696"/>
        <pc:sldMkLst>
          <pc:docMk/>
          <pc:sldMk cId="1782254074" sldId="657"/>
        </pc:sldMkLst>
      </pc:sldChg>
      <pc:sldChg chg="del">
        <pc:chgData name="KIRK, STEVE E." userId="6480afdd-2927-451c-a904-ea58f99ed5ae" providerId="ADAL" clId="{6AF9C43D-2B2E-B94C-84B3-85FD9A407C0A}" dt="2023-04-14T10:44:07.201" v="55" actId="2696"/>
        <pc:sldMkLst>
          <pc:docMk/>
          <pc:sldMk cId="1831339273" sldId="668"/>
        </pc:sldMkLst>
      </pc:sldChg>
      <pc:sldChg chg="del">
        <pc:chgData name="KIRK, STEVE E." userId="6480afdd-2927-451c-a904-ea58f99ed5ae" providerId="ADAL" clId="{6AF9C43D-2B2E-B94C-84B3-85FD9A407C0A}" dt="2023-04-14T10:44:07.207" v="56" actId="2696"/>
        <pc:sldMkLst>
          <pc:docMk/>
          <pc:sldMk cId="3154921021" sldId="669"/>
        </pc:sldMkLst>
      </pc:sldChg>
      <pc:sldChg chg="del">
        <pc:chgData name="KIRK, STEVE E." userId="6480afdd-2927-451c-a904-ea58f99ed5ae" providerId="ADAL" clId="{6AF9C43D-2B2E-B94C-84B3-85FD9A407C0A}" dt="2023-04-14T10:44:07.192" v="51" actId="2696"/>
        <pc:sldMkLst>
          <pc:docMk/>
          <pc:sldMk cId="3636076900" sldId="670"/>
        </pc:sldMkLst>
      </pc:sldChg>
      <pc:sldChg chg="del">
        <pc:chgData name="KIRK, STEVE E." userId="6480afdd-2927-451c-a904-ea58f99ed5ae" providerId="ADAL" clId="{6AF9C43D-2B2E-B94C-84B3-85FD9A407C0A}" dt="2023-04-14T10:44:07.194" v="52" actId="2696"/>
        <pc:sldMkLst>
          <pc:docMk/>
          <pc:sldMk cId="3900450917" sldId="671"/>
        </pc:sldMkLst>
      </pc:sldChg>
      <pc:sldChg chg="del">
        <pc:chgData name="KIRK, STEVE E." userId="6480afdd-2927-451c-a904-ea58f99ed5ae" providerId="ADAL" clId="{6AF9C43D-2B2E-B94C-84B3-85FD9A407C0A}" dt="2023-04-14T10:44:07.163" v="42" actId="2696"/>
        <pc:sldMkLst>
          <pc:docMk/>
          <pc:sldMk cId="1986411495" sldId="672"/>
        </pc:sldMkLst>
      </pc:sldChg>
      <pc:sldChg chg="del">
        <pc:chgData name="KIRK, STEVE E." userId="6480afdd-2927-451c-a904-ea58f99ed5ae" providerId="ADAL" clId="{6AF9C43D-2B2E-B94C-84B3-85FD9A407C0A}" dt="2023-04-14T10:44:07.182" v="49" actId="2696"/>
        <pc:sldMkLst>
          <pc:docMk/>
          <pc:sldMk cId="4036073609" sldId="673"/>
        </pc:sldMkLst>
      </pc:sldChg>
      <pc:sldChg chg="del">
        <pc:chgData name="KIRK, STEVE E." userId="6480afdd-2927-451c-a904-ea58f99ed5ae" providerId="ADAL" clId="{6AF9C43D-2B2E-B94C-84B3-85FD9A407C0A}" dt="2023-04-14T10:44:07.166" v="43" actId="2696"/>
        <pc:sldMkLst>
          <pc:docMk/>
          <pc:sldMk cId="3077646748" sldId="674"/>
        </pc:sldMkLst>
      </pc:sldChg>
      <pc:sldChg chg="del">
        <pc:chgData name="KIRK, STEVE E." userId="6480afdd-2927-451c-a904-ea58f99ed5ae" providerId="ADAL" clId="{6AF9C43D-2B2E-B94C-84B3-85FD9A407C0A}" dt="2023-04-14T10:44:07.152" v="39" actId="2696"/>
        <pc:sldMkLst>
          <pc:docMk/>
          <pc:sldMk cId="1929690469" sldId="675"/>
        </pc:sldMkLst>
      </pc:sldChg>
      <pc:sldChg chg="del">
        <pc:chgData name="KIRK, STEVE E." userId="6480afdd-2927-451c-a904-ea58f99ed5ae" providerId="ADAL" clId="{6AF9C43D-2B2E-B94C-84B3-85FD9A407C0A}" dt="2023-04-14T10:44:07.199" v="54" actId="2696"/>
        <pc:sldMkLst>
          <pc:docMk/>
          <pc:sldMk cId="1367438834" sldId="676"/>
        </pc:sldMkLst>
      </pc:sldChg>
      <pc:sldChg chg="del">
        <pc:chgData name="KIRK, STEVE E." userId="6480afdd-2927-451c-a904-ea58f99ed5ae" providerId="ADAL" clId="{6AF9C43D-2B2E-B94C-84B3-85FD9A407C0A}" dt="2023-04-14T10:44:07.180" v="48" actId="2696"/>
        <pc:sldMkLst>
          <pc:docMk/>
          <pc:sldMk cId="801406575" sldId="677"/>
        </pc:sldMkLst>
      </pc:sldChg>
      <pc:sldChg chg="del">
        <pc:chgData name="KIRK, STEVE E." userId="6480afdd-2927-451c-a904-ea58f99ed5ae" providerId="ADAL" clId="{6AF9C43D-2B2E-B94C-84B3-85FD9A407C0A}" dt="2023-04-14T10:44:07.197" v="53" actId="2696"/>
        <pc:sldMkLst>
          <pc:docMk/>
          <pc:sldMk cId="2685482130" sldId="678"/>
        </pc:sldMkLst>
      </pc:sldChg>
      <pc:sldChg chg="del">
        <pc:chgData name="KIRK, STEVE E." userId="6480afdd-2927-451c-a904-ea58f99ed5ae" providerId="ADAL" clId="{6AF9C43D-2B2E-B94C-84B3-85FD9A407C0A}" dt="2023-04-14T10:44:07.169" v="44" actId="2696"/>
        <pc:sldMkLst>
          <pc:docMk/>
          <pc:sldMk cId="1020247443" sldId="679"/>
        </pc:sldMkLst>
      </pc:sldChg>
      <pc:sldChg chg="del">
        <pc:chgData name="KIRK, STEVE E." userId="6480afdd-2927-451c-a904-ea58f99ed5ae" providerId="ADAL" clId="{6AF9C43D-2B2E-B94C-84B3-85FD9A407C0A}" dt="2023-04-14T10:44:07.171" v="45" actId="2696"/>
        <pc:sldMkLst>
          <pc:docMk/>
          <pc:sldMk cId="4259261156" sldId="680"/>
        </pc:sldMkLst>
      </pc:sldChg>
      <pc:sldChg chg="del">
        <pc:chgData name="KIRK, STEVE E." userId="6480afdd-2927-451c-a904-ea58f99ed5ae" providerId="ADAL" clId="{6AF9C43D-2B2E-B94C-84B3-85FD9A407C0A}" dt="2023-04-14T10:44:06.962" v="9" actId="2696"/>
        <pc:sldMkLst>
          <pc:docMk/>
          <pc:sldMk cId="3695252052" sldId="681"/>
        </pc:sldMkLst>
      </pc:sldChg>
      <pc:sldChg chg="del">
        <pc:chgData name="KIRK, STEVE E." userId="6480afdd-2927-451c-a904-ea58f99ed5ae" providerId="ADAL" clId="{6AF9C43D-2B2E-B94C-84B3-85FD9A407C0A}" dt="2023-04-14T10:44:06.970" v="10" actId="2696"/>
        <pc:sldMkLst>
          <pc:docMk/>
          <pc:sldMk cId="1677764911" sldId="682"/>
        </pc:sldMkLst>
      </pc:sldChg>
      <pc:sldChg chg="del">
        <pc:chgData name="KIRK, STEVE E." userId="6480afdd-2927-451c-a904-ea58f99ed5ae" providerId="ADAL" clId="{6AF9C43D-2B2E-B94C-84B3-85FD9A407C0A}" dt="2023-04-14T10:44:06.987" v="12" actId="2696"/>
        <pc:sldMkLst>
          <pc:docMk/>
          <pc:sldMk cId="3937909561" sldId="683"/>
        </pc:sldMkLst>
      </pc:sldChg>
      <pc:sldChg chg="del">
        <pc:chgData name="KIRK, STEVE E." userId="6480afdd-2927-451c-a904-ea58f99ed5ae" providerId="ADAL" clId="{6AF9C43D-2B2E-B94C-84B3-85FD9A407C0A}" dt="2023-04-14T10:44:06.991" v="13" actId="2696"/>
        <pc:sldMkLst>
          <pc:docMk/>
          <pc:sldMk cId="4161884069" sldId="684"/>
        </pc:sldMkLst>
      </pc:sldChg>
      <pc:sldChg chg="del">
        <pc:chgData name="KIRK, STEVE E." userId="6480afdd-2927-451c-a904-ea58f99ed5ae" providerId="ADAL" clId="{6AF9C43D-2B2E-B94C-84B3-85FD9A407C0A}" dt="2023-04-14T10:44:07.002" v="15" actId="2696"/>
        <pc:sldMkLst>
          <pc:docMk/>
          <pc:sldMk cId="2754533801" sldId="685"/>
        </pc:sldMkLst>
      </pc:sldChg>
      <pc:sldChg chg="del">
        <pc:chgData name="KIRK, STEVE E." userId="6480afdd-2927-451c-a904-ea58f99ed5ae" providerId="ADAL" clId="{6AF9C43D-2B2E-B94C-84B3-85FD9A407C0A}" dt="2023-04-14T10:44:07.007" v="16" actId="2696"/>
        <pc:sldMkLst>
          <pc:docMk/>
          <pc:sldMk cId="1036712062" sldId="686"/>
        </pc:sldMkLst>
      </pc:sldChg>
      <pc:sldChg chg="del">
        <pc:chgData name="KIRK, STEVE E." userId="6480afdd-2927-451c-a904-ea58f99ed5ae" providerId="ADAL" clId="{6AF9C43D-2B2E-B94C-84B3-85FD9A407C0A}" dt="2023-04-14T10:44:06.973" v="11" actId="2696"/>
        <pc:sldMkLst>
          <pc:docMk/>
          <pc:sldMk cId="237608117" sldId="687"/>
        </pc:sldMkLst>
      </pc:sldChg>
      <pc:sldChg chg="del">
        <pc:chgData name="KIRK, STEVE E." userId="6480afdd-2927-451c-a904-ea58f99ed5ae" providerId="ADAL" clId="{6AF9C43D-2B2E-B94C-84B3-85FD9A407C0A}" dt="2023-04-14T10:44:07.098" v="31" actId="2696"/>
        <pc:sldMkLst>
          <pc:docMk/>
          <pc:sldMk cId="1597341724" sldId="688"/>
        </pc:sldMkLst>
      </pc:sldChg>
      <pc:sldChg chg="del">
        <pc:chgData name="KIRK, STEVE E." userId="6480afdd-2927-451c-a904-ea58f99ed5ae" providerId="ADAL" clId="{6AF9C43D-2B2E-B94C-84B3-85FD9A407C0A}" dt="2023-04-14T10:44:06.996" v="14" actId="2696"/>
        <pc:sldMkLst>
          <pc:docMk/>
          <pc:sldMk cId="2432542158" sldId="689"/>
        </pc:sldMkLst>
      </pc:sldChg>
      <pc:sldChg chg="del">
        <pc:chgData name="KIRK, STEVE E." userId="6480afdd-2927-451c-a904-ea58f99ed5ae" providerId="ADAL" clId="{6AF9C43D-2B2E-B94C-84B3-85FD9A407C0A}" dt="2023-04-14T10:44:07.025" v="19" actId="2696"/>
        <pc:sldMkLst>
          <pc:docMk/>
          <pc:sldMk cId="3786758482" sldId="690"/>
        </pc:sldMkLst>
      </pc:sldChg>
      <pc:sldChg chg="del">
        <pc:chgData name="KIRK, STEVE E." userId="6480afdd-2927-451c-a904-ea58f99ed5ae" providerId="ADAL" clId="{6AF9C43D-2B2E-B94C-84B3-85FD9A407C0A}" dt="2023-04-14T10:44:07.010" v="17" actId="2696"/>
        <pc:sldMkLst>
          <pc:docMk/>
          <pc:sldMk cId="2628726137" sldId="691"/>
        </pc:sldMkLst>
      </pc:sldChg>
      <pc:sldChg chg="del">
        <pc:chgData name="KIRK, STEVE E." userId="6480afdd-2927-451c-a904-ea58f99ed5ae" providerId="ADAL" clId="{6AF9C43D-2B2E-B94C-84B3-85FD9A407C0A}" dt="2023-04-14T10:44:07.074" v="28" actId="2696"/>
        <pc:sldMkLst>
          <pc:docMk/>
          <pc:sldMk cId="616777153" sldId="692"/>
        </pc:sldMkLst>
      </pc:sldChg>
      <pc:sldChg chg="del">
        <pc:chgData name="KIRK, STEVE E." userId="6480afdd-2927-451c-a904-ea58f99ed5ae" providerId="ADAL" clId="{6AF9C43D-2B2E-B94C-84B3-85FD9A407C0A}" dt="2023-04-14T10:44:07.051" v="24" actId="2696"/>
        <pc:sldMkLst>
          <pc:docMk/>
          <pc:sldMk cId="806797712" sldId="693"/>
        </pc:sldMkLst>
      </pc:sldChg>
      <pc:sldChg chg="del">
        <pc:chgData name="KIRK, STEVE E." userId="6480afdd-2927-451c-a904-ea58f99ed5ae" providerId="ADAL" clId="{6AF9C43D-2B2E-B94C-84B3-85FD9A407C0A}" dt="2023-04-14T10:44:07.058" v="25" actId="2696"/>
        <pc:sldMkLst>
          <pc:docMk/>
          <pc:sldMk cId="1888459886" sldId="694"/>
        </pc:sldMkLst>
      </pc:sldChg>
      <pc:sldChg chg="del">
        <pc:chgData name="KIRK, STEVE E." userId="6480afdd-2927-451c-a904-ea58f99ed5ae" providerId="ADAL" clId="{6AF9C43D-2B2E-B94C-84B3-85FD9A407C0A}" dt="2023-04-14T10:44:07.018" v="18" actId="2696"/>
        <pc:sldMkLst>
          <pc:docMk/>
          <pc:sldMk cId="2567480953" sldId="695"/>
        </pc:sldMkLst>
      </pc:sldChg>
      <pc:sldChg chg="del">
        <pc:chgData name="KIRK, STEVE E." userId="6480afdd-2927-451c-a904-ea58f99ed5ae" providerId="ADAL" clId="{6AF9C43D-2B2E-B94C-84B3-85FD9A407C0A}" dt="2023-04-14T10:44:07.062" v="26" actId="2696"/>
        <pc:sldMkLst>
          <pc:docMk/>
          <pc:sldMk cId="3667646265" sldId="696"/>
        </pc:sldMkLst>
      </pc:sldChg>
      <pc:sldChg chg="del">
        <pc:chgData name="KIRK, STEVE E." userId="6480afdd-2927-451c-a904-ea58f99ed5ae" providerId="ADAL" clId="{6AF9C43D-2B2E-B94C-84B3-85FD9A407C0A}" dt="2023-04-14T10:44:07.066" v="27" actId="2696"/>
        <pc:sldMkLst>
          <pc:docMk/>
          <pc:sldMk cId="232328096" sldId="697"/>
        </pc:sldMkLst>
      </pc:sldChg>
      <pc:sldChg chg="del">
        <pc:chgData name="KIRK, STEVE E." userId="6480afdd-2927-451c-a904-ea58f99ed5ae" providerId="ADAL" clId="{6AF9C43D-2B2E-B94C-84B3-85FD9A407C0A}" dt="2023-04-14T10:44:06.904" v="1" actId="2696"/>
        <pc:sldMkLst>
          <pc:docMk/>
          <pc:sldMk cId="403175474" sldId="698"/>
        </pc:sldMkLst>
      </pc:sldChg>
      <pc:sldChg chg="del">
        <pc:chgData name="KIRK, STEVE E." userId="6480afdd-2927-451c-a904-ea58f99ed5ae" providerId="ADAL" clId="{6AF9C43D-2B2E-B94C-84B3-85FD9A407C0A}" dt="2023-04-14T10:44:07.111" v="32" actId="2696"/>
        <pc:sldMkLst>
          <pc:docMk/>
          <pc:sldMk cId="1828646781" sldId="699"/>
        </pc:sldMkLst>
      </pc:sldChg>
      <pc:sldChg chg="del">
        <pc:chgData name="KIRK, STEVE E." userId="6480afdd-2927-451c-a904-ea58f99ed5ae" providerId="ADAL" clId="{6AF9C43D-2B2E-B94C-84B3-85FD9A407C0A}" dt="2023-04-14T10:44:07.087" v="30" actId="2696"/>
        <pc:sldMkLst>
          <pc:docMk/>
          <pc:sldMk cId="2702897763" sldId="700"/>
        </pc:sldMkLst>
      </pc:sldChg>
      <pc:sldChg chg="del">
        <pc:chgData name="KIRK, STEVE E." userId="6480afdd-2927-451c-a904-ea58f99ed5ae" providerId="ADAL" clId="{6AF9C43D-2B2E-B94C-84B3-85FD9A407C0A}" dt="2023-04-14T10:44:06.924" v="3" actId="2696"/>
        <pc:sldMkLst>
          <pc:docMk/>
          <pc:sldMk cId="3313187088" sldId="701"/>
        </pc:sldMkLst>
      </pc:sldChg>
      <pc:sldChg chg="del">
        <pc:chgData name="KIRK, STEVE E." userId="6480afdd-2927-451c-a904-ea58f99ed5ae" providerId="ADAL" clId="{6AF9C43D-2B2E-B94C-84B3-85FD9A407C0A}" dt="2023-04-14T10:44:06.898" v="0" actId="2696"/>
        <pc:sldMkLst>
          <pc:docMk/>
          <pc:sldMk cId="2870744793" sldId="702"/>
        </pc:sldMkLst>
      </pc:sldChg>
      <pc:sldChg chg="del">
        <pc:chgData name="KIRK, STEVE E." userId="6480afdd-2927-451c-a904-ea58f99ed5ae" providerId="ADAL" clId="{6AF9C43D-2B2E-B94C-84B3-85FD9A407C0A}" dt="2023-04-14T10:44:07.032" v="20" actId="2696"/>
        <pc:sldMkLst>
          <pc:docMk/>
          <pc:sldMk cId="1567238906" sldId="703"/>
        </pc:sldMkLst>
      </pc:sldChg>
      <pc:sldChg chg="del">
        <pc:chgData name="KIRK, STEVE E." userId="6480afdd-2927-451c-a904-ea58f99ed5ae" providerId="ADAL" clId="{6AF9C43D-2B2E-B94C-84B3-85FD9A407C0A}" dt="2023-04-14T10:44:06.940" v="5" actId="2696"/>
        <pc:sldMkLst>
          <pc:docMk/>
          <pc:sldMk cId="3543177309" sldId="704"/>
        </pc:sldMkLst>
      </pc:sldChg>
      <pc:sldChg chg="del">
        <pc:chgData name="KIRK, STEVE E." userId="6480afdd-2927-451c-a904-ea58f99ed5ae" providerId="ADAL" clId="{6AF9C43D-2B2E-B94C-84B3-85FD9A407C0A}" dt="2023-04-14T10:44:06.955" v="8" actId="2696"/>
        <pc:sldMkLst>
          <pc:docMk/>
          <pc:sldMk cId="137664051" sldId="705"/>
        </pc:sldMkLst>
      </pc:sldChg>
      <pc:sldChg chg="del">
        <pc:chgData name="KIRK, STEVE E." userId="6480afdd-2927-451c-a904-ea58f99ed5ae" providerId="ADAL" clId="{6AF9C43D-2B2E-B94C-84B3-85FD9A407C0A}" dt="2023-04-14T10:44:06.945" v="6" actId="2696"/>
        <pc:sldMkLst>
          <pc:docMk/>
          <pc:sldMk cId="2543988797" sldId="706"/>
        </pc:sldMkLst>
      </pc:sldChg>
      <pc:sldChg chg="del">
        <pc:chgData name="KIRK, STEVE E." userId="6480afdd-2927-451c-a904-ea58f99ed5ae" providerId="ADAL" clId="{6AF9C43D-2B2E-B94C-84B3-85FD9A407C0A}" dt="2023-04-14T10:44:07.044" v="22" actId="2696"/>
        <pc:sldMkLst>
          <pc:docMk/>
          <pc:sldMk cId="1275662957" sldId="707"/>
        </pc:sldMkLst>
      </pc:sldChg>
      <pc:sldChg chg="del">
        <pc:chgData name="KIRK, STEVE E." userId="6480afdd-2927-451c-a904-ea58f99ed5ae" providerId="ADAL" clId="{6AF9C43D-2B2E-B94C-84B3-85FD9A407C0A}" dt="2023-04-14T10:44:07.047" v="23" actId="2696"/>
        <pc:sldMkLst>
          <pc:docMk/>
          <pc:sldMk cId="3610809898" sldId="708"/>
        </pc:sldMkLst>
      </pc:sldChg>
      <pc:sldChg chg="del">
        <pc:chgData name="KIRK, STEVE E." userId="6480afdd-2927-451c-a904-ea58f99ed5ae" providerId="ADAL" clId="{6AF9C43D-2B2E-B94C-84B3-85FD9A407C0A}" dt="2023-04-14T10:44:07.041" v="21" actId="2696"/>
        <pc:sldMkLst>
          <pc:docMk/>
          <pc:sldMk cId="3911525894" sldId="709"/>
        </pc:sldMkLst>
      </pc:sldChg>
      <pc:sldChg chg="del">
        <pc:chgData name="KIRK, STEVE E." userId="6480afdd-2927-451c-a904-ea58f99ed5ae" providerId="ADAL" clId="{6AF9C43D-2B2E-B94C-84B3-85FD9A407C0A}" dt="2023-04-14T10:44:07.078" v="29" actId="2696"/>
        <pc:sldMkLst>
          <pc:docMk/>
          <pc:sldMk cId="1523706183" sldId="711"/>
        </pc:sldMkLst>
      </pc:sldChg>
      <pc:sldChg chg="del">
        <pc:chgData name="KIRK, STEVE E." userId="6480afdd-2927-451c-a904-ea58f99ed5ae" providerId="ADAL" clId="{6AF9C43D-2B2E-B94C-84B3-85FD9A407C0A}" dt="2023-04-14T10:44:06.948" v="7" actId="2696"/>
        <pc:sldMkLst>
          <pc:docMk/>
          <pc:sldMk cId="1265880190" sldId="712"/>
        </pc:sldMkLst>
      </pc:sldChg>
      <pc:sldChg chg="del">
        <pc:chgData name="KIRK, STEVE E." userId="6480afdd-2927-451c-a904-ea58f99ed5ae" providerId="ADAL" clId="{6AF9C43D-2B2E-B94C-84B3-85FD9A407C0A}" dt="2023-04-14T10:44:06.934" v="4" actId="2696"/>
        <pc:sldMkLst>
          <pc:docMk/>
          <pc:sldMk cId="1206538326" sldId="713"/>
        </pc:sldMkLst>
      </pc:sldChg>
      <pc:sldChg chg="del">
        <pc:chgData name="KIRK, STEVE E." userId="6480afdd-2927-451c-a904-ea58f99ed5ae" providerId="ADAL" clId="{6AF9C43D-2B2E-B94C-84B3-85FD9A407C0A}" dt="2023-04-14T10:44:06.916" v="2" actId="2696"/>
        <pc:sldMkLst>
          <pc:docMk/>
          <pc:sldMk cId="967844089" sldId="714"/>
        </pc:sldMkLst>
      </pc:sldChg>
      <pc:sldChg chg="del">
        <pc:chgData name="KIRK, STEVE E." userId="6480afdd-2927-451c-a904-ea58f99ed5ae" providerId="ADAL" clId="{6AF9C43D-2B2E-B94C-84B3-85FD9A407C0A}" dt="2023-04-14T10:44:07.116" v="33" actId="2696"/>
        <pc:sldMkLst>
          <pc:docMk/>
          <pc:sldMk cId="468833309" sldId="715"/>
        </pc:sldMkLst>
      </pc:sldChg>
      <pc:sldChg chg="del">
        <pc:chgData name="KIRK, STEVE E." userId="6480afdd-2927-451c-a904-ea58f99ed5ae" providerId="ADAL" clId="{6AF9C43D-2B2E-B94C-84B3-85FD9A407C0A}" dt="2023-04-14T10:44:07.124" v="34" actId="2696"/>
        <pc:sldMkLst>
          <pc:docMk/>
          <pc:sldMk cId="3235761679" sldId="716"/>
        </pc:sldMkLst>
      </pc:sldChg>
      <pc:sldChg chg="del">
        <pc:chgData name="KIRK, STEVE E." userId="6480afdd-2927-451c-a904-ea58f99ed5ae" providerId="ADAL" clId="{6AF9C43D-2B2E-B94C-84B3-85FD9A407C0A}" dt="2023-04-14T10:44:07.138" v="36" actId="2696"/>
        <pc:sldMkLst>
          <pc:docMk/>
          <pc:sldMk cId="2113978059" sldId="717"/>
        </pc:sldMkLst>
      </pc:sldChg>
      <pc:sldChg chg="del">
        <pc:chgData name="KIRK, STEVE E." userId="6480afdd-2927-451c-a904-ea58f99ed5ae" providerId="ADAL" clId="{6AF9C43D-2B2E-B94C-84B3-85FD9A407C0A}" dt="2023-04-14T10:44:07.143" v="37" actId="2696"/>
        <pc:sldMkLst>
          <pc:docMk/>
          <pc:sldMk cId="326656166" sldId="718"/>
        </pc:sldMkLst>
      </pc:sldChg>
      <pc:sldChg chg="del">
        <pc:chgData name="KIRK, STEVE E." userId="6480afdd-2927-451c-a904-ea58f99ed5ae" providerId="ADAL" clId="{6AF9C43D-2B2E-B94C-84B3-85FD9A407C0A}" dt="2023-04-14T10:44:07.130" v="35" actId="2696"/>
        <pc:sldMkLst>
          <pc:docMk/>
          <pc:sldMk cId="3959750114" sldId="719"/>
        </pc:sldMkLst>
      </pc:sldChg>
      <pc:sldChg chg="addSp delSp modSp add mod modTransition addAnim delAnim modAnim modNotesTx">
        <pc:chgData name="KIRK, STEVE E." userId="6480afdd-2927-451c-a904-ea58f99ed5ae" providerId="ADAL" clId="{6AF9C43D-2B2E-B94C-84B3-85FD9A407C0A}" dt="2023-04-18T15:11:25.390" v="5411"/>
        <pc:sldMkLst>
          <pc:docMk/>
          <pc:sldMk cId="1349364223" sldId="724"/>
        </pc:sldMkLst>
        <pc:spChg chg="mod">
          <ac:chgData name="KIRK, STEVE E." userId="6480afdd-2927-451c-a904-ea58f99ed5ae" providerId="ADAL" clId="{6AF9C43D-2B2E-B94C-84B3-85FD9A407C0A}" dt="2023-04-16T20:54:03.479" v="748" actId="20577"/>
          <ac:spMkLst>
            <pc:docMk/>
            <pc:sldMk cId="1349364223" sldId="724"/>
            <ac:spMk id="10" creationId="{D96724FF-392C-3819-0510-2A9A6F762BBC}"/>
          </ac:spMkLst>
        </pc:spChg>
        <pc:spChg chg="add del mod topLvl">
          <ac:chgData name="KIRK, STEVE E." userId="6480afdd-2927-451c-a904-ea58f99ed5ae" providerId="ADAL" clId="{6AF9C43D-2B2E-B94C-84B3-85FD9A407C0A}" dt="2023-04-16T20:59:42.772" v="797" actId="21"/>
          <ac:spMkLst>
            <pc:docMk/>
            <pc:sldMk cId="1349364223" sldId="724"/>
            <ac:spMk id="13" creationId="{8F3E8ABA-6162-7A51-58D1-7701DCF1B7B0}"/>
          </ac:spMkLst>
        </pc:spChg>
        <pc:spChg chg="add del mod topLvl">
          <ac:chgData name="KIRK, STEVE E." userId="6480afdd-2927-451c-a904-ea58f99ed5ae" providerId="ADAL" clId="{6AF9C43D-2B2E-B94C-84B3-85FD9A407C0A}" dt="2023-04-16T20:59:42.772" v="797" actId="21"/>
          <ac:spMkLst>
            <pc:docMk/>
            <pc:sldMk cId="1349364223" sldId="724"/>
            <ac:spMk id="14" creationId="{CBB97AC6-06A9-90B2-F77B-912F705472A9}"/>
          </ac:spMkLst>
        </pc:spChg>
        <pc:spChg chg="topLvl">
          <ac:chgData name="KIRK, STEVE E." userId="6480afdd-2927-451c-a904-ea58f99ed5ae" providerId="ADAL" clId="{6AF9C43D-2B2E-B94C-84B3-85FD9A407C0A}" dt="2023-04-16T20:59:54.065" v="800" actId="21"/>
          <ac:spMkLst>
            <pc:docMk/>
            <pc:sldMk cId="1349364223" sldId="724"/>
            <ac:spMk id="19" creationId="{FDE8E5BD-B9F8-41CF-BD66-B5501F2EE77F}"/>
          </ac:spMkLst>
        </pc:spChg>
        <pc:spChg chg="del topLvl">
          <ac:chgData name="KIRK, STEVE E." userId="6480afdd-2927-451c-a904-ea58f99ed5ae" providerId="ADAL" clId="{6AF9C43D-2B2E-B94C-84B3-85FD9A407C0A}" dt="2023-04-16T20:59:54.065" v="800" actId="21"/>
          <ac:spMkLst>
            <pc:docMk/>
            <pc:sldMk cId="1349364223" sldId="724"/>
            <ac:spMk id="20" creationId="{D37D9AA5-428A-FDAE-B1E6-08493BD24DF2}"/>
          </ac:spMkLst>
        </pc:spChg>
        <pc:spChg chg="add mod">
          <ac:chgData name="KIRK, STEVE E." userId="6480afdd-2927-451c-a904-ea58f99ed5ae" providerId="ADAL" clId="{6AF9C43D-2B2E-B94C-84B3-85FD9A407C0A}" dt="2023-04-16T21:00:21.195" v="804" actId="1076"/>
          <ac:spMkLst>
            <pc:docMk/>
            <pc:sldMk cId="1349364223" sldId="724"/>
            <ac:spMk id="31" creationId="{3147093F-2EE3-34D7-939A-5771D9136CD2}"/>
          </ac:spMkLst>
        </pc:spChg>
        <pc:spChg chg="add mod">
          <ac:chgData name="KIRK, STEVE E." userId="6480afdd-2927-451c-a904-ea58f99ed5ae" providerId="ADAL" clId="{6AF9C43D-2B2E-B94C-84B3-85FD9A407C0A}" dt="2023-04-16T21:00:28.594" v="805" actId="1076"/>
          <ac:spMkLst>
            <pc:docMk/>
            <pc:sldMk cId="1349364223" sldId="724"/>
            <ac:spMk id="33" creationId="{03C94955-C247-159E-7DB3-0DD5327BE475}"/>
          </ac:spMkLst>
        </pc:spChg>
        <pc:spChg chg="del">
          <ac:chgData name="KIRK, STEVE E." userId="6480afdd-2927-451c-a904-ea58f99ed5ae" providerId="ADAL" clId="{6AF9C43D-2B2E-B94C-84B3-85FD9A407C0A}" dt="2023-04-16T20:54:12.783" v="751" actId="478"/>
          <ac:spMkLst>
            <pc:docMk/>
            <pc:sldMk cId="1349364223" sldId="724"/>
            <ac:spMk id="48" creationId="{A47D3677-0C95-D71E-7F19-73C9D088EB5F}"/>
          </ac:spMkLst>
        </pc:spChg>
        <pc:spChg chg="del">
          <ac:chgData name="KIRK, STEVE E." userId="6480afdd-2927-451c-a904-ea58f99ed5ae" providerId="ADAL" clId="{6AF9C43D-2B2E-B94C-84B3-85FD9A407C0A}" dt="2023-04-16T20:54:15.194" v="752" actId="478"/>
          <ac:spMkLst>
            <pc:docMk/>
            <pc:sldMk cId="1349364223" sldId="724"/>
            <ac:spMk id="49" creationId="{BD547B9F-02A4-4F52-667A-89A6C729B51D}"/>
          </ac:spMkLst>
        </pc:spChg>
        <pc:spChg chg="del">
          <ac:chgData name="KIRK, STEVE E." userId="6480afdd-2927-451c-a904-ea58f99ed5ae" providerId="ADAL" clId="{6AF9C43D-2B2E-B94C-84B3-85FD9A407C0A}" dt="2023-04-16T20:54:17.603" v="753" actId="478"/>
          <ac:spMkLst>
            <pc:docMk/>
            <pc:sldMk cId="1349364223" sldId="724"/>
            <ac:spMk id="50" creationId="{FAEE6577-4359-B022-AD31-E1D05614E333}"/>
          </ac:spMkLst>
        </pc:spChg>
        <pc:spChg chg="del">
          <ac:chgData name="KIRK, STEVE E." userId="6480afdd-2927-451c-a904-ea58f99ed5ae" providerId="ADAL" clId="{6AF9C43D-2B2E-B94C-84B3-85FD9A407C0A}" dt="2023-04-16T20:54:31.401" v="756" actId="478"/>
          <ac:spMkLst>
            <pc:docMk/>
            <pc:sldMk cId="1349364223" sldId="724"/>
            <ac:spMk id="51" creationId="{D1FFB227-FB50-BAD0-E334-3F229AD59381}"/>
          </ac:spMkLst>
        </pc:spChg>
        <pc:spChg chg="del">
          <ac:chgData name="KIRK, STEVE E." userId="6480afdd-2927-451c-a904-ea58f99ed5ae" providerId="ADAL" clId="{6AF9C43D-2B2E-B94C-84B3-85FD9A407C0A}" dt="2023-04-16T20:54:10.102" v="750" actId="478"/>
          <ac:spMkLst>
            <pc:docMk/>
            <pc:sldMk cId="1349364223" sldId="724"/>
            <ac:spMk id="52" creationId="{CE958E62-5929-0A5F-A116-8F8A3165CF13}"/>
          </ac:spMkLst>
        </pc:spChg>
        <pc:grpChg chg="del">
          <ac:chgData name="KIRK, STEVE E." userId="6480afdd-2927-451c-a904-ea58f99ed5ae" providerId="ADAL" clId="{6AF9C43D-2B2E-B94C-84B3-85FD9A407C0A}" dt="2023-04-16T20:54:06.596" v="749" actId="478"/>
          <ac:grpSpMkLst>
            <pc:docMk/>
            <pc:sldMk cId="1349364223" sldId="724"/>
            <ac:grpSpMk id="2" creationId="{21E9EB61-75E9-EB03-6E9C-9257C20B078C}"/>
          </ac:grpSpMkLst>
        </pc:grpChg>
        <pc:grpChg chg="del">
          <ac:chgData name="KIRK, STEVE E." userId="6480afdd-2927-451c-a904-ea58f99ed5ae" providerId="ADAL" clId="{6AF9C43D-2B2E-B94C-84B3-85FD9A407C0A}" dt="2023-04-16T20:54:01.189" v="747" actId="478"/>
          <ac:grpSpMkLst>
            <pc:docMk/>
            <pc:sldMk cId="1349364223" sldId="724"/>
            <ac:grpSpMk id="3" creationId="{DEDA6908-739B-6537-1E1F-DA727E626A98}"/>
          </ac:grpSpMkLst>
        </pc:grpChg>
        <pc:grpChg chg="mod">
          <ac:chgData name="KIRK, STEVE E." userId="6480afdd-2927-451c-a904-ea58f99ed5ae" providerId="ADAL" clId="{6AF9C43D-2B2E-B94C-84B3-85FD9A407C0A}" dt="2023-04-16T20:56:34.595" v="778" actId="1076"/>
          <ac:grpSpMkLst>
            <pc:docMk/>
            <pc:sldMk cId="1349364223" sldId="724"/>
            <ac:grpSpMk id="4" creationId="{8FF4A821-8CCF-AB80-BB31-D5C47D201EB0}"/>
          </ac:grpSpMkLst>
        </pc:grpChg>
        <pc:grpChg chg="add del mod">
          <ac:chgData name="KIRK, STEVE E." userId="6480afdd-2927-451c-a904-ea58f99ed5ae" providerId="ADAL" clId="{6AF9C43D-2B2E-B94C-84B3-85FD9A407C0A}" dt="2023-04-16T20:59:42.772" v="797" actId="21"/>
          <ac:grpSpMkLst>
            <pc:docMk/>
            <pc:sldMk cId="1349364223" sldId="724"/>
            <ac:grpSpMk id="12" creationId="{874CC1F4-5CDE-7180-A2AB-EAB6FBD9A0EE}"/>
          </ac:grpSpMkLst>
        </pc:grpChg>
        <pc:grpChg chg="del mod">
          <ac:chgData name="KIRK, STEVE E." userId="6480afdd-2927-451c-a904-ea58f99ed5ae" providerId="ADAL" clId="{6AF9C43D-2B2E-B94C-84B3-85FD9A407C0A}" dt="2023-04-16T20:59:54.065" v="800" actId="21"/>
          <ac:grpSpMkLst>
            <pc:docMk/>
            <pc:sldMk cId="1349364223" sldId="724"/>
            <ac:grpSpMk id="18" creationId="{39B3D7DD-D80C-89F6-22BC-717A9999E9E4}"/>
          </ac:grpSpMkLst>
        </pc:grpChg>
        <pc:cxnChg chg="del mod">
          <ac:chgData name="KIRK, STEVE E." userId="6480afdd-2927-451c-a904-ea58f99ed5ae" providerId="ADAL" clId="{6AF9C43D-2B2E-B94C-84B3-85FD9A407C0A}" dt="2023-04-16T20:54:22.108" v="754" actId="478"/>
          <ac:cxnSpMkLst>
            <pc:docMk/>
            <pc:sldMk cId="1349364223" sldId="724"/>
            <ac:cxnSpMk id="22" creationId="{8CA13BB0-74D7-5F65-CD5E-E779CF3147D8}"/>
          </ac:cxnSpMkLst>
        </pc:cxnChg>
        <pc:cxnChg chg="del mod">
          <ac:chgData name="KIRK, STEVE E." userId="6480afdd-2927-451c-a904-ea58f99ed5ae" providerId="ADAL" clId="{6AF9C43D-2B2E-B94C-84B3-85FD9A407C0A}" dt="2023-04-16T20:54:28.586" v="755" actId="478"/>
          <ac:cxnSpMkLst>
            <pc:docMk/>
            <pc:sldMk cId="1349364223" sldId="724"/>
            <ac:cxnSpMk id="23" creationId="{862F04F5-6738-0A82-5F18-B23D51590146}"/>
          </ac:cxnSpMkLst>
        </pc:cxnChg>
        <pc:cxnChg chg="del mod">
          <ac:chgData name="KIRK, STEVE E." userId="6480afdd-2927-451c-a904-ea58f99ed5ae" providerId="ADAL" clId="{6AF9C43D-2B2E-B94C-84B3-85FD9A407C0A}" dt="2023-04-16T20:54:28.586" v="755" actId="478"/>
          <ac:cxnSpMkLst>
            <pc:docMk/>
            <pc:sldMk cId="1349364223" sldId="724"/>
            <ac:cxnSpMk id="26" creationId="{00714C85-D0B2-9286-7A89-7C1E289CC71E}"/>
          </ac:cxnSpMkLst>
        </pc:cxnChg>
        <pc:cxnChg chg="mod">
          <ac:chgData name="KIRK, STEVE E." userId="6480afdd-2927-451c-a904-ea58f99ed5ae" providerId="ADAL" clId="{6AF9C43D-2B2E-B94C-84B3-85FD9A407C0A}" dt="2023-04-16T20:57:00.513" v="781" actId="1076"/>
          <ac:cxnSpMkLst>
            <pc:docMk/>
            <pc:sldMk cId="1349364223" sldId="724"/>
            <ac:cxnSpMk id="29" creationId="{20A8BD3B-465A-D46C-29B1-F1195E32C9F4}"/>
          </ac:cxnSpMkLst>
        </pc:cxnChg>
        <pc:cxnChg chg="mod">
          <ac:chgData name="KIRK, STEVE E." userId="6480afdd-2927-451c-a904-ea58f99ed5ae" providerId="ADAL" clId="{6AF9C43D-2B2E-B94C-84B3-85FD9A407C0A}" dt="2023-04-16T20:59:13.129" v="792" actId="21"/>
          <ac:cxnSpMkLst>
            <pc:docMk/>
            <pc:sldMk cId="1349364223" sldId="724"/>
            <ac:cxnSpMk id="32" creationId="{590CE62D-03A0-3E7C-3B0E-02ED86BF4AC3}"/>
          </ac:cxnSpMkLst>
        </pc:cxnChg>
        <pc:cxnChg chg="del mod">
          <ac:chgData name="KIRK, STEVE E." userId="6480afdd-2927-451c-a904-ea58f99ed5ae" providerId="ADAL" clId="{6AF9C43D-2B2E-B94C-84B3-85FD9A407C0A}" dt="2023-04-16T20:54:28.586" v="755" actId="478"/>
          <ac:cxnSpMkLst>
            <pc:docMk/>
            <pc:sldMk cId="1349364223" sldId="724"/>
            <ac:cxnSpMk id="36" creationId="{17596B2A-AFC9-B87B-F47D-B877AAF9A4B3}"/>
          </ac:cxnSpMkLst>
        </pc:cxnChg>
        <pc:cxnChg chg="mod">
          <ac:chgData name="KIRK, STEVE E." userId="6480afdd-2927-451c-a904-ea58f99ed5ae" providerId="ADAL" clId="{6AF9C43D-2B2E-B94C-84B3-85FD9A407C0A}" dt="2023-04-16T21:02:58.912" v="808" actId="14100"/>
          <ac:cxnSpMkLst>
            <pc:docMk/>
            <pc:sldMk cId="1349364223" sldId="724"/>
            <ac:cxnSpMk id="39" creationId="{91AB57B0-227D-3622-8DCB-9C6659F904FA}"/>
          </ac:cxnSpMkLst>
        </pc:cxnChg>
        <pc:cxnChg chg="del mod">
          <ac:chgData name="KIRK, STEVE E." userId="6480afdd-2927-451c-a904-ea58f99ed5ae" providerId="ADAL" clId="{6AF9C43D-2B2E-B94C-84B3-85FD9A407C0A}" dt="2023-04-16T20:54:28.586" v="755" actId="478"/>
          <ac:cxnSpMkLst>
            <pc:docMk/>
            <pc:sldMk cId="1349364223" sldId="724"/>
            <ac:cxnSpMk id="42" creationId="{817A8664-B0A8-79ED-FCD2-8CA0FAB52123}"/>
          </ac:cxnSpMkLst>
        </pc:cxnChg>
      </pc:sldChg>
      <pc:sldChg chg="addSp modSp new mod ord modTransition modAnim modNotesTx">
        <pc:chgData name="KIRK, STEVE E." userId="6480afdd-2927-451c-a904-ea58f99ed5ae" providerId="ADAL" clId="{6AF9C43D-2B2E-B94C-84B3-85FD9A407C0A}" dt="2023-04-18T15:11:25.390" v="5411"/>
        <pc:sldMkLst>
          <pc:docMk/>
          <pc:sldMk cId="2612452171" sldId="725"/>
        </pc:sldMkLst>
        <pc:spChg chg="add mod">
          <ac:chgData name="KIRK, STEVE E." userId="6480afdd-2927-451c-a904-ea58f99ed5ae" providerId="ADAL" clId="{6AF9C43D-2B2E-B94C-84B3-85FD9A407C0A}" dt="2023-04-17T22:31:25.384" v="2456" actId="20577"/>
          <ac:spMkLst>
            <pc:docMk/>
            <pc:sldMk cId="2612452171" sldId="725"/>
            <ac:spMk id="4" creationId="{02CC11A9-131E-B604-67A2-ACA9CA12E259}"/>
          </ac:spMkLst>
        </pc:spChg>
        <pc:picChg chg="add mod">
          <ac:chgData name="KIRK, STEVE E." userId="6480afdd-2927-451c-a904-ea58f99ed5ae" providerId="ADAL" clId="{6AF9C43D-2B2E-B94C-84B3-85FD9A407C0A}" dt="2023-04-16T21:21:36.547" v="987" actId="14100"/>
          <ac:picMkLst>
            <pc:docMk/>
            <pc:sldMk cId="2612452171" sldId="725"/>
            <ac:picMk id="3" creationId="{A30BE8F0-EAD3-19C5-7701-B8B8FC2E3972}"/>
          </ac:picMkLst>
        </pc:picChg>
      </pc:sldChg>
      <pc:sldChg chg="add modTransition modAnim modNotesTx">
        <pc:chgData name="KIRK, STEVE E." userId="6480afdd-2927-451c-a904-ea58f99ed5ae" providerId="ADAL" clId="{6AF9C43D-2B2E-B94C-84B3-85FD9A407C0A}" dt="2023-04-18T15:11:25.390" v="5411"/>
        <pc:sldMkLst>
          <pc:docMk/>
          <pc:sldMk cId="4174231970" sldId="726"/>
        </pc:sldMkLst>
      </pc:sldChg>
      <pc:sldChg chg="addSp delSp modSp new del mod setBg">
        <pc:chgData name="KIRK, STEVE E." userId="6480afdd-2927-451c-a904-ea58f99ed5ae" providerId="ADAL" clId="{6AF9C43D-2B2E-B94C-84B3-85FD9A407C0A}" dt="2023-04-17T21:52:50.329" v="1669" actId="2696"/>
        <pc:sldMkLst>
          <pc:docMk/>
          <pc:sldMk cId="4265107851" sldId="726"/>
        </pc:sldMkLst>
        <pc:spChg chg="add mod">
          <ac:chgData name="KIRK, STEVE E." userId="6480afdd-2927-451c-a904-ea58f99ed5ae" providerId="ADAL" clId="{6AF9C43D-2B2E-B94C-84B3-85FD9A407C0A}" dt="2023-04-17T21:48:37.113" v="1652" actId="1076"/>
          <ac:spMkLst>
            <pc:docMk/>
            <pc:sldMk cId="4265107851" sldId="726"/>
            <ac:spMk id="6" creationId="{52F8D642-49C6-3CC6-CD19-6211A53155D7}"/>
          </ac:spMkLst>
        </pc:spChg>
        <pc:spChg chg="add">
          <ac:chgData name="KIRK, STEVE E." userId="6480afdd-2927-451c-a904-ea58f99ed5ae" providerId="ADAL" clId="{6AF9C43D-2B2E-B94C-84B3-85FD9A407C0A}" dt="2023-04-17T21:47:41.714" v="1650" actId="26606"/>
          <ac:spMkLst>
            <pc:docMk/>
            <pc:sldMk cId="4265107851" sldId="726"/>
            <ac:spMk id="11" creationId="{42A4FC2C-047E-45A5-965D-8E1E3BF09BC6}"/>
          </ac:spMkLst>
        </pc:spChg>
        <pc:picChg chg="add del mod">
          <ac:chgData name="KIRK, STEVE E." userId="6480afdd-2927-451c-a904-ea58f99ed5ae" providerId="ADAL" clId="{6AF9C43D-2B2E-B94C-84B3-85FD9A407C0A}" dt="2023-04-17T21:47:36.422" v="1646" actId="478"/>
          <ac:picMkLst>
            <pc:docMk/>
            <pc:sldMk cId="4265107851" sldId="726"/>
            <ac:picMk id="3" creationId="{B50927E2-4513-2D54-FC58-AA9D063340BD}"/>
          </ac:picMkLst>
        </pc:picChg>
        <pc:picChg chg="add mod">
          <ac:chgData name="KIRK, STEVE E." userId="6480afdd-2927-451c-a904-ea58f99ed5ae" providerId="ADAL" clId="{6AF9C43D-2B2E-B94C-84B3-85FD9A407C0A}" dt="2023-04-17T21:50:53.477" v="1656" actId="1076"/>
          <ac:picMkLst>
            <pc:docMk/>
            <pc:sldMk cId="4265107851" sldId="726"/>
            <ac:picMk id="5" creationId="{23C46A05-EF92-257B-0FD1-4E024376BC48}"/>
          </ac:picMkLst>
        </pc:picChg>
      </pc:sldChg>
      <pc:sldChg chg="addSp modSp new mod modTransition modAnim modNotesTx">
        <pc:chgData name="KIRK, STEVE E." userId="6480afdd-2927-451c-a904-ea58f99ed5ae" providerId="ADAL" clId="{6AF9C43D-2B2E-B94C-84B3-85FD9A407C0A}" dt="2023-04-18T15:12:02.367" v="5412" actId="114"/>
        <pc:sldMkLst>
          <pc:docMk/>
          <pc:sldMk cId="9409649" sldId="727"/>
        </pc:sldMkLst>
        <pc:spChg chg="add mod">
          <ac:chgData name="KIRK, STEVE E." userId="6480afdd-2927-451c-a904-ea58f99ed5ae" providerId="ADAL" clId="{6AF9C43D-2B2E-B94C-84B3-85FD9A407C0A}" dt="2023-04-17T22:49:25.507" v="2557" actId="1076"/>
          <ac:spMkLst>
            <pc:docMk/>
            <pc:sldMk cId="9409649" sldId="727"/>
            <ac:spMk id="4" creationId="{BDCD0AB8-C12C-E447-60F4-7C2B9D4273F9}"/>
          </ac:spMkLst>
        </pc:spChg>
        <pc:spChg chg="add mod">
          <ac:chgData name="KIRK, STEVE E." userId="6480afdd-2927-451c-a904-ea58f99ed5ae" providerId="ADAL" clId="{6AF9C43D-2B2E-B94C-84B3-85FD9A407C0A}" dt="2023-04-18T15:12:02.367" v="5412" actId="114"/>
          <ac:spMkLst>
            <pc:docMk/>
            <pc:sldMk cId="9409649" sldId="727"/>
            <ac:spMk id="5" creationId="{690D5F9A-361D-27A9-2559-3FEA34E6CB55}"/>
          </ac:spMkLst>
        </pc:spChg>
        <pc:picChg chg="add mod">
          <ac:chgData name="KIRK, STEVE E." userId="6480afdd-2927-451c-a904-ea58f99ed5ae" providerId="ADAL" clId="{6AF9C43D-2B2E-B94C-84B3-85FD9A407C0A}" dt="2023-04-17T22:49:03.925" v="2554" actId="14100"/>
          <ac:picMkLst>
            <pc:docMk/>
            <pc:sldMk cId="9409649" sldId="727"/>
            <ac:picMk id="3" creationId="{4B59DC3E-1FD3-6D21-0874-12D1D760EB75}"/>
          </ac:picMkLst>
        </pc:picChg>
      </pc:sldChg>
      <pc:sldChg chg="addSp delSp modSp new mod modTransition setBg modAnim modNotesTx">
        <pc:chgData name="KIRK, STEVE E." userId="6480afdd-2927-451c-a904-ea58f99ed5ae" providerId="ADAL" clId="{6AF9C43D-2B2E-B94C-84B3-85FD9A407C0A}" dt="2023-04-18T15:12:06.297" v="5413" actId="114"/>
        <pc:sldMkLst>
          <pc:docMk/>
          <pc:sldMk cId="605657610" sldId="728"/>
        </pc:sldMkLst>
        <pc:spChg chg="add del mod">
          <ac:chgData name="KIRK, STEVE E." userId="6480afdd-2927-451c-a904-ea58f99ed5ae" providerId="ADAL" clId="{6AF9C43D-2B2E-B94C-84B3-85FD9A407C0A}" dt="2023-04-17T22:52:19.150" v="2563" actId="931"/>
          <ac:spMkLst>
            <pc:docMk/>
            <pc:sldMk cId="605657610" sldId="728"/>
            <ac:spMk id="4" creationId="{FA3FE675-0737-CA47-54E2-B25CAB188F6B}"/>
          </ac:spMkLst>
        </pc:spChg>
        <pc:spChg chg="add del">
          <ac:chgData name="KIRK, STEVE E." userId="6480afdd-2927-451c-a904-ea58f99ed5ae" providerId="ADAL" clId="{6AF9C43D-2B2E-B94C-84B3-85FD9A407C0A}" dt="2023-04-17T22:53:06.614" v="2568" actId="26606"/>
          <ac:spMkLst>
            <pc:docMk/>
            <pc:sldMk cId="605657610" sldId="728"/>
            <ac:spMk id="11" creationId="{42A4FC2C-047E-45A5-965D-8E1E3BF09BC6}"/>
          </ac:spMkLst>
        </pc:spChg>
        <pc:spChg chg="add del">
          <ac:chgData name="KIRK, STEVE E." userId="6480afdd-2927-451c-a904-ea58f99ed5ae" providerId="ADAL" clId="{6AF9C43D-2B2E-B94C-84B3-85FD9A407C0A}" dt="2023-04-17T22:53:43.509" v="2575" actId="26606"/>
          <ac:spMkLst>
            <pc:docMk/>
            <pc:sldMk cId="605657610" sldId="728"/>
            <ac:spMk id="13" creationId="{42A4FC2C-047E-45A5-965D-8E1E3BF09BC6}"/>
          </ac:spMkLst>
        </pc:spChg>
        <pc:spChg chg="add del">
          <ac:chgData name="KIRK, STEVE E." userId="6480afdd-2927-451c-a904-ea58f99ed5ae" providerId="ADAL" clId="{6AF9C43D-2B2E-B94C-84B3-85FD9A407C0A}" dt="2023-04-17T22:55:21.981" v="2582" actId="26606"/>
          <ac:spMkLst>
            <pc:docMk/>
            <pc:sldMk cId="605657610" sldId="728"/>
            <ac:spMk id="15" creationId="{42A4FC2C-047E-45A5-965D-8E1E3BF09BC6}"/>
          </ac:spMkLst>
        </pc:spChg>
        <pc:spChg chg="add mod">
          <ac:chgData name="KIRK, STEVE E." userId="6480afdd-2927-451c-a904-ea58f99ed5ae" providerId="ADAL" clId="{6AF9C43D-2B2E-B94C-84B3-85FD9A407C0A}" dt="2023-04-17T23:00:25.744" v="2605" actId="1076"/>
          <ac:spMkLst>
            <pc:docMk/>
            <pc:sldMk cId="605657610" sldId="728"/>
            <ac:spMk id="18" creationId="{919D4059-3EB6-EC7A-BAAE-ED6AE0A7CE91}"/>
          </ac:spMkLst>
        </pc:spChg>
        <pc:spChg chg="add del">
          <ac:chgData name="KIRK, STEVE E." userId="6480afdd-2927-451c-a904-ea58f99ed5ae" providerId="ADAL" clId="{6AF9C43D-2B2E-B94C-84B3-85FD9A407C0A}" dt="2023-04-17T22:55:52.796" v="2589" actId="26606"/>
          <ac:spMkLst>
            <pc:docMk/>
            <pc:sldMk cId="605657610" sldId="728"/>
            <ac:spMk id="19" creationId="{42A4FC2C-047E-45A5-965D-8E1E3BF09BC6}"/>
          </ac:spMkLst>
        </pc:spChg>
        <pc:spChg chg="add mod">
          <ac:chgData name="KIRK, STEVE E." userId="6480afdd-2927-451c-a904-ea58f99ed5ae" providerId="ADAL" clId="{6AF9C43D-2B2E-B94C-84B3-85FD9A407C0A}" dt="2023-04-18T15:12:06.297" v="5413" actId="114"/>
          <ac:spMkLst>
            <pc:docMk/>
            <pc:sldMk cId="605657610" sldId="728"/>
            <ac:spMk id="20" creationId="{D3B6F9E4-EF16-C882-5527-34A2E0625549}"/>
          </ac:spMkLst>
        </pc:spChg>
        <pc:picChg chg="add del mod">
          <ac:chgData name="KIRK, STEVE E." userId="6480afdd-2927-451c-a904-ea58f99ed5ae" providerId="ADAL" clId="{6AF9C43D-2B2E-B94C-84B3-85FD9A407C0A}" dt="2023-04-17T22:52:19.150" v="2563" actId="931"/>
          <ac:picMkLst>
            <pc:docMk/>
            <pc:sldMk cId="605657610" sldId="728"/>
            <ac:picMk id="3" creationId="{D1C2DC83-CD15-C043-B73B-196200EF20EA}"/>
          </ac:picMkLst>
        </pc:picChg>
        <pc:picChg chg="add del mod">
          <ac:chgData name="KIRK, STEVE E." userId="6480afdd-2927-451c-a904-ea58f99ed5ae" providerId="ADAL" clId="{6AF9C43D-2B2E-B94C-84B3-85FD9A407C0A}" dt="2023-04-17T22:53:06.809" v="2570" actId="931"/>
          <ac:picMkLst>
            <pc:docMk/>
            <pc:sldMk cId="605657610" sldId="728"/>
            <ac:picMk id="6" creationId="{60CE55F0-2E80-97E6-355D-69B74E6360EA}"/>
          </ac:picMkLst>
        </pc:picChg>
        <pc:picChg chg="add del mod">
          <ac:chgData name="KIRK, STEVE E." userId="6480afdd-2927-451c-a904-ea58f99ed5ae" providerId="ADAL" clId="{6AF9C43D-2B2E-B94C-84B3-85FD9A407C0A}" dt="2023-04-17T22:53:43.708" v="2577" actId="931"/>
          <ac:picMkLst>
            <pc:docMk/>
            <pc:sldMk cId="605657610" sldId="728"/>
            <ac:picMk id="8" creationId="{57053DA8-FCD8-EC1A-1989-D12B2CA491A7}"/>
          </ac:picMkLst>
        </pc:picChg>
        <pc:picChg chg="add del mod">
          <ac:chgData name="KIRK, STEVE E." userId="6480afdd-2927-451c-a904-ea58f99ed5ae" providerId="ADAL" clId="{6AF9C43D-2B2E-B94C-84B3-85FD9A407C0A}" dt="2023-04-17T22:55:22.742" v="2584" actId="931"/>
          <ac:picMkLst>
            <pc:docMk/>
            <pc:sldMk cId="605657610" sldId="728"/>
            <ac:picMk id="10" creationId="{E677DBE8-9BCE-B6F5-C4C0-4D00ED5259F6}"/>
          </ac:picMkLst>
        </pc:picChg>
        <pc:picChg chg="add del mod">
          <ac:chgData name="KIRK, STEVE E." userId="6480afdd-2927-451c-a904-ea58f99ed5ae" providerId="ADAL" clId="{6AF9C43D-2B2E-B94C-84B3-85FD9A407C0A}" dt="2023-04-17T22:55:53.049" v="2591" actId="931"/>
          <ac:picMkLst>
            <pc:docMk/>
            <pc:sldMk cId="605657610" sldId="728"/>
            <ac:picMk id="14" creationId="{640ADE67-F35C-F47D-376A-6C08036A6C18}"/>
          </ac:picMkLst>
        </pc:picChg>
        <pc:picChg chg="add mod">
          <ac:chgData name="KIRK, STEVE E." userId="6480afdd-2927-451c-a904-ea58f99ed5ae" providerId="ADAL" clId="{6AF9C43D-2B2E-B94C-84B3-85FD9A407C0A}" dt="2023-04-17T22:59:56.262" v="2598" actId="14100"/>
          <ac:picMkLst>
            <pc:docMk/>
            <pc:sldMk cId="605657610" sldId="728"/>
            <ac:picMk id="17" creationId="{5B1EA207-E5E0-B7C7-415F-F03F3A0CFDFF}"/>
          </ac:picMkLst>
        </pc:picChg>
      </pc:sldChg>
      <pc:sldChg chg="addSp delSp modSp new mod modTransition addAnim delAnim modAnim modNotesTx">
        <pc:chgData name="KIRK, STEVE E." userId="6480afdd-2927-451c-a904-ea58f99ed5ae" providerId="ADAL" clId="{6AF9C43D-2B2E-B94C-84B3-85FD9A407C0A}" dt="2023-04-18T15:30:51.731" v="5660" actId="5793"/>
        <pc:sldMkLst>
          <pc:docMk/>
          <pc:sldMk cId="1866748184" sldId="729"/>
        </pc:sldMkLst>
        <pc:spChg chg="add mod">
          <ac:chgData name="KIRK, STEVE E." userId="6480afdd-2927-451c-a904-ea58f99ed5ae" providerId="ADAL" clId="{6AF9C43D-2B2E-B94C-84B3-85FD9A407C0A}" dt="2023-04-18T15:12:12.255" v="5414" actId="114"/>
          <ac:spMkLst>
            <pc:docMk/>
            <pc:sldMk cId="1866748184" sldId="729"/>
            <ac:spMk id="6" creationId="{B3998780-EB7B-1333-1E5A-B8BE6E3D33EB}"/>
          </ac:spMkLst>
        </pc:spChg>
        <pc:picChg chg="add del mod">
          <ac:chgData name="KIRK, STEVE E." userId="6480afdd-2927-451c-a904-ea58f99ed5ae" providerId="ADAL" clId="{6AF9C43D-2B2E-B94C-84B3-85FD9A407C0A}" dt="2023-04-17T23:06:30.336" v="2693" actId="931"/>
          <ac:picMkLst>
            <pc:docMk/>
            <pc:sldMk cId="1866748184" sldId="729"/>
            <ac:picMk id="3" creationId="{852A80E7-C0A8-852F-16DB-E9706D9ACF5E}"/>
          </ac:picMkLst>
        </pc:picChg>
        <pc:picChg chg="add mod">
          <ac:chgData name="KIRK, STEVE E." userId="6480afdd-2927-451c-a904-ea58f99ed5ae" providerId="ADAL" clId="{6AF9C43D-2B2E-B94C-84B3-85FD9A407C0A}" dt="2023-04-17T23:07:01.088" v="2699" actId="14100"/>
          <ac:picMkLst>
            <pc:docMk/>
            <pc:sldMk cId="1866748184" sldId="729"/>
            <ac:picMk id="5" creationId="{D989BF4B-FABA-6B49-9FB4-64A903D005D5}"/>
          </ac:picMkLst>
        </pc:picChg>
      </pc:sldChg>
      <pc:sldChg chg="addSp delSp modSp add mod modTransition modAnim modNotesTx">
        <pc:chgData name="KIRK, STEVE E." userId="6480afdd-2927-451c-a904-ea58f99ed5ae" providerId="ADAL" clId="{6AF9C43D-2B2E-B94C-84B3-85FD9A407C0A}" dt="2023-04-18T16:08:41.990" v="5977" actId="114"/>
        <pc:sldMkLst>
          <pc:docMk/>
          <pc:sldMk cId="3030772597" sldId="730"/>
        </pc:sldMkLst>
        <pc:spChg chg="add mod">
          <ac:chgData name="KIRK, STEVE E." userId="6480afdd-2927-451c-a904-ea58f99ed5ae" providerId="ADAL" clId="{6AF9C43D-2B2E-B94C-84B3-85FD9A407C0A}" dt="2023-04-18T16:08:41.990" v="5977" actId="114"/>
          <ac:spMkLst>
            <pc:docMk/>
            <pc:sldMk cId="3030772597" sldId="730"/>
            <ac:spMk id="11" creationId="{240457F9-9E2B-89C4-8904-8C636933B4E5}"/>
          </ac:spMkLst>
        </pc:spChg>
        <pc:spChg chg="del">
          <ac:chgData name="KIRK, STEVE E." userId="6480afdd-2927-451c-a904-ea58f99ed5ae" providerId="ADAL" clId="{6AF9C43D-2B2E-B94C-84B3-85FD9A407C0A}" dt="2023-04-17T23:26:00.323" v="2803" actId="478"/>
          <ac:spMkLst>
            <pc:docMk/>
            <pc:sldMk cId="3030772597" sldId="730"/>
            <ac:spMk id="48" creationId="{A47D3677-0C95-D71E-7F19-73C9D088EB5F}"/>
          </ac:spMkLst>
        </pc:spChg>
        <pc:spChg chg="del">
          <ac:chgData name="KIRK, STEVE E." userId="6480afdd-2927-451c-a904-ea58f99ed5ae" providerId="ADAL" clId="{6AF9C43D-2B2E-B94C-84B3-85FD9A407C0A}" dt="2023-04-17T23:25:55.797" v="2801" actId="478"/>
          <ac:spMkLst>
            <pc:docMk/>
            <pc:sldMk cId="3030772597" sldId="730"/>
            <ac:spMk id="49" creationId="{BD547B9F-02A4-4F52-667A-89A6C729B51D}"/>
          </ac:spMkLst>
        </pc:spChg>
        <pc:spChg chg="del">
          <ac:chgData name="KIRK, STEVE E." userId="6480afdd-2927-451c-a904-ea58f99ed5ae" providerId="ADAL" clId="{6AF9C43D-2B2E-B94C-84B3-85FD9A407C0A}" dt="2023-04-17T23:25:53.672" v="2800" actId="478"/>
          <ac:spMkLst>
            <pc:docMk/>
            <pc:sldMk cId="3030772597" sldId="730"/>
            <ac:spMk id="50" creationId="{FAEE6577-4359-B022-AD31-E1D05614E333}"/>
          </ac:spMkLst>
        </pc:spChg>
        <pc:spChg chg="del">
          <ac:chgData name="KIRK, STEVE E." userId="6480afdd-2927-451c-a904-ea58f99ed5ae" providerId="ADAL" clId="{6AF9C43D-2B2E-B94C-84B3-85FD9A407C0A}" dt="2023-04-17T23:25:57.767" v="2802" actId="478"/>
          <ac:spMkLst>
            <pc:docMk/>
            <pc:sldMk cId="3030772597" sldId="730"/>
            <ac:spMk id="51" creationId="{D1FFB227-FB50-BAD0-E334-3F229AD59381}"/>
          </ac:spMkLst>
        </pc:spChg>
        <pc:spChg chg="del">
          <ac:chgData name="KIRK, STEVE E." userId="6480afdd-2927-451c-a904-ea58f99ed5ae" providerId="ADAL" clId="{6AF9C43D-2B2E-B94C-84B3-85FD9A407C0A}" dt="2023-04-17T23:26:03.310" v="2804" actId="478"/>
          <ac:spMkLst>
            <pc:docMk/>
            <pc:sldMk cId="3030772597" sldId="730"/>
            <ac:spMk id="52" creationId="{CE958E62-5929-0A5F-A116-8F8A3165CF13}"/>
          </ac:spMkLst>
        </pc:spChg>
      </pc:sldChg>
      <pc:sldChg chg="add del">
        <pc:chgData name="KIRK, STEVE E." userId="6480afdd-2927-451c-a904-ea58f99ed5ae" providerId="ADAL" clId="{6AF9C43D-2B2E-B94C-84B3-85FD9A407C0A}" dt="2023-04-18T14:59:42.971" v="5290" actId="2696"/>
        <pc:sldMkLst>
          <pc:docMk/>
          <pc:sldMk cId="3145510935" sldId="731"/>
        </pc:sldMkLst>
      </pc:sldChg>
      <pc:sldChg chg="modSp add mod modTransition">
        <pc:chgData name="KIRK, STEVE E." userId="6480afdd-2927-451c-a904-ea58f99ed5ae" providerId="ADAL" clId="{6AF9C43D-2B2E-B94C-84B3-85FD9A407C0A}" dt="2023-04-18T15:21:12.056" v="5567" actId="1076"/>
        <pc:sldMkLst>
          <pc:docMk/>
          <pc:sldMk cId="3098700395" sldId="732"/>
        </pc:sldMkLst>
        <pc:spChg chg="mod">
          <ac:chgData name="KIRK, STEVE E." userId="6480afdd-2927-451c-a904-ea58f99ed5ae" providerId="ADAL" clId="{6AF9C43D-2B2E-B94C-84B3-85FD9A407C0A}" dt="2023-04-18T15:21:07.091" v="5566" actId="1076"/>
          <ac:spMkLst>
            <pc:docMk/>
            <pc:sldMk cId="3098700395" sldId="732"/>
            <ac:spMk id="19" creationId="{3725F9BA-8D2E-83E4-0C75-1AE6A0669FF4}"/>
          </ac:spMkLst>
        </pc:spChg>
        <pc:spChg chg="mod">
          <ac:chgData name="KIRK, STEVE E." userId="6480afdd-2927-451c-a904-ea58f99ed5ae" providerId="ADAL" clId="{6AF9C43D-2B2E-B94C-84B3-85FD9A407C0A}" dt="2023-04-18T15:21:12.056" v="5567" actId="1076"/>
          <ac:spMkLst>
            <pc:docMk/>
            <pc:sldMk cId="3098700395" sldId="732"/>
            <ac:spMk id="21" creationId="{88F668C7-F80F-36BB-AD57-FA02A8700C38}"/>
          </ac:spMkLst>
        </pc:spChg>
        <pc:spChg chg="mod">
          <ac:chgData name="KIRK, STEVE E." userId="6480afdd-2927-451c-a904-ea58f99ed5ae" providerId="ADAL" clId="{6AF9C43D-2B2E-B94C-84B3-85FD9A407C0A}" dt="2023-04-18T15:20:41.264" v="5559" actId="20577"/>
          <ac:spMkLst>
            <pc:docMk/>
            <pc:sldMk cId="3098700395" sldId="732"/>
            <ac:spMk id="22" creationId="{4761EFD1-C2DE-6A3E-B030-95D99955EC84}"/>
          </ac:spMkLst>
        </pc:spChg>
        <pc:spChg chg="mod">
          <ac:chgData name="KIRK, STEVE E." userId="6480afdd-2927-451c-a904-ea58f99ed5ae" providerId="ADAL" clId="{6AF9C43D-2B2E-B94C-84B3-85FD9A407C0A}" dt="2023-04-18T15:20:47.961" v="5565" actId="20577"/>
          <ac:spMkLst>
            <pc:docMk/>
            <pc:sldMk cId="3098700395" sldId="732"/>
            <ac:spMk id="23" creationId="{2C05236C-DC42-E079-2100-27CFD09E7797}"/>
          </ac:spMkLst>
        </pc:spChg>
      </pc:sldChg>
      <pc:sldChg chg="addSp delSp modSp add mod modTransition">
        <pc:chgData name="KIRK, STEVE E." userId="6480afdd-2927-451c-a904-ea58f99ed5ae" providerId="ADAL" clId="{6AF9C43D-2B2E-B94C-84B3-85FD9A407C0A}" dt="2023-04-18T15:22:01.403" v="5571"/>
        <pc:sldMkLst>
          <pc:docMk/>
          <pc:sldMk cId="2766795662" sldId="733"/>
        </pc:sldMkLst>
        <pc:spChg chg="add mod">
          <ac:chgData name="KIRK, STEVE E." userId="6480afdd-2927-451c-a904-ea58f99ed5ae" providerId="ADAL" clId="{6AF9C43D-2B2E-B94C-84B3-85FD9A407C0A}" dt="2023-04-18T15:22:01.403" v="5571"/>
          <ac:spMkLst>
            <pc:docMk/>
            <pc:sldMk cId="2766795662" sldId="733"/>
            <ac:spMk id="6" creationId="{32D996EA-9898-2798-D8F8-7280C5756F63}"/>
          </ac:spMkLst>
        </pc:spChg>
        <pc:spChg chg="add mod">
          <ac:chgData name="KIRK, STEVE E." userId="6480afdd-2927-451c-a904-ea58f99ed5ae" providerId="ADAL" clId="{6AF9C43D-2B2E-B94C-84B3-85FD9A407C0A}" dt="2023-04-18T15:22:01.403" v="5571"/>
          <ac:spMkLst>
            <pc:docMk/>
            <pc:sldMk cId="2766795662" sldId="733"/>
            <ac:spMk id="8" creationId="{AAAC27E9-C8ED-BEFC-60C5-91E8B613122F}"/>
          </ac:spMkLst>
        </pc:spChg>
        <pc:spChg chg="add mod">
          <ac:chgData name="KIRK, STEVE E." userId="6480afdd-2927-451c-a904-ea58f99ed5ae" providerId="ADAL" clId="{6AF9C43D-2B2E-B94C-84B3-85FD9A407C0A}" dt="2023-04-18T15:22:01.403" v="5571"/>
          <ac:spMkLst>
            <pc:docMk/>
            <pc:sldMk cId="2766795662" sldId="733"/>
            <ac:spMk id="9" creationId="{AA8AF973-A5B3-9D67-39E6-A328F63A429E}"/>
          </ac:spMkLst>
        </pc:spChg>
        <pc:spChg chg="add mod">
          <ac:chgData name="KIRK, STEVE E." userId="6480afdd-2927-451c-a904-ea58f99ed5ae" providerId="ADAL" clId="{6AF9C43D-2B2E-B94C-84B3-85FD9A407C0A}" dt="2023-04-18T15:22:01.403" v="5571"/>
          <ac:spMkLst>
            <pc:docMk/>
            <pc:sldMk cId="2766795662" sldId="733"/>
            <ac:spMk id="12" creationId="{CB04E3EB-4534-132F-85B4-2BCC38E694D1}"/>
          </ac:spMkLst>
        </pc:spChg>
        <pc:spChg chg="del">
          <ac:chgData name="KIRK, STEVE E." userId="6480afdd-2927-451c-a904-ea58f99ed5ae" providerId="ADAL" clId="{6AF9C43D-2B2E-B94C-84B3-85FD9A407C0A}" dt="2023-04-18T15:22:00.491" v="5570" actId="478"/>
          <ac:spMkLst>
            <pc:docMk/>
            <pc:sldMk cId="2766795662" sldId="733"/>
            <ac:spMk id="19" creationId="{3725F9BA-8D2E-83E4-0C75-1AE6A0669FF4}"/>
          </ac:spMkLst>
        </pc:spChg>
        <pc:spChg chg="del">
          <ac:chgData name="KIRK, STEVE E." userId="6480afdd-2927-451c-a904-ea58f99ed5ae" providerId="ADAL" clId="{6AF9C43D-2B2E-B94C-84B3-85FD9A407C0A}" dt="2023-04-18T15:22:00.491" v="5570" actId="478"/>
          <ac:spMkLst>
            <pc:docMk/>
            <pc:sldMk cId="2766795662" sldId="733"/>
            <ac:spMk id="21" creationId="{88F668C7-F80F-36BB-AD57-FA02A8700C38}"/>
          </ac:spMkLst>
        </pc:spChg>
        <pc:spChg chg="del">
          <ac:chgData name="KIRK, STEVE E." userId="6480afdd-2927-451c-a904-ea58f99ed5ae" providerId="ADAL" clId="{6AF9C43D-2B2E-B94C-84B3-85FD9A407C0A}" dt="2023-04-18T15:22:00.491" v="5570" actId="478"/>
          <ac:spMkLst>
            <pc:docMk/>
            <pc:sldMk cId="2766795662" sldId="733"/>
            <ac:spMk id="22" creationId="{4761EFD1-C2DE-6A3E-B030-95D99955EC84}"/>
          </ac:spMkLst>
        </pc:spChg>
        <pc:spChg chg="del">
          <ac:chgData name="KIRK, STEVE E." userId="6480afdd-2927-451c-a904-ea58f99ed5ae" providerId="ADAL" clId="{6AF9C43D-2B2E-B94C-84B3-85FD9A407C0A}" dt="2023-04-18T15:22:00.491" v="5570" actId="478"/>
          <ac:spMkLst>
            <pc:docMk/>
            <pc:sldMk cId="2766795662" sldId="733"/>
            <ac:spMk id="23" creationId="{2C05236C-DC42-E079-2100-27CFD09E7797}"/>
          </ac:spMkLst>
        </pc:spChg>
      </pc:sldChg>
      <pc:sldChg chg="add modTransition">
        <pc:chgData name="KIRK, STEVE E." userId="6480afdd-2927-451c-a904-ea58f99ed5ae" providerId="ADAL" clId="{6AF9C43D-2B2E-B94C-84B3-85FD9A407C0A}" dt="2023-04-18T15:11:25.390" v="5411"/>
        <pc:sldMkLst>
          <pc:docMk/>
          <pc:sldMk cId="410355361" sldId="739"/>
        </pc:sldMkLst>
      </pc:sldChg>
      <pc:sldChg chg="addSp delSp modSp add mod modTransition">
        <pc:chgData name="KIRK, STEVE E." userId="6480afdd-2927-451c-a904-ea58f99ed5ae" providerId="ADAL" clId="{6AF9C43D-2B2E-B94C-84B3-85FD9A407C0A}" dt="2023-04-18T15:22:11.134" v="5573"/>
        <pc:sldMkLst>
          <pc:docMk/>
          <pc:sldMk cId="1645777165" sldId="740"/>
        </pc:sldMkLst>
        <pc:spChg chg="add mod">
          <ac:chgData name="KIRK, STEVE E." userId="6480afdd-2927-451c-a904-ea58f99ed5ae" providerId="ADAL" clId="{6AF9C43D-2B2E-B94C-84B3-85FD9A407C0A}" dt="2023-04-18T15:22:11.134" v="5573"/>
          <ac:spMkLst>
            <pc:docMk/>
            <pc:sldMk cId="1645777165" sldId="740"/>
            <ac:spMk id="4" creationId="{BD4085F0-F140-F530-D2A4-08C02A1C1BBB}"/>
          </ac:spMkLst>
        </pc:spChg>
        <pc:spChg chg="add mod">
          <ac:chgData name="KIRK, STEVE E." userId="6480afdd-2927-451c-a904-ea58f99ed5ae" providerId="ADAL" clId="{6AF9C43D-2B2E-B94C-84B3-85FD9A407C0A}" dt="2023-04-18T15:22:11.134" v="5573"/>
          <ac:spMkLst>
            <pc:docMk/>
            <pc:sldMk cId="1645777165" sldId="740"/>
            <ac:spMk id="9" creationId="{97DB79CA-A620-5209-E5E8-21D71794A7C5}"/>
          </ac:spMkLst>
        </pc:spChg>
        <pc:spChg chg="add mod">
          <ac:chgData name="KIRK, STEVE E." userId="6480afdd-2927-451c-a904-ea58f99ed5ae" providerId="ADAL" clId="{6AF9C43D-2B2E-B94C-84B3-85FD9A407C0A}" dt="2023-04-18T15:22:11.134" v="5573"/>
          <ac:spMkLst>
            <pc:docMk/>
            <pc:sldMk cId="1645777165" sldId="740"/>
            <ac:spMk id="12" creationId="{9D2ED20D-8FFA-6439-D062-AF9F01D6D592}"/>
          </ac:spMkLst>
        </pc:spChg>
        <pc:spChg chg="add mod">
          <ac:chgData name="KIRK, STEVE E." userId="6480afdd-2927-451c-a904-ea58f99ed5ae" providerId="ADAL" clId="{6AF9C43D-2B2E-B94C-84B3-85FD9A407C0A}" dt="2023-04-18T15:22:11.134" v="5573"/>
          <ac:spMkLst>
            <pc:docMk/>
            <pc:sldMk cId="1645777165" sldId="740"/>
            <ac:spMk id="14" creationId="{4023D888-6C15-13E3-F75C-DDD65535B2B1}"/>
          </ac:spMkLst>
        </pc:spChg>
        <pc:spChg chg="del">
          <ac:chgData name="KIRK, STEVE E." userId="6480afdd-2927-451c-a904-ea58f99ed5ae" providerId="ADAL" clId="{6AF9C43D-2B2E-B94C-84B3-85FD9A407C0A}" dt="2023-04-18T15:22:10.448" v="5572" actId="478"/>
          <ac:spMkLst>
            <pc:docMk/>
            <pc:sldMk cId="1645777165" sldId="740"/>
            <ac:spMk id="19" creationId="{3725F9BA-8D2E-83E4-0C75-1AE6A0669FF4}"/>
          </ac:spMkLst>
        </pc:spChg>
        <pc:spChg chg="del">
          <ac:chgData name="KIRK, STEVE E." userId="6480afdd-2927-451c-a904-ea58f99ed5ae" providerId="ADAL" clId="{6AF9C43D-2B2E-B94C-84B3-85FD9A407C0A}" dt="2023-04-18T15:22:10.448" v="5572" actId="478"/>
          <ac:spMkLst>
            <pc:docMk/>
            <pc:sldMk cId="1645777165" sldId="740"/>
            <ac:spMk id="21" creationId="{88F668C7-F80F-36BB-AD57-FA02A8700C38}"/>
          </ac:spMkLst>
        </pc:spChg>
        <pc:spChg chg="del">
          <ac:chgData name="KIRK, STEVE E." userId="6480afdd-2927-451c-a904-ea58f99ed5ae" providerId="ADAL" clId="{6AF9C43D-2B2E-B94C-84B3-85FD9A407C0A}" dt="2023-04-18T15:22:10.448" v="5572" actId="478"/>
          <ac:spMkLst>
            <pc:docMk/>
            <pc:sldMk cId="1645777165" sldId="740"/>
            <ac:spMk id="22" creationId="{4761EFD1-C2DE-6A3E-B030-95D99955EC84}"/>
          </ac:spMkLst>
        </pc:spChg>
        <pc:spChg chg="del">
          <ac:chgData name="KIRK, STEVE E." userId="6480afdd-2927-451c-a904-ea58f99ed5ae" providerId="ADAL" clId="{6AF9C43D-2B2E-B94C-84B3-85FD9A407C0A}" dt="2023-04-18T15:22:10.448" v="5572" actId="478"/>
          <ac:spMkLst>
            <pc:docMk/>
            <pc:sldMk cId="1645777165" sldId="740"/>
            <ac:spMk id="23" creationId="{2C05236C-DC42-E079-2100-27CFD09E7797}"/>
          </ac:spMkLst>
        </pc:spChg>
      </pc:sldChg>
      <pc:sldChg chg="addSp delSp modSp add mod modTransition">
        <pc:chgData name="KIRK, STEVE E." userId="6480afdd-2927-451c-a904-ea58f99ed5ae" providerId="ADAL" clId="{6AF9C43D-2B2E-B94C-84B3-85FD9A407C0A}" dt="2023-04-18T15:22:21.683" v="5575"/>
        <pc:sldMkLst>
          <pc:docMk/>
          <pc:sldMk cId="2621538563" sldId="741"/>
        </pc:sldMkLst>
        <pc:spChg chg="add mod">
          <ac:chgData name="KIRK, STEVE E." userId="6480afdd-2927-451c-a904-ea58f99ed5ae" providerId="ADAL" clId="{6AF9C43D-2B2E-B94C-84B3-85FD9A407C0A}" dt="2023-04-18T15:22:21.683" v="5575"/>
          <ac:spMkLst>
            <pc:docMk/>
            <pc:sldMk cId="2621538563" sldId="741"/>
            <ac:spMk id="3" creationId="{E3B2EACD-5E61-2A92-E393-A86AD28CC8D8}"/>
          </ac:spMkLst>
        </pc:spChg>
        <pc:spChg chg="mod">
          <ac:chgData name="KIRK, STEVE E." userId="6480afdd-2927-451c-a904-ea58f99ed5ae" providerId="ADAL" clId="{6AF9C43D-2B2E-B94C-84B3-85FD9A407C0A}" dt="2023-04-18T15:05:29.661" v="5314" actId="20577"/>
          <ac:spMkLst>
            <pc:docMk/>
            <pc:sldMk cId="2621538563" sldId="741"/>
            <ac:spMk id="4" creationId="{09AFE6C4-9D4A-853D-B318-E97735EC68E8}"/>
          </ac:spMkLst>
        </pc:spChg>
        <pc:spChg chg="add mod">
          <ac:chgData name="KIRK, STEVE E." userId="6480afdd-2927-451c-a904-ea58f99ed5ae" providerId="ADAL" clId="{6AF9C43D-2B2E-B94C-84B3-85FD9A407C0A}" dt="2023-04-18T15:22:21.683" v="5575"/>
          <ac:spMkLst>
            <pc:docMk/>
            <pc:sldMk cId="2621538563" sldId="741"/>
            <ac:spMk id="6" creationId="{788CCB90-933D-E9DF-8804-4D5D427E6B56}"/>
          </ac:spMkLst>
        </pc:spChg>
        <pc:spChg chg="add mod">
          <ac:chgData name="KIRK, STEVE E." userId="6480afdd-2927-451c-a904-ea58f99ed5ae" providerId="ADAL" clId="{6AF9C43D-2B2E-B94C-84B3-85FD9A407C0A}" dt="2023-04-18T15:22:21.683" v="5575"/>
          <ac:spMkLst>
            <pc:docMk/>
            <pc:sldMk cId="2621538563" sldId="741"/>
            <ac:spMk id="12" creationId="{0DABD7BA-6FF8-D759-F96A-DE6174B963EC}"/>
          </ac:spMkLst>
        </pc:spChg>
        <pc:spChg chg="add mod">
          <ac:chgData name="KIRK, STEVE E." userId="6480afdd-2927-451c-a904-ea58f99ed5ae" providerId="ADAL" clId="{6AF9C43D-2B2E-B94C-84B3-85FD9A407C0A}" dt="2023-04-18T15:22:21.683" v="5575"/>
          <ac:spMkLst>
            <pc:docMk/>
            <pc:sldMk cId="2621538563" sldId="741"/>
            <ac:spMk id="13" creationId="{C045362D-FAB1-D98C-0BD9-D09BA5BFF92A}"/>
          </ac:spMkLst>
        </pc:spChg>
        <pc:spChg chg="del">
          <ac:chgData name="KIRK, STEVE E." userId="6480afdd-2927-451c-a904-ea58f99ed5ae" providerId="ADAL" clId="{6AF9C43D-2B2E-B94C-84B3-85FD9A407C0A}" dt="2023-04-18T15:22:20.736" v="5574" actId="478"/>
          <ac:spMkLst>
            <pc:docMk/>
            <pc:sldMk cId="2621538563" sldId="741"/>
            <ac:spMk id="19" creationId="{3725F9BA-8D2E-83E4-0C75-1AE6A0669FF4}"/>
          </ac:spMkLst>
        </pc:spChg>
        <pc:spChg chg="del">
          <ac:chgData name="KIRK, STEVE E." userId="6480afdd-2927-451c-a904-ea58f99ed5ae" providerId="ADAL" clId="{6AF9C43D-2B2E-B94C-84B3-85FD9A407C0A}" dt="2023-04-18T15:22:20.736" v="5574" actId="478"/>
          <ac:spMkLst>
            <pc:docMk/>
            <pc:sldMk cId="2621538563" sldId="741"/>
            <ac:spMk id="21" creationId="{88F668C7-F80F-36BB-AD57-FA02A8700C38}"/>
          </ac:spMkLst>
        </pc:spChg>
        <pc:spChg chg="del">
          <ac:chgData name="KIRK, STEVE E." userId="6480afdd-2927-451c-a904-ea58f99ed5ae" providerId="ADAL" clId="{6AF9C43D-2B2E-B94C-84B3-85FD9A407C0A}" dt="2023-04-18T15:22:20.736" v="5574" actId="478"/>
          <ac:spMkLst>
            <pc:docMk/>
            <pc:sldMk cId="2621538563" sldId="741"/>
            <ac:spMk id="22" creationId="{4761EFD1-C2DE-6A3E-B030-95D99955EC84}"/>
          </ac:spMkLst>
        </pc:spChg>
        <pc:spChg chg="del">
          <ac:chgData name="KIRK, STEVE E." userId="6480afdd-2927-451c-a904-ea58f99ed5ae" providerId="ADAL" clId="{6AF9C43D-2B2E-B94C-84B3-85FD9A407C0A}" dt="2023-04-18T15:22:20.736" v="5574" actId="478"/>
          <ac:spMkLst>
            <pc:docMk/>
            <pc:sldMk cId="2621538563" sldId="741"/>
            <ac:spMk id="23" creationId="{2C05236C-DC42-E079-2100-27CFD09E7797}"/>
          </ac:spMkLst>
        </pc:spChg>
      </pc:sldChg>
      <pc:sldChg chg="addSp delSp modSp add mod modTransition">
        <pc:chgData name="KIRK, STEVE E." userId="6480afdd-2927-451c-a904-ea58f99ed5ae" providerId="ADAL" clId="{6AF9C43D-2B2E-B94C-84B3-85FD9A407C0A}" dt="2023-04-18T15:22:31.702" v="5577"/>
        <pc:sldMkLst>
          <pc:docMk/>
          <pc:sldMk cId="2176732859" sldId="742"/>
        </pc:sldMkLst>
        <pc:spChg chg="add mod">
          <ac:chgData name="KIRK, STEVE E." userId="6480afdd-2927-451c-a904-ea58f99ed5ae" providerId="ADAL" clId="{6AF9C43D-2B2E-B94C-84B3-85FD9A407C0A}" dt="2023-04-18T15:22:31.702" v="5577"/>
          <ac:spMkLst>
            <pc:docMk/>
            <pc:sldMk cId="2176732859" sldId="742"/>
            <ac:spMk id="3" creationId="{DD361A17-01EE-6113-3ADC-F0D53CAE0C66}"/>
          </ac:spMkLst>
        </pc:spChg>
        <pc:spChg chg="add mod">
          <ac:chgData name="KIRK, STEVE E." userId="6480afdd-2927-451c-a904-ea58f99ed5ae" providerId="ADAL" clId="{6AF9C43D-2B2E-B94C-84B3-85FD9A407C0A}" dt="2023-04-18T15:22:31.702" v="5577"/>
          <ac:spMkLst>
            <pc:docMk/>
            <pc:sldMk cId="2176732859" sldId="742"/>
            <ac:spMk id="4" creationId="{92612EC5-A622-4419-EB7E-8C8A6813D531}"/>
          </ac:spMkLst>
        </pc:spChg>
        <pc:spChg chg="add mod">
          <ac:chgData name="KIRK, STEVE E." userId="6480afdd-2927-451c-a904-ea58f99ed5ae" providerId="ADAL" clId="{6AF9C43D-2B2E-B94C-84B3-85FD9A407C0A}" dt="2023-04-18T15:22:31.702" v="5577"/>
          <ac:spMkLst>
            <pc:docMk/>
            <pc:sldMk cId="2176732859" sldId="742"/>
            <ac:spMk id="9" creationId="{92F45B9A-C7EB-85D9-0CB0-F5BB90462033}"/>
          </ac:spMkLst>
        </pc:spChg>
        <pc:spChg chg="add mod">
          <ac:chgData name="KIRK, STEVE E." userId="6480afdd-2927-451c-a904-ea58f99ed5ae" providerId="ADAL" clId="{6AF9C43D-2B2E-B94C-84B3-85FD9A407C0A}" dt="2023-04-18T15:22:31.702" v="5577"/>
          <ac:spMkLst>
            <pc:docMk/>
            <pc:sldMk cId="2176732859" sldId="742"/>
            <ac:spMk id="15" creationId="{808F0E68-2802-434F-A4BC-428BE41021E5}"/>
          </ac:spMkLst>
        </pc:spChg>
        <pc:spChg chg="del">
          <ac:chgData name="KIRK, STEVE E." userId="6480afdd-2927-451c-a904-ea58f99ed5ae" providerId="ADAL" clId="{6AF9C43D-2B2E-B94C-84B3-85FD9A407C0A}" dt="2023-04-18T15:22:31.062" v="5576" actId="478"/>
          <ac:spMkLst>
            <pc:docMk/>
            <pc:sldMk cId="2176732859" sldId="742"/>
            <ac:spMk id="19" creationId="{3725F9BA-8D2E-83E4-0C75-1AE6A0669FF4}"/>
          </ac:spMkLst>
        </pc:spChg>
        <pc:spChg chg="del">
          <ac:chgData name="KIRK, STEVE E." userId="6480afdd-2927-451c-a904-ea58f99ed5ae" providerId="ADAL" clId="{6AF9C43D-2B2E-B94C-84B3-85FD9A407C0A}" dt="2023-04-18T15:22:31.062" v="5576" actId="478"/>
          <ac:spMkLst>
            <pc:docMk/>
            <pc:sldMk cId="2176732859" sldId="742"/>
            <ac:spMk id="21" creationId="{88F668C7-F80F-36BB-AD57-FA02A8700C38}"/>
          </ac:spMkLst>
        </pc:spChg>
        <pc:spChg chg="del">
          <ac:chgData name="KIRK, STEVE E." userId="6480afdd-2927-451c-a904-ea58f99ed5ae" providerId="ADAL" clId="{6AF9C43D-2B2E-B94C-84B3-85FD9A407C0A}" dt="2023-04-18T15:22:31.062" v="5576" actId="478"/>
          <ac:spMkLst>
            <pc:docMk/>
            <pc:sldMk cId="2176732859" sldId="742"/>
            <ac:spMk id="22" creationId="{4761EFD1-C2DE-6A3E-B030-95D99955EC84}"/>
          </ac:spMkLst>
        </pc:spChg>
        <pc:spChg chg="del">
          <ac:chgData name="KIRK, STEVE E." userId="6480afdd-2927-451c-a904-ea58f99ed5ae" providerId="ADAL" clId="{6AF9C43D-2B2E-B94C-84B3-85FD9A407C0A}" dt="2023-04-18T15:22:31.062" v="5576" actId="478"/>
          <ac:spMkLst>
            <pc:docMk/>
            <pc:sldMk cId="2176732859" sldId="742"/>
            <ac:spMk id="23" creationId="{2C05236C-DC42-E079-2100-27CFD09E7797}"/>
          </ac:spMkLst>
        </pc:spChg>
      </pc:sldChg>
      <pc:sldChg chg="addSp delSp modSp add mod modTransition">
        <pc:chgData name="KIRK, STEVE E." userId="6480afdd-2927-451c-a904-ea58f99ed5ae" providerId="ADAL" clId="{6AF9C43D-2B2E-B94C-84B3-85FD9A407C0A}" dt="2023-04-18T15:22:41.536" v="5579"/>
        <pc:sldMkLst>
          <pc:docMk/>
          <pc:sldMk cId="481578466" sldId="743"/>
        </pc:sldMkLst>
        <pc:spChg chg="add mod">
          <ac:chgData name="KIRK, STEVE E." userId="6480afdd-2927-451c-a904-ea58f99ed5ae" providerId="ADAL" clId="{6AF9C43D-2B2E-B94C-84B3-85FD9A407C0A}" dt="2023-04-18T15:22:41.536" v="5579"/>
          <ac:spMkLst>
            <pc:docMk/>
            <pc:sldMk cId="481578466" sldId="743"/>
            <ac:spMk id="3" creationId="{9CA8E64C-1A56-27E6-3AAE-97D6F6F0020F}"/>
          </ac:spMkLst>
        </pc:spChg>
        <pc:spChg chg="add mod">
          <ac:chgData name="KIRK, STEVE E." userId="6480afdd-2927-451c-a904-ea58f99ed5ae" providerId="ADAL" clId="{6AF9C43D-2B2E-B94C-84B3-85FD9A407C0A}" dt="2023-04-18T15:22:41.536" v="5579"/>
          <ac:spMkLst>
            <pc:docMk/>
            <pc:sldMk cId="481578466" sldId="743"/>
            <ac:spMk id="4" creationId="{7873F1EC-1591-94D6-172F-70D81F558C92}"/>
          </ac:spMkLst>
        </pc:spChg>
        <pc:spChg chg="add mod">
          <ac:chgData name="KIRK, STEVE E." userId="6480afdd-2927-451c-a904-ea58f99ed5ae" providerId="ADAL" clId="{6AF9C43D-2B2E-B94C-84B3-85FD9A407C0A}" dt="2023-04-18T15:22:41.536" v="5579"/>
          <ac:spMkLst>
            <pc:docMk/>
            <pc:sldMk cId="481578466" sldId="743"/>
            <ac:spMk id="8" creationId="{484EF162-F2C9-954C-0248-98CFB7504A5C}"/>
          </ac:spMkLst>
        </pc:spChg>
        <pc:spChg chg="add mod">
          <ac:chgData name="KIRK, STEVE E." userId="6480afdd-2927-451c-a904-ea58f99ed5ae" providerId="ADAL" clId="{6AF9C43D-2B2E-B94C-84B3-85FD9A407C0A}" dt="2023-04-18T15:22:41.536" v="5579"/>
          <ac:spMkLst>
            <pc:docMk/>
            <pc:sldMk cId="481578466" sldId="743"/>
            <ac:spMk id="9" creationId="{A3778D2E-4286-DBC2-FC84-5EE6B8D2270E}"/>
          </ac:spMkLst>
        </pc:spChg>
        <pc:spChg chg="del">
          <ac:chgData name="KIRK, STEVE E." userId="6480afdd-2927-451c-a904-ea58f99ed5ae" providerId="ADAL" clId="{6AF9C43D-2B2E-B94C-84B3-85FD9A407C0A}" dt="2023-04-18T15:22:40.793" v="5578" actId="478"/>
          <ac:spMkLst>
            <pc:docMk/>
            <pc:sldMk cId="481578466" sldId="743"/>
            <ac:spMk id="19" creationId="{3725F9BA-8D2E-83E4-0C75-1AE6A0669FF4}"/>
          </ac:spMkLst>
        </pc:spChg>
        <pc:spChg chg="del">
          <ac:chgData name="KIRK, STEVE E." userId="6480afdd-2927-451c-a904-ea58f99ed5ae" providerId="ADAL" clId="{6AF9C43D-2B2E-B94C-84B3-85FD9A407C0A}" dt="2023-04-18T15:22:40.793" v="5578" actId="478"/>
          <ac:spMkLst>
            <pc:docMk/>
            <pc:sldMk cId="481578466" sldId="743"/>
            <ac:spMk id="21" creationId="{88F668C7-F80F-36BB-AD57-FA02A8700C38}"/>
          </ac:spMkLst>
        </pc:spChg>
        <pc:spChg chg="del">
          <ac:chgData name="KIRK, STEVE E." userId="6480afdd-2927-451c-a904-ea58f99ed5ae" providerId="ADAL" clId="{6AF9C43D-2B2E-B94C-84B3-85FD9A407C0A}" dt="2023-04-18T15:22:40.793" v="5578" actId="478"/>
          <ac:spMkLst>
            <pc:docMk/>
            <pc:sldMk cId="481578466" sldId="743"/>
            <ac:spMk id="22" creationId="{4761EFD1-C2DE-6A3E-B030-95D99955EC84}"/>
          </ac:spMkLst>
        </pc:spChg>
        <pc:spChg chg="del">
          <ac:chgData name="KIRK, STEVE E." userId="6480afdd-2927-451c-a904-ea58f99ed5ae" providerId="ADAL" clId="{6AF9C43D-2B2E-B94C-84B3-85FD9A407C0A}" dt="2023-04-18T15:22:40.793" v="5578" actId="478"/>
          <ac:spMkLst>
            <pc:docMk/>
            <pc:sldMk cId="481578466" sldId="743"/>
            <ac:spMk id="23" creationId="{2C05236C-DC42-E079-2100-27CFD09E7797}"/>
          </ac:spMkLst>
        </pc:spChg>
      </pc:sldChg>
      <pc:sldChg chg="addSp delSp modSp add mod modTransition modAnim modNotesTx">
        <pc:chgData name="KIRK, STEVE E." userId="6480afdd-2927-451c-a904-ea58f99ed5ae" providerId="ADAL" clId="{6AF9C43D-2B2E-B94C-84B3-85FD9A407C0A}" dt="2023-04-18T16:54:35.197" v="7111" actId="20577"/>
        <pc:sldMkLst>
          <pc:docMk/>
          <pc:sldMk cId="1785916230" sldId="744"/>
        </pc:sldMkLst>
        <pc:spChg chg="add mod">
          <ac:chgData name="KIRK, STEVE E." userId="6480afdd-2927-451c-a904-ea58f99ed5ae" providerId="ADAL" clId="{6AF9C43D-2B2E-B94C-84B3-85FD9A407C0A}" dt="2023-04-18T15:22:50.826" v="5581"/>
          <ac:spMkLst>
            <pc:docMk/>
            <pc:sldMk cId="1785916230" sldId="744"/>
            <ac:spMk id="3" creationId="{5ADF6928-5FD1-5145-C236-9C6F49740D46}"/>
          </ac:spMkLst>
        </pc:spChg>
        <pc:spChg chg="add mod">
          <ac:chgData name="KIRK, STEVE E." userId="6480afdd-2927-451c-a904-ea58f99ed5ae" providerId="ADAL" clId="{6AF9C43D-2B2E-B94C-84B3-85FD9A407C0A}" dt="2023-04-18T15:22:50.826" v="5581"/>
          <ac:spMkLst>
            <pc:docMk/>
            <pc:sldMk cId="1785916230" sldId="744"/>
            <ac:spMk id="4" creationId="{56F9CA02-70A8-8349-9E3B-549FB74A82B6}"/>
          </ac:spMkLst>
        </pc:spChg>
        <pc:spChg chg="add mod">
          <ac:chgData name="KIRK, STEVE E." userId="6480afdd-2927-451c-a904-ea58f99ed5ae" providerId="ADAL" clId="{6AF9C43D-2B2E-B94C-84B3-85FD9A407C0A}" dt="2023-04-18T15:22:50.826" v="5581"/>
          <ac:spMkLst>
            <pc:docMk/>
            <pc:sldMk cId="1785916230" sldId="744"/>
            <ac:spMk id="8" creationId="{8CBA310A-78B4-06D2-AE07-1F57C45C2B57}"/>
          </ac:spMkLst>
        </pc:spChg>
        <pc:spChg chg="add mod">
          <ac:chgData name="KIRK, STEVE E." userId="6480afdd-2927-451c-a904-ea58f99ed5ae" providerId="ADAL" clId="{6AF9C43D-2B2E-B94C-84B3-85FD9A407C0A}" dt="2023-04-18T15:22:50.826" v="5581"/>
          <ac:spMkLst>
            <pc:docMk/>
            <pc:sldMk cId="1785916230" sldId="744"/>
            <ac:spMk id="9" creationId="{C37504DE-42ED-253E-6654-E8A53F1964BE}"/>
          </ac:spMkLst>
        </pc:spChg>
        <pc:spChg chg="add mod">
          <ac:chgData name="KIRK, STEVE E." userId="6480afdd-2927-451c-a904-ea58f99ed5ae" providerId="ADAL" clId="{6AF9C43D-2B2E-B94C-84B3-85FD9A407C0A}" dt="2023-04-18T15:27:06.959" v="5617" actId="1076"/>
          <ac:spMkLst>
            <pc:docMk/>
            <pc:sldMk cId="1785916230" sldId="744"/>
            <ac:spMk id="12" creationId="{E58518E3-D23B-12DE-3E77-8B1968B81844}"/>
          </ac:spMkLst>
        </pc:spChg>
        <pc:spChg chg="del">
          <ac:chgData name="KIRK, STEVE E." userId="6480afdd-2927-451c-a904-ea58f99ed5ae" providerId="ADAL" clId="{6AF9C43D-2B2E-B94C-84B3-85FD9A407C0A}" dt="2023-04-18T15:22:50.016" v="5580" actId="478"/>
          <ac:spMkLst>
            <pc:docMk/>
            <pc:sldMk cId="1785916230" sldId="744"/>
            <ac:spMk id="19" creationId="{3725F9BA-8D2E-83E4-0C75-1AE6A0669FF4}"/>
          </ac:spMkLst>
        </pc:spChg>
        <pc:spChg chg="del">
          <ac:chgData name="KIRK, STEVE E." userId="6480afdd-2927-451c-a904-ea58f99ed5ae" providerId="ADAL" clId="{6AF9C43D-2B2E-B94C-84B3-85FD9A407C0A}" dt="2023-04-18T15:22:50.016" v="5580" actId="478"/>
          <ac:spMkLst>
            <pc:docMk/>
            <pc:sldMk cId="1785916230" sldId="744"/>
            <ac:spMk id="21" creationId="{88F668C7-F80F-36BB-AD57-FA02A8700C38}"/>
          </ac:spMkLst>
        </pc:spChg>
        <pc:spChg chg="del">
          <ac:chgData name="KIRK, STEVE E." userId="6480afdd-2927-451c-a904-ea58f99ed5ae" providerId="ADAL" clId="{6AF9C43D-2B2E-B94C-84B3-85FD9A407C0A}" dt="2023-04-18T15:22:50.016" v="5580" actId="478"/>
          <ac:spMkLst>
            <pc:docMk/>
            <pc:sldMk cId="1785916230" sldId="744"/>
            <ac:spMk id="22" creationId="{4761EFD1-C2DE-6A3E-B030-95D99955EC84}"/>
          </ac:spMkLst>
        </pc:spChg>
        <pc:spChg chg="del">
          <ac:chgData name="KIRK, STEVE E." userId="6480afdd-2927-451c-a904-ea58f99ed5ae" providerId="ADAL" clId="{6AF9C43D-2B2E-B94C-84B3-85FD9A407C0A}" dt="2023-04-18T15:22:50.016" v="5580" actId="478"/>
          <ac:spMkLst>
            <pc:docMk/>
            <pc:sldMk cId="1785916230" sldId="744"/>
            <ac:spMk id="23" creationId="{2C05236C-DC42-E079-2100-27CFD09E7797}"/>
          </ac:spMkLst>
        </pc:spChg>
      </pc:sldChg>
      <pc:sldChg chg="addSp delSp modSp add del mod delAnim modAnim">
        <pc:chgData name="KIRK, STEVE E." userId="6480afdd-2927-451c-a904-ea58f99ed5ae" providerId="ADAL" clId="{6AF9C43D-2B2E-B94C-84B3-85FD9A407C0A}" dt="2023-04-18T14:14:23.549" v="4437" actId="2696"/>
        <pc:sldMkLst>
          <pc:docMk/>
          <pc:sldMk cId="2296188324" sldId="745"/>
        </pc:sldMkLst>
        <pc:spChg chg="mod">
          <ac:chgData name="KIRK, STEVE E." userId="6480afdd-2927-451c-a904-ea58f99ed5ae" providerId="ADAL" clId="{6AF9C43D-2B2E-B94C-84B3-85FD9A407C0A}" dt="2023-04-18T10:15:12.767" v="4430" actId="208"/>
          <ac:spMkLst>
            <pc:docMk/>
            <pc:sldMk cId="2296188324" sldId="745"/>
            <ac:spMk id="2" creationId="{00000000-0000-0000-0000-000000000000}"/>
          </ac:spMkLst>
        </pc:spChg>
        <pc:spChg chg="add mod">
          <ac:chgData name="KIRK, STEVE E." userId="6480afdd-2927-451c-a904-ea58f99ed5ae" providerId="ADAL" clId="{6AF9C43D-2B2E-B94C-84B3-85FD9A407C0A}" dt="2023-04-18T10:15:12.767" v="4430" actId="208"/>
          <ac:spMkLst>
            <pc:docMk/>
            <pc:sldMk cId="2296188324" sldId="745"/>
            <ac:spMk id="3" creationId="{64429543-20F2-91CF-1AED-7FED20701990}"/>
          </ac:spMkLst>
        </pc:spChg>
        <pc:spChg chg="add mod">
          <ac:chgData name="KIRK, STEVE E." userId="6480afdd-2927-451c-a904-ea58f99ed5ae" providerId="ADAL" clId="{6AF9C43D-2B2E-B94C-84B3-85FD9A407C0A}" dt="2023-04-18T10:15:12.767" v="4430" actId="208"/>
          <ac:spMkLst>
            <pc:docMk/>
            <pc:sldMk cId="2296188324" sldId="745"/>
            <ac:spMk id="4" creationId="{09448D68-7602-6A6E-6763-02ADE5D865C4}"/>
          </ac:spMkLst>
        </pc:spChg>
        <pc:spChg chg="mod">
          <ac:chgData name="KIRK, STEVE E." userId="6480afdd-2927-451c-a904-ea58f99ed5ae" providerId="ADAL" clId="{6AF9C43D-2B2E-B94C-84B3-85FD9A407C0A}" dt="2023-04-18T10:16:19.796" v="4435" actId="208"/>
          <ac:spMkLst>
            <pc:docMk/>
            <pc:sldMk cId="2296188324" sldId="745"/>
            <ac:spMk id="6" creationId="{9657801D-64CF-2E21-DDD8-39C74966CCED}"/>
          </ac:spMkLst>
        </pc:spChg>
        <pc:spChg chg="del">
          <ac:chgData name="KIRK, STEVE E." userId="6480afdd-2927-451c-a904-ea58f99ed5ae" providerId="ADAL" clId="{6AF9C43D-2B2E-B94C-84B3-85FD9A407C0A}" dt="2023-04-18T10:08:58.285" v="4307" actId="478"/>
          <ac:spMkLst>
            <pc:docMk/>
            <pc:sldMk cId="2296188324" sldId="745"/>
            <ac:spMk id="8" creationId="{6CEA264D-B8EB-6BBB-7648-FE9B73CF9993}"/>
          </ac:spMkLst>
        </pc:spChg>
        <pc:spChg chg="del">
          <ac:chgData name="KIRK, STEVE E." userId="6480afdd-2927-451c-a904-ea58f99ed5ae" providerId="ADAL" clId="{6AF9C43D-2B2E-B94C-84B3-85FD9A407C0A}" dt="2023-04-18T10:08:59.871" v="4308" actId="478"/>
          <ac:spMkLst>
            <pc:docMk/>
            <pc:sldMk cId="2296188324" sldId="745"/>
            <ac:spMk id="9" creationId="{BE6C576F-6349-4559-FADF-4A96C3EB2422}"/>
          </ac:spMkLst>
        </pc:spChg>
        <pc:spChg chg="mod">
          <ac:chgData name="KIRK, STEVE E." userId="6480afdd-2927-451c-a904-ea58f99ed5ae" providerId="ADAL" clId="{6AF9C43D-2B2E-B94C-84B3-85FD9A407C0A}" dt="2023-04-18T10:15:12.767" v="4430" actId="208"/>
          <ac:spMkLst>
            <pc:docMk/>
            <pc:sldMk cId="2296188324" sldId="745"/>
            <ac:spMk id="10" creationId="{00000000-0000-0000-0000-000000000000}"/>
          </ac:spMkLst>
        </pc:spChg>
        <pc:spChg chg="mod">
          <ac:chgData name="KIRK, STEVE E." userId="6480afdd-2927-451c-a904-ea58f99ed5ae" providerId="ADAL" clId="{6AF9C43D-2B2E-B94C-84B3-85FD9A407C0A}" dt="2023-04-18T10:15:12.767" v="4430" actId="208"/>
          <ac:spMkLst>
            <pc:docMk/>
            <pc:sldMk cId="2296188324" sldId="745"/>
            <ac:spMk id="11" creationId="{FDD1F60D-5526-434D-A8BF-9E312B1131D0}"/>
          </ac:spMkLst>
        </pc:spChg>
        <pc:spChg chg="del">
          <ac:chgData name="KIRK, STEVE E." userId="6480afdd-2927-451c-a904-ea58f99ed5ae" providerId="ADAL" clId="{6AF9C43D-2B2E-B94C-84B3-85FD9A407C0A}" dt="2023-04-18T10:09:01.799" v="4309" actId="478"/>
          <ac:spMkLst>
            <pc:docMk/>
            <pc:sldMk cId="2296188324" sldId="745"/>
            <ac:spMk id="12" creationId="{3421724C-8CB7-E7A3-41C7-AC7994973873}"/>
          </ac:spMkLst>
        </pc:spChg>
        <pc:spChg chg="add mod">
          <ac:chgData name="KIRK, STEVE E." userId="6480afdd-2927-451c-a904-ea58f99ed5ae" providerId="ADAL" clId="{6AF9C43D-2B2E-B94C-84B3-85FD9A407C0A}" dt="2023-04-18T10:15:12.767" v="4430" actId="208"/>
          <ac:spMkLst>
            <pc:docMk/>
            <pc:sldMk cId="2296188324" sldId="745"/>
            <ac:spMk id="14" creationId="{AEBC3BE8-93DF-6636-C80C-8C439CC51DB3}"/>
          </ac:spMkLst>
        </pc:spChg>
        <pc:spChg chg="add mod">
          <ac:chgData name="KIRK, STEVE E." userId="6480afdd-2927-451c-a904-ea58f99ed5ae" providerId="ADAL" clId="{6AF9C43D-2B2E-B94C-84B3-85FD9A407C0A}" dt="2023-04-18T10:15:12.767" v="4430" actId="208"/>
          <ac:spMkLst>
            <pc:docMk/>
            <pc:sldMk cId="2296188324" sldId="745"/>
            <ac:spMk id="15" creationId="{536B9782-BE6F-81DC-25C2-5B590B3395FA}"/>
          </ac:spMkLst>
        </pc:spChg>
        <pc:spChg chg="mod">
          <ac:chgData name="KIRK, STEVE E." userId="6480afdd-2927-451c-a904-ea58f99ed5ae" providerId="ADAL" clId="{6AF9C43D-2B2E-B94C-84B3-85FD9A407C0A}" dt="2023-04-18T10:15:12.767" v="4430" actId="208"/>
          <ac:spMkLst>
            <pc:docMk/>
            <pc:sldMk cId="2296188324" sldId="745"/>
            <ac:spMk id="16" creationId="{786BB3BA-EE0C-1945-A386-D4AAD756751B}"/>
          </ac:spMkLst>
        </pc:spChg>
        <pc:spChg chg="mod">
          <ac:chgData name="KIRK, STEVE E." userId="6480afdd-2927-451c-a904-ea58f99ed5ae" providerId="ADAL" clId="{6AF9C43D-2B2E-B94C-84B3-85FD9A407C0A}" dt="2023-04-18T10:15:12.767" v="4430" actId="208"/>
          <ac:spMkLst>
            <pc:docMk/>
            <pc:sldMk cId="2296188324" sldId="745"/>
            <ac:spMk id="19" creationId="{3725F9BA-8D2E-83E4-0C75-1AE6A0669FF4}"/>
          </ac:spMkLst>
        </pc:spChg>
        <pc:spChg chg="mod">
          <ac:chgData name="KIRK, STEVE E." userId="6480afdd-2927-451c-a904-ea58f99ed5ae" providerId="ADAL" clId="{6AF9C43D-2B2E-B94C-84B3-85FD9A407C0A}" dt="2023-04-18T10:15:12.767" v="4430" actId="208"/>
          <ac:spMkLst>
            <pc:docMk/>
            <pc:sldMk cId="2296188324" sldId="745"/>
            <ac:spMk id="20" creationId="{00000000-0000-0000-0000-000000000000}"/>
          </ac:spMkLst>
        </pc:spChg>
        <pc:spChg chg="mod">
          <ac:chgData name="KIRK, STEVE E." userId="6480afdd-2927-451c-a904-ea58f99ed5ae" providerId="ADAL" clId="{6AF9C43D-2B2E-B94C-84B3-85FD9A407C0A}" dt="2023-04-18T10:15:12.767" v="4430" actId="208"/>
          <ac:spMkLst>
            <pc:docMk/>
            <pc:sldMk cId="2296188324" sldId="745"/>
            <ac:spMk id="21" creationId="{88F668C7-F80F-36BB-AD57-FA02A8700C38}"/>
          </ac:spMkLst>
        </pc:spChg>
        <pc:spChg chg="mod">
          <ac:chgData name="KIRK, STEVE E." userId="6480afdd-2927-451c-a904-ea58f99ed5ae" providerId="ADAL" clId="{6AF9C43D-2B2E-B94C-84B3-85FD9A407C0A}" dt="2023-04-18T10:15:12.767" v="4430" actId="208"/>
          <ac:spMkLst>
            <pc:docMk/>
            <pc:sldMk cId="2296188324" sldId="745"/>
            <ac:spMk id="22" creationId="{4761EFD1-C2DE-6A3E-B030-95D99955EC84}"/>
          </ac:spMkLst>
        </pc:spChg>
        <pc:spChg chg="mod">
          <ac:chgData name="KIRK, STEVE E." userId="6480afdd-2927-451c-a904-ea58f99ed5ae" providerId="ADAL" clId="{6AF9C43D-2B2E-B94C-84B3-85FD9A407C0A}" dt="2023-04-18T10:15:12.767" v="4430" actId="208"/>
          <ac:spMkLst>
            <pc:docMk/>
            <pc:sldMk cId="2296188324" sldId="745"/>
            <ac:spMk id="23" creationId="{2C05236C-DC42-E079-2100-27CFD09E7797}"/>
          </ac:spMkLst>
        </pc:spChg>
        <pc:cxnChg chg="mod">
          <ac:chgData name="KIRK, STEVE E." userId="6480afdd-2927-451c-a904-ea58f99ed5ae" providerId="ADAL" clId="{6AF9C43D-2B2E-B94C-84B3-85FD9A407C0A}" dt="2023-04-18T10:16:28.863" v="4436" actId="208"/>
          <ac:cxnSpMkLst>
            <pc:docMk/>
            <pc:sldMk cId="2296188324" sldId="745"/>
            <ac:cxnSpMk id="5" creationId="{00000000-0000-0000-0000-000000000000}"/>
          </ac:cxnSpMkLst>
        </pc:cxnChg>
        <pc:cxnChg chg="mod">
          <ac:chgData name="KIRK, STEVE E." userId="6480afdd-2927-451c-a904-ea58f99ed5ae" providerId="ADAL" clId="{6AF9C43D-2B2E-B94C-84B3-85FD9A407C0A}" dt="2023-04-18T10:16:28.863" v="4436" actId="208"/>
          <ac:cxnSpMkLst>
            <pc:docMk/>
            <pc:sldMk cId="2296188324" sldId="745"/>
            <ac:cxnSpMk id="7" creationId="{00000000-0000-0000-0000-000000000000}"/>
          </ac:cxnSpMkLst>
        </pc:cxnChg>
        <pc:cxnChg chg="del">
          <ac:chgData name="KIRK, STEVE E." userId="6480afdd-2927-451c-a904-ea58f99ed5ae" providerId="ADAL" clId="{6AF9C43D-2B2E-B94C-84B3-85FD9A407C0A}" dt="2023-04-18T10:09:14.842" v="4310" actId="478"/>
          <ac:cxnSpMkLst>
            <pc:docMk/>
            <pc:sldMk cId="2296188324" sldId="745"/>
            <ac:cxnSpMk id="13" creationId="{D4F5E2D4-72A9-541B-84EA-C26E82BF5128}"/>
          </ac:cxnSpMkLst>
        </pc:cxnChg>
        <pc:cxnChg chg="del">
          <ac:chgData name="KIRK, STEVE E." userId="6480afdd-2927-451c-a904-ea58f99ed5ae" providerId="ADAL" clId="{6AF9C43D-2B2E-B94C-84B3-85FD9A407C0A}" dt="2023-04-18T10:09:18.772" v="4312" actId="478"/>
          <ac:cxnSpMkLst>
            <pc:docMk/>
            <pc:sldMk cId="2296188324" sldId="745"/>
            <ac:cxnSpMk id="27" creationId="{4CE84FA5-7DF6-C64E-FCD8-991E6034B943}"/>
          </ac:cxnSpMkLst>
        </pc:cxnChg>
        <pc:cxnChg chg="del">
          <ac:chgData name="KIRK, STEVE E." userId="6480afdd-2927-451c-a904-ea58f99ed5ae" providerId="ADAL" clId="{6AF9C43D-2B2E-B94C-84B3-85FD9A407C0A}" dt="2023-04-18T10:09:16.547" v="4311" actId="478"/>
          <ac:cxnSpMkLst>
            <pc:docMk/>
            <pc:sldMk cId="2296188324" sldId="745"/>
            <ac:cxnSpMk id="29" creationId="{4A89BECD-7044-8A3F-2382-2ACC5721547D}"/>
          </ac:cxnSpMkLst>
        </pc:cxnChg>
      </pc:sldChg>
      <pc:sldChg chg="add modTransition modNotesTx">
        <pc:chgData name="KIRK, STEVE E." userId="6480afdd-2927-451c-a904-ea58f99ed5ae" providerId="ADAL" clId="{6AF9C43D-2B2E-B94C-84B3-85FD9A407C0A}" dt="2023-04-18T15:12:55.370" v="5418" actId="20577"/>
        <pc:sldMkLst>
          <pc:docMk/>
          <pc:sldMk cId="3702441688" sldId="745"/>
        </pc:sldMkLst>
      </pc:sldChg>
      <pc:sldChg chg="modSp add mod modTransition">
        <pc:chgData name="KIRK, STEVE E." userId="6480afdd-2927-451c-a904-ea58f99ed5ae" providerId="ADAL" clId="{6AF9C43D-2B2E-B94C-84B3-85FD9A407C0A}" dt="2023-04-18T15:18:25.057" v="5538" actId="207"/>
        <pc:sldMkLst>
          <pc:docMk/>
          <pc:sldMk cId="3809163510" sldId="746"/>
        </pc:sldMkLst>
        <pc:spChg chg="mod">
          <ac:chgData name="KIRK, STEVE E." userId="6480afdd-2927-451c-a904-ea58f99ed5ae" providerId="ADAL" clId="{6AF9C43D-2B2E-B94C-84B3-85FD9A407C0A}" dt="2023-04-18T15:18:25.057" v="5538" actId="207"/>
          <ac:spMkLst>
            <pc:docMk/>
            <pc:sldMk cId="3809163510" sldId="746"/>
            <ac:spMk id="3" creationId="{B6C1D70B-33E5-DA4B-AE2E-9618D00E9C2D}"/>
          </ac:spMkLst>
        </pc:spChg>
        <pc:spChg chg="mod">
          <ac:chgData name="KIRK, STEVE E." userId="6480afdd-2927-451c-a904-ea58f99ed5ae" providerId="ADAL" clId="{6AF9C43D-2B2E-B94C-84B3-85FD9A407C0A}" dt="2023-04-18T15:18:20.357" v="5537" actId="207"/>
          <ac:spMkLst>
            <pc:docMk/>
            <pc:sldMk cId="3809163510" sldId="746"/>
            <ac:spMk id="5" creationId="{6EAC9229-5D4A-FF4A-A517-F1099E80AE24}"/>
          </ac:spMkLst>
        </pc:spChg>
        <pc:spChg chg="mod">
          <ac:chgData name="KIRK, STEVE E." userId="6480afdd-2927-451c-a904-ea58f99ed5ae" providerId="ADAL" clId="{6AF9C43D-2B2E-B94C-84B3-85FD9A407C0A}" dt="2023-04-18T15:01:45.377" v="5309" actId="20577"/>
          <ac:spMkLst>
            <pc:docMk/>
            <pc:sldMk cId="3809163510" sldId="746"/>
            <ac:spMk id="29697" creationId="{F7D47782-2E72-9C4B-A035-757CAAE08F07}"/>
          </ac:spMkLst>
        </pc:spChg>
      </pc:sldChg>
      <pc:sldChg chg="addSp delSp modSp add mod modTransition modAnim">
        <pc:chgData name="KIRK, STEVE E." userId="6480afdd-2927-451c-a904-ea58f99ed5ae" providerId="ADAL" clId="{6AF9C43D-2B2E-B94C-84B3-85FD9A407C0A}" dt="2023-04-18T15:23:28.662" v="5587" actId="20577"/>
        <pc:sldMkLst>
          <pc:docMk/>
          <pc:sldMk cId="2075181447" sldId="747"/>
        </pc:sldMkLst>
        <pc:spChg chg="add del mod">
          <ac:chgData name="KIRK, STEVE E." userId="6480afdd-2927-451c-a904-ea58f99ed5ae" providerId="ADAL" clId="{6AF9C43D-2B2E-B94C-84B3-85FD9A407C0A}" dt="2023-04-18T14:58:16.627" v="5271" actId="21"/>
          <ac:spMkLst>
            <pc:docMk/>
            <pc:sldMk cId="2075181447" sldId="747"/>
            <ac:spMk id="3" creationId="{9C3DEF85-5315-C9B9-C2F4-DEE1BBAA4513}"/>
          </ac:spMkLst>
        </pc:spChg>
        <pc:spChg chg="mod">
          <ac:chgData name="KIRK, STEVE E." userId="6480afdd-2927-451c-a904-ea58f99ed5ae" providerId="ADAL" clId="{6AF9C43D-2B2E-B94C-84B3-85FD9A407C0A}" dt="2023-04-18T14:58:55.711" v="5285" actId="207"/>
          <ac:spMkLst>
            <pc:docMk/>
            <pc:sldMk cId="2075181447" sldId="747"/>
            <ac:spMk id="4" creationId="{2187D89F-665B-3EA7-8790-0D08AC1B5BEF}"/>
          </ac:spMkLst>
        </pc:spChg>
        <pc:spChg chg="mod">
          <ac:chgData name="KIRK, STEVE E." userId="6480afdd-2927-451c-a904-ea58f99ed5ae" providerId="ADAL" clId="{6AF9C43D-2B2E-B94C-84B3-85FD9A407C0A}" dt="2023-04-18T14:59:08.097" v="5286" actId="255"/>
          <ac:spMkLst>
            <pc:docMk/>
            <pc:sldMk cId="2075181447" sldId="747"/>
            <ac:spMk id="5" creationId="{6EAC9229-5D4A-FF4A-A517-F1099E80AE24}"/>
          </ac:spMkLst>
        </pc:spChg>
        <pc:spChg chg="add mod">
          <ac:chgData name="KIRK, STEVE E." userId="6480afdd-2927-451c-a904-ea58f99ed5ae" providerId="ADAL" clId="{6AF9C43D-2B2E-B94C-84B3-85FD9A407C0A}" dt="2023-04-18T14:58:25.148" v="5273"/>
          <ac:spMkLst>
            <pc:docMk/>
            <pc:sldMk cId="2075181447" sldId="747"/>
            <ac:spMk id="7" creationId="{6B99608A-55C8-D291-59B3-8C4F35569B71}"/>
          </ac:spMkLst>
        </pc:spChg>
        <pc:spChg chg="mod">
          <ac:chgData name="KIRK, STEVE E." userId="6480afdd-2927-451c-a904-ea58f99ed5ae" providerId="ADAL" clId="{6AF9C43D-2B2E-B94C-84B3-85FD9A407C0A}" dt="2023-04-18T15:23:28.662" v="5587" actId="20577"/>
          <ac:spMkLst>
            <pc:docMk/>
            <pc:sldMk cId="2075181447" sldId="747"/>
            <ac:spMk id="29697" creationId="{F7D47782-2E72-9C4B-A035-757CAAE08F07}"/>
          </ac:spMkLst>
        </pc:spChg>
        <pc:picChg chg="add del mod">
          <ac:chgData name="KIRK, STEVE E." userId="6480afdd-2927-451c-a904-ea58f99ed5ae" providerId="ADAL" clId="{6AF9C43D-2B2E-B94C-84B3-85FD9A407C0A}" dt="2023-04-18T14:58:16.627" v="5271" actId="21"/>
          <ac:picMkLst>
            <pc:docMk/>
            <pc:sldMk cId="2075181447" sldId="747"/>
            <ac:picMk id="2" creationId="{7E49F941-0CC0-EF68-BD7D-867A37A23488}"/>
          </ac:picMkLst>
        </pc:picChg>
        <pc:picChg chg="add mod">
          <ac:chgData name="KIRK, STEVE E." userId="6480afdd-2927-451c-a904-ea58f99ed5ae" providerId="ADAL" clId="{6AF9C43D-2B2E-B94C-84B3-85FD9A407C0A}" dt="2023-04-18T14:58:25.148" v="5273"/>
          <ac:picMkLst>
            <pc:docMk/>
            <pc:sldMk cId="2075181447" sldId="747"/>
            <ac:picMk id="6" creationId="{D564D27C-617F-5667-BB9A-7C6BD69CCD32}"/>
          </ac:picMkLst>
        </pc:picChg>
      </pc:sldChg>
      <pc:sldChg chg="add modAnim">
        <pc:chgData name="KIRK, STEVE E." userId="6480afdd-2927-451c-a904-ea58f99ed5ae" providerId="ADAL" clId="{6AF9C43D-2B2E-B94C-84B3-85FD9A407C0A}" dt="2023-04-18T15:21:42.233" v="5569"/>
        <pc:sldMkLst>
          <pc:docMk/>
          <pc:sldMk cId="4046955418" sldId="748"/>
        </pc:sldMkLst>
      </pc:sldChg>
      <pc:sldChg chg="delSp modSp add mod modNotesTx">
        <pc:chgData name="KIRK, STEVE E." userId="6480afdd-2927-451c-a904-ea58f99ed5ae" providerId="ADAL" clId="{6AF9C43D-2B2E-B94C-84B3-85FD9A407C0A}" dt="2023-04-18T15:26:13.633" v="5608" actId="20577"/>
        <pc:sldMkLst>
          <pc:docMk/>
          <pc:sldMk cId="686552998" sldId="749"/>
        </pc:sldMkLst>
        <pc:spChg chg="mod">
          <ac:chgData name="KIRK, STEVE E." userId="6480afdd-2927-451c-a904-ea58f99ed5ae" providerId="ADAL" clId="{6AF9C43D-2B2E-B94C-84B3-85FD9A407C0A}" dt="2023-04-18T15:25:00.644" v="5605" actId="1076"/>
          <ac:spMkLst>
            <pc:docMk/>
            <pc:sldMk cId="686552998" sldId="749"/>
            <ac:spMk id="2" creationId="{A2468337-D1BC-4931-C163-68151223DE57}"/>
          </ac:spMkLst>
        </pc:spChg>
        <pc:spChg chg="del">
          <ac:chgData name="KIRK, STEVE E." userId="6480afdd-2927-451c-a904-ea58f99ed5ae" providerId="ADAL" clId="{6AF9C43D-2B2E-B94C-84B3-85FD9A407C0A}" dt="2023-04-18T15:24:34.306" v="5592" actId="478"/>
          <ac:spMkLst>
            <pc:docMk/>
            <pc:sldMk cId="686552998" sldId="749"/>
            <ac:spMk id="3" creationId="{CA9C146F-99C4-FB98-1931-7300D1949654}"/>
          </ac:spMkLst>
        </pc:spChg>
      </pc:sldChg>
      <pc:sldChg chg="addSp delSp add del setBg delDesignElem">
        <pc:chgData name="KIRK, STEVE E." userId="6480afdd-2927-451c-a904-ea58f99ed5ae" providerId="ADAL" clId="{6AF9C43D-2B2E-B94C-84B3-85FD9A407C0A}" dt="2023-04-18T15:24:26.027" v="5590"/>
        <pc:sldMkLst>
          <pc:docMk/>
          <pc:sldMk cId="3006692788" sldId="749"/>
        </pc:sldMkLst>
        <pc:spChg chg="add del">
          <ac:chgData name="KIRK, STEVE E." userId="6480afdd-2927-451c-a904-ea58f99ed5ae" providerId="ADAL" clId="{6AF9C43D-2B2E-B94C-84B3-85FD9A407C0A}" dt="2023-04-18T15:24:26.027" v="5590"/>
          <ac:spMkLst>
            <pc:docMk/>
            <pc:sldMk cId="3006692788" sldId="749"/>
            <ac:spMk id="30" creationId="{71B2258F-86CA-4D4D-8270-BC05FCDEBFB3}"/>
          </ac:spMkLst>
        </pc:spChg>
      </pc:sldChg>
      <pc:sldChg chg="addSp delSp modSp add mod ord modAnim modNotesTx">
        <pc:chgData name="KIRK, STEVE E." userId="6480afdd-2927-451c-a904-ea58f99ed5ae" providerId="ADAL" clId="{6AF9C43D-2B2E-B94C-84B3-85FD9A407C0A}" dt="2023-04-18T15:43:14.448" v="5824" actId="5793"/>
        <pc:sldMkLst>
          <pc:docMk/>
          <pc:sldMk cId="974651614" sldId="750"/>
        </pc:sldMkLst>
        <pc:spChg chg="mod">
          <ac:chgData name="KIRK, STEVE E." userId="6480afdd-2927-451c-a904-ea58f99ed5ae" providerId="ADAL" clId="{6AF9C43D-2B2E-B94C-84B3-85FD9A407C0A}" dt="2023-04-18T15:39:29.635" v="5779" actId="20577"/>
          <ac:spMkLst>
            <pc:docMk/>
            <pc:sldMk cId="974651614" sldId="750"/>
            <ac:spMk id="17" creationId="{617769B5-A990-69F0-DC42-DB12F0A35D99}"/>
          </ac:spMkLst>
        </pc:spChg>
        <pc:spChg chg="add mod">
          <ac:chgData name="KIRK, STEVE E." userId="6480afdd-2927-451c-a904-ea58f99ed5ae" providerId="ADAL" clId="{6AF9C43D-2B2E-B94C-84B3-85FD9A407C0A}" dt="2023-04-18T15:37:32.102" v="5772" actId="1076"/>
          <ac:spMkLst>
            <pc:docMk/>
            <pc:sldMk cId="974651614" sldId="750"/>
            <ac:spMk id="18" creationId="{42FD4F75-5C5F-C69F-47F1-0DB8D7B8679C}"/>
          </ac:spMkLst>
        </pc:spChg>
        <pc:spChg chg="add mod">
          <ac:chgData name="KIRK, STEVE E." userId="6480afdd-2927-451c-a904-ea58f99ed5ae" providerId="ADAL" clId="{6AF9C43D-2B2E-B94C-84B3-85FD9A407C0A}" dt="2023-04-18T15:37:28.787" v="5771" actId="1076"/>
          <ac:spMkLst>
            <pc:docMk/>
            <pc:sldMk cId="974651614" sldId="750"/>
            <ac:spMk id="19" creationId="{3EC880CB-FA49-6BB7-6EEE-7013B6A1CC50}"/>
          </ac:spMkLst>
        </pc:spChg>
        <pc:cxnChg chg="del">
          <ac:chgData name="KIRK, STEVE E." userId="6480afdd-2927-451c-a904-ea58f99ed5ae" providerId="ADAL" clId="{6AF9C43D-2B2E-B94C-84B3-85FD9A407C0A}" dt="2023-04-18T15:38:34.256" v="5773" actId="478"/>
          <ac:cxnSpMkLst>
            <pc:docMk/>
            <pc:sldMk cId="974651614" sldId="750"/>
            <ac:cxnSpMk id="6" creationId="{F93FAC43-D506-2377-F797-D7A334AD873B}"/>
          </ac:cxnSpMkLst>
        </pc:cxnChg>
        <pc:cxnChg chg="del">
          <ac:chgData name="KIRK, STEVE E." userId="6480afdd-2927-451c-a904-ea58f99ed5ae" providerId="ADAL" clId="{6AF9C43D-2B2E-B94C-84B3-85FD9A407C0A}" dt="2023-04-18T15:35:39.518" v="5743" actId="478"/>
          <ac:cxnSpMkLst>
            <pc:docMk/>
            <pc:sldMk cId="974651614" sldId="750"/>
            <ac:cxnSpMk id="14" creationId="{99CF4D9A-CD7E-6A16-B557-DD06D84DB559}"/>
          </ac:cxnSpMkLst>
        </pc:cxnChg>
      </pc:sldChg>
      <pc:sldChg chg="addSp delSp modSp add mod modAnim">
        <pc:chgData name="KIRK, STEVE E." userId="6480afdd-2927-451c-a904-ea58f99ed5ae" providerId="ADAL" clId="{6AF9C43D-2B2E-B94C-84B3-85FD9A407C0A}" dt="2023-04-18T15:57:43.601" v="5885" actId="20577"/>
        <pc:sldMkLst>
          <pc:docMk/>
          <pc:sldMk cId="2455243294" sldId="751"/>
        </pc:sldMkLst>
        <pc:spChg chg="add mod">
          <ac:chgData name="KIRK, STEVE E." userId="6480afdd-2927-451c-a904-ea58f99ed5ae" providerId="ADAL" clId="{6AF9C43D-2B2E-B94C-84B3-85FD9A407C0A}" dt="2023-04-18T15:56:47.485" v="5874" actId="1076"/>
          <ac:spMkLst>
            <pc:docMk/>
            <pc:sldMk cId="2455243294" sldId="751"/>
            <ac:spMk id="6" creationId="{7B0C2588-036D-43F2-0CA6-22C90EC66E93}"/>
          </ac:spMkLst>
        </pc:spChg>
        <pc:spChg chg="del">
          <ac:chgData name="KIRK, STEVE E." userId="6480afdd-2927-451c-a904-ea58f99ed5ae" providerId="ADAL" clId="{6AF9C43D-2B2E-B94C-84B3-85FD9A407C0A}" dt="2023-04-18T15:56:07.819" v="5849" actId="478"/>
          <ac:spMkLst>
            <pc:docMk/>
            <pc:sldMk cId="2455243294" sldId="751"/>
            <ac:spMk id="8" creationId="{0BC36FD9-7FF0-780B-D941-C58B42667EE3}"/>
          </ac:spMkLst>
        </pc:spChg>
        <pc:spChg chg="mod">
          <ac:chgData name="KIRK, STEVE E." userId="6480afdd-2927-451c-a904-ea58f99ed5ae" providerId="ADAL" clId="{6AF9C43D-2B2E-B94C-84B3-85FD9A407C0A}" dt="2023-04-18T15:57:43.601" v="5885" actId="20577"/>
          <ac:spMkLst>
            <pc:docMk/>
            <pc:sldMk cId="2455243294" sldId="751"/>
            <ac:spMk id="17" creationId="{617769B5-A990-69F0-DC42-DB12F0A35D99}"/>
          </ac:spMkLst>
        </pc:spChg>
        <pc:spChg chg="mod">
          <ac:chgData name="KIRK, STEVE E." userId="6480afdd-2927-451c-a904-ea58f99ed5ae" providerId="ADAL" clId="{6AF9C43D-2B2E-B94C-84B3-85FD9A407C0A}" dt="2023-04-18T15:54:27.684" v="5840" actId="208"/>
          <ac:spMkLst>
            <pc:docMk/>
            <pc:sldMk cId="2455243294" sldId="751"/>
            <ac:spMk id="18" creationId="{42FD4F75-5C5F-C69F-47F1-0DB8D7B8679C}"/>
          </ac:spMkLst>
        </pc:spChg>
        <pc:spChg chg="mod">
          <ac:chgData name="KIRK, STEVE E." userId="6480afdd-2927-451c-a904-ea58f99ed5ae" providerId="ADAL" clId="{6AF9C43D-2B2E-B94C-84B3-85FD9A407C0A}" dt="2023-04-18T15:54:45.781" v="5842" actId="2085"/>
          <ac:spMkLst>
            <pc:docMk/>
            <pc:sldMk cId="2455243294" sldId="751"/>
            <ac:spMk id="19" creationId="{3EC880CB-FA49-6BB7-6EEE-7013B6A1CC50}"/>
          </ac:spMkLst>
        </pc:spChg>
        <pc:cxnChg chg="del">
          <ac:chgData name="KIRK, STEVE E." userId="6480afdd-2927-451c-a904-ea58f99ed5ae" providerId="ADAL" clId="{6AF9C43D-2B2E-B94C-84B3-85FD9A407C0A}" dt="2023-04-18T15:56:13.285" v="5851" actId="478"/>
          <ac:cxnSpMkLst>
            <pc:docMk/>
            <pc:sldMk cId="2455243294" sldId="751"/>
            <ac:cxnSpMk id="12" creationId="{265BAF3F-2937-96EA-2C59-6FAF6278056D}"/>
          </ac:cxnSpMkLst>
        </pc:cxnChg>
        <pc:cxnChg chg="del">
          <ac:chgData name="KIRK, STEVE E." userId="6480afdd-2927-451c-a904-ea58f99ed5ae" providerId="ADAL" clId="{6AF9C43D-2B2E-B94C-84B3-85FD9A407C0A}" dt="2023-04-18T15:56:09.713" v="5850" actId="478"/>
          <ac:cxnSpMkLst>
            <pc:docMk/>
            <pc:sldMk cId="2455243294" sldId="751"/>
            <ac:cxnSpMk id="13" creationId="{C1E055E6-6532-7FAC-0131-769779AD3B40}"/>
          </ac:cxnSpMkLst>
        </pc:cxnChg>
      </pc:sldChg>
      <pc:sldChg chg="add del">
        <pc:chgData name="KIRK, STEVE E." userId="6480afdd-2927-451c-a904-ea58f99ed5ae" providerId="ADAL" clId="{6AF9C43D-2B2E-B94C-84B3-85FD9A407C0A}" dt="2023-04-18T17:15:45.591" v="7614" actId="2696"/>
        <pc:sldMkLst>
          <pc:docMk/>
          <pc:sldMk cId="3048713060" sldId="752"/>
        </pc:sldMkLst>
      </pc:sldChg>
      <pc:sldChg chg="new del">
        <pc:chgData name="KIRK, STEVE E." userId="6480afdd-2927-451c-a904-ea58f99ed5ae" providerId="ADAL" clId="{6AF9C43D-2B2E-B94C-84B3-85FD9A407C0A}" dt="2023-04-18T16:11:32.447" v="5981" actId="2696"/>
        <pc:sldMkLst>
          <pc:docMk/>
          <pc:sldMk cId="3713983789" sldId="752"/>
        </pc:sldMkLst>
      </pc:sldChg>
      <pc:sldChg chg="modSp add mod modAnim">
        <pc:chgData name="KIRK, STEVE E." userId="6480afdd-2927-451c-a904-ea58f99ed5ae" providerId="ADAL" clId="{6AF9C43D-2B2E-B94C-84B3-85FD9A407C0A}" dt="2023-04-18T17:58:14.981" v="8455" actId="1076"/>
        <pc:sldMkLst>
          <pc:docMk/>
          <pc:sldMk cId="2721520388" sldId="753"/>
        </pc:sldMkLst>
        <pc:spChg chg="mod">
          <ac:chgData name="KIRK, STEVE E." userId="6480afdd-2927-451c-a904-ea58f99ed5ae" providerId="ADAL" clId="{6AF9C43D-2B2E-B94C-84B3-85FD9A407C0A}" dt="2023-04-18T17:58:14.981" v="8455" actId="1076"/>
          <ac:spMkLst>
            <pc:docMk/>
            <pc:sldMk cId="2721520388" sldId="753"/>
            <ac:spMk id="6" creationId="{E12B30EE-D72B-4842-6C46-0F8194146C7C}"/>
          </ac:spMkLst>
        </pc:spChg>
      </pc:sldChg>
      <pc:sldChg chg="modSp add del modAnim">
        <pc:chgData name="KIRK, STEVE E." userId="6480afdd-2927-451c-a904-ea58f99ed5ae" providerId="ADAL" clId="{6AF9C43D-2B2E-B94C-84B3-85FD9A407C0A}" dt="2023-04-18T17:15:41.534" v="7613" actId="2696"/>
        <pc:sldMkLst>
          <pc:docMk/>
          <pc:sldMk cId="3104492590" sldId="754"/>
        </pc:sldMkLst>
        <pc:spChg chg="mod">
          <ac:chgData name="KIRK, STEVE E." userId="6480afdd-2927-451c-a904-ea58f99ed5ae" providerId="ADAL" clId="{6AF9C43D-2B2E-B94C-84B3-85FD9A407C0A}" dt="2023-04-18T17:05:30.357" v="7407" actId="20577"/>
          <ac:spMkLst>
            <pc:docMk/>
            <pc:sldMk cId="3104492590" sldId="754"/>
            <ac:spMk id="6" creationId="{E12B30EE-D72B-4842-6C46-0F8194146C7C}"/>
          </ac:spMkLst>
        </pc:spChg>
      </pc:sldChg>
      <pc:sldChg chg="modSp add mod modAnim">
        <pc:chgData name="KIRK, STEVE E." userId="6480afdd-2927-451c-a904-ea58f99ed5ae" providerId="ADAL" clId="{6AF9C43D-2B2E-B94C-84B3-85FD9A407C0A}" dt="2023-04-18T18:04:40.917" v="8473" actId="20577"/>
        <pc:sldMkLst>
          <pc:docMk/>
          <pc:sldMk cId="3957447436" sldId="755"/>
        </pc:sldMkLst>
        <pc:spChg chg="mod">
          <ac:chgData name="KIRK, STEVE E." userId="6480afdd-2927-451c-a904-ea58f99ed5ae" providerId="ADAL" clId="{6AF9C43D-2B2E-B94C-84B3-85FD9A407C0A}" dt="2023-04-18T18:04:40.917" v="8473" actId="20577"/>
          <ac:spMkLst>
            <pc:docMk/>
            <pc:sldMk cId="3957447436" sldId="755"/>
            <ac:spMk id="6" creationId="{E12B30EE-D72B-4842-6C46-0F8194146C7C}"/>
          </ac:spMkLst>
        </pc:spChg>
      </pc:sldChg>
      <pc:sldChg chg="modSp add mod modAnim">
        <pc:chgData name="KIRK, STEVE E." userId="6480afdd-2927-451c-a904-ea58f99ed5ae" providerId="ADAL" clId="{6AF9C43D-2B2E-B94C-84B3-85FD9A407C0A}" dt="2023-04-18T18:02:57.455" v="8463"/>
        <pc:sldMkLst>
          <pc:docMk/>
          <pc:sldMk cId="934846" sldId="756"/>
        </pc:sldMkLst>
        <pc:spChg chg="mod">
          <ac:chgData name="KIRK, STEVE E." userId="6480afdd-2927-451c-a904-ea58f99ed5ae" providerId="ADAL" clId="{6AF9C43D-2B2E-B94C-84B3-85FD9A407C0A}" dt="2023-04-18T17:59:32.649" v="8459" actId="1076"/>
          <ac:spMkLst>
            <pc:docMk/>
            <pc:sldMk cId="934846" sldId="756"/>
            <ac:spMk id="6" creationId="{E12B30EE-D72B-4842-6C46-0F8194146C7C}"/>
          </ac:spMkLst>
        </pc:spChg>
      </pc:sldChg>
      <pc:sldChg chg="addSp delSp modSp new mod modAnim">
        <pc:chgData name="KIRK, STEVE E." userId="6480afdd-2927-451c-a904-ea58f99ed5ae" providerId="ADAL" clId="{6AF9C43D-2B2E-B94C-84B3-85FD9A407C0A}" dt="2023-04-18T21:46:40.485" v="9525" actId="1076"/>
        <pc:sldMkLst>
          <pc:docMk/>
          <pc:sldMk cId="3996870154" sldId="757"/>
        </pc:sldMkLst>
        <pc:spChg chg="add mod">
          <ac:chgData name="KIRK, STEVE E." userId="6480afdd-2927-451c-a904-ea58f99ed5ae" providerId="ADAL" clId="{6AF9C43D-2B2E-B94C-84B3-85FD9A407C0A}" dt="2023-04-18T18:52:15.543" v="8545" actId="20577"/>
          <ac:spMkLst>
            <pc:docMk/>
            <pc:sldMk cId="3996870154" sldId="757"/>
            <ac:spMk id="4" creationId="{A73F09FE-7DA8-A100-9158-12754D4C88ED}"/>
          </ac:spMkLst>
        </pc:spChg>
        <pc:picChg chg="add mod">
          <ac:chgData name="KIRK, STEVE E." userId="6480afdd-2927-451c-a904-ea58f99ed5ae" providerId="ADAL" clId="{6AF9C43D-2B2E-B94C-84B3-85FD9A407C0A}" dt="2023-04-18T17:22:47.335" v="7623" actId="14100"/>
          <ac:picMkLst>
            <pc:docMk/>
            <pc:sldMk cId="3996870154" sldId="757"/>
            <ac:picMk id="3" creationId="{F97FD7E3-F33A-13B5-D34D-C78E40782985}"/>
          </ac:picMkLst>
        </pc:picChg>
        <pc:picChg chg="add del mod">
          <ac:chgData name="KIRK, STEVE E." userId="6480afdd-2927-451c-a904-ea58f99ed5ae" providerId="ADAL" clId="{6AF9C43D-2B2E-B94C-84B3-85FD9A407C0A}" dt="2023-04-18T21:46:11.453" v="9520" actId="478"/>
          <ac:picMkLst>
            <pc:docMk/>
            <pc:sldMk cId="3996870154" sldId="757"/>
            <ac:picMk id="6" creationId="{D52AD261-F062-4D81-8A06-C8611881578A}"/>
          </ac:picMkLst>
        </pc:picChg>
        <pc:picChg chg="add mod">
          <ac:chgData name="KIRK, STEVE E." userId="6480afdd-2927-451c-a904-ea58f99ed5ae" providerId="ADAL" clId="{6AF9C43D-2B2E-B94C-84B3-85FD9A407C0A}" dt="2023-04-18T21:46:40.485" v="9525" actId="1076"/>
          <ac:picMkLst>
            <pc:docMk/>
            <pc:sldMk cId="3996870154" sldId="757"/>
            <ac:picMk id="7" creationId="{F1D2809A-770E-DE60-318F-852242D69637}"/>
          </ac:picMkLst>
        </pc:picChg>
        <pc:picChg chg="add mod">
          <ac:chgData name="KIRK, STEVE E." userId="6480afdd-2927-451c-a904-ea58f99ed5ae" providerId="ADAL" clId="{6AF9C43D-2B2E-B94C-84B3-85FD9A407C0A}" dt="2023-04-18T21:46:34.584" v="9524" actId="1076"/>
          <ac:picMkLst>
            <pc:docMk/>
            <pc:sldMk cId="3996870154" sldId="757"/>
            <ac:picMk id="8" creationId="{B003CB6A-37D8-1A7D-2A7F-29036DFC3EF2}"/>
          </ac:picMkLst>
        </pc:picChg>
      </pc:sldChg>
      <pc:sldChg chg="add del">
        <pc:chgData name="KIRK, STEVE E." userId="6480afdd-2927-451c-a904-ea58f99ed5ae" providerId="ADAL" clId="{6AF9C43D-2B2E-B94C-84B3-85FD9A407C0A}" dt="2023-04-18T21:35:59.085" v="9486" actId="2696"/>
        <pc:sldMkLst>
          <pc:docMk/>
          <pc:sldMk cId="1930718271" sldId="758"/>
        </pc:sldMkLst>
      </pc:sldChg>
      <pc:sldChg chg="modSp add mod ord">
        <pc:chgData name="KIRK, STEVE E." userId="6480afdd-2927-451c-a904-ea58f99ed5ae" providerId="ADAL" clId="{6AF9C43D-2B2E-B94C-84B3-85FD9A407C0A}" dt="2023-04-18T21:41:16.784" v="9508" actId="20577"/>
        <pc:sldMkLst>
          <pc:docMk/>
          <pc:sldMk cId="2697298705" sldId="759"/>
        </pc:sldMkLst>
        <pc:spChg chg="mod">
          <ac:chgData name="KIRK, STEVE E." userId="6480afdd-2927-451c-a904-ea58f99ed5ae" providerId="ADAL" clId="{6AF9C43D-2B2E-B94C-84B3-85FD9A407C0A}" dt="2023-04-18T21:41:16.784" v="9508" actId="20577"/>
          <ac:spMkLst>
            <pc:docMk/>
            <pc:sldMk cId="2697298705" sldId="759"/>
            <ac:spMk id="3" creationId="{00000000-0000-0000-0000-000000000000}"/>
          </ac:spMkLst>
        </pc:spChg>
      </pc:sldChg>
      <pc:sldMasterChg chg="modSldLayout">
        <pc:chgData name="KIRK, STEVE E." userId="6480afdd-2927-451c-a904-ea58f99ed5ae" providerId="ADAL" clId="{6AF9C43D-2B2E-B94C-84B3-85FD9A407C0A}" dt="2023-04-18T15:03:56.196" v="5310" actId="478"/>
        <pc:sldMasterMkLst>
          <pc:docMk/>
          <pc:sldMasterMk cId="2302672872" sldId="2147483648"/>
        </pc:sldMasterMkLst>
        <pc:sldLayoutChg chg="addSp delSp modSp mod">
          <pc:chgData name="KIRK, STEVE E." userId="6480afdd-2927-451c-a904-ea58f99ed5ae" providerId="ADAL" clId="{6AF9C43D-2B2E-B94C-84B3-85FD9A407C0A}" dt="2023-04-18T15:03:56.196" v="5310" actId="478"/>
          <pc:sldLayoutMkLst>
            <pc:docMk/>
            <pc:sldMasterMk cId="2302672872" sldId="2147483648"/>
            <pc:sldLayoutMk cId="3903121704" sldId="2147483650"/>
          </pc:sldLayoutMkLst>
          <pc:spChg chg="mod">
            <ac:chgData name="KIRK, STEVE E." userId="6480afdd-2927-451c-a904-ea58f99ed5ae" providerId="ADAL" clId="{6AF9C43D-2B2E-B94C-84B3-85FD9A407C0A}" dt="2023-04-18T14:57:54.574" v="5270" actId="20577"/>
            <ac:spMkLst>
              <pc:docMk/>
              <pc:sldMasterMk cId="2302672872" sldId="2147483648"/>
              <pc:sldLayoutMk cId="3903121704" sldId="2147483650"/>
              <ac:spMk id="5" creationId="{A47A0F00-82BA-C671-456E-552EE276B39A}"/>
            </ac:spMkLst>
          </pc:spChg>
          <pc:picChg chg="add del mod">
            <ac:chgData name="KIRK, STEVE E." userId="6480afdd-2927-451c-a904-ea58f99ed5ae" providerId="ADAL" clId="{6AF9C43D-2B2E-B94C-84B3-85FD9A407C0A}" dt="2023-04-18T15:03:56.196" v="5310" actId="478"/>
            <ac:picMkLst>
              <pc:docMk/>
              <pc:sldMasterMk cId="2302672872" sldId="2147483648"/>
              <pc:sldLayoutMk cId="3903121704" sldId="2147483650"/>
              <ac:picMk id="4" creationId="{AF1CE096-D86A-1279-3F07-F826EBFC65CC}"/>
            </ac:picMkLst>
          </pc:picChg>
        </pc:sldLayoutChg>
      </pc:sldMasterChg>
      <pc:sldMasterChg chg="del delSldLayout">
        <pc:chgData name="KIRK, STEVE E." userId="6480afdd-2927-451c-a904-ea58f99ed5ae" providerId="ADAL" clId="{6AF9C43D-2B2E-B94C-84B3-85FD9A407C0A}" dt="2023-04-14T10:44:07.236" v="74" actId="2696"/>
        <pc:sldMasterMkLst>
          <pc:docMk/>
          <pc:sldMasterMk cId="2135837560" sldId="2147483660"/>
        </pc:sldMasterMkLst>
        <pc:sldLayoutChg chg="del">
          <pc:chgData name="KIRK, STEVE E." userId="6480afdd-2927-451c-a904-ea58f99ed5ae" providerId="ADAL" clId="{6AF9C43D-2B2E-B94C-84B3-85FD9A407C0A}" dt="2023-04-14T10:44:07.231" v="63" actId="2696"/>
          <pc:sldLayoutMkLst>
            <pc:docMk/>
            <pc:sldMasterMk cId="2135837560" sldId="2147483660"/>
            <pc:sldLayoutMk cId="62402212" sldId="2147483661"/>
          </pc:sldLayoutMkLst>
        </pc:sldLayoutChg>
        <pc:sldLayoutChg chg="del">
          <pc:chgData name="KIRK, STEVE E." userId="6480afdd-2927-451c-a904-ea58f99ed5ae" providerId="ADAL" clId="{6AF9C43D-2B2E-B94C-84B3-85FD9A407C0A}" dt="2023-04-14T10:44:07.231" v="64" actId="2696"/>
          <pc:sldLayoutMkLst>
            <pc:docMk/>
            <pc:sldMasterMk cId="2135837560" sldId="2147483660"/>
            <pc:sldLayoutMk cId="2571206072" sldId="2147483662"/>
          </pc:sldLayoutMkLst>
        </pc:sldLayoutChg>
        <pc:sldLayoutChg chg="del">
          <pc:chgData name="KIRK, STEVE E." userId="6480afdd-2927-451c-a904-ea58f99ed5ae" providerId="ADAL" clId="{6AF9C43D-2B2E-B94C-84B3-85FD9A407C0A}" dt="2023-04-14T10:44:07.232" v="65" actId="2696"/>
          <pc:sldLayoutMkLst>
            <pc:docMk/>
            <pc:sldMasterMk cId="2135837560" sldId="2147483660"/>
            <pc:sldLayoutMk cId="639087814" sldId="2147483663"/>
          </pc:sldLayoutMkLst>
        </pc:sldLayoutChg>
        <pc:sldLayoutChg chg="del">
          <pc:chgData name="KIRK, STEVE E." userId="6480afdd-2927-451c-a904-ea58f99ed5ae" providerId="ADAL" clId="{6AF9C43D-2B2E-B94C-84B3-85FD9A407C0A}" dt="2023-04-14T10:44:07.232" v="66" actId="2696"/>
          <pc:sldLayoutMkLst>
            <pc:docMk/>
            <pc:sldMasterMk cId="2135837560" sldId="2147483660"/>
            <pc:sldLayoutMk cId="3242822748" sldId="2147483664"/>
          </pc:sldLayoutMkLst>
        </pc:sldLayoutChg>
        <pc:sldLayoutChg chg="del">
          <pc:chgData name="KIRK, STEVE E." userId="6480afdd-2927-451c-a904-ea58f99ed5ae" providerId="ADAL" clId="{6AF9C43D-2B2E-B94C-84B3-85FD9A407C0A}" dt="2023-04-14T10:44:07.233" v="67" actId="2696"/>
          <pc:sldLayoutMkLst>
            <pc:docMk/>
            <pc:sldMasterMk cId="2135837560" sldId="2147483660"/>
            <pc:sldLayoutMk cId="2800381909" sldId="2147483665"/>
          </pc:sldLayoutMkLst>
        </pc:sldLayoutChg>
        <pc:sldLayoutChg chg="del">
          <pc:chgData name="KIRK, STEVE E." userId="6480afdd-2927-451c-a904-ea58f99ed5ae" providerId="ADAL" clId="{6AF9C43D-2B2E-B94C-84B3-85FD9A407C0A}" dt="2023-04-14T10:44:07.233" v="68" actId="2696"/>
          <pc:sldLayoutMkLst>
            <pc:docMk/>
            <pc:sldMasterMk cId="2135837560" sldId="2147483660"/>
            <pc:sldLayoutMk cId="2243429353" sldId="2147483666"/>
          </pc:sldLayoutMkLst>
        </pc:sldLayoutChg>
        <pc:sldLayoutChg chg="del">
          <pc:chgData name="KIRK, STEVE E." userId="6480afdd-2927-451c-a904-ea58f99ed5ae" providerId="ADAL" clId="{6AF9C43D-2B2E-B94C-84B3-85FD9A407C0A}" dt="2023-04-14T10:44:07.233" v="69" actId="2696"/>
          <pc:sldLayoutMkLst>
            <pc:docMk/>
            <pc:sldMasterMk cId="2135837560" sldId="2147483660"/>
            <pc:sldLayoutMk cId="132202036" sldId="2147483667"/>
          </pc:sldLayoutMkLst>
        </pc:sldLayoutChg>
        <pc:sldLayoutChg chg="del">
          <pc:chgData name="KIRK, STEVE E." userId="6480afdd-2927-451c-a904-ea58f99ed5ae" providerId="ADAL" clId="{6AF9C43D-2B2E-B94C-84B3-85FD9A407C0A}" dt="2023-04-14T10:44:07.234" v="70" actId="2696"/>
          <pc:sldLayoutMkLst>
            <pc:docMk/>
            <pc:sldMasterMk cId="2135837560" sldId="2147483660"/>
            <pc:sldLayoutMk cId="900497486" sldId="2147483668"/>
          </pc:sldLayoutMkLst>
        </pc:sldLayoutChg>
        <pc:sldLayoutChg chg="del">
          <pc:chgData name="KIRK, STEVE E." userId="6480afdd-2927-451c-a904-ea58f99ed5ae" providerId="ADAL" clId="{6AF9C43D-2B2E-B94C-84B3-85FD9A407C0A}" dt="2023-04-14T10:44:07.234" v="71" actId="2696"/>
          <pc:sldLayoutMkLst>
            <pc:docMk/>
            <pc:sldMasterMk cId="2135837560" sldId="2147483660"/>
            <pc:sldLayoutMk cId="2420764041" sldId="2147483669"/>
          </pc:sldLayoutMkLst>
        </pc:sldLayoutChg>
        <pc:sldLayoutChg chg="del">
          <pc:chgData name="KIRK, STEVE E." userId="6480afdd-2927-451c-a904-ea58f99ed5ae" providerId="ADAL" clId="{6AF9C43D-2B2E-B94C-84B3-85FD9A407C0A}" dt="2023-04-14T10:44:07.234" v="72" actId="2696"/>
          <pc:sldLayoutMkLst>
            <pc:docMk/>
            <pc:sldMasterMk cId="2135837560" sldId="2147483660"/>
            <pc:sldLayoutMk cId="3490824968" sldId="2147483670"/>
          </pc:sldLayoutMkLst>
        </pc:sldLayoutChg>
        <pc:sldLayoutChg chg="del">
          <pc:chgData name="KIRK, STEVE E." userId="6480afdd-2927-451c-a904-ea58f99ed5ae" providerId="ADAL" clId="{6AF9C43D-2B2E-B94C-84B3-85FD9A407C0A}" dt="2023-04-14T10:44:07.235" v="73" actId="2696"/>
          <pc:sldLayoutMkLst>
            <pc:docMk/>
            <pc:sldMasterMk cId="2135837560" sldId="2147483660"/>
            <pc:sldLayoutMk cId="640470583" sldId="2147483671"/>
          </pc:sldLayoutMkLst>
        </pc:sldLayoutChg>
      </pc:sldMasterChg>
    </pc:docChg>
  </pc:docChgLst>
  <pc:docChgLst>
    <pc:chgData name="KIRK, STEVE E." userId="6480afdd-2927-451c-a904-ea58f99ed5ae" providerId="ADAL" clId="{8BF97F68-3158-3E4C-9407-BABE0555A3BA}"/>
    <pc:docChg chg="undo redo custSel addSld delSld modSld">
      <pc:chgData name="KIRK, STEVE E." userId="6480afdd-2927-451c-a904-ea58f99ed5ae" providerId="ADAL" clId="{8BF97F68-3158-3E4C-9407-BABE0555A3BA}" dt="2020-01-20T10:08:30.691" v="63" actId="20577"/>
      <pc:docMkLst>
        <pc:docMk/>
      </pc:docMkLst>
      <pc:sldChg chg="add del">
        <pc:chgData name="KIRK, STEVE E." userId="6480afdd-2927-451c-a904-ea58f99ed5ae" providerId="ADAL" clId="{8BF97F68-3158-3E4C-9407-BABE0555A3BA}" dt="2020-01-20T10:01:37.651" v="6" actId="2696"/>
        <pc:sldMkLst>
          <pc:docMk/>
          <pc:sldMk cId="1915894869" sldId="300"/>
        </pc:sldMkLst>
      </pc:sldChg>
      <pc:sldChg chg="add del">
        <pc:chgData name="KIRK, STEVE E." userId="6480afdd-2927-451c-a904-ea58f99ed5ae" providerId="ADAL" clId="{8BF97F68-3158-3E4C-9407-BABE0555A3BA}" dt="2020-01-20T10:01:38.864" v="7" actId="2696"/>
        <pc:sldMkLst>
          <pc:docMk/>
          <pc:sldMk cId="1319844746" sldId="301"/>
        </pc:sldMkLst>
      </pc:sldChg>
      <pc:sldChg chg="addSp delSp modSp modAnim">
        <pc:chgData name="KIRK, STEVE E." userId="6480afdd-2927-451c-a904-ea58f99ed5ae" providerId="ADAL" clId="{8BF97F68-3158-3E4C-9407-BABE0555A3BA}" dt="2020-01-20T10:06:03.114" v="36"/>
        <pc:sldMkLst>
          <pc:docMk/>
          <pc:sldMk cId="1758961398" sldId="430"/>
        </pc:sldMkLst>
        <pc:spChg chg="del">
          <ac:chgData name="KIRK, STEVE E." userId="6480afdd-2927-451c-a904-ea58f99ed5ae" providerId="ADAL" clId="{8BF97F68-3158-3E4C-9407-BABE0555A3BA}" dt="2020-01-20T10:02:37.753" v="10" actId="478"/>
          <ac:spMkLst>
            <pc:docMk/>
            <pc:sldMk cId="1758961398" sldId="430"/>
            <ac:spMk id="6" creationId="{C6B5C45E-CD1C-C247-A8AD-C77A5AFBE47A}"/>
          </ac:spMkLst>
        </pc:spChg>
        <pc:spChg chg="del">
          <ac:chgData name="KIRK, STEVE E." userId="6480afdd-2927-451c-a904-ea58f99ed5ae" providerId="ADAL" clId="{8BF97F68-3158-3E4C-9407-BABE0555A3BA}" dt="2020-01-20T10:02:33.626" v="9" actId="478"/>
          <ac:spMkLst>
            <pc:docMk/>
            <pc:sldMk cId="1758961398" sldId="430"/>
            <ac:spMk id="7" creationId="{CFE89173-2B88-544B-81EF-520889264491}"/>
          </ac:spMkLst>
        </pc:spChg>
        <pc:spChg chg="del">
          <ac:chgData name="KIRK, STEVE E." userId="6480afdd-2927-451c-a904-ea58f99ed5ae" providerId="ADAL" clId="{8BF97F68-3158-3E4C-9407-BABE0555A3BA}" dt="2020-01-20T10:02:33.626" v="9" actId="478"/>
          <ac:spMkLst>
            <pc:docMk/>
            <pc:sldMk cId="1758961398" sldId="430"/>
            <ac:spMk id="8" creationId="{BFF7D7AD-17E6-B84E-87AB-620E1C4804AE}"/>
          </ac:spMkLst>
        </pc:spChg>
        <pc:spChg chg="del">
          <ac:chgData name="KIRK, STEVE E." userId="6480afdd-2927-451c-a904-ea58f99ed5ae" providerId="ADAL" clId="{8BF97F68-3158-3E4C-9407-BABE0555A3BA}" dt="2020-01-20T10:02:37.753" v="10" actId="478"/>
          <ac:spMkLst>
            <pc:docMk/>
            <pc:sldMk cId="1758961398" sldId="430"/>
            <ac:spMk id="9" creationId="{63683D68-49E4-434A-8501-2EEA86FFCC52}"/>
          </ac:spMkLst>
        </pc:spChg>
        <pc:spChg chg="del">
          <ac:chgData name="KIRK, STEVE E." userId="6480afdd-2927-451c-a904-ea58f99ed5ae" providerId="ADAL" clId="{8BF97F68-3158-3E4C-9407-BABE0555A3BA}" dt="2020-01-20T10:02:33.626" v="9" actId="478"/>
          <ac:spMkLst>
            <pc:docMk/>
            <pc:sldMk cId="1758961398" sldId="430"/>
            <ac:spMk id="10" creationId="{3A80CE85-753D-2A4E-98D8-BC7382F9FD27}"/>
          </ac:spMkLst>
        </pc:spChg>
        <pc:spChg chg="del">
          <ac:chgData name="KIRK, STEVE E." userId="6480afdd-2927-451c-a904-ea58f99ed5ae" providerId="ADAL" clId="{8BF97F68-3158-3E4C-9407-BABE0555A3BA}" dt="2020-01-20T10:02:33.626" v="9" actId="478"/>
          <ac:spMkLst>
            <pc:docMk/>
            <pc:sldMk cId="1758961398" sldId="430"/>
            <ac:spMk id="14" creationId="{F7E15D43-297B-6940-8661-E1A1E4072F79}"/>
          </ac:spMkLst>
        </pc:spChg>
        <pc:spChg chg="mod">
          <ac:chgData name="KIRK, STEVE E." userId="6480afdd-2927-451c-a904-ea58f99ed5ae" providerId="ADAL" clId="{8BF97F68-3158-3E4C-9407-BABE0555A3BA}" dt="2020-01-20T10:03:07.264" v="14" actId="1076"/>
          <ac:spMkLst>
            <pc:docMk/>
            <pc:sldMk cId="1758961398" sldId="430"/>
            <ac:spMk id="28674" creationId="{1686D0A3-0828-CE44-8F93-905E46C93D14}"/>
          </ac:spMkLst>
        </pc:spChg>
        <pc:spChg chg="del">
          <ac:chgData name="KIRK, STEVE E." userId="6480afdd-2927-451c-a904-ea58f99ed5ae" providerId="ADAL" clId="{8BF97F68-3158-3E4C-9407-BABE0555A3BA}" dt="2020-01-20T10:02:33.626" v="9" actId="478"/>
          <ac:spMkLst>
            <pc:docMk/>
            <pc:sldMk cId="1758961398" sldId="430"/>
            <ac:spMk id="28681" creationId="{2ABF7E52-0857-1A44-9F56-B61A60492820}"/>
          </ac:spMkLst>
        </pc:spChg>
        <pc:spChg chg="del">
          <ac:chgData name="KIRK, STEVE E." userId="6480afdd-2927-451c-a904-ea58f99ed5ae" providerId="ADAL" clId="{8BF97F68-3158-3E4C-9407-BABE0555A3BA}" dt="2020-01-20T10:02:37.753" v="10" actId="478"/>
          <ac:spMkLst>
            <pc:docMk/>
            <pc:sldMk cId="1758961398" sldId="430"/>
            <ac:spMk id="28682" creationId="{A57ED9E7-597C-0241-A28F-06AD744B8640}"/>
          </ac:spMkLst>
        </pc:spChg>
        <pc:spChg chg="del">
          <ac:chgData name="KIRK, STEVE E." userId="6480afdd-2927-451c-a904-ea58f99ed5ae" providerId="ADAL" clId="{8BF97F68-3158-3E4C-9407-BABE0555A3BA}" dt="2020-01-20T10:02:33.626" v="9" actId="478"/>
          <ac:spMkLst>
            <pc:docMk/>
            <pc:sldMk cId="1758961398" sldId="430"/>
            <ac:spMk id="28683" creationId="{273DCB08-6772-8442-B898-D03116FEC1E2}"/>
          </ac:spMkLst>
        </pc:spChg>
        <pc:spChg chg="del">
          <ac:chgData name="KIRK, STEVE E." userId="6480afdd-2927-451c-a904-ea58f99ed5ae" providerId="ADAL" clId="{8BF97F68-3158-3E4C-9407-BABE0555A3BA}" dt="2020-01-20T10:04:10.473" v="22" actId="478"/>
          <ac:spMkLst>
            <pc:docMk/>
            <pc:sldMk cId="1758961398" sldId="430"/>
            <ac:spMk id="28688" creationId="{F7957F93-1643-FC41-95E1-84BBDA051BDB}"/>
          </ac:spMkLst>
        </pc:spChg>
        <pc:spChg chg="del">
          <ac:chgData name="KIRK, STEVE E." userId="6480afdd-2927-451c-a904-ea58f99ed5ae" providerId="ADAL" clId="{8BF97F68-3158-3E4C-9407-BABE0555A3BA}" dt="2020-01-20T10:04:13.690" v="23" actId="478"/>
          <ac:spMkLst>
            <pc:docMk/>
            <pc:sldMk cId="1758961398" sldId="430"/>
            <ac:spMk id="28689" creationId="{5206C2AF-AC05-304D-901C-25362C70B311}"/>
          </ac:spMkLst>
        </pc:spChg>
        <pc:picChg chg="add del mod">
          <ac:chgData name="KIRK, STEVE E." userId="6480afdd-2927-451c-a904-ea58f99ed5ae" providerId="ADAL" clId="{8BF97F68-3158-3E4C-9407-BABE0555A3BA}" dt="2020-01-20T10:03:24.828" v="15" actId="478"/>
          <ac:picMkLst>
            <pc:docMk/>
            <pc:sldMk cId="1758961398" sldId="430"/>
            <ac:picMk id="3" creationId="{00B02A01-2B93-F249-BC49-DFB8856DF1AF}"/>
          </ac:picMkLst>
        </pc:picChg>
        <pc:picChg chg="add del mod">
          <ac:chgData name="KIRK, STEVE E." userId="6480afdd-2927-451c-a904-ea58f99ed5ae" providerId="ADAL" clId="{8BF97F68-3158-3E4C-9407-BABE0555A3BA}" dt="2020-01-20T10:06:03.114" v="36"/>
          <ac:picMkLst>
            <pc:docMk/>
            <pc:sldMk cId="1758961398" sldId="430"/>
            <ac:picMk id="5" creationId="{E5DFECAF-811D-8B47-99B9-76812AEE1CF9}"/>
          </ac:picMkLst>
        </pc:picChg>
        <pc:picChg chg="del">
          <ac:chgData name="KIRK, STEVE E." userId="6480afdd-2927-451c-a904-ea58f99ed5ae" providerId="ADAL" clId="{8BF97F68-3158-3E4C-9407-BABE0555A3BA}" dt="2020-01-20T10:02:24.551" v="8" actId="478"/>
          <ac:picMkLst>
            <pc:docMk/>
            <pc:sldMk cId="1758961398" sldId="430"/>
            <ac:picMk id="28687" creationId="{37697210-5CD0-7347-97D2-43ACAA0C800F}"/>
          </ac:picMkLst>
        </pc:picChg>
      </pc:sldChg>
      <pc:sldChg chg="addSp delSp modSp">
        <pc:chgData name="KIRK, STEVE E." userId="6480afdd-2927-451c-a904-ea58f99ed5ae" providerId="ADAL" clId="{8BF97F68-3158-3E4C-9407-BABE0555A3BA}" dt="2020-01-20T10:07:42.027" v="47" actId="1076"/>
        <pc:sldMkLst>
          <pc:docMk/>
          <pc:sldMk cId="58519139" sldId="439"/>
        </pc:sldMkLst>
        <pc:picChg chg="add mod">
          <ac:chgData name="KIRK, STEVE E." userId="6480afdd-2927-451c-a904-ea58f99ed5ae" providerId="ADAL" clId="{8BF97F68-3158-3E4C-9407-BABE0555A3BA}" dt="2020-01-20T10:07:42.027" v="47" actId="1076"/>
          <ac:picMkLst>
            <pc:docMk/>
            <pc:sldMk cId="58519139" sldId="439"/>
            <ac:picMk id="3" creationId="{C36EB8FB-942E-5143-850A-70D8D9220F17}"/>
          </ac:picMkLst>
        </pc:picChg>
        <pc:picChg chg="del">
          <ac:chgData name="KIRK, STEVE E." userId="6480afdd-2927-451c-a904-ea58f99ed5ae" providerId="ADAL" clId="{8BF97F68-3158-3E4C-9407-BABE0555A3BA}" dt="2020-01-20T10:02:40.502" v="11" actId="478"/>
          <ac:picMkLst>
            <pc:docMk/>
            <pc:sldMk cId="58519139" sldId="439"/>
            <ac:picMk id="29697" creationId="{01643E09-5B8F-EA45-95C5-ADB7F87DB9F3}"/>
          </ac:picMkLst>
        </pc:picChg>
      </pc:sldChg>
      <pc:sldChg chg="modSp">
        <pc:chgData name="KIRK, STEVE E." userId="6480afdd-2927-451c-a904-ea58f99ed5ae" providerId="ADAL" clId="{8BF97F68-3158-3E4C-9407-BABE0555A3BA}" dt="2020-01-20T10:08:30.691" v="63" actId="20577"/>
        <pc:sldMkLst>
          <pc:docMk/>
          <pc:sldMk cId="4215431564" sldId="441"/>
        </pc:sldMkLst>
        <pc:spChg chg="mod">
          <ac:chgData name="KIRK, STEVE E." userId="6480afdd-2927-451c-a904-ea58f99ed5ae" providerId="ADAL" clId="{8BF97F68-3158-3E4C-9407-BABE0555A3BA}" dt="2020-01-20T10:08:30.691" v="63" actId="20577"/>
          <ac:spMkLst>
            <pc:docMk/>
            <pc:sldMk cId="4215431564" sldId="441"/>
            <ac:spMk id="36866" creationId="{29000D1D-1784-8640-A4F9-D6B09A6DBF6E}"/>
          </ac:spMkLst>
        </pc:spChg>
      </pc:sldChg>
      <pc:sldChg chg="addSp delSp modSp">
        <pc:chgData name="KIRK, STEVE E." userId="6480afdd-2927-451c-a904-ea58f99ed5ae" providerId="ADAL" clId="{8BF97F68-3158-3E4C-9407-BABE0555A3BA}" dt="2020-01-20T09:59:28.560" v="3"/>
        <pc:sldMkLst>
          <pc:docMk/>
          <pc:sldMk cId="3039278090" sldId="442"/>
        </pc:sldMkLst>
        <pc:spChg chg="add del mod">
          <ac:chgData name="KIRK, STEVE E." userId="6480afdd-2927-451c-a904-ea58f99ed5ae" providerId="ADAL" clId="{8BF97F68-3158-3E4C-9407-BABE0555A3BA}" dt="2020-01-20T09:59:28.560" v="3"/>
          <ac:spMkLst>
            <pc:docMk/>
            <pc:sldMk cId="3039278090" sldId="442"/>
            <ac:spMk id="2" creationId="{4BAE09B7-CEB7-DE4D-A441-6AEA4DA76995}"/>
          </ac:spMkLst>
        </pc:spChg>
      </pc:sldChg>
      <pc:sldChg chg="addSp delSp modSp add">
        <pc:chgData name="KIRK, STEVE E." userId="6480afdd-2927-451c-a904-ea58f99ed5ae" providerId="ADAL" clId="{8BF97F68-3158-3E4C-9407-BABE0555A3BA}" dt="2020-01-20T10:06:52.758" v="44" actId="14100"/>
        <pc:sldMkLst>
          <pc:docMk/>
          <pc:sldMk cId="1705440931" sldId="445"/>
        </pc:sldMkLst>
        <pc:picChg chg="add del mod">
          <ac:chgData name="KIRK, STEVE E." userId="6480afdd-2927-451c-a904-ea58f99ed5ae" providerId="ADAL" clId="{8BF97F68-3158-3E4C-9407-BABE0555A3BA}" dt="2020-01-20T10:06:10.040" v="39"/>
          <ac:picMkLst>
            <pc:docMk/>
            <pc:sldMk cId="1705440931" sldId="445"/>
            <ac:picMk id="3" creationId="{F547811F-7A84-3B4C-A13C-E346BEC3B462}"/>
          </ac:picMkLst>
        </pc:picChg>
        <pc:picChg chg="del">
          <ac:chgData name="KIRK, STEVE E." userId="6480afdd-2927-451c-a904-ea58f99ed5ae" providerId="ADAL" clId="{8BF97F68-3158-3E4C-9407-BABE0555A3BA}" dt="2020-01-20T10:06:11.234" v="40" actId="478"/>
          <ac:picMkLst>
            <pc:docMk/>
            <pc:sldMk cId="1705440931" sldId="445"/>
            <ac:picMk id="5" creationId="{E5DFECAF-811D-8B47-99B9-76812AEE1CF9}"/>
          </ac:picMkLst>
        </pc:picChg>
        <pc:picChg chg="add mod">
          <ac:chgData name="KIRK, STEVE E." userId="6480afdd-2927-451c-a904-ea58f99ed5ae" providerId="ADAL" clId="{8BF97F68-3158-3E4C-9407-BABE0555A3BA}" dt="2020-01-20T10:06:52.758" v="44" actId="14100"/>
          <ac:picMkLst>
            <pc:docMk/>
            <pc:sldMk cId="1705440931" sldId="445"/>
            <ac:picMk id="12" creationId="{FCC059B1-472D-DE4F-A249-CFF1BAC56E9D}"/>
          </ac:picMkLst>
        </pc:picChg>
      </pc:sldChg>
    </pc:docChg>
  </pc:docChgLst>
  <pc:docChgLst>
    <pc:chgData name="KIRK, STEVE E." userId="6480afdd-2927-451c-a904-ea58f99ed5ae" providerId="ADAL" clId="{30BBCED6-33E9-B247-ACFF-12AA092D1F25}"/>
    <pc:docChg chg="undo custSel addSld delSld modSld sldOrd">
      <pc:chgData name="KIRK, STEVE E." userId="6480afdd-2927-451c-a904-ea58f99ed5ae" providerId="ADAL" clId="{30BBCED6-33E9-B247-ACFF-12AA092D1F25}" dt="2023-01-10T07:45:43.319" v="2768" actId="1076"/>
      <pc:docMkLst>
        <pc:docMk/>
      </pc:docMkLst>
      <pc:sldChg chg="del">
        <pc:chgData name="KIRK, STEVE E." userId="6480afdd-2927-451c-a904-ea58f99ed5ae" providerId="ADAL" clId="{30BBCED6-33E9-B247-ACFF-12AA092D1F25}" dt="2023-01-10T03:13:01.666" v="2" actId="2696"/>
        <pc:sldMkLst>
          <pc:docMk/>
          <pc:sldMk cId="2500285128" sldId="257"/>
        </pc:sldMkLst>
      </pc:sldChg>
      <pc:sldChg chg="addSp delSp modSp add mod">
        <pc:chgData name="KIRK, STEVE E." userId="6480afdd-2927-451c-a904-ea58f99ed5ae" providerId="ADAL" clId="{30BBCED6-33E9-B247-ACFF-12AA092D1F25}" dt="2023-01-10T05:35:53.453" v="2744" actId="21"/>
        <pc:sldMkLst>
          <pc:docMk/>
          <pc:sldMk cId="4111730952" sldId="266"/>
        </pc:sldMkLst>
        <pc:picChg chg="add del mod">
          <ac:chgData name="KIRK, STEVE E." userId="6480afdd-2927-451c-a904-ea58f99ed5ae" providerId="ADAL" clId="{30BBCED6-33E9-B247-ACFF-12AA092D1F25}" dt="2023-01-10T05:35:53.453" v="2744" actId="21"/>
          <ac:picMkLst>
            <pc:docMk/>
            <pc:sldMk cId="4111730952" sldId="266"/>
            <ac:picMk id="4" creationId="{0450590F-C077-31BA-E29B-7FAD6921D82F}"/>
          </ac:picMkLst>
        </pc:picChg>
        <pc:picChg chg="mod">
          <ac:chgData name="KIRK, STEVE E." userId="6480afdd-2927-451c-a904-ea58f99ed5ae" providerId="ADAL" clId="{30BBCED6-33E9-B247-ACFF-12AA092D1F25}" dt="2023-01-10T05:32:39.785" v="2739" actId="1076"/>
          <ac:picMkLst>
            <pc:docMk/>
            <pc:sldMk cId="4111730952" sldId="266"/>
            <ac:picMk id="5122" creationId="{00000000-0000-0000-0000-000000000000}"/>
          </ac:picMkLst>
        </pc:picChg>
      </pc:sldChg>
      <pc:sldChg chg="add">
        <pc:chgData name="KIRK, STEVE E." userId="6480afdd-2927-451c-a904-ea58f99ed5ae" providerId="ADAL" clId="{30BBCED6-33E9-B247-ACFF-12AA092D1F25}" dt="2023-01-10T03:33:07.197" v="446"/>
        <pc:sldMkLst>
          <pc:docMk/>
          <pc:sldMk cId="3754891441" sldId="267"/>
        </pc:sldMkLst>
      </pc:sldChg>
      <pc:sldChg chg="del">
        <pc:chgData name="KIRK, STEVE E." userId="6480afdd-2927-451c-a904-ea58f99ed5ae" providerId="ADAL" clId="{30BBCED6-33E9-B247-ACFF-12AA092D1F25}" dt="2023-01-10T03:33:03.011" v="445" actId="2696"/>
        <pc:sldMkLst>
          <pc:docMk/>
          <pc:sldMk cId="1888883131" sldId="268"/>
        </pc:sldMkLst>
      </pc:sldChg>
      <pc:sldChg chg="del">
        <pc:chgData name="KIRK, STEVE E." userId="6480afdd-2927-451c-a904-ea58f99ed5ae" providerId="ADAL" clId="{30BBCED6-33E9-B247-ACFF-12AA092D1F25}" dt="2023-01-10T03:33:03.011" v="445" actId="2696"/>
        <pc:sldMkLst>
          <pc:docMk/>
          <pc:sldMk cId="574469511" sldId="269"/>
        </pc:sldMkLst>
      </pc:sldChg>
      <pc:sldChg chg="del">
        <pc:chgData name="KIRK, STEVE E." userId="6480afdd-2927-451c-a904-ea58f99ed5ae" providerId="ADAL" clId="{30BBCED6-33E9-B247-ACFF-12AA092D1F25}" dt="2023-01-10T03:33:03.011" v="445" actId="2696"/>
        <pc:sldMkLst>
          <pc:docMk/>
          <pc:sldMk cId="137703737" sldId="270"/>
        </pc:sldMkLst>
      </pc:sldChg>
      <pc:sldChg chg="add">
        <pc:chgData name="KIRK, STEVE E." userId="6480afdd-2927-451c-a904-ea58f99ed5ae" providerId="ADAL" clId="{30BBCED6-33E9-B247-ACFF-12AA092D1F25}" dt="2023-01-10T03:33:07.197" v="446"/>
        <pc:sldMkLst>
          <pc:docMk/>
          <pc:sldMk cId="2973287296" sldId="272"/>
        </pc:sldMkLst>
      </pc:sldChg>
      <pc:sldChg chg="del">
        <pc:chgData name="KIRK, STEVE E." userId="6480afdd-2927-451c-a904-ea58f99ed5ae" providerId="ADAL" clId="{30BBCED6-33E9-B247-ACFF-12AA092D1F25}" dt="2023-01-10T03:33:03.011" v="445" actId="2696"/>
        <pc:sldMkLst>
          <pc:docMk/>
          <pc:sldMk cId="3796145676" sldId="273"/>
        </pc:sldMkLst>
      </pc:sldChg>
      <pc:sldChg chg="del">
        <pc:chgData name="KIRK, STEVE E." userId="6480afdd-2927-451c-a904-ea58f99ed5ae" providerId="ADAL" clId="{30BBCED6-33E9-B247-ACFF-12AA092D1F25}" dt="2023-01-10T03:14:34.407" v="37" actId="2696"/>
        <pc:sldMkLst>
          <pc:docMk/>
          <pc:sldMk cId="1463595611" sldId="282"/>
        </pc:sldMkLst>
      </pc:sldChg>
      <pc:sldChg chg="del">
        <pc:chgData name="KIRK, STEVE E." userId="6480afdd-2927-451c-a904-ea58f99ed5ae" providerId="ADAL" clId="{30BBCED6-33E9-B247-ACFF-12AA092D1F25}" dt="2023-01-10T03:14:07.714" v="32" actId="2696"/>
        <pc:sldMkLst>
          <pc:docMk/>
          <pc:sldMk cId="466917145" sldId="303"/>
        </pc:sldMkLst>
      </pc:sldChg>
      <pc:sldChg chg="del">
        <pc:chgData name="KIRK, STEVE E." userId="6480afdd-2927-451c-a904-ea58f99ed5ae" providerId="ADAL" clId="{30BBCED6-33E9-B247-ACFF-12AA092D1F25}" dt="2023-01-10T03:13:01.917" v="3" actId="2696"/>
        <pc:sldMkLst>
          <pc:docMk/>
          <pc:sldMk cId="0" sldId="340"/>
        </pc:sldMkLst>
      </pc:sldChg>
      <pc:sldChg chg="del">
        <pc:chgData name="KIRK, STEVE E." userId="6480afdd-2927-451c-a904-ea58f99ed5ae" providerId="ADAL" clId="{30BBCED6-33E9-B247-ACFF-12AA092D1F25}" dt="2023-01-10T03:13:02.554" v="4" actId="2696"/>
        <pc:sldMkLst>
          <pc:docMk/>
          <pc:sldMk cId="0" sldId="350"/>
        </pc:sldMkLst>
      </pc:sldChg>
      <pc:sldChg chg="modSp mod modNotesTx">
        <pc:chgData name="KIRK, STEVE E." userId="6480afdd-2927-451c-a904-ea58f99ed5ae" providerId="ADAL" clId="{30BBCED6-33E9-B247-ACFF-12AA092D1F25}" dt="2023-01-10T03:30:55.380" v="324"/>
        <pc:sldMkLst>
          <pc:docMk/>
          <pc:sldMk cId="48495232" sldId="440"/>
        </pc:sldMkLst>
        <pc:spChg chg="mod">
          <ac:chgData name="KIRK, STEVE E." userId="6480afdd-2927-451c-a904-ea58f99ed5ae" providerId="ADAL" clId="{30BBCED6-33E9-B247-ACFF-12AA092D1F25}" dt="2023-01-10T03:30:17.419" v="322" actId="1076"/>
          <ac:spMkLst>
            <pc:docMk/>
            <pc:sldMk cId="48495232" sldId="440"/>
            <ac:spMk id="2" creationId="{C9555B85-1796-8A4E-ACD3-7B5F4396CCC6}"/>
          </ac:spMkLst>
        </pc:spChg>
        <pc:spChg chg="mod">
          <ac:chgData name="KIRK, STEVE E." userId="6480afdd-2927-451c-a904-ea58f99ed5ae" providerId="ADAL" clId="{30BBCED6-33E9-B247-ACFF-12AA092D1F25}" dt="2023-01-10T03:30:03.525" v="320"/>
          <ac:spMkLst>
            <pc:docMk/>
            <pc:sldMk cId="48495232" sldId="440"/>
            <ac:spMk id="3" creationId="{6393166E-F8CF-B54D-8AE6-7D58B78B1EFD}"/>
          </ac:spMkLst>
        </pc:spChg>
      </pc:sldChg>
      <pc:sldChg chg="del">
        <pc:chgData name="KIRK, STEVE E." userId="6480afdd-2927-451c-a904-ea58f99ed5ae" providerId="ADAL" clId="{30BBCED6-33E9-B247-ACFF-12AA092D1F25}" dt="2023-01-10T03:30:34.170" v="323" actId="2696"/>
        <pc:sldMkLst>
          <pc:docMk/>
          <pc:sldMk cId="1793864410" sldId="443"/>
        </pc:sldMkLst>
      </pc:sldChg>
      <pc:sldChg chg="del">
        <pc:chgData name="KIRK, STEVE E." userId="6480afdd-2927-451c-a904-ea58f99ed5ae" providerId="ADAL" clId="{30BBCED6-33E9-B247-ACFF-12AA092D1F25}" dt="2023-01-10T03:14:30.243" v="34" actId="2696"/>
        <pc:sldMkLst>
          <pc:docMk/>
          <pc:sldMk cId="3340096346" sldId="446"/>
        </pc:sldMkLst>
      </pc:sldChg>
      <pc:sldChg chg="del">
        <pc:chgData name="KIRK, STEVE E." userId="6480afdd-2927-451c-a904-ea58f99ed5ae" providerId="ADAL" clId="{30BBCED6-33E9-B247-ACFF-12AA092D1F25}" dt="2023-01-10T03:14:31.977" v="35" actId="2696"/>
        <pc:sldMkLst>
          <pc:docMk/>
          <pc:sldMk cId="1056765980" sldId="448"/>
        </pc:sldMkLst>
      </pc:sldChg>
      <pc:sldChg chg="del">
        <pc:chgData name="KIRK, STEVE E." userId="6480afdd-2927-451c-a904-ea58f99ed5ae" providerId="ADAL" clId="{30BBCED6-33E9-B247-ACFF-12AA092D1F25}" dt="2023-01-10T03:14:32.344" v="36" actId="2696"/>
        <pc:sldMkLst>
          <pc:docMk/>
          <pc:sldMk cId="2182945190" sldId="449"/>
        </pc:sldMkLst>
      </pc:sldChg>
      <pc:sldChg chg="del">
        <pc:chgData name="KIRK, STEVE E." userId="6480afdd-2927-451c-a904-ea58f99ed5ae" providerId="ADAL" clId="{30BBCED6-33E9-B247-ACFF-12AA092D1F25}" dt="2023-01-10T03:14:04.681" v="22" actId="2696"/>
        <pc:sldMkLst>
          <pc:docMk/>
          <pc:sldMk cId="1878924316" sldId="452"/>
        </pc:sldMkLst>
      </pc:sldChg>
      <pc:sldChg chg="addSp delSp modSp add mod delAnim modAnim">
        <pc:chgData name="KIRK, STEVE E." userId="6480afdd-2927-451c-a904-ea58f99ed5ae" providerId="ADAL" clId="{30BBCED6-33E9-B247-ACFF-12AA092D1F25}" dt="2023-01-10T03:26:44.917" v="283" actId="1076"/>
        <pc:sldMkLst>
          <pc:docMk/>
          <pc:sldMk cId="3386157972" sldId="454"/>
        </pc:sldMkLst>
        <pc:spChg chg="add mod">
          <ac:chgData name="KIRK, STEVE E." userId="6480afdd-2927-451c-a904-ea58f99ed5ae" providerId="ADAL" clId="{30BBCED6-33E9-B247-ACFF-12AA092D1F25}" dt="2023-01-10T03:26:39.769" v="282" actId="1076"/>
          <ac:spMkLst>
            <pc:docMk/>
            <pc:sldMk cId="3386157972" sldId="454"/>
            <ac:spMk id="2" creationId="{65D6CD91-AE2A-DADC-D2DE-2D5C5AF13602}"/>
          </ac:spMkLst>
        </pc:spChg>
        <pc:spChg chg="mod">
          <ac:chgData name="KIRK, STEVE E." userId="6480afdd-2927-451c-a904-ea58f99ed5ae" providerId="ADAL" clId="{30BBCED6-33E9-B247-ACFF-12AA092D1F25}" dt="2023-01-10T03:26:44.917" v="283" actId="1076"/>
          <ac:spMkLst>
            <pc:docMk/>
            <pc:sldMk cId="3386157972" sldId="454"/>
            <ac:spMk id="4" creationId="{FD646612-9B15-EF45-A564-6B129C4628E2}"/>
          </ac:spMkLst>
        </pc:spChg>
        <pc:spChg chg="mod">
          <ac:chgData name="KIRK, STEVE E." userId="6480afdd-2927-451c-a904-ea58f99ed5ae" providerId="ADAL" clId="{30BBCED6-33E9-B247-ACFF-12AA092D1F25}" dt="2023-01-10T03:26:39.769" v="282" actId="1076"/>
          <ac:spMkLst>
            <pc:docMk/>
            <pc:sldMk cId="3386157972" sldId="454"/>
            <ac:spMk id="5" creationId="{C76166A4-6BA3-CE4F-8F0E-198AE9029F09}"/>
          </ac:spMkLst>
        </pc:spChg>
        <pc:spChg chg="del">
          <ac:chgData name="KIRK, STEVE E." userId="6480afdd-2927-451c-a904-ea58f99ed5ae" providerId="ADAL" clId="{30BBCED6-33E9-B247-ACFF-12AA092D1F25}" dt="2023-01-10T03:15:23.617" v="39" actId="478"/>
          <ac:spMkLst>
            <pc:docMk/>
            <pc:sldMk cId="3386157972" sldId="454"/>
            <ac:spMk id="8" creationId="{197700F8-916F-9C40-8A8F-049D2FDAB89A}"/>
          </ac:spMkLst>
        </pc:spChg>
        <pc:spChg chg="add del mod">
          <ac:chgData name="KIRK, STEVE E." userId="6480afdd-2927-451c-a904-ea58f99ed5ae" providerId="ADAL" clId="{30BBCED6-33E9-B247-ACFF-12AA092D1F25}" dt="2023-01-10T03:18:33.337" v="50"/>
          <ac:spMkLst>
            <pc:docMk/>
            <pc:sldMk cId="3386157972" sldId="454"/>
            <ac:spMk id="9" creationId="{7456CF16-B884-4DB1-B7D9-B94C674CA639}"/>
          </ac:spMkLst>
        </pc:spChg>
        <pc:spChg chg="add del mod">
          <ac:chgData name="KIRK, STEVE E." userId="6480afdd-2927-451c-a904-ea58f99ed5ae" providerId="ADAL" clId="{30BBCED6-33E9-B247-ACFF-12AA092D1F25}" dt="2023-01-10T03:18:32.855" v="49"/>
          <ac:spMkLst>
            <pc:docMk/>
            <pc:sldMk cId="3386157972" sldId="454"/>
            <ac:spMk id="11" creationId="{F9668929-B2B1-8308-4806-1EF7A6BE2BF5}"/>
          </ac:spMkLst>
        </pc:spChg>
        <pc:spChg chg="add mod">
          <ac:chgData name="KIRK, STEVE E." userId="6480afdd-2927-451c-a904-ea58f99ed5ae" providerId="ADAL" clId="{30BBCED6-33E9-B247-ACFF-12AA092D1F25}" dt="2023-01-10T03:26:39.769" v="282" actId="1076"/>
          <ac:spMkLst>
            <pc:docMk/>
            <pc:sldMk cId="3386157972" sldId="454"/>
            <ac:spMk id="14" creationId="{54A90C21-AA18-EFAC-D304-C7151F13A4D0}"/>
          </ac:spMkLst>
        </pc:spChg>
        <pc:spChg chg="add mod">
          <ac:chgData name="KIRK, STEVE E." userId="6480afdd-2927-451c-a904-ea58f99ed5ae" providerId="ADAL" clId="{30BBCED6-33E9-B247-ACFF-12AA092D1F25}" dt="2023-01-10T03:26:39.769" v="282" actId="1076"/>
          <ac:spMkLst>
            <pc:docMk/>
            <pc:sldMk cId="3386157972" sldId="454"/>
            <ac:spMk id="17" creationId="{14DBAE84-E4A4-C812-E862-030C50A49E50}"/>
          </ac:spMkLst>
        </pc:spChg>
        <pc:spChg chg="add mod">
          <ac:chgData name="KIRK, STEVE E." userId="6480afdd-2927-451c-a904-ea58f99ed5ae" providerId="ADAL" clId="{30BBCED6-33E9-B247-ACFF-12AA092D1F25}" dt="2023-01-10T03:26:39.769" v="282" actId="1076"/>
          <ac:spMkLst>
            <pc:docMk/>
            <pc:sldMk cId="3386157972" sldId="454"/>
            <ac:spMk id="23" creationId="{4D85BB12-8675-29EF-2EFC-C1118C9A6B34}"/>
          </ac:spMkLst>
        </pc:spChg>
        <pc:spChg chg="add mod">
          <ac:chgData name="KIRK, STEVE E." userId="6480afdd-2927-451c-a904-ea58f99ed5ae" providerId="ADAL" clId="{30BBCED6-33E9-B247-ACFF-12AA092D1F25}" dt="2023-01-10T03:26:39.769" v="282" actId="1076"/>
          <ac:spMkLst>
            <pc:docMk/>
            <pc:sldMk cId="3386157972" sldId="454"/>
            <ac:spMk id="28" creationId="{0F709550-B317-B1B2-B632-55F2DF8CD8BD}"/>
          </ac:spMkLst>
        </pc:spChg>
        <pc:spChg chg="add mod">
          <ac:chgData name="KIRK, STEVE E." userId="6480afdd-2927-451c-a904-ea58f99ed5ae" providerId="ADAL" clId="{30BBCED6-33E9-B247-ACFF-12AA092D1F25}" dt="2023-01-10T03:26:39.769" v="282" actId="1076"/>
          <ac:spMkLst>
            <pc:docMk/>
            <pc:sldMk cId="3386157972" sldId="454"/>
            <ac:spMk id="30" creationId="{5936FDCD-6B90-4267-723F-D0ACB6AAC752}"/>
          </ac:spMkLst>
        </pc:spChg>
        <pc:picChg chg="mod">
          <ac:chgData name="KIRK, STEVE E." userId="6480afdd-2927-451c-a904-ea58f99ed5ae" providerId="ADAL" clId="{30BBCED6-33E9-B247-ACFF-12AA092D1F25}" dt="2023-01-10T03:26:39.769" v="282" actId="1076"/>
          <ac:picMkLst>
            <pc:docMk/>
            <pc:sldMk cId="3386157972" sldId="454"/>
            <ac:picMk id="3" creationId="{E9D9FDB1-B66E-A64E-9252-0D79CF04B628}"/>
          </ac:picMkLst>
        </pc:picChg>
        <pc:cxnChg chg="add mod">
          <ac:chgData name="KIRK, STEVE E." userId="6480afdd-2927-451c-a904-ea58f99ed5ae" providerId="ADAL" clId="{30BBCED6-33E9-B247-ACFF-12AA092D1F25}" dt="2023-01-10T03:26:39.769" v="282" actId="1076"/>
          <ac:cxnSpMkLst>
            <pc:docMk/>
            <pc:sldMk cId="3386157972" sldId="454"/>
            <ac:cxnSpMk id="6" creationId="{AB4AA4E8-E38C-AB15-BD6E-D724DE1D3DFA}"/>
          </ac:cxnSpMkLst>
        </pc:cxnChg>
        <pc:cxnChg chg="del mod">
          <ac:chgData name="KIRK, STEVE E." userId="6480afdd-2927-451c-a904-ea58f99ed5ae" providerId="ADAL" clId="{30BBCED6-33E9-B247-ACFF-12AA092D1F25}" dt="2023-01-10T03:22:04.617" v="192" actId="478"/>
          <ac:cxnSpMkLst>
            <pc:docMk/>
            <pc:sldMk cId="3386157972" sldId="454"/>
            <ac:cxnSpMk id="7" creationId="{FB9D1C6A-3573-2049-A60E-7BE38D37BCFF}"/>
          </ac:cxnSpMkLst>
        </pc:cxnChg>
        <pc:cxnChg chg="add del mod">
          <ac:chgData name="KIRK, STEVE E." userId="6480afdd-2927-451c-a904-ea58f99ed5ae" providerId="ADAL" clId="{30BBCED6-33E9-B247-ACFF-12AA092D1F25}" dt="2023-01-10T03:18:33.337" v="50"/>
          <ac:cxnSpMkLst>
            <pc:docMk/>
            <pc:sldMk cId="3386157972" sldId="454"/>
            <ac:cxnSpMk id="10" creationId="{A202AA7D-08BC-EE41-AD2E-ED46509AA2AD}"/>
          </ac:cxnSpMkLst>
        </pc:cxnChg>
        <pc:cxnChg chg="add del mod">
          <ac:chgData name="KIRK, STEVE E." userId="6480afdd-2927-451c-a904-ea58f99ed5ae" providerId="ADAL" clId="{30BBCED6-33E9-B247-ACFF-12AA092D1F25}" dt="2023-01-10T03:18:32.855" v="49"/>
          <ac:cxnSpMkLst>
            <pc:docMk/>
            <pc:sldMk cId="3386157972" sldId="454"/>
            <ac:cxnSpMk id="12" creationId="{77A04CA9-2A72-AAE1-71FF-8419D58899B2}"/>
          </ac:cxnSpMkLst>
        </pc:cxnChg>
        <pc:cxnChg chg="add del mod">
          <ac:chgData name="KIRK, STEVE E." userId="6480afdd-2927-451c-a904-ea58f99ed5ae" providerId="ADAL" clId="{30BBCED6-33E9-B247-ACFF-12AA092D1F25}" dt="2023-01-10T03:20:40.091" v="133" actId="21"/>
          <ac:cxnSpMkLst>
            <pc:docMk/>
            <pc:sldMk cId="3386157972" sldId="454"/>
            <ac:cxnSpMk id="15" creationId="{C33A7DD3-7792-F6AE-87D2-2CEEBA68B25A}"/>
          </ac:cxnSpMkLst>
        </pc:cxnChg>
        <pc:cxnChg chg="add mod">
          <ac:chgData name="KIRK, STEVE E." userId="6480afdd-2927-451c-a904-ea58f99ed5ae" providerId="ADAL" clId="{30BBCED6-33E9-B247-ACFF-12AA092D1F25}" dt="2023-01-10T03:26:39.769" v="282" actId="1076"/>
          <ac:cxnSpMkLst>
            <pc:docMk/>
            <pc:sldMk cId="3386157972" sldId="454"/>
            <ac:cxnSpMk id="18" creationId="{17F96284-8C7B-02CD-470C-7E734A05E640}"/>
          </ac:cxnSpMkLst>
        </pc:cxnChg>
        <pc:cxnChg chg="add mod">
          <ac:chgData name="KIRK, STEVE E." userId="6480afdd-2927-451c-a904-ea58f99ed5ae" providerId="ADAL" clId="{30BBCED6-33E9-B247-ACFF-12AA092D1F25}" dt="2023-01-10T03:26:39.769" v="282" actId="1076"/>
          <ac:cxnSpMkLst>
            <pc:docMk/>
            <pc:sldMk cId="3386157972" sldId="454"/>
            <ac:cxnSpMk id="20" creationId="{966646A3-D507-BB85-6E03-3B8E0763703B}"/>
          </ac:cxnSpMkLst>
        </pc:cxnChg>
        <pc:cxnChg chg="add mod">
          <ac:chgData name="KIRK, STEVE E." userId="6480afdd-2927-451c-a904-ea58f99ed5ae" providerId="ADAL" clId="{30BBCED6-33E9-B247-ACFF-12AA092D1F25}" dt="2023-01-10T03:26:39.769" v="282" actId="1076"/>
          <ac:cxnSpMkLst>
            <pc:docMk/>
            <pc:sldMk cId="3386157972" sldId="454"/>
            <ac:cxnSpMk id="21" creationId="{4847B10A-A2CB-C28E-3DCE-EFEBFDC76F5C}"/>
          </ac:cxnSpMkLst>
        </pc:cxnChg>
        <pc:cxnChg chg="add mod">
          <ac:chgData name="KIRK, STEVE E." userId="6480afdd-2927-451c-a904-ea58f99ed5ae" providerId="ADAL" clId="{30BBCED6-33E9-B247-ACFF-12AA092D1F25}" dt="2023-01-10T03:26:39.769" v="282" actId="1076"/>
          <ac:cxnSpMkLst>
            <pc:docMk/>
            <pc:sldMk cId="3386157972" sldId="454"/>
            <ac:cxnSpMk id="25" creationId="{9E4330C5-C5E1-1171-92F3-18F6E9861790}"/>
          </ac:cxnSpMkLst>
        </pc:cxnChg>
        <pc:cxnChg chg="add mod">
          <ac:chgData name="KIRK, STEVE E." userId="6480afdd-2927-451c-a904-ea58f99ed5ae" providerId="ADAL" clId="{30BBCED6-33E9-B247-ACFF-12AA092D1F25}" dt="2023-01-10T03:26:39.769" v="282" actId="1076"/>
          <ac:cxnSpMkLst>
            <pc:docMk/>
            <pc:sldMk cId="3386157972" sldId="454"/>
            <ac:cxnSpMk id="27" creationId="{87BED48C-C2EC-966A-F71F-DA45244EE257}"/>
          </ac:cxnSpMkLst>
        </pc:cxnChg>
        <pc:cxnChg chg="add mod">
          <ac:chgData name="KIRK, STEVE E." userId="6480afdd-2927-451c-a904-ea58f99ed5ae" providerId="ADAL" clId="{30BBCED6-33E9-B247-ACFF-12AA092D1F25}" dt="2023-01-10T03:26:39.769" v="282" actId="1076"/>
          <ac:cxnSpMkLst>
            <pc:docMk/>
            <pc:sldMk cId="3386157972" sldId="454"/>
            <ac:cxnSpMk id="29" creationId="{23A1B192-BC6E-539A-CC93-D557C16DE7AA}"/>
          </ac:cxnSpMkLst>
        </pc:cxnChg>
      </pc:sldChg>
      <pc:sldChg chg="del">
        <pc:chgData name="KIRK, STEVE E." userId="6480afdd-2927-451c-a904-ea58f99ed5ae" providerId="ADAL" clId="{30BBCED6-33E9-B247-ACFF-12AA092D1F25}" dt="2023-01-10T03:14:06.356" v="28" actId="2696"/>
        <pc:sldMkLst>
          <pc:docMk/>
          <pc:sldMk cId="670555252" sldId="460"/>
        </pc:sldMkLst>
      </pc:sldChg>
      <pc:sldChg chg="ord">
        <pc:chgData name="KIRK, STEVE E." userId="6480afdd-2927-451c-a904-ea58f99ed5ae" providerId="ADAL" clId="{30BBCED6-33E9-B247-ACFF-12AA092D1F25}" dt="2023-01-10T03:33:34.466" v="448" actId="20578"/>
        <pc:sldMkLst>
          <pc:docMk/>
          <pc:sldMk cId="637477993" sldId="462"/>
        </pc:sldMkLst>
      </pc:sldChg>
      <pc:sldChg chg="del">
        <pc:chgData name="KIRK, STEVE E." userId="6480afdd-2927-451c-a904-ea58f99ed5ae" providerId="ADAL" clId="{30BBCED6-33E9-B247-ACFF-12AA092D1F25}" dt="2023-01-10T03:14:06.102" v="27" actId="2696"/>
        <pc:sldMkLst>
          <pc:docMk/>
          <pc:sldMk cId="290454030" sldId="463"/>
        </pc:sldMkLst>
      </pc:sldChg>
      <pc:sldChg chg="del">
        <pc:chgData name="KIRK, STEVE E." userId="6480afdd-2927-451c-a904-ea58f99ed5ae" providerId="ADAL" clId="{30BBCED6-33E9-B247-ACFF-12AA092D1F25}" dt="2023-01-10T03:14:06.694" v="29" actId="2696"/>
        <pc:sldMkLst>
          <pc:docMk/>
          <pc:sldMk cId="174156144" sldId="464"/>
        </pc:sldMkLst>
      </pc:sldChg>
      <pc:sldChg chg="del">
        <pc:chgData name="KIRK, STEVE E." userId="6480afdd-2927-451c-a904-ea58f99ed5ae" providerId="ADAL" clId="{30BBCED6-33E9-B247-ACFF-12AA092D1F25}" dt="2023-01-10T03:13:00.926" v="0" actId="2696"/>
        <pc:sldMkLst>
          <pc:docMk/>
          <pc:sldMk cId="3785638135" sldId="465"/>
        </pc:sldMkLst>
      </pc:sldChg>
      <pc:sldChg chg="del">
        <pc:chgData name="KIRK, STEVE E." userId="6480afdd-2927-451c-a904-ea58f99ed5ae" providerId="ADAL" clId="{30BBCED6-33E9-B247-ACFF-12AA092D1F25}" dt="2023-01-10T03:13:01.264" v="1" actId="2696"/>
        <pc:sldMkLst>
          <pc:docMk/>
          <pc:sldMk cId="1751078054" sldId="466"/>
        </pc:sldMkLst>
      </pc:sldChg>
      <pc:sldChg chg="del">
        <pc:chgData name="KIRK, STEVE E." userId="6480afdd-2927-451c-a904-ea58f99ed5ae" providerId="ADAL" clId="{30BBCED6-33E9-B247-ACFF-12AA092D1F25}" dt="2023-01-10T03:13:36.125" v="8" actId="2696"/>
        <pc:sldMkLst>
          <pc:docMk/>
          <pc:sldMk cId="4167253814" sldId="467"/>
        </pc:sldMkLst>
      </pc:sldChg>
      <pc:sldChg chg="del">
        <pc:chgData name="KIRK, STEVE E." userId="6480afdd-2927-451c-a904-ea58f99ed5ae" providerId="ADAL" clId="{30BBCED6-33E9-B247-ACFF-12AA092D1F25}" dt="2023-01-10T03:14:04.469" v="21" actId="2696"/>
        <pc:sldMkLst>
          <pc:docMk/>
          <pc:sldMk cId="3041779763" sldId="468"/>
        </pc:sldMkLst>
      </pc:sldChg>
      <pc:sldChg chg="del">
        <pc:chgData name="KIRK, STEVE E." userId="6480afdd-2927-451c-a904-ea58f99ed5ae" providerId="ADAL" clId="{30BBCED6-33E9-B247-ACFF-12AA092D1F25}" dt="2023-01-10T03:14:07.183" v="31" actId="2696"/>
        <pc:sldMkLst>
          <pc:docMk/>
          <pc:sldMk cId="3977472147" sldId="469"/>
        </pc:sldMkLst>
      </pc:sldChg>
      <pc:sldChg chg="del">
        <pc:chgData name="KIRK, STEVE E." userId="6480afdd-2927-451c-a904-ea58f99ed5ae" providerId="ADAL" clId="{30BBCED6-33E9-B247-ACFF-12AA092D1F25}" dt="2023-01-10T03:13:03.044" v="5" actId="2696"/>
        <pc:sldMkLst>
          <pc:docMk/>
          <pc:sldMk cId="944969603" sldId="470"/>
        </pc:sldMkLst>
      </pc:sldChg>
      <pc:sldChg chg="del">
        <pc:chgData name="KIRK, STEVE E." userId="6480afdd-2927-451c-a904-ea58f99ed5ae" providerId="ADAL" clId="{30BBCED6-33E9-B247-ACFF-12AA092D1F25}" dt="2023-01-10T03:13:03.610" v="6" actId="2696"/>
        <pc:sldMkLst>
          <pc:docMk/>
          <pc:sldMk cId="3359436993" sldId="471"/>
        </pc:sldMkLst>
      </pc:sldChg>
      <pc:sldChg chg="del">
        <pc:chgData name="KIRK, STEVE E." userId="6480afdd-2927-451c-a904-ea58f99ed5ae" providerId="ADAL" clId="{30BBCED6-33E9-B247-ACFF-12AA092D1F25}" dt="2023-01-10T03:13:06.201" v="7" actId="2696"/>
        <pc:sldMkLst>
          <pc:docMk/>
          <pc:sldMk cId="1624861156" sldId="472"/>
        </pc:sldMkLst>
      </pc:sldChg>
      <pc:sldChg chg="del">
        <pc:chgData name="KIRK, STEVE E." userId="6480afdd-2927-451c-a904-ea58f99ed5ae" providerId="ADAL" clId="{30BBCED6-33E9-B247-ACFF-12AA092D1F25}" dt="2023-01-10T03:14:04.892" v="23" actId="2696"/>
        <pc:sldMkLst>
          <pc:docMk/>
          <pc:sldMk cId="785845403" sldId="509"/>
        </pc:sldMkLst>
      </pc:sldChg>
      <pc:sldChg chg="del">
        <pc:chgData name="KIRK, STEVE E." userId="6480afdd-2927-451c-a904-ea58f99ed5ae" providerId="ADAL" clId="{30BBCED6-33E9-B247-ACFF-12AA092D1F25}" dt="2023-01-10T03:14:05.132" v="24" actId="2696"/>
        <pc:sldMkLst>
          <pc:docMk/>
          <pc:sldMk cId="3001406793" sldId="510"/>
        </pc:sldMkLst>
      </pc:sldChg>
      <pc:sldChg chg="del">
        <pc:chgData name="KIRK, STEVE E." userId="6480afdd-2927-451c-a904-ea58f99ed5ae" providerId="ADAL" clId="{30BBCED6-33E9-B247-ACFF-12AA092D1F25}" dt="2023-01-10T03:14:05.634" v="25" actId="2696"/>
        <pc:sldMkLst>
          <pc:docMk/>
          <pc:sldMk cId="2263879189" sldId="605"/>
        </pc:sldMkLst>
      </pc:sldChg>
      <pc:sldChg chg="del">
        <pc:chgData name="KIRK, STEVE E." userId="6480afdd-2927-451c-a904-ea58f99ed5ae" providerId="ADAL" clId="{30BBCED6-33E9-B247-ACFF-12AA092D1F25}" dt="2023-01-10T03:13:53.697" v="17" actId="2696"/>
        <pc:sldMkLst>
          <pc:docMk/>
          <pc:sldMk cId="415829758" sldId="636"/>
        </pc:sldMkLst>
      </pc:sldChg>
      <pc:sldChg chg="del">
        <pc:chgData name="KIRK, STEVE E." userId="6480afdd-2927-451c-a904-ea58f99ed5ae" providerId="ADAL" clId="{30BBCED6-33E9-B247-ACFF-12AA092D1F25}" dt="2023-01-10T03:13:53.247" v="16" actId="2696"/>
        <pc:sldMkLst>
          <pc:docMk/>
          <pc:sldMk cId="2251944240" sldId="643"/>
        </pc:sldMkLst>
      </pc:sldChg>
      <pc:sldChg chg="ord">
        <pc:chgData name="KIRK, STEVE E." userId="6480afdd-2927-451c-a904-ea58f99ed5ae" providerId="ADAL" clId="{30BBCED6-33E9-B247-ACFF-12AA092D1F25}" dt="2023-01-10T04:08:05.916" v="1810" actId="20578"/>
        <pc:sldMkLst>
          <pc:docMk/>
          <pc:sldMk cId="1016879395" sldId="645"/>
        </pc:sldMkLst>
      </pc:sldChg>
      <pc:sldChg chg="del">
        <pc:chgData name="KIRK, STEVE E." userId="6480afdd-2927-451c-a904-ea58f99ed5ae" providerId="ADAL" clId="{30BBCED6-33E9-B247-ACFF-12AA092D1F25}" dt="2023-01-10T04:07:52.185" v="1809" actId="2696"/>
        <pc:sldMkLst>
          <pc:docMk/>
          <pc:sldMk cId="1067181210" sldId="646"/>
        </pc:sldMkLst>
      </pc:sldChg>
      <pc:sldChg chg="add del">
        <pc:chgData name="KIRK, STEVE E." userId="6480afdd-2927-451c-a904-ea58f99ed5ae" providerId="ADAL" clId="{30BBCED6-33E9-B247-ACFF-12AA092D1F25}" dt="2023-01-10T03:13:50.764" v="15" actId="2696"/>
        <pc:sldMkLst>
          <pc:docMk/>
          <pc:sldMk cId="1239706662" sldId="647"/>
        </pc:sldMkLst>
      </pc:sldChg>
      <pc:sldChg chg="add del">
        <pc:chgData name="KIRK, STEVE E." userId="6480afdd-2927-451c-a904-ea58f99ed5ae" providerId="ADAL" clId="{30BBCED6-33E9-B247-ACFF-12AA092D1F25}" dt="2023-01-10T04:16:42.824" v="2265" actId="2696"/>
        <pc:sldMkLst>
          <pc:docMk/>
          <pc:sldMk cId="1556471850" sldId="648"/>
        </pc:sldMkLst>
      </pc:sldChg>
      <pc:sldChg chg="del">
        <pc:chgData name="KIRK, STEVE E." userId="6480afdd-2927-451c-a904-ea58f99ed5ae" providerId="ADAL" clId="{30BBCED6-33E9-B247-ACFF-12AA092D1F25}" dt="2023-01-10T03:13:54.068" v="18" actId="2696"/>
        <pc:sldMkLst>
          <pc:docMk/>
          <pc:sldMk cId="4065796885" sldId="649"/>
        </pc:sldMkLst>
      </pc:sldChg>
      <pc:sldChg chg="del">
        <pc:chgData name="KIRK, STEVE E." userId="6480afdd-2927-451c-a904-ea58f99ed5ae" providerId="ADAL" clId="{30BBCED6-33E9-B247-ACFF-12AA092D1F25}" dt="2023-01-10T03:13:58.471" v="19" actId="2696"/>
        <pc:sldMkLst>
          <pc:docMk/>
          <pc:sldMk cId="3350172388" sldId="650"/>
        </pc:sldMkLst>
      </pc:sldChg>
      <pc:sldChg chg="del">
        <pc:chgData name="KIRK, STEVE E." userId="6480afdd-2927-451c-a904-ea58f99ed5ae" providerId="ADAL" clId="{30BBCED6-33E9-B247-ACFF-12AA092D1F25}" dt="2023-01-10T04:16:44.898" v="2267" actId="2696"/>
        <pc:sldMkLst>
          <pc:docMk/>
          <pc:sldMk cId="806174234" sldId="651"/>
        </pc:sldMkLst>
      </pc:sldChg>
      <pc:sldChg chg="del">
        <pc:chgData name="KIRK, STEVE E." userId="6480afdd-2927-451c-a904-ea58f99ed5ae" providerId="ADAL" clId="{30BBCED6-33E9-B247-ACFF-12AA092D1F25}" dt="2023-01-10T03:14:04.171" v="20" actId="2696"/>
        <pc:sldMkLst>
          <pc:docMk/>
          <pc:sldMk cId="2024355974" sldId="652"/>
        </pc:sldMkLst>
      </pc:sldChg>
      <pc:sldChg chg="del">
        <pc:chgData name="KIRK, STEVE E." userId="6480afdd-2927-451c-a904-ea58f99ed5ae" providerId="ADAL" clId="{30BBCED6-33E9-B247-ACFF-12AA092D1F25}" dt="2023-01-10T03:14:05.866" v="26" actId="2696"/>
        <pc:sldMkLst>
          <pc:docMk/>
          <pc:sldMk cId="4012238125" sldId="653"/>
        </pc:sldMkLst>
      </pc:sldChg>
      <pc:sldChg chg="del">
        <pc:chgData name="KIRK, STEVE E." userId="6480afdd-2927-451c-a904-ea58f99ed5ae" providerId="ADAL" clId="{30BBCED6-33E9-B247-ACFF-12AA092D1F25}" dt="2023-01-10T03:14:06.941" v="30" actId="2696"/>
        <pc:sldMkLst>
          <pc:docMk/>
          <pc:sldMk cId="1989354767" sldId="654"/>
        </pc:sldMkLst>
      </pc:sldChg>
      <pc:sldChg chg="delSp mod">
        <pc:chgData name="KIRK, STEVE E." userId="6480afdd-2927-451c-a904-ea58f99ed5ae" providerId="ADAL" clId="{30BBCED6-33E9-B247-ACFF-12AA092D1F25}" dt="2023-01-10T03:14:26.329" v="33" actId="478"/>
        <pc:sldMkLst>
          <pc:docMk/>
          <pc:sldMk cId="114502802" sldId="655"/>
        </pc:sldMkLst>
        <pc:spChg chg="del">
          <ac:chgData name="KIRK, STEVE E." userId="6480afdd-2927-451c-a904-ea58f99ed5ae" providerId="ADAL" clId="{30BBCED6-33E9-B247-ACFF-12AA092D1F25}" dt="2023-01-10T03:14:26.329" v="33" actId="478"/>
          <ac:spMkLst>
            <pc:docMk/>
            <pc:sldMk cId="114502802" sldId="655"/>
            <ac:spMk id="3" creationId="{F9836E12-16C6-BCCE-CF74-751D764FC803}"/>
          </ac:spMkLst>
        </pc:spChg>
      </pc:sldChg>
      <pc:sldChg chg="add del">
        <pc:chgData name="KIRK, STEVE E." userId="6480afdd-2927-451c-a904-ea58f99ed5ae" providerId="ADAL" clId="{30BBCED6-33E9-B247-ACFF-12AA092D1F25}" dt="2023-01-10T04:16:44.082" v="2266" actId="2696"/>
        <pc:sldMkLst>
          <pc:docMk/>
          <pc:sldMk cId="2522375360" sldId="656"/>
        </pc:sldMkLst>
      </pc:sldChg>
      <pc:sldChg chg="modSp add mod modAnim modNotesTx">
        <pc:chgData name="KIRK, STEVE E." userId="6480afdd-2927-451c-a904-ea58f99ed5ae" providerId="ADAL" clId="{30BBCED6-33E9-B247-ACFF-12AA092D1F25}" dt="2023-01-10T03:48:28.328" v="673" actId="113"/>
        <pc:sldMkLst>
          <pc:docMk/>
          <pc:sldMk cId="1782254074" sldId="657"/>
        </pc:sldMkLst>
        <pc:spChg chg="mod">
          <ac:chgData name="KIRK, STEVE E." userId="6480afdd-2927-451c-a904-ea58f99ed5ae" providerId="ADAL" clId="{30BBCED6-33E9-B247-ACFF-12AA092D1F25}" dt="2023-01-10T03:27:48.843" v="294" actId="20577"/>
          <ac:spMkLst>
            <pc:docMk/>
            <pc:sldMk cId="1782254074" sldId="657"/>
            <ac:spMk id="2" creationId="{00000000-0000-0000-0000-000000000000}"/>
          </ac:spMkLst>
        </pc:spChg>
        <pc:spChg chg="mod">
          <ac:chgData name="KIRK, STEVE E." userId="6480afdd-2927-451c-a904-ea58f99ed5ae" providerId="ADAL" clId="{30BBCED6-33E9-B247-ACFF-12AA092D1F25}" dt="2023-01-10T03:48:28.328" v="673" actId="113"/>
          <ac:spMkLst>
            <pc:docMk/>
            <pc:sldMk cId="1782254074" sldId="657"/>
            <ac:spMk id="3" creationId="{00000000-0000-0000-0000-000000000000}"/>
          </ac:spMkLst>
        </pc:spChg>
      </pc:sldChg>
      <pc:sldChg chg="modSp add mod ord modAnim modNotesTx">
        <pc:chgData name="KIRK, STEVE E." userId="6480afdd-2927-451c-a904-ea58f99ed5ae" providerId="ADAL" clId="{30BBCED6-33E9-B247-ACFF-12AA092D1F25}" dt="2023-01-10T04:11:24.254" v="1894" actId="20577"/>
        <pc:sldMkLst>
          <pc:docMk/>
          <pc:sldMk cId="3012835084" sldId="658"/>
        </pc:sldMkLst>
        <pc:spChg chg="mod">
          <ac:chgData name="KIRK, STEVE E." userId="6480afdd-2927-451c-a904-ea58f99ed5ae" providerId="ADAL" clId="{30BBCED6-33E9-B247-ACFF-12AA092D1F25}" dt="2023-01-10T03:47:53.547" v="622" actId="20577"/>
          <ac:spMkLst>
            <pc:docMk/>
            <pc:sldMk cId="3012835084" sldId="658"/>
            <ac:spMk id="2" creationId="{00000000-0000-0000-0000-000000000000}"/>
          </ac:spMkLst>
        </pc:spChg>
        <pc:spChg chg="mod">
          <ac:chgData name="KIRK, STEVE E." userId="6480afdd-2927-451c-a904-ea58f99ed5ae" providerId="ADAL" clId="{30BBCED6-33E9-B247-ACFF-12AA092D1F25}" dt="2023-01-10T04:08:51.981" v="1815" actId="207"/>
          <ac:spMkLst>
            <pc:docMk/>
            <pc:sldMk cId="3012835084" sldId="658"/>
            <ac:spMk id="3" creationId="{00000000-0000-0000-0000-000000000000}"/>
          </ac:spMkLst>
        </pc:spChg>
      </pc:sldChg>
      <pc:sldChg chg="modSp add mod">
        <pc:chgData name="KIRK, STEVE E." userId="6480afdd-2927-451c-a904-ea58f99ed5ae" providerId="ADAL" clId="{30BBCED6-33E9-B247-ACFF-12AA092D1F25}" dt="2023-01-10T03:46:49.981" v="620" actId="1076"/>
        <pc:sldMkLst>
          <pc:docMk/>
          <pc:sldMk cId="1081273573" sldId="659"/>
        </pc:sldMkLst>
        <pc:spChg chg="mod">
          <ac:chgData name="KIRK, STEVE E." userId="6480afdd-2927-451c-a904-ea58f99ed5ae" providerId="ADAL" clId="{30BBCED6-33E9-B247-ACFF-12AA092D1F25}" dt="2023-01-10T03:46:49.981" v="620" actId="1076"/>
          <ac:spMkLst>
            <pc:docMk/>
            <pc:sldMk cId="1081273573" sldId="659"/>
            <ac:spMk id="2" creationId="{F5C1A890-DEE2-CB71-25DC-0810A513A1E1}"/>
          </ac:spMkLst>
        </pc:spChg>
      </pc:sldChg>
      <pc:sldChg chg="modSp add mod modAnim">
        <pc:chgData name="KIRK, STEVE E." userId="6480afdd-2927-451c-a904-ea58f99ed5ae" providerId="ADAL" clId="{30BBCED6-33E9-B247-ACFF-12AA092D1F25}" dt="2023-01-10T04:01:14.302" v="1437" actId="20577"/>
        <pc:sldMkLst>
          <pc:docMk/>
          <pc:sldMk cId="2019022574" sldId="660"/>
        </pc:sldMkLst>
        <pc:spChg chg="mod">
          <ac:chgData name="KIRK, STEVE E." userId="6480afdd-2927-451c-a904-ea58f99ed5ae" providerId="ADAL" clId="{30BBCED6-33E9-B247-ACFF-12AA092D1F25}" dt="2023-01-10T03:58:39.331" v="1142" actId="20577"/>
          <ac:spMkLst>
            <pc:docMk/>
            <pc:sldMk cId="2019022574" sldId="660"/>
            <ac:spMk id="2" creationId="{00000000-0000-0000-0000-000000000000}"/>
          </ac:spMkLst>
        </pc:spChg>
        <pc:spChg chg="mod">
          <ac:chgData name="KIRK, STEVE E." userId="6480afdd-2927-451c-a904-ea58f99ed5ae" providerId="ADAL" clId="{30BBCED6-33E9-B247-ACFF-12AA092D1F25}" dt="2023-01-10T04:01:14.302" v="1437" actId="20577"/>
          <ac:spMkLst>
            <pc:docMk/>
            <pc:sldMk cId="2019022574" sldId="660"/>
            <ac:spMk id="3" creationId="{00000000-0000-0000-0000-000000000000}"/>
          </ac:spMkLst>
        </pc:spChg>
      </pc:sldChg>
      <pc:sldChg chg="modSp add mod ord modAnim">
        <pc:chgData name="KIRK, STEVE E." userId="6480afdd-2927-451c-a904-ea58f99ed5ae" providerId="ADAL" clId="{30BBCED6-33E9-B247-ACFF-12AA092D1F25}" dt="2023-01-10T04:11:42.549" v="1895" actId="114"/>
        <pc:sldMkLst>
          <pc:docMk/>
          <pc:sldMk cId="4201959475" sldId="661"/>
        </pc:sldMkLst>
        <pc:spChg chg="mod">
          <ac:chgData name="KIRK, STEVE E." userId="6480afdd-2927-451c-a904-ea58f99ed5ae" providerId="ADAL" clId="{30BBCED6-33E9-B247-ACFF-12AA092D1F25}" dt="2023-01-10T04:02:08.497" v="1474" actId="20577"/>
          <ac:spMkLst>
            <pc:docMk/>
            <pc:sldMk cId="4201959475" sldId="661"/>
            <ac:spMk id="2" creationId="{00000000-0000-0000-0000-000000000000}"/>
          </ac:spMkLst>
        </pc:spChg>
        <pc:spChg chg="mod">
          <ac:chgData name="KIRK, STEVE E." userId="6480afdd-2927-451c-a904-ea58f99ed5ae" providerId="ADAL" clId="{30BBCED6-33E9-B247-ACFF-12AA092D1F25}" dt="2023-01-10T04:11:42.549" v="1895" actId="114"/>
          <ac:spMkLst>
            <pc:docMk/>
            <pc:sldMk cId="4201959475" sldId="661"/>
            <ac:spMk id="3" creationId="{00000000-0000-0000-0000-000000000000}"/>
          </ac:spMkLst>
        </pc:spChg>
      </pc:sldChg>
      <pc:sldChg chg="add">
        <pc:chgData name="KIRK, STEVE E." userId="6480afdd-2927-451c-a904-ea58f99ed5ae" providerId="ADAL" clId="{30BBCED6-33E9-B247-ACFF-12AA092D1F25}" dt="2023-01-10T04:07:39.528" v="1808"/>
        <pc:sldMkLst>
          <pc:docMk/>
          <pc:sldMk cId="1542719479" sldId="662"/>
        </pc:sldMkLst>
      </pc:sldChg>
      <pc:sldChg chg="modSp add mod ord modAnim">
        <pc:chgData name="KIRK, STEVE E." userId="6480afdd-2927-451c-a904-ea58f99ed5ae" providerId="ADAL" clId="{30BBCED6-33E9-B247-ACFF-12AA092D1F25}" dt="2023-01-10T04:23:15.554" v="2737" actId="20577"/>
        <pc:sldMkLst>
          <pc:docMk/>
          <pc:sldMk cId="1178599719" sldId="663"/>
        </pc:sldMkLst>
        <pc:spChg chg="mod">
          <ac:chgData name="KIRK, STEVE E." userId="6480afdd-2927-451c-a904-ea58f99ed5ae" providerId="ADAL" clId="{30BBCED6-33E9-B247-ACFF-12AA092D1F25}" dt="2023-01-10T04:10:15.921" v="1820" actId="20577"/>
          <ac:spMkLst>
            <pc:docMk/>
            <pc:sldMk cId="1178599719" sldId="663"/>
            <ac:spMk id="2" creationId="{00000000-0000-0000-0000-000000000000}"/>
          </ac:spMkLst>
        </pc:spChg>
        <pc:spChg chg="mod">
          <ac:chgData name="KIRK, STEVE E." userId="6480afdd-2927-451c-a904-ea58f99ed5ae" providerId="ADAL" clId="{30BBCED6-33E9-B247-ACFF-12AA092D1F25}" dt="2023-01-10T04:23:15.554" v="2737" actId="20577"/>
          <ac:spMkLst>
            <pc:docMk/>
            <pc:sldMk cId="1178599719" sldId="663"/>
            <ac:spMk id="3" creationId="{00000000-0000-0000-0000-000000000000}"/>
          </ac:spMkLst>
        </pc:spChg>
      </pc:sldChg>
      <pc:sldChg chg="addSp modSp add mod modAnim">
        <pc:chgData name="KIRK, STEVE E." userId="6480afdd-2927-451c-a904-ea58f99ed5ae" providerId="ADAL" clId="{30BBCED6-33E9-B247-ACFF-12AA092D1F25}" dt="2023-01-10T07:45:43.319" v="2768" actId="1076"/>
        <pc:sldMkLst>
          <pc:docMk/>
          <pc:sldMk cId="2811404957" sldId="664"/>
        </pc:sldMkLst>
        <pc:spChg chg="mod">
          <ac:chgData name="KIRK, STEVE E." userId="6480afdd-2927-451c-a904-ea58f99ed5ae" providerId="ADAL" clId="{30BBCED6-33E9-B247-ACFF-12AA092D1F25}" dt="2023-01-10T04:17:04.019" v="2270" actId="20577"/>
          <ac:spMkLst>
            <pc:docMk/>
            <pc:sldMk cId="2811404957" sldId="664"/>
            <ac:spMk id="2" creationId="{00000000-0000-0000-0000-000000000000}"/>
          </ac:spMkLst>
        </pc:spChg>
        <pc:spChg chg="mod">
          <ac:chgData name="KIRK, STEVE E." userId="6480afdd-2927-451c-a904-ea58f99ed5ae" providerId="ADAL" clId="{30BBCED6-33E9-B247-ACFF-12AA092D1F25}" dt="2023-01-10T07:45:38.946" v="2767" actId="962"/>
          <ac:spMkLst>
            <pc:docMk/>
            <pc:sldMk cId="2811404957" sldId="664"/>
            <ac:spMk id="3" creationId="{00000000-0000-0000-0000-000000000000}"/>
          </ac:spMkLst>
        </pc:spChg>
        <pc:picChg chg="add mod">
          <ac:chgData name="KIRK, STEVE E." userId="6480afdd-2927-451c-a904-ea58f99ed5ae" providerId="ADAL" clId="{30BBCED6-33E9-B247-ACFF-12AA092D1F25}" dt="2023-01-10T07:45:43.319" v="2768" actId="1076"/>
          <ac:picMkLst>
            <pc:docMk/>
            <pc:sldMk cId="2811404957" sldId="664"/>
            <ac:picMk id="5" creationId="{93A0777B-D077-0557-5DBF-9A01E8183D3A}"/>
          </ac:picMkLst>
        </pc:picChg>
      </pc:sldChg>
      <pc:sldChg chg="modSp add mod modAnim">
        <pc:chgData name="KIRK, STEVE E." userId="6480afdd-2927-451c-a904-ea58f99ed5ae" providerId="ADAL" clId="{30BBCED6-33E9-B247-ACFF-12AA092D1F25}" dt="2023-01-10T04:21:42.962" v="2729" actId="20577"/>
        <pc:sldMkLst>
          <pc:docMk/>
          <pc:sldMk cId="85343764" sldId="665"/>
        </pc:sldMkLst>
        <pc:spChg chg="mod">
          <ac:chgData name="KIRK, STEVE E." userId="6480afdd-2927-451c-a904-ea58f99ed5ae" providerId="ADAL" clId="{30BBCED6-33E9-B247-ACFF-12AA092D1F25}" dt="2023-01-10T04:19:49.419" v="2501" actId="5793"/>
          <ac:spMkLst>
            <pc:docMk/>
            <pc:sldMk cId="85343764" sldId="665"/>
            <ac:spMk id="2" creationId="{00000000-0000-0000-0000-000000000000}"/>
          </ac:spMkLst>
        </pc:spChg>
        <pc:spChg chg="mod">
          <ac:chgData name="KIRK, STEVE E." userId="6480afdd-2927-451c-a904-ea58f99ed5ae" providerId="ADAL" clId="{30BBCED6-33E9-B247-ACFF-12AA092D1F25}" dt="2023-01-10T04:21:42.962" v="2729" actId="20577"/>
          <ac:spMkLst>
            <pc:docMk/>
            <pc:sldMk cId="85343764" sldId="665"/>
            <ac:spMk id="3" creationId="{00000000-0000-0000-0000-000000000000}"/>
          </ac:spMkLst>
        </pc:spChg>
      </pc:sldChg>
      <pc:sldChg chg="addSp modSp new mod modNotesTx">
        <pc:chgData name="KIRK, STEVE E." userId="6480afdd-2927-451c-a904-ea58f99ed5ae" providerId="ADAL" clId="{30BBCED6-33E9-B247-ACFF-12AA092D1F25}" dt="2023-01-10T05:36:41.427" v="2763" actId="1076"/>
        <pc:sldMkLst>
          <pc:docMk/>
          <pc:sldMk cId="854304677" sldId="666"/>
        </pc:sldMkLst>
        <pc:spChg chg="add mod">
          <ac:chgData name="KIRK, STEVE E." userId="6480afdd-2927-451c-a904-ea58f99ed5ae" providerId="ADAL" clId="{30BBCED6-33E9-B247-ACFF-12AA092D1F25}" dt="2023-01-10T05:36:41.427" v="2763" actId="1076"/>
          <ac:spMkLst>
            <pc:docMk/>
            <pc:sldMk cId="854304677" sldId="666"/>
            <ac:spMk id="4" creationId="{573D7BBE-B4AD-859F-A9BE-D05344CA1D0B}"/>
          </ac:spMkLst>
        </pc:spChg>
        <pc:picChg chg="add mod">
          <ac:chgData name="KIRK, STEVE E." userId="6480afdd-2927-451c-a904-ea58f99ed5ae" providerId="ADAL" clId="{30BBCED6-33E9-B247-ACFF-12AA092D1F25}" dt="2023-01-10T05:36:11.495" v="2747" actId="1076"/>
          <ac:picMkLst>
            <pc:docMk/>
            <pc:sldMk cId="854304677" sldId="666"/>
            <ac:picMk id="2" creationId="{D66A5CA7-1E52-300E-AAAE-5F66E39D0F7F}"/>
          </ac:picMkLst>
        </pc:picChg>
      </pc:sldChg>
    </pc:docChg>
  </pc:docChgLst>
  <pc:docChgLst>
    <pc:chgData name="STEVEN,EWEN KIRK" userId="6480afdd-2927-451c-a904-ea58f99ed5ae" providerId="ADAL" clId="{8CDBE31B-3055-3D4B-88B8-2F817872FCB1}"/>
    <pc:docChg chg="custSel modSld">
      <pc:chgData name="STEVEN,EWEN KIRK" userId="6480afdd-2927-451c-a904-ea58f99ed5ae" providerId="ADAL" clId="{8CDBE31B-3055-3D4B-88B8-2F817872FCB1}" dt="2023-04-11T21:34:07.159" v="110" actId="20577"/>
      <pc:docMkLst>
        <pc:docMk/>
      </pc:docMkLst>
      <pc:sldChg chg="modSp">
        <pc:chgData name="STEVEN,EWEN KIRK" userId="6480afdd-2927-451c-a904-ea58f99ed5ae" providerId="ADAL" clId="{8CDBE31B-3055-3D4B-88B8-2F817872FCB1}" dt="2023-04-11T21:34:07.159" v="110" actId="20577"/>
        <pc:sldMkLst>
          <pc:docMk/>
          <pc:sldMk cId="1828646781" sldId="699"/>
        </pc:sldMkLst>
        <pc:spChg chg="mod">
          <ac:chgData name="STEVEN,EWEN KIRK" userId="6480afdd-2927-451c-a904-ea58f99ed5ae" providerId="ADAL" clId="{8CDBE31B-3055-3D4B-88B8-2F817872FCB1}" dt="2023-04-11T21:34:07.159" v="110" actId="20577"/>
          <ac:spMkLst>
            <pc:docMk/>
            <pc:sldMk cId="1828646781" sldId="699"/>
            <ac:spMk id="3" creationId="{72331CCE-4DEB-E88C-65BA-D966492C9AEA}"/>
          </ac:spMkLst>
        </pc:spChg>
      </pc:sldChg>
    </pc:docChg>
  </pc:docChgLst>
  <pc:docChgLst>
    <pc:chgData name="KIRK, STEVE E." userId="6480afdd-2927-451c-a904-ea58f99ed5ae" providerId="ADAL" clId="{1B503404-9280-6A49-B59E-F245321DD909}"/>
    <pc:docChg chg="undo custSel addSld delSld modSld sldOrd">
      <pc:chgData name="KIRK, STEVE E." userId="6480afdd-2927-451c-a904-ea58f99ed5ae" providerId="ADAL" clId="{1B503404-9280-6A49-B59E-F245321DD909}" dt="2023-04-14T10:42:38.351" v="11159" actId="14100"/>
      <pc:docMkLst>
        <pc:docMk/>
      </pc:docMkLst>
      <pc:sldChg chg="modSp mod">
        <pc:chgData name="KIRK, STEVE E." userId="6480afdd-2927-451c-a904-ea58f99ed5ae" providerId="ADAL" clId="{1B503404-9280-6A49-B59E-F245321DD909}" dt="2023-03-21T23:04:44.786" v="5885" actId="207"/>
        <pc:sldMkLst>
          <pc:docMk/>
          <pc:sldMk cId="3786758482" sldId="690"/>
        </pc:sldMkLst>
        <pc:spChg chg="mod">
          <ac:chgData name="KIRK, STEVE E." userId="6480afdd-2927-451c-a904-ea58f99ed5ae" providerId="ADAL" clId="{1B503404-9280-6A49-B59E-F245321DD909}" dt="2023-03-20T09:58:43.499" v="2079" actId="20577"/>
          <ac:spMkLst>
            <pc:docMk/>
            <pc:sldMk cId="3786758482" sldId="690"/>
            <ac:spMk id="2" creationId="{1EDCABBD-4FB7-AF8E-6BB8-7E61F68F4329}"/>
          </ac:spMkLst>
        </pc:spChg>
        <pc:spChg chg="mod">
          <ac:chgData name="KIRK, STEVE E." userId="6480afdd-2927-451c-a904-ea58f99ed5ae" providerId="ADAL" clId="{1B503404-9280-6A49-B59E-F245321DD909}" dt="2023-03-21T23:04:44.786" v="5885" actId="207"/>
          <ac:spMkLst>
            <pc:docMk/>
            <pc:sldMk cId="3786758482" sldId="690"/>
            <ac:spMk id="3" creationId="{4E7F9483-C53F-19AC-A5F2-0734521DE22B}"/>
          </ac:spMkLst>
        </pc:spChg>
      </pc:sldChg>
      <pc:sldChg chg="modSp add mod">
        <pc:chgData name="KIRK, STEVE E." userId="6480afdd-2927-451c-a904-ea58f99ed5ae" providerId="ADAL" clId="{1B503404-9280-6A49-B59E-F245321DD909}" dt="2023-02-26T11:51:21.522" v="1127" actId="20577"/>
        <pc:sldMkLst>
          <pc:docMk/>
          <pc:sldMk cId="1828646781" sldId="699"/>
        </pc:sldMkLst>
        <pc:spChg chg="mod">
          <ac:chgData name="KIRK, STEVE E." userId="6480afdd-2927-451c-a904-ea58f99ed5ae" providerId="ADAL" clId="{1B503404-9280-6A49-B59E-F245321DD909}" dt="2023-02-26T11:51:21.522" v="1127" actId="20577"/>
          <ac:spMkLst>
            <pc:docMk/>
            <pc:sldMk cId="1828646781" sldId="699"/>
            <ac:spMk id="3" creationId="{72331CCE-4DEB-E88C-65BA-D966492C9AEA}"/>
          </ac:spMkLst>
        </pc:spChg>
      </pc:sldChg>
      <pc:sldChg chg="modSp mod">
        <pc:chgData name="KIRK, STEVE E." userId="6480afdd-2927-451c-a904-ea58f99ed5ae" providerId="ADAL" clId="{1B503404-9280-6A49-B59E-F245321DD909}" dt="2023-04-01T09:36:43.311" v="9027" actId="20577"/>
        <pc:sldMkLst>
          <pc:docMk/>
          <pc:sldMk cId="2702897763" sldId="700"/>
        </pc:sldMkLst>
        <pc:spChg chg="mod">
          <ac:chgData name="KIRK, STEVE E." userId="6480afdd-2927-451c-a904-ea58f99ed5ae" providerId="ADAL" clId="{1B503404-9280-6A49-B59E-F245321DD909}" dt="2023-04-01T09:36:43.311" v="9027" actId="20577"/>
          <ac:spMkLst>
            <pc:docMk/>
            <pc:sldMk cId="2702897763" sldId="700"/>
            <ac:spMk id="3" creationId="{86E823CA-01F1-E8A4-F0CD-E2DD014DECF6}"/>
          </ac:spMkLst>
        </pc:spChg>
      </pc:sldChg>
      <pc:sldChg chg="modSp mod">
        <pc:chgData name="KIRK, STEVE E." userId="6480afdd-2927-451c-a904-ea58f99ed5ae" providerId="ADAL" clId="{1B503404-9280-6A49-B59E-F245321DD909}" dt="2023-04-14T10:42:38.351" v="11159" actId="14100"/>
        <pc:sldMkLst>
          <pc:docMk/>
          <pc:sldMk cId="3313187088" sldId="701"/>
        </pc:sldMkLst>
        <pc:spChg chg="mod">
          <ac:chgData name="KIRK, STEVE E." userId="6480afdd-2927-451c-a904-ea58f99ed5ae" providerId="ADAL" clId="{1B503404-9280-6A49-B59E-F245321DD909}" dt="2023-04-14T10:42:38.351" v="11159" actId="14100"/>
          <ac:spMkLst>
            <pc:docMk/>
            <pc:sldMk cId="3313187088" sldId="701"/>
            <ac:spMk id="3" creationId="{39E45473-F147-A654-4FB8-6C4CB932EE38}"/>
          </ac:spMkLst>
        </pc:spChg>
      </pc:sldChg>
      <pc:sldChg chg="modSp new mod">
        <pc:chgData name="KIRK, STEVE E." userId="6480afdd-2927-451c-a904-ea58f99ed5ae" providerId="ADAL" clId="{1B503404-9280-6A49-B59E-F245321DD909}" dt="2023-03-15T09:44:58.840" v="1877" actId="20577"/>
        <pc:sldMkLst>
          <pc:docMk/>
          <pc:sldMk cId="2870744793" sldId="702"/>
        </pc:sldMkLst>
        <pc:spChg chg="mod">
          <ac:chgData name="KIRK, STEVE E." userId="6480afdd-2927-451c-a904-ea58f99ed5ae" providerId="ADAL" clId="{1B503404-9280-6A49-B59E-F245321DD909}" dt="2023-03-15T09:39:31.827" v="1133" actId="20577"/>
          <ac:spMkLst>
            <pc:docMk/>
            <pc:sldMk cId="2870744793" sldId="702"/>
            <ac:spMk id="2" creationId="{85830BFE-F3F0-B4E0-75B4-128AB7929C77}"/>
          </ac:spMkLst>
        </pc:spChg>
        <pc:spChg chg="mod">
          <ac:chgData name="KIRK, STEVE E." userId="6480afdd-2927-451c-a904-ea58f99ed5ae" providerId="ADAL" clId="{1B503404-9280-6A49-B59E-F245321DD909}" dt="2023-03-15T09:44:58.840" v="1877" actId="20577"/>
          <ac:spMkLst>
            <pc:docMk/>
            <pc:sldMk cId="2870744793" sldId="702"/>
            <ac:spMk id="3" creationId="{D2222334-7003-EE72-B581-F52F1E0D7CDC}"/>
          </ac:spMkLst>
        </pc:spChg>
      </pc:sldChg>
      <pc:sldChg chg="modSp add mod">
        <pc:chgData name="KIRK, STEVE E." userId="6480afdd-2927-451c-a904-ea58f99ed5ae" providerId="ADAL" clId="{1B503404-9280-6A49-B59E-F245321DD909}" dt="2023-03-21T22:35:57.409" v="5473" actId="27636"/>
        <pc:sldMkLst>
          <pc:docMk/>
          <pc:sldMk cId="1567238906" sldId="703"/>
        </pc:sldMkLst>
        <pc:spChg chg="mod">
          <ac:chgData name="KIRK, STEVE E." userId="6480afdd-2927-451c-a904-ea58f99ed5ae" providerId="ADAL" clId="{1B503404-9280-6A49-B59E-F245321DD909}" dt="2023-03-21T13:06:21.885" v="2095" actId="20577"/>
          <ac:spMkLst>
            <pc:docMk/>
            <pc:sldMk cId="1567238906" sldId="703"/>
            <ac:spMk id="2" creationId="{1EDCABBD-4FB7-AF8E-6BB8-7E61F68F4329}"/>
          </ac:spMkLst>
        </pc:spChg>
        <pc:spChg chg="mod">
          <ac:chgData name="KIRK, STEVE E." userId="6480afdd-2927-451c-a904-ea58f99ed5ae" providerId="ADAL" clId="{1B503404-9280-6A49-B59E-F245321DD909}" dt="2023-03-21T22:35:57.409" v="5473" actId="27636"/>
          <ac:spMkLst>
            <pc:docMk/>
            <pc:sldMk cId="1567238906" sldId="703"/>
            <ac:spMk id="3" creationId="{4E7F9483-C53F-19AC-A5F2-0734521DE22B}"/>
          </ac:spMkLst>
        </pc:spChg>
      </pc:sldChg>
      <pc:sldChg chg="modSp new mod">
        <pc:chgData name="KIRK, STEVE E." userId="6480afdd-2927-451c-a904-ea58f99ed5ae" providerId="ADAL" clId="{1B503404-9280-6A49-B59E-F245321DD909}" dt="2023-03-21T22:12:11.120" v="3948" actId="27636"/>
        <pc:sldMkLst>
          <pc:docMk/>
          <pc:sldMk cId="3543177309" sldId="704"/>
        </pc:sldMkLst>
        <pc:spChg chg="mod">
          <ac:chgData name="KIRK, STEVE E." userId="6480afdd-2927-451c-a904-ea58f99ed5ae" providerId="ADAL" clId="{1B503404-9280-6A49-B59E-F245321DD909}" dt="2023-03-21T13:23:44.427" v="3200" actId="20577"/>
          <ac:spMkLst>
            <pc:docMk/>
            <pc:sldMk cId="3543177309" sldId="704"/>
            <ac:spMk id="2" creationId="{569990EE-FEC3-48E7-7DD2-ADD2A6B70D38}"/>
          </ac:spMkLst>
        </pc:spChg>
        <pc:spChg chg="mod">
          <ac:chgData name="KIRK, STEVE E." userId="6480afdd-2927-451c-a904-ea58f99ed5ae" providerId="ADAL" clId="{1B503404-9280-6A49-B59E-F245321DD909}" dt="2023-03-21T22:12:11.120" v="3948" actId="27636"/>
          <ac:spMkLst>
            <pc:docMk/>
            <pc:sldMk cId="3543177309" sldId="704"/>
            <ac:spMk id="3" creationId="{3743D2DA-B454-B826-3438-45CA69775417}"/>
          </ac:spMkLst>
        </pc:spChg>
      </pc:sldChg>
      <pc:sldChg chg="modSp new mod">
        <pc:chgData name="KIRK, STEVE E." userId="6480afdd-2927-451c-a904-ea58f99ed5ae" providerId="ADAL" clId="{1B503404-9280-6A49-B59E-F245321DD909}" dt="2023-03-21T13:28:23.106" v="3354" actId="20577"/>
        <pc:sldMkLst>
          <pc:docMk/>
          <pc:sldMk cId="137664051" sldId="705"/>
        </pc:sldMkLst>
        <pc:spChg chg="mod">
          <ac:chgData name="KIRK, STEVE E." userId="6480afdd-2927-451c-a904-ea58f99ed5ae" providerId="ADAL" clId="{1B503404-9280-6A49-B59E-F245321DD909}" dt="2023-03-21T13:27:58.990" v="3305" actId="20577"/>
          <ac:spMkLst>
            <pc:docMk/>
            <pc:sldMk cId="137664051" sldId="705"/>
            <ac:spMk id="2" creationId="{436A58F0-69B0-F113-52AB-2AAD78398B91}"/>
          </ac:spMkLst>
        </pc:spChg>
        <pc:spChg chg="mod">
          <ac:chgData name="KIRK, STEVE E." userId="6480afdd-2927-451c-a904-ea58f99ed5ae" providerId="ADAL" clId="{1B503404-9280-6A49-B59E-F245321DD909}" dt="2023-03-21T13:28:23.106" v="3354" actId="20577"/>
          <ac:spMkLst>
            <pc:docMk/>
            <pc:sldMk cId="137664051" sldId="705"/>
            <ac:spMk id="3" creationId="{8CCEA83C-AEFA-B690-25D4-7243D7B8C5AB}"/>
          </ac:spMkLst>
        </pc:spChg>
      </pc:sldChg>
      <pc:sldChg chg="modSp add mod">
        <pc:chgData name="KIRK, STEVE E." userId="6480afdd-2927-451c-a904-ea58f99ed5ae" providerId="ADAL" clId="{1B503404-9280-6A49-B59E-F245321DD909}" dt="2023-03-21T13:32:26.510" v="3925" actId="114"/>
        <pc:sldMkLst>
          <pc:docMk/>
          <pc:sldMk cId="2543988797" sldId="706"/>
        </pc:sldMkLst>
        <pc:spChg chg="mod">
          <ac:chgData name="KIRK, STEVE E." userId="6480afdd-2927-451c-a904-ea58f99ed5ae" providerId="ADAL" clId="{1B503404-9280-6A49-B59E-F245321DD909}" dt="2023-03-21T13:32:26.510" v="3925" actId="114"/>
          <ac:spMkLst>
            <pc:docMk/>
            <pc:sldMk cId="2543988797" sldId="706"/>
            <ac:spMk id="3" creationId="{3743D2DA-B454-B826-3438-45CA69775417}"/>
          </ac:spMkLst>
        </pc:spChg>
      </pc:sldChg>
      <pc:sldChg chg="modSp add mod">
        <pc:chgData name="KIRK, STEVE E." userId="6480afdd-2927-451c-a904-ea58f99ed5ae" providerId="ADAL" clId="{1B503404-9280-6A49-B59E-F245321DD909}" dt="2023-03-21T22:27:20.244" v="5277" actId="20577"/>
        <pc:sldMkLst>
          <pc:docMk/>
          <pc:sldMk cId="1275662957" sldId="707"/>
        </pc:sldMkLst>
        <pc:spChg chg="mod">
          <ac:chgData name="KIRK, STEVE E." userId="6480afdd-2927-451c-a904-ea58f99ed5ae" providerId="ADAL" clId="{1B503404-9280-6A49-B59E-F245321DD909}" dt="2023-03-21T22:27:20.244" v="5277" actId="20577"/>
          <ac:spMkLst>
            <pc:docMk/>
            <pc:sldMk cId="1275662957" sldId="707"/>
            <ac:spMk id="3" creationId="{4E7F9483-C53F-19AC-A5F2-0734521DE22B}"/>
          </ac:spMkLst>
        </pc:spChg>
      </pc:sldChg>
      <pc:sldChg chg="modSp add mod">
        <pc:chgData name="KIRK, STEVE E." userId="6480afdd-2927-451c-a904-ea58f99ed5ae" providerId="ADAL" clId="{1B503404-9280-6A49-B59E-F245321DD909}" dt="2023-03-21T22:31:39.580" v="5324" actId="20577"/>
        <pc:sldMkLst>
          <pc:docMk/>
          <pc:sldMk cId="3610809898" sldId="708"/>
        </pc:sldMkLst>
        <pc:spChg chg="mod">
          <ac:chgData name="KIRK, STEVE E." userId="6480afdd-2927-451c-a904-ea58f99ed5ae" providerId="ADAL" clId="{1B503404-9280-6A49-B59E-F245321DD909}" dt="2023-03-21T22:31:39.580" v="5324" actId="20577"/>
          <ac:spMkLst>
            <pc:docMk/>
            <pc:sldMk cId="3610809898" sldId="708"/>
            <ac:spMk id="3" creationId="{4E7F9483-C53F-19AC-A5F2-0734521DE22B}"/>
          </ac:spMkLst>
        </pc:spChg>
      </pc:sldChg>
      <pc:sldChg chg="modSp add mod">
        <pc:chgData name="KIRK, STEVE E." userId="6480afdd-2927-451c-a904-ea58f99ed5ae" providerId="ADAL" clId="{1B503404-9280-6A49-B59E-F245321DD909}" dt="2023-03-21T22:39:47.520" v="5536" actId="20577"/>
        <pc:sldMkLst>
          <pc:docMk/>
          <pc:sldMk cId="3911525894" sldId="709"/>
        </pc:sldMkLst>
        <pc:spChg chg="mod">
          <ac:chgData name="KIRK, STEVE E." userId="6480afdd-2927-451c-a904-ea58f99ed5ae" providerId="ADAL" clId="{1B503404-9280-6A49-B59E-F245321DD909}" dt="2023-03-21T22:39:47.520" v="5536" actId="20577"/>
          <ac:spMkLst>
            <pc:docMk/>
            <pc:sldMk cId="3911525894" sldId="709"/>
            <ac:spMk id="3" creationId="{4E7F9483-C53F-19AC-A5F2-0734521DE22B}"/>
          </ac:spMkLst>
        </pc:spChg>
      </pc:sldChg>
      <pc:sldChg chg="modSp add del mod">
        <pc:chgData name="KIRK, STEVE E." userId="6480afdd-2927-451c-a904-ea58f99ed5ae" providerId="ADAL" clId="{1B503404-9280-6A49-B59E-F245321DD909}" dt="2023-03-21T23:05:43.879" v="5886" actId="2696"/>
        <pc:sldMkLst>
          <pc:docMk/>
          <pc:sldMk cId="4284806972" sldId="710"/>
        </pc:sldMkLst>
        <pc:spChg chg="mod">
          <ac:chgData name="KIRK, STEVE E." userId="6480afdd-2927-451c-a904-ea58f99ed5ae" providerId="ADAL" clId="{1B503404-9280-6A49-B59E-F245321DD909}" dt="2023-03-21T22:39:19.900" v="5516" actId="21"/>
          <ac:spMkLst>
            <pc:docMk/>
            <pc:sldMk cId="4284806972" sldId="710"/>
            <ac:spMk id="3" creationId="{4E7F9483-C53F-19AC-A5F2-0734521DE22B}"/>
          </ac:spMkLst>
        </pc:spChg>
      </pc:sldChg>
      <pc:sldChg chg="modSp add mod">
        <pc:chgData name="KIRK, STEVE E." userId="6480afdd-2927-451c-a904-ea58f99ed5ae" providerId="ADAL" clId="{1B503404-9280-6A49-B59E-F245321DD909}" dt="2023-03-21T22:44:46.203" v="5725" actId="20577"/>
        <pc:sldMkLst>
          <pc:docMk/>
          <pc:sldMk cId="1523706183" sldId="711"/>
        </pc:sldMkLst>
        <pc:spChg chg="mod">
          <ac:chgData name="KIRK, STEVE E." userId="6480afdd-2927-451c-a904-ea58f99ed5ae" providerId="ADAL" clId="{1B503404-9280-6A49-B59E-F245321DD909}" dt="2023-03-21T22:44:46.203" v="5725" actId="20577"/>
          <ac:spMkLst>
            <pc:docMk/>
            <pc:sldMk cId="1523706183" sldId="711"/>
            <ac:spMk id="3" creationId="{23580D10-CD48-48BE-F8E5-FCB07AB93F3D}"/>
          </ac:spMkLst>
        </pc:spChg>
      </pc:sldChg>
      <pc:sldChg chg="add">
        <pc:chgData name="KIRK, STEVE E." userId="6480afdd-2927-451c-a904-ea58f99ed5ae" providerId="ADAL" clId="{1B503404-9280-6A49-B59E-F245321DD909}" dt="2023-03-21T23:14:28.570" v="5984"/>
        <pc:sldMkLst>
          <pc:docMk/>
          <pc:sldMk cId="1265880190" sldId="712"/>
        </pc:sldMkLst>
      </pc:sldChg>
      <pc:sldChg chg="addSp delSp modSp new del mod setBg">
        <pc:chgData name="KIRK, STEVE E." userId="6480afdd-2927-451c-a904-ea58f99ed5ae" providerId="ADAL" clId="{1B503404-9280-6A49-B59E-F245321DD909}" dt="2023-03-21T23:14:11.804" v="5983" actId="2696"/>
        <pc:sldMkLst>
          <pc:docMk/>
          <pc:sldMk cId="3096758471" sldId="712"/>
        </pc:sldMkLst>
        <pc:spChg chg="add mod">
          <ac:chgData name="KIRK, STEVE E." userId="6480afdd-2927-451c-a904-ea58f99ed5ae" providerId="ADAL" clId="{1B503404-9280-6A49-B59E-F245321DD909}" dt="2023-03-21T23:07:40.782" v="5898" actId="20577"/>
          <ac:spMkLst>
            <pc:docMk/>
            <pc:sldMk cId="3096758471" sldId="712"/>
            <ac:spMk id="5" creationId="{42F5E621-9DF5-3A7A-13D7-6AFAF8EF3A21}"/>
          </ac:spMkLst>
        </pc:spChg>
        <pc:spChg chg="add mod">
          <ac:chgData name="KIRK, STEVE E." userId="6480afdd-2927-451c-a904-ea58f99ed5ae" providerId="ADAL" clId="{1B503404-9280-6A49-B59E-F245321DD909}" dt="2023-03-21T23:13:48.328" v="5982" actId="207"/>
          <ac:spMkLst>
            <pc:docMk/>
            <pc:sldMk cId="3096758471" sldId="712"/>
            <ac:spMk id="7" creationId="{0172F0EF-3322-B153-1B14-645AABED78FD}"/>
          </ac:spMkLst>
        </pc:spChg>
        <pc:spChg chg="add del">
          <ac:chgData name="KIRK, STEVE E." userId="6480afdd-2927-451c-a904-ea58f99ed5ae" providerId="ADAL" clId="{1B503404-9280-6A49-B59E-F245321DD909}" dt="2023-03-21T23:07:05.846" v="5892" actId="26606"/>
          <ac:spMkLst>
            <pc:docMk/>
            <pc:sldMk cId="3096758471" sldId="712"/>
            <ac:spMk id="8" creationId="{86FF76B9-219D-4469-AF87-0236D29032F1}"/>
          </ac:spMkLst>
        </pc:spChg>
        <pc:spChg chg="add del">
          <ac:chgData name="KIRK, STEVE E." userId="6480afdd-2927-451c-a904-ea58f99ed5ae" providerId="ADAL" clId="{1B503404-9280-6A49-B59E-F245321DD909}" dt="2023-03-21T23:07:05.846" v="5892" actId="26606"/>
          <ac:spMkLst>
            <pc:docMk/>
            <pc:sldMk cId="3096758471" sldId="712"/>
            <ac:spMk id="14" creationId="{2E80C965-DB6D-4F81-9E9E-B027384D0BD6}"/>
          </ac:spMkLst>
        </pc:spChg>
        <pc:spChg chg="add del">
          <ac:chgData name="KIRK, STEVE E." userId="6480afdd-2927-451c-a904-ea58f99ed5ae" providerId="ADAL" clId="{1B503404-9280-6A49-B59E-F245321DD909}" dt="2023-03-21T23:07:05.846" v="5892" actId="26606"/>
          <ac:spMkLst>
            <pc:docMk/>
            <pc:sldMk cId="3096758471" sldId="712"/>
            <ac:spMk id="16" creationId="{633C5E46-DAC5-4661-9C87-22B08E2A512F}"/>
          </ac:spMkLst>
        </pc:spChg>
        <pc:grpChg chg="add del">
          <ac:chgData name="KIRK, STEVE E." userId="6480afdd-2927-451c-a904-ea58f99ed5ae" providerId="ADAL" clId="{1B503404-9280-6A49-B59E-F245321DD909}" dt="2023-03-21T23:07:05.846" v="5892" actId="26606"/>
          <ac:grpSpMkLst>
            <pc:docMk/>
            <pc:sldMk cId="3096758471" sldId="712"/>
            <ac:grpSpMk id="10" creationId="{DB88BD78-87E1-424D-B479-C37D8E41B12E}"/>
          </ac:grpSpMkLst>
        </pc:grpChg>
        <pc:picChg chg="add mod">
          <ac:chgData name="KIRK, STEVE E." userId="6480afdd-2927-451c-a904-ea58f99ed5ae" providerId="ADAL" clId="{1B503404-9280-6A49-B59E-F245321DD909}" dt="2023-03-21T23:12:48.680" v="5975" actId="14100"/>
          <ac:picMkLst>
            <pc:docMk/>
            <pc:sldMk cId="3096758471" sldId="712"/>
            <ac:picMk id="3" creationId="{07713AD7-D104-8FDA-BB7A-E262868143BF}"/>
          </ac:picMkLst>
        </pc:picChg>
      </pc:sldChg>
      <pc:sldChg chg="modSp add mod ord">
        <pc:chgData name="KIRK, STEVE E." userId="6480afdd-2927-451c-a904-ea58f99ed5ae" providerId="ADAL" clId="{1B503404-9280-6A49-B59E-F245321DD909}" dt="2023-03-21T23:18:07.838" v="6031" actId="20577"/>
        <pc:sldMkLst>
          <pc:docMk/>
          <pc:sldMk cId="1206538326" sldId="713"/>
        </pc:sldMkLst>
        <pc:spChg chg="mod">
          <ac:chgData name="KIRK, STEVE E." userId="6480afdd-2927-451c-a904-ea58f99ed5ae" providerId="ADAL" clId="{1B503404-9280-6A49-B59E-F245321DD909}" dt="2023-03-21T23:18:07.838" v="6031" actId="20577"/>
          <ac:spMkLst>
            <pc:docMk/>
            <pc:sldMk cId="1206538326" sldId="713"/>
            <ac:spMk id="3" creationId="{3743D2DA-B454-B826-3438-45CA69775417}"/>
          </ac:spMkLst>
        </pc:spChg>
      </pc:sldChg>
      <pc:sldChg chg="modSp new mod">
        <pc:chgData name="KIRK, STEVE E." userId="6480afdd-2927-451c-a904-ea58f99ed5ae" providerId="ADAL" clId="{1B503404-9280-6A49-B59E-F245321DD909}" dt="2023-03-23T14:43:38.279" v="6277" actId="20577"/>
        <pc:sldMkLst>
          <pc:docMk/>
          <pc:sldMk cId="967844089" sldId="714"/>
        </pc:sldMkLst>
        <pc:spChg chg="mod">
          <ac:chgData name="KIRK, STEVE E." userId="6480afdd-2927-451c-a904-ea58f99ed5ae" providerId="ADAL" clId="{1B503404-9280-6A49-B59E-F245321DD909}" dt="2023-03-23T14:43:38.279" v="6277" actId="20577"/>
          <ac:spMkLst>
            <pc:docMk/>
            <pc:sldMk cId="967844089" sldId="714"/>
            <ac:spMk id="3" creationId="{EB3A86E6-4C06-E098-50C2-CA49E7D5106F}"/>
          </ac:spMkLst>
        </pc:spChg>
      </pc:sldChg>
      <pc:sldChg chg="modSp add mod">
        <pc:chgData name="KIRK, STEVE E." userId="6480afdd-2927-451c-a904-ea58f99ed5ae" providerId="ADAL" clId="{1B503404-9280-6A49-B59E-F245321DD909}" dt="2023-03-28T07:22:48.664" v="8145" actId="27636"/>
        <pc:sldMkLst>
          <pc:docMk/>
          <pc:sldMk cId="468833309" sldId="715"/>
        </pc:sldMkLst>
        <pc:spChg chg="mod">
          <ac:chgData name="KIRK, STEVE E." userId="6480afdd-2927-451c-a904-ea58f99ed5ae" providerId="ADAL" clId="{1B503404-9280-6A49-B59E-F245321DD909}" dt="2023-03-28T07:22:48.664" v="8145" actId="27636"/>
          <ac:spMkLst>
            <pc:docMk/>
            <pc:sldMk cId="468833309" sldId="715"/>
            <ac:spMk id="3" creationId="{72331CCE-4DEB-E88C-65BA-D966492C9AEA}"/>
          </ac:spMkLst>
        </pc:spChg>
      </pc:sldChg>
      <pc:sldChg chg="addSp delSp modSp add mod">
        <pc:chgData name="KIRK, STEVE E." userId="6480afdd-2927-451c-a904-ea58f99ed5ae" providerId="ADAL" clId="{1B503404-9280-6A49-B59E-F245321DD909}" dt="2023-04-14T10:24:39.091" v="10975" actId="20577"/>
        <pc:sldMkLst>
          <pc:docMk/>
          <pc:sldMk cId="3235761679" sldId="716"/>
        </pc:sldMkLst>
        <pc:spChg chg="mod">
          <ac:chgData name="KIRK, STEVE E." userId="6480afdd-2927-451c-a904-ea58f99ed5ae" providerId="ADAL" clId="{1B503404-9280-6A49-B59E-F245321DD909}" dt="2023-04-14T10:24:39.091" v="10975" actId="20577"/>
          <ac:spMkLst>
            <pc:docMk/>
            <pc:sldMk cId="3235761679" sldId="716"/>
            <ac:spMk id="7" creationId="{0172F0EF-3322-B153-1B14-645AABED78FD}"/>
          </ac:spMkLst>
        </pc:spChg>
        <pc:spChg chg="add mod">
          <ac:chgData name="KIRK, STEVE E." userId="6480afdd-2927-451c-a904-ea58f99ed5ae" providerId="ADAL" clId="{1B503404-9280-6A49-B59E-F245321DD909}" dt="2023-03-28T07:34:23.404" v="8320" actId="20577"/>
          <ac:spMkLst>
            <pc:docMk/>
            <pc:sldMk cId="3235761679" sldId="716"/>
            <ac:spMk id="8" creationId="{C9571CAC-B86F-4302-92CA-F1B48E751566}"/>
          </ac:spMkLst>
        </pc:spChg>
        <pc:spChg chg="add mod">
          <ac:chgData name="KIRK, STEVE E." userId="6480afdd-2927-451c-a904-ea58f99ed5ae" providerId="ADAL" clId="{1B503404-9280-6A49-B59E-F245321DD909}" dt="2023-04-14T10:24:17.177" v="10951" actId="14100"/>
          <ac:spMkLst>
            <pc:docMk/>
            <pc:sldMk cId="3235761679" sldId="716"/>
            <ac:spMk id="13" creationId="{00DC5C02-832A-E614-1AC0-D40B657872DD}"/>
          </ac:spMkLst>
        </pc:spChg>
        <pc:picChg chg="add del mod">
          <ac:chgData name="KIRK, STEVE E." userId="6480afdd-2927-451c-a904-ea58f99ed5ae" providerId="ADAL" clId="{1B503404-9280-6A49-B59E-F245321DD909}" dt="2023-03-28T07:31:32.531" v="8150" actId="478"/>
          <ac:picMkLst>
            <pc:docMk/>
            <pc:sldMk cId="3235761679" sldId="716"/>
            <ac:picMk id="2" creationId="{61CFBDF5-14C2-3F96-6C4B-E525B699F3A5}"/>
          </ac:picMkLst>
        </pc:picChg>
        <pc:picChg chg="mod">
          <ac:chgData name="KIRK, STEVE E." userId="6480afdd-2927-451c-a904-ea58f99ed5ae" providerId="ADAL" clId="{1B503404-9280-6A49-B59E-F245321DD909}" dt="2023-03-28T07:31:38.156" v="8151" actId="14100"/>
          <ac:picMkLst>
            <pc:docMk/>
            <pc:sldMk cId="3235761679" sldId="716"/>
            <ac:picMk id="3" creationId="{07713AD7-D104-8FDA-BB7A-E262868143BF}"/>
          </ac:picMkLst>
        </pc:picChg>
        <pc:picChg chg="add mod">
          <ac:chgData name="KIRK, STEVE E." userId="6480afdd-2927-451c-a904-ea58f99ed5ae" providerId="ADAL" clId="{1B503404-9280-6A49-B59E-F245321DD909}" dt="2023-03-28T07:32:15.090" v="8159" actId="1076"/>
          <ac:picMkLst>
            <pc:docMk/>
            <pc:sldMk cId="3235761679" sldId="716"/>
            <ac:picMk id="6" creationId="{8F0DBAA5-8C23-3E8F-4B09-B96CFF3D688B}"/>
          </ac:picMkLst>
        </pc:picChg>
        <pc:cxnChg chg="add">
          <ac:chgData name="KIRK, STEVE E." userId="6480afdd-2927-451c-a904-ea58f99ed5ae" providerId="ADAL" clId="{1B503404-9280-6A49-B59E-F245321DD909}" dt="2023-03-28T07:34:36.770" v="8321" actId="11529"/>
          <ac:cxnSpMkLst>
            <pc:docMk/>
            <pc:sldMk cId="3235761679" sldId="716"/>
            <ac:cxnSpMk id="10" creationId="{77A391B8-D8BF-7429-F205-2FBAB3821B89}"/>
          </ac:cxnSpMkLst>
        </pc:cxnChg>
        <pc:cxnChg chg="add mod">
          <ac:chgData name="KIRK, STEVE E." userId="6480afdd-2927-451c-a904-ea58f99ed5ae" providerId="ADAL" clId="{1B503404-9280-6A49-B59E-F245321DD909}" dt="2023-04-14T10:24:02.693" v="10948" actId="1076"/>
          <ac:cxnSpMkLst>
            <pc:docMk/>
            <pc:sldMk cId="3235761679" sldId="716"/>
            <ac:cxnSpMk id="12" creationId="{CEF43E41-804C-7A39-8C28-894CC3C3844B}"/>
          </ac:cxnSpMkLst>
        </pc:cxnChg>
      </pc:sldChg>
      <pc:sldChg chg="addSp delSp modSp new mod modClrScheme chgLayout">
        <pc:chgData name="KIRK, STEVE E." userId="6480afdd-2927-451c-a904-ea58f99ed5ae" providerId="ADAL" clId="{1B503404-9280-6A49-B59E-F245321DD909}" dt="2023-04-02T00:57:06.259" v="9216" actId="20577"/>
        <pc:sldMkLst>
          <pc:docMk/>
          <pc:sldMk cId="2113978059" sldId="717"/>
        </pc:sldMkLst>
        <pc:spChg chg="del mod ord">
          <ac:chgData name="KIRK, STEVE E." userId="6480afdd-2927-451c-a904-ea58f99ed5ae" providerId="ADAL" clId="{1B503404-9280-6A49-B59E-F245321DD909}" dt="2023-04-02T00:52:15.638" v="9029" actId="700"/>
          <ac:spMkLst>
            <pc:docMk/>
            <pc:sldMk cId="2113978059" sldId="717"/>
            <ac:spMk id="2" creationId="{5B977FF9-7162-0FBA-7879-B5BF86A85802}"/>
          </ac:spMkLst>
        </pc:spChg>
        <pc:spChg chg="del mod ord">
          <ac:chgData name="KIRK, STEVE E." userId="6480afdd-2927-451c-a904-ea58f99ed5ae" providerId="ADAL" clId="{1B503404-9280-6A49-B59E-F245321DD909}" dt="2023-04-02T00:52:15.638" v="9029" actId="700"/>
          <ac:spMkLst>
            <pc:docMk/>
            <pc:sldMk cId="2113978059" sldId="717"/>
            <ac:spMk id="3" creationId="{B0F8C71B-CB5F-99C5-A2BD-77F40C2DF2E4}"/>
          </ac:spMkLst>
        </pc:spChg>
        <pc:spChg chg="add mod ord">
          <ac:chgData name="KIRK, STEVE E." userId="6480afdd-2927-451c-a904-ea58f99ed5ae" providerId="ADAL" clId="{1B503404-9280-6A49-B59E-F245321DD909}" dt="2023-04-02T00:55:44.815" v="9119" actId="20577"/>
          <ac:spMkLst>
            <pc:docMk/>
            <pc:sldMk cId="2113978059" sldId="717"/>
            <ac:spMk id="4" creationId="{8B008DCF-9890-33B2-161E-CD30932096E6}"/>
          </ac:spMkLst>
        </pc:spChg>
        <pc:spChg chg="add mod ord">
          <ac:chgData name="KIRK, STEVE E." userId="6480afdd-2927-451c-a904-ea58f99ed5ae" providerId="ADAL" clId="{1B503404-9280-6A49-B59E-F245321DD909}" dt="2023-04-02T00:57:06.259" v="9216" actId="20577"/>
          <ac:spMkLst>
            <pc:docMk/>
            <pc:sldMk cId="2113978059" sldId="717"/>
            <ac:spMk id="5" creationId="{E3A8D004-8543-6CB0-7D69-1E1A46718E44}"/>
          </ac:spMkLst>
        </pc:spChg>
      </pc:sldChg>
      <pc:sldChg chg="addSp modSp new mod">
        <pc:chgData name="KIRK, STEVE E." userId="6480afdd-2927-451c-a904-ea58f99ed5ae" providerId="ADAL" clId="{1B503404-9280-6A49-B59E-F245321DD909}" dt="2023-04-14T10:13:22.684" v="9834" actId="114"/>
        <pc:sldMkLst>
          <pc:docMk/>
          <pc:sldMk cId="326656166" sldId="718"/>
        </pc:sldMkLst>
        <pc:spChg chg="add mod">
          <ac:chgData name="KIRK, STEVE E." userId="6480afdd-2927-451c-a904-ea58f99ed5ae" providerId="ADAL" clId="{1B503404-9280-6A49-B59E-F245321DD909}" dt="2023-04-14T10:02:41.822" v="9244" actId="20577"/>
          <ac:spMkLst>
            <pc:docMk/>
            <pc:sldMk cId="326656166" sldId="718"/>
            <ac:spMk id="4" creationId="{68DD7E48-4898-C4B7-4A86-0C4FBEEB1E45}"/>
          </ac:spMkLst>
        </pc:spChg>
        <pc:spChg chg="add mod">
          <ac:chgData name="KIRK, STEVE E." userId="6480afdd-2927-451c-a904-ea58f99ed5ae" providerId="ADAL" clId="{1B503404-9280-6A49-B59E-F245321DD909}" dt="2023-04-14T10:13:22.684" v="9834" actId="114"/>
          <ac:spMkLst>
            <pc:docMk/>
            <pc:sldMk cId="326656166" sldId="718"/>
            <ac:spMk id="5" creationId="{B611532C-593D-9222-9BD7-DF176FBCD42E}"/>
          </ac:spMkLst>
        </pc:spChg>
        <pc:picChg chg="add mod">
          <ac:chgData name="KIRK, STEVE E." userId="6480afdd-2927-451c-a904-ea58f99ed5ae" providerId="ADAL" clId="{1B503404-9280-6A49-B59E-F245321DD909}" dt="2023-04-14T10:08:16.005" v="9678" actId="1076"/>
          <ac:picMkLst>
            <pc:docMk/>
            <pc:sldMk cId="326656166" sldId="718"/>
            <ac:picMk id="3" creationId="{043E3576-BC82-7F66-76B5-7FBAC88ACBA8}"/>
          </ac:picMkLst>
        </pc:picChg>
      </pc:sldChg>
      <pc:sldChg chg="delSp modSp add mod">
        <pc:chgData name="KIRK, STEVE E." userId="6480afdd-2927-451c-a904-ea58f99ed5ae" providerId="ADAL" clId="{1B503404-9280-6A49-B59E-F245321DD909}" dt="2023-04-14T10:21:38.747" v="10755" actId="20577"/>
        <pc:sldMkLst>
          <pc:docMk/>
          <pc:sldMk cId="3959750114" sldId="719"/>
        </pc:sldMkLst>
        <pc:spChg chg="del">
          <ac:chgData name="KIRK, STEVE E." userId="6480afdd-2927-451c-a904-ea58f99ed5ae" providerId="ADAL" clId="{1B503404-9280-6A49-B59E-F245321DD909}" dt="2023-04-14T10:14:43.957" v="9836" actId="478"/>
          <ac:spMkLst>
            <pc:docMk/>
            <pc:sldMk cId="3959750114" sldId="719"/>
            <ac:spMk id="7" creationId="{0172F0EF-3322-B153-1B14-645AABED78FD}"/>
          </ac:spMkLst>
        </pc:spChg>
        <pc:spChg chg="mod">
          <ac:chgData name="KIRK, STEVE E." userId="6480afdd-2927-451c-a904-ea58f99ed5ae" providerId="ADAL" clId="{1B503404-9280-6A49-B59E-F245321DD909}" dt="2023-04-14T10:21:38.747" v="10755" actId="20577"/>
          <ac:spMkLst>
            <pc:docMk/>
            <pc:sldMk cId="3959750114" sldId="719"/>
            <ac:spMk id="13" creationId="{00DC5C02-832A-E614-1AC0-D40B657872DD}"/>
          </ac:spMkLst>
        </pc:spChg>
        <pc:cxnChg chg="del">
          <ac:chgData name="KIRK, STEVE E." userId="6480afdd-2927-451c-a904-ea58f99ed5ae" providerId="ADAL" clId="{1B503404-9280-6A49-B59E-F245321DD909}" dt="2023-04-14T10:14:45.823" v="9837" actId="478"/>
          <ac:cxnSpMkLst>
            <pc:docMk/>
            <pc:sldMk cId="3959750114" sldId="719"/>
            <ac:cxnSpMk id="10" creationId="{77A391B8-D8BF-7429-F205-2FBAB3821B89}"/>
          </ac:cxnSpMkLst>
        </pc:cxnChg>
        <pc:cxnChg chg="del">
          <ac:chgData name="KIRK, STEVE E." userId="6480afdd-2927-451c-a904-ea58f99ed5ae" providerId="ADAL" clId="{1B503404-9280-6A49-B59E-F245321DD909}" dt="2023-04-14T10:14:48.650" v="9838" actId="478"/>
          <ac:cxnSpMkLst>
            <pc:docMk/>
            <pc:sldMk cId="3959750114" sldId="719"/>
            <ac:cxnSpMk id="12" creationId="{CEF43E41-804C-7A39-8C28-894CC3C3844B}"/>
          </ac:cxnSpMkLst>
        </pc:cxnChg>
      </pc:sldChg>
    </pc:docChg>
  </pc:docChgLst>
  <pc:docChgLst>
    <pc:chgData name="KIRK, STEVE E." userId="6480afdd-2927-451c-a904-ea58f99ed5ae" providerId="ADAL" clId="{92462FE0-C174-B946-B81C-2F7601D6C4F2}"/>
    <pc:docChg chg="undo redo custSel addSld delSld modSld">
      <pc:chgData name="KIRK, STEVE E." userId="6480afdd-2927-451c-a904-ea58f99ed5ae" providerId="ADAL" clId="{92462FE0-C174-B946-B81C-2F7601D6C4F2}" dt="2021-01-14T13:59:58.683" v="1252" actId="255"/>
      <pc:docMkLst>
        <pc:docMk/>
      </pc:docMkLst>
      <pc:sldChg chg="modSp add del mod">
        <pc:chgData name="KIRK, STEVE E." userId="6480afdd-2927-451c-a904-ea58f99ed5ae" providerId="ADAL" clId="{92462FE0-C174-B946-B81C-2F7601D6C4F2}" dt="2021-01-14T13:55:37.710" v="1156" actId="20577"/>
        <pc:sldMkLst>
          <pc:docMk/>
          <pc:sldMk cId="2568173967" sldId="395"/>
        </pc:sldMkLst>
        <pc:spChg chg="mod">
          <ac:chgData name="KIRK, STEVE E." userId="6480afdd-2927-451c-a904-ea58f99ed5ae" providerId="ADAL" clId="{92462FE0-C174-B946-B81C-2F7601D6C4F2}" dt="2021-01-14T13:21:01.131" v="90" actId="113"/>
          <ac:spMkLst>
            <pc:docMk/>
            <pc:sldMk cId="2568173967" sldId="395"/>
            <ac:spMk id="28673" creationId="{084CEB6B-8314-F245-BB2A-679702491A03}"/>
          </ac:spMkLst>
        </pc:spChg>
        <pc:spChg chg="mod">
          <ac:chgData name="KIRK, STEVE E." userId="6480afdd-2927-451c-a904-ea58f99ed5ae" providerId="ADAL" clId="{92462FE0-C174-B946-B81C-2F7601D6C4F2}" dt="2021-01-14T13:55:37.710" v="1156" actId="20577"/>
          <ac:spMkLst>
            <pc:docMk/>
            <pc:sldMk cId="2568173967" sldId="395"/>
            <ac:spMk id="28674" creationId="{D2A2F796-758E-1A4F-AB7B-A3D21FBB9C5D}"/>
          </ac:spMkLst>
        </pc:spChg>
      </pc:sldChg>
      <pc:sldChg chg="modSp add del mod">
        <pc:chgData name="KIRK, STEVE E." userId="6480afdd-2927-451c-a904-ea58f99ed5ae" providerId="ADAL" clId="{92462FE0-C174-B946-B81C-2F7601D6C4F2}" dt="2021-01-14T13:28:11.560" v="393" actId="14100"/>
        <pc:sldMkLst>
          <pc:docMk/>
          <pc:sldMk cId="3465612836" sldId="396"/>
        </pc:sldMkLst>
        <pc:spChg chg="mod">
          <ac:chgData name="KIRK, STEVE E." userId="6480afdd-2927-451c-a904-ea58f99ed5ae" providerId="ADAL" clId="{92462FE0-C174-B946-B81C-2F7601D6C4F2}" dt="2021-01-14T13:28:02.392" v="392" actId="5793"/>
          <ac:spMkLst>
            <pc:docMk/>
            <pc:sldMk cId="3465612836" sldId="396"/>
            <ac:spMk id="3" creationId="{EA836023-039F-DB44-936D-85E244CB1101}"/>
          </ac:spMkLst>
        </pc:spChg>
        <pc:spChg chg="mod">
          <ac:chgData name="KIRK, STEVE E." userId="6480afdd-2927-451c-a904-ea58f99ed5ae" providerId="ADAL" clId="{92462FE0-C174-B946-B81C-2F7601D6C4F2}" dt="2021-01-14T13:28:11.560" v="393" actId="14100"/>
          <ac:spMkLst>
            <pc:docMk/>
            <pc:sldMk cId="3465612836" sldId="396"/>
            <ac:spMk id="34817" creationId="{0A4658D3-5B63-034E-B4A7-5E92CD197E15}"/>
          </ac:spMkLst>
        </pc:spChg>
      </pc:sldChg>
      <pc:sldChg chg="modSp add del mod">
        <pc:chgData name="KIRK, STEVE E." userId="6480afdd-2927-451c-a904-ea58f99ed5ae" providerId="ADAL" clId="{92462FE0-C174-B946-B81C-2F7601D6C4F2}" dt="2021-01-14T13:41:20.531" v="615" actId="207"/>
        <pc:sldMkLst>
          <pc:docMk/>
          <pc:sldMk cId="2393534572" sldId="397"/>
        </pc:sldMkLst>
        <pc:spChg chg="mod">
          <ac:chgData name="KIRK, STEVE E." userId="6480afdd-2927-451c-a904-ea58f99ed5ae" providerId="ADAL" clId="{92462FE0-C174-B946-B81C-2F7601D6C4F2}" dt="2021-01-14T13:41:20.531" v="615" actId="207"/>
          <ac:spMkLst>
            <pc:docMk/>
            <pc:sldMk cId="2393534572" sldId="397"/>
            <ac:spMk id="9218" creationId="{BB3E8101-657F-1A41-9542-557C0515AF17}"/>
          </ac:spMkLst>
        </pc:spChg>
        <pc:spChg chg="mod">
          <ac:chgData name="KIRK, STEVE E." userId="6480afdd-2927-451c-a904-ea58f99ed5ae" providerId="ADAL" clId="{92462FE0-C174-B946-B81C-2F7601D6C4F2}" dt="2021-01-14T13:40:33.140" v="609" actId="5793"/>
          <ac:spMkLst>
            <pc:docMk/>
            <pc:sldMk cId="2393534572" sldId="397"/>
            <ac:spMk id="35842" creationId="{715525B0-50A2-2045-BCEC-656ED4909099}"/>
          </ac:spMkLst>
        </pc:spChg>
      </pc:sldChg>
      <pc:sldChg chg="modSp add del mod modAnim">
        <pc:chgData name="KIRK, STEVE E." userId="6480afdd-2927-451c-a904-ea58f99ed5ae" providerId="ADAL" clId="{92462FE0-C174-B946-B81C-2F7601D6C4F2}" dt="2021-01-14T13:56:30.480" v="1187"/>
        <pc:sldMkLst>
          <pc:docMk/>
          <pc:sldMk cId="3531015102" sldId="399"/>
        </pc:sldMkLst>
        <pc:spChg chg="mod">
          <ac:chgData name="KIRK, STEVE E." userId="6480afdd-2927-451c-a904-ea58f99ed5ae" providerId="ADAL" clId="{92462FE0-C174-B946-B81C-2F7601D6C4F2}" dt="2021-01-14T13:21:10.539" v="92" actId="207"/>
          <ac:spMkLst>
            <pc:docMk/>
            <pc:sldMk cId="3531015102" sldId="399"/>
            <ac:spMk id="30721" creationId="{684DCBAB-79F0-544C-8995-B3AA7E1E920A}"/>
          </ac:spMkLst>
        </pc:spChg>
        <pc:spChg chg="mod">
          <ac:chgData name="KIRK, STEVE E." userId="6480afdd-2927-451c-a904-ea58f99ed5ae" providerId="ADAL" clId="{92462FE0-C174-B946-B81C-2F7601D6C4F2}" dt="2021-01-14T13:56:11.798" v="1186" actId="20577"/>
          <ac:spMkLst>
            <pc:docMk/>
            <pc:sldMk cId="3531015102" sldId="399"/>
            <ac:spMk id="30722" creationId="{BB6628C7-6058-E748-B989-8C82DD50E3B6}"/>
          </ac:spMkLst>
        </pc:spChg>
      </pc:sldChg>
      <pc:sldChg chg="modSp add del mod modAnim">
        <pc:chgData name="KIRK, STEVE E." userId="6480afdd-2927-451c-a904-ea58f99ed5ae" providerId="ADAL" clId="{92462FE0-C174-B946-B81C-2F7601D6C4F2}" dt="2021-01-14T13:57:51.151" v="1195"/>
        <pc:sldMkLst>
          <pc:docMk/>
          <pc:sldMk cId="3617093605" sldId="400"/>
        </pc:sldMkLst>
        <pc:spChg chg="mod">
          <ac:chgData name="KIRK, STEVE E." userId="6480afdd-2927-451c-a904-ea58f99ed5ae" providerId="ADAL" clId="{92462FE0-C174-B946-B81C-2F7601D6C4F2}" dt="2021-01-14T13:27:39.325" v="386" actId="20577"/>
          <ac:spMkLst>
            <pc:docMk/>
            <pc:sldMk cId="3617093605" sldId="400"/>
            <ac:spMk id="33793" creationId="{E4BDCB9F-B25A-B34E-9F74-DC225114AC5B}"/>
          </ac:spMkLst>
        </pc:spChg>
        <pc:spChg chg="mod">
          <ac:chgData name="KIRK, STEVE E." userId="6480afdd-2927-451c-a904-ea58f99ed5ae" providerId="ADAL" clId="{92462FE0-C174-B946-B81C-2F7601D6C4F2}" dt="2021-01-14T13:57:25.991" v="1193" actId="20577"/>
          <ac:spMkLst>
            <pc:docMk/>
            <pc:sldMk cId="3617093605" sldId="400"/>
            <ac:spMk id="33794" creationId="{33DA33E3-DF16-4541-B7C5-5FE52904CB7B}"/>
          </ac:spMkLst>
        </pc:spChg>
      </pc:sldChg>
      <pc:sldChg chg="modSp add del mod">
        <pc:chgData name="KIRK, STEVE E." userId="6480afdd-2927-451c-a904-ea58f99ed5ae" providerId="ADAL" clId="{92462FE0-C174-B946-B81C-2F7601D6C4F2}" dt="2021-01-14T13:21:06.692" v="91" actId="207"/>
        <pc:sldMkLst>
          <pc:docMk/>
          <pc:sldMk cId="1548679332" sldId="401"/>
        </pc:sldMkLst>
        <pc:spChg chg="mod">
          <ac:chgData name="KIRK, STEVE E." userId="6480afdd-2927-451c-a904-ea58f99ed5ae" providerId="ADAL" clId="{92462FE0-C174-B946-B81C-2F7601D6C4F2}" dt="2021-01-14T13:20:25.377" v="87" actId="20577"/>
          <ac:spMkLst>
            <pc:docMk/>
            <pc:sldMk cId="1548679332" sldId="401"/>
            <ac:spMk id="3" creationId="{F2742D6D-321C-164C-B24B-861E0DC6474C}"/>
          </ac:spMkLst>
        </pc:spChg>
        <pc:spChg chg="mod">
          <ac:chgData name="KIRK, STEVE E." userId="6480afdd-2927-451c-a904-ea58f99ed5ae" providerId="ADAL" clId="{92462FE0-C174-B946-B81C-2F7601D6C4F2}" dt="2021-01-14T13:21:06.692" v="91" actId="207"/>
          <ac:spMkLst>
            <pc:docMk/>
            <pc:sldMk cId="1548679332" sldId="401"/>
            <ac:spMk id="5122" creationId="{AAA1CA47-C6D4-DF45-AECC-579E4F22B111}"/>
          </ac:spMkLst>
        </pc:spChg>
      </pc:sldChg>
      <pc:sldChg chg="modSp add del mod">
        <pc:chgData name="KIRK, STEVE E." userId="6480afdd-2927-451c-a904-ea58f99ed5ae" providerId="ADAL" clId="{92462FE0-C174-B946-B81C-2F7601D6C4F2}" dt="2021-01-14T13:58:22.901" v="1196" actId="255"/>
        <pc:sldMkLst>
          <pc:docMk/>
          <pc:sldMk cId="2889158049" sldId="402"/>
        </pc:sldMkLst>
        <pc:spChg chg="mod">
          <ac:chgData name="KIRK, STEVE E." userId="6480afdd-2927-451c-a904-ea58f99ed5ae" providerId="ADAL" clId="{92462FE0-C174-B946-B81C-2F7601D6C4F2}" dt="2021-01-14T13:41:15.446" v="614" actId="207"/>
          <ac:spMkLst>
            <pc:docMk/>
            <pc:sldMk cId="2889158049" sldId="402"/>
            <ac:spMk id="36865" creationId="{148FB798-3996-074D-B9B6-0086F3742167}"/>
          </ac:spMkLst>
        </pc:spChg>
        <pc:spChg chg="mod">
          <ac:chgData name="KIRK, STEVE E." userId="6480afdd-2927-451c-a904-ea58f99ed5ae" providerId="ADAL" clId="{92462FE0-C174-B946-B81C-2F7601D6C4F2}" dt="2021-01-14T13:58:22.901" v="1196" actId="255"/>
          <ac:spMkLst>
            <pc:docMk/>
            <pc:sldMk cId="2889158049" sldId="402"/>
            <ac:spMk id="36866" creationId="{32BA4AE0-3854-314A-BD57-021F5F37830A}"/>
          </ac:spMkLst>
        </pc:spChg>
      </pc:sldChg>
      <pc:sldChg chg="modSp add del mod modAnim">
        <pc:chgData name="KIRK, STEVE E." userId="6480afdd-2927-451c-a904-ea58f99ed5ae" providerId="ADAL" clId="{92462FE0-C174-B946-B81C-2F7601D6C4F2}" dt="2021-01-14T13:59:09.815" v="1245"/>
        <pc:sldMkLst>
          <pc:docMk/>
          <pc:sldMk cId="704486852" sldId="404"/>
        </pc:sldMkLst>
        <pc:spChg chg="mod">
          <ac:chgData name="KIRK, STEVE E." userId="6480afdd-2927-451c-a904-ea58f99ed5ae" providerId="ADAL" clId="{92462FE0-C174-B946-B81C-2F7601D6C4F2}" dt="2021-01-14T13:42:55.579" v="671" actId="207"/>
          <ac:spMkLst>
            <pc:docMk/>
            <pc:sldMk cId="704486852" sldId="404"/>
            <ac:spMk id="41985" creationId="{E5752DAD-F4F3-8F4D-A14E-8366B16C3E3E}"/>
          </ac:spMkLst>
        </pc:spChg>
        <pc:spChg chg="mod">
          <ac:chgData name="KIRK, STEVE E." userId="6480afdd-2927-451c-a904-ea58f99ed5ae" providerId="ADAL" clId="{92462FE0-C174-B946-B81C-2F7601D6C4F2}" dt="2021-01-14T13:59:04.378" v="1244" actId="207"/>
          <ac:spMkLst>
            <pc:docMk/>
            <pc:sldMk cId="704486852" sldId="404"/>
            <ac:spMk id="41986" creationId="{B138CF2D-CC77-334C-91C6-2951B780E804}"/>
          </ac:spMkLst>
        </pc:spChg>
      </pc:sldChg>
      <pc:sldChg chg="modSp add del mod">
        <pc:chgData name="KIRK, STEVE E." userId="6480afdd-2927-451c-a904-ea58f99ed5ae" providerId="ADAL" clId="{92462FE0-C174-B946-B81C-2F7601D6C4F2}" dt="2021-01-14T13:41:33.336" v="618" actId="5793"/>
        <pc:sldMkLst>
          <pc:docMk/>
          <pc:sldMk cId="3417622026" sldId="405"/>
        </pc:sldMkLst>
        <pc:spChg chg="mod">
          <ac:chgData name="KIRK, STEVE E." userId="6480afdd-2927-451c-a904-ea58f99ed5ae" providerId="ADAL" clId="{92462FE0-C174-B946-B81C-2F7601D6C4F2}" dt="2021-01-14T13:41:31.466" v="616" actId="207"/>
          <ac:spMkLst>
            <pc:docMk/>
            <pc:sldMk cId="3417622026" sldId="405"/>
            <ac:spMk id="37889" creationId="{FA7BB8DF-FFB6-9F43-92A9-49BF457BF647}"/>
          </ac:spMkLst>
        </pc:spChg>
        <pc:spChg chg="mod">
          <ac:chgData name="KIRK, STEVE E." userId="6480afdd-2927-451c-a904-ea58f99ed5ae" providerId="ADAL" clId="{92462FE0-C174-B946-B81C-2F7601D6C4F2}" dt="2021-01-14T13:41:33.336" v="618" actId="5793"/>
          <ac:spMkLst>
            <pc:docMk/>
            <pc:sldMk cId="3417622026" sldId="405"/>
            <ac:spMk id="37890" creationId="{1FFE4B37-738D-3441-8756-B6B4582199BC}"/>
          </ac:spMkLst>
        </pc:spChg>
      </pc:sldChg>
      <pc:sldChg chg="modSp add del mod modAnim">
        <pc:chgData name="KIRK, STEVE E." userId="6480afdd-2927-451c-a904-ea58f99ed5ae" providerId="ADAL" clId="{92462FE0-C174-B946-B81C-2F7601D6C4F2}" dt="2021-01-14T13:56:49.248" v="1189"/>
        <pc:sldMkLst>
          <pc:docMk/>
          <pc:sldMk cId="592535139" sldId="407"/>
        </pc:sldMkLst>
        <pc:spChg chg="mod">
          <ac:chgData name="KIRK, STEVE E." userId="6480afdd-2927-451c-a904-ea58f99ed5ae" providerId="ADAL" clId="{92462FE0-C174-B946-B81C-2F7601D6C4F2}" dt="2021-01-14T13:25:26.242" v="286" actId="255"/>
          <ac:spMkLst>
            <pc:docMk/>
            <pc:sldMk cId="592535139" sldId="407"/>
            <ac:spMk id="31745" creationId="{DBF224AD-6C4F-C34D-AB06-B6172A0F3479}"/>
          </ac:spMkLst>
        </pc:spChg>
        <pc:spChg chg="mod">
          <ac:chgData name="KIRK, STEVE E." userId="6480afdd-2927-451c-a904-ea58f99ed5ae" providerId="ADAL" clId="{92462FE0-C174-B946-B81C-2F7601D6C4F2}" dt="2021-01-14T13:25:47.023" v="333" actId="207"/>
          <ac:spMkLst>
            <pc:docMk/>
            <pc:sldMk cId="592535139" sldId="407"/>
            <ac:spMk id="31746" creationId="{7B60AD99-4F4C-6743-9B2F-7053BE8CA9F7}"/>
          </ac:spMkLst>
        </pc:spChg>
      </pc:sldChg>
      <pc:sldChg chg="modSp add del mod">
        <pc:chgData name="KIRK, STEVE E." userId="6480afdd-2927-451c-a904-ea58f99ed5ae" providerId="ADAL" clId="{92462FE0-C174-B946-B81C-2F7601D6C4F2}" dt="2021-01-14T13:41:38.669" v="619" actId="207"/>
        <pc:sldMkLst>
          <pc:docMk/>
          <pc:sldMk cId="3104766683" sldId="409"/>
        </pc:sldMkLst>
        <pc:spChg chg="mod">
          <ac:chgData name="KIRK, STEVE E." userId="6480afdd-2927-451c-a904-ea58f99ed5ae" providerId="ADAL" clId="{92462FE0-C174-B946-B81C-2F7601D6C4F2}" dt="2021-01-14T13:41:38.669" v="619" actId="207"/>
          <ac:spMkLst>
            <pc:docMk/>
            <pc:sldMk cId="3104766683" sldId="409"/>
            <ac:spMk id="38913" creationId="{21F46DA4-9441-6E41-B4BB-CA0BDF1AEBCD}"/>
          </ac:spMkLst>
        </pc:spChg>
        <pc:spChg chg="mod">
          <ac:chgData name="KIRK, STEVE E." userId="6480afdd-2927-451c-a904-ea58f99ed5ae" providerId="ADAL" clId="{92462FE0-C174-B946-B81C-2F7601D6C4F2}" dt="2021-01-14T13:40:12.691" v="607" actId="14100"/>
          <ac:spMkLst>
            <pc:docMk/>
            <pc:sldMk cId="3104766683" sldId="409"/>
            <ac:spMk id="38914" creationId="{E9E6A059-13B3-1641-A8B3-67A578874A05}"/>
          </ac:spMkLst>
        </pc:spChg>
      </pc:sldChg>
      <pc:sldChg chg="modSp add del mod">
        <pc:chgData name="KIRK, STEVE E." userId="6480afdd-2927-451c-a904-ea58f99ed5ae" providerId="ADAL" clId="{92462FE0-C174-B946-B81C-2F7601D6C4F2}" dt="2021-01-14T13:43:24.077" v="681" actId="27636"/>
        <pc:sldMkLst>
          <pc:docMk/>
          <pc:sldMk cId="3146418505" sldId="410"/>
        </pc:sldMkLst>
        <pc:spChg chg="mod">
          <ac:chgData name="KIRK, STEVE E." userId="6480afdd-2927-451c-a904-ea58f99ed5ae" providerId="ADAL" clId="{92462FE0-C174-B946-B81C-2F7601D6C4F2}" dt="2021-01-14T13:43:09.977" v="672" actId="207"/>
          <ac:spMkLst>
            <pc:docMk/>
            <pc:sldMk cId="3146418505" sldId="410"/>
            <ac:spMk id="43009" creationId="{6B49BB3F-0FCF-004B-ADB4-074B3B1C7732}"/>
          </ac:spMkLst>
        </pc:spChg>
        <pc:spChg chg="mod">
          <ac:chgData name="KIRK, STEVE E." userId="6480afdd-2927-451c-a904-ea58f99ed5ae" providerId="ADAL" clId="{92462FE0-C174-B946-B81C-2F7601D6C4F2}" dt="2021-01-14T13:43:24.077" v="681" actId="27636"/>
          <ac:spMkLst>
            <pc:docMk/>
            <pc:sldMk cId="3146418505" sldId="410"/>
            <ac:spMk id="43010" creationId="{F3CDA665-441C-D04A-A72D-CED57D338E2C}"/>
          </ac:spMkLst>
        </pc:spChg>
      </pc:sldChg>
      <pc:sldChg chg="modSp add del mod">
        <pc:chgData name="KIRK, STEVE E." userId="6480afdd-2927-451c-a904-ea58f99ed5ae" providerId="ADAL" clId="{92462FE0-C174-B946-B81C-2F7601D6C4F2}" dt="2021-01-14T13:59:50.633" v="1251" actId="20577"/>
        <pc:sldMkLst>
          <pc:docMk/>
          <pc:sldMk cId="2360609246" sldId="411"/>
        </pc:sldMkLst>
        <pc:spChg chg="mod">
          <ac:chgData name="KIRK, STEVE E." userId="6480afdd-2927-451c-a904-ea58f99ed5ae" providerId="ADAL" clId="{92462FE0-C174-B946-B81C-2F7601D6C4F2}" dt="2021-01-14T13:48:13.306" v="818" actId="20577"/>
          <ac:spMkLst>
            <pc:docMk/>
            <pc:sldMk cId="2360609246" sldId="411"/>
            <ac:spMk id="50177" creationId="{ED36AD62-5F07-194B-8067-559842D45BF7}"/>
          </ac:spMkLst>
        </pc:spChg>
        <pc:spChg chg="mod">
          <ac:chgData name="KIRK, STEVE E." userId="6480afdd-2927-451c-a904-ea58f99ed5ae" providerId="ADAL" clId="{92462FE0-C174-B946-B81C-2F7601D6C4F2}" dt="2021-01-14T13:59:50.633" v="1251" actId="20577"/>
          <ac:spMkLst>
            <pc:docMk/>
            <pc:sldMk cId="2360609246" sldId="411"/>
            <ac:spMk id="50178" creationId="{AADF8C6C-3487-E642-8D99-4AB9FC974D53}"/>
          </ac:spMkLst>
        </pc:spChg>
      </pc:sldChg>
      <pc:sldChg chg="modSp add del mod">
        <pc:chgData name="KIRK, STEVE E." userId="6480afdd-2927-451c-a904-ea58f99ed5ae" providerId="ADAL" clId="{92462FE0-C174-B946-B81C-2F7601D6C4F2}" dt="2021-01-14T13:43:44.065" v="683" actId="5793"/>
        <pc:sldMkLst>
          <pc:docMk/>
          <pc:sldMk cId="1610548911" sldId="412"/>
        </pc:sldMkLst>
        <pc:spChg chg="mod">
          <ac:chgData name="KIRK, STEVE E." userId="6480afdd-2927-451c-a904-ea58f99ed5ae" providerId="ADAL" clId="{92462FE0-C174-B946-B81C-2F7601D6C4F2}" dt="2021-01-14T13:43:41.967" v="682" actId="207"/>
          <ac:spMkLst>
            <pc:docMk/>
            <pc:sldMk cId="1610548911" sldId="412"/>
            <ac:spMk id="44033" creationId="{64042A83-2D7E-3B4E-8BFA-C62BED8AF730}"/>
          </ac:spMkLst>
        </pc:spChg>
        <pc:spChg chg="mod">
          <ac:chgData name="KIRK, STEVE E." userId="6480afdd-2927-451c-a904-ea58f99ed5ae" providerId="ADAL" clId="{92462FE0-C174-B946-B81C-2F7601D6C4F2}" dt="2021-01-14T13:43:44.065" v="683" actId="5793"/>
          <ac:spMkLst>
            <pc:docMk/>
            <pc:sldMk cId="1610548911" sldId="412"/>
            <ac:spMk id="44034" creationId="{428BC229-D264-1844-889A-5C1F7A0DB3B4}"/>
          </ac:spMkLst>
        </pc:spChg>
      </pc:sldChg>
      <pc:sldChg chg="modSp add del mod">
        <pc:chgData name="KIRK, STEVE E." userId="6480afdd-2927-451c-a904-ea58f99ed5ae" providerId="ADAL" clId="{92462FE0-C174-B946-B81C-2F7601D6C4F2}" dt="2021-01-14T13:59:30.609" v="1247" actId="255"/>
        <pc:sldMkLst>
          <pc:docMk/>
          <pc:sldMk cId="579353070" sldId="413"/>
        </pc:sldMkLst>
        <pc:spChg chg="mod">
          <ac:chgData name="KIRK, STEVE E." userId="6480afdd-2927-451c-a904-ea58f99ed5ae" providerId="ADAL" clId="{92462FE0-C174-B946-B81C-2F7601D6C4F2}" dt="2021-01-14T13:45:52.602" v="757" actId="207"/>
          <ac:spMkLst>
            <pc:docMk/>
            <pc:sldMk cId="579353070" sldId="413"/>
            <ac:spMk id="47105" creationId="{5E2F2A81-5820-A14D-9D1F-98B2F034E932}"/>
          </ac:spMkLst>
        </pc:spChg>
        <pc:spChg chg="mod">
          <ac:chgData name="KIRK, STEVE E." userId="6480afdd-2927-451c-a904-ea58f99ed5ae" providerId="ADAL" clId="{92462FE0-C174-B946-B81C-2F7601D6C4F2}" dt="2021-01-14T13:59:30.609" v="1247" actId="255"/>
          <ac:spMkLst>
            <pc:docMk/>
            <pc:sldMk cId="579353070" sldId="413"/>
            <ac:spMk id="47106" creationId="{ACF7F572-5B2E-1944-9A61-55AAD29BF13B}"/>
          </ac:spMkLst>
        </pc:spChg>
      </pc:sldChg>
      <pc:sldChg chg="modSp add del mod">
        <pc:chgData name="KIRK, STEVE E." userId="6480afdd-2927-451c-a904-ea58f99ed5ae" providerId="ADAL" clId="{92462FE0-C174-B946-B81C-2F7601D6C4F2}" dt="2021-01-14T13:46:32.685" v="772" actId="20577"/>
        <pc:sldMkLst>
          <pc:docMk/>
          <pc:sldMk cId="4216160992" sldId="414"/>
        </pc:sldMkLst>
        <pc:spChg chg="mod">
          <ac:chgData name="KIRK, STEVE E." userId="6480afdd-2927-451c-a904-ea58f99ed5ae" providerId="ADAL" clId="{92462FE0-C174-B946-B81C-2F7601D6C4F2}" dt="2021-01-14T13:46:26.935" v="764" actId="207"/>
          <ac:spMkLst>
            <pc:docMk/>
            <pc:sldMk cId="4216160992" sldId="414"/>
            <ac:spMk id="48129" creationId="{D50E9A43-1DCA-584F-A317-6ED4429B8BA0}"/>
          </ac:spMkLst>
        </pc:spChg>
        <pc:spChg chg="mod">
          <ac:chgData name="KIRK, STEVE E." userId="6480afdd-2927-451c-a904-ea58f99ed5ae" providerId="ADAL" clId="{92462FE0-C174-B946-B81C-2F7601D6C4F2}" dt="2021-01-14T13:46:32.685" v="772" actId="20577"/>
          <ac:spMkLst>
            <pc:docMk/>
            <pc:sldMk cId="4216160992" sldId="414"/>
            <ac:spMk id="48130" creationId="{106A5A44-2301-2B42-B85D-306F39424C5B}"/>
          </ac:spMkLst>
        </pc:spChg>
      </pc:sldChg>
      <pc:sldChg chg="modSp add del mod">
        <pc:chgData name="KIRK, STEVE E." userId="6480afdd-2927-451c-a904-ea58f99ed5ae" providerId="ADAL" clId="{92462FE0-C174-B946-B81C-2F7601D6C4F2}" dt="2021-01-14T13:47:26.831" v="799" actId="14100"/>
        <pc:sldMkLst>
          <pc:docMk/>
          <pc:sldMk cId="4007111964" sldId="415"/>
        </pc:sldMkLst>
        <pc:spChg chg="mod">
          <ac:chgData name="KIRK, STEVE E." userId="6480afdd-2927-451c-a904-ea58f99ed5ae" providerId="ADAL" clId="{92462FE0-C174-B946-B81C-2F7601D6C4F2}" dt="2021-01-14T13:46:59.314" v="785" actId="20577"/>
          <ac:spMkLst>
            <pc:docMk/>
            <pc:sldMk cId="4007111964" sldId="415"/>
            <ac:spMk id="49153" creationId="{A5393A34-1EEF-D34D-8D4F-E8717E8CFDA7}"/>
          </ac:spMkLst>
        </pc:spChg>
        <pc:spChg chg="mod">
          <ac:chgData name="KIRK, STEVE E." userId="6480afdd-2927-451c-a904-ea58f99ed5ae" providerId="ADAL" clId="{92462FE0-C174-B946-B81C-2F7601D6C4F2}" dt="2021-01-14T13:47:26.831" v="799" actId="14100"/>
          <ac:spMkLst>
            <pc:docMk/>
            <pc:sldMk cId="4007111964" sldId="415"/>
            <ac:spMk id="49154" creationId="{A5F7B974-9FCD-564F-B986-7083DB250908}"/>
          </ac:spMkLst>
        </pc:spChg>
      </pc:sldChg>
      <pc:sldChg chg="modSp add del mod">
        <pc:chgData name="KIRK, STEVE E." userId="6480afdd-2927-451c-a904-ea58f99ed5ae" providerId="ADAL" clId="{92462FE0-C174-B946-B81C-2F7601D6C4F2}" dt="2021-01-14T13:59:58.683" v="1252" actId="255"/>
        <pc:sldMkLst>
          <pc:docMk/>
          <pc:sldMk cId="2824391658" sldId="416"/>
        </pc:sldMkLst>
        <pc:spChg chg="mod">
          <ac:chgData name="KIRK, STEVE E." userId="6480afdd-2927-451c-a904-ea58f99ed5ae" providerId="ADAL" clId="{92462FE0-C174-B946-B81C-2F7601D6C4F2}" dt="2021-01-14T13:48:48.077" v="872" actId="20577"/>
          <ac:spMkLst>
            <pc:docMk/>
            <pc:sldMk cId="2824391658" sldId="416"/>
            <ac:spMk id="51201" creationId="{D3FC9273-7AC3-8D4A-8339-344E46D7B4CB}"/>
          </ac:spMkLst>
        </pc:spChg>
        <pc:spChg chg="mod">
          <ac:chgData name="KIRK, STEVE E." userId="6480afdd-2927-451c-a904-ea58f99ed5ae" providerId="ADAL" clId="{92462FE0-C174-B946-B81C-2F7601D6C4F2}" dt="2021-01-14T13:59:58.683" v="1252" actId="255"/>
          <ac:spMkLst>
            <pc:docMk/>
            <pc:sldMk cId="2824391658" sldId="416"/>
            <ac:spMk id="51202" creationId="{ECE03CC9-D9D7-6646-A6DB-FABA5619DAF3}"/>
          </ac:spMkLst>
        </pc:spChg>
      </pc:sldChg>
      <pc:sldChg chg="modSp add del mod">
        <pc:chgData name="KIRK, STEVE E." userId="6480afdd-2927-451c-a904-ea58f99ed5ae" providerId="ADAL" clId="{92462FE0-C174-B946-B81C-2F7601D6C4F2}" dt="2021-01-14T13:42:18.011" v="646" actId="207"/>
        <pc:sldMkLst>
          <pc:docMk/>
          <pc:sldMk cId="3420534311" sldId="418"/>
        </pc:sldMkLst>
        <pc:spChg chg="mod">
          <ac:chgData name="KIRK, STEVE E." userId="6480afdd-2927-451c-a904-ea58f99ed5ae" providerId="ADAL" clId="{92462FE0-C174-B946-B81C-2F7601D6C4F2}" dt="2021-01-14T13:42:18.011" v="646" actId="207"/>
          <ac:spMkLst>
            <pc:docMk/>
            <pc:sldMk cId="3420534311" sldId="418"/>
            <ac:spMk id="3" creationId="{0E22D231-C2A4-EE49-B92C-632BADC8E389}"/>
          </ac:spMkLst>
        </pc:spChg>
        <pc:spChg chg="mod">
          <ac:chgData name="KIRK, STEVE E." userId="6480afdd-2927-451c-a904-ea58f99ed5ae" providerId="ADAL" clId="{92462FE0-C174-B946-B81C-2F7601D6C4F2}" dt="2021-01-14T13:41:59.967" v="638" actId="207"/>
          <ac:spMkLst>
            <pc:docMk/>
            <pc:sldMk cId="3420534311" sldId="418"/>
            <ac:spMk id="39937" creationId="{AB3F62EB-ECD9-7740-B03D-B52B2A4310BB}"/>
          </ac:spMkLst>
        </pc:spChg>
      </pc:sldChg>
      <pc:sldChg chg="addSp modSp add del mod modAnim">
        <pc:chgData name="KIRK, STEVE E." userId="6480afdd-2927-451c-a904-ea58f99ed5ae" providerId="ADAL" clId="{92462FE0-C174-B946-B81C-2F7601D6C4F2}" dt="2021-01-14T13:59:22.172" v="1246"/>
        <pc:sldMkLst>
          <pc:docMk/>
          <pc:sldMk cId="1872263661" sldId="419"/>
        </pc:sldMkLst>
        <pc:spChg chg="add mod">
          <ac:chgData name="KIRK, STEVE E." userId="6480afdd-2927-451c-a904-ea58f99ed5ae" providerId="ADAL" clId="{92462FE0-C174-B946-B81C-2F7601D6C4F2}" dt="2021-01-14T13:45:31.736" v="735" actId="207"/>
          <ac:spMkLst>
            <pc:docMk/>
            <pc:sldMk cId="1872263661" sldId="419"/>
            <ac:spMk id="4" creationId="{61E609A2-0F77-B744-9683-296B90DA0E62}"/>
          </ac:spMkLst>
        </pc:spChg>
        <pc:spChg chg="mod">
          <ac:chgData name="KIRK, STEVE E." userId="6480afdd-2927-451c-a904-ea58f99ed5ae" providerId="ADAL" clId="{92462FE0-C174-B946-B81C-2F7601D6C4F2}" dt="2021-01-14T13:44:08.490" v="709" actId="207"/>
          <ac:spMkLst>
            <pc:docMk/>
            <pc:sldMk cId="1872263661" sldId="419"/>
            <ac:spMk id="45057" creationId="{E8FCC660-A613-3C47-BC52-BA93735CA36B}"/>
          </ac:spMkLst>
        </pc:spChg>
        <pc:spChg chg="mod">
          <ac:chgData name="KIRK, STEVE E." userId="6480afdd-2927-451c-a904-ea58f99ed5ae" providerId="ADAL" clId="{92462FE0-C174-B946-B81C-2F7601D6C4F2}" dt="2021-01-14T13:44:18.745" v="713" actId="20577"/>
          <ac:spMkLst>
            <pc:docMk/>
            <pc:sldMk cId="1872263661" sldId="419"/>
            <ac:spMk id="45058" creationId="{F17A1334-CADC-D34E-B76C-921D65FC7615}"/>
          </ac:spMkLst>
        </pc:spChg>
      </pc:sldChg>
      <pc:sldChg chg="modSp add del mod modAnim">
        <pc:chgData name="KIRK, STEVE E." userId="6480afdd-2927-451c-a904-ea58f99ed5ae" providerId="ADAL" clId="{92462FE0-C174-B946-B81C-2F7601D6C4F2}" dt="2021-01-14T13:57:01.196" v="1190"/>
        <pc:sldMkLst>
          <pc:docMk/>
          <pc:sldMk cId="4241561699" sldId="420"/>
        </pc:sldMkLst>
        <pc:spChg chg="mod">
          <ac:chgData name="KIRK, STEVE E." userId="6480afdd-2927-451c-a904-ea58f99ed5ae" providerId="ADAL" clId="{92462FE0-C174-B946-B81C-2F7601D6C4F2}" dt="2021-01-14T13:26:33.852" v="357" actId="207"/>
          <ac:spMkLst>
            <pc:docMk/>
            <pc:sldMk cId="4241561699" sldId="420"/>
            <ac:spMk id="32769" creationId="{57E1F924-E5FD-8449-B258-EE522576E482}"/>
          </ac:spMkLst>
        </pc:spChg>
        <pc:spChg chg="mod">
          <ac:chgData name="KIRK, STEVE E." userId="6480afdd-2927-451c-a904-ea58f99ed5ae" providerId="ADAL" clId="{92462FE0-C174-B946-B81C-2F7601D6C4F2}" dt="2021-01-14T13:26:25.135" v="349" actId="5793"/>
          <ac:spMkLst>
            <pc:docMk/>
            <pc:sldMk cId="4241561699" sldId="420"/>
            <ac:spMk id="32770" creationId="{858346E7-D1E5-4942-9750-5958B544D40D}"/>
          </ac:spMkLst>
        </pc:spChg>
      </pc:sldChg>
      <pc:sldChg chg="modSp add del mod">
        <pc:chgData name="KIRK, STEVE E." userId="6480afdd-2927-451c-a904-ea58f99ed5ae" providerId="ADAL" clId="{92462FE0-C174-B946-B81C-2F7601D6C4F2}" dt="2021-01-14T13:42:44.663" v="668" actId="5793"/>
        <pc:sldMkLst>
          <pc:docMk/>
          <pc:sldMk cId="2586246793" sldId="421"/>
        </pc:sldMkLst>
        <pc:spChg chg="mod">
          <ac:chgData name="KIRK, STEVE E." userId="6480afdd-2927-451c-a904-ea58f99ed5ae" providerId="ADAL" clId="{92462FE0-C174-B946-B81C-2F7601D6C4F2}" dt="2021-01-14T13:42:28.070" v="647" actId="207"/>
          <ac:spMkLst>
            <pc:docMk/>
            <pc:sldMk cId="2586246793" sldId="421"/>
            <ac:spMk id="40961" creationId="{12391279-33C4-8C47-A83C-C705DC4FE7BB}"/>
          </ac:spMkLst>
        </pc:spChg>
        <pc:spChg chg="mod">
          <ac:chgData name="KIRK, STEVE E." userId="6480afdd-2927-451c-a904-ea58f99ed5ae" providerId="ADAL" clId="{92462FE0-C174-B946-B81C-2F7601D6C4F2}" dt="2021-01-14T13:42:44.663" v="668" actId="5793"/>
          <ac:spMkLst>
            <pc:docMk/>
            <pc:sldMk cId="2586246793" sldId="421"/>
            <ac:spMk id="40962" creationId="{CFFCB6BA-F11E-644D-9CB6-FF39B625B189}"/>
          </ac:spMkLst>
        </pc:spChg>
      </pc:sldChg>
      <pc:sldChg chg="modSp add del mod">
        <pc:chgData name="KIRK, STEVE E." userId="6480afdd-2927-451c-a904-ea58f99ed5ae" providerId="ADAL" clId="{92462FE0-C174-B946-B81C-2F7601D6C4F2}" dt="2021-01-14T13:51:29.468" v="975" actId="20577"/>
        <pc:sldMkLst>
          <pc:docMk/>
          <pc:sldMk cId="4216433333" sldId="423"/>
        </pc:sldMkLst>
        <pc:spChg chg="mod">
          <ac:chgData name="KIRK, STEVE E." userId="6480afdd-2927-451c-a904-ea58f99ed5ae" providerId="ADAL" clId="{92462FE0-C174-B946-B81C-2F7601D6C4F2}" dt="2021-01-14T13:51:21.971" v="970" actId="207"/>
          <ac:spMkLst>
            <pc:docMk/>
            <pc:sldMk cId="4216433333" sldId="423"/>
            <ac:spMk id="53249" creationId="{FC07121E-A84E-AC4E-8ABD-8D3434786072}"/>
          </ac:spMkLst>
        </pc:spChg>
        <pc:spChg chg="mod">
          <ac:chgData name="KIRK, STEVE E." userId="6480afdd-2927-451c-a904-ea58f99ed5ae" providerId="ADAL" clId="{92462FE0-C174-B946-B81C-2F7601D6C4F2}" dt="2021-01-14T13:51:29.468" v="975" actId="20577"/>
          <ac:spMkLst>
            <pc:docMk/>
            <pc:sldMk cId="4216433333" sldId="423"/>
            <ac:spMk id="53250" creationId="{44789EDA-68A8-C840-9A4B-F78251415397}"/>
          </ac:spMkLst>
        </pc:spChg>
      </pc:sldChg>
      <pc:sldChg chg="addSp delSp modSp add del mod">
        <pc:chgData name="KIRK, STEVE E." userId="6480afdd-2927-451c-a904-ea58f99ed5ae" providerId="ADAL" clId="{92462FE0-C174-B946-B81C-2F7601D6C4F2}" dt="2021-01-14T13:45:36.958" v="736" actId="2696"/>
        <pc:sldMkLst>
          <pc:docMk/>
          <pc:sldMk cId="1190730088" sldId="425"/>
        </pc:sldMkLst>
        <pc:spChg chg="add mod">
          <ac:chgData name="KIRK, STEVE E." userId="6480afdd-2927-451c-a904-ea58f99ed5ae" providerId="ADAL" clId="{92462FE0-C174-B946-B81C-2F7601D6C4F2}" dt="2021-01-14T13:45:00.549" v="722" actId="21"/>
          <ac:spMkLst>
            <pc:docMk/>
            <pc:sldMk cId="1190730088" sldId="425"/>
            <ac:spMk id="3" creationId="{24A8AC3E-C8AC-EC49-B388-DC9198F2952B}"/>
          </ac:spMkLst>
        </pc:spChg>
        <pc:spChg chg="del mod">
          <ac:chgData name="KIRK, STEVE E." userId="6480afdd-2927-451c-a904-ea58f99ed5ae" providerId="ADAL" clId="{92462FE0-C174-B946-B81C-2F7601D6C4F2}" dt="2021-01-14T13:45:00.549" v="722" actId="21"/>
          <ac:spMkLst>
            <pc:docMk/>
            <pc:sldMk cId="1190730088" sldId="425"/>
            <ac:spMk id="46082" creationId="{7E1714D2-1E71-464C-BB95-CB8B67170679}"/>
          </ac:spMkLst>
        </pc:spChg>
      </pc:sldChg>
      <pc:sldChg chg="modSp add del mod">
        <pc:chgData name="KIRK, STEVE E." userId="6480afdd-2927-451c-a904-ea58f99ed5ae" providerId="ADAL" clId="{92462FE0-C174-B946-B81C-2F7601D6C4F2}" dt="2021-01-14T13:51:15.785" v="969" actId="20577"/>
        <pc:sldMkLst>
          <pc:docMk/>
          <pc:sldMk cId="4209756577" sldId="428"/>
        </pc:sldMkLst>
        <pc:spChg chg="mod">
          <ac:chgData name="KIRK, STEVE E." userId="6480afdd-2927-451c-a904-ea58f99ed5ae" providerId="ADAL" clId="{92462FE0-C174-B946-B81C-2F7601D6C4F2}" dt="2021-01-14T13:50:23.858" v="873" actId="207"/>
          <ac:spMkLst>
            <pc:docMk/>
            <pc:sldMk cId="4209756577" sldId="428"/>
            <ac:spMk id="52225" creationId="{BC4F97FC-5E25-F24A-87B0-333E909A2DC9}"/>
          </ac:spMkLst>
        </pc:spChg>
        <pc:spChg chg="mod">
          <ac:chgData name="KIRK, STEVE E." userId="6480afdd-2927-451c-a904-ea58f99ed5ae" providerId="ADAL" clId="{92462FE0-C174-B946-B81C-2F7601D6C4F2}" dt="2021-01-14T13:51:15.785" v="969" actId="20577"/>
          <ac:spMkLst>
            <pc:docMk/>
            <pc:sldMk cId="4209756577" sldId="428"/>
            <ac:spMk id="52226" creationId="{15FAF1BC-BCA9-264B-8488-03526D0B35C1}"/>
          </ac:spMkLst>
        </pc:spChg>
      </pc:sldChg>
      <pc:sldChg chg="add del">
        <pc:chgData name="KIRK, STEVE E." userId="6480afdd-2927-451c-a904-ea58f99ed5ae" providerId="ADAL" clId="{92462FE0-C174-B946-B81C-2F7601D6C4F2}" dt="2021-01-14T13:17:28.113" v="14" actId="2696"/>
        <pc:sldMkLst>
          <pc:docMk/>
          <pc:sldMk cId="436328618" sldId="429"/>
        </pc:sldMkLst>
      </pc:sldChg>
      <pc:sldChg chg="del">
        <pc:chgData name="KIRK, STEVE E." userId="6480afdd-2927-451c-a904-ea58f99ed5ae" providerId="ADAL" clId="{92462FE0-C174-B946-B81C-2F7601D6C4F2}" dt="2021-01-14T13:53:39.222" v="1061" actId="2696"/>
        <pc:sldMkLst>
          <pc:docMk/>
          <pc:sldMk cId="537155119" sldId="431"/>
        </pc:sldMkLst>
      </pc:sldChg>
      <pc:sldChg chg="del">
        <pc:chgData name="KIRK, STEVE E." userId="6480afdd-2927-451c-a904-ea58f99ed5ae" providerId="ADAL" clId="{92462FE0-C174-B946-B81C-2F7601D6C4F2}" dt="2021-01-14T13:53:39.004" v="1060" actId="2696"/>
        <pc:sldMkLst>
          <pc:docMk/>
          <pc:sldMk cId="444843346" sldId="433"/>
        </pc:sldMkLst>
      </pc:sldChg>
      <pc:sldChg chg="del">
        <pc:chgData name="KIRK, STEVE E." userId="6480afdd-2927-451c-a904-ea58f99ed5ae" providerId="ADAL" clId="{92462FE0-C174-B946-B81C-2F7601D6C4F2}" dt="2021-01-14T13:53:38.743" v="1059" actId="2696"/>
        <pc:sldMkLst>
          <pc:docMk/>
          <pc:sldMk cId="2257253172" sldId="434"/>
        </pc:sldMkLst>
      </pc:sldChg>
      <pc:sldChg chg="del">
        <pc:chgData name="KIRK, STEVE E." userId="6480afdd-2927-451c-a904-ea58f99ed5ae" providerId="ADAL" clId="{92462FE0-C174-B946-B81C-2F7601D6C4F2}" dt="2021-01-14T13:53:40.232" v="1062" actId="2696"/>
        <pc:sldMkLst>
          <pc:docMk/>
          <pc:sldMk cId="4248186296" sldId="435"/>
        </pc:sldMkLst>
      </pc:sldChg>
      <pc:sldChg chg="del">
        <pc:chgData name="KIRK, STEVE E." userId="6480afdd-2927-451c-a904-ea58f99ed5ae" providerId="ADAL" clId="{92462FE0-C174-B946-B81C-2F7601D6C4F2}" dt="2021-01-14T13:53:36.893" v="1057" actId="2696"/>
        <pc:sldMkLst>
          <pc:docMk/>
          <pc:sldMk cId="1383649401" sldId="436"/>
        </pc:sldMkLst>
      </pc:sldChg>
      <pc:sldChg chg="del">
        <pc:chgData name="KIRK, STEVE E." userId="6480afdd-2927-451c-a904-ea58f99ed5ae" providerId="ADAL" clId="{92462FE0-C174-B946-B81C-2F7601D6C4F2}" dt="2021-01-14T13:53:38.472" v="1058" actId="2696"/>
        <pc:sldMkLst>
          <pc:docMk/>
          <pc:sldMk cId="665810416" sldId="437"/>
        </pc:sldMkLst>
      </pc:sldChg>
      <pc:sldChg chg="del">
        <pc:chgData name="KIRK, STEVE E." userId="6480afdd-2927-451c-a904-ea58f99ed5ae" providerId="ADAL" clId="{92462FE0-C174-B946-B81C-2F7601D6C4F2}" dt="2021-01-14T13:53:41.116" v="1064" actId="2696"/>
        <pc:sldMkLst>
          <pc:docMk/>
          <pc:sldMk cId="2762761744" sldId="438"/>
        </pc:sldMkLst>
      </pc:sldChg>
      <pc:sldChg chg="del">
        <pc:chgData name="KIRK, STEVE E." userId="6480afdd-2927-451c-a904-ea58f99ed5ae" providerId="ADAL" clId="{92462FE0-C174-B946-B81C-2F7601D6C4F2}" dt="2021-01-14T13:53:36.519" v="1056" actId="2696"/>
        <pc:sldMkLst>
          <pc:docMk/>
          <pc:sldMk cId="58519139" sldId="439"/>
        </pc:sldMkLst>
      </pc:sldChg>
      <pc:sldChg chg="modSp mod">
        <pc:chgData name="KIRK, STEVE E." userId="6480afdd-2927-451c-a904-ea58f99ed5ae" providerId="ADAL" clId="{92462FE0-C174-B946-B81C-2F7601D6C4F2}" dt="2021-01-14T13:17:22.306" v="13" actId="20577"/>
        <pc:sldMkLst>
          <pc:docMk/>
          <pc:sldMk cId="48495232" sldId="440"/>
        </pc:sldMkLst>
        <pc:spChg chg="mod">
          <ac:chgData name="KIRK, STEVE E." userId="6480afdd-2927-451c-a904-ea58f99ed5ae" providerId="ADAL" clId="{92462FE0-C174-B946-B81C-2F7601D6C4F2}" dt="2021-01-14T13:17:04.760" v="10" actId="27636"/>
          <ac:spMkLst>
            <pc:docMk/>
            <pc:sldMk cId="48495232" sldId="440"/>
            <ac:spMk id="2" creationId="{C9555B85-1796-8A4E-ACD3-7B5F4396CCC6}"/>
          </ac:spMkLst>
        </pc:spChg>
        <pc:spChg chg="mod">
          <ac:chgData name="KIRK, STEVE E." userId="6480afdd-2927-451c-a904-ea58f99ed5ae" providerId="ADAL" clId="{92462FE0-C174-B946-B81C-2F7601D6C4F2}" dt="2021-01-14T13:17:22.306" v="13" actId="20577"/>
          <ac:spMkLst>
            <pc:docMk/>
            <pc:sldMk cId="48495232" sldId="440"/>
            <ac:spMk id="3" creationId="{6393166E-F8CF-B54D-8AE6-7D58B78B1EFD}"/>
          </ac:spMkLst>
        </pc:spChg>
      </pc:sldChg>
      <pc:sldChg chg="del">
        <pc:chgData name="KIRK, STEVE E." userId="6480afdd-2927-451c-a904-ea58f99ed5ae" providerId="ADAL" clId="{92462FE0-C174-B946-B81C-2F7601D6C4F2}" dt="2021-01-14T13:53:43.019" v="1066" actId="2696"/>
        <pc:sldMkLst>
          <pc:docMk/>
          <pc:sldMk cId="4215431564" sldId="441"/>
        </pc:sldMkLst>
      </pc:sldChg>
      <pc:sldChg chg="modSp mod">
        <pc:chgData name="KIRK, STEVE E." userId="6480afdd-2927-451c-a904-ea58f99ed5ae" providerId="ADAL" clId="{92462FE0-C174-B946-B81C-2F7601D6C4F2}" dt="2021-01-14T13:53:10.487" v="1054" actId="207"/>
        <pc:sldMkLst>
          <pc:docMk/>
          <pc:sldMk cId="3039278090" sldId="442"/>
        </pc:sldMkLst>
        <pc:spChg chg="mod">
          <ac:chgData name="KIRK, STEVE E." userId="6480afdd-2927-451c-a904-ea58f99ed5ae" providerId="ADAL" clId="{92462FE0-C174-B946-B81C-2F7601D6C4F2}" dt="2021-01-14T13:53:10.487" v="1054" actId="207"/>
          <ac:spMkLst>
            <pc:docMk/>
            <pc:sldMk cId="3039278090" sldId="442"/>
            <ac:spMk id="30721" creationId="{218D527E-D54E-6B45-A82F-613ECB668FBA}"/>
          </ac:spMkLst>
        </pc:spChg>
      </pc:sldChg>
      <pc:sldChg chg="del">
        <pc:chgData name="KIRK, STEVE E." userId="6480afdd-2927-451c-a904-ea58f99ed5ae" providerId="ADAL" clId="{92462FE0-C174-B946-B81C-2F7601D6C4F2}" dt="2021-01-14T13:53:40.619" v="1063" actId="2696"/>
        <pc:sldMkLst>
          <pc:docMk/>
          <pc:sldMk cId="2854303806" sldId="443"/>
        </pc:sldMkLst>
      </pc:sldChg>
      <pc:sldChg chg="del">
        <pc:chgData name="KIRK, STEVE E." userId="6480afdd-2927-451c-a904-ea58f99ed5ae" providerId="ADAL" clId="{92462FE0-C174-B946-B81C-2F7601D6C4F2}" dt="2021-01-14T13:53:41.624" v="1065" actId="2696"/>
        <pc:sldMkLst>
          <pc:docMk/>
          <pc:sldMk cId="23270609" sldId="444"/>
        </pc:sldMkLst>
      </pc:sldChg>
      <pc:sldChg chg="del">
        <pc:chgData name="KIRK, STEVE E." userId="6480afdd-2927-451c-a904-ea58f99ed5ae" providerId="ADAL" clId="{92462FE0-C174-B946-B81C-2F7601D6C4F2}" dt="2021-01-14T13:53:35.948" v="1055" actId="2696"/>
        <pc:sldMkLst>
          <pc:docMk/>
          <pc:sldMk cId="1705440931" sldId="445"/>
        </pc:sldMkLst>
      </pc:sldChg>
      <pc:sldChg chg="add del">
        <pc:chgData name="KIRK, STEVE E." userId="6480afdd-2927-451c-a904-ea58f99ed5ae" providerId="ADAL" clId="{92462FE0-C174-B946-B81C-2F7601D6C4F2}" dt="2021-01-14T13:21:15.727" v="95" actId="2696"/>
        <pc:sldMkLst>
          <pc:docMk/>
          <pc:sldMk cId="2490800294" sldId="446"/>
        </pc:sldMkLst>
      </pc:sldChg>
      <pc:sldChg chg="modSp add mod modAnim">
        <pc:chgData name="KIRK, STEVE E." userId="6480afdd-2927-451c-a904-ea58f99ed5ae" providerId="ADAL" clId="{92462FE0-C174-B946-B81C-2F7601D6C4F2}" dt="2021-01-14T13:56:38.058" v="1188"/>
        <pc:sldMkLst>
          <pc:docMk/>
          <pc:sldMk cId="3208414909" sldId="446"/>
        </pc:sldMkLst>
        <pc:spChg chg="mod">
          <ac:chgData name="KIRK, STEVE E." userId="6480afdd-2927-451c-a904-ea58f99ed5ae" providerId="ADAL" clId="{92462FE0-C174-B946-B81C-2F7601D6C4F2}" dt="2021-01-14T13:25:55.445" v="334" actId="207"/>
          <ac:spMkLst>
            <pc:docMk/>
            <pc:sldMk cId="3208414909" sldId="446"/>
            <ac:spMk id="30722" creationId="{BB6628C7-6058-E748-B989-8C82DD50E3B6}"/>
          </ac:spMkLst>
        </pc:spChg>
      </pc:sldChg>
    </pc:docChg>
  </pc:docChgLst>
  <pc:docChgLst>
    <pc:chgData name="KIRK, STEVE E." userId="6480afdd-2927-451c-a904-ea58f99ed5ae" providerId="ADAL" clId="{FE6BABBA-742C-C747-854C-05AE83CD4508}"/>
    <pc:docChg chg="undo custSel addSld delSld modSld">
      <pc:chgData name="KIRK, STEVE E." userId="6480afdd-2927-451c-a904-ea58f99ed5ae" providerId="ADAL" clId="{FE6BABBA-742C-C747-854C-05AE83CD4508}" dt="2023-02-12T14:00:54.407" v="15869" actId="20577"/>
      <pc:docMkLst>
        <pc:docMk/>
      </pc:docMkLst>
      <pc:sldChg chg="modSp mod">
        <pc:chgData name="KIRK, STEVE E." userId="6480afdd-2927-451c-a904-ea58f99ed5ae" providerId="ADAL" clId="{FE6BABBA-742C-C747-854C-05AE83CD4508}" dt="2023-02-03T16:18:59.212" v="93" actId="20577"/>
        <pc:sldMkLst>
          <pc:docMk/>
          <pc:sldMk cId="48495232" sldId="440"/>
        </pc:sldMkLst>
        <pc:spChg chg="mod">
          <ac:chgData name="KIRK, STEVE E." userId="6480afdd-2927-451c-a904-ea58f99ed5ae" providerId="ADAL" clId="{FE6BABBA-742C-C747-854C-05AE83CD4508}" dt="2023-02-03T16:18:25.832" v="37" actId="14100"/>
          <ac:spMkLst>
            <pc:docMk/>
            <pc:sldMk cId="48495232" sldId="440"/>
            <ac:spMk id="2" creationId="{C9555B85-1796-8A4E-ACD3-7B5F4396CCC6}"/>
          </ac:spMkLst>
        </pc:spChg>
        <pc:spChg chg="mod">
          <ac:chgData name="KIRK, STEVE E." userId="6480afdd-2927-451c-a904-ea58f99ed5ae" providerId="ADAL" clId="{FE6BABBA-742C-C747-854C-05AE83CD4508}" dt="2023-02-03T16:18:59.212" v="93" actId="20577"/>
          <ac:spMkLst>
            <pc:docMk/>
            <pc:sldMk cId="48495232" sldId="440"/>
            <ac:spMk id="3" creationId="{6393166E-F8CF-B54D-8AE6-7D58B78B1EFD}"/>
          </ac:spMkLst>
        </pc:spChg>
      </pc:sldChg>
      <pc:sldChg chg="modSp mod modNotesTx">
        <pc:chgData name="KIRK, STEVE E." userId="6480afdd-2927-451c-a904-ea58f99ed5ae" providerId="ADAL" clId="{FE6BABBA-742C-C747-854C-05AE83CD4508}" dt="2023-02-10T11:21:48.183" v="4912" actId="113"/>
        <pc:sldMkLst>
          <pc:docMk/>
          <pc:sldMk cId="1056765980" sldId="448"/>
        </pc:sldMkLst>
        <pc:spChg chg="mod">
          <ac:chgData name="KIRK, STEVE E." userId="6480afdd-2927-451c-a904-ea58f99ed5ae" providerId="ADAL" clId="{FE6BABBA-742C-C747-854C-05AE83CD4508}" dt="2023-02-10T09:49:26.080" v="3174" actId="1076"/>
          <ac:spMkLst>
            <pc:docMk/>
            <pc:sldMk cId="1056765980" sldId="448"/>
            <ac:spMk id="2" creationId="{A29BB423-E1C1-BAEA-C0E2-1C7A78D8C579}"/>
          </ac:spMkLst>
        </pc:spChg>
        <pc:spChg chg="mod">
          <ac:chgData name="KIRK, STEVE E." userId="6480afdd-2927-451c-a904-ea58f99ed5ae" providerId="ADAL" clId="{FE6BABBA-742C-C747-854C-05AE83CD4508}" dt="2023-02-10T11:21:48.183" v="4912" actId="113"/>
          <ac:spMkLst>
            <pc:docMk/>
            <pc:sldMk cId="1056765980" sldId="448"/>
            <ac:spMk id="3" creationId="{3FDED3ED-9340-8307-3B6F-C3D48398E194}"/>
          </ac:spMkLst>
        </pc:spChg>
      </pc:sldChg>
      <pc:sldChg chg="modSp new mod">
        <pc:chgData name="KIRK, STEVE E." userId="6480afdd-2927-451c-a904-ea58f99ed5ae" providerId="ADAL" clId="{FE6BABBA-742C-C747-854C-05AE83CD4508}" dt="2023-02-03T16:24:00.078" v="555" actId="27636"/>
        <pc:sldMkLst>
          <pc:docMk/>
          <pc:sldMk cId="3695252052" sldId="681"/>
        </pc:sldMkLst>
        <pc:spChg chg="mod">
          <ac:chgData name="KIRK, STEVE E." userId="6480afdd-2927-451c-a904-ea58f99ed5ae" providerId="ADAL" clId="{FE6BABBA-742C-C747-854C-05AE83CD4508}" dt="2023-02-03T16:22:07.097" v="211" actId="20577"/>
          <ac:spMkLst>
            <pc:docMk/>
            <pc:sldMk cId="3695252052" sldId="681"/>
            <ac:spMk id="2" creationId="{B831BAC8-F519-632A-DD8E-93E02F83E8E5}"/>
          </ac:spMkLst>
        </pc:spChg>
        <pc:spChg chg="mod">
          <ac:chgData name="KIRK, STEVE E." userId="6480afdd-2927-451c-a904-ea58f99ed5ae" providerId="ADAL" clId="{FE6BABBA-742C-C747-854C-05AE83CD4508}" dt="2023-02-03T16:24:00.078" v="555" actId="27636"/>
          <ac:spMkLst>
            <pc:docMk/>
            <pc:sldMk cId="3695252052" sldId="681"/>
            <ac:spMk id="3" creationId="{226B8A93-C704-C70A-893E-11CF48964044}"/>
          </ac:spMkLst>
        </pc:spChg>
      </pc:sldChg>
      <pc:sldChg chg="modSp add mod">
        <pc:chgData name="KIRK, STEVE E." userId="6480afdd-2927-451c-a904-ea58f99ed5ae" providerId="ADAL" clId="{FE6BABBA-742C-C747-854C-05AE83CD4508}" dt="2023-02-03T16:25:46.752" v="814" actId="20577"/>
        <pc:sldMkLst>
          <pc:docMk/>
          <pc:sldMk cId="1677764911" sldId="682"/>
        </pc:sldMkLst>
        <pc:spChg chg="mod">
          <ac:chgData name="KIRK, STEVE E." userId="6480afdd-2927-451c-a904-ea58f99ed5ae" providerId="ADAL" clId="{FE6BABBA-742C-C747-854C-05AE83CD4508}" dt="2023-02-03T16:25:46.752" v="814" actId="20577"/>
          <ac:spMkLst>
            <pc:docMk/>
            <pc:sldMk cId="1677764911" sldId="682"/>
            <ac:spMk id="3" creationId="{226B8A93-C704-C70A-893E-11CF48964044}"/>
          </ac:spMkLst>
        </pc:spChg>
      </pc:sldChg>
      <pc:sldChg chg="modSp add mod">
        <pc:chgData name="KIRK, STEVE E." userId="6480afdd-2927-451c-a904-ea58f99ed5ae" providerId="ADAL" clId="{FE6BABBA-742C-C747-854C-05AE83CD4508}" dt="2023-02-10T12:20:05.918" v="8818" actId="20577"/>
        <pc:sldMkLst>
          <pc:docMk/>
          <pc:sldMk cId="3937909561" sldId="683"/>
        </pc:sldMkLst>
        <pc:spChg chg="mod">
          <ac:chgData name="KIRK, STEVE E." userId="6480afdd-2927-451c-a904-ea58f99ed5ae" providerId="ADAL" clId="{FE6BABBA-742C-C747-854C-05AE83CD4508}" dt="2023-02-03T16:26:51.835" v="870" actId="20577"/>
          <ac:spMkLst>
            <pc:docMk/>
            <pc:sldMk cId="3937909561" sldId="683"/>
            <ac:spMk id="2" creationId="{B831BAC8-F519-632A-DD8E-93E02F83E8E5}"/>
          </ac:spMkLst>
        </pc:spChg>
        <pc:spChg chg="mod">
          <ac:chgData name="KIRK, STEVE E." userId="6480afdd-2927-451c-a904-ea58f99ed5ae" providerId="ADAL" clId="{FE6BABBA-742C-C747-854C-05AE83CD4508}" dt="2023-02-10T12:20:05.918" v="8818" actId="20577"/>
          <ac:spMkLst>
            <pc:docMk/>
            <pc:sldMk cId="3937909561" sldId="683"/>
            <ac:spMk id="3" creationId="{226B8A93-C704-C70A-893E-11CF48964044}"/>
          </ac:spMkLst>
        </pc:spChg>
      </pc:sldChg>
      <pc:sldChg chg="modSp add mod">
        <pc:chgData name="KIRK, STEVE E." userId="6480afdd-2927-451c-a904-ea58f99ed5ae" providerId="ADAL" clId="{FE6BABBA-742C-C747-854C-05AE83CD4508}" dt="2023-02-10T13:20:56.747" v="10122" actId="5793"/>
        <pc:sldMkLst>
          <pc:docMk/>
          <pc:sldMk cId="4161884069" sldId="684"/>
        </pc:sldMkLst>
        <pc:spChg chg="mod">
          <ac:chgData name="KIRK, STEVE E." userId="6480afdd-2927-451c-a904-ea58f99ed5ae" providerId="ADAL" clId="{FE6BABBA-742C-C747-854C-05AE83CD4508}" dt="2023-02-10T11:44:28.855" v="6922" actId="20577"/>
          <ac:spMkLst>
            <pc:docMk/>
            <pc:sldMk cId="4161884069" sldId="684"/>
            <ac:spMk id="2" creationId="{B831BAC8-F519-632A-DD8E-93E02F83E8E5}"/>
          </ac:spMkLst>
        </pc:spChg>
        <pc:spChg chg="mod">
          <ac:chgData name="KIRK, STEVE E." userId="6480afdd-2927-451c-a904-ea58f99ed5ae" providerId="ADAL" clId="{FE6BABBA-742C-C747-854C-05AE83CD4508}" dt="2023-02-10T13:20:56.747" v="10122" actId="5793"/>
          <ac:spMkLst>
            <pc:docMk/>
            <pc:sldMk cId="4161884069" sldId="684"/>
            <ac:spMk id="3" creationId="{226B8A93-C704-C70A-893E-11CF48964044}"/>
          </ac:spMkLst>
        </pc:spChg>
      </pc:sldChg>
      <pc:sldChg chg="modSp add mod">
        <pc:chgData name="KIRK, STEVE E." userId="6480afdd-2927-451c-a904-ea58f99ed5ae" providerId="ADAL" clId="{FE6BABBA-742C-C747-854C-05AE83CD4508}" dt="2023-02-06T13:46:15.179" v="3148" actId="20577"/>
        <pc:sldMkLst>
          <pc:docMk/>
          <pc:sldMk cId="2754533801" sldId="685"/>
        </pc:sldMkLst>
        <pc:spChg chg="mod">
          <ac:chgData name="KIRK, STEVE E." userId="6480afdd-2927-451c-a904-ea58f99ed5ae" providerId="ADAL" clId="{FE6BABBA-742C-C747-854C-05AE83CD4508}" dt="2023-02-06T13:46:15.179" v="3148" actId="20577"/>
          <ac:spMkLst>
            <pc:docMk/>
            <pc:sldMk cId="2754533801" sldId="685"/>
            <ac:spMk id="3" creationId="{226B8A93-C704-C70A-893E-11CF48964044}"/>
          </ac:spMkLst>
        </pc:spChg>
      </pc:sldChg>
      <pc:sldChg chg="modSp add mod">
        <pc:chgData name="KIRK, STEVE E." userId="6480afdd-2927-451c-a904-ea58f99ed5ae" providerId="ADAL" clId="{FE6BABBA-742C-C747-854C-05AE83CD4508}" dt="2023-02-10T10:37:34.978" v="3680" actId="20577"/>
        <pc:sldMkLst>
          <pc:docMk/>
          <pc:sldMk cId="1036712062" sldId="686"/>
        </pc:sldMkLst>
        <pc:spChg chg="mod">
          <ac:chgData name="KIRK, STEVE E." userId="6480afdd-2927-451c-a904-ea58f99ed5ae" providerId="ADAL" clId="{FE6BABBA-742C-C747-854C-05AE83CD4508}" dt="2023-02-10T10:37:34.978" v="3680" actId="20577"/>
          <ac:spMkLst>
            <pc:docMk/>
            <pc:sldMk cId="1036712062" sldId="686"/>
            <ac:spMk id="3" creationId="{226B8A93-C704-C70A-893E-11CF48964044}"/>
          </ac:spMkLst>
        </pc:spChg>
      </pc:sldChg>
      <pc:sldChg chg="modSp add mod">
        <pc:chgData name="KIRK, STEVE E." userId="6480afdd-2927-451c-a904-ea58f99ed5ae" providerId="ADAL" clId="{FE6BABBA-742C-C747-854C-05AE83CD4508}" dt="2023-02-10T11:15:25.473" v="4848" actId="5793"/>
        <pc:sldMkLst>
          <pc:docMk/>
          <pc:sldMk cId="237608117" sldId="687"/>
        </pc:sldMkLst>
        <pc:spChg chg="mod">
          <ac:chgData name="KIRK, STEVE E." userId="6480afdd-2927-451c-a904-ea58f99ed5ae" providerId="ADAL" clId="{FE6BABBA-742C-C747-854C-05AE83CD4508}" dt="2023-02-10T11:15:25.473" v="4848" actId="5793"/>
          <ac:spMkLst>
            <pc:docMk/>
            <pc:sldMk cId="237608117" sldId="687"/>
            <ac:spMk id="3" creationId="{226B8A93-C704-C70A-893E-11CF48964044}"/>
          </ac:spMkLst>
        </pc:spChg>
      </pc:sldChg>
      <pc:sldChg chg="modSp new mod">
        <pc:chgData name="KIRK, STEVE E." userId="6480afdd-2927-451c-a904-ea58f99ed5ae" providerId="ADAL" clId="{FE6BABBA-742C-C747-854C-05AE83CD4508}" dt="2023-02-10T11:41:24.740" v="6739" actId="27636"/>
        <pc:sldMkLst>
          <pc:docMk/>
          <pc:sldMk cId="1597341724" sldId="688"/>
        </pc:sldMkLst>
        <pc:spChg chg="mod">
          <ac:chgData name="KIRK, STEVE E." userId="6480afdd-2927-451c-a904-ea58f99ed5ae" providerId="ADAL" clId="{FE6BABBA-742C-C747-854C-05AE83CD4508}" dt="2023-02-10T11:26:27.574" v="4942" actId="20577"/>
          <ac:spMkLst>
            <pc:docMk/>
            <pc:sldMk cId="1597341724" sldId="688"/>
            <ac:spMk id="2" creationId="{9BB5D0E5-1376-65E8-D7D1-8B4A8D556F08}"/>
          </ac:spMkLst>
        </pc:spChg>
        <pc:spChg chg="mod">
          <ac:chgData name="KIRK, STEVE E." userId="6480afdd-2927-451c-a904-ea58f99ed5ae" providerId="ADAL" clId="{FE6BABBA-742C-C747-854C-05AE83CD4508}" dt="2023-02-10T11:41:24.740" v="6739" actId="27636"/>
          <ac:spMkLst>
            <pc:docMk/>
            <pc:sldMk cId="1597341724" sldId="688"/>
            <ac:spMk id="3" creationId="{72331CCE-4DEB-E88C-65BA-D966492C9AEA}"/>
          </ac:spMkLst>
        </pc:spChg>
      </pc:sldChg>
      <pc:sldChg chg="add">
        <pc:chgData name="KIRK, STEVE E." userId="6480afdd-2927-451c-a904-ea58f99ed5ae" providerId="ADAL" clId="{FE6BABBA-742C-C747-854C-05AE83CD4508}" dt="2023-02-10T11:42:34.864" v="6740" actId="2890"/>
        <pc:sldMkLst>
          <pc:docMk/>
          <pc:sldMk cId="2432542158" sldId="689"/>
        </pc:sldMkLst>
      </pc:sldChg>
      <pc:sldChg chg="modSp new mod">
        <pc:chgData name="KIRK, STEVE E." userId="6480afdd-2927-451c-a904-ea58f99ed5ae" providerId="ADAL" clId="{FE6BABBA-742C-C747-854C-05AE83CD4508}" dt="2023-02-10T12:52:19.082" v="9467" actId="20577"/>
        <pc:sldMkLst>
          <pc:docMk/>
          <pc:sldMk cId="3786758482" sldId="690"/>
        </pc:sldMkLst>
        <pc:spChg chg="mod">
          <ac:chgData name="KIRK, STEVE E." userId="6480afdd-2927-451c-a904-ea58f99ed5ae" providerId="ADAL" clId="{FE6BABBA-742C-C747-854C-05AE83CD4508}" dt="2023-02-10T12:52:19.082" v="9467" actId="20577"/>
          <ac:spMkLst>
            <pc:docMk/>
            <pc:sldMk cId="3786758482" sldId="690"/>
            <ac:spMk id="2" creationId="{1EDCABBD-4FB7-AF8E-6BB8-7E61F68F4329}"/>
          </ac:spMkLst>
        </pc:spChg>
        <pc:spChg chg="mod">
          <ac:chgData name="KIRK, STEVE E." userId="6480afdd-2927-451c-a904-ea58f99ed5ae" providerId="ADAL" clId="{FE6BABBA-742C-C747-854C-05AE83CD4508}" dt="2023-02-10T12:14:28.478" v="8688" actId="20577"/>
          <ac:spMkLst>
            <pc:docMk/>
            <pc:sldMk cId="3786758482" sldId="690"/>
            <ac:spMk id="3" creationId="{4E7F9483-C53F-19AC-A5F2-0734521DE22B}"/>
          </ac:spMkLst>
        </pc:spChg>
      </pc:sldChg>
      <pc:sldChg chg="modSp add mod">
        <pc:chgData name="KIRK, STEVE E." userId="6480afdd-2927-451c-a904-ea58f99ed5ae" providerId="ADAL" clId="{FE6BABBA-742C-C747-854C-05AE83CD4508}" dt="2023-02-12T11:34:10.928" v="14680" actId="20577"/>
        <pc:sldMkLst>
          <pc:docMk/>
          <pc:sldMk cId="2628726137" sldId="691"/>
        </pc:sldMkLst>
        <pc:spChg chg="mod">
          <ac:chgData name="KIRK, STEVE E." userId="6480afdd-2927-451c-a904-ea58f99ed5ae" providerId="ADAL" clId="{FE6BABBA-742C-C747-854C-05AE83CD4508}" dt="2023-02-12T11:34:10.928" v="14680" actId="20577"/>
          <ac:spMkLst>
            <pc:docMk/>
            <pc:sldMk cId="2628726137" sldId="691"/>
            <ac:spMk id="3" creationId="{226B8A93-C704-C70A-893E-11CF48964044}"/>
          </ac:spMkLst>
        </pc:spChg>
      </pc:sldChg>
      <pc:sldChg chg="modSp new mod">
        <pc:chgData name="KIRK, STEVE E." userId="6480afdd-2927-451c-a904-ea58f99ed5ae" providerId="ADAL" clId="{FE6BABBA-742C-C747-854C-05AE83CD4508}" dt="2023-02-10T12:36:53.001" v="9435" actId="20577"/>
        <pc:sldMkLst>
          <pc:docMk/>
          <pc:sldMk cId="616777153" sldId="692"/>
        </pc:sldMkLst>
        <pc:spChg chg="mod">
          <ac:chgData name="KIRK, STEVE E." userId="6480afdd-2927-451c-a904-ea58f99ed5ae" providerId="ADAL" clId="{FE6BABBA-742C-C747-854C-05AE83CD4508}" dt="2023-02-10T12:34:23.604" v="8989" actId="20577"/>
          <ac:spMkLst>
            <pc:docMk/>
            <pc:sldMk cId="616777153" sldId="692"/>
            <ac:spMk id="2" creationId="{1C5E81FF-2723-495D-AE84-7531C55EAF68}"/>
          </ac:spMkLst>
        </pc:spChg>
        <pc:spChg chg="mod">
          <ac:chgData name="KIRK, STEVE E." userId="6480afdd-2927-451c-a904-ea58f99ed5ae" providerId="ADAL" clId="{FE6BABBA-742C-C747-854C-05AE83CD4508}" dt="2023-02-10T12:36:53.001" v="9435" actId="20577"/>
          <ac:spMkLst>
            <pc:docMk/>
            <pc:sldMk cId="616777153" sldId="692"/>
            <ac:spMk id="3" creationId="{23580D10-CD48-48BE-F8E5-FCB07AB93F3D}"/>
          </ac:spMkLst>
        </pc:spChg>
      </pc:sldChg>
      <pc:sldChg chg="modSp new mod">
        <pc:chgData name="KIRK, STEVE E." userId="6480afdd-2927-451c-a904-ea58f99ed5ae" providerId="ADAL" clId="{FE6BABBA-742C-C747-854C-05AE83CD4508}" dt="2023-02-10T12:54:54.306" v="9557" actId="207"/>
        <pc:sldMkLst>
          <pc:docMk/>
          <pc:sldMk cId="806797712" sldId="693"/>
        </pc:sldMkLst>
        <pc:spChg chg="mod">
          <ac:chgData name="KIRK, STEVE E." userId="6480afdd-2927-451c-a904-ea58f99ed5ae" providerId="ADAL" clId="{FE6BABBA-742C-C747-854C-05AE83CD4508}" dt="2023-02-10T12:53:08.994" v="9516" actId="20577"/>
          <ac:spMkLst>
            <pc:docMk/>
            <pc:sldMk cId="806797712" sldId="693"/>
            <ac:spMk id="2" creationId="{0241B6C9-ECFB-9117-C19B-4AFE7626FC9A}"/>
          </ac:spMkLst>
        </pc:spChg>
        <pc:spChg chg="mod">
          <ac:chgData name="KIRK, STEVE E." userId="6480afdd-2927-451c-a904-ea58f99ed5ae" providerId="ADAL" clId="{FE6BABBA-742C-C747-854C-05AE83CD4508}" dt="2023-02-10T12:54:54.306" v="9557" actId="207"/>
          <ac:spMkLst>
            <pc:docMk/>
            <pc:sldMk cId="806797712" sldId="693"/>
            <ac:spMk id="3" creationId="{252E79CB-C44E-96EB-7B56-41A9F31D62FB}"/>
          </ac:spMkLst>
        </pc:spChg>
      </pc:sldChg>
      <pc:sldChg chg="add del">
        <pc:chgData name="KIRK, STEVE E." userId="6480afdd-2927-451c-a904-ea58f99ed5ae" providerId="ADAL" clId="{FE6BABBA-742C-C747-854C-05AE83CD4508}" dt="2023-02-10T12:52:26.265" v="9469" actId="2890"/>
        <pc:sldMkLst>
          <pc:docMk/>
          <pc:sldMk cId="3849892925" sldId="693"/>
        </pc:sldMkLst>
      </pc:sldChg>
      <pc:sldChg chg="modSp add mod">
        <pc:chgData name="KIRK, STEVE E." userId="6480afdd-2927-451c-a904-ea58f99ed5ae" providerId="ADAL" clId="{FE6BABBA-742C-C747-854C-05AE83CD4508}" dt="2023-02-10T13:10:20.124" v="9740" actId="5793"/>
        <pc:sldMkLst>
          <pc:docMk/>
          <pc:sldMk cId="1888459886" sldId="694"/>
        </pc:sldMkLst>
        <pc:spChg chg="mod">
          <ac:chgData name="KIRK, STEVE E." userId="6480afdd-2927-451c-a904-ea58f99ed5ae" providerId="ADAL" clId="{FE6BABBA-742C-C747-854C-05AE83CD4508}" dt="2023-02-10T13:10:20.124" v="9740" actId="5793"/>
          <ac:spMkLst>
            <pc:docMk/>
            <pc:sldMk cId="1888459886" sldId="694"/>
            <ac:spMk id="3" creationId="{252E79CB-C44E-96EB-7B56-41A9F31D62FB}"/>
          </ac:spMkLst>
        </pc:spChg>
      </pc:sldChg>
      <pc:sldChg chg="modSp add mod">
        <pc:chgData name="KIRK, STEVE E." userId="6480afdd-2927-451c-a904-ea58f99ed5ae" providerId="ADAL" clId="{FE6BABBA-742C-C747-854C-05AE83CD4508}" dt="2023-02-10T15:52:09.928" v="11681" actId="20577"/>
        <pc:sldMkLst>
          <pc:docMk/>
          <pc:sldMk cId="2567480953" sldId="695"/>
        </pc:sldMkLst>
        <pc:spChg chg="mod">
          <ac:chgData name="KIRK, STEVE E." userId="6480afdd-2927-451c-a904-ea58f99ed5ae" providerId="ADAL" clId="{FE6BABBA-742C-C747-854C-05AE83CD4508}" dt="2023-02-10T15:52:09.928" v="11681" actId="20577"/>
          <ac:spMkLst>
            <pc:docMk/>
            <pc:sldMk cId="2567480953" sldId="695"/>
            <ac:spMk id="3" creationId="{226B8A93-C704-C70A-893E-11CF48964044}"/>
          </ac:spMkLst>
        </pc:spChg>
      </pc:sldChg>
      <pc:sldChg chg="modSp new mod">
        <pc:chgData name="KIRK, STEVE E." userId="6480afdd-2927-451c-a904-ea58f99ed5ae" providerId="ADAL" clId="{FE6BABBA-742C-C747-854C-05AE83CD4508}" dt="2023-02-12T11:13:27.980" v="13070" actId="20577"/>
        <pc:sldMkLst>
          <pc:docMk/>
          <pc:sldMk cId="3667646265" sldId="696"/>
        </pc:sldMkLst>
        <pc:spChg chg="mod">
          <ac:chgData name="KIRK, STEVE E." userId="6480afdd-2927-451c-a904-ea58f99ed5ae" providerId="ADAL" clId="{FE6BABBA-742C-C747-854C-05AE83CD4508}" dt="2023-02-12T10:49:40.981" v="11770" actId="5793"/>
          <ac:spMkLst>
            <pc:docMk/>
            <pc:sldMk cId="3667646265" sldId="696"/>
            <ac:spMk id="2" creationId="{5F15A6E6-6D2E-36CA-4B02-F0C44134138B}"/>
          </ac:spMkLst>
        </pc:spChg>
        <pc:spChg chg="mod">
          <ac:chgData name="KIRK, STEVE E." userId="6480afdd-2927-451c-a904-ea58f99ed5ae" providerId="ADAL" clId="{FE6BABBA-742C-C747-854C-05AE83CD4508}" dt="2023-02-12T11:13:27.980" v="13070" actId="20577"/>
          <ac:spMkLst>
            <pc:docMk/>
            <pc:sldMk cId="3667646265" sldId="696"/>
            <ac:spMk id="3" creationId="{68ACA14B-0A62-3D19-E24C-BB3059492C61}"/>
          </ac:spMkLst>
        </pc:spChg>
      </pc:sldChg>
      <pc:sldChg chg="modSp new mod">
        <pc:chgData name="KIRK, STEVE E." userId="6480afdd-2927-451c-a904-ea58f99ed5ae" providerId="ADAL" clId="{FE6BABBA-742C-C747-854C-05AE83CD4508}" dt="2023-02-12T11:18:56.397" v="13607" actId="5793"/>
        <pc:sldMkLst>
          <pc:docMk/>
          <pc:sldMk cId="232328096" sldId="697"/>
        </pc:sldMkLst>
        <pc:spChg chg="mod">
          <ac:chgData name="KIRK, STEVE E." userId="6480afdd-2927-451c-a904-ea58f99ed5ae" providerId="ADAL" clId="{FE6BABBA-742C-C747-854C-05AE83CD4508}" dt="2023-02-12T11:15:09.513" v="13108" actId="5793"/>
          <ac:spMkLst>
            <pc:docMk/>
            <pc:sldMk cId="232328096" sldId="697"/>
            <ac:spMk id="2" creationId="{D856922F-748A-11DE-6094-9C1ED9FD8A93}"/>
          </ac:spMkLst>
        </pc:spChg>
        <pc:spChg chg="mod">
          <ac:chgData name="KIRK, STEVE E." userId="6480afdd-2927-451c-a904-ea58f99ed5ae" providerId="ADAL" clId="{FE6BABBA-742C-C747-854C-05AE83CD4508}" dt="2023-02-12T11:18:56.397" v="13607" actId="5793"/>
          <ac:spMkLst>
            <pc:docMk/>
            <pc:sldMk cId="232328096" sldId="697"/>
            <ac:spMk id="3" creationId="{F20F17F0-5826-CFD4-2EFC-1542A8BEFA9A}"/>
          </ac:spMkLst>
        </pc:spChg>
      </pc:sldChg>
      <pc:sldChg chg="modSp new mod">
        <pc:chgData name="KIRK, STEVE E." userId="6480afdd-2927-451c-a904-ea58f99ed5ae" providerId="ADAL" clId="{FE6BABBA-742C-C747-854C-05AE83CD4508}" dt="2023-02-12T14:00:54.407" v="15869" actId="20577"/>
        <pc:sldMkLst>
          <pc:docMk/>
          <pc:sldMk cId="403175474" sldId="698"/>
        </pc:sldMkLst>
        <pc:spChg chg="mod">
          <ac:chgData name="KIRK, STEVE E." userId="6480afdd-2927-451c-a904-ea58f99ed5ae" providerId="ADAL" clId="{FE6BABBA-742C-C747-854C-05AE83CD4508}" dt="2023-02-12T11:35:43.384" v="14888" actId="20577"/>
          <ac:spMkLst>
            <pc:docMk/>
            <pc:sldMk cId="403175474" sldId="698"/>
            <ac:spMk id="2" creationId="{4BC73F8D-7FA8-9BE8-B073-164A6556ABCA}"/>
          </ac:spMkLst>
        </pc:spChg>
        <pc:spChg chg="mod">
          <ac:chgData name="KIRK, STEVE E." userId="6480afdd-2927-451c-a904-ea58f99ed5ae" providerId="ADAL" clId="{FE6BABBA-742C-C747-854C-05AE83CD4508}" dt="2023-02-12T14:00:54.407" v="15869" actId="20577"/>
          <ac:spMkLst>
            <pc:docMk/>
            <pc:sldMk cId="403175474" sldId="698"/>
            <ac:spMk id="3" creationId="{A8A23F18-CDE6-F613-D005-AD297E27ED90}"/>
          </ac:spMkLst>
        </pc:spChg>
      </pc:sldChg>
    </pc:docChg>
  </pc:docChgLst>
  <pc:docChgLst>
    <pc:chgData name="KIRK, STEVE E." userId="6480afdd-2927-451c-a904-ea58f99ed5ae" providerId="ADAL" clId="{C66D66DA-A3AF-E14A-BF5D-3B82D8FEEA79}"/>
    <pc:docChg chg="undo custSel modSld sldOrd">
      <pc:chgData name="KIRK, STEVE E." userId="6480afdd-2927-451c-a904-ea58f99ed5ae" providerId="ADAL" clId="{C66D66DA-A3AF-E14A-BF5D-3B82D8FEEA79}" dt="2023-04-18T18:06:31.528" v="85" actId="20577"/>
      <pc:docMkLst>
        <pc:docMk/>
      </pc:docMkLst>
      <pc:sldChg chg="modSp mod modTransition modNotesTx">
        <pc:chgData name="KIRK, STEVE E." userId="6480afdd-2927-451c-a904-ea58f99ed5ae" providerId="ADAL" clId="{C66D66DA-A3AF-E14A-BF5D-3B82D8FEEA79}" dt="2023-04-18T22:03:14.693" v="82"/>
        <pc:sldMkLst>
          <pc:docMk/>
          <pc:sldMk cId="3131580251" sldId="256"/>
        </pc:sldMkLst>
        <pc:spChg chg="mod">
          <ac:chgData name="KIRK, STEVE E." userId="6480afdd-2927-451c-a904-ea58f99ed5ae" providerId="ADAL" clId="{C66D66DA-A3AF-E14A-BF5D-3B82D8FEEA79}" dt="2023-04-18T21:57:52.304" v="57" actId="20577"/>
          <ac:spMkLst>
            <pc:docMk/>
            <pc:sldMk cId="3131580251" sldId="256"/>
            <ac:spMk id="6" creationId="{88F2F58F-789A-5347-A71D-88B9E4BC03BF}"/>
          </ac:spMkLst>
        </pc:spChg>
      </pc:sldChg>
      <pc:sldChg chg="modSp mod ord modTransition">
        <pc:chgData name="KIRK, STEVE E." userId="6480afdd-2927-451c-a904-ea58f99ed5ae" providerId="ADAL" clId="{C66D66DA-A3AF-E14A-BF5D-3B82D8FEEA79}" dt="2023-04-18T22:04:40.646" v="84" actId="20578"/>
        <pc:sldMkLst>
          <pc:docMk/>
          <pc:sldMk cId="466917145" sldId="303"/>
        </pc:sldMkLst>
        <pc:spChg chg="mod">
          <ac:chgData name="KIRK, STEVE E." userId="6480afdd-2927-451c-a904-ea58f99ed5ae" providerId="ADAL" clId="{C66D66DA-A3AF-E14A-BF5D-3B82D8FEEA79}" dt="2023-04-18T21:54:34.175" v="39" actId="255"/>
          <ac:spMkLst>
            <pc:docMk/>
            <pc:sldMk cId="466917145" sldId="303"/>
            <ac:spMk id="3" creationId="{00000000-0000-0000-0000-000000000000}"/>
          </ac:spMkLst>
        </pc:spChg>
      </pc:sldChg>
      <pc:sldChg chg="modTransition modNotesTx">
        <pc:chgData name="KIRK, STEVE E." userId="6480afdd-2927-451c-a904-ea58f99ed5ae" providerId="ADAL" clId="{C66D66DA-A3AF-E14A-BF5D-3B82D8FEEA79}" dt="2023-04-18T22:03:14.693" v="82"/>
        <pc:sldMkLst>
          <pc:docMk/>
          <pc:sldMk cId="70288108" sldId="317"/>
        </pc:sldMkLst>
      </pc:sldChg>
      <pc:sldChg chg="modTransition modNotesTx">
        <pc:chgData name="KIRK, STEVE E." userId="6480afdd-2927-451c-a904-ea58f99ed5ae" providerId="ADAL" clId="{C66D66DA-A3AF-E14A-BF5D-3B82D8FEEA79}" dt="2023-04-18T22:03:14.693" v="82"/>
        <pc:sldMkLst>
          <pc:docMk/>
          <pc:sldMk cId="1097784526" sldId="442"/>
        </pc:sldMkLst>
      </pc:sldChg>
      <pc:sldChg chg="modTransition modNotesTx">
        <pc:chgData name="KIRK, STEVE E." userId="6480afdd-2927-451c-a904-ea58f99ed5ae" providerId="ADAL" clId="{C66D66DA-A3AF-E14A-BF5D-3B82D8FEEA79}" dt="2023-04-18T22:03:14.693" v="82"/>
        <pc:sldMkLst>
          <pc:docMk/>
          <pc:sldMk cId="3387423560" sldId="444"/>
        </pc:sldMkLst>
      </pc:sldChg>
      <pc:sldChg chg="modSp mod modTransition modNotesTx">
        <pc:chgData name="KIRK, STEVE E." userId="6480afdd-2927-451c-a904-ea58f99ed5ae" providerId="ADAL" clId="{C66D66DA-A3AF-E14A-BF5D-3B82D8FEEA79}" dt="2023-04-18T18:06:31.528" v="85" actId="20577"/>
        <pc:sldMkLst>
          <pc:docMk/>
          <pc:sldMk cId="877670053" sldId="445"/>
        </pc:sldMkLst>
        <pc:spChg chg="mod">
          <ac:chgData name="KIRK, STEVE E." userId="6480afdd-2927-451c-a904-ea58f99ed5ae" providerId="ADAL" clId="{C66D66DA-A3AF-E14A-BF5D-3B82D8FEEA79}" dt="2023-04-18T18:06:31.528" v="85" actId="20577"/>
          <ac:spMkLst>
            <pc:docMk/>
            <pc:sldMk cId="877670053" sldId="445"/>
            <ac:spMk id="3" creationId="{CA9C146F-99C4-FB98-1931-7300D1949654}"/>
          </ac:spMkLst>
        </pc:spChg>
      </pc:sldChg>
      <pc:sldChg chg="modTransition">
        <pc:chgData name="KIRK, STEVE E." userId="6480afdd-2927-451c-a904-ea58f99ed5ae" providerId="ADAL" clId="{C66D66DA-A3AF-E14A-BF5D-3B82D8FEEA79}" dt="2023-04-18T22:03:14.693" v="82"/>
        <pc:sldMkLst>
          <pc:docMk/>
          <pc:sldMk cId="2678028084" sldId="447"/>
        </pc:sldMkLst>
      </pc:sldChg>
      <pc:sldChg chg="modTransition modNotesTx">
        <pc:chgData name="KIRK, STEVE E." userId="6480afdd-2927-451c-a904-ea58f99ed5ae" providerId="ADAL" clId="{C66D66DA-A3AF-E14A-BF5D-3B82D8FEEA79}" dt="2023-04-18T22:03:14.693" v="82"/>
        <pc:sldMkLst>
          <pc:docMk/>
          <pc:sldMk cId="4292035974" sldId="448"/>
        </pc:sldMkLst>
      </pc:sldChg>
      <pc:sldChg chg="modTransition">
        <pc:chgData name="KIRK, STEVE E." userId="6480afdd-2927-451c-a904-ea58f99ed5ae" providerId="ADAL" clId="{C66D66DA-A3AF-E14A-BF5D-3B82D8FEEA79}" dt="2023-04-18T22:03:14.693" v="82"/>
        <pc:sldMkLst>
          <pc:docMk/>
          <pc:sldMk cId="1317149793" sldId="450"/>
        </pc:sldMkLst>
      </pc:sldChg>
      <pc:sldChg chg="modTransition">
        <pc:chgData name="KIRK, STEVE E." userId="6480afdd-2927-451c-a904-ea58f99ed5ae" providerId="ADAL" clId="{C66D66DA-A3AF-E14A-BF5D-3B82D8FEEA79}" dt="2023-04-18T22:03:14.693" v="82"/>
        <pc:sldMkLst>
          <pc:docMk/>
          <pc:sldMk cId="1909766453" sldId="461"/>
        </pc:sldMkLst>
      </pc:sldChg>
      <pc:sldChg chg="modTransition">
        <pc:chgData name="KIRK, STEVE E." userId="6480afdd-2927-451c-a904-ea58f99ed5ae" providerId="ADAL" clId="{C66D66DA-A3AF-E14A-BF5D-3B82D8FEEA79}" dt="2023-04-18T22:03:14.693" v="82"/>
        <pc:sldMkLst>
          <pc:docMk/>
          <pc:sldMk cId="3815825901" sldId="629"/>
        </pc:sldMkLst>
      </pc:sldChg>
      <pc:sldChg chg="modTransition modNotesTx">
        <pc:chgData name="KIRK, STEVE E." userId="6480afdd-2927-451c-a904-ea58f99ed5ae" providerId="ADAL" clId="{C66D66DA-A3AF-E14A-BF5D-3B82D8FEEA79}" dt="2023-04-18T22:03:14.693" v="82"/>
        <pc:sldMkLst>
          <pc:docMk/>
          <pc:sldMk cId="1349364223" sldId="724"/>
        </pc:sldMkLst>
      </pc:sldChg>
      <pc:sldChg chg="modSp modTransition modNotesTx">
        <pc:chgData name="KIRK, STEVE E." userId="6480afdd-2927-451c-a904-ea58f99ed5ae" providerId="ADAL" clId="{C66D66DA-A3AF-E14A-BF5D-3B82D8FEEA79}" dt="2023-04-18T22:03:14.693" v="82"/>
        <pc:sldMkLst>
          <pc:docMk/>
          <pc:sldMk cId="2612452171" sldId="725"/>
        </pc:sldMkLst>
        <pc:spChg chg="mod">
          <ac:chgData name="KIRK, STEVE E." userId="6480afdd-2927-451c-a904-ea58f99ed5ae" providerId="ADAL" clId="{C66D66DA-A3AF-E14A-BF5D-3B82D8FEEA79}" dt="2023-04-18T21:56:07.683" v="55" actId="20577"/>
          <ac:spMkLst>
            <pc:docMk/>
            <pc:sldMk cId="2612452171" sldId="725"/>
            <ac:spMk id="4" creationId="{02CC11A9-131E-B604-67A2-ACA9CA12E259}"/>
          </ac:spMkLst>
        </pc:spChg>
      </pc:sldChg>
      <pc:sldChg chg="modTransition modNotesTx">
        <pc:chgData name="KIRK, STEVE E." userId="6480afdd-2927-451c-a904-ea58f99ed5ae" providerId="ADAL" clId="{C66D66DA-A3AF-E14A-BF5D-3B82D8FEEA79}" dt="2023-04-18T22:03:14.693" v="82"/>
        <pc:sldMkLst>
          <pc:docMk/>
          <pc:sldMk cId="4174231970" sldId="726"/>
        </pc:sldMkLst>
      </pc:sldChg>
      <pc:sldChg chg="modTransition modNotesTx">
        <pc:chgData name="KIRK, STEVE E." userId="6480afdd-2927-451c-a904-ea58f99ed5ae" providerId="ADAL" clId="{C66D66DA-A3AF-E14A-BF5D-3B82D8FEEA79}" dt="2023-04-18T22:03:14.693" v="82"/>
        <pc:sldMkLst>
          <pc:docMk/>
          <pc:sldMk cId="9409649" sldId="727"/>
        </pc:sldMkLst>
      </pc:sldChg>
      <pc:sldChg chg="modTransition modNotesTx">
        <pc:chgData name="KIRK, STEVE E." userId="6480afdd-2927-451c-a904-ea58f99ed5ae" providerId="ADAL" clId="{C66D66DA-A3AF-E14A-BF5D-3B82D8FEEA79}" dt="2023-04-18T22:03:14.693" v="82"/>
        <pc:sldMkLst>
          <pc:docMk/>
          <pc:sldMk cId="605657610" sldId="728"/>
        </pc:sldMkLst>
      </pc:sldChg>
      <pc:sldChg chg="modSp modTransition modNotesTx">
        <pc:chgData name="KIRK, STEVE E." userId="6480afdd-2927-451c-a904-ea58f99ed5ae" providerId="ADAL" clId="{C66D66DA-A3AF-E14A-BF5D-3B82D8FEEA79}" dt="2023-04-18T22:03:14.693" v="82"/>
        <pc:sldMkLst>
          <pc:docMk/>
          <pc:sldMk cId="1866748184" sldId="729"/>
        </pc:sldMkLst>
        <pc:spChg chg="mod">
          <ac:chgData name="KIRK, STEVE E." userId="6480afdd-2927-451c-a904-ea58f99ed5ae" providerId="ADAL" clId="{C66D66DA-A3AF-E14A-BF5D-3B82D8FEEA79}" dt="2023-04-18T21:59:15.933" v="65" actId="20577"/>
          <ac:spMkLst>
            <pc:docMk/>
            <pc:sldMk cId="1866748184" sldId="729"/>
            <ac:spMk id="6" creationId="{B3998780-EB7B-1333-1E5A-B8BE6E3D33EB}"/>
          </ac:spMkLst>
        </pc:spChg>
      </pc:sldChg>
      <pc:sldChg chg="modTransition modNotesTx">
        <pc:chgData name="KIRK, STEVE E." userId="6480afdd-2927-451c-a904-ea58f99ed5ae" providerId="ADAL" clId="{C66D66DA-A3AF-E14A-BF5D-3B82D8FEEA79}" dt="2023-04-18T22:03:14.693" v="82"/>
        <pc:sldMkLst>
          <pc:docMk/>
          <pc:sldMk cId="3030772597" sldId="730"/>
        </pc:sldMkLst>
      </pc:sldChg>
      <pc:sldChg chg="modTransition">
        <pc:chgData name="KIRK, STEVE E." userId="6480afdd-2927-451c-a904-ea58f99ed5ae" providerId="ADAL" clId="{C66D66DA-A3AF-E14A-BF5D-3B82D8FEEA79}" dt="2023-04-18T22:03:14.693" v="82"/>
        <pc:sldMkLst>
          <pc:docMk/>
          <pc:sldMk cId="3098700395" sldId="732"/>
        </pc:sldMkLst>
      </pc:sldChg>
      <pc:sldChg chg="modSp modTransition modNotesTx">
        <pc:chgData name="KIRK, STEVE E." userId="6480afdd-2927-451c-a904-ea58f99ed5ae" providerId="ADAL" clId="{C66D66DA-A3AF-E14A-BF5D-3B82D8FEEA79}" dt="2023-04-18T22:03:14.693" v="82"/>
        <pc:sldMkLst>
          <pc:docMk/>
          <pc:sldMk cId="2766795662" sldId="733"/>
        </pc:sldMkLst>
        <pc:spChg chg="mod">
          <ac:chgData name="KIRK, STEVE E." userId="6480afdd-2927-451c-a904-ea58f99ed5ae" providerId="ADAL" clId="{C66D66DA-A3AF-E14A-BF5D-3B82D8FEEA79}" dt="2023-04-18T22:00:53.448" v="79" actId="20577"/>
          <ac:spMkLst>
            <pc:docMk/>
            <pc:sldMk cId="2766795662" sldId="733"/>
            <ac:spMk id="24" creationId="{E1EAC86A-B105-E387-B7A5-8594D26B196A}"/>
          </ac:spMkLst>
        </pc:spChg>
      </pc:sldChg>
      <pc:sldChg chg="modTransition">
        <pc:chgData name="KIRK, STEVE E." userId="6480afdd-2927-451c-a904-ea58f99ed5ae" providerId="ADAL" clId="{C66D66DA-A3AF-E14A-BF5D-3B82D8FEEA79}" dt="2023-04-18T22:03:14.693" v="82"/>
        <pc:sldMkLst>
          <pc:docMk/>
          <pc:sldMk cId="410355361" sldId="739"/>
        </pc:sldMkLst>
      </pc:sldChg>
      <pc:sldChg chg="modTransition">
        <pc:chgData name="KIRK, STEVE E." userId="6480afdd-2927-451c-a904-ea58f99ed5ae" providerId="ADAL" clId="{C66D66DA-A3AF-E14A-BF5D-3B82D8FEEA79}" dt="2023-04-18T22:03:14.693" v="82"/>
        <pc:sldMkLst>
          <pc:docMk/>
          <pc:sldMk cId="1645777165" sldId="740"/>
        </pc:sldMkLst>
      </pc:sldChg>
      <pc:sldChg chg="modTransition">
        <pc:chgData name="KIRK, STEVE E." userId="6480afdd-2927-451c-a904-ea58f99ed5ae" providerId="ADAL" clId="{C66D66DA-A3AF-E14A-BF5D-3B82D8FEEA79}" dt="2023-04-18T22:03:14.693" v="82"/>
        <pc:sldMkLst>
          <pc:docMk/>
          <pc:sldMk cId="2621538563" sldId="741"/>
        </pc:sldMkLst>
      </pc:sldChg>
      <pc:sldChg chg="modTransition">
        <pc:chgData name="KIRK, STEVE E." userId="6480afdd-2927-451c-a904-ea58f99ed5ae" providerId="ADAL" clId="{C66D66DA-A3AF-E14A-BF5D-3B82D8FEEA79}" dt="2023-04-18T22:03:14.693" v="82"/>
        <pc:sldMkLst>
          <pc:docMk/>
          <pc:sldMk cId="2176732859" sldId="742"/>
        </pc:sldMkLst>
      </pc:sldChg>
      <pc:sldChg chg="modTransition modNotesTx">
        <pc:chgData name="KIRK, STEVE E." userId="6480afdd-2927-451c-a904-ea58f99ed5ae" providerId="ADAL" clId="{C66D66DA-A3AF-E14A-BF5D-3B82D8FEEA79}" dt="2023-04-18T22:03:14.693" v="82"/>
        <pc:sldMkLst>
          <pc:docMk/>
          <pc:sldMk cId="481578466" sldId="743"/>
        </pc:sldMkLst>
      </pc:sldChg>
      <pc:sldChg chg="modTransition">
        <pc:chgData name="KIRK, STEVE E." userId="6480afdd-2927-451c-a904-ea58f99ed5ae" providerId="ADAL" clId="{C66D66DA-A3AF-E14A-BF5D-3B82D8FEEA79}" dt="2023-04-18T22:03:14.693" v="82"/>
        <pc:sldMkLst>
          <pc:docMk/>
          <pc:sldMk cId="1785916230" sldId="744"/>
        </pc:sldMkLst>
      </pc:sldChg>
      <pc:sldChg chg="modTransition">
        <pc:chgData name="KIRK, STEVE E." userId="6480afdd-2927-451c-a904-ea58f99ed5ae" providerId="ADAL" clId="{C66D66DA-A3AF-E14A-BF5D-3B82D8FEEA79}" dt="2023-04-18T22:03:14.693" v="82"/>
        <pc:sldMkLst>
          <pc:docMk/>
          <pc:sldMk cId="3702441688" sldId="745"/>
        </pc:sldMkLst>
      </pc:sldChg>
      <pc:sldChg chg="modTransition">
        <pc:chgData name="KIRK, STEVE E." userId="6480afdd-2927-451c-a904-ea58f99ed5ae" providerId="ADAL" clId="{C66D66DA-A3AF-E14A-BF5D-3B82D8FEEA79}" dt="2023-04-18T22:03:14.693" v="82"/>
        <pc:sldMkLst>
          <pc:docMk/>
          <pc:sldMk cId="3809163510" sldId="746"/>
        </pc:sldMkLst>
      </pc:sldChg>
      <pc:sldChg chg="modTransition">
        <pc:chgData name="KIRK, STEVE E." userId="6480afdd-2927-451c-a904-ea58f99ed5ae" providerId="ADAL" clId="{C66D66DA-A3AF-E14A-BF5D-3B82D8FEEA79}" dt="2023-04-18T22:03:14.693" v="82"/>
        <pc:sldMkLst>
          <pc:docMk/>
          <pc:sldMk cId="2075181447" sldId="747"/>
        </pc:sldMkLst>
      </pc:sldChg>
      <pc:sldChg chg="modTransition">
        <pc:chgData name="KIRK, STEVE E." userId="6480afdd-2927-451c-a904-ea58f99ed5ae" providerId="ADAL" clId="{C66D66DA-A3AF-E14A-BF5D-3B82D8FEEA79}" dt="2023-04-18T22:03:14.693" v="82"/>
        <pc:sldMkLst>
          <pc:docMk/>
          <pc:sldMk cId="4046955418" sldId="748"/>
        </pc:sldMkLst>
      </pc:sldChg>
      <pc:sldChg chg="ord modTransition">
        <pc:chgData name="KIRK, STEVE E." userId="6480afdd-2927-451c-a904-ea58f99ed5ae" providerId="ADAL" clId="{C66D66DA-A3AF-E14A-BF5D-3B82D8FEEA79}" dt="2023-04-18T22:04:38.412" v="83" actId="20578"/>
        <pc:sldMkLst>
          <pc:docMk/>
          <pc:sldMk cId="686552998" sldId="749"/>
        </pc:sldMkLst>
      </pc:sldChg>
      <pc:sldChg chg="modTransition modNotesTx">
        <pc:chgData name="KIRK, STEVE E." userId="6480afdd-2927-451c-a904-ea58f99ed5ae" providerId="ADAL" clId="{C66D66DA-A3AF-E14A-BF5D-3B82D8FEEA79}" dt="2023-04-18T22:03:14.693" v="82"/>
        <pc:sldMkLst>
          <pc:docMk/>
          <pc:sldMk cId="974651614" sldId="750"/>
        </pc:sldMkLst>
      </pc:sldChg>
      <pc:sldChg chg="modTransition modNotesTx">
        <pc:chgData name="KIRK, STEVE E." userId="6480afdd-2927-451c-a904-ea58f99ed5ae" providerId="ADAL" clId="{C66D66DA-A3AF-E14A-BF5D-3B82D8FEEA79}" dt="2023-04-18T22:03:14.693" v="82"/>
        <pc:sldMkLst>
          <pc:docMk/>
          <pc:sldMk cId="2455243294" sldId="751"/>
        </pc:sldMkLst>
      </pc:sldChg>
      <pc:sldChg chg="modTransition">
        <pc:chgData name="KIRK, STEVE E." userId="6480afdd-2927-451c-a904-ea58f99ed5ae" providerId="ADAL" clId="{C66D66DA-A3AF-E14A-BF5D-3B82D8FEEA79}" dt="2023-04-18T22:03:14.693" v="82"/>
        <pc:sldMkLst>
          <pc:docMk/>
          <pc:sldMk cId="2721520388" sldId="753"/>
        </pc:sldMkLst>
      </pc:sldChg>
      <pc:sldChg chg="modTransition modAnim">
        <pc:chgData name="KIRK, STEVE E." userId="6480afdd-2927-451c-a904-ea58f99ed5ae" providerId="ADAL" clId="{C66D66DA-A3AF-E14A-BF5D-3B82D8FEEA79}" dt="2023-04-18T22:03:14.693" v="82"/>
        <pc:sldMkLst>
          <pc:docMk/>
          <pc:sldMk cId="3957447436" sldId="755"/>
        </pc:sldMkLst>
      </pc:sldChg>
      <pc:sldChg chg="modTransition modAnim">
        <pc:chgData name="KIRK, STEVE E." userId="6480afdd-2927-451c-a904-ea58f99ed5ae" providerId="ADAL" clId="{C66D66DA-A3AF-E14A-BF5D-3B82D8FEEA79}" dt="2023-04-18T22:03:14.693" v="82"/>
        <pc:sldMkLst>
          <pc:docMk/>
          <pc:sldMk cId="934846" sldId="756"/>
        </pc:sldMkLst>
      </pc:sldChg>
      <pc:sldChg chg="modTransition">
        <pc:chgData name="KIRK, STEVE E." userId="6480afdd-2927-451c-a904-ea58f99ed5ae" providerId="ADAL" clId="{C66D66DA-A3AF-E14A-BF5D-3B82D8FEEA79}" dt="2023-04-18T22:03:14.693" v="82"/>
        <pc:sldMkLst>
          <pc:docMk/>
          <pc:sldMk cId="3996870154" sldId="757"/>
        </pc:sldMkLst>
      </pc:sldChg>
      <pc:sldChg chg="modSp mod modTransition">
        <pc:chgData name="KIRK, STEVE E." userId="6480afdd-2927-451c-a904-ea58f99ed5ae" providerId="ADAL" clId="{C66D66DA-A3AF-E14A-BF5D-3B82D8FEEA79}" dt="2023-04-18T22:03:14.693" v="82"/>
        <pc:sldMkLst>
          <pc:docMk/>
          <pc:sldMk cId="2697298705" sldId="759"/>
        </pc:sldMkLst>
        <pc:spChg chg="mod">
          <ac:chgData name="KIRK, STEVE E." userId="6480afdd-2927-451c-a904-ea58f99ed5ae" providerId="ADAL" clId="{C66D66DA-A3AF-E14A-BF5D-3B82D8FEEA79}" dt="2023-04-18T21:53:59.384" v="36" actId="114"/>
          <ac:spMkLst>
            <pc:docMk/>
            <pc:sldMk cId="2697298705" sldId="759"/>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8EB328-620C-BA42-B608-D85CD7B00B1F}" type="datetimeFigureOut">
              <a:rPr lang="en-US" smtClean="0"/>
              <a:t>4/18/23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236C91-D3AC-AB4F-B90C-E35CE133090B}" type="slidenum">
              <a:rPr lang="en-US" smtClean="0"/>
              <a:t>‹#›</a:t>
            </a:fld>
            <a:endParaRPr lang="en-US"/>
          </a:p>
        </p:txBody>
      </p:sp>
    </p:spTree>
    <p:extLst>
      <p:ext uri="{BB962C8B-B14F-4D97-AF65-F5344CB8AC3E}">
        <p14:creationId xmlns:p14="http://schemas.microsoft.com/office/powerpoint/2010/main" val="3981260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236C91-D3AC-AB4F-B90C-E35CE133090B}" type="slidenum">
              <a:rPr lang="en-US" smtClean="0"/>
              <a:t>1</a:t>
            </a:fld>
            <a:endParaRPr lang="en-US"/>
          </a:p>
        </p:txBody>
      </p:sp>
    </p:spTree>
    <p:extLst>
      <p:ext uri="{BB962C8B-B14F-4D97-AF65-F5344CB8AC3E}">
        <p14:creationId xmlns:p14="http://schemas.microsoft.com/office/powerpoint/2010/main" val="2108439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E236C91-D3AC-AB4F-B90C-E35CE133090B}" type="slidenum">
              <a:rPr lang="en-US" smtClean="0"/>
              <a:t>10</a:t>
            </a:fld>
            <a:endParaRPr lang="en-US"/>
          </a:p>
        </p:txBody>
      </p:sp>
    </p:spTree>
    <p:extLst>
      <p:ext uri="{BB962C8B-B14F-4D97-AF65-F5344CB8AC3E}">
        <p14:creationId xmlns:p14="http://schemas.microsoft.com/office/powerpoint/2010/main" val="2834146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236C91-D3AC-AB4F-B90C-E35CE133090B}" type="slidenum">
              <a:rPr lang="en-US" smtClean="0"/>
              <a:t>11</a:t>
            </a:fld>
            <a:endParaRPr lang="en-US"/>
          </a:p>
        </p:txBody>
      </p:sp>
    </p:spTree>
    <p:extLst>
      <p:ext uri="{BB962C8B-B14F-4D97-AF65-F5344CB8AC3E}">
        <p14:creationId xmlns:p14="http://schemas.microsoft.com/office/powerpoint/2010/main" val="2445499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E236C91-D3AC-AB4F-B90C-E35CE133090B}" type="slidenum">
              <a:rPr lang="en-US" smtClean="0"/>
              <a:t>12</a:t>
            </a:fld>
            <a:endParaRPr lang="en-US"/>
          </a:p>
        </p:txBody>
      </p:sp>
    </p:spTree>
    <p:extLst>
      <p:ext uri="{BB962C8B-B14F-4D97-AF65-F5344CB8AC3E}">
        <p14:creationId xmlns:p14="http://schemas.microsoft.com/office/powerpoint/2010/main" val="3761454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236C91-D3AC-AB4F-B90C-E35CE133090B}" type="slidenum">
              <a:rPr lang="en-US" smtClean="0"/>
              <a:t>13</a:t>
            </a:fld>
            <a:endParaRPr lang="en-US"/>
          </a:p>
        </p:txBody>
      </p:sp>
    </p:spTree>
    <p:extLst>
      <p:ext uri="{BB962C8B-B14F-4D97-AF65-F5344CB8AC3E}">
        <p14:creationId xmlns:p14="http://schemas.microsoft.com/office/powerpoint/2010/main" val="2834146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772F61-ADFF-BE4E-8CEF-856CEE0B4B0B}" type="slidenum">
              <a:rPr lang="en-US" smtClean="0"/>
              <a:t>14</a:t>
            </a:fld>
            <a:endParaRPr lang="en-US"/>
          </a:p>
        </p:txBody>
      </p:sp>
    </p:spTree>
    <p:extLst>
      <p:ext uri="{BB962C8B-B14F-4D97-AF65-F5344CB8AC3E}">
        <p14:creationId xmlns:p14="http://schemas.microsoft.com/office/powerpoint/2010/main" val="2121094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236C91-D3AC-AB4F-B90C-E35CE133090B}" type="slidenum">
              <a:rPr lang="en-US" smtClean="0"/>
              <a:t>15</a:t>
            </a:fld>
            <a:endParaRPr lang="en-US"/>
          </a:p>
        </p:txBody>
      </p:sp>
    </p:spTree>
    <p:extLst>
      <p:ext uri="{BB962C8B-B14F-4D97-AF65-F5344CB8AC3E}">
        <p14:creationId xmlns:p14="http://schemas.microsoft.com/office/powerpoint/2010/main" val="2986773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E236C91-D3AC-AB4F-B90C-E35CE133090B}" type="slidenum">
              <a:rPr lang="en-US" smtClean="0"/>
              <a:t>16</a:t>
            </a:fld>
            <a:endParaRPr lang="en-US"/>
          </a:p>
        </p:txBody>
      </p:sp>
    </p:spTree>
    <p:extLst>
      <p:ext uri="{BB962C8B-B14F-4D97-AF65-F5344CB8AC3E}">
        <p14:creationId xmlns:p14="http://schemas.microsoft.com/office/powerpoint/2010/main" val="2668830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236C91-D3AC-AB4F-B90C-E35CE133090B}" type="slidenum">
              <a:rPr lang="en-US" smtClean="0"/>
              <a:t>17</a:t>
            </a:fld>
            <a:endParaRPr lang="en-US"/>
          </a:p>
        </p:txBody>
      </p:sp>
    </p:spTree>
    <p:extLst>
      <p:ext uri="{BB962C8B-B14F-4D97-AF65-F5344CB8AC3E}">
        <p14:creationId xmlns:p14="http://schemas.microsoft.com/office/powerpoint/2010/main" val="1452539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2E81C088-1885-7515-870C-BF8FC9049CB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a:extLst>
              <a:ext uri="{FF2B5EF4-FFF2-40B4-BE49-F238E27FC236}">
                <a16:creationId xmlns:a16="http://schemas.microsoft.com/office/drawing/2014/main" id="{8CAC4B51-3636-8E60-19C5-E73FA5B3E8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kumimoji="1" lang="ja-JP" altLang="en-US">
              <a:ea typeface="ＭＳ Ｐゴシック" panose="020B0600070205080204" pitchFamily="34" charset="-128"/>
            </a:endParaRPr>
          </a:p>
        </p:txBody>
      </p:sp>
      <p:sp>
        <p:nvSpPr>
          <p:cNvPr id="4" name="Date Placeholder 3">
            <a:extLst>
              <a:ext uri="{FF2B5EF4-FFF2-40B4-BE49-F238E27FC236}">
                <a16:creationId xmlns:a16="http://schemas.microsoft.com/office/drawing/2014/main" id="{C387D9B6-6078-4BE6-C913-E18ED8C626E9}"/>
              </a:ext>
            </a:extLst>
          </p:cNvPr>
          <p:cNvSpPr>
            <a:spLocks noGrp="1"/>
          </p:cNvSpPr>
          <p:nvPr>
            <p:ph type="dt" sz="quarter" idx="1"/>
          </p:nvPr>
        </p:nvSpPr>
        <p:spPr/>
        <p:txBody>
          <a:bodyPr/>
          <a:lstStyle/>
          <a:p>
            <a:pPr>
              <a:defRPr/>
            </a:pPr>
            <a:r>
              <a:rPr lang="en-US"/>
              <a:t>October 2018</a:t>
            </a:r>
            <a:endParaRPr lang="en-GB"/>
          </a:p>
        </p:txBody>
      </p:sp>
      <p:sp>
        <p:nvSpPr>
          <p:cNvPr id="5" name="Slide Number Placeholder 4">
            <a:extLst>
              <a:ext uri="{FF2B5EF4-FFF2-40B4-BE49-F238E27FC236}">
                <a16:creationId xmlns:a16="http://schemas.microsoft.com/office/drawing/2014/main" id="{DE9220BA-E398-3A48-6913-BA4461FE2F5E}"/>
              </a:ext>
            </a:extLst>
          </p:cNvPr>
          <p:cNvSpPr>
            <a:spLocks noGrp="1"/>
          </p:cNvSpPr>
          <p:nvPr>
            <p:ph type="sldNum" sz="quarter" idx="5"/>
          </p:nvPr>
        </p:nvSpPr>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B74F618-E428-FE4E-A53A-5FB36ADB5CD6}" type="slidenum">
              <a:rPr lang="en-GB" altLang="ja-JP" sz="1200">
                <a:latin typeface="Calibri" panose="020F0502020204030204" pitchFamily="34" charset="0"/>
              </a:rPr>
              <a:pPr/>
              <a:t>18</a:t>
            </a:fld>
            <a:endParaRPr lang="en-GB" altLang="ja-JP" sz="1200">
              <a:latin typeface="Calibri" panose="020F0502020204030204" pitchFamily="34" charset="0"/>
            </a:endParaRPr>
          </a:p>
        </p:txBody>
      </p:sp>
    </p:spTree>
    <p:extLst>
      <p:ext uri="{BB962C8B-B14F-4D97-AF65-F5344CB8AC3E}">
        <p14:creationId xmlns:p14="http://schemas.microsoft.com/office/powerpoint/2010/main" val="1022272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E88F7-76EF-404D-AFB6-E258450EEF79}" type="slidenum">
              <a:rPr lang="en-US" smtClean="0"/>
              <a:t>19</a:t>
            </a:fld>
            <a:endParaRPr lang="en-US"/>
          </a:p>
        </p:txBody>
      </p:sp>
    </p:spTree>
    <p:extLst>
      <p:ext uri="{BB962C8B-B14F-4D97-AF65-F5344CB8AC3E}">
        <p14:creationId xmlns:p14="http://schemas.microsoft.com/office/powerpoint/2010/main" val="1522601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236C91-D3AC-AB4F-B90C-E35CE133090B}" type="slidenum">
              <a:rPr lang="en-US" smtClean="0"/>
              <a:t>2</a:t>
            </a:fld>
            <a:endParaRPr lang="en-US"/>
          </a:p>
        </p:txBody>
      </p:sp>
    </p:spTree>
    <p:extLst>
      <p:ext uri="{BB962C8B-B14F-4D97-AF65-F5344CB8AC3E}">
        <p14:creationId xmlns:p14="http://schemas.microsoft.com/office/powerpoint/2010/main" val="1614636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10"/>
          </p:nvPr>
        </p:nvSpPr>
        <p:spPr/>
        <p:txBody>
          <a:bodyPr/>
          <a:lstStyle/>
          <a:p>
            <a:fld id="{ECE63F2D-79C3-7B4D-83F7-F5D112621396}" type="slidenum">
              <a:rPr kumimoji="1" lang="ja-JP" altLang="en-US" smtClean="0"/>
              <a:t>20</a:t>
            </a:fld>
            <a:endParaRPr kumimoji="1" lang="ja-JP" altLang="en-US"/>
          </a:p>
        </p:txBody>
      </p:sp>
    </p:spTree>
    <p:extLst>
      <p:ext uri="{BB962C8B-B14F-4D97-AF65-F5344CB8AC3E}">
        <p14:creationId xmlns:p14="http://schemas.microsoft.com/office/powerpoint/2010/main" val="2042588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10"/>
          </p:nvPr>
        </p:nvSpPr>
        <p:spPr/>
        <p:txBody>
          <a:bodyPr/>
          <a:lstStyle/>
          <a:p>
            <a:fld id="{ECE63F2D-79C3-7B4D-83F7-F5D112621396}" type="slidenum">
              <a:rPr kumimoji="1" lang="ja-JP" altLang="en-US" smtClean="0"/>
              <a:t>21</a:t>
            </a:fld>
            <a:endParaRPr kumimoji="1" lang="ja-JP" altLang="en-US"/>
          </a:p>
        </p:txBody>
      </p:sp>
    </p:spTree>
    <p:extLst>
      <p:ext uri="{BB962C8B-B14F-4D97-AF65-F5344CB8AC3E}">
        <p14:creationId xmlns:p14="http://schemas.microsoft.com/office/powerpoint/2010/main" val="23633599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10"/>
          </p:nvPr>
        </p:nvSpPr>
        <p:spPr/>
        <p:txBody>
          <a:bodyPr/>
          <a:lstStyle/>
          <a:p>
            <a:fld id="{ECE63F2D-79C3-7B4D-83F7-F5D112621396}" type="slidenum">
              <a:rPr kumimoji="1" lang="ja-JP" altLang="en-US" smtClean="0"/>
              <a:t>22</a:t>
            </a:fld>
            <a:endParaRPr kumimoji="1" lang="ja-JP" altLang="en-US"/>
          </a:p>
        </p:txBody>
      </p:sp>
    </p:spTree>
    <p:extLst>
      <p:ext uri="{BB962C8B-B14F-4D97-AF65-F5344CB8AC3E}">
        <p14:creationId xmlns:p14="http://schemas.microsoft.com/office/powerpoint/2010/main" val="19586289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10"/>
          </p:nvPr>
        </p:nvSpPr>
        <p:spPr/>
        <p:txBody>
          <a:bodyPr/>
          <a:lstStyle/>
          <a:p>
            <a:fld id="{ECE63F2D-79C3-7B4D-83F7-F5D112621396}" type="slidenum">
              <a:rPr kumimoji="1" lang="ja-JP" altLang="en-US" smtClean="0"/>
              <a:t>23</a:t>
            </a:fld>
            <a:endParaRPr kumimoji="1" lang="ja-JP" altLang="en-US"/>
          </a:p>
        </p:txBody>
      </p:sp>
    </p:spTree>
    <p:extLst>
      <p:ext uri="{BB962C8B-B14F-4D97-AF65-F5344CB8AC3E}">
        <p14:creationId xmlns:p14="http://schemas.microsoft.com/office/powerpoint/2010/main" val="134231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10"/>
          </p:nvPr>
        </p:nvSpPr>
        <p:spPr/>
        <p:txBody>
          <a:bodyPr/>
          <a:lstStyle/>
          <a:p>
            <a:fld id="{ECE63F2D-79C3-7B4D-83F7-F5D112621396}" type="slidenum">
              <a:rPr kumimoji="1" lang="ja-JP" altLang="en-US" smtClean="0"/>
              <a:t>24</a:t>
            </a:fld>
            <a:endParaRPr kumimoji="1" lang="ja-JP" altLang="en-US"/>
          </a:p>
        </p:txBody>
      </p:sp>
    </p:spTree>
    <p:extLst>
      <p:ext uri="{BB962C8B-B14F-4D97-AF65-F5344CB8AC3E}">
        <p14:creationId xmlns:p14="http://schemas.microsoft.com/office/powerpoint/2010/main" val="12309329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10"/>
          </p:nvPr>
        </p:nvSpPr>
        <p:spPr/>
        <p:txBody>
          <a:bodyPr/>
          <a:lstStyle/>
          <a:p>
            <a:fld id="{ECE63F2D-79C3-7B4D-83F7-F5D112621396}" type="slidenum">
              <a:rPr kumimoji="1" lang="ja-JP" altLang="en-US" smtClean="0"/>
              <a:t>25</a:t>
            </a:fld>
            <a:endParaRPr kumimoji="1" lang="ja-JP" altLang="en-US"/>
          </a:p>
        </p:txBody>
      </p:sp>
    </p:spTree>
    <p:extLst>
      <p:ext uri="{BB962C8B-B14F-4D97-AF65-F5344CB8AC3E}">
        <p14:creationId xmlns:p14="http://schemas.microsoft.com/office/powerpoint/2010/main" val="618065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10"/>
          </p:nvPr>
        </p:nvSpPr>
        <p:spPr/>
        <p:txBody>
          <a:bodyPr/>
          <a:lstStyle/>
          <a:p>
            <a:fld id="{ECE63F2D-79C3-7B4D-83F7-F5D112621396}" type="slidenum">
              <a:rPr kumimoji="1" lang="ja-JP" altLang="en-US" smtClean="0"/>
              <a:t>26</a:t>
            </a:fld>
            <a:endParaRPr kumimoji="1" lang="ja-JP" altLang="en-US"/>
          </a:p>
        </p:txBody>
      </p:sp>
    </p:spTree>
    <p:extLst>
      <p:ext uri="{BB962C8B-B14F-4D97-AF65-F5344CB8AC3E}">
        <p14:creationId xmlns:p14="http://schemas.microsoft.com/office/powerpoint/2010/main" val="34437070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10"/>
          </p:nvPr>
        </p:nvSpPr>
        <p:spPr/>
        <p:txBody>
          <a:bodyPr/>
          <a:lstStyle/>
          <a:p>
            <a:fld id="{ECE63F2D-79C3-7B4D-83F7-F5D112621396}" type="slidenum">
              <a:rPr kumimoji="1" lang="ja-JP" altLang="en-US" smtClean="0"/>
              <a:t>27</a:t>
            </a:fld>
            <a:endParaRPr kumimoji="1" lang="ja-JP" altLang="en-US"/>
          </a:p>
        </p:txBody>
      </p:sp>
    </p:spTree>
    <p:extLst>
      <p:ext uri="{BB962C8B-B14F-4D97-AF65-F5344CB8AC3E}">
        <p14:creationId xmlns:p14="http://schemas.microsoft.com/office/powerpoint/2010/main" val="9557293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10"/>
          </p:nvPr>
        </p:nvSpPr>
        <p:spPr/>
        <p:txBody>
          <a:bodyPr/>
          <a:lstStyle/>
          <a:p>
            <a:fld id="{ECE63F2D-79C3-7B4D-83F7-F5D112621396}" type="slidenum">
              <a:rPr kumimoji="1" lang="ja-JP" altLang="en-US" smtClean="0"/>
              <a:t>28</a:t>
            </a:fld>
            <a:endParaRPr kumimoji="1" lang="ja-JP" altLang="en-US"/>
          </a:p>
        </p:txBody>
      </p:sp>
    </p:spTree>
    <p:extLst>
      <p:ext uri="{BB962C8B-B14F-4D97-AF65-F5344CB8AC3E}">
        <p14:creationId xmlns:p14="http://schemas.microsoft.com/office/powerpoint/2010/main" val="31265893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10"/>
          </p:nvPr>
        </p:nvSpPr>
        <p:spPr/>
        <p:txBody>
          <a:bodyPr/>
          <a:lstStyle/>
          <a:p>
            <a:fld id="{ECE63F2D-79C3-7B4D-83F7-F5D112621396}" type="slidenum">
              <a:rPr kumimoji="1" lang="ja-JP" altLang="en-US" smtClean="0"/>
              <a:t>29</a:t>
            </a:fld>
            <a:endParaRPr kumimoji="1" lang="ja-JP" altLang="en-US"/>
          </a:p>
        </p:txBody>
      </p:sp>
    </p:spTree>
    <p:extLst>
      <p:ext uri="{BB962C8B-B14F-4D97-AF65-F5344CB8AC3E}">
        <p14:creationId xmlns:p14="http://schemas.microsoft.com/office/powerpoint/2010/main" val="3851382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Originally…</a:t>
            </a:r>
          </a:p>
        </p:txBody>
      </p:sp>
      <p:sp>
        <p:nvSpPr>
          <p:cNvPr id="4" name="Slide Number Placeholder 3"/>
          <p:cNvSpPr>
            <a:spLocks noGrp="1"/>
          </p:cNvSpPr>
          <p:nvPr>
            <p:ph type="sldNum" sz="quarter" idx="5"/>
          </p:nvPr>
        </p:nvSpPr>
        <p:spPr/>
        <p:txBody>
          <a:bodyPr/>
          <a:lstStyle/>
          <a:p>
            <a:fld id="{0E236C91-D3AC-AB4F-B90C-E35CE133090B}" type="slidenum">
              <a:rPr lang="en-US" smtClean="0"/>
              <a:t>3</a:t>
            </a:fld>
            <a:endParaRPr lang="en-US"/>
          </a:p>
        </p:txBody>
      </p:sp>
    </p:spTree>
    <p:extLst>
      <p:ext uri="{BB962C8B-B14F-4D97-AF65-F5344CB8AC3E}">
        <p14:creationId xmlns:p14="http://schemas.microsoft.com/office/powerpoint/2010/main" val="1916370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GB" altLang="ja-JP" dirty="0"/>
              <a:t>LCT makes visible a fourth space, which we haven’t considered…but I think we’re heading there</a:t>
            </a:r>
            <a:endParaRPr kumimoji="1" lang="ja-JP" altLang="en-US"/>
          </a:p>
        </p:txBody>
      </p:sp>
      <p:sp>
        <p:nvSpPr>
          <p:cNvPr id="4" name="Slide Number Placeholder 3"/>
          <p:cNvSpPr>
            <a:spLocks noGrp="1"/>
          </p:cNvSpPr>
          <p:nvPr>
            <p:ph type="sldNum" sz="quarter" idx="10"/>
          </p:nvPr>
        </p:nvSpPr>
        <p:spPr/>
        <p:txBody>
          <a:bodyPr/>
          <a:lstStyle/>
          <a:p>
            <a:fld id="{ECE63F2D-79C3-7B4D-83F7-F5D112621396}" type="slidenum">
              <a:rPr kumimoji="1" lang="ja-JP" altLang="en-US" smtClean="0"/>
              <a:t>30</a:t>
            </a:fld>
            <a:endParaRPr kumimoji="1" lang="ja-JP" altLang="en-US"/>
          </a:p>
        </p:txBody>
      </p:sp>
    </p:spTree>
    <p:extLst>
      <p:ext uri="{BB962C8B-B14F-4D97-AF65-F5344CB8AC3E}">
        <p14:creationId xmlns:p14="http://schemas.microsoft.com/office/powerpoint/2010/main" val="40855956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A429B5B0-5DF6-144A-8D17-49885A161F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8370" name="Notes Placeholder 2">
            <a:extLst>
              <a:ext uri="{FF2B5EF4-FFF2-40B4-BE49-F238E27FC236}">
                <a16:creationId xmlns:a16="http://schemas.microsoft.com/office/drawing/2014/main" id="{AF27F2F4-9D70-1C4D-B226-E7EB49D63202}"/>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4" name="Date Placeholder 3">
            <a:extLst>
              <a:ext uri="{FF2B5EF4-FFF2-40B4-BE49-F238E27FC236}">
                <a16:creationId xmlns:a16="http://schemas.microsoft.com/office/drawing/2014/main" id="{6DD04BFF-579A-7A40-A2A0-BD78E7FC7454}"/>
              </a:ext>
            </a:extLst>
          </p:cNvPr>
          <p:cNvSpPr>
            <a:spLocks noGrp="1"/>
          </p:cNvSpPr>
          <p:nvPr>
            <p:ph type="dt" sz="quarter" idx="1"/>
          </p:nvPr>
        </p:nvSpPr>
        <p:spPr/>
        <p:txBody>
          <a:bodyPr/>
          <a:lstStyle/>
          <a:p>
            <a:pPr>
              <a:defRPr/>
            </a:pPr>
            <a:r>
              <a:rPr lang="en-US"/>
              <a:t>October 2018</a:t>
            </a:r>
            <a:endParaRPr lang="en-GB"/>
          </a:p>
        </p:txBody>
      </p:sp>
      <p:sp>
        <p:nvSpPr>
          <p:cNvPr id="58372" name="Slide Number Placeholder 4">
            <a:extLst>
              <a:ext uri="{FF2B5EF4-FFF2-40B4-BE49-F238E27FC236}">
                <a16:creationId xmlns:a16="http://schemas.microsoft.com/office/drawing/2014/main" id="{5895457A-E5F3-BA40-B729-9DC0CB3C57CC}"/>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49EA000-1CC2-9447-A582-5CD68278F1AF}" type="slidenum">
              <a:rPr lang="en-GB" altLang="ja-JP" smtClean="0">
                <a:latin typeface="Calibri" panose="020F0502020204030204" pitchFamily="34" charset="0"/>
              </a:rPr>
              <a:pPr/>
              <a:t>31</a:t>
            </a:fld>
            <a:endParaRPr lang="en-GB" altLang="ja-JP">
              <a:latin typeface="Calibri" panose="020F0502020204030204" pitchFamily="34" charset="0"/>
            </a:endParaRPr>
          </a:p>
        </p:txBody>
      </p:sp>
    </p:spTree>
    <p:extLst>
      <p:ext uri="{BB962C8B-B14F-4D97-AF65-F5344CB8AC3E}">
        <p14:creationId xmlns:p14="http://schemas.microsoft.com/office/powerpoint/2010/main" val="39872499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A429B5B0-5DF6-144A-8D17-49885A161F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8370" name="Notes Placeholder 2">
            <a:extLst>
              <a:ext uri="{FF2B5EF4-FFF2-40B4-BE49-F238E27FC236}">
                <a16:creationId xmlns:a16="http://schemas.microsoft.com/office/drawing/2014/main" id="{AF27F2F4-9D70-1C4D-B226-E7EB49D63202}"/>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4" name="Date Placeholder 3">
            <a:extLst>
              <a:ext uri="{FF2B5EF4-FFF2-40B4-BE49-F238E27FC236}">
                <a16:creationId xmlns:a16="http://schemas.microsoft.com/office/drawing/2014/main" id="{6DD04BFF-579A-7A40-A2A0-BD78E7FC7454}"/>
              </a:ext>
            </a:extLst>
          </p:cNvPr>
          <p:cNvSpPr>
            <a:spLocks noGrp="1"/>
          </p:cNvSpPr>
          <p:nvPr>
            <p:ph type="dt" sz="quarter" idx="1"/>
          </p:nvPr>
        </p:nvSpPr>
        <p:spPr/>
        <p:txBody>
          <a:bodyPr/>
          <a:lstStyle/>
          <a:p>
            <a:pPr>
              <a:defRPr/>
            </a:pPr>
            <a:r>
              <a:rPr lang="en-US"/>
              <a:t>October 2018</a:t>
            </a:r>
            <a:endParaRPr lang="en-GB"/>
          </a:p>
        </p:txBody>
      </p:sp>
      <p:sp>
        <p:nvSpPr>
          <p:cNvPr id="58372" name="Slide Number Placeholder 4">
            <a:extLst>
              <a:ext uri="{FF2B5EF4-FFF2-40B4-BE49-F238E27FC236}">
                <a16:creationId xmlns:a16="http://schemas.microsoft.com/office/drawing/2014/main" id="{5895457A-E5F3-BA40-B729-9DC0CB3C57CC}"/>
              </a:ext>
            </a:extLst>
          </p:cNvPr>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49EA000-1CC2-9447-A582-5CD68278F1AF}" type="slidenum">
              <a:rPr lang="en-GB" altLang="ja-JP" smtClean="0">
                <a:latin typeface="Calibri" panose="020F0502020204030204" pitchFamily="34" charset="0"/>
              </a:rPr>
              <a:pPr/>
              <a:t>32</a:t>
            </a:fld>
            <a:endParaRPr lang="en-GB" altLang="ja-JP">
              <a:latin typeface="Calibri" panose="020F0502020204030204" pitchFamily="34" charset="0"/>
            </a:endParaRPr>
          </a:p>
        </p:txBody>
      </p:sp>
    </p:spTree>
    <p:extLst>
      <p:ext uri="{BB962C8B-B14F-4D97-AF65-F5344CB8AC3E}">
        <p14:creationId xmlns:p14="http://schemas.microsoft.com/office/powerpoint/2010/main" val="21710392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A429B5B0-5DF6-144A-8D17-49885A161F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8370" name="Notes Placeholder 2">
            <a:extLst>
              <a:ext uri="{FF2B5EF4-FFF2-40B4-BE49-F238E27FC236}">
                <a16:creationId xmlns:a16="http://schemas.microsoft.com/office/drawing/2014/main" id="{AF27F2F4-9D70-1C4D-B226-E7EB49D63202}"/>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4" name="Date Placeholder 3">
            <a:extLst>
              <a:ext uri="{FF2B5EF4-FFF2-40B4-BE49-F238E27FC236}">
                <a16:creationId xmlns:a16="http://schemas.microsoft.com/office/drawing/2014/main" id="{6DD04BFF-579A-7A40-A2A0-BD78E7FC7454}"/>
              </a:ext>
            </a:extLst>
          </p:cNvPr>
          <p:cNvSpPr>
            <a:spLocks noGrp="1"/>
          </p:cNvSpPr>
          <p:nvPr>
            <p:ph type="dt" sz="quarter" idx="1"/>
          </p:nvPr>
        </p:nvSpPr>
        <p:spPr/>
        <p:txBody>
          <a:bodyPr/>
          <a:lstStyle/>
          <a:p>
            <a:pPr>
              <a:defRPr/>
            </a:pPr>
            <a:r>
              <a:rPr lang="en-US"/>
              <a:t>October 2018</a:t>
            </a:r>
            <a:endParaRPr lang="en-GB"/>
          </a:p>
        </p:txBody>
      </p:sp>
      <p:sp>
        <p:nvSpPr>
          <p:cNvPr id="58372" name="Slide Number Placeholder 4">
            <a:extLst>
              <a:ext uri="{FF2B5EF4-FFF2-40B4-BE49-F238E27FC236}">
                <a16:creationId xmlns:a16="http://schemas.microsoft.com/office/drawing/2014/main" id="{5895457A-E5F3-BA40-B729-9DC0CB3C57CC}"/>
              </a:ext>
            </a:extLst>
          </p:cNvPr>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49EA000-1CC2-9447-A582-5CD68278F1AF}" type="slidenum">
              <a:rPr lang="en-GB" altLang="ja-JP" smtClean="0">
                <a:latin typeface="Calibri" panose="020F0502020204030204" pitchFamily="34" charset="0"/>
              </a:rPr>
              <a:pPr/>
              <a:t>33</a:t>
            </a:fld>
            <a:endParaRPr lang="en-GB" altLang="ja-JP">
              <a:latin typeface="Calibri" panose="020F0502020204030204" pitchFamily="34" charset="0"/>
            </a:endParaRPr>
          </a:p>
        </p:txBody>
      </p:sp>
    </p:spTree>
    <p:extLst>
      <p:ext uri="{BB962C8B-B14F-4D97-AF65-F5344CB8AC3E}">
        <p14:creationId xmlns:p14="http://schemas.microsoft.com/office/powerpoint/2010/main" val="19755658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A429B5B0-5DF6-144A-8D17-49885A161F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8370" name="Notes Placeholder 2">
            <a:extLst>
              <a:ext uri="{FF2B5EF4-FFF2-40B4-BE49-F238E27FC236}">
                <a16:creationId xmlns:a16="http://schemas.microsoft.com/office/drawing/2014/main" id="{AF27F2F4-9D70-1C4D-B226-E7EB49D63202}"/>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4" name="Date Placeholder 3">
            <a:extLst>
              <a:ext uri="{FF2B5EF4-FFF2-40B4-BE49-F238E27FC236}">
                <a16:creationId xmlns:a16="http://schemas.microsoft.com/office/drawing/2014/main" id="{6DD04BFF-579A-7A40-A2A0-BD78E7FC7454}"/>
              </a:ext>
            </a:extLst>
          </p:cNvPr>
          <p:cNvSpPr>
            <a:spLocks noGrp="1"/>
          </p:cNvSpPr>
          <p:nvPr>
            <p:ph type="dt" sz="quarter" idx="1"/>
          </p:nvPr>
        </p:nvSpPr>
        <p:spPr/>
        <p:txBody>
          <a:bodyPr/>
          <a:lstStyle/>
          <a:p>
            <a:pPr>
              <a:defRPr/>
            </a:pPr>
            <a:r>
              <a:rPr lang="en-US"/>
              <a:t>October 2018</a:t>
            </a:r>
            <a:endParaRPr lang="en-GB"/>
          </a:p>
        </p:txBody>
      </p:sp>
      <p:sp>
        <p:nvSpPr>
          <p:cNvPr id="58372" name="Slide Number Placeholder 4">
            <a:extLst>
              <a:ext uri="{FF2B5EF4-FFF2-40B4-BE49-F238E27FC236}">
                <a16:creationId xmlns:a16="http://schemas.microsoft.com/office/drawing/2014/main" id="{5895457A-E5F3-BA40-B729-9DC0CB3C57CC}"/>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49EA000-1CC2-9447-A582-5CD68278F1AF}" type="slidenum">
              <a:rPr lang="en-GB" altLang="ja-JP" smtClean="0">
                <a:latin typeface="Calibri" panose="020F0502020204030204" pitchFamily="34" charset="0"/>
              </a:rPr>
              <a:pPr/>
              <a:t>34</a:t>
            </a:fld>
            <a:endParaRPr lang="en-GB" altLang="ja-JP">
              <a:latin typeface="Calibri" panose="020F0502020204030204" pitchFamily="34" charset="0"/>
            </a:endParaRPr>
          </a:p>
        </p:txBody>
      </p:sp>
    </p:spTree>
    <p:extLst>
      <p:ext uri="{BB962C8B-B14F-4D97-AF65-F5344CB8AC3E}">
        <p14:creationId xmlns:p14="http://schemas.microsoft.com/office/powerpoint/2010/main" val="20073762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36C91-D3AC-AB4F-B90C-E35CE13309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8394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236C91-D3AC-AB4F-B90C-E35CE133090B}" type="slidenum">
              <a:rPr lang="en-US" smtClean="0"/>
              <a:t>4</a:t>
            </a:fld>
            <a:endParaRPr lang="en-US"/>
          </a:p>
        </p:txBody>
      </p:sp>
    </p:spTree>
    <p:extLst>
      <p:ext uri="{BB962C8B-B14F-4D97-AF65-F5344CB8AC3E}">
        <p14:creationId xmlns:p14="http://schemas.microsoft.com/office/powerpoint/2010/main" val="2263326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E236C91-D3AC-AB4F-B90C-E35CE133090B}" type="slidenum">
              <a:rPr lang="en-US" smtClean="0"/>
              <a:t>5</a:t>
            </a:fld>
            <a:endParaRPr lang="en-US"/>
          </a:p>
        </p:txBody>
      </p:sp>
    </p:spTree>
    <p:extLst>
      <p:ext uri="{BB962C8B-B14F-4D97-AF65-F5344CB8AC3E}">
        <p14:creationId xmlns:p14="http://schemas.microsoft.com/office/powerpoint/2010/main" val="3777884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236C91-D3AC-AB4F-B90C-E35CE133090B}" type="slidenum">
              <a:rPr lang="en-US" smtClean="0"/>
              <a:t>6</a:t>
            </a:fld>
            <a:endParaRPr lang="en-US"/>
          </a:p>
        </p:txBody>
      </p:sp>
    </p:spTree>
    <p:extLst>
      <p:ext uri="{BB962C8B-B14F-4D97-AF65-F5344CB8AC3E}">
        <p14:creationId xmlns:p14="http://schemas.microsoft.com/office/powerpoint/2010/main" val="309837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these overlap, of course, and may exist within the same </a:t>
            </a:r>
            <a:r>
              <a:rPr lang="en-US" dirty="0" err="1"/>
              <a:t>programme</a:t>
            </a:r>
            <a:r>
              <a:rPr lang="en-US" dirty="0"/>
              <a:t>…</a:t>
            </a:r>
          </a:p>
        </p:txBody>
      </p:sp>
      <p:sp>
        <p:nvSpPr>
          <p:cNvPr id="4" name="Slide Number Placeholder 3"/>
          <p:cNvSpPr>
            <a:spLocks noGrp="1"/>
          </p:cNvSpPr>
          <p:nvPr>
            <p:ph type="sldNum" sz="quarter" idx="5"/>
          </p:nvPr>
        </p:nvSpPr>
        <p:spPr/>
        <p:txBody>
          <a:bodyPr/>
          <a:lstStyle/>
          <a:p>
            <a:fld id="{0E236C91-D3AC-AB4F-B90C-E35CE133090B}" type="slidenum">
              <a:rPr lang="en-US" smtClean="0"/>
              <a:t>7</a:t>
            </a:fld>
            <a:endParaRPr lang="en-US"/>
          </a:p>
        </p:txBody>
      </p:sp>
    </p:spTree>
    <p:extLst>
      <p:ext uri="{BB962C8B-B14F-4D97-AF65-F5344CB8AC3E}">
        <p14:creationId xmlns:p14="http://schemas.microsoft.com/office/powerpoint/2010/main" val="819078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Interested less in identifying SPs per se and more as a lens to think about pedagogic practice in EAP</a:t>
            </a:r>
          </a:p>
          <a:p>
            <a:endParaRPr lang="en-US" dirty="0"/>
          </a:p>
          <a:p>
            <a:r>
              <a:rPr lang="en-US" dirty="0"/>
              <a:t>&gt;&gt; We clearly don’t want – and couldn’t achieve - ‘convergence’ when contexts are so diverse</a:t>
            </a:r>
          </a:p>
        </p:txBody>
      </p:sp>
      <p:sp>
        <p:nvSpPr>
          <p:cNvPr id="4" name="Slide Number Placeholder 3"/>
          <p:cNvSpPr>
            <a:spLocks noGrp="1"/>
          </p:cNvSpPr>
          <p:nvPr>
            <p:ph type="sldNum" sz="quarter" idx="5"/>
          </p:nvPr>
        </p:nvSpPr>
        <p:spPr/>
        <p:txBody>
          <a:bodyPr/>
          <a:lstStyle/>
          <a:p>
            <a:fld id="{0E236C91-D3AC-AB4F-B90C-E35CE133090B}" type="slidenum">
              <a:rPr lang="en-US" smtClean="0"/>
              <a:t>8</a:t>
            </a:fld>
            <a:endParaRPr lang="en-US"/>
          </a:p>
        </p:txBody>
      </p:sp>
    </p:spTree>
    <p:extLst>
      <p:ext uri="{BB962C8B-B14F-4D97-AF65-F5344CB8AC3E}">
        <p14:creationId xmlns:p14="http://schemas.microsoft.com/office/powerpoint/2010/main" val="823198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236C91-D3AC-AB4F-B90C-E35CE133090B}" type="slidenum">
              <a:rPr lang="en-US" smtClean="0"/>
              <a:t>9</a:t>
            </a:fld>
            <a:endParaRPr lang="en-US"/>
          </a:p>
        </p:txBody>
      </p:sp>
    </p:spTree>
    <p:extLst>
      <p:ext uri="{BB962C8B-B14F-4D97-AF65-F5344CB8AC3E}">
        <p14:creationId xmlns:p14="http://schemas.microsoft.com/office/powerpoint/2010/main" val="1930569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21CC7-60D1-1E46-85B8-E9F9E4369BA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45D3667-4790-5F43-8436-0D7FB4DCD1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6" name="Slide Number Placeholder 5">
            <a:extLst>
              <a:ext uri="{FF2B5EF4-FFF2-40B4-BE49-F238E27FC236}">
                <a16:creationId xmlns:a16="http://schemas.microsoft.com/office/drawing/2014/main" id="{6BA7E2C8-660A-7848-B278-CD513209053C}"/>
              </a:ext>
            </a:extLst>
          </p:cNvPr>
          <p:cNvSpPr>
            <a:spLocks noGrp="1"/>
          </p:cNvSpPr>
          <p:nvPr>
            <p:ph type="sldNum" sz="quarter" idx="12"/>
          </p:nvPr>
        </p:nvSpPr>
        <p:spPr/>
        <p:txBody>
          <a:bodyPr/>
          <a:lstStyle/>
          <a:p>
            <a:fld id="{354FC0F2-7889-0A4B-A943-40866AEEF7C4}" type="slidenum">
              <a:rPr lang="en-US" smtClean="0"/>
              <a:t>‹#›</a:t>
            </a:fld>
            <a:endParaRPr lang="en-US"/>
          </a:p>
        </p:txBody>
      </p:sp>
    </p:spTree>
    <p:extLst>
      <p:ext uri="{BB962C8B-B14F-4D97-AF65-F5344CB8AC3E}">
        <p14:creationId xmlns:p14="http://schemas.microsoft.com/office/powerpoint/2010/main" val="47509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EF99D-CFC7-1842-A4A7-8242177C3C2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4520137-55A5-384E-A362-85D7C37CDAD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E1EDCB76-5604-3544-B40D-5B272AD7F6C2}"/>
              </a:ext>
            </a:extLst>
          </p:cNvPr>
          <p:cNvSpPr>
            <a:spLocks noGrp="1"/>
          </p:cNvSpPr>
          <p:nvPr>
            <p:ph type="sldNum" sz="quarter" idx="12"/>
          </p:nvPr>
        </p:nvSpPr>
        <p:spPr/>
        <p:txBody>
          <a:bodyPr/>
          <a:lstStyle/>
          <a:p>
            <a:fld id="{354FC0F2-7889-0A4B-A943-40866AEEF7C4}" type="slidenum">
              <a:rPr lang="en-US" smtClean="0"/>
              <a:t>‹#›</a:t>
            </a:fld>
            <a:endParaRPr lang="en-US"/>
          </a:p>
        </p:txBody>
      </p:sp>
    </p:spTree>
    <p:extLst>
      <p:ext uri="{BB962C8B-B14F-4D97-AF65-F5344CB8AC3E}">
        <p14:creationId xmlns:p14="http://schemas.microsoft.com/office/powerpoint/2010/main" val="1906419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479CBD-462A-A642-B61B-3E1B38F0808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13D239A-42FB-E145-8D64-BC44591ACEE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0B8F1696-3E21-1140-9B78-2BF1A2014F95}"/>
              </a:ext>
            </a:extLst>
          </p:cNvPr>
          <p:cNvSpPr>
            <a:spLocks noGrp="1"/>
          </p:cNvSpPr>
          <p:nvPr>
            <p:ph type="sldNum" sz="quarter" idx="12"/>
          </p:nvPr>
        </p:nvSpPr>
        <p:spPr/>
        <p:txBody>
          <a:bodyPr/>
          <a:lstStyle/>
          <a:p>
            <a:fld id="{354FC0F2-7889-0A4B-A943-40866AEEF7C4}" type="slidenum">
              <a:rPr lang="en-US" smtClean="0"/>
              <a:t>‹#›</a:t>
            </a:fld>
            <a:endParaRPr lang="en-US"/>
          </a:p>
        </p:txBody>
      </p:sp>
    </p:spTree>
    <p:extLst>
      <p:ext uri="{BB962C8B-B14F-4D97-AF65-F5344CB8AC3E}">
        <p14:creationId xmlns:p14="http://schemas.microsoft.com/office/powerpoint/2010/main" val="3461228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9AFFD-784F-894B-9B0E-B9AC23E8D04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5C6058F-36F3-EE4F-9772-BB43176871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46871971-92B1-BE47-BCD3-7DD2ECC37E69}"/>
              </a:ext>
            </a:extLst>
          </p:cNvPr>
          <p:cNvSpPr>
            <a:spLocks noGrp="1"/>
          </p:cNvSpPr>
          <p:nvPr>
            <p:ph type="dt" sz="half" idx="10"/>
          </p:nvPr>
        </p:nvSpPr>
        <p:spPr/>
        <p:txBody>
          <a:bodyPr/>
          <a:lstStyle/>
          <a:p>
            <a:fld id="{C7A6AA89-447D-3048-BC31-68A899537AFD}" type="datetimeFigureOut">
              <a:rPr lang="en-US" smtClean="0"/>
              <a:t>4/18/23</a:t>
            </a:fld>
            <a:endParaRPr lang="en-US"/>
          </a:p>
        </p:txBody>
      </p:sp>
      <p:sp>
        <p:nvSpPr>
          <p:cNvPr id="5" name="Footer Placeholder 4">
            <a:extLst>
              <a:ext uri="{FF2B5EF4-FFF2-40B4-BE49-F238E27FC236}">
                <a16:creationId xmlns:a16="http://schemas.microsoft.com/office/drawing/2014/main" id="{2E0FCDB7-1991-4B42-A896-4FFA326F1B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E7D773-1747-574D-A061-69073EC03B57}"/>
              </a:ext>
            </a:extLst>
          </p:cNvPr>
          <p:cNvSpPr>
            <a:spLocks noGrp="1"/>
          </p:cNvSpPr>
          <p:nvPr>
            <p:ph type="sldNum" sz="quarter" idx="12"/>
          </p:nvPr>
        </p:nvSpPr>
        <p:spPr/>
        <p:txBody>
          <a:bodyPr/>
          <a:lstStyle/>
          <a:p>
            <a:fld id="{4B0B991A-B13E-F147-AECA-DDA36388DF1C}" type="slidenum">
              <a:rPr lang="en-US" smtClean="0"/>
              <a:t>‹#›</a:t>
            </a:fld>
            <a:endParaRPr lang="en-US"/>
          </a:p>
        </p:txBody>
      </p:sp>
    </p:spTree>
    <p:extLst>
      <p:ext uri="{BB962C8B-B14F-4D97-AF65-F5344CB8AC3E}">
        <p14:creationId xmlns:p14="http://schemas.microsoft.com/office/powerpoint/2010/main" val="1764522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BD812-AE95-354A-9EEB-615721DB65D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CF40F9F-A40D-9943-A2BF-4CD918671B7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0DA1AD4-9968-D347-8A71-DE1C19DBA3B5}"/>
              </a:ext>
            </a:extLst>
          </p:cNvPr>
          <p:cNvSpPr>
            <a:spLocks noGrp="1"/>
          </p:cNvSpPr>
          <p:nvPr>
            <p:ph type="dt" sz="half" idx="10"/>
          </p:nvPr>
        </p:nvSpPr>
        <p:spPr/>
        <p:txBody>
          <a:bodyPr/>
          <a:lstStyle/>
          <a:p>
            <a:fld id="{C7A6AA89-447D-3048-BC31-68A899537AFD}" type="datetimeFigureOut">
              <a:rPr lang="en-US" smtClean="0"/>
              <a:t>4/18/23</a:t>
            </a:fld>
            <a:endParaRPr lang="en-US"/>
          </a:p>
        </p:txBody>
      </p:sp>
      <p:sp>
        <p:nvSpPr>
          <p:cNvPr id="5" name="Footer Placeholder 4">
            <a:extLst>
              <a:ext uri="{FF2B5EF4-FFF2-40B4-BE49-F238E27FC236}">
                <a16:creationId xmlns:a16="http://schemas.microsoft.com/office/drawing/2014/main" id="{B36B4346-7654-1F48-BAF9-953AFFB05A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7571C1-864D-514A-BB48-29E8B1F5A0DC}"/>
              </a:ext>
            </a:extLst>
          </p:cNvPr>
          <p:cNvSpPr>
            <a:spLocks noGrp="1"/>
          </p:cNvSpPr>
          <p:nvPr>
            <p:ph type="sldNum" sz="quarter" idx="12"/>
          </p:nvPr>
        </p:nvSpPr>
        <p:spPr/>
        <p:txBody>
          <a:bodyPr/>
          <a:lstStyle/>
          <a:p>
            <a:fld id="{4B0B991A-B13E-F147-AECA-DDA36388DF1C}" type="slidenum">
              <a:rPr lang="en-US" smtClean="0"/>
              <a:t>‹#›</a:t>
            </a:fld>
            <a:endParaRPr lang="en-US"/>
          </a:p>
        </p:txBody>
      </p:sp>
    </p:spTree>
    <p:extLst>
      <p:ext uri="{BB962C8B-B14F-4D97-AF65-F5344CB8AC3E}">
        <p14:creationId xmlns:p14="http://schemas.microsoft.com/office/powerpoint/2010/main" val="1031109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47991-5917-834F-B7BB-74753D8142A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661AB51-4762-F649-BB6E-ADA0087A00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D009732-839F-6C43-B162-8788D1502085}"/>
              </a:ext>
            </a:extLst>
          </p:cNvPr>
          <p:cNvSpPr>
            <a:spLocks noGrp="1"/>
          </p:cNvSpPr>
          <p:nvPr>
            <p:ph type="dt" sz="half" idx="10"/>
          </p:nvPr>
        </p:nvSpPr>
        <p:spPr/>
        <p:txBody>
          <a:bodyPr/>
          <a:lstStyle/>
          <a:p>
            <a:fld id="{C7A6AA89-447D-3048-BC31-68A899537AFD}" type="datetimeFigureOut">
              <a:rPr lang="en-US" smtClean="0"/>
              <a:t>4/18/23</a:t>
            </a:fld>
            <a:endParaRPr lang="en-US"/>
          </a:p>
        </p:txBody>
      </p:sp>
      <p:sp>
        <p:nvSpPr>
          <p:cNvPr id="5" name="Footer Placeholder 4">
            <a:extLst>
              <a:ext uri="{FF2B5EF4-FFF2-40B4-BE49-F238E27FC236}">
                <a16:creationId xmlns:a16="http://schemas.microsoft.com/office/drawing/2014/main" id="{A9AA8AC8-358C-C74D-BF52-E180BC6A4B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3F660B-7653-D14C-B3CD-A8CD8038079C}"/>
              </a:ext>
            </a:extLst>
          </p:cNvPr>
          <p:cNvSpPr>
            <a:spLocks noGrp="1"/>
          </p:cNvSpPr>
          <p:nvPr>
            <p:ph type="sldNum" sz="quarter" idx="12"/>
          </p:nvPr>
        </p:nvSpPr>
        <p:spPr/>
        <p:txBody>
          <a:bodyPr/>
          <a:lstStyle/>
          <a:p>
            <a:fld id="{4B0B991A-B13E-F147-AECA-DDA36388DF1C}" type="slidenum">
              <a:rPr lang="en-US" smtClean="0"/>
              <a:t>‹#›</a:t>
            </a:fld>
            <a:endParaRPr lang="en-US"/>
          </a:p>
        </p:txBody>
      </p:sp>
    </p:spTree>
    <p:extLst>
      <p:ext uri="{BB962C8B-B14F-4D97-AF65-F5344CB8AC3E}">
        <p14:creationId xmlns:p14="http://schemas.microsoft.com/office/powerpoint/2010/main" val="1039379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EC216-6D1C-6C45-B94B-3BA13660BC6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BB6F598-2254-D344-9EBF-902F75F9627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D328974-7DE9-BC43-AAED-04FA6416E50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0D48EBA-9B66-E145-A23C-BDD247788829}"/>
              </a:ext>
            </a:extLst>
          </p:cNvPr>
          <p:cNvSpPr>
            <a:spLocks noGrp="1"/>
          </p:cNvSpPr>
          <p:nvPr>
            <p:ph type="dt" sz="half" idx="10"/>
          </p:nvPr>
        </p:nvSpPr>
        <p:spPr/>
        <p:txBody>
          <a:bodyPr/>
          <a:lstStyle/>
          <a:p>
            <a:fld id="{C7A6AA89-447D-3048-BC31-68A899537AFD}" type="datetimeFigureOut">
              <a:rPr lang="en-US" smtClean="0"/>
              <a:t>4/18/23</a:t>
            </a:fld>
            <a:endParaRPr lang="en-US"/>
          </a:p>
        </p:txBody>
      </p:sp>
      <p:sp>
        <p:nvSpPr>
          <p:cNvPr id="6" name="Footer Placeholder 5">
            <a:extLst>
              <a:ext uri="{FF2B5EF4-FFF2-40B4-BE49-F238E27FC236}">
                <a16:creationId xmlns:a16="http://schemas.microsoft.com/office/drawing/2014/main" id="{1A097171-2BA1-3B46-9B4A-5394781858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115E79-57CA-044F-9980-4FC8DD7A8C7B}"/>
              </a:ext>
            </a:extLst>
          </p:cNvPr>
          <p:cNvSpPr>
            <a:spLocks noGrp="1"/>
          </p:cNvSpPr>
          <p:nvPr>
            <p:ph type="sldNum" sz="quarter" idx="12"/>
          </p:nvPr>
        </p:nvSpPr>
        <p:spPr/>
        <p:txBody>
          <a:bodyPr/>
          <a:lstStyle/>
          <a:p>
            <a:fld id="{4B0B991A-B13E-F147-AECA-DDA36388DF1C}" type="slidenum">
              <a:rPr lang="en-US" smtClean="0"/>
              <a:t>‹#›</a:t>
            </a:fld>
            <a:endParaRPr lang="en-US"/>
          </a:p>
        </p:txBody>
      </p:sp>
    </p:spTree>
    <p:extLst>
      <p:ext uri="{BB962C8B-B14F-4D97-AF65-F5344CB8AC3E}">
        <p14:creationId xmlns:p14="http://schemas.microsoft.com/office/powerpoint/2010/main" val="31144600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9960E-B870-A241-8C1B-D4CAFC4625B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A7B9A65-B689-F74D-9E7B-7E1C9D770A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BEC6CB1-5B4A-D641-8153-CA4C1A0E4D8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982B262-8CF5-734F-A0CC-F4225AB915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A5C7C2C-A2B1-2D44-B292-B38BEF311E8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1F4DA95-418B-2246-B7A1-8A1B20AF429B}"/>
              </a:ext>
            </a:extLst>
          </p:cNvPr>
          <p:cNvSpPr>
            <a:spLocks noGrp="1"/>
          </p:cNvSpPr>
          <p:nvPr>
            <p:ph type="dt" sz="half" idx="10"/>
          </p:nvPr>
        </p:nvSpPr>
        <p:spPr/>
        <p:txBody>
          <a:bodyPr/>
          <a:lstStyle/>
          <a:p>
            <a:fld id="{C7A6AA89-447D-3048-BC31-68A899537AFD}" type="datetimeFigureOut">
              <a:rPr lang="en-US" smtClean="0"/>
              <a:t>4/18/23</a:t>
            </a:fld>
            <a:endParaRPr lang="en-US"/>
          </a:p>
        </p:txBody>
      </p:sp>
      <p:sp>
        <p:nvSpPr>
          <p:cNvPr id="8" name="Footer Placeholder 7">
            <a:extLst>
              <a:ext uri="{FF2B5EF4-FFF2-40B4-BE49-F238E27FC236}">
                <a16:creationId xmlns:a16="http://schemas.microsoft.com/office/drawing/2014/main" id="{CAF02664-7053-CB42-B723-BFF911791D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28794A-FE50-064E-8648-3436F20852F3}"/>
              </a:ext>
            </a:extLst>
          </p:cNvPr>
          <p:cNvSpPr>
            <a:spLocks noGrp="1"/>
          </p:cNvSpPr>
          <p:nvPr>
            <p:ph type="sldNum" sz="quarter" idx="12"/>
          </p:nvPr>
        </p:nvSpPr>
        <p:spPr/>
        <p:txBody>
          <a:bodyPr/>
          <a:lstStyle/>
          <a:p>
            <a:fld id="{4B0B991A-B13E-F147-AECA-DDA36388DF1C}" type="slidenum">
              <a:rPr lang="en-US" smtClean="0"/>
              <a:t>‹#›</a:t>
            </a:fld>
            <a:endParaRPr lang="en-US"/>
          </a:p>
        </p:txBody>
      </p:sp>
    </p:spTree>
    <p:extLst>
      <p:ext uri="{BB962C8B-B14F-4D97-AF65-F5344CB8AC3E}">
        <p14:creationId xmlns:p14="http://schemas.microsoft.com/office/powerpoint/2010/main" val="35205323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F55D9-0BB9-1644-A182-401007A852F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3EBBD34-B00E-5944-9053-4A4CB3D3E03D}"/>
              </a:ext>
            </a:extLst>
          </p:cNvPr>
          <p:cNvSpPr>
            <a:spLocks noGrp="1"/>
          </p:cNvSpPr>
          <p:nvPr>
            <p:ph type="dt" sz="half" idx="10"/>
          </p:nvPr>
        </p:nvSpPr>
        <p:spPr/>
        <p:txBody>
          <a:bodyPr/>
          <a:lstStyle/>
          <a:p>
            <a:fld id="{C7A6AA89-447D-3048-BC31-68A899537AFD}" type="datetimeFigureOut">
              <a:rPr lang="en-US" smtClean="0"/>
              <a:t>4/18/23</a:t>
            </a:fld>
            <a:endParaRPr lang="en-US"/>
          </a:p>
        </p:txBody>
      </p:sp>
      <p:sp>
        <p:nvSpPr>
          <p:cNvPr id="4" name="Footer Placeholder 3">
            <a:extLst>
              <a:ext uri="{FF2B5EF4-FFF2-40B4-BE49-F238E27FC236}">
                <a16:creationId xmlns:a16="http://schemas.microsoft.com/office/drawing/2014/main" id="{2CF9CD4B-1885-C64C-8CCD-CD03C6EE38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0AB9F1-5AFE-D046-87E2-229885EC4442}"/>
              </a:ext>
            </a:extLst>
          </p:cNvPr>
          <p:cNvSpPr>
            <a:spLocks noGrp="1"/>
          </p:cNvSpPr>
          <p:nvPr>
            <p:ph type="sldNum" sz="quarter" idx="12"/>
          </p:nvPr>
        </p:nvSpPr>
        <p:spPr/>
        <p:txBody>
          <a:bodyPr/>
          <a:lstStyle/>
          <a:p>
            <a:fld id="{4B0B991A-B13E-F147-AECA-DDA36388DF1C}" type="slidenum">
              <a:rPr lang="en-US" smtClean="0"/>
              <a:t>‹#›</a:t>
            </a:fld>
            <a:endParaRPr lang="en-US"/>
          </a:p>
        </p:txBody>
      </p:sp>
    </p:spTree>
    <p:extLst>
      <p:ext uri="{BB962C8B-B14F-4D97-AF65-F5344CB8AC3E}">
        <p14:creationId xmlns:p14="http://schemas.microsoft.com/office/powerpoint/2010/main" val="33830522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720A81-1E71-D243-BCC7-5F4A2A191573}"/>
              </a:ext>
            </a:extLst>
          </p:cNvPr>
          <p:cNvSpPr>
            <a:spLocks noGrp="1"/>
          </p:cNvSpPr>
          <p:nvPr>
            <p:ph type="dt" sz="half" idx="10"/>
          </p:nvPr>
        </p:nvSpPr>
        <p:spPr/>
        <p:txBody>
          <a:bodyPr/>
          <a:lstStyle/>
          <a:p>
            <a:fld id="{C7A6AA89-447D-3048-BC31-68A899537AFD}" type="datetimeFigureOut">
              <a:rPr lang="en-US" smtClean="0"/>
              <a:t>4/18/23</a:t>
            </a:fld>
            <a:endParaRPr lang="en-US"/>
          </a:p>
        </p:txBody>
      </p:sp>
      <p:sp>
        <p:nvSpPr>
          <p:cNvPr id="3" name="Footer Placeholder 2">
            <a:extLst>
              <a:ext uri="{FF2B5EF4-FFF2-40B4-BE49-F238E27FC236}">
                <a16:creationId xmlns:a16="http://schemas.microsoft.com/office/drawing/2014/main" id="{08A66B62-1F84-CC43-BB62-4DE4838650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FE9F57-D8D7-3744-A71C-7158FB8843CE}"/>
              </a:ext>
            </a:extLst>
          </p:cNvPr>
          <p:cNvSpPr>
            <a:spLocks noGrp="1"/>
          </p:cNvSpPr>
          <p:nvPr>
            <p:ph type="sldNum" sz="quarter" idx="12"/>
          </p:nvPr>
        </p:nvSpPr>
        <p:spPr/>
        <p:txBody>
          <a:bodyPr/>
          <a:lstStyle/>
          <a:p>
            <a:fld id="{4B0B991A-B13E-F147-AECA-DDA36388DF1C}" type="slidenum">
              <a:rPr lang="en-US" smtClean="0"/>
              <a:t>‹#›</a:t>
            </a:fld>
            <a:endParaRPr lang="en-US"/>
          </a:p>
        </p:txBody>
      </p:sp>
    </p:spTree>
    <p:extLst>
      <p:ext uri="{BB962C8B-B14F-4D97-AF65-F5344CB8AC3E}">
        <p14:creationId xmlns:p14="http://schemas.microsoft.com/office/powerpoint/2010/main" val="12531464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04F9D-EADD-B342-8F6E-5E982A5E228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19626FE-5D3E-8D43-86C7-9A577E3212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F19CD87-12FC-FC4C-9B3D-48EC1950B0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9B82CA6-7A15-0745-A073-9EBCE48D1D18}"/>
              </a:ext>
            </a:extLst>
          </p:cNvPr>
          <p:cNvSpPr>
            <a:spLocks noGrp="1"/>
          </p:cNvSpPr>
          <p:nvPr>
            <p:ph type="dt" sz="half" idx="10"/>
          </p:nvPr>
        </p:nvSpPr>
        <p:spPr/>
        <p:txBody>
          <a:bodyPr/>
          <a:lstStyle/>
          <a:p>
            <a:fld id="{C7A6AA89-447D-3048-BC31-68A899537AFD}" type="datetimeFigureOut">
              <a:rPr lang="en-US" smtClean="0"/>
              <a:t>4/18/23</a:t>
            </a:fld>
            <a:endParaRPr lang="en-US"/>
          </a:p>
        </p:txBody>
      </p:sp>
      <p:sp>
        <p:nvSpPr>
          <p:cNvPr id="6" name="Footer Placeholder 5">
            <a:extLst>
              <a:ext uri="{FF2B5EF4-FFF2-40B4-BE49-F238E27FC236}">
                <a16:creationId xmlns:a16="http://schemas.microsoft.com/office/drawing/2014/main" id="{0FB480C8-9356-C847-948B-DAF167BD6B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98FA2E-394A-8144-8FDC-A8B1BCA72C0F}"/>
              </a:ext>
            </a:extLst>
          </p:cNvPr>
          <p:cNvSpPr>
            <a:spLocks noGrp="1"/>
          </p:cNvSpPr>
          <p:nvPr>
            <p:ph type="sldNum" sz="quarter" idx="12"/>
          </p:nvPr>
        </p:nvSpPr>
        <p:spPr/>
        <p:txBody>
          <a:bodyPr/>
          <a:lstStyle/>
          <a:p>
            <a:fld id="{4B0B991A-B13E-F147-AECA-DDA36388DF1C}" type="slidenum">
              <a:rPr lang="en-US" smtClean="0"/>
              <a:t>‹#›</a:t>
            </a:fld>
            <a:endParaRPr lang="en-US"/>
          </a:p>
        </p:txBody>
      </p:sp>
    </p:spTree>
    <p:extLst>
      <p:ext uri="{BB962C8B-B14F-4D97-AF65-F5344CB8AC3E}">
        <p14:creationId xmlns:p14="http://schemas.microsoft.com/office/powerpoint/2010/main" val="1962869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8ABDE-791D-3E45-83A7-8BAF723DE1D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BA70B8D-98B5-5E40-9C25-1BCC397C134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B46E8DDF-E9ED-774B-A278-3FAC59D38B9C}"/>
              </a:ext>
            </a:extLst>
          </p:cNvPr>
          <p:cNvSpPr>
            <a:spLocks noGrp="1"/>
          </p:cNvSpPr>
          <p:nvPr>
            <p:ph type="sldNum" sz="quarter" idx="12"/>
          </p:nvPr>
        </p:nvSpPr>
        <p:spPr/>
        <p:txBody>
          <a:bodyPr/>
          <a:lstStyle/>
          <a:p>
            <a:fld id="{354FC0F2-7889-0A4B-A943-40866AEEF7C4}" type="slidenum">
              <a:rPr lang="en-US" smtClean="0"/>
              <a:t>‹#›</a:t>
            </a:fld>
            <a:endParaRPr lang="en-US"/>
          </a:p>
        </p:txBody>
      </p:sp>
      <p:sp>
        <p:nvSpPr>
          <p:cNvPr id="5" name="Footer Placeholder 2">
            <a:extLst>
              <a:ext uri="{FF2B5EF4-FFF2-40B4-BE49-F238E27FC236}">
                <a16:creationId xmlns:a16="http://schemas.microsoft.com/office/drawing/2014/main" id="{A47A0F00-82BA-C671-456E-552EE276B39A}"/>
              </a:ext>
            </a:extLst>
          </p:cNvPr>
          <p:cNvSpPr>
            <a:spLocks noGrp="1"/>
          </p:cNvSpPr>
          <p:nvPr userDrawn="1"/>
        </p:nvSpPr>
        <p:spPr>
          <a:xfrm>
            <a:off x="210377" y="6356349"/>
            <a:ext cx="792811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dirty="0"/>
          </a:p>
        </p:txBody>
      </p:sp>
    </p:spTree>
    <p:extLst>
      <p:ext uri="{BB962C8B-B14F-4D97-AF65-F5344CB8AC3E}">
        <p14:creationId xmlns:p14="http://schemas.microsoft.com/office/powerpoint/2010/main" val="39031217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310E6-4B86-5841-B62E-CFA3890B6D0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5F8F2D9-6D6D-0146-B8D3-E7B4996136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FF666B-8097-F14B-9591-6D5FF0D37E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989978F-37A5-E148-9889-06F9886C554A}"/>
              </a:ext>
            </a:extLst>
          </p:cNvPr>
          <p:cNvSpPr>
            <a:spLocks noGrp="1"/>
          </p:cNvSpPr>
          <p:nvPr>
            <p:ph type="dt" sz="half" idx="10"/>
          </p:nvPr>
        </p:nvSpPr>
        <p:spPr/>
        <p:txBody>
          <a:bodyPr/>
          <a:lstStyle/>
          <a:p>
            <a:fld id="{C7A6AA89-447D-3048-BC31-68A899537AFD}" type="datetimeFigureOut">
              <a:rPr lang="en-US" smtClean="0"/>
              <a:t>4/18/23</a:t>
            </a:fld>
            <a:endParaRPr lang="en-US"/>
          </a:p>
        </p:txBody>
      </p:sp>
      <p:sp>
        <p:nvSpPr>
          <p:cNvPr id="6" name="Footer Placeholder 5">
            <a:extLst>
              <a:ext uri="{FF2B5EF4-FFF2-40B4-BE49-F238E27FC236}">
                <a16:creationId xmlns:a16="http://schemas.microsoft.com/office/drawing/2014/main" id="{EBD510A3-E270-1F45-B600-133D75991E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138543-3A56-914F-8329-CD9E118A47E1}"/>
              </a:ext>
            </a:extLst>
          </p:cNvPr>
          <p:cNvSpPr>
            <a:spLocks noGrp="1"/>
          </p:cNvSpPr>
          <p:nvPr>
            <p:ph type="sldNum" sz="quarter" idx="12"/>
          </p:nvPr>
        </p:nvSpPr>
        <p:spPr/>
        <p:txBody>
          <a:bodyPr/>
          <a:lstStyle/>
          <a:p>
            <a:fld id="{4B0B991A-B13E-F147-AECA-DDA36388DF1C}" type="slidenum">
              <a:rPr lang="en-US" smtClean="0"/>
              <a:t>‹#›</a:t>
            </a:fld>
            <a:endParaRPr lang="en-US"/>
          </a:p>
        </p:txBody>
      </p:sp>
    </p:spTree>
    <p:extLst>
      <p:ext uri="{BB962C8B-B14F-4D97-AF65-F5344CB8AC3E}">
        <p14:creationId xmlns:p14="http://schemas.microsoft.com/office/powerpoint/2010/main" val="21664328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3DBBF-8983-8749-A58D-825870300F0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C02A0D1-00AC-7840-9520-C57C268D10E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81FDEB3-D763-A34C-9DB8-DFA094E4F536}"/>
              </a:ext>
            </a:extLst>
          </p:cNvPr>
          <p:cNvSpPr>
            <a:spLocks noGrp="1"/>
          </p:cNvSpPr>
          <p:nvPr>
            <p:ph type="dt" sz="half" idx="10"/>
          </p:nvPr>
        </p:nvSpPr>
        <p:spPr/>
        <p:txBody>
          <a:bodyPr/>
          <a:lstStyle/>
          <a:p>
            <a:fld id="{C7A6AA89-447D-3048-BC31-68A899537AFD}" type="datetimeFigureOut">
              <a:rPr lang="en-US" smtClean="0"/>
              <a:t>4/18/23</a:t>
            </a:fld>
            <a:endParaRPr lang="en-US"/>
          </a:p>
        </p:txBody>
      </p:sp>
      <p:sp>
        <p:nvSpPr>
          <p:cNvPr id="5" name="Footer Placeholder 4">
            <a:extLst>
              <a:ext uri="{FF2B5EF4-FFF2-40B4-BE49-F238E27FC236}">
                <a16:creationId xmlns:a16="http://schemas.microsoft.com/office/drawing/2014/main" id="{5B1D23E9-339F-424F-951F-3DA8B28A61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8056AA-B21C-9D4C-8A17-F33CBB26EDEC}"/>
              </a:ext>
            </a:extLst>
          </p:cNvPr>
          <p:cNvSpPr>
            <a:spLocks noGrp="1"/>
          </p:cNvSpPr>
          <p:nvPr>
            <p:ph type="sldNum" sz="quarter" idx="12"/>
          </p:nvPr>
        </p:nvSpPr>
        <p:spPr/>
        <p:txBody>
          <a:bodyPr/>
          <a:lstStyle/>
          <a:p>
            <a:fld id="{4B0B991A-B13E-F147-AECA-DDA36388DF1C}" type="slidenum">
              <a:rPr lang="en-US" smtClean="0"/>
              <a:t>‹#›</a:t>
            </a:fld>
            <a:endParaRPr lang="en-US"/>
          </a:p>
        </p:txBody>
      </p:sp>
    </p:spTree>
    <p:extLst>
      <p:ext uri="{BB962C8B-B14F-4D97-AF65-F5344CB8AC3E}">
        <p14:creationId xmlns:p14="http://schemas.microsoft.com/office/powerpoint/2010/main" val="2900705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C730DD-18A1-FE4A-AA8B-77E88FAA7E2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0D9D059-69E9-594F-95AA-031CC62E2E9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600A0F3-0A2C-0A4F-9A14-52C682A7B1D2}"/>
              </a:ext>
            </a:extLst>
          </p:cNvPr>
          <p:cNvSpPr>
            <a:spLocks noGrp="1"/>
          </p:cNvSpPr>
          <p:nvPr>
            <p:ph type="dt" sz="half" idx="10"/>
          </p:nvPr>
        </p:nvSpPr>
        <p:spPr/>
        <p:txBody>
          <a:bodyPr/>
          <a:lstStyle/>
          <a:p>
            <a:fld id="{C7A6AA89-447D-3048-BC31-68A899537AFD}" type="datetimeFigureOut">
              <a:rPr lang="en-US" smtClean="0"/>
              <a:t>4/18/23</a:t>
            </a:fld>
            <a:endParaRPr lang="en-US"/>
          </a:p>
        </p:txBody>
      </p:sp>
      <p:sp>
        <p:nvSpPr>
          <p:cNvPr id="5" name="Footer Placeholder 4">
            <a:extLst>
              <a:ext uri="{FF2B5EF4-FFF2-40B4-BE49-F238E27FC236}">
                <a16:creationId xmlns:a16="http://schemas.microsoft.com/office/drawing/2014/main" id="{3E81CAAA-D3C9-8F42-ABDD-360E645C79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35D6F7-B4E1-9F4F-B0E6-245CC5A9569A}"/>
              </a:ext>
            </a:extLst>
          </p:cNvPr>
          <p:cNvSpPr>
            <a:spLocks noGrp="1"/>
          </p:cNvSpPr>
          <p:nvPr>
            <p:ph type="sldNum" sz="quarter" idx="12"/>
          </p:nvPr>
        </p:nvSpPr>
        <p:spPr/>
        <p:txBody>
          <a:bodyPr/>
          <a:lstStyle/>
          <a:p>
            <a:fld id="{4B0B991A-B13E-F147-AECA-DDA36388DF1C}" type="slidenum">
              <a:rPr lang="en-US" smtClean="0"/>
              <a:t>‹#›</a:t>
            </a:fld>
            <a:endParaRPr lang="en-US"/>
          </a:p>
        </p:txBody>
      </p:sp>
    </p:spTree>
    <p:extLst>
      <p:ext uri="{BB962C8B-B14F-4D97-AF65-F5344CB8AC3E}">
        <p14:creationId xmlns:p14="http://schemas.microsoft.com/office/powerpoint/2010/main" val="1828188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5AD2B-03C3-7E4B-B39F-29F6C0B3B2D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93F899A-9D7C-5647-B8AD-0F53B0A706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6A4F4418-4959-C042-9428-1034E6F7D475}"/>
              </a:ext>
            </a:extLst>
          </p:cNvPr>
          <p:cNvSpPr>
            <a:spLocks noGrp="1"/>
          </p:cNvSpPr>
          <p:nvPr>
            <p:ph type="sldNum" sz="quarter" idx="12"/>
          </p:nvPr>
        </p:nvSpPr>
        <p:spPr/>
        <p:txBody>
          <a:bodyPr/>
          <a:lstStyle/>
          <a:p>
            <a:fld id="{354FC0F2-7889-0A4B-A943-40866AEEF7C4}" type="slidenum">
              <a:rPr lang="en-US" smtClean="0"/>
              <a:t>‹#›</a:t>
            </a:fld>
            <a:endParaRPr lang="en-US"/>
          </a:p>
        </p:txBody>
      </p:sp>
    </p:spTree>
    <p:extLst>
      <p:ext uri="{BB962C8B-B14F-4D97-AF65-F5344CB8AC3E}">
        <p14:creationId xmlns:p14="http://schemas.microsoft.com/office/powerpoint/2010/main" val="1024702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C855C-3E3D-7840-92D2-3437EFAF04A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D78C9A1-6A5B-3140-9CFB-03B4ABBDF94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8436538-CD2A-8B44-8B20-B6D039649FA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6">
            <a:extLst>
              <a:ext uri="{FF2B5EF4-FFF2-40B4-BE49-F238E27FC236}">
                <a16:creationId xmlns:a16="http://schemas.microsoft.com/office/drawing/2014/main" id="{26E3359A-0526-394F-98C4-4A1043BE5998}"/>
              </a:ext>
            </a:extLst>
          </p:cNvPr>
          <p:cNvSpPr>
            <a:spLocks noGrp="1"/>
          </p:cNvSpPr>
          <p:nvPr>
            <p:ph type="sldNum" sz="quarter" idx="12"/>
          </p:nvPr>
        </p:nvSpPr>
        <p:spPr/>
        <p:txBody>
          <a:bodyPr/>
          <a:lstStyle/>
          <a:p>
            <a:fld id="{354FC0F2-7889-0A4B-A943-40866AEEF7C4}" type="slidenum">
              <a:rPr lang="en-US" smtClean="0"/>
              <a:t>‹#›</a:t>
            </a:fld>
            <a:endParaRPr lang="en-US"/>
          </a:p>
        </p:txBody>
      </p:sp>
    </p:spTree>
    <p:extLst>
      <p:ext uri="{BB962C8B-B14F-4D97-AF65-F5344CB8AC3E}">
        <p14:creationId xmlns:p14="http://schemas.microsoft.com/office/powerpoint/2010/main" val="1497128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1B51C-F2EC-6A42-865D-0EF4CAC3903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5EEF902-433F-6E44-8B06-E1C773DAA2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47E2626-2A21-4A46-917D-4D263A415F2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BEEAFE5-A735-1A45-8E50-5DF251F80E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13EE788-22F5-7A41-BEB3-EFDA9D6E6CE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Slide Number Placeholder 8">
            <a:extLst>
              <a:ext uri="{FF2B5EF4-FFF2-40B4-BE49-F238E27FC236}">
                <a16:creationId xmlns:a16="http://schemas.microsoft.com/office/drawing/2014/main" id="{C9E279B6-2B4E-E04D-8123-0E603B88E809}"/>
              </a:ext>
            </a:extLst>
          </p:cNvPr>
          <p:cNvSpPr>
            <a:spLocks noGrp="1"/>
          </p:cNvSpPr>
          <p:nvPr>
            <p:ph type="sldNum" sz="quarter" idx="12"/>
          </p:nvPr>
        </p:nvSpPr>
        <p:spPr/>
        <p:txBody>
          <a:bodyPr/>
          <a:lstStyle/>
          <a:p>
            <a:fld id="{354FC0F2-7889-0A4B-A943-40866AEEF7C4}" type="slidenum">
              <a:rPr lang="en-US" smtClean="0"/>
              <a:t>‹#›</a:t>
            </a:fld>
            <a:endParaRPr lang="en-US"/>
          </a:p>
        </p:txBody>
      </p:sp>
    </p:spTree>
    <p:extLst>
      <p:ext uri="{BB962C8B-B14F-4D97-AF65-F5344CB8AC3E}">
        <p14:creationId xmlns:p14="http://schemas.microsoft.com/office/powerpoint/2010/main" val="2083751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ECFC5-CAF2-3A41-8F13-B0B63FC3B990}"/>
              </a:ext>
            </a:extLst>
          </p:cNvPr>
          <p:cNvSpPr>
            <a:spLocks noGrp="1"/>
          </p:cNvSpPr>
          <p:nvPr>
            <p:ph type="title"/>
          </p:nvPr>
        </p:nvSpPr>
        <p:spPr/>
        <p:txBody>
          <a:bodyPr/>
          <a:lstStyle/>
          <a:p>
            <a:r>
              <a:rPr lang="en-GB"/>
              <a:t>Click to edit Master title style</a:t>
            </a:r>
            <a:endParaRPr lang="en-US"/>
          </a:p>
        </p:txBody>
      </p:sp>
      <p:sp>
        <p:nvSpPr>
          <p:cNvPr id="5" name="Slide Number Placeholder 4">
            <a:extLst>
              <a:ext uri="{FF2B5EF4-FFF2-40B4-BE49-F238E27FC236}">
                <a16:creationId xmlns:a16="http://schemas.microsoft.com/office/drawing/2014/main" id="{68566263-E9C9-9342-9DCD-5C3367A71802}"/>
              </a:ext>
            </a:extLst>
          </p:cNvPr>
          <p:cNvSpPr>
            <a:spLocks noGrp="1"/>
          </p:cNvSpPr>
          <p:nvPr>
            <p:ph type="sldNum" sz="quarter" idx="12"/>
          </p:nvPr>
        </p:nvSpPr>
        <p:spPr/>
        <p:txBody>
          <a:bodyPr/>
          <a:lstStyle/>
          <a:p>
            <a:fld id="{354FC0F2-7889-0A4B-A943-40866AEEF7C4}" type="slidenum">
              <a:rPr lang="en-US" smtClean="0"/>
              <a:t>‹#›</a:t>
            </a:fld>
            <a:endParaRPr lang="en-US"/>
          </a:p>
        </p:txBody>
      </p:sp>
    </p:spTree>
    <p:extLst>
      <p:ext uri="{BB962C8B-B14F-4D97-AF65-F5344CB8AC3E}">
        <p14:creationId xmlns:p14="http://schemas.microsoft.com/office/powerpoint/2010/main" val="690501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8A10EDA-4B12-0742-A83A-755198F502C7}"/>
              </a:ext>
            </a:extLst>
          </p:cNvPr>
          <p:cNvSpPr>
            <a:spLocks noGrp="1"/>
          </p:cNvSpPr>
          <p:nvPr>
            <p:ph type="sldNum" sz="quarter" idx="12"/>
          </p:nvPr>
        </p:nvSpPr>
        <p:spPr/>
        <p:txBody>
          <a:bodyPr/>
          <a:lstStyle/>
          <a:p>
            <a:fld id="{354FC0F2-7889-0A4B-A943-40866AEEF7C4}" type="slidenum">
              <a:rPr lang="en-US" smtClean="0"/>
              <a:t>‹#›</a:t>
            </a:fld>
            <a:endParaRPr lang="en-US"/>
          </a:p>
        </p:txBody>
      </p:sp>
    </p:spTree>
    <p:extLst>
      <p:ext uri="{BB962C8B-B14F-4D97-AF65-F5344CB8AC3E}">
        <p14:creationId xmlns:p14="http://schemas.microsoft.com/office/powerpoint/2010/main" val="2810210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568C8-2571-CF4E-AC67-0E82C3DBF28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AE24F1E-5052-3A4E-B75F-4DD8AE7E00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2EFA29C-9AE7-6646-85C6-A4A71F5D2F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43D30810-5046-9D4F-A774-893948DAB3C7}"/>
              </a:ext>
            </a:extLst>
          </p:cNvPr>
          <p:cNvSpPr>
            <a:spLocks noGrp="1"/>
          </p:cNvSpPr>
          <p:nvPr>
            <p:ph type="sldNum" sz="quarter" idx="12"/>
          </p:nvPr>
        </p:nvSpPr>
        <p:spPr/>
        <p:txBody>
          <a:bodyPr/>
          <a:lstStyle/>
          <a:p>
            <a:fld id="{354FC0F2-7889-0A4B-A943-40866AEEF7C4}" type="slidenum">
              <a:rPr lang="en-US" smtClean="0"/>
              <a:t>‹#›</a:t>
            </a:fld>
            <a:endParaRPr lang="en-US"/>
          </a:p>
        </p:txBody>
      </p:sp>
    </p:spTree>
    <p:extLst>
      <p:ext uri="{BB962C8B-B14F-4D97-AF65-F5344CB8AC3E}">
        <p14:creationId xmlns:p14="http://schemas.microsoft.com/office/powerpoint/2010/main" val="3800117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E485B-3571-5846-BBD2-A3CE2D89171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C514FAB-6D23-8747-ACE2-B934E9A723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5764803-0341-BD49-9D70-84EBC122FD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1859920A-402A-8348-B520-0DCAC2EB10AA}"/>
              </a:ext>
            </a:extLst>
          </p:cNvPr>
          <p:cNvSpPr>
            <a:spLocks noGrp="1"/>
          </p:cNvSpPr>
          <p:nvPr>
            <p:ph type="sldNum" sz="quarter" idx="12"/>
          </p:nvPr>
        </p:nvSpPr>
        <p:spPr/>
        <p:txBody>
          <a:bodyPr/>
          <a:lstStyle/>
          <a:p>
            <a:fld id="{354FC0F2-7889-0A4B-A943-40866AEEF7C4}" type="slidenum">
              <a:rPr lang="en-US" smtClean="0"/>
              <a:t>‹#›</a:t>
            </a:fld>
            <a:endParaRPr lang="en-US"/>
          </a:p>
        </p:txBody>
      </p:sp>
    </p:spTree>
    <p:extLst>
      <p:ext uri="{BB962C8B-B14F-4D97-AF65-F5344CB8AC3E}">
        <p14:creationId xmlns:p14="http://schemas.microsoft.com/office/powerpoint/2010/main" val="795700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218D2-5939-334D-A03E-1EE443DB86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CCD421D-5AC5-8E4F-807A-BB35219C99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6474F353-6EA1-0048-8F71-0B46EBCB92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4FC0F2-7889-0A4B-A943-40866AEEF7C4}" type="slidenum">
              <a:rPr lang="en-US" smtClean="0"/>
              <a:t>‹#›</a:t>
            </a:fld>
            <a:endParaRPr lang="en-US"/>
          </a:p>
        </p:txBody>
      </p:sp>
    </p:spTree>
    <p:extLst>
      <p:ext uri="{BB962C8B-B14F-4D97-AF65-F5344CB8AC3E}">
        <p14:creationId xmlns:p14="http://schemas.microsoft.com/office/powerpoint/2010/main" val="23026728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374022-A6E3-1D41-8E48-2ECCFA7DF6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B5230BB-18F5-4242-A2ED-84DC5866F1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5804275-2A4B-F748-9EAE-3A2CC3BF05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A6AA89-447D-3048-BC31-68A899537AFD}" type="datetimeFigureOut">
              <a:rPr lang="en-US" smtClean="0"/>
              <a:t>4/18/23</a:t>
            </a:fld>
            <a:endParaRPr lang="en-US"/>
          </a:p>
        </p:txBody>
      </p:sp>
      <p:sp>
        <p:nvSpPr>
          <p:cNvPr id="5" name="Footer Placeholder 4">
            <a:extLst>
              <a:ext uri="{FF2B5EF4-FFF2-40B4-BE49-F238E27FC236}">
                <a16:creationId xmlns:a16="http://schemas.microsoft.com/office/drawing/2014/main" id="{D452E86F-424A-C843-BAEF-062B99FED1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98D32F-12F5-D349-9B9D-7E3EBE73D6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0B991A-B13E-F147-AECA-DDA36388DF1C}" type="slidenum">
              <a:rPr lang="en-US" smtClean="0"/>
              <a:t>‹#›</a:t>
            </a:fld>
            <a:endParaRPr lang="en-US"/>
          </a:p>
        </p:txBody>
      </p:sp>
    </p:spTree>
    <p:extLst>
      <p:ext uri="{BB962C8B-B14F-4D97-AF65-F5344CB8AC3E}">
        <p14:creationId xmlns:p14="http://schemas.microsoft.com/office/powerpoint/2010/main" val="42080567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hyperlink" Target="https://creativecommons.org/licenses/by-nc-sa/3.0/" TargetMode="External"/><Relationship Id="rId4" Type="http://schemas.openxmlformats.org/officeDocument/2006/relationships/hyperlink" Target="https://www.flickr.com/photos/55198538@N00/2824361555/"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hyperlink" Target="https://creativecommons.org/licenses/by-nc/3.0/" TargetMode="External"/><Relationship Id="rId4" Type="http://schemas.openxmlformats.org/officeDocument/2006/relationships/hyperlink" Target="https://global-geography.org/af/Geography/America/United_States/Pictures/Washington/Smithsonian_Institution_Building_1"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hyperlink" Target="https://creativecommons.org/licenses/by-nc-nd/3.0/" TargetMode="External"/><Relationship Id="rId4" Type="http://schemas.openxmlformats.org/officeDocument/2006/relationships/hyperlink" Target="https://www.tryitmom.com/2012/08/making-myself-at-home-at-work.html?showComment=1346380682216"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d"/><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s://pxhere.com/en/photo/602683"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creativecommons.org/licenses/by-nd/3.0/" TargetMode="External"/><Relationship Id="rId4" Type="http://schemas.openxmlformats.org/officeDocument/2006/relationships/hyperlink" Target="http://www.flickr.com/photos/acf_windy/4547571025/"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hyperlink" Target="https://creativecommons.org/licenses/by/3.0/" TargetMode="External"/><Relationship Id="rId4" Type="http://schemas.openxmlformats.org/officeDocument/2006/relationships/hyperlink" Target="https://famvin.org/en/2013/07/22/daughter-of-charity-teaching-fatherhood/"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hyperlink" Target="https://creativecommons.org/licenses/by-nc-sa/3.0/" TargetMode="External"/><Relationship Id="rId4" Type="http://schemas.openxmlformats.org/officeDocument/2006/relationships/hyperlink" Target="https://blog.mathed.net/2012/09/rysk-shulmans-those-who-understand.html"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www.pexels.com/photo/forest-pathways-photo-1996051/"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www.pexels.com/photo/forest-pathways-photo-1996051/"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www.pexels.com/photo/forest-pathways-photo-1996051/"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www.pexels.com/photo/forest-pathways-photo-1996051/"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pxhere.com/en/photo/913653" TargetMode="External"/><Relationship Id="rId2" Type="http://schemas.openxmlformats.org/officeDocument/2006/relationships/image" Target="../media/image20.jp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hyperlink" Target="https://doi.org/10.3991/ijep.v6i2.5366" TargetMode="Externa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hyperlink" Target="https://creativecommons.org/licenses/by-nc-sa/3.0/" TargetMode="External"/><Relationship Id="rId4" Type="http://schemas.openxmlformats.org/officeDocument/2006/relationships/hyperlink" Target="https://www.flickr.com/photos/55198538@N00/2824361555/"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hyperlink" Target="https://creativecommons.org/licenses/by-nc-sa/3.0/" TargetMode="External"/><Relationship Id="rId4" Type="http://schemas.openxmlformats.org/officeDocument/2006/relationships/hyperlink" Target="https://www.flickr.com/photos/55198538@N00/2824361555/"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jpg!d"/><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s://pxhere.com/en/photo/1616401"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g!d"/><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s://pxhere.com/en/photo/1616401"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https://creativecommons.org/licenses/by-nc-sa/3.0/" TargetMode="External"/><Relationship Id="rId4" Type="http://schemas.openxmlformats.org/officeDocument/2006/relationships/hyperlink" Target="https://kariword.com/what-is-your-perspective-what-lens-are-you-usin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hyperlink" Target="https://creativecommons.org/licenses/by-sa/3.0/" TargetMode="External"/><Relationship Id="rId4" Type="http://schemas.openxmlformats.org/officeDocument/2006/relationships/hyperlink" Target="https://juku.it/two-tier-data-storage-strategy-a-gigaom-market-landscape-report/iceberg-with-underwater-view-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 name="Rectangle 1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flowers&#10;&#10;Description automatically generated with medium confidence">
            <a:extLst>
              <a:ext uri="{FF2B5EF4-FFF2-40B4-BE49-F238E27FC236}">
                <a16:creationId xmlns:a16="http://schemas.microsoft.com/office/drawing/2014/main" id="{F2AD6693-F46C-1CB3-3C80-E64D61281745}"/>
              </a:ext>
            </a:extLst>
          </p:cNvPr>
          <p:cNvPicPr>
            <a:picLocks noChangeAspect="1"/>
          </p:cNvPicPr>
          <p:nvPr/>
        </p:nvPicPr>
        <p:blipFill rotWithShape="1">
          <a:blip r:embed="rId3">
            <a:alphaModFix amt="50000"/>
            <a:extLst>
              <a:ext uri="{837473B0-CC2E-450A-ABE3-18F120FF3D39}">
                <a1611:picAttrSrcUrl xmlns:a1611="http://schemas.microsoft.com/office/drawing/2016/11/main" r:id="rId4"/>
              </a:ext>
            </a:extLst>
          </a:blip>
          <a:srcRect t="9883" b="6162"/>
          <a:stretch/>
        </p:blipFill>
        <p:spPr>
          <a:xfrm>
            <a:off x="20" y="1"/>
            <a:ext cx="12191980" cy="6857999"/>
          </a:xfrm>
          <a:prstGeom prst="rect">
            <a:avLst/>
          </a:prstGeom>
        </p:spPr>
      </p:pic>
      <p:sp>
        <p:nvSpPr>
          <p:cNvPr id="7" name="TextBox 6">
            <a:extLst>
              <a:ext uri="{FF2B5EF4-FFF2-40B4-BE49-F238E27FC236}">
                <a16:creationId xmlns:a16="http://schemas.microsoft.com/office/drawing/2014/main" id="{291AD18C-F662-85BE-7C5C-193D539FE01C}"/>
              </a:ext>
            </a:extLst>
          </p:cNvPr>
          <p:cNvSpPr txBox="1"/>
          <p:nvPr/>
        </p:nvSpPr>
        <p:spPr>
          <a:xfrm>
            <a:off x="9751909" y="6657945"/>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flickr.com/photos/55198538@N00/282436155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
        <p:nvSpPr>
          <p:cNvPr id="2" name="Title 1">
            <a:extLst>
              <a:ext uri="{FF2B5EF4-FFF2-40B4-BE49-F238E27FC236}">
                <a16:creationId xmlns:a16="http://schemas.microsoft.com/office/drawing/2014/main" id="{A2468337-D1BC-4931-C163-68151223DE57}"/>
              </a:ext>
            </a:extLst>
          </p:cNvPr>
          <p:cNvSpPr txBox="1">
            <a:spLocks/>
          </p:cNvSpPr>
          <p:nvPr/>
        </p:nvSpPr>
        <p:spPr>
          <a:xfrm>
            <a:off x="609600" y="3131884"/>
            <a:ext cx="9607296" cy="15955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zh-CN" dirty="0">
                <a:ea typeface="SimSun" pitchFamily="2" charset="-122"/>
              </a:rPr>
              <a:t>Exploring Signature Pedagogies for EAP</a:t>
            </a:r>
          </a:p>
        </p:txBody>
      </p:sp>
      <p:sp>
        <p:nvSpPr>
          <p:cNvPr id="3" name="Subtitle 2">
            <a:extLst>
              <a:ext uri="{FF2B5EF4-FFF2-40B4-BE49-F238E27FC236}">
                <a16:creationId xmlns:a16="http://schemas.microsoft.com/office/drawing/2014/main" id="{CA9C146F-99C4-FB98-1931-7300D1949654}"/>
              </a:ext>
            </a:extLst>
          </p:cNvPr>
          <p:cNvSpPr txBox="1">
            <a:spLocks/>
          </p:cNvSpPr>
          <p:nvPr/>
        </p:nvSpPr>
        <p:spPr>
          <a:xfrm>
            <a:off x="698500" y="3315125"/>
            <a:ext cx="5697604" cy="133328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br>
              <a:rPr lang="en-GB" altLang="zh-CN" i="1" dirty="0">
                <a:ea typeface="SimSun" pitchFamily="2" charset="-122"/>
              </a:rPr>
            </a:br>
            <a:endParaRPr lang="en-US" dirty="0"/>
          </a:p>
          <a:p>
            <a:pPr marL="0" indent="0">
              <a:buNone/>
            </a:pPr>
            <a:r>
              <a:rPr lang="en-US" dirty="0"/>
              <a:t>Problems, Principles </a:t>
            </a:r>
            <a:r>
              <a:rPr lang="en-US"/>
              <a:t>&amp; Practices </a:t>
            </a:r>
            <a:endParaRPr lang="en-US" dirty="0"/>
          </a:p>
        </p:txBody>
      </p:sp>
      <p:sp>
        <p:nvSpPr>
          <p:cNvPr id="9" name="Subtitle 2">
            <a:extLst>
              <a:ext uri="{FF2B5EF4-FFF2-40B4-BE49-F238E27FC236}">
                <a16:creationId xmlns:a16="http://schemas.microsoft.com/office/drawing/2014/main" id="{6E3C0B82-811E-ED82-F225-1F803B216FEE}"/>
              </a:ext>
            </a:extLst>
          </p:cNvPr>
          <p:cNvSpPr txBox="1">
            <a:spLocks/>
          </p:cNvSpPr>
          <p:nvPr/>
        </p:nvSpPr>
        <p:spPr>
          <a:xfrm>
            <a:off x="698500" y="5789997"/>
            <a:ext cx="6328833" cy="96907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t>Steve Kirk | Durham University</a:t>
            </a:r>
          </a:p>
          <a:p>
            <a:pPr algn="l"/>
            <a:r>
              <a:rPr lang="en-US" sz="2000" dirty="0"/>
              <a:t>BALEAP Biennial Conference, Warwick | 20.04.2023</a:t>
            </a:r>
          </a:p>
        </p:txBody>
      </p:sp>
      <p:pic>
        <p:nvPicPr>
          <p:cNvPr id="11" name="Picture 10" descr="Text&#10;&#10;Description automatically generated with medium confidence">
            <a:extLst>
              <a:ext uri="{FF2B5EF4-FFF2-40B4-BE49-F238E27FC236}">
                <a16:creationId xmlns:a16="http://schemas.microsoft.com/office/drawing/2014/main" id="{43C5497C-0821-D1EB-D8A5-1810B51A6809}"/>
              </a:ext>
            </a:extLst>
          </p:cNvPr>
          <p:cNvPicPr>
            <a:picLocks noChangeAspect="1"/>
          </p:cNvPicPr>
          <p:nvPr/>
        </p:nvPicPr>
        <p:blipFill>
          <a:blip r:embed="rId6"/>
          <a:stretch>
            <a:fillRect/>
          </a:stretch>
        </p:blipFill>
        <p:spPr>
          <a:xfrm>
            <a:off x="197781" y="168861"/>
            <a:ext cx="4236211" cy="1375677"/>
          </a:xfrm>
          <a:prstGeom prst="rect">
            <a:avLst/>
          </a:prstGeom>
        </p:spPr>
      </p:pic>
    </p:spTree>
    <p:extLst>
      <p:ext uri="{BB962C8B-B14F-4D97-AF65-F5344CB8AC3E}">
        <p14:creationId xmlns:p14="http://schemas.microsoft.com/office/powerpoint/2010/main" val="8776700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FF4A821-8CCF-AB80-BB31-D5C47D201EB0}"/>
              </a:ext>
            </a:extLst>
          </p:cNvPr>
          <p:cNvGrpSpPr/>
          <p:nvPr/>
        </p:nvGrpSpPr>
        <p:grpSpPr>
          <a:xfrm>
            <a:off x="4650750" y="455525"/>
            <a:ext cx="2424987" cy="2259547"/>
            <a:chOff x="0" y="1224429"/>
            <a:chExt cx="3845407" cy="3845407"/>
          </a:xfrm>
        </p:grpSpPr>
        <p:sp>
          <p:nvSpPr>
            <p:cNvPr id="5" name="Oval 4">
              <a:extLst>
                <a:ext uri="{FF2B5EF4-FFF2-40B4-BE49-F238E27FC236}">
                  <a16:creationId xmlns:a16="http://schemas.microsoft.com/office/drawing/2014/main" id="{D3BFA359-6851-CF97-8976-5A06196E6E5D}"/>
                </a:ext>
              </a:extLst>
            </p:cNvPr>
            <p:cNvSpPr/>
            <p:nvPr/>
          </p:nvSpPr>
          <p:spPr>
            <a:xfrm>
              <a:off x="0" y="1224429"/>
              <a:ext cx="3845407" cy="3845407"/>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6" name="Oval 8">
              <a:extLst>
                <a:ext uri="{FF2B5EF4-FFF2-40B4-BE49-F238E27FC236}">
                  <a16:creationId xmlns:a16="http://schemas.microsoft.com/office/drawing/2014/main" id="{181975B0-C208-8BEB-C2C1-515AE4B4E14B}"/>
                </a:ext>
              </a:extLst>
            </p:cNvPr>
            <p:cNvSpPr txBox="1"/>
            <p:nvPr/>
          </p:nvSpPr>
          <p:spPr>
            <a:xfrm>
              <a:off x="406001" y="2212498"/>
              <a:ext cx="3066128" cy="211497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1" lang="en-GB"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Classroom Practices</a:t>
              </a:r>
            </a:p>
            <a:p>
              <a:pPr marL="0" marR="0" lvl="0" indent="0" algn="ctr" defTabSz="1244600" rtl="0" eaLnBrk="1" fontAlgn="auto" latinLnBrk="0" hangingPunct="1">
                <a:lnSpc>
                  <a:spcPct val="90000"/>
                </a:lnSpc>
                <a:spcBef>
                  <a:spcPct val="0"/>
                </a:spcBef>
                <a:spcAft>
                  <a:spcPct val="35000"/>
                </a:spcAft>
                <a:buClrTx/>
                <a:buSzTx/>
                <a:buFontTx/>
                <a:buNone/>
                <a:tabLst/>
                <a:defRPr/>
              </a:pPr>
              <a:r>
                <a:rPr kumimoji="1" lang="en-GB" altLang="ja-JP" dirty="0">
                  <a:solidFill>
                    <a:prstClr val="black"/>
                  </a:solidFill>
                  <a:latin typeface="Calibri" panose="020F0502020204030204"/>
                  <a:ea typeface="游ゴシック" panose="020B0400000000000000" pitchFamily="34" charset="-128"/>
                </a:rPr>
                <a:t>(‘surface structures’)</a:t>
              </a:r>
              <a:endParaRPr kumimoji="1" lang="ja-JP" altLang="en-US"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grpSp>
      <p:sp>
        <p:nvSpPr>
          <p:cNvPr id="13" name="Oval 12">
            <a:extLst>
              <a:ext uri="{FF2B5EF4-FFF2-40B4-BE49-F238E27FC236}">
                <a16:creationId xmlns:a16="http://schemas.microsoft.com/office/drawing/2014/main" id="{8F3E8ABA-6162-7A51-58D1-7701DCF1B7B0}"/>
              </a:ext>
            </a:extLst>
          </p:cNvPr>
          <p:cNvSpPr/>
          <p:nvPr/>
        </p:nvSpPr>
        <p:spPr>
          <a:xfrm>
            <a:off x="1523470" y="3935078"/>
            <a:ext cx="2424987" cy="2259547"/>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9" name="Oval 18">
            <a:extLst>
              <a:ext uri="{FF2B5EF4-FFF2-40B4-BE49-F238E27FC236}">
                <a16:creationId xmlns:a16="http://schemas.microsoft.com/office/drawing/2014/main" id="{FDE8E5BD-B9F8-41CF-BD66-B5501F2EE77F}"/>
              </a:ext>
            </a:extLst>
          </p:cNvPr>
          <p:cNvSpPr/>
          <p:nvPr/>
        </p:nvSpPr>
        <p:spPr>
          <a:xfrm>
            <a:off x="7880454" y="3935077"/>
            <a:ext cx="2424987" cy="2259547"/>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cxnSp>
        <p:nvCxnSpPr>
          <p:cNvPr id="29" name="Straight Connector 28">
            <a:extLst>
              <a:ext uri="{FF2B5EF4-FFF2-40B4-BE49-F238E27FC236}">
                <a16:creationId xmlns:a16="http://schemas.microsoft.com/office/drawing/2014/main" id="{20A8BD3B-465A-D46C-29B1-F1195E32C9F4}"/>
              </a:ext>
            </a:extLst>
          </p:cNvPr>
          <p:cNvCxnSpPr>
            <a:cxnSpLocks/>
            <a:stCxn id="5" idx="6"/>
            <a:endCxn id="19" idx="0"/>
          </p:cNvCxnSpPr>
          <p:nvPr/>
        </p:nvCxnSpPr>
        <p:spPr>
          <a:xfrm>
            <a:off x="7075737" y="1585299"/>
            <a:ext cx="2017211" cy="23497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90CE62D-03A0-3E7C-3B0E-02ED86BF4AC3}"/>
              </a:ext>
            </a:extLst>
          </p:cNvPr>
          <p:cNvCxnSpPr>
            <a:cxnSpLocks/>
            <a:stCxn id="5" idx="2"/>
            <a:endCxn id="13" idx="0"/>
          </p:cNvCxnSpPr>
          <p:nvPr/>
        </p:nvCxnSpPr>
        <p:spPr>
          <a:xfrm flipH="1">
            <a:off x="2735964" y="1585299"/>
            <a:ext cx="1914786" cy="2349779"/>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1AB57B0-227D-3622-8DCB-9C6659F904FA}"/>
              </a:ext>
            </a:extLst>
          </p:cNvPr>
          <p:cNvCxnSpPr>
            <a:cxnSpLocks/>
            <a:stCxn id="19" idx="2"/>
            <a:endCxn id="13" idx="6"/>
          </p:cNvCxnSpPr>
          <p:nvPr/>
        </p:nvCxnSpPr>
        <p:spPr>
          <a:xfrm flipH="1">
            <a:off x="3948457" y="5064851"/>
            <a:ext cx="3931997" cy="1"/>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1" name="Oval 6">
            <a:extLst>
              <a:ext uri="{FF2B5EF4-FFF2-40B4-BE49-F238E27FC236}">
                <a16:creationId xmlns:a16="http://schemas.microsoft.com/office/drawing/2014/main" id="{3147093F-2EE3-34D7-939A-5771D9136CD2}"/>
              </a:ext>
            </a:extLst>
          </p:cNvPr>
          <p:cNvSpPr txBox="1"/>
          <p:nvPr/>
        </p:nvSpPr>
        <p:spPr>
          <a:xfrm>
            <a:off x="7880454" y="4458409"/>
            <a:ext cx="2505445" cy="124275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1" lang="en-GB" altLang="ja-JP" sz="2400" dirty="0">
                <a:solidFill>
                  <a:prstClr val="black"/>
                </a:solidFill>
                <a:latin typeface="Calibri" panose="020F0502020204030204"/>
                <a:ea typeface="游ゴシック" panose="020B0400000000000000" pitchFamily="34" charset="-128"/>
              </a:rPr>
              <a:t>Values</a:t>
            </a:r>
            <a:endParaRPr kumimoji="1" lang="en-GB"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a:p>
            <a:pPr marL="0" marR="0" lvl="0" indent="0" algn="ctr" defTabSz="1244600" rtl="0" eaLnBrk="1" fontAlgn="auto" latinLnBrk="0" hangingPunct="1">
              <a:lnSpc>
                <a:spcPct val="90000"/>
              </a:lnSpc>
              <a:spcBef>
                <a:spcPct val="0"/>
              </a:spcBef>
              <a:spcAft>
                <a:spcPct val="35000"/>
              </a:spcAft>
              <a:buClrTx/>
              <a:buSzTx/>
              <a:buFontTx/>
              <a:buNone/>
              <a:tabLst/>
              <a:defRPr/>
            </a:pPr>
            <a:r>
              <a:rPr kumimoji="1" lang="en-GB" altLang="ja-JP" dirty="0">
                <a:solidFill>
                  <a:prstClr val="black"/>
                </a:solidFill>
                <a:latin typeface="Calibri" panose="020F0502020204030204"/>
                <a:ea typeface="游ゴシック" panose="020B0400000000000000" pitchFamily="34" charset="-128"/>
              </a:rPr>
              <a:t>(‘implicit structures’)</a:t>
            </a:r>
            <a:endParaRPr kumimoji="1" lang="ja-JP" altLang="en-US"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33" name="Oval 6">
            <a:extLst>
              <a:ext uri="{FF2B5EF4-FFF2-40B4-BE49-F238E27FC236}">
                <a16:creationId xmlns:a16="http://schemas.microsoft.com/office/drawing/2014/main" id="{03C94955-C247-159E-7DB3-0DD5327BE475}"/>
              </a:ext>
            </a:extLst>
          </p:cNvPr>
          <p:cNvSpPr txBox="1"/>
          <p:nvPr/>
        </p:nvSpPr>
        <p:spPr>
          <a:xfrm>
            <a:off x="1704733" y="4458409"/>
            <a:ext cx="2062459" cy="124275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1" lang="en-GB" altLang="ja-JP" sz="2400" dirty="0">
                <a:solidFill>
                  <a:prstClr val="black"/>
                </a:solidFill>
                <a:latin typeface="Calibri" panose="020F0502020204030204"/>
                <a:ea typeface="游ゴシック" panose="020B0400000000000000" pitchFamily="34" charset="-128"/>
              </a:rPr>
              <a:t>Knowledges</a:t>
            </a:r>
            <a:endParaRPr kumimoji="1" lang="en-GB"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a:p>
            <a:pPr marL="0" marR="0" lvl="0" indent="0" algn="ctr" defTabSz="1244600" rtl="0" eaLnBrk="1" fontAlgn="auto" latinLnBrk="0" hangingPunct="1">
              <a:lnSpc>
                <a:spcPct val="90000"/>
              </a:lnSpc>
              <a:spcBef>
                <a:spcPct val="0"/>
              </a:spcBef>
              <a:spcAft>
                <a:spcPct val="35000"/>
              </a:spcAft>
              <a:buClrTx/>
              <a:buSzTx/>
              <a:buFontTx/>
              <a:buNone/>
              <a:tabLst/>
              <a:defRPr/>
            </a:pPr>
            <a:r>
              <a:rPr kumimoji="1" lang="en-GB" altLang="ja-JP" dirty="0">
                <a:solidFill>
                  <a:prstClr val="black"/>
                </a:solidFill>
                <a:latin typeface="Calibri" panose="020F0502020204030204"/>
                <a:ea typeface="游ゴシック" panose="020B0400000000000000" pitchFamily="34" charset="-128"/>
              </a:rPr>
              <a:t>(‘deep structures’)</a:t>
            </a:r>
            <a:endParaRPr kumimoji="1" lang="ja-JP" altLang="en-US"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34936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sky, building&#10;&#10;Description automatically generated">
            <a:extLst>
              <a:ext uri="{FF2B5EF4-FFF2-40B4-BE49-F238E27FC236}">
                <a16:creationId xmlns:a16="http://schemas.microsoft.com/office/drawing/2014/main" id="{4B59DC3E-1FD3-6D21-0874-12D1D760EB7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096000" y="0"/>
            <a:ext cx="6096000" cy="6858000"/>
          </a:xfrm>
          <a:prstGeom prst="rect">
            <a:avLst/>
          </a:prstGeom>
        </p:spPr>
      </p:pic>
      <p:sp>
        <p:nvSpPr>
          <p:cNvPr id="4" name="TextBox 3">
            <a:extLst>
              <a:ext uri="{FF2B5EF4-FFF2-40B4-BE49-F238E27FC236}">
                <a16:creationId xmlns:a16="http://schemas.microsoft.com/office/drawing/2014/main" id="{BDCD0AB8-C12C-E447-60F4-7C2B9D4273F9}"/>
              </a:ext>
            </a:extLst>
          </p:cNvPr>
          <p:cNvSpPr txBox="1"/>
          <p:nvPr/>
        </p:nvSpPr>
        <p:spPr>
          <a:xfrm>
            <a:off x="6229003" y="6581448"/>
            <a:ext cx="3214255" cy="230832"/>
          </a:xfrm>
          <a:prstGeom prst="rect">
            <a:avLst/>
          </a:prstGeom>
          <a:noFill/>
        </p:spPr>
        <p:txBody>
          <a:bodyPr wrap="square" rtlCol="0">
            <a:spAutoFit/>
          </a:bodyPr>
          <a:lstStyle/>
          <a:p>
            <a:r>
              <a:rPr lang="en-US" sz="900">
                <a:solidFill>
                  <a:schemeClr val="bg1"/>
                </a:solidFill>
                <a:hlinkClick r:id="rId4" tooltip="https://global-geography.org/af/Geography/America/United_States/Pictures/Washington/Smithsonian_Institution_Building_1">
                  <a:extLst>
                    <a:ext uri="{A12FA001-AC4F-418D-AE19-62706E023703}">
                      <ahyp:hlinkClr xmlns:ahyp="http://schemas.microsoft.com/office/drawing/2018/hyperlinkcolor" val="tx"/>
                    </a:ext>
                  </a:extLst>
                </a:hlinkClick>
              </a:rPr>
              <a:t>This Photo</a:t>
            </a:r>
            <a:r>
              <a:rPr lang="en-US" sz="900">
                <a:solidFill>
                  <a:schemeClr val="bg1"/>
                </a:solidFill>
              </a:rPr>
              <a:t> by Unknown Author is licensed under </a:t>
            </a:r>
            <a:r>
              <a:rPr lang="en-US" sz="900">
                <a:solidFill>
                  <a:schemeClr val="bg1"/>
                </a:solidFill>
                <a:hlinkClick r:id="rId5" tooltip="https://creativecommons.org/licenses/by-nc/3.0/">
                  <a:extLst>
                    <a:ext uri="{A12FA001-AC4F-418D-AE19-62706E023703}">
                      <ahyp:hlinkClr xmlns:ahyp="http://schemas.microsoft.com/office/drawing/2018/hyperlinkcolor" val="tx"/>
                    </a:ext>
                  </a:extLst>
                </a:hlinkClick>
              </a:rPr>
              <a:t>CC BY-NC</a:t>
            </a:r>
            <a:endParaRPr lang="en-US" sz="900">
              <a:solidFill>
                <a:schemeClr val="bg1"/>
              </a:solidFill>
            </a:endParaRPr>
          </a:p>
        </p:txBody>
      </p:sp>
      <p:sp>
        <p:nvSpPr>
          <p:cNvPr id="5" name="Content Placeholder 2">
            <a:extLst>
              <a:ext uri="{FF2B5EF4-FFF2-40B4-BE49-F238E27FC236}">
                <a16:creationId xmlns:a16="http://schemas.microsoft.com/office/drawing/2014/main" id="{690D5F9A-361D-27A9-2559-3FEA34E6CB55}"/>
              </a:ext>
            </a:extLst>
          </p:cNvPr>
          <p:cNvSpPr txBox="1">
            <a:spLocks/>
          </p:cNvSpPr>
          <p:nvPr/>
        </p:nvSpPr>
        <p:spPr>
          <a:xfrm>
            <a:off x="202419" y="405296"/>
            <a:ext cx="5760578" cy="64527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a:t>Challenge 1: </a:t>
            </a:r>
            <a:r>
              <a:rPr lang="en-US" sz="4000" i="1" dirty="0"/>
              <a:t>Social power</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Where do SPs come from?</a:t>
            </a:r>
          </a:p>
          <a:p>
            <a:pPr marL="0" indent="0">
              <a:buFont typeface="Arial" panose="020B0604020202020204" pitchFamily="34" charset="0"/>
              <a:buNone/>
            </a:pPr>
            <a:endParaRPr lang="en-US" dirty="0"/>
          </a:p>
          <a:p>
            <a:pPr>
              <a:buFontTx/>
              <a:buChar char="-"/>
            </a:pPr>
            <a:r>
              <a:rPr lang="en-US" dirty="0"/>
              <a:t>The professions (Shulman)</a:t>
            </a:r>
          </a:p>
          <a:p>
            <a:pPr>
              <a:buFontTx/>
              <a:buChar char="-"/>
            </a:pPr>
            <a:r>
              <a:rPr lang="en-US" dirty="0"/>
              <a:t>The disciplines – </a:t>
            </a:r>
            <a:r>
              <a:rPr lang="en-US" i="1" dirty="0"/>
              <a:t>epistemic</a:t>
            </a:r>
            <a:endParaRPr lang="en-US" dirty="0"/>
          </a:p>
          <a:p>
            <a:pPr>
              <a:buFontTx/>
              <a:buChar char="-"/>
            </a:pPr>
            <a:r>
              <a:rPr lang="en-US" dirty="0"/>
              <a:t>Institutional structures; traditions; norms (Horn 2013)</a:t>
            </a:r>
          </a:p>
          <a:p>
            <a:pPr marL="0" indent="0">
              <a:buNone/>
            </a:pPr>
            <a:endParaRPr lang="en-US" dirty="0"/>
          </a:p>
          <a:p>
            <a:pPr marL="0" indent="0">
              <a:buNone/>
            </a:pPr>
            <a:r>
              <a:rPr lang="en-US" dirty="0"/>
              <a:t>&gt;&gt; ‘powerful pedagogies’ (Horn 2013)</a:t>
            </a:r>
          </a:p>
          <a:p>
            <a:pPr marL="0" indent="0">
              <a:buNone/>
            </a:pPr>
            <a:endParaRPr lang="en-US" dirty="0"/>
          </a:p>
          <a:p>
            <a:pPr marL="0" indent="0">
              <a:buNone/>
            </a:pPr>
            <a:r>
              <a:rPr lang="en-US" i="1" dirty="0"/>
              <a:t>E.g. </a:t>
            </a:r>
            <a:r>
              <a:rPr lang="en-US" dirty="0" err="1"/>
              <a:t>Swalesian</a:t>
            </a:r>
            <a:r>
              <a:rPr lang="en-US" dirty="0"/>
              <a:t> genre theory…??</a:t>
            </a:r>
          </a:p>
          <a:p>
            <a:pPr>
              <a:buFontTx/>
              <a:buChar char="-"/>
            </a:pPr>
            <a:endParaRPr lang="en-US" dirty="0"/>
          </a:p>
        </p:txBody>
      </p:sp>
    </p:spTree>
    <p:extLst>
      <p:ext uri="{BB962C8B-B14F-4D97-AF65-F5344CB8AC3E}">
        <p14:creationId xmlns:p14="http://schemas.microsoft.com/office/powerpoint/2010/main" val="940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50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500"/>
                                        <p:tgtEl>
                                          <p:spTgt spid="5">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10" end="10"/>
                                            </p:txEl>
                                          </p:spTgt>
                                        </p:tgtEl>
                                        <p:attrNameLst>
                                          <p:attrName>style.visibility</p:attrName>
                                        </p:attrNameLst>
                                      </p:cBhvr>
                                      <p:to>
                                        <p:strVal val="visible"/>
                                      </p:to>
                                    </p:set>
                                    <p:animEffect transition="in" filter="fade">
                                      <p:cBhvr>
                                        <p:cTn id="32"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classroom with desks and chairs&#10;&#10;Description automatically generated with medium confidence">
            <a:extLst>
              <a:ext uri="{FF2B5EF4-FFF2-40B4-BE49-F238E27FC236}">
                <a16:creationId xmlns:a16="http://schemas.microsoft.com/office/drawing/2014/main" id="{5B1EA207-E5E0-B7C7-415F-F03F3A0CFDF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096000" y="0"/>
            <a:ext cx="6096000" cy="6858000"/>
          </a:xfrm>
          <a:prstGeom prst="rect">
            <a:avLst/>
          </a:prstGeom>
        </p:spPr>
      </p:pic>
      <p:sp>
        <p:nvSpPr>
          <p:cNvPr id="18" name="TextBox 17">
            <a:extLst>
              <a:ext uri="{FF2B5EF4-FFF2-40B4-BE49-F238E27FC236}">
                <a16:creationId xmlns:a16="http://schemas.microsoft.com/office/drawing/2014/main" id="{919D4059-3EB6-EC7A-BAAE-ED6AE0A7CE91}"/>
              </a:ext>
            </a:extLst>
          </p:cNvPr>
          <p:cNvSpPr txBox="1"/>
          <p:nvPr/>
        </p:nvSpPr>
        <p:spPr>
          <a:xfrm>
            <a:off x="9144000" y="6627168"/>
            <a:ext cx="3386667" cy="230832"/>
          </a:xfrm>
          <a:prstGeom prst="rect">
            <a:avLst/>
          </a:prstGeom>
          <a:noFill/>
        </p:spPr>
        <p:txBody>
          <a:bodyPr wrap="square" rtlCol="0">
            <a:spAutoFit/>
          </a:bodyPr>
          <a:lstStyle/>
          <a:p>
            <a:r>
              <a:rPr lang="en-US" sz="900" dirty="0">
                <a:solidFill>
                  <a:schemeClr val="bg1"/>
                </a:solidFill>
                <a:hlinkClick r:id="rId4" tooltip="https://www.tryitmom.com/2012/08/making-myself-at-home-at-work.html?showComment=1346380682216">
                  <a:extLst>
                    <a:ext uri="{A12FA001-AC4F-418D-AE19-62706E023703}">
                      <ahyp:hlinkClr xmlns:ahyp="http://schemas.microsoft.com/office/drawing/2018/hyperlinkcolor" val="tx"/>
                    </a:ext>
                  </a:extLst>
                </a:hlinkClick>
              </a:rPr>
              <a:t>This Photo</a:t>
            </a:r>
            <a:r>
              <a:rPr lang="en-US" sz="900" dirty="0">
                <a:solidFill>
                  <a:schemeClr val="bg1"/>
                </a:solidFill>
              </a:rPr>
              <a:t> by Unknown Author is licensed under </a:t>
            </a:r>
            <a:r>
              <a:rPr lang="en-US" sz="900" dirty="0">
                <a:solidFill>
                  <a:schemeClr val="bg1"/>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900" dirty="0">
              <a:solidFill>
                <a:schemeClr val="bg1"/>
              </a:solidFill>
            </a:endParaRPr>
          </a:p>
        </p:txBody>
      </p:sp>
      <p:sp>
        <p:nvSpPr>
          <p:cNvPr id="20" name="Content Placeholder 2">
            <a:extLst>
              <a:ext uri="{FF2B5EF4-FFF2-40B4-BE49-F238E27FC236}">
                <a16:creationId xmlns:a16="http://schemas.microsoft.com/office/drawing/2014/main" id="{D3B6F9E4-EF16-C882-5527-34A2E0625549}"/>
              </a:ext>
            </a:extLst>
          </p:cNvPr>
          <p:cNvSpPr txBox="1">
            <a:spLocks/>
          </p:cNvSpPr>
          <p:nvPr/>
        </p:nvSpPr>
        <p:spPr>
          <a:xfrm>
            <a:off x="202419" y="405296"/>
            <a:ext cx="5760578" cy="64527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a:t>Challenge 2: </a:t>
            </a:r>
            <a:r>
              <a:rPr lang="en-US" sz="4000" i="1" dirty="0"/>
              <a:t>Global view</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International contexts + (e.g.) changing face of UK higher education:</a:t>
            </a:r>
          </a:p>
          <a:p>
            <a:pPr marL="0" indent="0">
              <a:buFont typeface="Arial" panose="020B0604020202020204" pitchFamily="34" charset="0"/>
              <a:buNone/>
            </a:pPr>
            <a:endParaRPr lang="en-US" dirty="0"/>
          </a:p>
          <a:p>
            <a:pPr>
              <a:buFontTx/>
              <a:buChar char="-"/>
            </a:pPr>
            <a:r>
              <a:rPr lang="en-US" dirty="0"/>
              <a:t>Local affordances, practices (and success) shaped by:</a:t>
            </a:r>
          </a:p>
          <a:p>
            <a:pPr lvl="1">
              <a:buFontTx/>
              <a:buChar char="-"/>
            </a:pPr>
            <a:r>
              <a:rPr lang="en-US" b="1" dirty="0"/>
              <a:t>Embodied realities </a:t>
            </a:r>
            <a:r>
              <a:rPr lang="en-US" dirty="0"/>
              <a:t>– e.g. multilingual Ss (e.g. </a:t>
            </a:r>
            <a:r>
              <a:rPr lang="en-US" dirty="0" err="1"/>
              <a:t>Canagarajah</a:t>
            </a:r>
            <a:r>
              <a:rPr lang="en-US" dirty="0"/>
              <a:t> 2013)</a:t>
            </a:r>
          </a:p>
          <a:p>
            <a:pPr lvl="1">
              <a:buFontTx/>
              <a:buChar char="-"/>
            </a:pPr>
            <a:r>
              <a:rPr lang="en-US" dirty="0"/>
              <a:t>Students’ prior/existing </a:t>
            </a:r>
            <a:r>
              <a:rPr lang="en-US" b="1" dirty="0"/>
              <a:t>material conditions </a:t>
            </a:r>
            <a:r>
              <a:rPr lang="en-US" dirty="0"/>
              <a:t>(Jacobs, 2019)</a:t>
            </a:r>
          </a:p>
          <a:p>
            <a:pPr lvl="1">
              <a:buFontTx/>
              <a:buChar char="-"/>
            </a:pPr>
            <a:r>
              <a:rPr lang="en-US" b="1" dirty="0"/>
              <a:t>Material artefacts </a:t>
            </a:r>
            <a:r>
              <a:rPr lang="en-US" dirty="0"/>
              <a:t>– e.g. curriculum</a:t>
            </a:r>
          </a:p>
          <a:p>
            <a:pPr marL="0" indent="0">
              <a:buNone/>
            </a:pPr>
            <a:endParaRPr lang="en-US" dirty="0"/>
          </a:p>
          <a:p>
            <a:pPr marL="0" indent="0">
              <a:buNone/>
            </a:pPr>
            <a:r>
              <a:rPr lang="en-US" dirty="0"/>
              <a:t>&gt;&gt; Consider </a:t>
            </a:r>
            <a:r>
              <a:rPr lang="en-US" b="1" i="1" dirty="0"/>
              <a:t>material ecologies</a:t>
            </a:r>
          </a:p>
        </p:txBody>
      </p:sp>
    </p:spTree>
    <p:extLst>
      <p:ext uri="{BB962C8B-B14F-4D97-AF65-F5344CB8AC3E}">
        <p14:creationId xmlns:p14="http://schemas.microsoft.com/office/powerpoint/2010/main" val="60565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2" end="2"/>
                                            </p:txEl>
                                          </p:spTgt>
                                        </p:tgtEl>
                                        <p:attrNameLst>
                                          <p:attrName>style.visibility</p:attrName>
                                        </p:attrNameLst>
                                      </p:cBhvr>
                                      <p:to>
                                        <p:strVal val="visible"/>
                                      </p:to>
                                    </p:set>
                                    <p:animEffect transition="in" filter="fade">
                                      <p:cBhvr>
                                        <p:cTn id="7" dur="500"/>
                                        <p:tgtEl>
                                          <p:spTgt spid="2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xEl>
                                              <p:pRg st="4" end="4"/>
                                            </p:txEl>
                                          </p:spTgt>
                                        </p:tgtEl>
                                        <p:attrNameLst>
                                          <p:attrName>style.visibility</p:attrName>
                                        </p:attrNameLst>
                                      </p:cBhvr>
                                      <p:to>
                                        <p:strVal val="visible"/>
                                      </p:to>
                                    </p:set>
                                    <p:animEffect transition="in" filter="fade">
                                      <p:cBhvr>
                                        <p:cTn id="12" dur="500"/>
                                        <p:tgtEl>
                                          <p:spTgt spid="20">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xEl>
                                              <p:pRg st="5" end="5"/>
                                            </p:txEl>
                                          </p:spTgt>
                                        </p:tgtEl>
                                        <p:attrNameLst>
                                          <p:attrName>style.visibility</p:attrName>
                                        </p:attrNameLst>
                                      </p:cBhvr>
                                      <p:to>
                                        <p:strVal val="visible"/>
                                      </p:to>
                                    </p:set>
                                    <p:animEffect transition="in" filter="fade">
                                      <p:cBhvr>
                                        <p:cTn id="17" dur="500"/>
                                        <p:tgtEl>
                                          <p:spTgt spid="20">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6" end="6"/>
                                            </p:txEl>
                                          </p:spTgt>
                                        </p:tgtEl>
                                        <p:attrNameLst>
                                          <p:attrName>style.visibility</p:attrName>
                                        </p:attrNameLst>
                                      </p:cBhvr>
                                      <p:to>
                                        <p:strVal val="visible"/>
                                      </p:to>
                                    </p:set>
                                    <p:animEffect transition="in" filter="fade">
                                      <p:cBhvr>
                                        <p:cTn id="22" dur="500"/>
                                        <p:tgtEl>
                                          <p:spTgt spid="20">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xEl>
                                              <p:pRg st="7" end="7"/>
                                            </p:txEl>
                                          </p:spTgt>
                                        </p:tgtEl>
                                        <p:attrNameLst>
                                          <p:attrName>style.visibility</p:attrName>
                                        </p:attrNameLst>
                                      </p:cBhvr>
                                      <p:to>
                                        <p:strVal val="visible"/>
                                      </p:to>
                                    </p:set>
                                    <p:animEffect transition="in" filter="fade">
                                      <p:cBhvr>
                                        <p:cTn id="27" dur="500"/>
                                        <p:tgtEl>
                                          <p:spTgt spid="20">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xEl>
                                              <p:pRg st="9" end="9"/>
                                            </p:txEl>
                                          </p:spTgt>
                                        </p:tgtEl>
                                        <p:attrNameLst>
                                          <p:attrName>style.visibility</p:attrName>
                                        </p:attrNameLst>
                                      </p:cBhvr>
                                      <p:to>
                                        <p:strVal val="visible"/>
                                      </p:to>
                                    </p:set>
                                    <p:animEffect transition="in" filter="fade">
                                      <p:cBhvr>
                                        <p:cTn id="32" dur="500"/>
                                        <p:tgtEl>
                                          <p:spTgt spid="2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1E9EB61-75E9-EB03-6E9C-9257C20B078C}"/>
              </a:ext>
            </a:extLst>
          </p:cNvPr>
          <p:cNvGrpSpPr/>
          <p:nvPr/>
        </p:nvGrpSpPr>
        <p:grpSpPr>
          <a:xfrm>
            <a:off x="2521486" y="3974448"/>
            <a:ext cx="2424987" cy="2259547"/>
            <a:chOff x="2126183" y="2160555"/>
            <a:chExt cx="3845407" cy="3845407"/>
          </a:xfrm>
        </p:grpSpPr>
        <p:sp>
          <p:nvSpPr>
            <p:cNvPr id="9" name="Oval 8">
              <a:extLst>
                <a:ext uri="{FF2B5EF4-FFF2-40B4-BE49-F238E27FC236}">
                  <a16:creationId xmlns:a16="http://schemas.microsoft.com/office/drawing/2014/main" id="{907DD25B-A406-A429-A91C-37E71AA66181}"/>
                </a:ext>
              </a:extLst>
            </p:cNvPr>
            <p:cNvSpPr/>
            <p:nvPr/>
          </p:nvSpPr>
          <p:spPr>
            <a:xfrm>
              <a:off x="2126183" y="2160555"/>
              <a:ext cx="3845407" cy="3845407"/>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0" name="Oval 4">
              <a:extLst>
                <a:ext uri="{FF2B5EF4-FFF2-40B4-BE49-F238E27FC236}">
                  <a16:creationId xmlns:a16="http://schemas.microsoft.com/office/drawing/2014/main" id="{D96724FF-392C-3819-0510-2A9A6F762BBC}"/>
                </a:ext>
              </a:extLst>
            </p:cNvPr>
            <p:cNvSpPr txBox="1"/>
            <p:nvPr/>
          </p:nvSpPr>
          <p:spPr>
            <a:xfrm>
              <a:off x="2624552" y="3189729"/>
              <a:ext cx="2819965" cy="1730433"/>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1" lang="en-GB"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Social Structures</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grpSp>
      <p:grpSp>
        <p:nvGrpSpPr>
          <p:cNvPr id="3" name="Group 2">
            <a:extLst>
              <a:ext uri="{FF2B5EF4-FFF2-40B4-BE49-F238E27FC236}">
                <a16:creationId xmlns:a16="http://schemas.microsoft.com/office/drawing/2014/main" id="{DEDA6908-739B-6537-1E1F-DA727E626A98}"/>
              </a:ext>
            </a:extLst>
          </p:cNvPr>
          <p:cNvGrpSpPr/>
          <p:nvPr/>
        </p:nvGrpSpPr>
        <p:grpSpPr>
          <a:xfrm>
            <a:off x="4883506" y="1950576"/>
            <a:ext cx="2424987" cy="2259547"/>
            <a:chOff x="4502466" y="1296453"/>
            <a:chExt cx="3845407" cy="3845407"/>
          </a:xfrm>
        </p:grpSpPr>
        <p:sp>
          <p:nvSpPr>
            <p:cNvPr id="7" name="Oval 6">
              <a:extLst>
                <a:ext uri="{FF2B5EF4-FFF2-40B4-BE49-F238E27FC236}">
                  <a16:creationId xmlns:a16="http://schemas.microsoft.com/office/drawing/2014/main" id="{A6B9A4FC-F489-AC03-2FE8-388CD3E30EBF}"/>
                </a:ext>
              </a:extLst>
            </p:cNvPr>
            <p:cNvSpPr/>
            <p:nvPr/>
          </p:nvSpPr>
          <p:spPr>
            <a:xfrm>
              <a:off x="4502466" y="1296453"/>
              <a:ext cx="3845407" cy="3845407"/>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8" name="Oval 6">
              <a:extLst>
                <a:ext uri="{FF2B5EF4-FFF2-40B4-BE49-F238E27FC236}">
                  <a16:creationId xmlns:a16="http://schemas.microsoft.com/office/drawing/2014/main" id="{0EB09C50-0F92-FA11-DF43-D7F7C336B48C}"/>
                </a:ext>
              </a:extLst>
            </p:cNvPr>
            <p:cNvSpPr txBox="1"/>
            <p:nvPr/>
          </p:nvSpPr>
          <p:spPr>
            <a:xfrm>
              <a:off x="5271547" y="2212499"/>
              <a:ext cx="2307244" cy="211497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1" lang="en-GB"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Material Ecologies</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grpSp>
      <p:grpSp>
        <p:nvGrpSpPr>
          <p:cNvPr id="4" name="Group 3">
            <a:extLst>
              <a:ext uri="{FF2B5EF4-FFF2-40B4-BE49-F238E27FC236}">
                <a16:creationId xmlns:a16="http://schemas.microsoft.com/office/drawing/2014/main" id="{8FF4A821-8CCF-AB80-BB31-D5C47D201EB0}"/>
              </a:ext>
            </a:extLst>
          </p:cNvPr>
          <p:cNvGrpSpPr/>
          <p:nvPr/>
        </p:nvGrpSpPr>
        <p:grpSpPr>
          <a:xfrm>
            <a:off x="646176" y="472150"/>
            <a:ext cx="2424987" cy="2259547"/>
            <a:chOff x="0" y="1224429"/>
            <a:chExt cx="3845407" cy="3845407"/>
          </a:xfrm>
        </p:grpSpPr>
        <p:sp>
          <p:nvSpPr>
            <p:cNvPr id="5" name="Oval 4">
              <a:extLst>
                <a:ext uri="{FF2B5EF4-FFF2-40B4-BE49-F238E27FC236}">
                  <a16:creationId xmlns:a16="http://schemas.microsoft.com/office/drawing/2014/main" id="{D3BFA359-6851-CF97-8976-5A06196E6E5D}"/>
                </a:ext>
              </a:extLst>
            </p:cNvPr>
            <p:cNvSpPr/>
            <p:nvPr/>
          </p:nvSpPr>
          <p:spPr>
            <a:xfrm>
              <a:off x="0" y="1224429"/>
              <a:ext cx="3845407" cy="3845407"/>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6" name="Oval 8">
              <a:extLst>
                <a:ext uri="{FF2B5EF4-FFF2-40B4-BE49-F238E27FC236}">
                  <a16:creationId xmlns:a16="http://schemas.microsoft.com/office/drawing/2014/main" id="{181975B0-C208-8BEB-C2C1-515AE4B4E14B}"/>
                </a:ext>
              </a:extLst>
            </p:cNvPr>
            <p:cNvSpPr txBox="1"/>
            <p:nvPr/>
          </p:nvSpPr>
          <p:spPr>
            <a:xfrm>
              <a:off x="406001" y="2212498"/>
              <a:ext cx="3066128" cy="211497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1" lang="en-GB"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Classroom Practices</a:t>
              </a:r>
            </a:p>
            <a:p>
              <a:pPr marL="0" marR="0" lvl="0" indent="0" algn="ctr" defTabSz="1244600" rtl="0" eaLnBrk="1" fontAlgn="auto" latinLnBrk="0" hangingPunct="1">
                <a:lnSpc>
                  <a:spcPct val="90000"/>
                </a:lnSpc>
                <a:spcBef>
                  <a:spcPct val="0"/>
                </a:spcBef>
                <a:spcAft>
                  <a:spcPct val="35000"/>
                </a:spcAft>
                <a:buClrTx/>
                <a:buSzTx/>
                <a:buFontTx/>
                <a:buNone/>
                <a:tabLst/>
                <a:defRPr/>
              </a:pPr>
              <a:r>
                <a:rPr kumimoji="1" lang="en-GB" altLang="ja-JP" dirty="0">
                  <a:solidFill>
                    <a:prstClr val="black"/>
                  </a:solidFill>
                  <a:latin typeface="Calibri" panose="020F0502020204030204"/>
                  <a:ea typeface="游ゴシック" panose="020B0400000000000000" pitchFamily="34" charset="-128"/>
                </a:rPr>
                <a:t>(‘surface structures’)</a:t>
              </a:r>
              <a:endParaRPr kumimoji="1" lang="ja-JP" altLang="en-US"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grpSp>
      <p:grpSp>
        <p:nvGrpSpPr>
          <p:cNvPr id="12" name="Group 11">
            <a:extLst>
              <a:ext uri="{FF2B5EF4-FFF2-40B4-BE49-F238E27FC236}">
                <a16:creationId xmlns:a16="http://schemas.microsoft.com/office/drawing/2014/main" id="{874CC1F4-5CDE-7180-A2AB-EAB6FBD9A0EE}"/>
              </a:ext>
            </a:extLst>
          </p:cNvPr>
          <p:cNvGrpSpPr/>
          <p:nvPr/>
        </p:nvGrpSpPr>
        <p:grpSpPr>
          <a:xfrm>
            <a:off x="7228035" y="4466210"/>
            <a:ext cx="2505445" cy="2259547"/>
            <a:chOff x="4502466" y="1296453"/>
            <a:chExt cx="3972992" cy="3845407"/>
          </a:xfrm>
        </p:grpSpPr>
        <p:sp>
          <p:nvSpPr>
            <p:cNvPr id="13" name="Oval 12">
              <a:extLst>
                <a:ext uri="{FF2B5EF4-FFF2-40B4-BE49-F238E27FC236}">
                  <a16:creationId xmlns:a16="http://schemas.microsoft.com/office/drawing/2014/main" id="{8F3E8ABA-6162-7A51-58D1-7701DCF1B7B0}"/>
                </a:ext>
              </a:extLst>
            </p:cNvPr>
            <p:cNvSpPr/>
            <p:nvPr/>
          </p:nvSpPr>
          <p:spPr>
            <a:xfrm>
              <a:off x="4502466" y="1296453"/>
              <a:ext cx="3845407" cy="3845407"/>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4" name="Oval 6">
              <a:extLst>
                <a:ext uri="{FF2B5EF4-FFF2-40B4-BE49-F238E27FC236}">
                  <a16:creationId xmlns:a16="http://schemas.microsoft.com/office/drawing/2014/main" id="{CBB97AC6-06A9-90B2-F77B-912F705472A9}"/>
                </a:ext>
              </a:extLst>
            </p:cNvPr>
            <p:cNvSpPr txBox="1"/>
            <p:nvPr/>
          </p:nvSpPr>
          <p:spPr>
            <a:xfrm>
              <a:off x="4502466" y="2212499"/>
              <a:ext cx="3972992" cy="211497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1" lang="en-GB" altLang="ja-JP" sz="2400" dirty="0">
                  <a:solidFill>
                    <a:prstClr val="black"/>
                  </a:solidFill>
                  <a:latin typeface="Calibri" panose="020F0502020204030204"/>
                  <a:ea typeface="游ゴシック" panose="020B0400000000000000" pitchFamily="34" charset="-128"/>
                </a:rPr>
                <a:t>Values</a:t>
              </a:r>
              <a:endParaRPr kumimoji="1" lang="en-GB"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a:p>
              <a:pPr marL="0" marR="0" lvl="0" indent="0" algn="ctr" defTabSz="1244600" rtl="0" eaLnBrk="1" fontAlgn="auto" latinLnBrk="0" hangingPunct="1">
                <a:lnSpc>
                  <a:spcPct val="90000"/>
                </a:lnSpc>
                <a:spcBef>
                  <a:spcPct val="0"/>
                </a:spcBef>
                <a:spcAft>
                  <a:spcPct val="35000"/>
                </a:spcAft>
                <a:buClrTx/>
                <a:buSzTx/>
                <a:buFontTx/>
                <a:buNone/>
                <a:tabLst/>
                <a:defRPr/>
              </a:pPr>
              <a:r>
                <a:rPr kumimoji="1" lang="en-GB" altLang="ja-JP" dirty="0">
                  <a:solidFill>
                    <a:prstClr val="black"/>
                  </a:solidFill>
                  <a:latin typeface="Calibri" panose="020F0502020204030204"/>
                  <a:ea typeface="游ゴシック" panose="020B0400000000000000" pitchFamily="34" charset="-128"/>
                </a:rPr>
                <a:t>(‘implicit structures’)</a:t>
              </a:r>
              <a:endParaRPr kumimoji="1" lang="ja-JP" altLang="en-US"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grpSp>
      <p:grpSp>
        <p:nvGrpSpPr>
          <p:cNvPr id="18" name="Group 17">
            <a:extLst>
              <a:ext uri="{FF2B5EF4-FFF2-40B4-BE49-F238E27FC236}">
                <a16:creationId xmlns:a16="http://schemas.microsoft.com/office/drawing/2014/main" id="{39B3D7DD-D80C-89F6-22BC-717A9999E9E4}"/>
              </a:ext>
            </a:extLst>
          </p:cNvPr>
          <p:cNvGrpSpPr/>
          <p:nvPr/>
        </p:nvGrpSpPr>
        <p:grpSpPr>
          <a:xfrm>
            <a:off x="8074888" y="35940"/>
            <a:ext cx="2424987" cy="2259547"/>
            <a:chOff x="4502466" y="1296453"/>
            <a:chExt cx="3845407" cy="3845407"/>
          </a:xfrm>
        </p:grpSpPr>
        <p:sp>
          <p:nvSpPr>
            <p:cNvPr id="19" name="Oval 18">
              <a:extLst>
                <a:ext uri="{FF2B5EF4-FFF2-40B4-BE49-F238E27FC236}">
                  <a16:creationId xmlns:a16="http://schemas.microsoft.com/office/drawing/2014/main" id="{FDE8E5BD-B9F8-41CF-BD66-B5501F2EE77F}"/>
                </a:ext>
              </a:extLst>
            </p:cNvPr>
            <p:cNvSpPr/>
            <p:nvPr/>
          </p:nvSpPr>
          <p:spPr>
            <a:xfrm>
              <a:off x="4502466" y="1296453"/>
              <a:ext cx="3845407" cy="3845407"/>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0" name="Oval 6">
              <a:extLst>
                <a:ext uri="{FF2B5EF4-FFF2-40B4-BE49-F238E27FC236}">
                  <a16:creationId xmlns:a16="http://schemas.microsoft.com/office/drawing/2014/main" id="{D37D9AA5-428A-FDAE-B1E6-08493BD24DF2}"/>
                </a:ext>
              </a:extLst>
            </p:cNvPr>
            <p:cNvSpPr txBox="1"/>
            <p:nvPr/>
          </p:nvSpPr>
          <p:spPr>
            <a:xfrm>
              <a:off x="4789903" y="2267167"/>
              <a:ext cx="3270531" cy="211497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1" lang="en-GB" altLang="ja-JP" sz="2400" dirty="0">
                  <a:solidFill>
                    <a:prstClr val="black"/>
                  </a:solidFill>
                  <a:latin typeface="Calibri" panose="020F0502020204030204"/>
                  <a:ea typeface="游ゴシック" panose="020B0400000000000000" pitchFamily="34" charset="-128"/>
                </a:rPr>
                <a:t>Knowledges</a:t>
              </a:r>
              <a:endParaRPr kumimoji="1" lang="en-GB"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a:p>
              <a:pPr marL="0" marR="0" lvl="0" indent="0" algn="ctr" defTabSz="1244600" rtl="0" eaLnBrk="1" fontAlgn="auto" latinLnBrk="0" hangingPunct="1">
                <a:lnSpc>
                  <a:spcPct val="90000"/>
                </a:lnSpc>
                <a:spcBef>
                  <a:spcPct val="0"/>
                </a:spcBef>
                <a:spcAft>
                  <a:spcPct val="35000"/>
                </a:spcAft>
                <a:buClrTx/>
                <a:buSzTx/>
                <a:buFontTx/>
                <a:buNone/>
                <a:tabLst/>
                <a:defRPr/>
              </a:pPr>
              <a:r>
                <a:rPr kumimoji="1" lang="en-GB" altLang="ja-JP" dirty="0">
                  <a:solidFill>
                    <a:prstClr val="black"/>
                  </a:solidFill>
                  <a:latin typeface="Calibri" panose="020F0502020204030204"/>
                  <a:ea typeface="游ゴシック" panose="020B0400000000000000" pitchFamily="34" charset="-128"/>
                </a:rPr>
                <a:t>(‘deep structures’)</a:t>
              </a:r>
              <a:endParaRPr kumimoji="1" lang="ja-JP" altLang="en-US"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grpSp>
      <p:cxnSp>
        <p:nvCxnSpPr>
          <p:cNvPr id="22" name="Straight Connector 21">
            <a:extLst>
              <a:ext uri="{FF2B5EF4-FFF2-40B4-BE49-F238E27FC236}">
                <a16:creationId xmlns:a16="http://schemas.microsoft.com/office/drawing/2014/main" id="{8CA13BB0-74D7-5F65-CD5E-E779CF3147D8}"/>
              </a:ext>
            </a:extLst>
          </p:cNvPr>
          <p:cNvCxnSpPr>
            <a:stCxn id="5" idx="6"/>
            <a:endCxn id="7" idx="2"/>
          </p:cNvCxnSpPr>
          <p:nvPr/>
        </p:nvCxnSpPr>
        <p:spPr>
          <a:xfrm>
            <a:off x="3071163" y="1601924"/>
            <a:ext cx="1812343" cy="147842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62F04F5-6738-0A82-5F18-B23D51590146}"/>
              </a:ext>
            </a:extLst>
          </p:cNvPr>
          <p:cNvCxnSpPr>
            <a:cxnSpLocks/>
            <a:stCxn id="7" idx="3"/>
            <a:endCxn id="9" idx="7"/>
          </p:cNvCxnSpPr>
          <p:nvPr/>
        </p:nvCxnSpPr>
        <p:spPr>
          <a:xfrm flipH="1">
            <a:off x="4591342" y="3879220"/>
            <a:ext cx="647295" cy="42613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0714C85-D0B2-9286-7A89-7C1E289CC71E}"/>
              </a:ext>
            </a:extLst>
          </p:cNvPr>
          <p:cNvCxnSpPr>
            <a:cxnSpLocks/>
            <a:stCxn id="19" idx="3"/>
            <a:endCxn id="7" idx="6"/>
          </p:cNvCxnSpPr>
          <p:nvPr/>
        </p:nvCxnSpPr>
        <p:spPr>
          <a:xfrm flipH="1">
            <a:off x="7308493" y="1964584"/>
            <a:ext cx="1121526" cy="111576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0A8BD3B-465A-D46C-29B1-F1195E32C9F4}"/>
              </a:ext>
            </a:extLst>
          </p:cNvPr>
          <p:cNvCxnSpPr>
            <a:cxnSpLocks/>
            <a:stCxn id="5" idx="7"/>
            <a:endCxn id="19" idx="2"/>
          </p:cNvCxnSpPr>
          <p:nvPr/>
        </p:nvCxnSpPr>
        <p:spPr>
          <a:xfrm>
            <a:off x="2716032" y="803053"/>
            <a:ext cx="5358856" cy="36266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90CE62D-03A0-3E7C-3B0E-02ED86BF4AC3}"/>
              </a:ext>
            </a:extLst>
          </p:cNvPr>
          <p:cNvCxnSpPr>
            <a:cxnSpLocks/>
            <a:stCxn id="5" idx="4"/>
            <a:endCxn id="9" idx="1"/>
          </p:cNvCxnSpPr>
          <p:nvPr/>
        </p:nvCxnSpPr>
        <p:spPr>
          <a:xfrm>
            <a:off x="1858670" y="2731697"/>
            <a:ext cx="1017947" cy="157365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7596B2A-AFC9-B87B-F47D-B877AAF9A4B3}"/>
              </a:ext>
            </a:extLst>
          </p:cNvPr>
          <p:cNvCxnSpPr>
            <a:cxnSpLocks/>
            <a:endCxn id="14" idx="1"/>
          </p:cNvCxnSpPr>
          <p:nvPr/>
        </p:nvCxnSpPr>
        <p:spPr>
          <a:xfrm>
            <a:off x="4946473" y="5104221"/>
            <a:ext cx="2281562" cy="52163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1AB57B0-227D-3622-8DCB-9C6659F904FA}"/>
              </a:ext>
            </a:extLst>
          </p:cNvPr>
          <p:cNvCxnSpPr>
            <a:cxnSpLocks/>
            <a:stCxn id="19" idx="4"/>
            <a:endCxn id="13" idx="0"/>
          </p:cNvCxnSpPr>
          <p:nvPr/>
        </p:nvCxnSpPr>
        <p:spPr>
          <a:xfrm flipH="1">
            <a:off x="8440529" y="2295487"/>
            <a:ext cx="846853" cy="217072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17A8664-B0A8-79ED-FCD2-8CA0FAB52123}"/>
              </a:ext>
            </a:extLst>
          </p:cNvPr>
          <p:cNvCxnSpPr>
            <a:cxnSpLocks/>
            <a:stCxn id="7" idx="5"/>
            <a:endCxn id="13" idx="1"/>
          </p:cNvCxnSpPr>
          <p:nvPr/>
        </p:nvCxnSpPr>
        <p:spPr>
          <a:xfrm>
            <a:off x="6953362" y="3879220"/>
            <a:ext cx="629804" cy="917893"/>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240457F9-9E2B-89C4-8904-8C636933B4E5}"/>
              </a:ext>
            </a:extLst>
          </p:cNvPr>
          <p:cNvSpPr/>
          <p:nvPr/>
        </p:nvSpPr>
        <p:spPr>
          <a:xfrm>
            <a:off x="192364" y="6276998"/>
            <a:ext cx="6123769" cy="461665"/>
          </a:xfrm>
          <a:prstGeom prst="rect">
            <a:avLst/>
          </a:prstGeom>
        </p:spPr>
        <p:txBody>
          <a:bodyPr wrap="square">
            <a:spAutoFit/>
          </a:bodyPr>
          <a:lstStyle/>
          <a:p>
            <a:r>
              <a:rPr lang="en-GB" sz="2400" dirty="0">
                <a:solidFill>
                  <a:srgbClr val="FF0000"/>
                </a:solidFill>
                <a:latin typeface="Arial" panose="020B0604020202020204" pitchFamily="34" charset="0"/>
                <a:ea typeface="MS Mincho" panose="02020609040205080304" pitchFamily="49" charset="-128"/>
              </a:rPr>
              <a:t>EAP signatures: Emergence </a:t>
            </a:r>
            <a:r>
              <a:rPr lang="en-GB" sz="2400" i="1" dirty="0">
                <a:solidFill>
                  <a:srgbClr val="FF0000"/>
                </a:solidFill>
                <a:latin typeface="Arial" panose="020B0604020202020204" pitchFamily="34" charset="0"/>
                <a:ea typeface="MS Mincho" panose="02020609040205080304" pitchFamily="49" charset="-128"/>
              </a:rPr>
              <a:t>locally</a:t>
            </a:r>
            <a:r>
              <a:rPr lang="en-GB" sz="2400" dirty="0">
                <a:solidFill>
                  <a:srgbClr val="FF0000"/>
                </a:solidFill>
                <a:latin typeface="Arial" panose="020B0604020202020204" pitchFamily="34" charset="0"/>
                <a:ea typeface="MS Mincho" panose="02020609040205080304" pitchFamily="49" charset="-128"/>
              </a:rPr>
              <a:t>?</a:t>
            </a:r>
          </a:p>
        </p:txBody>
      </p:sp>
    </p:spTree>
    <p:extLst>
      <p:ext uri="{BB962C8B-B14F-4D97-AF65-F5344CB8AC3E}">
        <p14:creationId xmlns:p14="http://schemas.microsoft.com/office/powerpoint/2010/main" val="3030772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4EF6C4-BAE6-8349-BA2E-0C251DBE0269}"/>
              </a:ext>
            </a:extLst>
          </p:cNvPr>
          <p:cNvPicPr>
            <a:picLocks noChangeAspect="1"/>
          </p:cNvPicPr>
          <p:nvPr/>
        </p:nvPicPr>
        <p:blipFill>
          <a:blip r:embed="rId3"/>
          <a:stretch>
            <a:fillRect/>
          </a:stretch>
        </p:blipFill>
        <p:spPr>
          <a:xfrm>
            <a:off x="7202904" y="0"/>
            <a:ext cx="4989095" cy="6858000"/>
          </a:xfrm>
          <a:prstGeom prst="rect">
            <a:avLst/>
          </a:prstGeom>
        </p:spPr>
      </p:pic>
      <p:pic>
        <p:nvPicPr>
          <p:cNvPr id="3" name="Picture 2" descr="Macintosh HD:Users:Koso-Kirk:Desktop:Screen Shot 2018-05-30 at 13.53.20.png">
            <a:extLst>
              <a:ext uri="{FF2B5EF4-FFF2-40B4-BE49-F238E27FC236}">
                <a16:creationId xmlns:a16="http://schemas.microsoft.com/office/drawing/2014/main" id="{52A28F92-5CFF-AB44-B7D9-A7F40CC8226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52399" y="2230135"/>
            <a:ext cx="6732495" cy="4654570"/>
          </a:xfrm>
          <a:prstGeom prst="rect">
            <a:avLst/>
          </a:prstGeom>
          <a:noFill/>
          <a:ln w="25400">
            <a:noFill/>
          </a:ln>
        </p:spPr>
      </p:pic>
      <p:sp>
        <p:nvSpPr>
          <p:cNvPr id="4" name="Content Placeholder 2">
            <a:extLst>
              <a:ext uri="{FF2B5EF4-FFF2-40B4-BE49-F238E27FC236}">
                <a16:creationId xmlns:a16="http://schemas.microsoft.com/office/drawing/2014/main" id="{A1936D5C-42F0-5243-A8F8-796116E8D554}"/>
              </a:ext>
            </a:extLst>
          </p:cNvPr>
          <p:cNvSpPr txBox="1">
            <a:spLocks/>
          </p:cNvSpPr>
          <p:nvPr/>
        </p:nvSpPr>
        <p:spPr>
          <a:xfrm>
            <a:off x="7202904" y="4557420"/>
            <a:ext cx="2709447" cy="88741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kumimoji="1" lang="en-GB" altLang="ja-JP" sz="4000" dirty="0">
                <a:solidFill>
                  <a:srgbClr val="0070C0"/>
                </a:solidFill>
                <a:latin typeface="Arial Narrow" panose="020B0604020202020204" pitchFamily="34" charset="0"/>
                <a:ea typeface="ＭＳ Ｐゴシック" panose="020B0600070205080204" pitchFamily="34" charset="-128"/>
              </a:rPr>
              <a:t>‘pearl dive’</a:t>
            </a:r>
            <a:endParaRPr kumimoji="1" lang="ja-JP" altLang="en-US" sz="4000">
              <a:solidFill>
                <a:srgbClr val="0070C0"/>
              </a:solidFill>
              <a:latin typeface="Arial Narrow" panose="020B0604020202020204" pitchFamily="34" charset="0"/>
              <a:ea typeface="ＭＳ Ｐゴシック" panose="020B0600070205080204" pitchFamily="34" charset="-128"/>
            </a:endParaRPr>
          </a:p>
        </p:txBody>
      </p:sp>
      <p:sp>
        <p:nvSpPr>
          <p:cNvPr id="6" name="Content Placeholder 2">
            <a:extLst>
              <a:ext uri="{FF2B5EF4-FFF2-40B4-BE49-F238E27FC236}">
                <a16:creationId xmlns:a16="http://schemas.microsoft.com/office/drawing/2014/main" id="{88F2F58F-789A-5347-A71D-88B9E4BC03BF}"/>
              </a:ext>
            </a:extLst>
          </p:cNvPr>
          <p:cNvSpPr txBox="1">
            <a:spLocks/>
          </p:cNvSpPr>
          <p:nvPr/>
        </p:nvSpPr>
        <p:spPr>
          <a:xfrm>
            <a:off x="152398" y="347829"/>
            <a:ext cx="6732495" cy="88741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kumimoji="1" lang="en-GB" altLang="ja-JP" sz="4000" dirty="0">
                <a:latin typeface="Arial Narrow" panose="020B0604020202020204" pitchFamily="34" charset="0"/>
                <a:ea typeface="ＭＳ Ｐゴシック" panose="020B0600070205080204" pitchFamily="34" charset="-128"/>
              </a:rPr>
              <a:t>Signature task profile (Kirk 2018)</a:t>
            </a:r>
            <a:endParaRPr kumimoji="1" lang="ja-JP" altLang="en-US" sz="4000">
              <a:latin typeface="Arial Narrow" panose="020B0604020202020204" pitchFamily="34" charset="0"/>
              <a:ea typeface="ＭＳ Ｐゴシック" panose="020B0600070205080204" pitchFamily="34" charset="-128"/>
            </a:endParaRPr>
          </a:p>
        </p:txBody>
      </p:sp>
      <p:sp>
        <p:nvSpPr>
          <p:cNvPr id="7" name="Rectangle 6">
            <a:extLst>
              <a:ext uri="{FF2B5EF4-FFF2-40B4-BE49-F238E27FC236}">
                <a16:creationId xmlns:a16="http://schemas.microsoft.com/office/drawing/2014/main" id="{54137FB1-A084-A649-A3E4-A681BFD29DE7}"/>
              </a:ext>
            </a:extLst>
          </p:cNvPr>
          <p:cNvSpPr/>
          <p:nvPr/>
        </p:nvSpPr>
        <p:spPr>
          <a:xfrm>
            <a:off x="1447800" y="1163477"/>
            <a:ext cx="6096000" cy="461665"/>
          </a:xfrm>
          <a:prstGeom prst="rect">
            <a:avLst/>
          </a:prstGeom>
        </p:spPr>
        <p:txBody>
          <a:bodyPr>
            <a:spAutoFit/>
          </a:bodyPr>
          <a:lstStyle/>
          <a:p>
            <a:r>
              <a:rPr lang="en-GB" sz="2400" i="1" dirty="0">
                <a:latin typeface="Arial" panose="020B0604020202020204" pitchFamily="34" charset="0"/>
                <a:ea typeface="MS Mincho" panose="02020609040205080304" pitchFamily="49" charset="-128"/>
              </a:rPr>
              <a:t>E.g.</a:t>
            </a:r>
            <a:r>
              <a:rPr lang="en-GB" sz="2400" dirty="0">
                <a:latin typeface="Arial" panose="020B0604020202020204" pitchFamily="34" charset="0"/>
                <a:ea typeface="MS Mincho" panose="02020609040205080304" pitchFamily="49" charset="-128"/>
              </a:rPr>
              <a:t> "what is a research question?”</a:t>
            </a:r>
          </a:p>
        </p:txBody>
      </p:sp>
      <p:sp>
        <p:nvSpPr>
          <p:cNvPr id="8" name="Rectangle 7">
            <a:extLst>
              <a:ext uri="{FF2B5EF4-FFF2-40B4-BE49-F238E27FC236}">
                <a16:creationId xmlns:a16="http://schemas.microsoft.com/office/drawing/2014/main" id="{AD8E7840-DB2A-2548-A275-1D685AC63111}"/>
              </a:ext>
            </a:extLst>
          </p:cNvPr>
          <p:cNvSpPr/>
          <p:nvPr/>
        </p:nvSpPr>
        <p:spPr>
          <a:xfrm>
            <a:off x="3172326" y="1707258"/>
            <a:ext cx="5847349" cy="830997"/>
          </a:xfrm>
          <a:prstGeom prst="rect">
            <a:avLst/>
          </a:prstGeom>
        </p:spPr>
        <p:txBody>
          <a:bodyPr wrap="square">
            <a:spAutoFit/>
          </a:bodyPr>
          <a:lstStyle/>
          <a:p>
            <a:pPr algn="ctr"/>
            <a:r>
              <a:rPr lang="en-GB" sz="2400" dirty="0">
                <a:latin typeface="Arial" panose="020B0604020202020204" pitchFamily="34" charset="0"/>
                <a:ea typeface="MS Mincho" panose="02020609040205080304" pitchFamily="49" charset="-128"/>
              </a:rPr>
              <a:t>"what is the difference between a topic and a research question?" </a:t>
            </a:r>
            <a:endParaRPr lang="en-US" sz="2400" dirty="0"/>
          </a:p>
        </p:txBody>
      </p:sp>
      <p:cxnSp>
        <p:nvCxnSpPr>
          <p:cNvPr id="10" name="Straight Arrow Connector 9">
            <a:extLst>
              <a:ext uri="{FF2B5EF4-FFF2-40B4-BE49-F238E27FC236}">
                <a16:creationId xmlns:a16="http://schemas.microsoft.com/office/drawing/2014/main" id="{E3881C8E-2E30-3B41-B4B3-055D50C3F5DA}"/>
              </a:ext>
            </a:extLst>
          </p:cNvPr>
          <p:cNvCxnSpPr/>
          <p:nvPr/>
        </p:nvCxnSpPr>
        <p:spPr>
          <a:xfrm flipV="1">
            <a:off x="1251284" y="1707258"/>
            <a:ext cx="705853" cy="116427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1580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1E9EB61-75E9-EB03-6E9C-9257C20B078C}"/>
              </a:ext>
            </a:extLst>
          </p:cNvPr>
          <p:cNvGrpSpPr/>
          <p:nvPr/>
        </p:nvGrpSpPr>
        <p:grpSpPr>
          <a:xfrm>
            <a:off x="2521486" y="3974448"/>
            <a:ext cx="2424987" cy="2259547"/>
            <a:chOff x="2126183" y="2160555"/>
            <a:chExt cx="3845407" cy="3845407"/>
          </a:xfrm>
        </p:grpSpPr>
        <p:sp>
          <p:nvSpPr>
            <p:cNvPr id="9" name="Oval 8">
              <a:extLst>
                <a:ext uri="{FF2B5EF4-FFF2-40B4-BE49-F238E27FC236}">
                  <a16:creationId xmlns:a16="http://schemas.microsoft.com/office/drawing/2014/main" id="{907DD25B-A406-A429-A91C-37E71AA66181}"/>
                </a:ext>
              </a:extLst>
            </p:cNvPr>
            <p:cNvSpPr/>
            <p:nvPr/>
          </p:nvSpPr>
          <p:spPr>
            <a:xfrm>
              <a:off x="2126183" y="2160555"/>
              <a:ext cx="3845407" cy="3845407"/>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0" name="Oval 4">
              <a:extLst>
                <a:ext uri="{FF2B5EF4-FFF2-40B4-BE49-F238E27FC236}">
                  <a16:creationId xmlns:a16="http://schemas.microsoft.com/office/drawing/2014/main" id="{D96724FF-392C-3819-0510-2A9A6F762BBC}"/>
                </a:ext>
              </a:extLst>
            </p:cNvPr>
            <p:cNvSpPr txBox="1"/>
            <p:nvPr/>
          </p:nvSpPr>
          <p:spPr>
            <a:xfrm>
              <a:off x="2624552" y="3189729"/>
              <a:ext cx="2819965" cy="1730433"/>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1" lang="en-GB"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Social Structures</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grpSp>
      <p:grpSp>
        <p:nvGrpSpPr>
          <p:cNvPr id="3" name="Group 2">
            <a:extLst>
              <a:ext uri="{FF2B5EF4-FFF2-40B4-BE49-F238E27FC236}">
                <a16:creationId xmlns:a16="http://schemas.microsoft.com/office/drawing/2014/main" id="{DEDA6908-739B-6537-1E1F-DA727E626A98}"/>
              </a:ext>
            </a:extLst>
          </p:cNvPr>
          <p:cNvGrpSpPr/>
          <p:nvPr/>
        </p:nvGrpSpPr>
        <p:grpSpPr>
          <a:xfrm>
            <a:off x="4883506" y="1950576"/>
            <a:ext cx="2424987" cy="2259547"/>
            <a:chOff x="4502466" y="1296453"/>
            <a:chExt cx="3845407" cy="3845407"/>
          </a:xfrm>
        </p:grpSpPr>
        <p:sp>
          <p:nvSpPr>
            <p:cNvPr id="7" name="Oval 6">
              <a:extLst>
                <a:ext uri="{FF2B5EF4-FFF2-40B4-BE49-F238E27FC236}">
                  <a16:creationId xmlns:a16="http://schemas.microsoft.com/office/drawing/2014/main" id="{A6B9A4FC-F489-AC03-2FE8-388CD3E30EBF}"/>
                </a:ext>
              </a:extLst>
            </p:cNvPr>
            <p:cNvSpPr/>
            <p:nvPr/>
          </p:nvSpPr>
          <p:spPr>
            <a:xfrm>
              <a:off x="4502466" y="1296453"/>
              <a:ext cx="3845407" cy="3845407"/>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8" name="Oval 6">
              <a:extLst>
                <a:ext uri="{FF2B5EF4-FFF2-40B4-BE49-F238E27FC236}">
                  <a16:creationId xmlns:a16="http://schemas.microsoft.com/office/drawing/2014/main" id="{0EB09C50-0F92-FA11-DF43-D7F7C336B48C}"/>
                </a:ext>
              </a:extLst>
            </p:cNvPr>
            <p:cNvSpPr txBox="1"/>
            <p:nvPr/>
          </p:nvSpPr>
          <p:spPr>
            <a:xfrm>
              <a:off x="5271547" y="2212499"/>
              <a:ext cx="2307244" cy="211497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1" lang="en-GB"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Material Ecologies</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grpSp>
      <p:grpSp>
        <p:nvGrpSpPr>
          <p:cNvPr id="4" name="Group 3">
            <a:extLst>
              <a:ext uri="{FF2B5EF4-FFF2-40B4-BE49-F238E27FC236}">
                <a16:creationId xmlns:a16="http://schemas.microsoft.com/office/drawing/2014/main" id="{8FF4A821-8CCF-AB80-BB31-D5C47D201EB0}"/>
              </a:ext>
            </a:extLst>
          </p:cNvPr>
          <p:cNvGrpSpPr/>
          <p:nvPr/>
        </p:nvGrpSpPr>
        <p:grpSpPr>
          <a:xfrm>
            <a:off x="646176" y="472150"/>
            <a:ext cx="2424987" cy="2259547"/>
            <a:chOff x="0" y="1224429"/>
            <a:chExt cx="3845407" cy="3845407"/>
          </a:xfrm>
        </p:grpSpPr>
        <p:sp>
          <p:nvSpPr>
            <p:cNvPr id="5" name="Oval 4">
              <a:extLst>
                <a:ext uri="{FF2B5EF4-FFF2-40B4-BE49-F238E27FC236}">
                  <a16:creationId xmlns:a16="http://schemas.microsoft.com/office/drawing/2014/main" id="{D3BFA359-6851-CF97-8976-5A06196E6E5D}"/>
                </a:ext>
              </a:extLst>
            </p:cNvPr>
            <p:cNvSpPr/>
            <p:nvPr/>
          </p:nvSpPr>
          <p:spPr>
            <a:xfrm>
              <a:off x="0" y="1224429"/>
              <a:ext cx="3845407" cy="3845407"/>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6" name="Oval 8">
              <a:extLst>
                <a:ext uri="{FF2B5EF4-FFF2-40B4-BE49-F238E27FC236}">
                  <a16:creationId xmlns:a16="http://schemas.microsoft.com/office/drawing/2014/main" id="{181975B0-C208-8BEB-C2C1-515AE4B4E14B}"/>
                </a:ext>
              </a:extLst>
            </p:cNvPr>
            <p:cNvSpPr txBox="1"/>
            <p:nvPr/>
          </p:nvSpPr>
          <p:spPr>
            <a:xfrm>
              <a:off x="406001" y="2212498"/>
              <a:ext cx="3066128" cy="211497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1" lang="en-GB"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Classroom Practices</a:t>
              </a:r>
            </a:p>
            <a:p>
              <a:pPr marL="0" marR="0" lvl="0" indent="0" algn="ctr" defTabSz="1244600" rtl="0" eaLnBrk="1" fontAlgn="auto" latinLnBrk="0" hangingPunct="1">
                <a:lnSpc>
                  <a:spcPct val="90000"/>
                </a:lnSpc>
                <a:spcBef>
                  <a:spcPct val="0"/>
                </a:spcBef>
                <a:spcAft>
                  <a:spcPct val="35000"/>
                </a:spcAft>
                <a:buClrTx/>
                <a:buSzTx/>
                <a:buFontTx/>
                <a:buNone/>
                <a:tabLst/>
                <a:defRPr/>
              </a:pPr>
              <a:r>
                <a:rPr kumimoji="1" lang="en-GB" altLang="ja-JP" dirty="0">
                  <a:solidFill>
                    <a:prstClr val="black"/>
                  </a:solidFill>
                  <a:latin typeface="Calibri" panose="020F0502020204030204"/>
                  <a:ea typeface="游ゴシック" panose="020B0400000000000000" pitchFamily="34" charset="-128"/>
                </a:rPr>
                <a:t>(‘surface structures’)</a:t>
              </a:r>
              <a:endParaRPr kumimoji="1" lang="ja-JP" altLang="en-US"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grpSp>
      <p:grpSp>
        <p:nvGrpSpPr>
          <p:cNvPr id="12" name="Group 11">
            <a:extLst>
              <a:ext uri="{FF2B5EF4-FFF2-40B4-BE49-F238E27FC236}">
                <a16:creationId xmlns:a16="http://schemas.microsoft.com/office/drawing/2014/main" id="{874CC1F4-5CDE-7180-A2AB-EAB6FBD9A0EE}"/>
              </a:ext>
            </a:extLst>
          </p:cNvPr>
          <p:cNvGrpSpPr/>
          <p:nvPr/>
        </p:nvGrpSpPr>
        <p:grpSpPr>
          <a:xfrm>
            <a:off x="7228035" y="4466210"/>
            <a:ext cx="2505445" cy="2259547"/>
            <a:chOff x="4502466" y="1296453"/>
            <a:chExt cx="3972992" cy="3845407"/>
          </a:xfrm>
        </p:grpSpPr>
        <p:sp>
          <p:nvSpPr>
            <p:cNvPr id="13" name="Oval 12">
              <a:extLst>
                <a:ext uri="{FF2B5EF4-FFF2-40B4-BE49-F238E27FC236}">
                  <a16:creationId xmlns:a16="http://schemas.microsoft.com/office/drawing/2014/main" id="{8F3E8ABA-6162-7A51-58D1-7701DCF1B7B0}"/>
                </a:ext>
              </a:extLst>
            </p:cNvPr>
            <p:cNvSpPr/>
            <p:nvPr/>
          </p:nvSpPr>
          <p:spPr>
            <a:xfrm>
              <a:off x="4502466" y="1296453"/>
              <a:ext cx="3845407" cy="3845407"/>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4" name="Oval 6">
              <a:extLst>
                <a:ext uri="{FF2B5EF4-FFF2-40B4-BE49-F238E27FC236}">
                  <a16:creationId xmlns:a16="http://schemas.microsoft.com/office/drawing/2014/main" id="{CBB97AC6-06A9-90B2-F77B-912F705472A9}"/>
                </a:ext>
              </a:extLst>
            </p:cNvPr>
            <p:cNvSpPr txBox="1"/>
            <p:nvPr/>
          </p:nvSpPr>
          <p:spPr>
            <a:xfrm>
              <a:off x="4502466" y="2212499"/>
              <a:ext cx="3972992" cy="211497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1" lang="en-GB" altLang="ja-JP" sz="2400" dirty="0">
                  <a:solidFill>
                    <a:prstClr val="black"/>
                  </a:solidFill>
                  <a:latin typeface="Calibri" panose="020F0502020204030204"/>
                  <a:ea typeface="游ゴシック" panose="020B0400000000000000" pitchFamily="34" charset="-128"/>
                </a:rPr>
                <a:t>Values</a:t>
              </a:r>
              <a:endParaRPr kumimoji="1" lang="en-GB"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a:p>
              <a:pPr marL="0" marR="0" lvl="0" indent="0" algn="ctr" defTabSz="1244600" rtl="0" eaLnBrk="1" fontAlgn="auto" latinLnBrk="0" hangingPunct="1">
                <a:lnSpc>
                  <a:spcPct val="90000"/>
                </a:lnSpc>
                <a:spcBef>
                  <a:spcPct val="0"/>
                </a:spcBef>
                <a:spcAft>
                  <a:spcPct val="35000"/>
                </a:spcAft>
                <a:buClrTx/>
                <a:buSzTx/>
                <a:buFontTx/>
                <a:buNone/>
                <a:tabLst/>
                <a:defRPr/>
              </a:pPr>
              <a:r>
                <a:rPr kumimoji="1" lang="en-GB" altLang="ja-JP" dirty="0">
                  <a:solidFill>
                    <a:prstClr val="black"/>
                  </a:solidFill>
                  <a:latin typeface="Calibri" panose="020F0502020204030204"/>
                  <a:ea typeface="游ゴシック" panose="020B0400000000000000" pitchFamily="34" charset="-128"/>
                </a:rPr>
                <a:t>(‘implicit structures’)</a:t>
              </a:r>
              <a:endParaRPr kumimoji="1" lang="ja-JP" altLang="en-US"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grpSp>
      <p:grpSp>
        <p:nvGrpSpPr>
          <p:cNvPr id="18" name="Group 17">
            <a:extLst>
              <a:ext uri="{FF2B5EF4-FFF2-40B4-BE49-F238E27FC236}">
                <a16:creationId xmlns:a16="http://schemas.microsoft.com/office/drawing/2014/main" id="{39B3D7DD-D80C-89F6-22BC-717A9999E9E4}"/>
              </a:ext>
            </a:extLst>
          </p:cNvPr>
          <p:cNvGrpSpPr/>
          <p:nvPr/>
        </p:nvGrpSpPr>
        <p:grpSpPr>
          <a:xfrm>
            <a:off x="8074888" y="35940"/>
            <a:ext cx="2424987" cy="2259547"/>
            <a:chOff x="4502466" y="1296453"/>
            <a:chExt cx="3845407" cy="3845407"/>
          </a:xfrm>
        </p:grpSpPr>
        <p:sp>
          <p:nvSpPr>
            <p:cNvPr id="19" name="Oval 18">
              <a:extLst>
                <a:ext uri="{FF2B5EF4-FFF2-40B4-BE49-F238E27FC236}">
                  <a16:creationId xmlns:a16="http://schemas.microsoft.com/office/drawing/2014/main" id="{FDE8E5BD-B9F8-41CF-BD66-B5501F2EE77F}"/>
                </a:ext>
              </a:extLst>
            </p:cNvPr>
            <p:cNvSpPr/>
            <p:nvPr/>
          </p:nvSpPr>
          <p:spPr>
            <a:xfrm>
              <a:off x="4502466" y="1296453"/>
              <a:ext cx="3845407" cy="3845407"/>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0" name="Oval 6">
              <a:extLst>
                <a:ext uri="{FF2B5EF4-FFF2-40B4-BE49-F238E27FC236}">
                  <a16:creationId xmlns:a16="http://schemas.microsoft.com/office/drawing/2014/main" id="{D37D9AA5-428A-FDAE-B1E6-08493BD24DF2}"/>
                </a:ext>
              </a:extLst>
            </p:cNvPr>
            <p:cNvSpPr txBox="1"/>
            <p:nvPr/>
          </p:nvSpPr>
          <p:spPr>
            <a:xfrm>
              <a:off x="4789903" y="2267167"/>
              <a:ext cx="3270531" cy="211497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1" lang="en-GB" altLang="ja-JP" sz="2400" dirty="0">
                  <a:solidFill>
                    <a:prstClr val="black"/>
                  </a:solidFill>
                  <a:latin typeface="Calibri" panose="020F0502020204030204"/>
                  <a:ea typeface="游ゴシック" panose="020B0400000000000000" pitchFamily="34" charset="-128"/>
                </a:rPr>
                <a:t>Knowledges</a:t>
              </a:r>
              <a:endParaRPr kumimoji="1" lang="en-GB"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a:p>
              <a:pPr marL="0" marR="0" lvl="0" indent="0" algn="ctr" defTabSz="1244600" rtl="0" eaLnBrk="1" fontAlgn="auto" latinLnBrk="0" hangingPunct="1">
                <a:lnSpc>
                  <a:spcPct val="90000"/>
                </a:lnSpc>
                <a:spcBef>
                  <a:spcPct val="0"/>
                </a:spcBef>
                <a:spcAft>
                  <a:spcPct val="35000"/>
                </a:spcAft>
                <a:buClrTx/>
                <a:buSzTx/>
                <a:buFontTx/>
                <a:buNone/>
                <a:tabLst/>
                <a:defRPr/>
              </a:pPr>
              <a:r>
                <a:rPr kumimoji="1" lang="en-GB" altLang="ja-JP" dirty="0">
                  <a:solidFill>
                    <a:prstClr val="black"/>
                  </a:solidFill>
                  <a:latin typeface="Calibri" panose="020F0502020204030204"/>
                  <a:ea typeface="游ゴシック" panose="020B0400000000000000" pitchFamily="34" charset="-128"/>
                </a:rPr>
                <a:t>(‘deep structures’)</a:t>
              </a:r>
              <a:endParaRPr kumimoji="1" lang="ja-JP" altLang="en-US"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grpSp>
      <p:cxnSp>
        <p:nvCxnSpPr>
          <p:cNvPr id="22" name="Straight Connector 21">
            <a:extLst>
              <a:ext uri="{FF2B5EF4-FFF2-40B4-BE49-F238E27FC236}">
                <a16:creationId xmlns:a16="http://schemas.microsoft.com/office/drawing/2014/main" id="{8CA13BB0-74D7-5F65-CD5E-E779CF3147D8}"/>
              </a:ext>
            </a:extLst>
          </p:cNvPr>
          <p:cNvCxnSpPr>
            <a:stCxn id="5" idx="6"/>
            <a:endCxn id="7" idx="2"/>
          </p:cNvCxnSpPr>
          <p:nvPr/>
        </p:nvCxnSpPr>
        <p:spPr>
          <a:xfrm>
            <a:off x="3071163" y="1601924"/>
            <a:ext cx="1812343" cy="147842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62F04F5-6738-0A82-5F18-B23D51590146}"/>
              </a:ext>
            </a:extLst>
          </p:cNvPr>
          <p:cNvCxnSpPr>
            <a:cxnSpLocks/>
            <a:stCxn id="7" idx="3"/>
            <a:endCxn id="9" idx="7"/>
          </p:cNvCxnSpPr>
          <p:nvPr/>
        </p:nvCxnSpPr>
        <p:spPr>
          <a:xfrm flipH="1">
            <a:off x="4591342" y="3879220"/>
            <a:ext cx="647295" cy="42613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0714C85-D0B2-9286-7A89-7C1E289CC71E}"/>
              </a:ext>
            </a:extLst>
          </p:cNvPr>
          <p:cNvCxnSpPr>
            <a:cxnSpLocks/>
            <a:stCxn id="19" idx="3"/>
            <a:endCxn id="7" idx="6"/>
          </p:cNvCxnSpPr>
          <p:nvPr/>
        </p:nvCxnSpPr>
        <p:spPr>
          <a:xfrm flipH="1">
            <a:off x="7308493" y="1964584"/>
            <a:ext cx="1121526" cy="111576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0A8BD3B-465A-D46C-29B1-F1195E32C9F4}"/>
              </a:ext>
            </a:extLst>
          </p:cNvPr>
          <p:cNvCxnSpPr>
            <a:cxnSpLocks/>
            <a:stCxn id="5" idx="7"/>
            <a:endCxn id="19" idx="2"/>
          </p:cNvCxnSpPr>
          <p:nvPr/>
        </p:nvCxnSpPr>
        <p:spPr>
          <a:xfrm>
            <a:off x="2716032" y="803053"/>
            <a:ext cx="5358856" cy="36266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90CE62D-03A0-3E7C-3B0E-02ED86BF4AC3}"/>
              </a:ext>
            </a:extLst>
          </p:cNvPr>
          <p:cNvCxnSpPr>
            <a:cxnSpLocks/>
            <a:stCxn id="5" idx="4"/>
            <a:endCxn id="9" idx="1"/>
          </p:cNvCxnSpPr>
          <p:nvPr/>
        </p:nvCxnSpPr>
        <p:spPr>
          <a:xfrm>
            <a:off x="1858670" y="2731697"/>
            <a:ext cx="1017947" cy="157365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7596B2A-AFC9-B87B-F47D-B877AAF9A4B3}"/>
              </a:ext>
            </a:extLst>
          </p:cNvPr>
          <p:cNvCxnSpPr>
            <a:cxnSpLocks/>
            <a:endCxn id="14" idx="1"/>
          </p:cNvCxnSpPr>
          <p:nvPr/>
        </p:nvCxnSpPr>
        <p:spPr>
          <a:xfrm>
            <a:off x="4946473" y="5104221"/>
            <a:ext cx="2281562" cy="52163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1AB57B0-227D-3622-8DCB-9C6659F904FA}"/>
              </a:ext>
            </a:extLst>
          </p:cNvPr>
          <p:cNvCxnSpPr>
            <a:cxnSpLocks/>
            <a:stCxn id="19" idx="4"/>
            <a:endCxn id="13" idx="0"/>
          </p:cNvCxnSpPr>
          <p:nvPr/>
        </p:nvCxnSpPr>
        <p:spPr>
          <a:xfrm flipH="1">
            <a:off x="8440529" y="2295487"/>
            <a:ext cx="846853" cy="217072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17A8664-B0A8-79ED-FCD2-8CA0FAB52123}"/>
              </a:ext>
            </a:extLst>
          </p:cNvPr>
          <p:cNvCxnSpPr>
            <a:cxnSpLocks/>
            <a:stCxn id="7" idx="5"/>
            <a:endCxn id="13" idx="1"/>
          </p:cNvCxnSpPr>
          <p:nvPr/>
        </p:nvCxnSpPr>
        <p:spPr>
          <a:xfrm>
            <a:off x="6953362" y="3879220"/>
            <a:ext cx="629804" cy="917893"/>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2441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w of colorful sheds&#10;&#10;Description automatically generated with medium confidence">
            <a:extLst>
              <a:ext uri="{FF2B5EF4-FFF2-40B4-BE49-F238E27FC236}">
                <a16:creationId xmlns:a16="http://schemas.microsoft.com/office/drawing/2014/main" id="{D989BF4B-FABA-6B49-9FB4-64A903D005D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096000" y="0"/>
            <a:ext cx="6096000" cy="6858000"/>
          </a:xfrm>
          <a:prstGeom prst="rect">
            <a:avLst/>
          </a:prstGeom>
        </p:spPr>
      </p:pic>
      <p:sp>
        <p:nvSpPr>
          <p:cNvPr id="6" name="Content Placeholder 2">
            <a:extLst>
              <a:ext uri="{FF2B5EF4-FFF2-40B4-BE49-F238E27FC236}">
                <a16:creationId xmlns:a16="http://schemas.microsoft.com/office/drawing/2014/main" id="{B3998780-EB7B-1333-1E5A-B8BE6E3D33EB}"/>
              </a:ext>
            </a:extLst>
          </p:cNvPr>
          <p:cNvSpPr txBox="1">
            <a:spLocks/>
          </p:cNvSpPr>
          <p:nvPr/>
        </p:nvSpPr>
        <p:spPr>
          <a:xfrm>
            <a:off x="134685" y="405296"/>
            <a:ext cx="6095999" cy="64527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a:t>Challenge 3: </a:t>
            </a:r>
            <a:r>
              <a:rPr lang="en-US" sz="4000" i="1" dirty="0"/>
              <a:t>Change</a:t>
            </a:r>
          </a:p>
          <a:p>
            <a:pPr marL="0" indent="0">
              <a:buFont typeface="Arial" panose="020B0604020202020204" pitchFamily="34" charset="0"/>
              <a:buNone/>
            </a:pPr>
            <a:endParaRPr lang="en-US" sz="1400" dirty="0"/>
          </a:p>
          <a:p>
            <a:pPr marL="0" indent="0">
              <a:buFont typeface="Arial" panose="020B0604020202020204" pitchFamily="34" charset="0"/>
              <a:buNone/>
            </a:pPr>
            <a:r>
              <a:rPr lang="en-US" dirty="0"/>
              <a:t>Practices shift. Signatures </a:t>
            </a:r>
            <a:r>
              <a:rPr lang="en-US" i="1" dirty="0"/>
              <a:t>evolve</a:t>
            </a:r>
            <a:r>
              <a:rPr lang="en-US" dirty="0"/>
              <a:t>:</a:t>
            </a:r>
          </a:p>
          <a:p>
            <a:pPr marL="0" indent="0">
              <a:buFont typeface="Arial" panose="020B0604020202020204" pitchFamily="34" charset="0"/>
              <a:buNone/>
            </a:pPr>
            <a:endParaRPr lang="en-US" sz="1400" dirty="0"/>
          </a:p>
          <a:p>
            <a:pPr>
              <a:buFontTx/>
              <a:buChar char="-"/>
            </a:pPr>
            <a:r>
              <a:rPr lang="en-US" dirty="0"/>
              <a:t>Influences from within and without:</a:t>
            </a:r>
          </a:p>
          <a:p>
            <a:pPr lvl="1">
              <a:buFontTx/>
              <a:buChar char="-"/>
            </a:pPr>
            <a:r>
              <a:rPr lang="en-US" dirty="0"/>
              <a:t>new knowledge; practices; technologies; ‘inclusivity’; </a:t>
            </a:r>
            <a:r>
              <a:rPr lang="en-US" dirty="0" err="1"/>
              <a:t>decolonisation</a:t>
            </a:r>
            <a:r>
              <a:rPr lang="en-US" dirty="0"/>
              <a:t>; </a:t>
            </a:r>
            <a:r>
              <a:rPr lang="en-US" dirty="0" err="1"/>
              <a:t>etc</a:t>
            </a:r>
            <a:endParaRPr lang="en-US" dirty="0"/>
          </a:p>
          <a:p>
            <a:pPr lvl="1">
              <a:buFontTx/>
              <a:buChar char="-"/>
            </a:pPr>
            <a:r>
              <a:rPr lang="en-US" b="1" dirty="0"/>
              <a:t>In EAP: </a:t>
            </a:r>
            <a:r>
              <a:rPr lang="en-US" dirty="0"/>
              <a:t>Teachers may also be key – “institutional ‘</a:t>
            </a:r>
            <a:r>
              <a:rPr lang="en-US" i="1" dirty="0"/>
              <a:t>trading zone’”</a:t>
            </a:r>
            <a:r>
              <a:rPr lang="en-US" dirty="0"/>
              <a:t> (Horn 2013)</a:t>
            </a:r>
          </a:p>
          <a:p>
            <a:pPr>
              <a:buFontTx/>
              <a:buChar char="-"/>
            </a:pPr>
            <a:r>
              <a:rPr lang="en-US" dirty="0"/>
              <a:t>Can’t see </a:t>
            </a:r>
            <a:r>
              <a:rPr lang="en-US" i="1" dirty="0"/>
              <a:t>across</a:t>
            </a:r>
            <a:r>
              <a:rPr lang="en-US" dirty="0"/>
              <a:t> signatures to why things are similar/ different</a:t>
            </a:r>
          </a:p>
          <a:p>
            <a:pPr marL="0" indent="0">
              <a:buNone/>
            </a:pPr>
            <a:endParaRPr lang="en-US" sz="1000" dirty="0"/>
          </a:p>
          <a:p>
            <a:pPr marL="0" indent="0">
              <a:buNone/>
            </a:pPr>
            <a:r>
              <a:rPr lang="en-US" dirty="0"/>
              <a:t>&gt;&gt; Move </a:t>
            </a:r>
            <a:r>
              <a:rPr lang="en-US" b="1" dirty="0"/>
              <a:t>beyond ‘lists’</a:t>
            </a:r>
            <a:r>
              <a:rPr lang="en-US" dirty="0"/>
              <a:t> of pedagogies</a:t>
            </a:r>
          </a:p>
          <a:p>
            <a:pPr marL="0" indent="0">
              <a:buNone/>
            </a:pPr>
            <a:r>
              <a:rPr lang="en-US" dirty="0"/>
              <a:t>&gt;&gt; Need to be able to see </a:t>
            </a:r>
            <a:r>
              <a:rPr lang="en-US" b="1" dirty="0"/>
              <a:t>internal 	variation</a:t>
            </a:r>
            <a:r>
              <a:rPr lang="en-US" dirty="0"/>
              <a:t> and </a:t>
            </a:r>
            <a:r>
              <a:rPr lang="en-US" b="1" dirty="0"/>
              <a:t>change over time</a:t>
            </a:r>
            <a:endParaRPr lang="en-US" b="1" i="1" dirty="0"/>
          </a:p>
        </p:txBody>
      </p:sp>
    </p:spTree>
    <p:extLst>
      <p:ext uri="{BB962C8B-B14F-4D97-AF65-F5344CB8AC3E}">
        <p14:creationId xmlns:p14="http://schemas.microsoft.com/office/powerpoint/2010/main" val="1866748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fade">
                                      <p:cBhvr>
                                        <p:cTn id="12" dur="500"/>
                                        <p:tgtEl>
                                          <p:spTgt spid="6">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animEffect transition="in" filter="fade">
                                      <p:cBhvr>
                                        <p:cTn id="17" dur="500"/>
                                        <p:tgtEl>
                                          <p:spTgt spid="6">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500"/>
                                        <p:tgtEl>
                                          <p:spTgt spid="6">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animEffect transition="in" filter="fade">
                                      <p:cBhvr>
                                        <p:cTn id="27" dur="500"/>
                                        <p:tgtEl>
                                          <p:spTgt spid="6">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9" end="9"/>
                                            </p:txEl>
                                          </p:spTgt>
                                        </p:tgtEl>
                                        <p:attrNameLst>
                                          <p:attrName>style.visibility</p:attrName>
                                        </p:attrNameLst>
                                      </p:cBhvr>
                                      <p:to>
                                        <p:strVal val="visible"/>
                                      </p:to>
                                    </p:set>
                                    <p:animEffect transition="in" filter="fade">
                                      <p:cBhvr>
                                        <p:cTn id="32" dur="500"/>
                                        <p:tgtEl>
                                          <p:spTgt spid="6">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10" end="10"/>
                                            </p:txEl>
                                          </p:spTgt>
                                        </p:tgtEl>
                                        <p:attrNameLst>
                                          <p:attrName>style.visibility</p:attrName>
                                        </p:attrNameLst>
                                      </p:cBhvr>
                                      <p:to>
                                        <p:strVal val="visible"/>
                                      </p:to>
                                    </p:set>
                                    <p:animEffect transition="in" filter="fade">
                                      <p:cBhvr>
                                        <p:cTn id="37"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Content Placeholder 2">
            <a:extLst>
              <a:ext uri="{FF2B5EF4-FFF2-40B4-BE49-F238E27FC236}">
                <a16:creationId xmlns:a16="http://schemas.microsoft.com/office/drawing/2014/main" id="{F7D47782-2E72-9C4B-A035-757CAAE08F07}"/>
              </a:ext>
            </a:extLst>
          </p:cNvPr>
          <p:cNvSpPr>
            <a:spLocks noGrp="1"/>
          </p:cNvSpPr>
          <p:nvPr>
            <p:ph idx="1"/>
          </p:nvPr>
        </p:nvSpPr>
        <p:spPr>
          <a:xfrm>
            <a:off x="2071139" y="2579518"/>
            <a:ext cx="7416800" cy="887413"/>
          </a:xfrm>
        </p:spPr>
        <p:txBody>
          <a:bodyPr/>
          <a:lstStyle/>
          <a:p>
            <a:pPr marL="0" indent="0" algn="ctr">
              <a:buNone/>
            </a:pPr>
            <a:r>
              <a:rPr lang="en-GB" altLang="ja-JP" dirty="0">
                <a:latin typeface="Arial Narrow" panose="020B0604020202020204" pitchFamily="34" charset="0"/>
                <a:ea typeface="ＭＳ Ｐゴシック" panose="020B0600070205080204" pitchFamily="34" charset="-128"/>
              </a:rPr>
              <a:t>A "multidimensional toolkit" (Maton 2014: 17) for educational research, practice and change</a:t>
            </a:r>
            <a:endParaRPr kumimoji="1" lang="ja-JP" altLang="en-US">
              <a:latin typeface="Arial Narrow" panose="020B0604020202020204" pitchFamily="34" charset="0"/>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B6C1D70B-33E5-DA4B-AE2E-9618D00E9C2D}"/>
              </a:ext>
            </a:extLst>
          </p:cNvPr>
          <p:cNvSpPr txBox="1">
            <a:spLocks/>
          </p:cNvSpPr>
          <p:nvPr/>
        </p:nvSpPr>
        <p:spPr>
          <a:xfrm>
            <a:off x="9760892" y="6051413"/>
            <a:ext cx="1853351" cy="63755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lgn="ctr">
              <a:buNone/>
            </a:pPr>
            <a:r>
              <a:rPr lang="en-GB" altLang="ja-JP" sz="2800" dirty="0">
                <a:solidFill>
                  <a:srgbClr val="C00000"/>
                </a:solidFill>
                <a:latin typeface="Arial Narrow" panose="020B0604020202020204" pitchFamily="34" charset="0"/>
                <a:ea typeface="ＭＳ Ｐゴシック" panose="020B0600070205080204" pitchFamily="34" charset="-128"/>
              </a:rPr>
              <a:t>Karl Maton</a:t>
            </a:r>
            <a:endParaRPr lang="ja-JP" altLang="en-US" sz="2800">
              <a:solidFill>
                <a:srgbClr val="C00000"/>
              </a:solidFill>
              <a:latin typeface="Arial Narrow" panose="020B0604020202020204" pitchFamily="34" charset="0"/>
              <a:ea typeface="ＭＳ Ｐゴシック" panose="020B0600070205080204" pitchFamily="34" charset="-128"/>
            </a:endParaRPr>
          </a:p>
        </p:txBody>
      </p:sp>
      <p:pic>
        <p:nvPicPr>
          <p:cNvPr id="4" name="Picture 4" descr="KM.jpg">
            <a:extLst>
              <a:ext uri="{FF2B5EF4-FFF2-40B4-BE49-F238E27FC236}">
                <a16:creationId xmlns:a16="http://schemas.microsoft.com/office/drawing/2014/main" id="{117B8EAC-717D-5E4B-BBD1-D3FDE41D1F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01153" y="3673481"/>
            <a:ext cx="2959739" cy="2696710"/>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6EAC9229-5D4A-FF4A-A517-F1099E80AE24}"/>
              </a:ext>
            </a:extLst>
          </p:cNvPr>
          <p:cNvSpPr txBox="1">
            <a:spLocks/>
          </p:cNvSpPr>
          <p:nvPr/>
        </p:nvSpPr>
        <p:spPr bwMode="auto">
          <a:xfrm>
            <a:off x="942617" y="957261"/>
            <a:ext cx="5763002"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kumimoji="1" lang="en-GB" altLang="ja-JP" sz="2800" dirty="0"/>
              <a:t>Legitimation Code Theory </a:t>
            </a:r>
            <a:r>
              <a:rPr kumimoji="1" lang="en-GB" altLang="ja-JP" sz="2800" dirty="0">
                <a:solidFill>
                  <a:srgbClr val="C00000"/>
                </a:solidFill>
              </a:rPr>
              <a:t>(LCT)</a:t>
            </a:r>
            <a:endParaRPr kumimoji="1" lang="ja-JP" altLang="en-US" sz="2800">
              <a:solidFill>
                <a:srgbClr val="C00000"/>
              </a:solidFill>
            </a:endParaRPr>
          </a:p>
          <a:p>
            <a:pPr>
              <a:spcBef>
                <a:spcPct val="20000"/>
              </a:spcBef>
            </a:pPr>
            <a:endParaRPr kumimoji="1" lang="ja-JP" altLang="en-US" sz="2800"/>
          </a:p>
          <a:p>
            <a:pPr eaLnBrk="1" hangingPunct="1">
              <a:spcBef>
                <a:spcPct val="20000"/>
              </a:spcBef>
              <a:buFont typeface="Arial" panose="020B0604020202020204" pitchFamily="34" charset="0"/>
              <a:buNone/>
            </a:pPr>
            <a:endParaRPr kumimoji="1" lang="ja-JP" altLang="en-US" sz="2800">
              <a:solidFill>
                <a:srgbClr val="FF0000"/>
              </a:solidFill>
            </a:endParaRPr>
          </a:p>
        </p:txBody>
      </p:sp>
    </p:spTree>
    <p:extLst>
      <p:ext uri="{BB962C8B-B14F-4D97-AF65-F5344CB8AC3E}">
        <p14:creationId xmlns:p14="http://schemas.microsoft.com/office/powerpoint/2010/main" val="380916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697">
                                            <p:txEl>
                                              <p:pRg st="0" end="0"/>
                                            </p:txEl>
                                          </p:spTgt>
                                        </p:tgtEl>
                                        <p:attrNameLst>
                                          <p:attrName>style.visibility</p:attrName>
                                        </p:attrNameLst>
                                      </p:cBhvr>
                                      <p:to>
                                        <p:strVal val="visible"/>
                                      </p:to>
                                    </p:set>
                                    <p:animEffect transition="in" filter="fade">
                                      <p:cBhvr>
                                        <p:cTn id="7" dur="500"/>
                                        <p:tgtEl>
                                          <p:spTgt spid="296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7" grpId="0" build="p"/>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BB.jpg">
            <a:extLst>
              <a:ext uri="{FF2B5EF4-FFF2-40B4-BE49-F238E27FC236}">
                <a16:creationId xmlns:a16="http://schemas.microsoft.com/office/drawing/2014/main" id="{13D38BDD-5EF9-D3C9-8BB0-CD84AF8805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26458" y="3143248"/>
            <a:ext cx="2259013" cy="3402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148AB06C-4D6E-567A-7C31-91181F8E09BF}"/>
              </a:ext>
            </a:extLst>
          </p:cNvPr>
          <p:cNvSpPr txBox="1">
            <a:spLocks/>
          </p:cNvSpPr>
          <p:nvPr/>
        </p:nvSpPr>
        <p:spPr>
          <a:xfrm>
            <a:off x="5306932" y="1819273"/>
            <a:ext cx="3409950" cy="860425"/>
          </a:xfrm>
          <a:prstGeom prst="rect">
            <a:avLst/>
          </a:prstGeom>
        </p:spPr>
        <p:txBody>
          <a:bodyPr>
            <a:no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lgn="ctr">
              <a:buNone/>
              <a:defRPr/>
            </a:pPr>
            <a:r>
              <a:rPr lang="en-GB" altLang="ja-JP" sz="2800" dirty="0">
                <a:latin typeface="Arial Narrow" panose="020B0604020202020204" pitchFamily="34" charset="0"/>
                <a:cs typeface="Arial Narrow" panose="020B0604020202020204" pitchFamily="34" charset="0"/>
              </a:rPr>
              <a:t>Pierre Bourdieu</a:t>
            </a:r>
          </a:p>
          <a:p>
            <a:pPr marL="0" indent="0" algn="ctr">
              <a:buNone/>
              <a:defRPr/>
            </a:pPr>
            <a:r>
              <a:rPr lang="en-GB" altLang="ja-JP" sz="2800" dirty="0">
                <a:latin typeface="Arial Narrow" panose="020B0604020202020204" pitchFamily="34" charset="0"/>
                <a:cs typeface="Arial Narrow" panose="020B0604020202020204" pitchFamily="34" charset="0"/>
              </a:rPr>
              <a:t>(Field Theory)</a:t>
            </a:r>
            <a:endParaRPr lang="ja-JP" altLang="en-US" sz="2800">
              <a:latin typeface="Arial Narrow" panose="020B0604020202020204" pitchFamily="34" charset="0"/>
              <a:cs typeface="Arial Narrow" panose="020B0604020202020204" pitchFamily="34" charset="0"/>
            </a:endParaRPr>
          </a:p>
        </p:txBody>
      </p:sp>
      <p:pic>
        <p:nvPicPr>
          <p:cNvPr id="22531" name="Picture 4" descr="PB.jpg">
            <a:extLst>
              <a:ext uri="{FF2B5EF4-FFF2-40B4-BE49-F238E27FC236}">
                <a16:creationId xmlns:a16="http://schemas.microsoft.com/office/drawing/2014/main" id="{4586A93C-A57F-E0F4-803C-BAF04DAD6F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73657" y="3059109"/>
            <a:ext cx="24765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Content Placeholder 2">
            <a:extLst>
              <a:ext uri="{FF2B5EF4-FFF2-40B4-BE49-F238E27FC236}">
                <a16:creationId xmlns:a16="http://schemas.microsoft.com/office/drawing/2014/main" id="{B9CBC5F7-70B2-7A07-1B9B-B17D0A1FDC6F}"/>
              </a:ext>
            </a:extLst>
          </p:cNvPr>
          <p:cNvSpPr txBox="1">
            <a:spLocks/>
          </p:cNvSpPr>
          <p:nvPr/>
        </p:nvSpPr>
        <p:spPr bwMode="auto">
          <a:xfrm>
            <a:off x="9126459" y="1819273"/>
            <a:ext cx="268605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2400">
                <a:solidFill>
                  <a:schemeClr val="tx1"/>
                </a:solidFill>
                <a:latin typeface="Arial" panose="020B0604020202020204" pitchFamily="34" charset="0"/>
                <a:ea typeface="ＭＳ Ｐゴシック" panose="020B0600070205080204" pitchFamily="34" charset="-128"/>
              </a:defRPr>
            </a:lvl1pPr>
            <a:lvl2pPr marL="742950" indent="-285750" defTabSz="912813">
              <a:defRPr sz="2400">
                <a:solidFill>
                  <a:schemeClr val="tx1"/>
                </a:solidFill>
                <a:latin typeface="Arial" panose="020B0604020202020204" pitchFamily="34" charset="0"/>
                <a:ea typeface="ＭＳ Ｐゴシック" panose="020B0600070205080204" pitchFamily="34" charset="-128"/>
              </a:defRPr>
            </a:lvl2pPr>
            <a:lvl3pPr marL="1143000" indent="-228600" defTabSz="912813">
              <a:defRPr sz="2400">
                <a:solidFill>
                  <a:schemeClr val="tx1"/>
                </a:solidFill>
                <a:latin typeface="Arial" panose="020B0604020202020204" pitchFamily="34" charset="0"/>
                <a:ea typeface="ＭＳ Ｐゴシック" panose="020B0600070205080204" pitchFamily="34" charset="-128"/>
              </a:defRPr>
            </a:lvl3pPr>
            <a:lvl4pPr marL="1600200" indent="-228600" defTabSz="912813">
              <a:defRPr sz="2400">
                <a:solidFill>
                  <a:schemeClr val="tx1"/>
                </a:solidFill>
                <a:latin typeface="Arial" panose="020B0604020202020204" pitchFamily="34" charset="0"/>
                <a:ea typeface="ＭＳ Ｐゴシック" panose="020B0600070205080204" pitchFamily="34" charset="-128"/>
              </a:defRPr>
            </a:lvl4pPr>
            <a:lvl5pPr marL="2057400" indent="-228600" defTabSz="912813">
              <a:defRPr sz="2400">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buFont typeface="Arial" panose="020B0604020202020204" pitchFamily="34" charset="0"/>
              <a:buNone/>
            </a:pPr>
            <a:r>
              <a:rPr lang="en-GB" altLang="ja-JP" sz="2800">
                <a:latin typeface="Arial Narrow" panose="020B0604020202020204" pitchFamily="34" charset="0"/>
              </a:rPr>
              <a:t>Basil Bernstein</a:t>
            </a:r>
          </a:p>
          <a:p>
            <a:pPr>
              <a:spcBef>
                <a:spcPct val="20000"/>
              </a:spcBef>
              <a:buFont typeface="Arial" panose="020B0604020202020204" pitchFamily="34" charset="0"/>
              <a:buNone/>
            </a:pPr>
            <a:r>
              <a:rPr kumimoji="1" lang="en-GB" altLang="ja-JP" sz="2800">
                <a:latin typeface="Arial Narrow" panose="020B0604020202020204" pitchFamily="34" charset="0"/>
              </a:rPr>
              <a:t>(Code Theory)</a:t>
            </a:r>
            <a:endParaRPr kumimoji="1" lang="ja-JP" altLang="en-US" sz="2800">
              <a:latin typeface="Arial Narrow" panose="020B0604020202020204" pitchFamily="34" charset="0"/>
            </a:endParaRPr>
          </a:p>
        </p:txBody>
      </p:sp>
      <p:sp>
        <p:nvSpPr>
          <p:cNvPr id="8" name="Content Placeholder 2">
            <a:extLst>
              <a:ext uri="{FF2B5EF4-FFF2-40B4-BE49-F238E27FC236}">
                <a16:creationId xmlns:a16="http://schemas.microsoft.com/office/drawing/2014/main" id="{BC94592D-B7A4-F209-36AB-CEDBBE67D41A}"/>
              </a:ext>
            </a:extLst>
          </p:cNvPr>
          <p:cNvSpPr txBox="1">
            <a:spLocks/>
          </p:cNvSpPr>
          <p:nvPr/>
        </p:nvSpPr>
        <p:spPr bwMode="auto">
          <a:xfrm>
            <a:off x="942617" y="2566988"/>
            <a:ext cx="3529371"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kumimoji="1" lang="en-GB" altLang="ja-JP" sz="2800" dirty="0">
                <a:solidFill>
                  <a:srgbClr val="C00000"/>
                </a:solidFill>
              </a:rPr>
              <a:t>Principal influences:</a:t>
            </a:r>
            <a:endParaRPr kumimoji="1" lang="ja-JP" altLang="en-US" sz="2800">
              <a:solidFill>
                <a:srgbClr val="C00000"/>
              </a:solidFill>
            </a:endParaRPr>
          </a:p>
        </p:txBody>
      </p:sp>
      <p:sp>
        <p:nvSpPr>
          <p:cNvPr id="7" name="Content Placeholder 2">
            <a:extLst>
              <a:ext uri="{FF2B5EF4-FFF2-40B4-BE49-F238E27FC236}">
                <a16:creationId xmlns:a16="http://schemas.microsoft.com/office/drawing/2014/main" id="{8DB7DF59-D844-ED4D-4EF4-E5D70DAEF00D}"/>
              </a:ext>
            </a:extLst>
          </p:cNvPr>
          <p:cNvSpPr txBox="1">
            <a:spLocks/>
          </p:cNvSpPr>
          <p:nvPr/>
        </p:nvSpPr>
        <p:spPr bwMode="auto">
          <a:xfrm>
            <a:off x="942617" y="957261"/>
            <a:ext cx="5763002"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kumimoji="1" lang="en-GB" altLang="ja-JP" sz="2800" dirty="0"/>
              <a:t>Legitimation Code Theory </a:t>
            </a:r>
            <a:r>
              <a:rPr kumimoji="1" lang="en-GB" altLang="ja-JP" sz="2800" dirty="0">
                <a:solidFill>
                  <a:srgbClr val="C00000"/>
                </a:solidFill>
              </a:rPr>
              <a:t>(LCT)</a:t>
            </a:r>
            <a:endParaRPr kumimoji="1" lang="ja-JP" altLang="en-US" sz="2800">
              <a:solidFill>
                <a:srgbClr val="C00000"/>
              </a:solidFill>
            </a:endParaRPr>
          </a:p>
          <a:p>
            <a:pPr>
              <a:spcBef>
                <a:spcPct val="20000"/>
              </a:spcBef>
            </a:pPr>
            <a:endParaRPr kumimoji="1" lang="ja-JP" altLang="en-US" sz="2800"/>
          </a:p>
          <a:p>
            <a:pPr eaLnBrk="1" hangingPunct="1">
              <a:spcBef>
                <a:spcPct val="20000"/>
              </a:spcBef>
              <a:buFont typeface="Arial" panose="020B0604020202020204" pitchFamily="34" charset="0"/>
              <a:buNone/>
            </a:pPr>
            <a:endParaRPr kumimoji="1" lang="ja-JP" altLang="en-US" sz="2800">
              <a:solidFill>
                <a:srgbClr val="FF0000"/>
              </a:solidFill>
            </a:endParaRPr>
          </a:p>
        </p:txBody>
      </p:sp>
    </p:spTree>
    <p:extLst>
      <p:ext uri="{BB962C8B-B14F-4D97-AF65-F5344CB8AC3E}">
        <p14:creationId xmlns:p14="http://schemas.microsoft.com/office/powerpoint/2010/main" val="1909766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2531"/>
                                        </p:tgtEl>
                                        <p:attrNameLst>
                                          <p:attrName>style.visibility</p:attrName>
                                        </p:attrNameLst>
                                      </p:cBhvr>
                                      <p:to>
                                        <p:strVal val="visible"/>
                                      </p:to>
                                    </p:set>
                                    <p:animEffect transition="in" filter="fade">
                                      <p:cBhvr>
                                        <p:cTn id="10" dur="500"/>
                                        <p:tgtEl>
                                          <p:spTgt spid="225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532"/>
                                        </p:tgtEl>
                                        <p:attrNameLst>
                                          <p:attrName>style.visibility</p:attrName>
                                        </p:attrNameLst>
                                      </p:cBhvr>
                                      <p:to>
                                        <p:strVal val="visible"/>
                                      </p:to>
                                    </p:set>
                                    <p:animEffect transition="in" filter="fade">
                                      <p:cBhvr>
                                        <p:cTn id="15" dur="500"/>
                                        <p:tgtEl>
                                          <p:spTgt spid="22532"/>
                                        </p:tgtEl>
                                      </p:cBhvr>
                                    </p:animEffect>
                                  </p:childTnLst>
                                </p:cTn>
                              </p:par>
                              <p:par>
                                <p:cTn id="16" presetID="10" presetClass="entr" presetSubtype="0" fill="hold" nodeType="withEffect">
                                  <p:stCondLst>
                                    <p:cond delay="0"/>
                                  </p:stCondLst>
                                  <p:childTnLst>
                                    <p:set>
                                      <p:cBhvr>
                                        <p:cTn id="17" dur="1" fill="hold">
                                          <p:stCondLst>
                                            <p:cond delay="0"/>
                                          </p:stCondLst>
                                        </p:cTn>
                                        <p:tgtEl>
                                          <p:spTgt spid="22529"/>
                                        </p:tgtEl>
                                        <p:attrNameLst>
                                          <p:attrName>style.visibility</p:attrName>
                                        </p:attrNameLst>
                                      </p:cBhvr>
                                      <p:to>
                                        <p:strVal val="visible"/>
                                      </p:to>
                                    </p:set>
                                    <p:animEffect transition="in" filter="fade">
                                      <p:cBhvr>
                                        <p:cTn id="18" dur="500"/>
                                        <p:tgtEl>
                                          <p:spTgt spid="22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5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Content Placeholder 2">
            <a:extLst>
              <a:ext uri="{FF2B5EF4-FFF2-40B4-BE49-F238E27FC236}">
                <a16:creationId xmlns:a16="http://schemas.microsoft.com/office/drawing/2014/main" id="{F7D47782-2E72-9C4B-A035-757CAAE08F07}"/>
              </a:ext>
            </a:extLst>
          </p:cNvPr>
          <p:cNvSpPr>
            <a:spLocks noGrp="1"/>
          </p:cNvSpPr>
          <p:nvPr>
            <p:ph idx="1"/>
          </p:nvPr>
        </p:nvSpPr>
        <p:spPr>
          <a:xfrm>
            <a:off x="942617" y="2099733"/>
            <a:ext cx="4984050" cy="4510073"/>
          </a:xfrm>
        </p:spPr>
        <p:txBody>
          <a:bodyPr>
            <a:normAutofit lnSpcReduction="10000"/>
          </a:bodyPr>
          <a:lstStyle/>
          <a:p>
            <a:pPr marL="0" indent="0">
              <a:buNone/>
            </a:pPr>
            <a:r>
              <a:rPr kumimoji="1" lang="en-GB" altLang="ja-JP" dirty="0">
                <a:latin typeface="Arial Narrow" panose="020B0604020202020204" pitchFamily="34" charset="0"/>
                <a:ea typeface="ＭＳ Ｐゴシック" panose="020B0600070205080204" pitchFamily="34" charset="-128"/>
              </a:rPr>
              <a:t>Offers concepts to explore:          who and what matter in practices</a:t>
            </a:r>
          </a:p>
          <a:p>
            <a:pPr marL="0" indent="0">
              <a:buNone/>
            </a:pPr>
            <a:endParaRPr kumimoji="1" lang="en-GB" altLang="ja-JP" dirty="0">
              <a:latin typeface="Arial Narrow" panose="020B0604020202020204" pitchFamily="34" charset="0"/>
              <a:ea typeface="ＭＳ Ｐゴシック" panose="020B0600070205080204" pitchFamily="34" charset="-128"/>
            </a:endParaRPr>
          </a:p>
          <a:p>
            <a:pPr marL="0" indent="0">
              <a:buNone/>
            </a:pPr>
            <a:r>
              <a:rPr kumimoji="1" lang="en-GB" altLang="ja-JP" dirty="0">
                <a:latin typeface="Arial Narrow" panose="020B0604020202020204" pitchFamily="34" charset="0"/>
                <a:ea typeface="ＭＳ Ｐゴシック" panose="020B0600070205080204" pitchFamily="34" charset="-128"/>
              </a:rPr>
              <a:t>All practices are </a:t>
            </a:r>
            <a:r>
              <a:rPr kumimoji="1" lang="en-GB" altLang="ja-JP" i="1" dirty="0">
                <a:latin typeface="Arial Narrow" panose="020B0604020202020204" pitchFamily="34" charset="0"/>
                <a:ea typeface="ＭＳ Ｐゴシック" panose="020B0600070205080204" pitchFamily="34" charset="-128"/>
              </a:rPr>
              <a:t>about something </a:t>
            </a:r>
            <a:r>
              <a:rPr kumimoji="1" lang="en-GB" altLang="ja-JP" dirty="0">
                <a:latin typeface="Arial Narrow" panose="020B0604020202020204" pitchFamily="34" charset="0"/>
                <a:ea typeface="ＭＳ Ｐゴシック" panose="020B0600070205080204" pitchFamily="34" charset="-128"/>
              </a:rPr>
              <a:t>and </a:t>
            </a:r>
            <a:r>
              <a:rPr kumimoji="1" lang="en-GB" altLang="ja-JP" i="1" dirty="0">
                <a:latin typeface="Arial Narrow" panose="020B0604020202020204" pitchFamily="34" charset="0"/>
                <a:ea typeface="ＭＳ Ｐゴシック" panose="020B0600070205080204" pitchFamily="34" charset="-128"/>
              </a:rPr>
              <a:t>by somebody</a:t>
            </a:r>
            <a:r>
              <a:rPr kumimoji="1" lang="en-GB" altLang="ja-JP" dirty="0">
                <a:latin typeface="Arial Narrow" panose="020B0604020202020204" pitchFamily="34" charset="0"/>
                <a:ea typeface="ＭＳ Ｐゴシック" panose="020B0600070205080204" pitchFamily="34" charset="-128"/>
              </a:rPr>
              <a:t>…giving:</a:t>
            </a:r>
          </a:p>
          <a:p>
            <a:pPr marL="0" indent="0">
              <a:buNone/>
            </a:pPr>
            <a:endParaRPr kumimoji="1" lang="en-GB" altLang="ja-JP" dirty="0">
              <a:latin typeface="Arial Narrow" panose="020B0604020202020204" pitchFamily="34" charset="0"/>
              <a:ea typeface="ＭＳ Ｐゴシック" panose="020B0600070205080204" pitchFamily="34" charset="-128"/>
            </a:endParaRPr>
          </a:p>
          <a:p>
            <a:pPr marL="0" indent="0">
              <a:buNone/>
            </a:pPr>
            <a:r>
              <a:rPr kumimoji="1" lang="en-GB" altLang="ja-JP" dirty="0">
                <a:latin typeface="Arial Narrow" panose="020B0604020202020204" pitchFamily="34" charset="0"/>
                <a:ea typeface="ＭＳ Ｐゴシック" panose="020B0600070205080204" pitchFamily="34" charset="-128"/>
              </a:rPr>
              <a:t>Epistemic relations (ER) or 	</a:t>
            </a:r>
            <a:r>
              <a:rPr kumimoji="1" lang="en-GB" altLang="ja-JP" dirty="0">
                <a:solidFill>
                  <a:srgbClr val="C00000"/>
                </a:solidFill>
                <a:latin typeface="Arial Narrow" panose="020B0604020202020204" pitchFamily="34" charset="0"/>
                <a:ea typeface="ＭＳ Ｐゴシック" panose="020B0600070205080204" pitchFamily="34" charset="-128"/>
              </a:rPr>
              <a:t>Relations to </a:t>
            </a:r>
            <a:r>
              <a:rPr kumimoji="1" lang="en-GB" altLang="ja-JP" i="1" dirty="0">
                <a:solidFill>
                  <a:srgbClr val="C00000"/>
                </a:solidFill>
                <a:latin typeface="Arial Narrow" panose="020B0604020202020204" pitchFamily="34" charset="0"/>
                <a:ea typeface="ＭＳ Ｐゴシック" panose="020B0600070205080204" pitchFamily="34" charset="-128"/>
              </a:rPr>
              <a:t>knowledge</a:t>
            </a:r>
          </a:p>
          <a:p>
            <a:pPr marL="0" indent="0">
              <a:buNone/>
            </a:pPr>
            <a:r>
              <a:rPr kumimoji="1" lang="en-GB" altLang="ja-JP" dirty="0">
                <a:latin typeface="Arial Narrow" panose="020B0604020202020204" pitchFamily="34" charset="0"/>
                <a:ea typeface="ＭＳ Ｐゴシック" panose="020B0600070205080204" pitchFamily="34" charset="-128"/>
              </a:rPr>
              <a:t>Social relations (SR) or 	</a:t>
            </a:r>
            <a:r>
              <a:rPr kumimoji="1" lang="en-GB" altLang="ja-JP" dirty="0">
                <a:solidFill>
                  <a:srgbClr val="C00000"/>
                </a:solidFill>
                <a:latin typeface="Arial Narrow" panose="020B0604020202020204" pitchFamily="34" charset="0"/>
                <a:ea typeface="ＭＳ Ｐゴシック" panose="020B0600070205080204" pitchFamily="34" charset="-128"/>
              </a:rPr>
              <a:t>Relations to </a:t>
            </a:r>
            <a:r>
              <a:rPr kumimoji="1" lang="en-GB" altLang="ja-JP" i="1" dirty="0">
                <a:solidFill>
                  <a:srgbClr val="C00000"/>
                </a:solidFill>
                <a:latin typeface="Arial Narrow" panose="020B0604020202020204" pitchFamily="34" charset="0"/>
                <a:ea typeface="ＭＳ Ｐゴシック" panose="020B0600070205080204" pitchFamily="34" charset="-128"/>
              </a:rPr>
              <a:t>knowers</a:t>
            </a:r>
          </a:p>
          <a:p>
            <a:pPr marL="0" indent="0">
              <a:buNone/>
            </a:pPr>
            <a:endParaRPr kumimoji="1" lang="en-GB" altLang="ja-JP" dirty="0">
              <a:latin typeface="Arial Narrow" panose="020B0604020202020204" pitchFamily="34" charset="0"/>
              <a:ea typeface="ＭＳ Ｐゴシック" panose="020B0600070205080204" pitchFamily="34" charset="-128"/>
            </a:endParaRPr>
          </a:p>
          <a:p>
            <a:pPr marL="0" indent="0">
              <a:buNone/>
            </a:pPr>
            <a:endParaRPr kumimoji="1" lang="en-GB" altLang="ja-JP" dirty="0">
              <a:latin typeface="Arial Narrow" panose="020B0604020202020204" pitchFamily="34" charset="0"/>
              <a:ea typeface="ＭＳ Ｐゴシック" panose="020B0600070205080204" pitchFamily="34" charset="-128"/>
            </a:endParaRPr>
          </a:p>
          <a:p>
            <a:pPr marL="0" indent="0">
              <a:buNone/>
            </a:pPr>
            <a:endParaRPr kumimoji="1" lang="en-GB" altLang="ja-JP" dirty="0">
              <a:latin typeface="Arial Narrow" panose="020B0604020202020204" pitchFamily="34" charset="0"/>
              <a:ea typeface="ＭＳ Ｐゴシック" panose="020B0600070205080204" pitchFamily="34" charset="-128"/>
            </a:endParaRPr>
          </a:p>
        </p:txBody>
      </p:sp>
      <p:sp>
        <p:nvSpPr>
          <p:cNvPr id="5" name="Content Placeholder 2">
            <a:extLst>
              <a:ext uri="{FF2B5EF4-FFF2-40B4-BE49-F238E27FC236}">
                <a16:creationId xmlns:a16="http://schemas.microsoft.com/office/drawing/2014/main" id="{6EAC9229-5D4A-FF4A-A517-F1099E80AE24}"/>
              </a:ext>
            </a:extLst>
          </p:cNvPr>
          <p:cNvSpPr txBox="1">
            <a:spLocks/>
          </p:cNvSpPr>
          <p:nvPr/>
        </p:nvSpPr>
        <p:spPr bwMode="auto">
          <a:xfrm>
            <a:off x="942617" y="957261"/>
            <a:ext cx="5763002"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kumimoji="1" lang="en-GB" altLang="ja-JP" sz="4000" dirty="0"/>
              <a:t>Specialization</a:t>
            </a:r>
            <a:r>
              <a:rPr kumimoji="1" lang="en-GB" altLang="ja-JP" sz="4000" dirty="0">
                <a:solidFill>
                  <a:srgbClr val="FF0000"/>
                </a:solidFill>
              </a:rPr>
              <a:t> </a:t>
            </a:r>
          </a:p>
          <a:p>
            <a:pPr eaLnBrk="1" hangingPunct="1">
              <a:spcBef>
                <a:spcPct val="20000"/>
              </a:spcBef>
              <a:buFont typeface="Arial" panose="020B0604020202020204" pitchFamily="34" charset="0"/>
              <a:buNone/>
            </a:pPr>
            <a:endParaRPr kumimoji="1" lang="en-GB" altLang="ja-JP" sz="2000" dirty="0">
              <a:solidFill>
                <a:srgbClr val="FF0000"/>
              </a:solidFill>
            </a:endParaRPr>
          </a:p>
        </p:txBody>
      </p:sp>
      <p:sp>
        <p:nvSpPr>
          <p:cNvPr id="4" name="Rectangle 3">
            <a:extLst>
              <a:ext uri="{FF2B5EF4-FFF2-40B4-BE49-F238E27FC236}">
                <a16:creationId xmlns:a16="http://schemas.microsoft.com/office/drawing/2014/main" id="{2187D89F-665B-3EA7-8790-0D08AC1B5BEF}"/>
              </a:ext>
            </a:extLst>
          </p:cNvPr>
          <p:cNvSpPr/>
          <p:nvPr/>
        </p:nvSpPr>
        <p:spPr>
          <a:xfrm>
            <a:off x="3918353" y="6488668"/>
            <a:ext cx="2177647" cy="369332"/>
          </a:xfrm>
          <a:prstGeom prst="rect">
            <a:avLst/>
          </a:prstGeom>
        </p:spPr>
        <p:txBody>
          <a:bodyPr wrap="none">
            <a:spAutoFit/>
          </a:bodyPr>
          <a:lstStyle/>
          <a:p>
            <a:r>
              <a:rPr lang="en-GB" altLang="ja-JP" dirty="0">
                <a:solidFill>
                  <a:srgbClr val="0070C0"/>
                </a:solidFill>
              </a:rPr>
              <a:t>(</a:t>
            </a:r>
            <a:r>
              <a:rPr lang="en-GB" altLang="ja-JP" dirty="0"/>
              <a:t>Maton 2014: 29-33) </a:t>
            </a:r>
            <a:endParaRPr lang="ja-JP" altLang="en-US"/>
          </a:p>
        </p:txBody>
      </p:sp>
      <p:pic>
        <p:nvPicPr>
          <p:cNvPr id="6" name="Picture 5" descr="Nikon Microscope | Flickr - Photo Sharing!">
            <a:extLst>
              <a:ext uri="{FF2B5EF4-FFF2-40B4-BE49-F238E27FC236}">
                <a16:creationId xmlns:a16="http://schemas.microsoft.com/office/drawing/2014/main" id="{D564D27C-617F-5667-BB9A-7C6BD69CCD3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096000" y="0"/>
            <a:ext cx="6096000" cy="6858000"/>
          </a:xfrm>
          <a:prstGeom prst="rect">
            <a:avLst/>
          </a:prstGeom>
        </p:spPr>
      </p:pic>
      <p:sp>
        <p:nvSpPr>
          <p:cNvPr id="7" name="TextBox 6">
            <a:extLst>
              <a:ext uri="{FF2B5EF4-FFF2-40B4-BE49-F238E27FC236}">
                <a16:creationId xmlns:a16="http://schemas.microsoft.com/office/drawing/2014/main" id="{6B99608A-55C8-D291-59B3-8C4F35569B71}"/>
              </a:ext>
            </a:extLst>
          </p:cNvPr>
          <p:cNvSpPr txBox="1"/>
          <p:nvPr/>
        </p:nvSpPr>
        <p:spPr>
          <a:xfrm>
            <a:off x="6096000" y="6609806"/>
            <a:ext cx="3197715" cy="230832"/>
          </a:xfrm>
          <a:prstGeom prst="rect">
            <a:avLst/>
          </a:prstGeom>
          <a:noFill/>
        </p:spPr>
        <p:txBody>
          <a:bodyPr wrap="square" rtlCol="0">
            <a:spAutoFit/>
          </a:bodyPr>
          <a:lstStyle/>
          <a:p>
            <a:r>
              <a:rPr lang="en-US" sz="900" dirty="0">
                <a:solidFill>
                  <a:schemeClr val="bg1"/>
                </a:solidFill>
                <a:hlinkClick r:id="rId4" tooltip="http://www.flickr.com/photos/acf_windy/4547571025/">
                  <a:extLst>
                    <a:ext uri="{A12FA001-AC4F-418D-AE19-62706E023703}">
                      <ahyp:hlinkClr xmlns:ahyp="http://schemas.microsoft.com/office/drawing/2018/hyperlinkcolor" val="tx"/>
                    </a:ext>
                  </a:extLst>
                </a:hlinkClick>
              </a:rPr>
              <a:t>This Photo</a:t>
            </a:r>
            <a:r>
              <a:rPr lang="en-US" sz="900" dirty="0">
                <a:solidFill>
                  <a:schemeClr val="bg1"/>
                </a:solidFill>
              </a:rPr>
              <a:t> by Unknown Author is licensed under </a:t>
            </a:r>
            <a:r>
              <a:rPr lang="en-US" sz="900" dirty="0">
                <a:solidFill>
                  <a:schemeClr val="bg1"/>
                </a:solidFill>
                <a:hlinkClick r:id="rId5" tooltip="https://creativecommons.org/licenses/by-nd/3.0/">
                  <a:extLst>
                    <a:ext uri="{A12FA001-AC4F-418D-AE19-62706E023703}">
                      <ahyp:hlinkClr xmlns:ahyp="http://schemas.microsoft.com/office/drawing/2018/hyperlinkcolor" val="tx"/>
                    </a:ext>
                  </a:extLst>
                </a:hlinkClick>
              </a:rPr>
              <a:t>CC BY-ND</a:t>
            </a:r>
            <a:endParaRPr lang="en-US" sz="900" dirty="0">
              <a:solidFill>
                <a:schemeClr val="bg1"/>
              </a:solidFill>
            </a:endParaRPr>
          </a:p>
        </p:txBody>
      </p:sp>
    </p:spTree>
    <p:extLst>
      <p:ext uri="{BB962C8B-B14F-4D97-AF65-F5344CB8AC3E}">
        <p14:creationId xmlns:p14="http://schemas.microsoft.com/office/powerpoint/2010/main" val="2075181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97">
                                            <p:txEl>
                                              <p:pRg st="0" end="0"/>
                                            </p:txEl>
                                          </p:spTgt>
                                        </p:tgtEl>
                                        <p:attrNameLst>
                                          <p:attrName>style.visibility</p:attrName>
                                        </p:attrNameLst>
                                      </p:cBhvr>
                                      <p:to>
                                        <p:strVal val="visible"/>
                                      </p:to>
                                    </p:set>
                                    <p:animEffect transition="in" filter="fade">
                                      <p:cBhvr>
                                        <p:cTn id="7" dur="500"/>
                                        <p:tgtEl>
                                          <p:spTgt spid="296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697">
                                            <p:txEl>
                                              <p:pRg st="2" end="2"/>
                                            </p:txEl>
                                          </p:spTgt>
                                        </p:tgtEl>
                                        <p:attrNameLst>
                                          <p:attrName>style.visibility</p:attrName>
                                        </p:attrNameLst>
                                      </p:cBhvr>
                                      <p:to>
                                        <p:strVal val="visible"/>
                                      </p:to>
                                    </p:set>
                                    <p:animEffect transition="in" filter="fade">
                                      <p:cBhvr>
                                        <p:cTn id="12" dur="500"/>
                                        <p:tgtEl>
                                          <p:spTgt spid="2969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697">
                                            <p:txEl>
                                              <p:pRg st="4" end="4"/>
                                            </p:txEl>
                                          </p:spTgt>
                                        </p:tgtEl>
                                        <p:attrNameLst>
                                          <p:attrName>style.visibility</p:attrName>
                                        </p:attrNameLst>
                                      </p:cBhvr>
                                      <p:to>
                                        <p:strVal val="visible"/>
                                      </p:to>
                                    </p:set>
                                    <p:animEffect transition="in" filter="fade">
                                      <p:cBhvr>
                                        <p:cTn id="17" dur="500"/>
                                        <p:tgtEl>
                                          <p:spTgt spid="29697">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9697">
                                            <p:txEl>
                                              <p:pRg st="5" end="5"/>
                                            </p:txEl>
                                          </p:spTgt>
                                        </p:tgtEl>
                                        <p:attrNameLst>
                                          <p:attrName>style.visibility</p:attrName>
                                        </p:attrNameLst>
                                      </p:cBhvr>
                                      <p:to>
                                        <p:strVal val="visible"/>
                                      </p:to>
                                    </p:set>
                                    <p:animEffect transition="in" filter="fade">
                                      <p:cBhvr>
                                        <p:cTn id="20" dur="500"/>
                                        <p:tgtEl>
                                          <p:spTgt spid="29697">
                                            <p:txEl>
                                              <p:pRg st="5" end="5"/>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1" descr="A picture containing ceiling, indoor, person, table&#10;&#10;Description automatically generated">
            <a:extLst>
              <a:ext uri="{FF2B5EF4-FFF2-40B4-BE49-F238E27FC236}">
                <a16:creationId xmlns:a16="http://schemas.microsoft.com/office/drawing/2014/main" id="{8274036A-F372-596B-9984-17F9AAB0A30D}"/>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5438" r="12030" b="-1"/>
          <a:stretch/>
        </p:blipFill>
        <p:spPr>
          <a:xfrm>
            <a:off x="6096000" y="0"/>
            <a:ext cx="6096000" cy="6858000"/>
          </a:xfrm>
          <a:prstGeom prst="rect">
            <a:avLst/>
          </a:prstGeom>
        </p:spPr>
      </p:pic>
      <p:sp>
        <p:nvSpPr>
          <p:cNvPr id="3" name="TextBox 2">
            <a:extLst>
              <a:ext uri="{FF2B5EF4-FFF2-40B4-BE49-F238E27FC236}">
                <a16:creationId xmlns:a16="http://schemas.microsoft.com/office/drawing/2014/main" id="{33D48D86-12F3-35FE-CA09-8C32AD01EEF1}"/>
              </a:ext>
            </a:extLst>
          </p:cNvPr>
          <p:cNvSpPr txBox="1"/>
          <p:nvPr/>
        </p:nvSpPr>
        <p:spPr>
          <a:xfrm>
            <a:off x="9903417" y="6617776"/>
            <a:ext cx="2288583" cy="200055"/>
          </a:xfrm>
          <a:prstGeom prst="rect">
            <a:avLst/>
          </a:prstGeom>
          <a:solidFill>
            <a:srgbClr val="000000"/>
          </a:solidFill>
        </p:spPr>
        <p:txBody>
          <a:bodyPr wrap="square" rtlCol="0">
            <a:spAutoFit/>
          </a:bodyPr>
          <a:lstStyle/>
          <a:p>
            <a:pPr algn="r">
              <a:spcAft>
                <a:spcPts val="600"/>
              </a:spcAft>
            </a:pPr>
            <a:r>
              <a:rPr lang="en-US" sz="700" dirty="0">
                <a:solidFill>
                  <a:srgbClr val="FFFFFF"/>
                </a:solidFill>
                <a:hlinkClick r:id="rId4" tooltip="https://famvin.org/en/2013/07/22/daughter-of-charity-teaching-fatherhood/">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en-US" sz="700" dirty="0">
              <a:solidFill>
                <a:srgbClr val="FFFFFF"/>
              </a:solidFill>
            </a:endParaRPr>
          </a:p>
        </p:txBody>
      </p:sp>
      <p:sp>
        <p:nvSpPr>
          <p:cNvPr id="4" name="Content Placeholder 2">
            <a:extLst>
              <a:ext uri="{FF2B5EF4-FFF2-40B4-BE49-F238E27FC236}">
                <a16:creationId xmlns:a16="http://schemas.microsoft.com/office/drawing/2014/main" id="{A2EC2C10-476D-4FA5-B8B2-BD7CF7AE7CA7}"/>
              </a:ext>
            </a:extLst>
          </p:cNvPr>
          <p:cNvSpPr txBox="1">
            <a:spLocks/>
          </p:cNvSpPr>
          <p:nvPr/>
        </p:nvSpPr>
        <p:spPr>
          <a:xfrm>
            <a:off x="1349644" y="1128202"/>
            <a:ext cx="3315346" cy="7935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a:t>Teaching EAP…</a:t>
            </a:r>
          </a:p>
        </p:txBody>
      </p:sp>
    </p:spTree>
    <p:extLst>
      <p:ext uri="{BB962C8B-B14F-4D97-AF65-F5344CB8AC3E}">
        <p14:creationId xmlns:p14="http://schemas.microsoft.com/office/powerpoint/2010/main" val="109778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a:cxnSpLocks/>
          </p:cNvCxnSpPr>
          <p:nvPr/>
        </p:nvCxnSpPr>
        <p:spPr>
          <a:xfrm>
            <a:off x="2593299" y="3429000"/>
            <a:ext cx="6505731" cy="10622"/>
          </a:xfrm>
          <a:prstGeom prst="straightConnector1">
            <a:avLst/>
          </a:prstGeom>
          <a:ln>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a:cxnSpLocks/>
          </p:cNvCxnSpPr>
          <p:nvPr/>
        </p:nvCxnSpPr>
        <p:spPr>
          <a:xfrm>
            <a:off x="5853544" y="652072"/>
            <a:ext cx="19235" cy="5638510"/>
          </a:xfrm>
          <a:prstGeom prst="straightConnector1">
            <a:avLst/>
          </a:prstGeom>
          <a:ln>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87635" y="929697"/>
            <a:ext cx="3906875" cy="461665"/>
          </a:xfrm>
          <a:prstGeom prst="rect">
            <a:avLst/>
          </a:prstGeom>
          <a:noFill/>
        </p:spPr>
        <p:txBody>
          <a:bodyPr wrap="square" rtlCol="0">
            <a:spAutoFit/>
          </a:bodyPr>
          <a:lstStyle/>
          <a:p>
            <a:pPr algn="ctr"/>
            <a:r>
              <a:rPr lang="en-GB" altLang="ja-JP" sz="2400" i="1" dirty="0">
                <a:solidFill>
                  <a:srgbClr val="0070C0"/>
                </a:solidFill>
              </a:rPr>
              <a:t>knowledge code</a:t>
            </a:r>
            <a:endParaRPr kumimoji="1" lang="ja-JP" altLang="en-US" sz="2400" i="1">
              <a:solidFill>
                <a:srgbClr val="0070C0"/>
              </a:solidFill>
            </a:endParaRPr>
          </a:p>
        </p:txBody>
      </p:sp>
      <p:sp>
        <p:nvSpPr>
          <p:cNvPr id="10" name="TextBox 9"/>
          <p:cNvSpPr txBox="1"/>
          <p:nvPr/>
        </p:nvSpPr>
        <p:spPr>
          <a:xfrm>
            <a:off x="8230440" y="5406986"/>
            <a:ext cx="3435674" cy="461665"/>
          </a:xfrm>
          <a:prstGeom prst="rect">
            <a:avLst/>
          </a:prstGeom>
          <a:noFill/>
        </p:spPr>
        <p:txBody>
          <a:bodyPr wrap="square" rtlCol="0">
            <a:spAutoFit/>
          </a:bodyPr>
          <a:lstStyle/>
          <a:p>
            <a:pPr algn="ctr"/>
            <a:r>
              <a:rPr lang="en-GB" altLang="ja-JP" sz="2400" i="1" dirty="0">
                <a:solidFill>
                  <a:srgbClr val="0070C0"/>
                </a:solidFill>
              </a:rPr>
              <a:t>knower code</a:t>
            </a:r>
            <a:endParaRPr kumimoji="1" lang="ja-JP" altLang="en-US" sz="2400" i="1">
              <a:solidFill>
                <a:srgbClr val="0070C0"/>
              </a:solidFill>
            </a:endParaRPr>
          </a:p>
        </p:txBody>
      </p:sp>
      <p:sp>
        <p:nvSpPr>
          <p:cNvPr id="2" name="Rectangle 1"/>
          <p:cNvSpPr/>
          <p:nvPr/>
        </p:nvSpPr>
        <p:spPr>
          <a:xfrm>
            <a:off x="8649877" y="6147699"/>
            <a:ext cx="3568926" cy="646331"/>
          </a:xfrm>
          <a:prstGeom prst="rect">
            <a:avLst/>
          </a:prstGeom>
        </p:spPr>
        <p:txBody>
          <a:bodyPr wrap="none">
            <a:spAutoFit/>
          </a:bodyPr>
          <a:lstStyle/>
          <a:p>
            <a:pPr algn="ctr"/>
            <a:r>
              <a:rPr lang="en-GB" altLang="ja-JP" b="1" dirty="0"/>
              <a:t>The specialisation plane </a:t>
            </a:r>
          </a:p>
          <a:p>
            <a:pPr algn="ctr"/>
            <a:r>
              <a:rPr lang="en-GB" altLang="ja-JP" b="1" dirty="0"/>
              <a:t>(Adapted from Maton, 2014, p. 30) </a:t>
            </a:r>
            <a:endParaRPr lang="ja-JP" altLang="en-US" b="1"/>
          </a:p>
        </p:txBody>
      </p:sp>
      <p:sp>
        <p:nvSpPr>
          <p:cNvPr id="11" name="TextBox 10">
            <a:extLst>
              <a:ext uri="{FF2B5EF4-FFF2-40B4-BE49-F238E27FC236}">
                <a16:creationId xmlns:a16="http://schemas.microsoft.com/office/drawing/2014/main" id="{FDD1F60D-5526-434D-A8BF-9E312B1131D0}"/>
              </a:ext>
            </a:extLst>
          </p:cNvPr>
          <p:cNvSpPr txBox="1"/>
          <p:nvPr/>
        </p:nvSpPr>
        <p:spPr>
          <a:xfrm>
            <a:off x="8095528" y="929697"/>
            <a:ext cx="2999448" cy="461665"/>
          </a:xfrm>
          <a:prstGeom prst="rect">
            <a:avLst/>
          </a:prstGeom>
          <a:noFill/>
        </p:spPr>
        <p:txBody>
          <a:bodyPr wrap="square" rtlCol="0">
            <a:spAutoFit/>
          </a:bodyPr>
          <a:lstStyle/>
          <a:p>
            <a:pPr algn="ctr"/>
            <a:r>
              <a:rPr lang="en-GB" altLang="ja-JP" sz="2400" i="1" dirty="0">
                <a:solidFill>
                  <a:srgbClr val="0070C0"/>
                </a:solidFill>
              </a:rPr>
              <a:t>elite code</a:t>
            </a:r>
            <a:endParaRPr kumimoji="1" lang="ja-JP" altLang="en-US" sz="2400" i="1">
              <a:solidFill>
                <a:srgbClr val="0070C0"/>
              </a:solidFill>
            </a:endParaRPr>
          </a:p>
        </p:txBody>
      </p:sp>
      <p:sp>
        <p:nvSpPr>
          <p:cNvPr id="16" name="TextBox 15">
            <a:extLst>
              <a:ext uri="{FF2B5EF4-FFF2-40B4-BE49-F238E27FC236}">
                <a16:creationId xmlns:a16="http://schemas.microsoft.com/office/drawing/2014/main" id="{786BB3BA-EE0C-1945-A386-D4AAD756751B}"/>
              </a:ext>
            </a:extLst>
          </p:cNvPr>
          <p:cNvSpPr txBox="1"/>
          <p:nvPr/>
        </p:nvSpPr>
        <p:spPr>
          <a:xfrm>
            <a:off x="782277" y="5406986"/>
            <a:ext cx="3512233" cy="461665"/>
          </a:xfrm>
          <a:prstGeom prst="rect">
            <a:avLst/>
          </a:prstGeom>
          <a:noFill/>
        </p:spPr>
        <p:txBody>
          <a:bodyPr wrap="square" rtlCol="0">
            <a:spAutoFit/>
          </a:bodyPr>
          <a:lstStyle/>
          <a:p>
            <a:pPr algn="ctr"/>
            <a:r>
              <a:rPr lang="en-GB" altLang="ja-JP" sz="2400" i="1" dirty="0">
                <a:solidFill>
                  <a:srgbClr val="0070C0"/>
                </a:solidFill>
              </a:rPr>
              <a:t>relativist code</a:t>
            </a:r>
            <a:endParaRPr kumimoji="1" lang="ja-JP" altLang="en-US" sz="2400" i="1">
              <a:solidFill>
                <a:srgbClr val="0070C0"/>
              </a:solidFill>
            </a:endParaRPr>
          </a:p>
        </p:txBody>
      </p:sp>
      <p:sp>
        <p:nvSpPr>
          <p:cNvPr id="19" name="TextBox 18">
            <a:extLst>
              <a:ext uri="{FF2B5EF4-FFF2-40B4-BE49-F238E27FC236}">
                <a16:creationId xmlns:a16="http://schemas.microsoft.com/office/drawing/2014/main" id="{3725F9BA-8D2E-83E4-0C75-1AE6A0669FF4}"/>
              </a:ext>
            </a:extLst>
          </p:cNvPr>
          <p:cNvSpPr txBox="1"/>
          <p:nvPr/>
        </p:nvSpPr>
        <p:spPr>
          <a:xfrm>
            <a:off x="3517850" y="198735"/>
            <a:ext cx="4481804" cy="400110"/>
          </a:xfrm>
          <a:prstGeom prst="rect">
            <a:avLst/>
          </a:prstGeom>
          <a:noFill/>
        </p:spPr>
        <p:txBody>
          <a:bodyPr wrap="none" rtlCol="0">
            <a:spAutoFit/>
          </a:bodyPr>
          <a:lstStyle/>
          <a:p>
            <a:pPr algn="r"/>
            <a:r>
              <a:rPr kumimoji="1" lang="en-GB" altLang="ja-JP" sz="2000" dirty="0"/>
              <a:t>Stronger orientations to knowledge (ER+)</a:t>
            </a:r>
            <a:endParaRPr kumimoji="1" lang="ja-JP" altLang="en-US" sz="2000" dirty="0"/>
          </a:p>
        </p:txBody>
      </p:sp>
      <p:sp>
        <p:nvSpPr>
          <p:cNvPr id="21" name="TextBox 20">
            <a:extLst>
              <a:ext uri="{FF2B5EF4-FFF2-40B4-BE49-F238E27FC236}">
                <a16:creationId xmlns:a16="http://schemas.microsoft.com/office/drawing/2014/main" id="{88F668C7-F80F-36BB-AD57-FA02A8700C38}"/>
              </a:ext>
            </a:extLst>
          </p:cNvPr>
          <p:cNvSpPr txBox="1"/>
          <p:nvPr/>
        </p:nvSpPr>
        <p:spPr>
          <a:xfrm>
            <a:off x="3652138" y="6304477"/>
            <a:ext cx="4382226" cy="400110"/>
          </a:xfrm>
          <a:prstGeom prst="rect">
            <a:avLst/>
          </a:prstGeom>
          <a:noFill/>
        </p:spPr>
        <p:txBody>
          <a:bodyPr wrap="none" rtlCol="0">
            <a:spAutoFit/>
          </a:bodyPr>
          <a:lstStyle/>
          <a:p>
            <a:pPr algn="r"/>
            <a:r>
              <a:rPr kumimoji="1" lang="en-GB" altLang="ja-JP" sz="2000" dirty="0"/>
              <a:t>Weaker orientations to knowledge (ER–)</a:t>
            </a:r>
            <a:endParaRPr kumimoji="1" lang="ja-JP" altLang="en-US" sz="2000" dirty="0"/>
          </a:p>
        </p:txBody>
      </p:sp>
      <p:sp>
        <p:nvSpPr>
          <p:cNvPr id="22" name="TextBox 21">
            <a:extLst>
              <a:ext uri="{FF2B5EF4-FFF2-40B4-BE49-F238E27FC236}">
                <a16:creationId xmlns:a16="http://schemas.microsoft.com/office/drawing/2014/main" id="{4761EFD1-C2DE-6A3E-B030-95D99955EC84}"/>
              </a:ext>
            </a:extLst>
          </p:cNvPr>
          <p:cNvSpPr txBox="1"/>
          <p:nvPr/>
        </p:nvSpPr>
        <p:spPr>
          <a:xfrm>
            <a:off x="9155811" y="3023429"/>
            <a:ext cx="2510303" cy="707886"/>
          </a:xfrm>
          <a:prstGeom prst="rect">
            <a:avLst/>
          </a:prstGeom>
          <a:noFill/>
        </p:spPr>
        <p:txBody>
          <a:bodyPr wrap="none" rtlCol="0">
            <a:spAutoFit/>
          </a:bodyPr>
          <a:lstStyle/>
          <a:p>
            <a:pPr algn="ctr"/>
            <a:r>
              <a:rPr kumimoji="1" lang="en-GB" altLang="ja-JP" sz="2000" dirty="0"/>
              <a:t>Stronger orientations </a:t>
            </a:r>
          </a:p>
          <a:p>
            <a:pPr algn="ctr"/>
            <a:r>
              <a:rPr kumimoji="1" lang="en-GB" altLang="ja-JP" sz="2000" dirty="0"/>
              <a:t>to knowers (SR+)</a:t>
            </a:r>
            <a:endParaRPr kumimoji="1" lang="ja-JP" altLang="en-US" sz="2000" dirty="0"/>
          </a:p>
        </p:txBody>
      </p:sp>
      <p:sp>
        <p:nvSpPr>
          <p:cNvPr id="23" name="TextBox 22">
            <a:extLst>
              <a:ext uri="{FF2B5EF4-FFF2-40B4-BE49-F238E27FC236}">
                <a16:creationId xmlns:a16="http://schemas.microsoft.com/office/drawing/2014/main" id="{2C05236C-DC42-E079-2100-27CFD09E7797}"/>
              </a:ext>
            </a:extLst>
          </p:cNvPr>
          <p:cNvSpPr txBox="1"/>
          <p:nvPr/>
        </p:nvSpPr>
        <p:spPr>
          <a:xfrm>
            <a:off x="321996" y="3023429"/>
            <a:ext cx="2413481" cy="707886"/>
          </a:xfrm>
          <a:prstGeom prst="rect">
            <a:avLst/>
          </a:prstGeom>
          <a:noFill/>
        </p:spPr>
        <p:txBody>
          <a:bodyPr wrap="none" rtlCol="0">
            <a:spAutoFit/>
          </a:bodyPr>
          <a:lstStyle/>
          <a:p>
            <a:pPr algn="ctr"/>
            <a:r>
              <a:rPr kumimoji="1" lang="en-GB" altLang="ja-JP" sz="2000" dirty="0"/>
              <a:t>Weaker orientations </a:t>
            </a:r>
          </a:p>
          <a:p>
            <a:pPr algn="ctr"/>
            <a:r>
              <a:rPr kumimoji="1" lang="en-GB" altLang="ja-JP" sz="2000" dirty="0"/>
              <a:t>to knowers (SR–)</a:t>
            </a:r>
            <a:endParaRPr kumimoji="1" lang="ja-JP" altLang="en-US" sz="2000" dirty="0"/>
          </a:p>
        </p:txBody>
      </p:sp>
      <p:sp>
        <p:nvSpPr>
          <p:cNvPr id="6" name="Oval 5">
            <a:extLst>
              <a:ext uri="{FF2B5EF4-FFF2-40B4-BE49-F238E27FC236}">
                <a16:creationId xmlns:a16="http://schemas.microsoft.com/office/drawing/2014/main" id="{9657801D-64CF-2E21-DDD8-39C74966CCED}"/>
              </a:ext>
            </a:extLst>
          </p:cNvPr>
          <p:cNvSpPr/>
          <p:nvPr/>
        </p:nvSpPr>
        <p:spPr>
          <a:xfrm>
            <a:off x="3062115" y="867603"/>
            <a:ext cx="5562272" cy="5223909"/>
          </a:xfrm>
          <a:prstGeom prst="ellipse">
            <a:avLst/>
          </a:prstGeom>
          <a:gradFill flip="none" rotWithShape="1">
            <a:gsLst>
              <a:gs pos="3000">
                <a:schemeClr val="bg1">
                  <a:lumMod val="95000"/>
                  <a:shade val="30000"/>
                  <a:satMod val="115000"/>
                </a:schemeClr>
              </a:gs>
              <a:gs pos="57000">
                <a:schemeClr val="bg1">
                  <a:lumMod val="95000"/>
                  <a:shade val="67500"/>
                  <a:satMod val="115000"/>
                  <a:alpha val="33442"/>
                </a:schemeClr>
              </a:gs>
              <a:gs pos="100000">
                <a:schemeClr val="bg1">
                  <a:lumMod val="95000"/>
                  <a:shade val="100000"/>
                  <a:satMod val="115000"/>
                </a:schemeClr>
              </a:gs>
            </a:gsLst>
            <a:path path="circle">
              <a:fillToRect l="50000" t="50000" r="50000" b="50000"/>
            </a:path>
            <a:tileRect/>
          </a:gra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6CEA264D-B8EB-6BBB-7648-FE9B73CF9993}"/>
              </a:ext>
            </a:extLst>
          </p:cNvPr>
          <p:cNvSpPr/>
          <p:nvPr/>
        </p:nvSpPr>
        <p:spPr>
          <a:xfrm>
            <a:off x="2762888" y="2656956"/>
            <a:ext cx="486671" cy="410077"/>
          </a:xfrm>
          <a:prstGeom prst="ellipse">
            <a:avLst/>
          </a:prstGeom>
          <a:solidFill>
            <a:srgbClr val="C00000"/>
          </a:solidFill>
          <a:ln w="25400">
            <a:solidFill>
              <a:srgbClr val="C00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9" name="Oval 8">
            <a:extLst>
              <a:ext uri="{FF2B5EF4-FFF2-40B4-BE49-F238E27FC236}">
                <a16:creationId xmlns:a16="http://schemas.microsoft.com/office/drawing/2014/main" id="{BE6C576F-6349-4559-FADF-4A96C3EB2422}"/>
              </a:ext>
            </a:extLst>
          </p:cNvPr>
          <p:cNvSpPr/>
          <p:nvPr/>
        </p:nvSpPr>
        <p:spPr>
          <a:xfrm>
            <a:off x="3144124" y="1543102"/>
            <a:ext cx="486671" cy="410077"/>
          </a:xfrm>
          <a:prstGeom prst="ellipse">
            <a:avLst/>
          </a:prstGeom>
          <a:solidFill>
            <a:srgbClr val="C00000"/>
          </a:solidFill>
          <a:ln w="25400">
            <a:solidFill>
              <a:srgbClr val="C00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2" name="Oval 11">
            <a:extLst>
              <a:ext uri="{FF2B5EF4-FFF2-40B4-BE49-F238E27FC236}">
                <a16:creationId xmlns:a16="http://schemas.microsoft.com/office/drawing/2014/main" id="{3421724C-8CB7-E7A3-41C7-AC7994973873}"/>
              </a:ext>
            </a:extLst>
          </p:cNvPr>
          <p:cNvSpPr/>
          <p:nvPr/>
        </p:nvSpPr>
        <p:spPr>
          <a:xfrm>
            <a:off x="5049219" y="1908737"/>
            <a:ext cx="486671" cy="410077"/>
          </a:xfrm>
          <a:prstGeom prst="ellipse">
            <a:avLst/>
          </a:prstGeom>
          <a:solidFill>
            <a:srgbClr val="C00000"/>
          </a:solidFill>
          <a:ln w="25400">
            <a:solidFill>
              <a:srgbClr val="C00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cxnSp>
        <p:nvCxnSpPr>
          <p:cNvPr id="13" name="Straight Arrow Connector 12">
            <a:extLst>
              <a:ext uri="{FF2B5EF4-FFF2-40B4-BE49-F238E27FC236}">
                <a16:creationId xmlns:a16="http://schemas.microsoft.com/office/drawing/2014/main" id="{D4F5E2D4-72A9-541B-84EA-C26E82BF5128}"/>
              </a:ext>
            </a:extLst>
          </p:cNvPr>
          <p:cNvCxnSpPr>
            <a:cxnSpLocks/>
          </p:cNvCxnSpPr>
          <p:nvPr/>
        </p:nvCxnSpPr>
        <p:spPr>
          <a:xfrm>
            <a:off x="3517850" y="1864918"/>
            <a:ext cx="1252572" cy="982385"/>
          </a:xfrm>
          <a:prstGeom prst="straightConnector1">
            <a:avLst/>
          </a:prstGeom>
          <a:ln>
            <a:solidFill>
              <a:srgbClr val="C00000"/>
            </a:solidFill>
            <a:prstDash val="dash"/>
            <a:tailEnd type="triangle" w="lg" len="lg"/>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4CE84FA5-7DF6-C64E-FCD8-991E6034B943}"/>
              </a:ext>
            </a:extLst>
          </p:cNvPr>
          <p:cNvCxnSpPr>
            <a:cxnSpLocks/>
          </p:cNvCxnSpPr>
          <p:nvPr/>
        </p:nvCxnSpPr>
        <p:spPr>
          <a:xfrm flipH="1">
            <a:off x="2929946" y="3035058"/>
            <a:ext cx="75388" cy="900386"/>
          </a:xfrm>
          <a:prstGeom prst="straightConnector1">
            <a:avLst/>
          </a:prstGeom>
          <a:ln>
            <a:solidFill>
              <a:srgbClr val="C00000"/>
            </a:solidFill>
            <a:prstDash val="dash"/>
            <a:tailEnd type="triangle" w="lg" len="lg"/>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4A89BECD-7044-8A3F-2382-2ACC5721547D}"/>
              </a:ext>
            </a:extLst>
          </p:cNvPr>
          <p:cNvCxnSpPr>
            <a:cxnSpLocks/>
          </p:cNvCxnSpPr>
          <p:nvPr/>
        </p:nvCxnSpPr>
        <p:spPr>
          <a:xfrm>
            <a:off x="5529397" y="2126645"/>
            <a:ext cx="1246157" cy="0"/>
          </a:xfrm>
          <a:prstGeom prst="straightConnector1">
            <a:avLst/>
          </a:prstGeom>
          <a:ln>
            <a:solidFill>
              <a:srgbClr val="C00000"/>
            </a:solidFill>
            <a:prstDash val="dash"/>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8700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500"/>
                                        <p:tgtEl>
                                          <p:spTgt spid="1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fade">
                                      <p:cBhvr>
                                        <p:cTn id="73" dur="500"/>
                                        <p:tgtEl>
                                          <p:spTgt spid="27"/>
                                        </p:tgtEl>
                                      </p:cBhvr>
                                    </p:animEffect>
                                  </p:childTnLst>
                                </p:cTn>
                              </p:par>
                              <p:par>
                                <p:cTn id="74" presetID="10" presetClass="entr" presetSubtype="0" fill="hold"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0" grpId="0"/>
      <p:bldP spid="2" grpId="0"/>
      <p:bldP spid="11" grpId="0"/>
      <p:bldP spid="16" grpId="0"/>
      <p:bldP spid="19" grpId="0"/>
      <p:bldP spid="21" grpId="0"/>
      <p:bldP spid="22" grpId="0"/>
      <p:bldP spid="23" grpId="0"/>
      <p:bldP spid="6" grpId="0" animBg="1"/>
      <p:bldP spid="8" grpId="0" animBg="1"/>
      <p:bldP spid="9"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a:cxnSpLocks/>
          </p:cNvCxnSpPr>
          <p:nvPr/>
        </p:nvCxnSpPr>
        <p:spPr>
          <a:xfrm>
            <a:off x="2593299" y="3429000"/>
            <a:ext cx="6505731" cy="10622"/>
          </a:xfrm>
          <a:prstGeom prst="straightConnector1">
            <a:avLst/>
          </a:prstGeom>
          <a:ln>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a:cxnSpLocks/>
          </p:cNvCxnSpPr>
          <p:nvPr/>
        </p:nvCxnSpPr>
        <p:spPr>
          <a:xfrm>
            <a:off x="5853544" y="652072"/>
            <a:ext cx="19235" cy="5638510"/>
          </a:xfrm>
          <a:prstGeom prst="straightConnector1">
            <a:avLst/>
          </a:prstGeom>
          <a:ln>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87635" y="929697"/>
            <a:ext cx="3906875" cy="461665"/>
          </a:xfrm>
          <a:prstGeom prst="rect">
            <a:avLst/>
          </a:prstGeom>
          <a:noFill/>
        </p:spPr>
        <p:txBody>
          <a:bodyPr wrap="square" rtlCol="0">
            <a:spAutoFit/>
          </a:bodyPr>
          <a:lstStyle/>
          <a:p>
            <a:pPr algn="ctr"/>
            <a:r>
              <a:rPr lang="en-GB" altLang="ja-JP" sz="2400" i="1" dirty="0">
                <a:solidFill>
                  <a:srgbClr val="0070C0"/>
                </a:solidFill>
              </a:rPr>
              <a:t>knowledge code</a:t>
            </a:r>
            <a:endParaRPr kumimoji="1" lang="ja-JP" altLang="en-US" sz="2400" i="1">
              <a:solidFill>
                <a:srgbClr val="0070C0"/>
              </a:solidFill>
            </a:endParaRPr>
          </a:p>
        </p:txBody>
      </p:sp>
      <p:sp>
        <p:nvSpPr>
          <p:cNvPr id="10" name="TextBox 9"/>
          <p:cNvSpPr txBox="1"/>
          <p:nvPr/>
        </p:nvSpPr>
        <p:spPr>
          <a:xfrm>
            <a:off x="8230440" y="5406986"/>
            <a:ext cx="3435674" cy="461665"/>
          </a:xfrm>
          <a:prstGeom prst="rect">
            <a:avLst/>
          </a:prstGeom>
          <a:noFill/>
        </p:spPr>
        <p:txBody>
          <a:bodyPr wrap="square" rtlCol="0">
            <a:spAutoFit/>
          </a:bodyPr>
          <a:lstStyle/>
          <a:p>
            <a:pPr algn="ctr"/>
            <a:r>
              <a:rPr lang="en-GB" altLang="ja-JP" sz="2400" i="1" dirty="0">
                <a:solidFill>
                  <a:srgbClr val="0070C0"/>
                </a:solidFill>
              </a:rPr>
              <a:t>knower code</a:t>
            </a:r>
            <a:endParaRPr kumimoji="1" lang="ja-JP" altLang="en-US" sz="2400" i="1">
              <a:solidFill>
                <a:srgbClr val="0070C0"/>
              </a:solidFill>
            </a:endParaRPr>
          </a:p>
        </p:txBody>
      </p:sp>
      <p:sp>
        <p:nvSpPr>
          <p:cNvPr id="2" name="Rectangle 1"/>
          <p:cNvSpPr/>
          <p:nvPr/>
        </p:nvSpPr>
        <p:spPr>
          <a:xfrm>
            <a:off x="8649877" y="6147699"/>
            <a:ext cx="3568926" cy="646331"/>
          </a:xfrm>
          <a:prstGeom prst="rect">
            <a:avLst/>
          </a:prstGeom>
        </p:spPr>
        <p:txBody>
          <a:bodyPr wrap="none">
            <a:spAutoFit/>
          </a:bodyPr>
          <a:lstStyle/>
          <a:p>
            <a:pPr algn="ctr"/>
            <a:r>
              <a:rPr lang="en-GB" altLang="ja-JP" b="1" dirty="0"/>
              <a:t>The specialisation plane </a:t>
            </a:r>
          </a:p>
          <a:p>
            <a:pPr algn="ctr"/>
            <a:r>
              <a:rPr lang="en-GB" altLang="ja-JP" b="1" dirty="0"/>
              <a:t>(Adapted from Maton, 2014, p. 30) </a:t>
            </a:r>
            <a:endParaRPr lang="ja-JP" altLang="en-US" b="1"/>
          </a:p>
        </p:txBody>
      </p:sp>
      <p:sp>
        <p:nvSpPr>
          <p:cNvPr id="11" name="TextBox 10">
            <a:extLst>
              <a:ext uri="{FF2B5EF4-FFF2-40B4-BE49-F238E27FC236}">
                <a16:creationId xmlns:a16="http://schemas.microsoft.com/office/drawing/2014/main" id="{FDD1F60D-5526-434D-A8BF-9E312B1131D0}"/>
              </a:ext>
            </a:extLst>
          </p:cNvPr>
          <p:cNvSpPr txBox="1"/>
          <p:nvPr/>
        </p:nvSpPr>
        <p:spPr>
          <a:xfrm>
            <a:off x="8095528" y="929697"/>
            <a:ext cx="2999448" cy="461665"/>
          </a:xfrm>
          <a:prstGeom prst="rect">
            <a:avLst/>
          </a:prstGeom>
          <a:noFill/>
        </p:spPr>
        <p:txBody>
          <a:bodyPr wrap="square" rtlCol="0">
            <a:spAutoFit/>
          </a:bodyPr>
          <a:lstStyle/>
          <a:p>
            <a:pPr algn="ctr"/>
            <a:r>
              <a:rPr lang="en-GB" altLang="ja-JP" sz="2400" i="1" dirty="0">
                <a:solidFill>
                  <a:srgbClr val="0070C0"/>
                </a:solidFill>
              </a:rPr>
              <a:t>elite code</a:t>
            </a:r>
            <a:endParaRPr kumimoji="1" lang="ja-JP" altLang="en-US" sz="2400" i="1">
              <a:solidFill>
                <a:srgbClr val="0070C0"/>
              </a:solidFill>
            </a:endParaRPr>
          </a:p>
        </p:txBody>
      </p:sp>
      <p:sp>
        <p:nvSpPr>
          <p:cNvPr id="16" name="TextBox 15">
            <a:extLst>
              <a:ext uri="{FF2B5EF4-FFF2-40B4-BE49-F238E27FC236}">
                <a16:creationId xmlns:a16="http://schemas.microsoft.com/office/drawing/2014/main" id="{786BB3BA-EE0C-1945-A386-D4AAD756751B}"/>
              </a:ext>
            </a:extLst>
          </p:cNvPr>
          <p:cNvSpPr txBox="1"/>
          <p:nvPr/>
        </p:nvSpPr>
        <p:spPr>
          <a:xfrm>
            <a:off x="782277" y="5406986"/>
            <a:ext cx="3512233" cy="461665"/>
          </a:xfrm>
          <a:prstGeom prst="rect">
            <a:avLst/>
          </a:prstGeom>
          <a:noFill/>
        </p:spPr>
        <p:txBody>
          <a:bodyPr wrap="square" rtlCol="0">
            <a:spAutoFit/>
          </a:bodyPr>
          <a:lstStyle/>
          <a:p>
            <a:pPr algn="ctr"/>
            <a:r>
              <a:rPr lang="en-GB" altLang="ja-JP" sz="2400" i="1" dirty="0">
                <a:solidFill>
                  <a:srgbClr val="0070C0"/>
                </a:solidFill>
              </a:rPr>
              <a:t>relativist code</a:t>
            </a:r>
            <a:endParaRPr kumimoji="1" lang="ja-JP" altLang="en-US" sz="2400" i="1">
              <a:solidFill>
                <a:srgbClr val="0070C0"/>
              </a:solidFill>
            </a:endParaRPr>
          </a:p>
        </p:txBody>
      </p:sp>
      <p:sp>
        <p:nvSpPr>
          <p:cNvPr id="19" name="TextBox 18">
            <a:extLst>
              <a:ext uri="{FF2B5EF4-FFF2-40B4-BE49-F238E27FC236}">
                <a16:creationId xmlns:a16="http://schemas.microsoft.com/office/drawing/2014/main" id="{3725F9BA-8D2E-83E4-0C75-1AE6A0669FF4}"/>
              </a:ext>
            </a:extLst>
          </p:cNvPr>
          <p:cNvSpPr txBox="1"/>
          <p:nvPr/>
        </p:nvSpPr>
        <p:spPr>
          <a:xfrm>
            <a:off x="3517850" y="198735"/>
            <a:ext cx="4481804" cy="400110"/>
          </a:xfrm>
          <a:prstGeom prst="rect">
            <a:avLst/>
          </a:prstGeom>
          <a:noFill/>
        </p:spPr>
        <p:txBody>
          <a:bodyPr wrap="none" rtlCol="0">
            <a:spAutoFit/>
          </a:bodyPr>
          <a:lstStyle/>
          <a:p>
            <a:pPr algn="r"/>
            <a:r>
              <a:rPr kumimoji="1" lang="en-GB" altLang="ja-JP" sz="2000" dirty="0"/>
              <a:t>Stronger orientations to knowledge (ER+)</a:t>
            </a:r>
            <a:endParaRPr kumimoji="1" lang="ja-JP" altLang="en-US" sz="2000" dirty="0"/>
          </a:p>
        </p:txBody>
      </p:sp>
      <p:sp>
        <p:nvSpPr>
          <p:cNvPr id="21" name="TextBox 20">
            <a:extLst>
              <a:ext uri="{FF2B5EF4-FFF2-40B4-BE49-F238E27FC236}">
                <a16:creationId xmlns:a16="http://schemas.microsoft.com/office/drawing/2014/main" id="{88F668C7-F80F-36BB-AD57-FA02A8700C38}"/>
              </a:ext>
            </a:extLst>
          </p:cNvPr>
          <p:cNvSpPr txBox="1"/>
          <p:nvPr/>
        </p:nvSpPr>
        <p:spPr>
          <a:xfrm>
            <a:off x="3652138" y="6304477"/>
            <a:ext cx="4382226" cy="400110"/>
          </a:xfrm>
          <a:prstGeom prst="rect">
            <a:avLst/>
          </a:prstGeom>
          <a:noFill/>
        </p:spPr>
        <p:txBody>
          <a:bodyPr wrap="none" rtlCol="0">
            <a:spAutoFit/>
          </a:bodyPr>
          <a:lstStyle/>
          <a:p>
            <a:pPr algn="r"/>
            <a:r>
              <a:rPr kumimoji="1" lang="en-GB" altLang="ja-JP" sz="2000" dirty="0"/>
              <a:t>Weaker orientations to knowledge (ER–)</a:t>
            </a:r>
            <a:endParaRPr kumimoji="1" lang="ja-JP" altLang="en-US" sz="2000" dirty="0"/>
          </a:p>
        </p:txBody>
      </p:sp>
      <p:sp>
        <p:nvSpPr>
          <p:cNvPr id="22" name="TextBox 21">
            <a:extLst>
              <a:ext uri="{FF2B5EF4-FFF2-40B4-BE49-F238E27FC236}">
                <a16:creationId xmlns:a16="http://schemas.microsoft.com/office/drawing/2014/main" id="{4761EFD1-C2DE-6A3E-B030-95D99955EC84}"/>
              </a:ext>
            </a:extLst>
          </p:cNvPr>
          <p:cNvSpPr txBox="1"/>
          <p:nvPr/>
        </p:nvSpPr>
        <p:spPr>
          <a:xfrm>
            <a:off x="9155811" y="3023429"/>
            <a:ext cx="2510303" cy="707886"/>
          </a:xfrm>
          <a:prstGeom prst="rect">
            <a:avLst/>
          </a:prstGeom>
          <a:noFill/>
        </p:spPr>
        <p:txBody>
          <a:bodyPr wrap="none" rtlCol="0">
            <a:spAutoFit/>
          </a:bodyPr>
          <a:lstStyle/>
          <a:p>
            <a:pPr algn="ctr"/>
            <a:r>
              <a:rPr kumimoji="1" lang="en-GB" altLang="ja-JP" sz="2000" dirty="0"/>
              <a:t>Stronger orientations </a:t>
            </a:r>
          </a:p>
          <a:p>
            <a:pPr algn="ctr"/>
            <a:r>
              <a:rPr kumimoji="1" lang="en-GB" altLang="ja-JP" sz="2000" dirty="0"/>
              <a:t>to knowers (SR+)</a:t>
            </a:r>
            <a:endParaRPr kumimoji="1" lang="ja-JP" altLang="en-US" sz="2000" dirty="0"/>
          </a:p>
        </p:txBody>
      </p:sp>
      <p:sp>
        <p:nvSpPr>
          <p:cNvPr id="23" name="TextBox 22">
            <a:extLst>
              <a:ext uri="{FF2B5EF4-FFF2-40B4-BE49-F238E27FC236}">
                <a16:creationId xmlns:a16="http://schemas.microsoft.com/office/drawing/2014/main" id="{2C05236C-DC42-E079-2100-27CFD09E7797}"/>
              </a:ext>
            </a:extLst>
          </p:cNvPr>
          <p:cNvSpPr txBox="1"/>
          <p:nvPr/>
        </p:nvSpPr>
        <p:spPr>
          <a:xfrm>
            <a:off x="321996" y="3023429"/>
            <a:ext cx="2413481" cy="707886"/>
          </a:xfrm>
          <a:prstGeom prst="rect">
            <a:avLst/>
          </a:prstGeom>
          <a:noFill/>
        </p:spPr>
        <p:txBody>
          <a:bodyPr wrap="none" rtlCol="0">
            <a:spAutoFit/>
          </a:bodyPr>
          <a:lstStyle/>
          <a:p>
            <a:pPr algn="ctr"/>
            <a:r>
              <a:rPr kumimoji="1" lang="en-GB" altLang="ja-JP" sz="2000" dirty="0"/>
              <a:t>Weaker orientations </a:t>
            </a:r>
          </a:p>
          <a:p>
            <a:pPr algn="ctr"/>
            <a:r>
              <a:rPr kumimoji="1" lang="en-GB" altLang="ja-JP" sz="2000" dirty="0"/>
              <a:t>to knowers (SR–)</a:t>
            </a:r>
            <a:endParaRPr kumimoji="1" lang="ja-JP" altLang="en-US" sz="2000" dirty="0"/>
          </a:p>
        </p:txBody>
      </p:sp>
      <p:sp>
        <p:nvSpPr>
          <p:cNvPr id="6" name="Oval 5">
            <a:extLst>
              <a:ext uri="{FF2B5EF4-FFF2-40B4-BE49-F238E27FC236}">
                <a16:creationId xmlns:a16="http://schemas.microsoft.com/office/drawing/2014/main" id="{9657801D-64CF-2E21-DDD8-39C74966CCED}"/>
              </a:ext>
            </a:extLst>
          </p:cNvPr>
          <p:cNvSpPr/>
          <p:nvPr/>
        </p:nvSpPr>
        <p:spPr>
          <a:xfrm>
            <a:off x="3062115" y="867603"/>
            <a:ext cx="5562272" cy="5223909"/>
          </a:xfrm>
          <a:prstGeom prst="ellipse">
            <a:avLst/>
          </a:prstGeom>
          <a:gradFill flip="none" rotWithShape="1">
            <a:gsLst>
              <a:gs pos="3000">
                <a:schemeClr val="bg1">
                  <a:lumMod val="95000"/>
                  <a:shade val="30000"/>
                  <a:satMod val="115000"/>
                </a:schemeClr>
              </a:gs>
              <a:gs pos="57000">
                <a:schemeClr val="bg1">
                  <a:lumMod val="95000"/>
                  <a:shade val="67500"/>
                  <a:satMod val="115000"/>
                  <a:alpha val="33442"/>
                </a:schemeClr>
              </a:gs>
              <a:gs pos="100000">
                <a:schemeClr val="bg1">
                  <a:lumMod val="95000"/>
                  <a:shade val="100000"/>
                  <a:satMod val="115000"/>
                </a:schemeClr>
              </a:gs>
            </a:gsLst>
            <a:path path="circle">
              <a:fillToRect l="50000" t="50000" r="50000" b="50000"/>
            </a:path>
            <a:tileRect/>
          </a:gra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6CEA264D-B8EB-6BBB-7648-FE9B73CF9993}"/>
              </a:ext>
            </a:extLst>
          </p:cNvPr>
          <p:cNvSpPr/>
          <p:nvPr/>
        </p:nvSpPr>
        <p:spPr>
          <a:xfrm>
            <a:off x="2762888" y="2656956"/>
            <a:ext cx="486671" cy="410077"/>
          </a:xfrm>
          <a:prstGeom prst="ellipse">
            <a:avLst/>
          </a:prstGeom>
          <a:solidFill>
            <a:srgbClr val="C00000"/>
          </a:solidFill>
          <a:ln w="25400">
            <a:solidFill>
              <a:srgbClr val="C00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9" name="Oval 8">
            <a:extLst>
              <a:ext uri="{FF2B5EF4-FFF2-40B4-BE49-F238E27FC236}">
                <a16:creationId xmlns:a16="http://schemas.microsoft.com/office/drawing/2014/main" id="{BE6C576F-6349-4559-FADF-4A96C3EB2422}"/>
              </a:ext>
            </a:extLst>
          </p:cNvPr>
          <p:cNvSpPr/>
          <p:nvPr/>
        </p:nvSpPr>
        <p:spPr>
          <a:xfrm>
            <a:off x="3144124" y="1543102"/>
            <a:ext cx="486671" cy="410077"/>
          </a:xfrm>
          <a:prstGeom prst="ellipse">
            <a:avLst/>
          </a:prstGeom>
          <a:solidFill>
            <a:srgbClr val="C00000"/>
          </a:solidFill>
          <a:ln w="25400">
            <a:solidFill>
              <a:srgbClr val="C00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2" name="Oval 11">
            <a:extLst>
              <a:ext uri="{FF2B5EF4-FFF2-40B4-BE49-F238E27FC236}">
                <a16:creationId xmlns:a16="http://schemas.microsoft.com/office/drawing/2014/main" id="{3421724C-8CB7-E7A3-41C7-AC7994973873}"/>
              </a:ext>
            </a:extLst>
          </p:cNvPr>
          <p:cNvSpPr/>
          <p:nvPr/>
        </p:nvSpPr>
        <p:spPr>
          <a:xfrm>
            <a:off x="5049219" y="1908737"/>
            <a:ext cx="486671" cy="410077"/>
          </a:xfrm>
          <a:prstGeom prst="ellipse">
            <a:avLst/>
          </a:prstGeom>
          <a:solidFill>
            <a:srgbClr val="C00000"/>
          </a:solidFill>
          <a:ln w="25400">
            <a:solidFill>
              <a:srgbClr val="C00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cxnSp>
        <p:nvCxnSpPr>
          <p:cNvPr id="13" name="Straight Arrow Connector 12">
            <a:extLst>
              <a:ext uri="{FF2B5EF4-FFF2-40B4-BE49-F238E27FC236}">
                <a16:creationId xmlns:a16="http://schemas.microsoft.com/office/drawing/2014/main" id="{D4F5E2D4-72A9-541B-84EA-C26E82BF5128}"/>
              </a:ext>
            </a:extLst>
          </p:cNvPr>
          <p:cNvCxnSpPr>
            <a:cxnSpLocks/>
          </p:cNvCxnSpPr>
          <p:nvPr/>
        </p:nvCxnSpPr>
        <p:spPr>
          <a:xfrm>
            <a:off x="3517850" y="1864918"/>
            <a:ext cx="1252572" cy="982385"/>
          </a:xfrm>
          <a:prstGeom prst="straightConnector1">
            <a:avLst/>
          </a:prstGeom>
          <a:ln>
            <a:solidFill>
              <a:srgbClr val="C00000"/>
            </a:solidFill>
            <a:prstDash val="dash"/>
            <a:tailEnd type="triangle" w="lg" len="lg"/>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4CE84FA5-7DF6-C64E-FCD8-991E6034B943}"/>
              </a:ext>
            </a:extLst>
          </p:cNvPr>
          <p:cNvCxnSpPr>
            <a:cxnSpLocks/>
          </p:cNvCxnSpPr>
          <p:nvPr/>
        </p:nvCxnSpPr>
        <p:spPr>
          <a:xfrm flipH="1">
            <a:off x="2929946" y="3035058"/>
            <a:ext cx="75388" cy="900386"/>
          </a:xfrm>
          <a:prstGeom prst="straightConnector1">
            <a:avLst/>
          </a:prstGeom>
          <a:ln>
            <a:solidFill>
              <a:srgbClr val="C00000"/>
            </a:solidFill>
            <a:prstDash val="dash"/>
            <a:tailEnd type="triangle" w="lg" len="lg"/>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4A89BECD-7044-8A3F-2382-2ACC5721547D}"/>
              </a:ext>
            </a:extLst>
          </p:cNvPr>
          <p:cNvCxnSpPr>
            <a:cxnSpLocks/>
          </p:cNvCxnSpPr>
          <p:nvPr/>
        </p:nvCxnSpPr>
        <p:spPr>
          <a:xfrm>
            <a:off x="5529397" y="2126645"/>
            <a:ext cx="1246157" cy="0"/>
          </a:xfrm>
          <a:prstGeom prst="straightConnector1">
            <a:avLst/>
          </a:prstGeom>
          <a:ln>
            <a:solidFill>
              <a:srgbClr val="C00000"/>
            </a:solidFill>
            <a:prstDash val="dash"/>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695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a:cxnSpLocks/>
          </p:cNvCxnSpPr>
          <p:nvPr/>
        </p:nvCxnSpPr>
        <p:spPr>
          <a:xfrm>
            <a:off x="2593299" y="3429000"/>
            <a:ext cx="6505731" cy="10622"/>
          </a:xfrm>
          <a:prstGeom prst="straightConnector1">
            <a:avLst/>
          </a:prstGeom>
          <a:ln>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a:cxnSpLocks/>
          </p:cNvCxnSpPr>
          <p:nvPr/>
        </p:nvCxnSpPr>
        <p:spPr>
          <a:xfrm>
            <a:off x="5853544" y="652072"/>
            <a:ext cx="19235" cy="5638510"/>
          </a:xfrm>
          <a:prstGeom prst="straightConnector1">
            <a:avLst/>
          </a:prstGeom>
          <a:ln>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87635" y="929697"/>
            <a:ext cx="3906875" cy="461665"/>
          </a:xfrm>
          <a:prstGeom prst="rect">
            <a:avLst/>
          </a:prstGeom>
          <a:noFill/>
        </p:spPr>
        <p:txBody>
          <a:bodyPr wrap="square" rtlCol="0">
            <a:spAutoFit/>
          </a:bodyPr>
          <a:lstStyle/>
          <a:p>
            <a:pPr algn="ctr"/>
            <a:r>
              <a:rPr lang="en-GB" altLang="ja-JP" sz="2400" i="1" dirty="0">
                <a:solidFill>
                  <a:srgbClr val="0070C0"/>
                </a:solidFill>
              </a:rPr>
              <a:t>knowledge code pedagogies</a:t>
            </a:r>
            <a:endParaRPr kumimoji="1" lang="ja-JP" altLang="en-US" sz="2400" i="1">
              <a:solidFill>
                <a:srgbClr val="0070C0"/>
              </a:solidFill>
            </a:endParaRPr>
          </a:p>
        </p:txBody>
      </p:sp>
      <p:sp>
        <p:nvSpPr>
          <p:cNvPr id="10" name="TextBox 9"/>
          <p:cNvSpPr txBox="1"/>
          <p:nvPr/>
        </p:nvSpPr>
        <p:spPr>
          <a:xfrm>
            <a:off x="8230440" y="5406986"/>
            <a:ext cx="3435674" cy="461665"/>
          </a:xfrm>
          <a:prstGeom prst="rect">
            <a:avLst/>
          </a:prstGeom>
          <a:noFill/>
        </p:spPr>
        <p:txBody>
          <a:bodyPr wrap="square" rtlCol="0">
            <a:spAutoFit/>
          </a:bodyPr>
          <a:lstStyle/>
          <a:p>
            <a:pPr algn="ctr"/>
            <a:r>
              <a:rPr lang="en-GB" altLang="ja-JP" sz="2400" i="1" dirty="0">
                <a:solidFill>
                  <a:srgbClr val="0070C0"/>
                </a:solidFill>
              </a:rPr>
              <a:t>knower code pedagogies</a:t>
            </a:r>
            <a:endParaRPr kumimoji="1" lang="ja-JP" altLang="en-US" sz="2400" i="1">
              <a:solidFill>
                <a:srgbClr val="0070C0"/>
              </a:solidFill>
            </a:endParaRPr>
          </a:p>
        </p:txBody>
      </p:sp>
      <p:sp>
        <p:nvSpPr>
          <p:cNvPr id="2" name="Rectangle 1"/>
          <p:cNvSpPr/>
          <p:nvPr/>
        </p:nvSpPr>
        <p:spPr>
          <a:xfrm>
            <a:off x="8626499" y="6216550"/>
            <a:ext cx="3568926" cy="646331"/>
          </a:xfrm>
          <a:prstGeom prst="rect">
            <a:avLst/>
          </a:prstGeom>
        </p:spPr>
        <p:txBody>
          <a:bodyPr wrap="none">
            <a:spAutoFit/>
          </a:bodyPr>
          <a:lstStyle/>
          <a:p>
            <a:pPr algn="ctr"/>
            <a:r>
              <a:rPr lang="en-GB" altLang="ja-JP" b="1" dirty="0"/>
              <a:t>The specialisation plane </a:t>
            </a:r>
          </a:p>
          <a:p>
            <a:pPr algn="ctr"/>
            <a:r>
              <a:rPr lang="en-GB" altLang="ja-JP" b="1" dirty="0"/>
              <a:t>(Adapted from Maton, 2014, p. 30) </a:t>
            </a:r>
            <a:endParaRPr lang="ja-JP" altLang="en-US" b="1"/>
          </a:p>
        </p:txBody>
      </p:sp>
      <p:sp>
        <p:nvSpPr>
          <p:cNvPr id="11" name="TextBox 10">
            <a:extLst>
              <a:ext uri="{FF2B5EF4-FFF2-40B4-BE49-F238E27FC236}">
                <a16:creationId xmlns:a16="http://schemas.microsoft.com/office/drawing/2014/main" id="{FDD1F60D-5526-434D-A8BF-9E312B1131D0}"/>
              </a:ext>
            </a:extLst>
          </p:cNvPr>
          <p:cNvSpPr txBox="1"/>
          <p:nvPr/>
        </p:nvSpPr>
        <p:spPr>
          <a:xfrm>
            <a:off x="8095528" y="929697"/>
            <a:ext cx="2999448" cy="461665"/>
          </a:xfrm>
          <a:prstGeom prst="rect">
            <a:avLst/>
          </a:prstGeom>
          <a:noFill/>
        </p:spPr>
        <p:txBody>
          <a:bodyPr wrap="square" rtlCol="0">
            <a:spAutoFit/>
          </a:bodyPr>
          <a:lstStyle/>
          <a:p>
            <a:pPr algn="ctr"/>
            <a:r>
              <a:rPr lang="en-GB" altLang="ja-JP" sz="2400" i="1" dirty="0">
                <a:solidFill>
                  <a:srgbClr val="0070C0"/>
                </a:solidFill>
              </a:rPr>
              <a:t>elite code pedagogies</a:t>
            </a:r>
            <a:endParaRPr kumimoji="1" lang="ja-JP" altLang="en-US" sz="2400" i="1">
              <a:solidFill>
                <a:srgbClr val="0070C0"/>
              </a:solidFill>
            </a:endParaRPr>
          </a:p>
        </p:txBody>
      </p:sp>
      <p:sp>
        <p:nvSpPr>
          <p:cNvPr id="16" name="TextBox 15">
            <a:extLst>
              <a:ext uri="{FF2B5EF4-FFF2-40B4-BE49-F238E27FC236}">
                <a16:creationId xmlns:a16="http://schemas.microsoft.com/office/drawing/2014/main" id="{786BB3BA-EE0C-1945-A386-D4AAD756751B}"/>
              </a:ext>
            </a:extLst>
          </p:cNvPr>
          <p:cNvSpPr txBox="1"/>
          <p:nvPr/>
        </p:nvSpPr>
        <p:spPr>
          <a:xfrm>
            <a:off x="782277" y="5406986"/>
            <a:ext cx="3512233" cy="461665"/>
          </a:xfrm>
          <a:prstGeom prst="rect">
            <a:avLst/>
          </a:prstGeom>
          <a:noFill/>
        </p:spPr>
        <p:txBody>
          <a:bodyPr wrap="square" rtlCol="0">
            <a:spAutoFit/>
          </a:bodyPr>
          <a:lstStyle/>
          <a:p>
            <a:pPr algn="ctr"/>
            <a:r>
              <a:rPr lang="en-GB" altLang="ja-JP" sz="2400" i="1" dirty="0">
                <a:solidFill>
                  <a:srgbClr val="0070C0"/>
                </a:solidFill>
              </a:rPr>
              <a:t>relativist code pedagogies</a:t>
            </a:r>
            <a:endParaRPr kumimoji="1" lang="ja-JP" altLang="en-US" sz="2400" i="1">
              <a:solidFill>
                <a:srgbClr val="0070C0"/>
              </a:solidFill>
            </a:endParaRPr>
          </a:p>
        </p:txBody>
      </p:sp>
      <p:sp>
        <p:nvSpPr>
          <p:cNvPr id="24" name="TextBox 23">
            <a:extLst>
              <a:ext uri="{FF2B5EF4-FFF2-40B4-BE49-F238E27FC236}">
                <a16:creationId xmlns:a16="http://schemas.microsoft.com/office/drawing/2014/main" id="{E1EAC86A-B105-E387-B7A5-8594D26B196A}"/>
              </a:ext>
            </a:extLst>
          </p:cNvPr>
          <p:cNvSpPr txBox="1"/>
          <p:nvPr/>
        </p:nvSpPr>
        <p:spPr>
          <a:xfrm>
            <a:off x="2811030" y="4484164"/>
            <a:ext cx="2163440" cy="461665"/>
          </a:xfrm>
          <a:prstGeom prst="rect">
            <a:avLst/>
          </a:prstGeom>
          <a:noFill/>
        </p:spPr>
        <p:txBody>
          <a:bodyPr wrap="square" rtlCol="0">
            <a:spAutoFit/>
          </a:bodyPr>
          <a:lstStyle/>
          <a:p>
            <a:pPr algn="ctr"/>
            <a:r>
              <a:rPr lang="en-GB" altLang="ja-JP" sz="2400" b="1" dirty="0">
                <a:solidFill>
                  <a:srgbClr val="C00000"/>
                </a:solidFill>
              </a:rPr>
              <a:t>Generic Skills</a:t>
            </a:r>
            <a:endParaRPr kumimoji="1" lang="ja-JP" altLang="en-US" sz="2400" b="1" dirty="0">
              <a:solidFill>
                <a:srgbClr val="C00000"/>
              </a:solidFill>
            </a:endParaRPr>
          </a:p>
        </p:txBody>
      </p:sp>
      <p:sp>
        <p:nvSpPr>
          <p:cNvPr id="3" name="TextBox 2">
            <a:extLst>
              <a:ext uri="{FF2B5EF4-FFF2-40B4-BE49-F238E27FC236}">
                <a16:creationId xmlns:a16="http://schemas.microsoft.com/office/drawing/2014/main" id="{C69237AF-B554-2474-390F-3281F3648D81}"/>
              </a:ext>
            </a:extLst>
          </p:cNvPr>
          <p:cNvSpPr txBox="1"/>
          <p:nvPr/>
        </p:nvSpPr>
        <p:spPr>
          <a:xfrm>
            <a:off x="1528736" y="1712610"/>
            <a:ext cx="4407094" cy="830997"/>
          </a:xfrm>
          <a:prstGeom prst="rect">
            <a:avLst/>
          </a:prstGeom>
          <a:noFill/>
        </p:spPr>
        <p:txBody>
          <a:bodyPr wrap="square" rtlCol="0">
            <a:spAutoFit/>
          </a:bodyPr>
          <a:lstStyle/>
          <a:p>
            <a:pPr algn="ctr"/>
            <a:r>
              <a:rPr lang="en-GB" altLang="ja-JP" sz="2400" b="1" dirty="0">
                <a:solidFill>
                  <a:srgbClr val="C00000"/>
                </a:solidFill>
              </a:rPr>
              <a:t>‘Pragmatic EAP’</a:t>
            </a:r>
          </a:p>
          <a:p>
            <a:pPr algn="ctr"/>
            <a:r>
              <a:rPr kumimoji="1" lang="en-GB" altLang="ja-JP" sz="2400" b="1" dirty="0">
                <a:solidFill>
                  <a:srgbClr val="C00000"/>
                </a:solidFill>
              </a:rPr>
              <a:t>(socialisation; normative views)</a:t>
            </a:r>
            <a:endParaRPr kumimoji="1" lang="ja-JP" altLang="en-US" sz="2400" b="1" dirty="0">
              <a:solidFill>
                <a:srgbClr val="C00000"/>
              </a:solidFill>
            </a:endParaRPr>
          </a:p>
        </p:txBody>
      </p:sp>
      <p:sp>
        <p:nvSpPr>
          <p:cNvPr id="4" name="TextBox 3">
            <a:extLst>
              <a:ext uri="{FF2B5EF4-FFF2-40B4-BE49-F238E27FC236}">
                <a16:creationId xmlns:a16="http://schemas.microsoft.com/office/drawing/2014/main" id="{09AFE6C4-9D4A-853D-B318-E97735EC68E8}"/>
              </a:ext>
            </a:extLst>
          </p:cNvPr>
          <p:cNvSpPr txBox="1"/>
          <p:nvPr/>
        </p:nvSpPr>
        <p:spPr>
          <a:xfrm>
            <a:off x="6513239" y="4280832"/>
            <a:ext cx="3305318" cy="830997"/>
          </a:xfrm>
          <a:prstGeom prst="rect">
            <a:avLst/>
          </a:prstGeom>
          <a:noFill/>
        </p:spPr>
        <p:txBody>
          <a:bodyPr wrap="square" rtlCol="0">
            <a:spAutoFit/>
          </a:bodyPr>
          <a:lstStyle/>
          <a:p>
            <a:pPr algn="ctr"/>
            <a:r>
              <a:rPr lang="en-GB" altLang="ja-JP" sz="2400" b="1" dirty="0">
                <a:solidFill>
                  <a:srgbClr val="C00000"/>
                </a:solidFill>
              </a:rPr>
              <a:t>Critical Approaches</a:t>
            </a:r>
          </a:p>
          <a:p>
            <a:pPr algn="ctr"/>
            <a:r>
              <a:rPr kumimoji="1" lang="en-GB" altLang="ja-JP" sz="2400" b="1" dirty="0">
                <a:solidFill>
                  <a:srgbClr val="C00000"/>
                </a:solidFill>
              </a:rPr>
              <a:t>(transformative views)</a:t>
            </a:r>
            <a:endParaRPr kumimoji="1" lang="ja-JP" altLang="en-US" sz="2400" b="1" dirty="0">
              <a:solidFill>
                <a:srgbClr val="C00000"/>
              </a:solidFill>
            </a:endParaRPr>
          </a:p>
        </p:txBody>
      </p:sp>
      <p:sp>
        <p:nvSpPr>
          <p:cNvPr id="6" name="TextBox 5">
            <a:extLst>
              <a:ext uri="{FF2B5EF4-FFF2-40B4-BE49-F238E27FC236}">
                <a16:creationId xmlns:a16="http://schemas.microsoft.com/office/drawing/2014/main" id="{32D996EA-9898-2798-D8F8-7280C5756F63}"/>
              </a:ext>
            </a:extLst>
          </p:cNvPr>
          <p:cNvSpPr txBox="1"/>
          <p:nvPr/>
        </p:nvSpPr>
        <p:spPr>
          <a:xfrm>
            <a:off x="3517850" y="198735"/>
            <a:ext cx="4481804" cy="400110"/>
          </a:xfrm>
          <a:prstGeom prst="rect">
            <a:avLst/>
          </a:prstGeom>
          <a:noFill/>
        </p:spPr>
        <p:txBody>
          <a:bodyPr wrap="none" rtlCol="0">
            <a:spAutoFit/>
          </a:bodyPr>
          <a:lstStyle/>
          <a:p>
            <a:pPr algn="r"/>
            <a:r>
              <a:rPr kumimoji="1" lang="en-GB" altLang="ja-JP" sz="2000" dirty="0"/>
              <a:t>Stronger orientations to knowledge (ER+)</a:t>
            </a:r>
            <a:endParaRPr kumimoji="1" lang="ja-JP" altLang="en-US" sz="2000" dirty="0"/>
          </a:p>
        </p:txBody>
      </p:sp>
      <p:sp>
        <p:nvSpPr>
          <p:cNvPr id="8" name="TextBox 7">
            <a:extLst>
              <a:ext uri="{FF2B5EF4-FFF2-40B4-BE49-F238E27FC236}">
                <a16:creationId xmlns:a16="http://schemas.microsoft.com/office/drawing/2014/main" id="{AAAC27E9-C8ED-BEFC-60C5-91E8B613122F}"/>
              </a:ext>
            </a:extLst>
          </p:cNvPr>
          <p:cNvSpPr txBox="1"/>
          <p:nvPr/>
        </p:nvSpPr>
        <p:spPr>
          <a:xfrm>
            <a:off x="3652138" y="6304477"/>
            <a:ext cx="4382226" cy="400110"/>
          </a:xfrm>
          <a:prstGeom prst="rect">
            <a:avLst/>
          </a:prstGeom>
          <a:noFill/>
        </p:spPr>
        <p:txBody>
          <a:bodyPr wrap="none" rtlCol="0">
            <a:spAutoFit/>
          </a:bodyPr>
          <a:lstStyle/>
          <a:p>
            <a:pPr algn="r"/>
            <a:r>
              <a:rPr kumimoji="1" lang="en-GB" altLang="ja-JP" sz="2000" dirty="0"/>
              <a:t>Weaker orientations to knowledge (ER–)</a:t>
            </a:r>
            <a:endParaRPr kumimoji="1" lang="ja-JP" altLang="en-US" sz="2000" dirty="0"/>
          </a:p>
        </p:txBody>
      </p:sp>
      <p:sp>
        <p:nvSpPr>
          <p:cNvPr id="9" name="TextBox 8">
            <a:extLst>
              <a:ext uri="{FF2B5EF4-FFF2-40B4-BE49-F238E27FC236}">
                <a16:creationId xmlns:a16="http://schemas.microsoft.com/office/drawing/2014/main" id="{AA8AF973-A5B3-9D67-39E6-A328F63A429E}"/>
              </a:ext>
            </a:extLst>
          </p:cNvPr>
          <p:cNvSpPr txBox="1"/>
          <p:nvPr/>
        </p:nvSpPr>
        <p:spPr>
          <a:xfrm>
            <a:off x="9155811" y="3023429"/>
            <a:ext cx="2510303" cy="707886"/>
          </a:xfrm>
          <a:prstGeom prst="rect">
            <a:avLst/>
          </a:prstGeom>
          <a:noFill/>
        </p:spPr>
        <p:txBody>
          <a:bodyPr wrap="none" rtlCol="0">
            <a:spAutoFit/>
          </a:bodyPr>
          <a:lstStyle/>
          <a:p>
            <a:pPr algn="ctr"/>
            <a:r>
              <a:rPr kumimoji="1" lang="en-GB" altLang="ja-JP" sz="2000" dirty="0"/>
              <a:t>Stronger orientations </a:t>
            </a:r>
          </a:p>
          <a:p>
            <a:pPr algn="ctr"/>
            <a:r>
              <a:rPr kumimoji="1" lang="en-GB" altLang="ja-JP" sz="2000" dirty="0"/>
              <a:t>to knowers (SR+)</a:t>
            </a:r>
            <a:endParaRPr kumimoji="1" lang="ja-JP" altLang="en-US" sz="2000" dirty="0"/>
          </a:p>
        </p:txBody>
      </p:sp>
      <p:sp>
        <p:nvSpPr>
          <p:cNvPr id="12" name="TextBox 11">
            <a:extLst>
              <a:ext uri="{FF2B5EF4-FFF2-40B4-BE49-F238E27FC236}">
                <a16:creationId xmlns:a16="http://schemas.microsoft.com/office/drawing/2014/main" id="{CB04E3EB-4534-132F-85B4-2BCC38E694D1}"/>
              </a:ext>
            </a:extLst>
          </p:cNvPr>
          <p:cNvSpPr txBox="1"/>
          <p:nvPr/>
        </p:nvSpPr>
        <p:spPr>
          <a:xfrm>
            <a:off x="321996" y="3023429"/>
            <a:ext cx="2413481" cy="707886"/>
          </a:xfrm>
          <a:prstGeom prst="rect">
            <a:avLst/>
          </a:prstGeom>
          <a:noFill/>
        </p:spPr>
        <p:txBody>
          <a:bodyPr wrap="none" rtlCol="0">
            <a:spAutoFit/>
          </a:bodyPr>
          <a:lstStyle/>
          <a:p>
            <a:pPr algn="ctr"/>
            <a:r>
              <a:rPr kumimoji="1" lang="en-GB" altLang="ja-JP" sz="2000" dirty="0"/>
              <a:t>Weaker orientations </a:t>
            </a:r>
          </a:p>
          <a:p>
            <a:pPr algn="ctr"/>
            <a:r>
              <a:rPr kumimoji="1" lang="en-GB" altLang="ja-JP" sz="2000" dirty="0"/>
              <a:t>to knowers (SR–)</a:t>
            </a:r>
            <a:endParaRPr kumimoji="1" lang="ja-JP" altLang="en-US" sz="2000" dirty="0"/>
          </a:p>
        </p:txBody>
      </p:sp>
    </p:spTree>
    <p:extLst>
      <p:ext uri="{BB962C8B-B14F-4D97-AF65-F5344CB8AC3E}">
        <p14:creationId xmlns:p14="http://schemas.microsoft.com/office/powerpoint/2010/main" val="276679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a:cxnSpLocks/>
          </p:cNvCxnSpPr>
          <p:nvPr/>
        </p:nvCxnSpPr>
        <p:spPr>
          <a:xfrm>
            <a:off x="2593299" y="3429000"/>
            <a:ext cx="6505731" cy="10622"/>
          </a:xfrm>
          <a:prstGeom prst="straightConnector1">
            <a:avLst/>
          </a:prstGeom>
          <a:ln>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a:cxnSpLocks/>
          </p:cNvCxnSpPr>
          <p:nvPr/>
        </p:nvCxnSpPr>
        <p:spPr>
          <a:xfrm>
            <a:off x="5853544" y="652072"/>
            <a:ext cx="19235" cy="5638510"/>
          </a:xfrm>
          <a:prstGeom prst="straightConnector1">
            <a:avLst/>
          </a:prstGeom>
          <a:ln>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87635" y="929697"/>
            <a:ext cx="3906875" cy="461665"/>
          </a:xfrm>
          <a:prstGeom prst="rect">
            <a:avLst/>
          </a:prstGeom>
          <a:noFill/>
        </p:spPr>
        <p:txBody>
          <a:bodyPr wrap="square" rtlCol="0">
            <a:spAutoFit/>
          </a:bodyPr>
          <a:lstStyle/>
          <a:p>
            <a:pPr algn="ctr"/>
            <a:r>
              <a:rPr lang="en-GB" altLang="ja-JP" sz="2400" i="1" dirty="0">
                <a:solidFill>
                  <a:srgbClr val="0070C0"/>
                </a:solidFill>
              </a:rPr>
              <a:t>knowledge code pedagogies</a:t>
            </a:r>
            <a:endParaRPr kumimoji="1" lang="ja-JP" altLang="en-US" sz="2400" i="1">
              <a:solidFill>
                <a:srgbClr val="0070C0"/>
              </a:solidFill>
            </a:endParaRPr>
          </a:p>
        </p:txBody>
      </p:sp>
      <p:sp>
        <p:nvSpPr>
          <p:cNvPr id="10" name="TextBox 9"/>
          <p:cNvSpPr txBox="1"/>
          <p:nvPr/>
        </p:nvSpPr>
        <p:spPr>
          <a:xfrm>
            <a:off x="8230440" y="5406986"/>
            <a:ext cx="3435674" cy="461665"/>
          </a:xfrm>
          <a:prstGeom prst="rect">
            <a:avLst/>
          </a:prstGeom>
          <a:noFill/>
        </p:spPr>
        <p:txBody>
          <a:bodyPr wrap="square" rtlCol="0">
            <a:spAutoFit/>
          </a:bodyPr>
          <a:lstStyle/>
          <a:p>
            <a:pPr algn="ctr"/>
            <a:r>
              <a:rPr lang="en-GB" altLang="ja-JP" sz="2400" i="1" dirty="0">
                <a:solidFill>
                  <a:srgbClr val="0070C0"/>
                </a:solidFill>
              </a:rPr>
              <a:t>knower code pedagogies</a:t>
            </a:r>
            <a:endParaRPr kumimoji="1" lang="ja-JP" altLang="en-US" sz="2400" i="1">
              <a:solidFill>
                <a:srgbClr val="0070C0"/>
              </a:solidFill>
            </a:endParaRPr>
          </a:p>
        </p:txBody>
      </p:sp>
      <p:sp>
        <p:nvSpPr>
          <p:cNvPr id="2" name="Rectangle 1"/>
          <p:cNvSpPr/>
          <p:nvPr/>
        </p:nvSpPr>
        <p:spPr>
          <a:xfrm>
            <a:off x="8626499" y="6216550"/>
            <a:ext cx="3568926" cy="646331"/>
          </a:xfrm>
          <a:prstGeom prst="rect">
            <a:avLst/>
          </a:prstGeom>
        </p:spPr>
        <p:txBody>
          <a:bodyPr wrap="none">
            <a:spAutoFit/>
          </a:bodyPr>
          <a:lstStyle/>
          <a:p>
            <a:pPr algn="ctr"/>
            <a:r>
              <a:rPr lang="en-GB" altLang="ja-JP" b="1" dirty="0"/>
              <a:t>The specialisation plane </a:t>
            </a:r>
          </a:p>
          <a:p>
            <a:pPr algn="ctr"/>
            <a:r>
              <a:rPr lang="en-GB" altLang="ja-JP" b="1" dirty="0"/>
              <a:t>(Adapted from Maton, 2014, p. 30) </a:t>
            </a:r>
            <a:endParaRPr lang="ja-JP" altLang="en-US" b="1"/>
          </a:p>
        </p:txBody>
      </p:sp>
      <p:sp>
        <p:nvSpPr>
          <p:cNvPr id="11" name="TextBox 10">
            <a:extLst>
              <a:ext uri="{FF2B5EF4-FFF2-40B4-BE49-F238E27FC236}">
                <a16:creationId xmlns:a16="http://schemas.microsoft.com/office/drawing/2014/main" id="{FDD1F60D-5526-434D-A8BF-9E312B1131D0}"/>
              </a:ext>
            </a:extLst>
          </p:cNvPr>
          <p:cNvSpPr txBox="1"/>
          <p:nvPr/>
        </p:nvSpPr>
        <p:spPr>
          <a:xfrm>
            <a:off x="8095528" y="929697"/>
            <a:ext cx="2999448" cy="461665"/>
          </a:xfrm>
          <a:prstGeom prst="rect">
            <a:avLst/>
          </a:prstGeom>
          <a:noFill/>
        </p:spPr>
        <p:txBody>
          <a:bodyPr wrap="square" rtlCol="0">
            <a:spAutoFit/>
          </a:bodyPr>
          <a:lstStyle/>
          <a:p>
            <a:pPr algn="ctr"/>
            <a:r>
              <a:rPr lang="en-GB" altLang="ja-JP" sz="2400" i="1" dirty="0">
                <a:solidFill>
                  <a:srgbClr val="0070C0"/>
                </a:solidFill>
              </a:rPr>
              <a:t>elite code pedagogies</a:t>
            </a:r>
            <a:endParaRPr kumimoji="1" lang="ja-JP" altLang="en-US" sz="2400" i="1">
              <a:solidFill>
                <a:srgbClr val="0070C0"/>
              </a:solidFill>
            </a:endParaRPr>
          </a:p>
        </p:txBody>
      </p:sp>
      <p:sp>
        <p:nvSpPr>
          <p:cNvPr id="16" name="TextBox 15">
            <a:extLst>
              <a:ext uri="{FF2B5EF4-FFF2-40B4-BE49-F238E27FC236}">
                <a16:creationId xmlns:a16="http://schemas.microsoft.com/office/drawing/2014/main" id="{786BB3BA-EE0C-1945-A386-D4AAD756751B}"/>
              </a:ext>
            </a:extLst>
          </p:cNvPr>
          <p:cNvSpPr txBox="1"/>
          <p:nvPr/>
        </p:nvSpPr>
        <p:spPr>
          <a:xfrm>
            <a:off x="782277" y="5406986"/>
            <a:ext cx="3512233" cy="461665"/>
          </a:xfrm>
          <a:prstGeom prst="rect">
            <a:avLst/>
          </a:prstGeom>
          <a:noFill/>
        </p:spPr>
        <p:txBody>
          <a:bodyPr wrap="square" rtlCol="0">
            <a:spAutoFit/>
          </a:bodyPr>
          <a:lstStyle/>
          <a:p>
            <a:pPr algn="ctr"/>
            <a:r>
              <a:rPr lang="en-GB" altLang="ja-JP" sz="2400" i="1" dirty="0">
                <a:solidFill>
                  <a:srgbClr val="0070C0"/>
                </a:solidFill>
              </a:rPr>
              <a:t>relativist code pedagogies</a:t>
            </a:r>
            <a:endParaRPr kumimoji="1" lang="ja-JP" altLang="en-US" sz="2400" i="1">
              <a:solidFill>
                <a:srgbClr val="0070C0"/>
              </a:solidFill>
            </a:endParaRPr>
          </a:p>
        </p:txBody>
      </p:sp>
      <p:sp>
        <p:nvSpPr>
          <p:cNvPr id="3" name="Oval 2">
            <a:extLst>
              <a:ext uri="{FF2B5EF4-FFF2-40B4-BE49-F238E27FC236}">
                <a16:creationId xmlns:a16="http://schemas.microsoft.com/office/drawing/2014/main" id="{CD708A7C-0C7F-2136-0E0D-2EB0E2596156}"/>
              </a:ext>
            </a:extLst>
          </p:cNvPr>
          <p:cNvSpPr/>
          <p:nvPr/>
        </p:nvSpPr>
        <p:spPr>
          <a:xfrm>
            <a:off x="3315654" y="4455172"/>
            <a:ext cx="486671" cy="410077"/>
          </a:xfrm>
          <a:prstGeom prst="ellipse">
            <a:avLst/>
          </a:prstGeom>
          <a:solidFill>
            <a:srgbClr val="C00000"/>
          </a:solidFill>
          <a:ln w="25400">
            <a:solidFill>
              <a:srgbClr val="C00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6" name="TextBox 5">
            <a:extLst>
              <a:ext uri="{FF2B5EF4-FFF2-40B4-BE49-F238E27FC236}">
                <a16:creationId xmlns:a16="http://schemas.microsoft.com/office/drawing/2014/main" id="{F0B2AC94-5FD6-C72E-9023-0E33CAF8101F}"/>
              </a:ext>
            </a:extLst>
          </p:cNvPr>
          <p:cNvSpPr txBox="1"/>
          <p:nvPr/>
        </p:nvSpPr>
        <p:spPr>
          <a:xfrm>
            <a:off x="2549075" y="4882858"/>
            <a:ext cx="2163440" cy="400110"/>
          </a:xfrm>
          <a:prstGeom prst="rect">
            <a:avLst/>
          </a:prstGeom>
          <a:noFill/>
        </p:spPr>
        <p:txBody>
          <a:bodyPr wrap="square" rtlCol="0">
            <a:spAutoFit/>
          </a:bodyPr>
          <a:lstStyle/>
          <a:p>
            <a:pPr algn="ctr"/>
            <a:r>
              <a:rPr lang="en-GB" altLang="ja-JP" sz="2000" b="1" dirty="0">
                <a:solidFill>
                  <a:srgbClr val="C00000"/>
                </a:solidFill>
              </a:rPr>
              <a:t> Study Skills</a:t>
            </a:r>
            <a:endParaRPr kumimoji="1" lang="ja-JP" altLang="en-US" sz="2000" b="1" dirty="0">
              <a:solidFill>
                <a:srgbClr val="C00000"/>
              </a:solidFill>
            </a:endParaRPr>
          </a:p>
        </p:txBody>
      </p:sp>
      <p:cxnSp>
        <p:nvCxnSpPr>
          <p:cNvPr id="8" name="Straight Arrow Connector 7">
            <a:extLst>
              <a:ext uri="{FF2B5EF4-FFF2-40B4-BE49-F238E27FC236}">
                <a16:creationId xmlns:a16="http://schemas.microsoft.com/office/drawing/2014/main" id="{BBC58C4A-0AE7-3AE1-DDC2-9C6F8FD2C9E5}"/>
              </a:ext>
            </a:extLst>
          </p:cNvPr>
          <p:cNvCxnSpPr>
            <a:cxnSpLocks/>
          </p:cNvCxnSpPr>
          <p:nvPr/>
        </p:nvCxnSpPr>
        <p:spPr>
          <a:xfrm>
            <a:off x="3802325" y="4659983"/>
            <a:ext cx="1024508" cy="205266"/>
          </a:xfrm>
          <a:prstGeom prst="straightConnector1">
            <a:avLst/>
          </a:prstGeom>
          <a:ln>
            <a:solidFill>
              <a:srgbClr val="C00000"/>
            </a:solidFill>
            <a:prstDash val="dash"/>
            <a:tailEnd type="triangle" w="lg"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5B7A3839-22B1-789E-A13F-3AC3FEF7C2A2}"/>
              </a:ext>
            </a:extLst>
          </p:cNvPr>
          <p:cNvCxnSpPr>
            <a:cxnSpLocks/>
          </p:cNvCxnSpPr>
          <p:nvPr/>
        </p:nvCxnSpPr>
        <p:spPr>
          <a:xfrm flipV="1">
            <a:off x="3675361" y="3857341"/>
            <a:ext cx="253927" cy="654435"/>
          </a:xfrm>
          <a:prstGeom prst="straightConnector1">
            <a:avLst/>
          </a:prstGeom>
          <a:ln>
            <a:solidFill>
              <a:srgbClr val="C00000"/>
            </a:solidFill>
            <a:prstDash val="dash"/>
            <a:tailEnd type="triangle" w="lg"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91445EE8-DD42-C0DF-EF1C-882EA8D7DE89}"/>
              </a:ext>
            </a:extLst>
          </p:cNvPr>
          <p:cNvCxnSpPr>
            <a:cxnSpLocks/>
          </p:cNvCxnSpPr>
          <p:nvPr/>
        </p:nvCxnSpPr>
        <p:spPr>
          <a:xfrm flipH="1" flipV="1">
            <a:off x="2956465" y="3890697"/>
            <a:ext cx="441508" cy="757003"/>
          </a:xfrm>
          <a:prstGeom prst="straightConnector1">
            <a:avLst/>
          </a:prstGeom>
          <a:ln>
            <a:solidFill>
              <a:srgbClr val="C00000"/>
            </a:solidFill>
            <a:prstDash val="dash"/>
            <a:tailEnd type="triangle" w="lg" len="lg"/>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22892983-2AEC-7664-A63E-36BF4427FE99}"/>
              </a:ext>
            </a:extLst>
          </p:cNvPr>
          <p:cNvCxnSpPr>
            <a:cxnSpLocks/>
          </p:cNvCxnSpPr>
          <p:nvPr/>
        </p:nvCxnSpPr>
        <p:spPr>
          <a:xfrm flipH="1">
            <a:off x="2898843" y="4735152"/>
            <a:ext cx="556752" cy="660793"/>
          </a:xfrm>
          <a:prstGeom prst="straightConnector1">
            <a:avLst/>
          </a:prstGeom>
          <a:ln>
            <a:solidFill>
              <a:srgbClr val="C00000"/>
            </a:solidFill>
            <a:prstDash val="dash"/>
            <a:tailEnd type="triangle" w="lg" len="lg"/>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BD4085F0-F140-F530-D2A4-08C02A1C1BBB}"/>
              </a:ext>
            </a:extLst>
          </p:cNvPr>
          <p:cNvSpPr txBox="1"/>
          <p:nvPr/>
        </p:nvSpPr>
        <p:spPr>
          <a:xfrm>
            <a:off x="3517850" y="198735"/>
            <a:ext cx="4481804" cy="400110"/>
          </a:xfrm>
          <a:prstGeom prst="rect">
            <a:avLst/>
          </a:prstGeom>
          <a:noFill/>
        </p:spPr>
        <p:txBody>
          <a:bodyPr wrap="none" rtlCol="0">
            <a:spAutoFit/>
          </a:bodyPr>
          <a:lstStyle/>
          <a:p>
            <a:pPr algn="r"/>
            <a:r>
              <a:rPr kumimoji="1" lang="en-GB" altLang="ja-JP" sz="2000" dirty="0"/>
              <a:t>Stronger orientations to knowledge (ER+)</a:t>
            </a:r>
            <a:endParaRPr kumimoji="1" lang="ja-JP" altLang="en-US" sz="2000" dirty="0"/>
          </a:p>
        </p:txBody>
      </p:sp>
      <p:sp>
        <p:nvSpPr>
          <p:cNvPr id="9" name="TextBox 8">
            <a:extLst>
              <a:ext uri="{FF2B5EF4-FFF2-40B4-BE49-F238E27FC236}">
                <a16:creationId xmlns:a16="http://schemas.microsoft.com/office/drawing/2014/main" id="{97DB79CA-A620-5209-E5E8-21D71794A7C5}"/>
              </a:ext>
            </a:extLst>
          </p:cNvPr>
          <p:cNvSpPr txBox="1"/>
          <p:nvPr/>
        </p:nvSpPr>
        <p:spPr>
          <a:xfrm>
            <a:off x="3652138" y="6304477"/>
            <a:ext cx="4382226" cy="400110"/>
          </a:xfrm>
          <a:prstGeom prst="rect">
            <a:avLst/>
          </a:prstGeom>
          <a:noFill/>
        </p:spPr>
        <p:txBody>
          <a:bodyPr wrap="none" rtlCol="0">
            <a:spAutoFit/>
          </a:bodyPr>
          <a:lstStyle/>
          <a:p>
            <a:pPr algn="r"/>
            <a:r>
              <a:rPr kumimoji="1" lang="en-GB" altLang="ja-JP" sz="2000" dirty="0"/>
              <a:t>Weaker orientations to knowledge (ER–)</a:t>
            </a:r>
            <a:endParaRPr kumimoji="1" lang="ja-JP" altLang="en-US" sz="2000" dirty="0"/>
          </a:p>
        </p:txBody>
      </p:sp>
      <p:sp>
        <p:nvSpPr>
          <p:cNvPr id="12" name="TextBox 11">
            <a:extLst>
              <a:ext uri="{FF2B5EF4-FFF2-40B4-BE49-F238E27FC236}">
                <a16:creationId xmlns:a16="http://schemas.microsoft.com/office/drawing/2014/main" id="{9D2ED20D-8FFA-6439-D062-AF9F01D6D592}"/>
              </a:ext>
            </a:extLst>
          </p:cNvPr>
          <p:cNvSpPr txBox="1"/>
          <p:nvPr/>
        </p:nvSpPr>
        <p:spPr>
          <a:xfrm>
            <a:off x="9155811" y="3023429"/>
            <a:ext cx="2510303" cy="707886"/>
          </a:xfrm>
          <a:prstGeom prst="rect">
            <a:avLst/>
          </a:prstGeom>
          <a:noFill/>
        </p:spPr>
        <p:txBody>
          <a:bodyPr wrap="none" rtlCol="0">
            <a:spAutoFit/>
          </a:bodyPr>
          <a:lstStyle/>
          <a:p>
            <a:pPr algn="ctr"/>
            <a:r>
              <a:rPr kumimoji="1" lang="en-GB" altLang="ja-JP" sz="2000" dirty="0"/>
              <a:t>Stronger orientations </a:t>
            </a:r>
          </a:p>
          <a:p>
            <a:pPr algn="ctr"/>
            <a:r>
              <a:rPr kumimoji="1" lang="en-GB" altLang="ja-JP" sz="2000" dirty="0"/>
              <a:t>to knowers (SR+)</a:t>
            </a:r>
            <a:endParaRPr kumimoji="1" lang="ja-JP" altLang="en-US" sz="2000" dirty="0"/>
          </a:p>
        </p:txBody>
      </p:sp>
      <p:sp>
        <p:nvSpPr>
          <p:cNvPr id="14" name="TextBox 13">
            <a:extLst>
              <a:ext uri="{FF2B5EF4-FFF2-40B4-BE49-F238E27FC236}">
                <a16:creationId xmlns:a16="http://schemas.microsoft.com/office/drawing/2014/main" id="{4023D888-6C15-13E3-F75C-DDD65535B2B1}"/>
              </a:ext>
            </a:extLst>
          </p:cNvPr>
          <p:cNvSpPr txBox="1"/>
          <p:nvPr/>
        </p:nvSpPr>
        <p:spPr>
          <a:xfrm>
            <a:off x="321996" y="3023429"/>
            <a:ext cx="2413481" cy="707886"/>
          </a:xfrm>
          <a:prstGeom prst="rect">
            <a:avLst/>
          </a:prstGeom>
          <a:noFill/>
        </p:spPr>
        <p:txBody>
          <a:bodyPr wrap="none" rtlCol="0">
            <a:spAutoFit/>
          </a:bodyPr>
          <a:lstStyle/>
          <a:p>
            <a:pPr algn="ctr"/>
            <a:r>
              <a:rPr kumimoji="1" lang="en-GB" altLang="ja-JP" sz="2000" dirty="0"/>
              <a:t>Weaker orientations </a:t>
            </a:r>
          </a:p>
          <a:p>
            <a:pPr algn="ctr"/>
            <a:r>
              <a:rPr kumimoji="1" lang="en-GB" altLang="ja-JP" sz="2000" dirty="0"/>
              <a:t>to knowers (SR–)</a:t>
            </a:r>
            <a:endParaRPr kumimoji="1" lang="ja-JP" altLang="en-US" sz="2000" dirty="0"/>
          </a:p>
        </p:txBody>
      </p:sp>
    </p:spTree>
    <p:extLst>
      <p:ext uri="{BB962C8B-B14F-4D97-AF65-F5344CB8AC3E}">
        <p14:creationId xmlns:p14="http://schemas.microsoft.com/office/powerpoint/2010/main" val="164577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a:cxnSpLocks/>
          </p:cNvCxnSpPr>
          <p:nvPr/>
        </p:nvCxnSpPr>
        <p:spPr>
          <a:xfrm>
            <a:off x="2593299" y="3429000"/>
            <a:ext cx="6505731" cy="10622"/>
          </a:xfrm>
          <a:prstGeom prst="straightConnector1">
            <a:avLst/>
          </a:prstGeom>
          <a:ln>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a:cxnSpLocks/>
          </p:cNvCxnSpPr>
          <p:nvPr/>
        </p:nvCxnSpPr>
        <p:spPr>
          <a:xfrm>
            <a:off x="5853544" y="652072"/>
            <a:ext cx="19235" cy="5638510"/>
          </a:xfrm>
          <a:prstGeom prst="straightConnector1">
            <a:avLst/>
          </a:prstGeom>
          <a:ln>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87635" y="929697"/>
            <a:ext cx="3906875" cy="461665"/>
          </a:xfrm>
          <a:prstGeom prst="rect">
            <a:avLst/>
          </a:prstGeom>
          <a:noFill/>
        </p:spPr>
        <p:txBody>
          <a:bodyPr wrap="square" rtlCol="0">
            <a:spAutoFit/>
          </a:bodyPr>
          <a:lstStyle/>
          <a:p>
            <a:pPr algn="ctr"/>
            <a:r>
              <a:rPr lang="en-GB" altLang="ja-JP" sz="2400" i="1" dirty="0">
                <a:solidFill>
                  <a:srgbClr val="0070C0"/>
                </a:solidFill>
              </a:rPr>
              <a:t>knowledge code pedagogies</a:t>
            </a:r>
            <a:endParaRPr kumimoji="1" lang="ja-JP" altLang="en-US" sz="2400" i="1">
              <a:solidFill>
                <a:srgbClr val="0070C0"/>
              </a:solidFill>
            </a:endParaRPr>
          </a:p>
        </p:txBody>
      </p:sp>
      <p:sp>
        <p:nvSpPr>
          <p:cNvPr id="10" name="TextBox 9"/>
          <p:cNvSpPr txBox="1"/>
          <p:nvPr/>
        </p:nvSpPr>
        <p:spPr>
          <a:xfrm>
            <a:off x="8230440" y="5406986"/>
            <a:ext cx="3435674" cy="461665"/>
          </a:xfrm>
          <a:prstGeom prst="rect">
            <a:avLst/>
          </a:prstGeom>
          <a:noFill/>
        </p:spPr>
        <p:txBody>
          <a:bodyPr wrap="square" rtlCol="0">
            <a:spAutoFit/>
          </a:bodyPr>
          <a:lstStyle/>
          <a:p>
            <a:pPr algn="ctr"/>
            <a:r>
              <a:rPr lang="en-GB" altLang="ja-JP" sz="2400" i="1" dirty="0">
                <a:solidFill>
                  <a:srgbClr val="0070C0"/>
                </a:solidFill>
              </a:rPr>
              <a:t>knower code pedagogies</a:t>
            </a:r>
            <a:endParaRPr kumimoji="1" lang="ja-JP" altLang="en-US" sz="2400" i="1">
              <a:solidFill>
                <a:srgbClr val="0070C0"/>
              </a:solidFill>
            </a:endParaRPr>
          </a:p>
        </p:txBody>
      </p:sp>
      <p:sp>
        <p:nvSpPr>
          <p:cNvPr id="2" name="Rectangle 1"/>
          <p:cNvSpPr/>
          <p:nvPr/>
        </p:nvSpPr>
        <p:spPr>
          <a:xfrm>
            <a:off x="8626499" y="6216550"/>
            <a:ext cx="3568926" cy="646331"/>
          </a:xfrm>
          <a:prstGeom prst="rect">
            <a:avLst/>
          </a:prstGeom>
        </p:spPr>
        <p:txBody>
          <a:bodyPr wrap="none">
            <a:spAutoFit/>
          </a:bodyPr>
          <a:lstStyle/>
          <a:p>
            <a:pPr algn="ctr"/>
            <a:r>
              <a:rPr lang="en-GB" altLang="ja-JP" b="1" dirty="0"/>
              <a:t>The specialisation plane </a:t>
            </a:r>
          </a:p>
          <a:p>
            <a:pPr algn="ctr"/>
            <a:r>
              <a:rPr lang="en-GB" altLang="ja-JP" b="1" dirty="0"/>
              <a:t>(Adapted from Maton, 2014, p. 30) </a:t>
            </a:r>
            <a:endParaRPr lang="ja-JP" altLang="en-US" b="1"/>
          </a:p>
        </p:txBody>
      </p:sp>
      <p:sp>
        <p:nvSpPr>
          <p:cNvPr id="11" name="TextBox 10">
            <a:extLst>
              <a:ext uri="{FF2B5EF4-FFF2-40B4-BE49-F238E27FC236}">
                <a16:creationId xmlns:a16="http://schemas.microsoft.com/office/drawing/2014/main" id="{FDD1F60D-5526-434D-A8BF-9E312B1131D0}"/>
              </a:ext>
            </a:extLst>
          </p:cNvPr>
          <p:cNvSpPr txBox="1"/>
          <p:nvPr/>
        </p:nvSpPr>
        <p:spPr>
          <a:xfrm>
            <a:off x="8095528" y="929697"/>
            <a:ext cx="2999448" cy="461665"/>
          </a:xfrm>
          <a:prstGeom prst="rect">
            <a:avLst/>
          </a:prstGeom>
          <a:noFill/>
        </p:spPr>
        <p:txBody>
          <a:bodyPr wrap="square" rtlCol="0">
            <a:spAutoFit/>
          </a:bodyPr>
          <a:lstStyle/>
          <a:p>
            <a:pPr algn="ctr"/>
            <a:r>
              <a:rPr lang="en-GB" altLang="ja-JP" sz="2400" i="1" dirty="0">
                <a:solidFill>
                  <a:srgbClr val="0070C0"/>
                </a:solidFill>
              </a:rPr>
              <a:t>elite code pedagogies</a:t>
            </a:r>
            <a:endParaRPr kumimoji="1" lang="ja-JP" altLang="en-US" sz="2400" i="1">
              <a:solidFill>
                <a:srgbClr val="0070C0"/>
              </a:solidFill>
            </a:endParaRPr>
          </a:p>
        </p:txBody>
      </p:sp>
      <p:sp>
        <p:nvSpPr>
          <p:cNvPr id="16" name="TextBox 15">
            <a:extLst>
              <a:ext uri="{FF2B5EF4-FFF2-40B4-BE49-F238E27FC236}">
                <a16:creationId xmlns:a16="http://schemas.microsoft.com/office/drawing/2014/main" id="{786BB3BA-EE0C-1945-A386-D4AAD756751B}"/>
              </a:ext>
            </a:extLst>
          </p:cNvPr>
          <p:cNvSpPr txBox="1"/>
          <p:nvPr/>
        </p:nvSpPr>
        <p:spPr>
          <a:xfrm>
            <a:off x="782277" y="5406986"/>
            <a:ext cx="3512233" cy="461665"/>
          </a:xfrm>
          <a:prstGeom prst="rect">
            <a:avLst/>
          </a:prstGeom>
          <a:noFill/>
        </p:spPr>
        <p:txBody>
          <a:bodyPr wrap="square" rtlCol="0">
            <a:spAutoFit/>
          </a:bodyPr>
          <a:lstStyle/>
          <a:p>
            <a:pPr algn="ctr"/>
            <a:r>
              <a:rPr lang="en-GB" altLang="ja-JP" sz="2400" i="1" dirty="0">
                <a:solidFill>
                  <a:srgbClr val="0070C0"/>
                </a:solidFill>
              </a:rPr>
              <a:t>relativist code pedagogies</a:t>
            </a:r>
            <a:endParaRPr kumimoji="1" lang="ja-JP" altLang="en-US" sz="2400" i="1">
              <a:solidFill>
                <a:srgbClr val="0070C0"/>
              </a:solidFill>
            </a:endParaRPr>
          </a:p>
        </p:txBody>
      </p:sp>
      <p:sp>
        <p:nvSpPr>
          <p:cNvPr id="19" name="TextBox 18">
            <a:extLst>
              <a:ext uri="{FF2B5EF4-FFF2-40B4-BE49-F238E27FC236}">
                <a16:creationId xmlns:a16="http://schemas.microsoft.com/office/drawing/2014/main" id="{3725F9BA-8D2E-83E4-0C75-1AE6A0669FF4}"/>
              </a:ext>
            </a:extLst>
          </p:cNvPr>
          <p:cNvSpPr txBox="1"/>
          <p:nvPr/>
        </p:nvSpPr>
        <p:spPr>
          <a:xfrm>
            <a:off x="3892750" y="180090"/>
            <a:ext cx="3960058" cy="400110"/>
          </a:xfrm>
          <a:prstGeom prst="rect">
            <a:avLst/>
          </a:prstGeom>
          <a:noFill/>
        </p:spPr>
        <p:txBody>
          <a:bodyPr wrap="none" rtlCol="0">
            <a:spAutoFit/>
          </a:bodyPr>
          <a:lstStyle/>
          <a:p>
            <a:pPr algn="r"/>
            <a:r>
              <a:rPr kumimoji="1" lang="en-GB" altLang="ja-JP" sz="2000" dirty="0"/>
              <a:t>Stronger orientations to knowledge</a:t>
            </a:r>
            <a:endParaRPr kumimoji="1" lang="ja-JP" altLang="en-US" sz="2000" dirty="0"/>
          </a:p>
        </p:txBody>
      </p:sp>
      <p:sp>
        <p:nvSpPr>
          <p:cNvPr id="21" name="TextBox 20">
            <a:extLst>
              <a:ext uri="{FF2B5EF4-FFF2-40B4-BE49-F238E27FC236}">
                <a16:creationId xmlns:a16="http://schemas.microsoft.com/office/drawing/2014/main" id="{88F668C7-F80F-36BB-AD57-FA02A8700C38}"/>
              </a:ext>
            </a:extLst>
          </p:cNvPr>
          <p:cNvSpPr txBox="1"/>
          <p:nvPr/>
        </p:nvSpPr>
        <p:spPr>
          <a:xfrm>
            <a:off x="3914545" y="6286370"/>
            <a:ext cx="3863238" cy="400110"/>
          </a:xfrm>
          <a:prstGeom prst="rect">
            <a:avLst/>
          </a:prstGeom>
          <a:noFill/>
        </p:spPr>
        <p:txBody>
          <a:bodyPr wrap="none" rtlCol="0">
            <a:spAutoFit/>
          </a:bodyPr>
          <a:lstStyle/>
          <a:p>
            <a:pPr algn="r"/>
            <a:r>
              <a:rPr kumimoji="1" lang="en-GB" altLang="ja-JP" sz="2000" dirty="0"/>
              <a:t>Weaker orientations to knowledge</a:t>
            </a:r>
            <a:endParaRPr kumimoji="1" lang="ja-JP" altLang="en-US" sz="2000" dirty="0"/>
          </a:p>
        </p:txBody>
      </p:sp>
      <p:sp>
        <p:nvSpPr>
          <p:cNvPr id="22" name="TextBox 21">
            <a:extLst>
              <a:ext uri="{FF2B5EF4-FFF2-40B4-BE49-F238E27FC236}">
                <a16:creationId xmlns:a16="http://schemas.microsoft.com/office/drawing/2014/main" id="{4761EFD1-C2DE-6A3E-B030-95D99955EC84}"/>
              </a:ext>
            </a:extLst>
          </p:cNvPr>
          <p:cNvSpPr txBox="1"/>
          <p:nvPr/>
        </p:nvSpPr>
        <p:spPr>
          <a:xfrm>
            <a:off x="9155811" y="3023429"/>
            <a:ext cx="2510303" cy="707886"/>
          </a:xfrm>
          <a:prstGeom prst="rect">
            <a:avLst/>
          </a:prstGeom>
          <a:noFill/>
        </p:spPr>
        <p:txBody>
          <a:bodyPr wrap="none" rtlCol="0">
            <a:spAutoFit/>
          </a:bodyPr>
          <a:lstStyle/>
          <a:p>
            <a:pPr algn="ctr"/>
            <a:r>
              <a:rPr kumimoji="1" lang="en-GB" altLang="ja-JP" sz="2000" dirty="0"/>
              <a:t>Stronger orientations </a:t>
            </a:r>
          </a:p>
          <a:p>
            <a:pPr algn="ctr"/>
            <a:r>
              <a:rPr kumimoji="1" lang="en-GB" altLang="ja-JP" sz="2000" dirty="0"/>
              <a:t>to knowers</a:t>
            </a:r>
            <a:endParaRPr kumimoji="1" lang="ja-JP" altLang="en-US" sz="2000" dirty="0"/>
          </a:p>
        </p:txBody>
      </p:sp>
      <p:sp>
        <p:nvSpPr>
          <p:cNvPr id="23" name="TextBox 22">
            <a:extLst>
              <a:ext uri="{FF2B5EF4-FFF2-40B4-BE49-F238E27FC236}">
                <a16:creationId xmlns:a16="http://schemas.microsoft.com/office/drawing/2014/main" id="{2C05236C-DC42-E079-2100-27CFD09E7797}"/>
              </a:ext>
            </a:extLst>
          </p:cNvPr>
          <p:cNvSpPr txBox="1"/>
          <p:nvPr/>
        </p:nvSpPr>
        <p:spPr>
          <a:xfrm>
            <a:off x="321996" y="3023429"/>
            <a:ext cx="2413481" cy="707886"/>
          </a:xfrm>
          <a:prstGeom prst="rect">
            <a:avLst/>
          </a:prstGeom>
          <a:noFill/>
        </p:spPr>
        <p:txBody>
          <a:bodyPr wrap="none" rtlCol="0">
            <a:spAutoFit/>
          </a:bodyPr>
          <a:lstStyle/>
          <a:p>
            <a:pPr algn="ctr"/>
            <a:r>
              <a:rPr kumimoji="1" lang="en-GB" altLang="ja-JP" sz="2000" dirty="0"/>
              <a:t>Weaker orientations </a:t>
            </a:r>
          </a:p>
          <a:p>
            <a:pPr algn="ctr"/>
            <a:r>
              <a:rPr kumimoji="1" lang="en-GB" altLang="ja-JP" sz="2000" dirty="0"/>
              <a:t>to knowers</a:t>
            </a:r>
            <a:endParaRPr kumimoji="1" lang="ja-JP" altLang="en-US" sz="2000" dirty="0"/>
          </a:p>
        </p:txBody>
      </p:sp>
      <p:sp>
        <p:nvSpPr>
          <p:cNvPr id="4" name="TextBox 3">
            <a:extLst>
              <a:ext uri="{FF2B5EF4-FFF2-40B4-BE49-F238E27FC236}">
                <a16:creationId xmlns:a16="http://schemas.microsoft.com/office/drawing/2014/main" id="{09AFE6C4-9D4A-853D-B318-E97735EC68E8}"/>
              </a:ext>
            </a:extLst>
          </p:cNvPr>
          <p:cNvSpPr txBox="1"/>
          <p:nvPr/>
        </p:nvSpPr>
        <p:spPr>
          <a:xfrm>
            <a:off x="5254579" y="3907206"/>
            <a:ext cx="2163440" cy="400110"/>
          </a:xfrm>
          <a:prstGeom prst="rect">
            <a:avLst/>
          </a:prstGeom>
          <a:noFill/>
        </p:spPr>
        <p:txBody>
          <a:bodyPr wrap="square" rtlCol="0">
            <a:spAutoFit/>
          </a:bodyPr>
          <a:lstStyle/>
          <a:p>
            <a:pPr algn="ctr"/>
            <a:r>
              <a:rPr lang="en-GB" altLang="ja-JP" sz="2000" b="1" dirty="0" err="1">
                <a:solidFill>
                  <a:srgbClr val="C00000"/>
                </a:solidFill>
              </a:rPr>
              <a:t>AcLits</a:t>
            </a:r>
            <a:r>
              <a:rPr lang="en-GB" altLang="ja-JP" sz="2000" b="1" dirty="0">
                <a:solidFill>
                  <a:srgbClr val="C00000"/>
                </a:solidFill>
              </a:rPr>
              <a:t>/ LD?</a:t>
            </a:r>
            <a:endParaRPr kumimoji="1" lang="ja-JP" altLang="en-US" sz="2000" b="1" dirty="0">
              <a:solidFill>
                <a:srgbClr val="C00000"/>
              </a:solidFill>
            </a:endParaRPr>
          </a:p>
        </p:txBody>
      </p:sp>
      <p:sp>
        <p:nvSpPr>
          <p:cNvPr id="9" name="Oval 8">
            <a:extLst>
              <a:ext uri="{FF2B5EF4-FFF2-40B4-BE49-F238E27FC236}">
                <a16:creationId xmlns:a16="http://schemas.microsoft.com/office/drawing/2014/main" id="{F2F100F5-D9F9-B2D3-8591-EFB41392B486}"/>
              </a:ext>
            </a:extLst>
          </p:cNvPr>
          <p:cNvSpPr/>
          <p:nvPr/>
        </p:nvSpPr>
        <p:spPr>
          <a:xfrm>
            <a:off x="5999022" y="3522356"/>
            <a:ext cx="486671" cy="410077"/>
          </a:xfrm>
          <a:prstGeom prst="ellipse">
            <a:avLst/>
          </a:prstGeom>
          <a:solidFill>
            <a:srgbClr val="C00000"/>
          </a:solidFill>
          <a:ln w="25400">
            <a:solidFill>
              <a:srgbClr val="C00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 name="Oval 2">
            <a:extLst>
              <a:ext uri="{FF2B5EF4-FFF2-40B4-BE49-F238E27FC236}">
                <a16:creationId xmlns:a16="http://schemas.microsoft.com/office/drawing/2014/main" id="{CD708A7C-0C7F-2136-0E0D-2EB0E2596156}"/>
              </a:ext>
            </a:extLst>
          </p:cNvPr>
          <p:cNvSpPr/>
          <p:nvPr/>
        </p:nvSpPr>
        <p:spPr>
          <a:xfrm>
            <a:off x="7979619" y="4739135"/>
            <a:ext cx="486671" cy="410077"/>
          </a:xfrm>
          <a:prstGeom prst="ellipse">
            <a:avLst/>
          </a:prstGeom>
          <a:solidFill>
            <a:srgbClr val="C00000"/>
          </a:solidFill>
          <a:ln w="25400">
            <a:solidFill>
              <a:srgbClr val="C00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6" name="TextBox 5">
            <a:extLst>
              <a:ext uri="{FF2B5EF4-FFF2-40B4-BE49-F238E27FC236}">
                <a16:creationId xmlns:a16="http://schemas.microsoft.com/office/drawing/2014/main" id="{F0B2AC94-5FD6-C72E-9023-0E33CAF8101F}"/>
              </a:ext>
            </a:extLst>
          </p:cNvPr>
          <p:cNvSpPr txBox="1"/>
          <p:nvPr/>
        </p:nvSpPr>
        <p:spPr>
          <a:xfrm>
            <a:off x="7203416" y="5154673"/>
            <a:ext cx="2163440" cy="400110"/>
          </a:xfrm>
          <a:prstGeom prst="rect">
            <a:avLst/>
          </a:prstGeom>
          <a:noFill/>
        </p:spPr>
        <p:txBody>
          <a:bodyPr wrap="square" rtlCol="0">
            <a:spAutoFit/>
          </a:bodyPr>
          <a:lstStyle/>
          <a:p>
            <a:pPr algn="ctr"/>
            <a:r>
              <a:rPr lang="en-GB" altLang="ja-JP" sz="2000" b="1" dirty="0">
                <a:solidFill>
                  <a:srgbClr val="C00000"/>
                </a:solidFill>
              </a:rPr>
              <a:t> Critical EAP?</a:t>
            </a:r>
            <a:endParaRPr kumimoji="1" lang="ja-JP" altLang="en-US" sz="2000" b="1" dirty="0">
              <a:solidFill>
                <a:srgbClr val="C00000"/>
              </a:solidFill>
            </a:endParaRPr>
          </a:p>
        </p:txBody>
      </p:sp>
    </p:spTree>
    <p:extLst>
      <p:ext uri="{BB962C8B-B14F-4D97-AF65-F5344CB8AC3E}">
        <p14:creationId xmlns:p14="http://schemas.microsoft.com/office/powerpoint/2010/main" val="410355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a:cxnSpLocks/>
          </p:cNvCxnSpPr>
          <p:nvPr/>
        </p:nvCxnSpPr>
        <p:spPr>
          <a:xfrm>
            <a:off x="2593299" y="3429000"/>
            <a:ext cx="6505731" cy="10622"/>
          </a:xfrm>
          <a:prstGeom prst="straightConnector1">
            <a:avLst/>
          </a:prstGeom>
          <a:ln>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a:cxnSpLocks/>
          </p:cNvCxnSpPr>
          <p:nvPr/>
        </p:nvCxnSpPr>
        <p:spPr>
          <a:xfrm>
            <a:off x="5853544" y="652072"/>
            <a:ext cx="19235" cy="5638510"/>
          </a:xfrm>
          <a:prstGeom prst="straightConnector1">
            <a:avLst/>
          </a:prstGeom>
          <a:ln>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87635" y="929697"/>
            <a:ext cx="3906875" cy="461665"/>
          </a:xfrm>
          <a:prstGeom prst="rect">
            <a:avLst/>
          </a:prstGeom>
          <a:noFill/>
        </p:spPr>
        <p:txBody>
          <a:bodyPr wrap="square" rtlCol="0">
            <a:spAutoFit/>
          </a:bodyPr>
          <a:lstStyle/>
          <a:p>
            <a:pPr algn="ctr"/>
            <a:r>
              <a:rPr lang="en-GB" altLang="ja-JP" sz="2400" i="1" dirty="0">
                <a:solidFill>
                  <a:srgbClr val="0070C0"/>
                </a:solidFill>
              </a:rPr>
              <a:t>knowledge code pedagogies</a:t>
            </a:r>
            <a:endParaRPr kumimoji="1" lang="ja-JP" altLang="en-US" sz="2400" i="1">
              <a:solidFill>
                <a:srgbClr val="0070C0"/>
              </a:solidFill>
            </a:endParaRPr>
          </a:p>
        </p:txBody>
      </p:sp>
      <p:sp>
        <p:nvSpPr>
          <p:cNvPr id="10" name="TextBox 9"/>
          <p:cNvSpPr txBox="1"/>
          <p:nvPr/>
        </p:nvSpPr>
        <p:spPr>
          <a:xfrm>
            <a:off x="8230440" y="5406986"/>
            <a:ext cx="3435674" cy="461665"/>
          </a:xfrm>
          <a:prstGeom prst="rect">
            <a:avLst/>
          </a:prstGeom>
          <a:noFill/>
        </p:spPr>
        <p:txBody>
          <a:bodyPr wrap="square" rtlCol="0">
            <a:spAutoFit/>
          </a:bodyPr>
          <a:lstStyle/>
          <a:p>
            <a:pPr algn="ctr"/>
            <a:r>
              <a:rPr lang="en-GB" altLang="ja-JP" sz="2400" i="1" dirty="0">
                <a:solidFill>
                  <a:srgbClr val="0070C0"/>
                </a:solidFill>
              </a:rPr>
              <a:t>knower code pedagogies</a:t>
            </a:r>
            <a:endParaRPr kumimoji="1" lang="ja-JP" altLang="en-US" sz="2400" i="1">
              <a:solidFill>
                <a:srgbClr val="0070C0"/>
              </a:solidFill>
            </a:endParaRPr>
          </a:p>
        </p:txBody>
      </p:sp>
      <p:sp>
        <p:nvSpPr>
          <p:cNvPr id="2" name="Rectangle 1"/>
          <p:cNvSpPr/>
          <p:nvPr/>
        </p:nvSpPr>
        <p:spPr>
          <a:xfrm>
            <a:off x="8626499" y="6216550"/>
            <a:ext cx="3568926" cy="646331"/>
          </a:xfrm>
          <a:prstGeom prst="rect">
            <a:avLst/>
          </a:prstGeom>
        </p:spPr>
        <p:txBody>
          <a:bodyPr wrap="none">
            <a:spAutoFit/>
          </a:bodyPr>
          <a:lstStyle/>
          <a:p>
            <a:pPr algn="ctr"/>
            <a:r>
              <a:rPr lang="en-GB" altLang="ja-JP" b="1" dirty="0"/>
              <a:t>The specialisation plane </a:t>
            </a:r>
          </a:p>
          <a:p>
            <a:pPr algn="ctr"/>
            <a:r>
              <a:rPr lang="en-GB" altLang="ja-JP" b="1" dirty="0"/>
              <a:t>(Adapted from Maton, 2014, p. 30) </a:t>
            </a:r>
            <a:endParaRPr lang="ja-JP" altLang="en-US" b="1"/>
          </a:p>
        </p:txBody>
      </p:sp>
      <p:sp>
        <p:nvSpPr>
          <p:cNvPr id="11" name="TextBox 10">
            <a:extLst>
              <a:ext uri="{FF2B5EF4-FFF2-40B4-BE49-F238E27FC236}">
                <a16:creationId xmlns:a16="http://schemas.microsoft.com/office/drawing/2014/main" id="{FDD1F60D-5526-434D-A8BF-9E312B1131D0}"/>
              </a:ext>
            </a:extLst>
          </p:cNvPr>
          <p:cNvSpPr txBox="1"/>
          <p:nvPr/>
        </p:nvSpPr>
        <p:spPr>
          <a:xfrm>
            <a:off x="8095528" y="929697"/>
            <a:ext cx="2999448" cy="461665"/>
          </a:xfrm>
          <a:prstGeom prst="rect">
            <a:avLst/>
          </a:prstGeom>
          <a:noFill/>
        </p:spPr>
        <p:txBody>
          <a:bodyPr wrap="square" rtlCol="0">
            <a:spAutoFit/>
          </a:bodyPr>
          <a:lstStyle/>
          <a:p>
            <a:pPr algn="ctr"/>
            <a:r>
              <a:rPr lang="en-GB" altLang="ja-JP" sz="2400" i="1" dirty="0">
                <a:solidFill>
                  <a:srgbClr val="0070C0"/>
                </a:solidFill>
              </a:rPr>
              <a:t>elite code pedagogies</a:t>
            </a:r>
            <a:endParaRPr kumimoji="1" lang="ja-JP" altLang="en-US" sz="2400" i="1">
              <a:solidFill>
                <a:srgbClr val="0070C0"/>
              </a:solidFill>
            </a:endParaRPr>
          </a:p>
        </p:txBody>
      </p:sp>
      <p:sp>
        <p:nvSpPr>
          <p:cNvPr id="16" name="TextBox 15">
            <a:extLst>
              <a:ext uri="{FF2B5EF4-FFF2-40B4-BE49-F238E27FC236}">
                <a16:creationId xmlns:a16="http://schemas.microsoft.com/office/drawing/2014/main" id="{786BB3BA-EE0C-1945-A386-D4AAD756751B}"/>
              </a:ext>
            </a:extLst>
          </p:cNvPr>
          <p:cNvSpPr txBox="1"/>
          <p:nvPr/>
        </p:nvSpPr>
        <p:spPr>
          <a:xfrm>
            <a:off x="782277" y="5406986"/>
            <a:ext cx="3512233" cy="461665"/>
          </a:xfrm>
          <a:prstGeom prst="rect">
            <a:avLst/>
          </a:prstGeom>
          <a:noFill/>
        </p:spPr>
        <p:txBody>
          <a:bodyPr wrap="square" rtlCol="0">
            <a:spAutoFit/>
          </a:bodyPr>
          <a:lstStyle/>
          <a:p>
            <a:pPr algn="ctr"/>
            <a:r>
              <a:rPr lang="en-GB" altLang="ja-JP" sz="2400" i="1" dirty="0">
                <a:solidFill>
                  <a:srgbClr val="0070C0"/>
                </a:solidFill>
              </a:rPr>
              <a:t>relativist code pedagogies</a:t>
            </a:r>
            <a:endParaRPr kumimoji="1" lang="ja-JP" altLang="en-US" sz="2400" i="1">
              <a:solidFill>
                <a:srgbClr val="0070C0"/>
              </a:solidFill>
            </a:endParaRPr>
          </a:p>
        </p:txBody>
      </p:sp>
      <p:sp>
        <p:nvSpPr>
          <p:cNvPr id="4" name="TextBox 3">
            <a:extLst>
              <a:ext uri="{FF2B5EF4-FFF2-40B4-BE49-F238E27FC236}">
                <a16:creationId xmlns:a16="http://schemas.microsoft.com/office/drawing/2014/main" id="{09AFE6C4-9D4A-853D-B318-E97735EC68E8}"/>
              </a:ext>
            </a:extLst>
          </p:cNvPr>
          <p:cNvSpPr txBox="1"/>
          <p:nvPr/>
        </p:nvSpPr>
        <p:spPr>
          <a:xfrm>
            <a:off x="1729310" y="1748253"/>
            <a:ext cx="2163440" cy="707886"/>
          </a:xfrm>
          <a:prstGeom prst="rect">
            <a:avLst/>
          </a:prstGeom>
          <a:noFill/>
        </p:spPr>
        <p:txBody>
          <a:bodyPr wrap="square" rtlCol="0">
            <a:spAutoFit/>
          </a:bodyPr>
          <a:lstStyle/>
          <a:p>
            <a:pPr algn="ctr"/>
            <a:r>
              <a:rPr lang="en-GB" altLang="ja-JP" sz="2000" b="1" dirty="0">
                <a:solidFill>
                  <a:srgbClr val="C00000"/>
                </a:solidFill>
              </a:rPr>
              <a:t>SFL</a:t>
            </a:r>
          </a:p>
          <a:p>
            <a:pPr algn="ctr"/>
            <a:r>
              <a:rPr lang="en-GB" altLang="ja-JP" sz="2000" b="1" dirty="0">
                <a:solidFill>
                  <a:srgbClr val="C00000"/>
                </a:solidFill>
              </a:rPr>
              <a:t>Genre Pedagogy?</a:t>
            </a:r>
            <a:endParaRPr kumimoji="1" lang="ja-JP" altLang="en-US" sz="2000" b="1" dirty="0">
              <a:solidFill>
                <a:srgbClr val="C00000"/>
              </a:solidFill>
            </a:endParaRPr>
          </a:p>
        </p:txBody>
      </p:sp>
      <p:sp>
        <p:nvSpPr>
          <p:cNvPr id="8" name="Oval 7">
            <a:extLst>
              <a:ext uri="{FF2B5EF4-FFF2-40B4-BE49-F238E27FC236}">
                <a16:creationId xmlns:a16="http://schemas.microsoft.com/office/drawing/2014/main" id="{0BC36FD9-7FF0-780B-D941-C58B42667EE3}"/>
              </a:ext>
            </a:extLst>
          </p:cNvPr>
          <p:cNvSpPr/>
          <p:nvPr/>
        </p:nvSpPr>
        <p:spPr>
          <a:xfrm>
            <a:off x="3971611" y="2512721"/>
            <a:ext cx="486671" cy="410077"/>
          </a:xfrm>
          <a:prstGeom prst="ellipse">
            <a:avLst/>
          </a:prstGeom>
          <a:solidFill>
            <a:srgbClr val="C00000"/>
          </a:solidFill>
          <a:ln w="25400">
            <a:solidFill>
              <a:srgbClr val="C00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9" name="Oval 8">
            <a:extLst>
              <a:ext uri="{FF2B5EF4-FFF2-40B4-BE49-F238E27FC236}">
                <a16:creationId xmlns:a16="http://schemas.microsoft.com/office/drawing/2014/main" id="{F2F100F5-D9F9-B2D3-8591-EFB41392B486}"/>
              </a:ext>
            </a:extLst>
          </p:cNvPr>
          <p:cNvSpPr/>
          <p:nvPr/>
        </p:nvSpPr>
        <p:spPr>
          <a:xfrm>
            <a:off x="2515921" y="1353141"/>
            <a:ext cx="486671" cy="410077"/>
          </a:xfrm>
          <a:prstGeom prst="ellipse">
            <a:avLst/>
          </a:prstGeom>
          <a:solidFill>
            <a:srgbClr val="C00000"/>
          </a:solidFill>
          <a:ln w="25400">
            <a:solidFill>
              <a:srgbClr val="C00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7" name="TextBox 16">
            <a:extLst>
              <a:ext uri="{FF2B5EF4-FFF2-40B4-BE49-F238E27FC236}">
                <a16:creationId xmlns:a16="http://schemas.microsoft.com/office/drawing/2014/main" id="{617769B5-A990-69F0-DC42-DB12F0A35D99}"/>
              </a:ext>
            </a:extLst>
          </p:cNvPr>
          <p:cNvSpPr txBox="1"/>
          <p:nvPr/>
        </p:nvSpPr>
        <p:spPr>
          <a:xfrm>
            <a:off x="3211771" y="2988927"/>
            <a:ext cx="2163440" cy="400110"/>
          </a:xfrm>
          <a:prstGeom prst="rect">
            <a:avLst/>
          </a:prstGeom>
          <a:noFill/>
        </p:spPr>
        <p:txBody>
          <a:bodyPr wrap="square" rtlCol="0">
            <a:spAutoFit/>
          </a:bodyPr>
          <a:lstStyle/>
          <a:p>
            <a:pPr algn="ctr"/>
            <a:r>
              <a:rPr lang="en-GB" altLang="ja-JP" sz="2000" b="1" dirty="0">
                <a:solidFill>
                  <a:srgbClr val="C00000"/>
                </a:solidFill>
              </a:rPr>
              <a:t>EGAP?</a:t>
            </a:r>
            <a:endParaRPr kumimoji="1" lang="ja-JP" altLang="en-US" sz="2000" b="1" dirty="0">
              <a:solidFill>
                <a:srgbClr val="C00000"/>
              </a:solidFill>
            </a:endParaRPr>
          </a:p>
        </p:txBody>
      </p:sp>
      <p:sp>
        <p:nvSpPr>
          <p:cNvPr id="18" name="Oval 17">
            <a:extLst>
              <a:ext uri="{FF2B5EF4-FFF2-40B4-BE49-F238E27FC236}">
                <a16:creationId xmlns:a16="http://schemas.microsoft.com/office/drawing/2014/main" id="{6652BDEC-254F-0F17-6EA5-B42633842E8B}"/>
              </a:ext>
            </a:extLst>
          </p:cNvPr>
          <p:cNvSpPr/>
          <p:nvPr/>
        </p:nvSpPr>
        <p:spPr>
          <a:xfrm>
            <a:off x="3964507" y="1344801"/>
            <a:ext cx="486671" cy="410077"/>
          </a:xfrm>
          <a:prstGeom prst="ellipse">
            <a:avLst/>
          </a:prstGeom>
          <a:solidFill>
            <a:srgbClr val="C00000"/>
          </a:solidFill>
          <a:ln w="25400">
            <a:solidFill>
              <a:srgbClr val="C00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5" name="TextBox 24">
            <a:extLst>
              <a:ext uri="{FF2B5EF4-FFF2-40B4-BE49-F238E27FC236}">
                <a16:creationId xmlns:a16="http://schemas.microsoft.com/office/drawing/2014/main" id="{44BB6CEC-B958-AC0B-06DF-8AFEA80782B2}"/>
              </a:ext>
            </a:extLst>
          </p:cNvPr>
          <p:cNvSpPr txBox="1"/>
          <p:nvPr/>
        </p:nvSpPr>
        <p:spPr>
          <a:xfrm>
            <a:off x="3211771" y="1772807"/>
            <a:ext cx="2163440" cy="400110"/>
          </a:xfrm>
          <a:prstGeom prst="rect">
            <a:avLst/>
          </a:prstGeom>
          <a:noFill/>
        </p:spPr>
        <p:txBody>
          <a:bodyPr wrap="square" rtlCol="0">
            <a:spAutoFit/>
          </a:bodyPr>
          <a:lstStyle/>
          <a:p>
            <a:pPr algn="ctr"/>
            <a:r>
              <a:rPr lang="en-GB" altLang="ja-JP" sz="2000" b="1" dirty="0">
                <a:solidFill>
                  <a:srgbClr val="C00000"/>
                </a:solidFill>
              </a:rPr>
              <a:t>ESAP?</a:t>
            </a:r>
            <a:endParaRPr kumimoji="1" lang="ja-JP" altLang="en-US" sz="2000" b="1" dirty="0">
              <a:solidFill>
                <a:srgbClr val="C00000"/>
              </a:solidFill>
            </a:endParaRPr>
          </a:p>
        </p:txBody>
      </p:sp>
      <p:sp>
        <p:nvSpPr>
          <p:cNvPr id="3" name="TextBox 2">
            <a:extLst>
              <a:ext uri="{FF2B5EF4-FFF2-40B4-BE49-F238E27FC236}">
                <a16:creationId xmlns:a16="http://schemas.microsoft.com/office/drawing/2014/main" id="{E3B2EACD-5E61-2A92-E393-A86AD28CC8D8}"/>
              </a:ext>
            </a:extLst>
          </p:cNvPr>
          <p:cNvSpPr txBox="1"/>
          <p:nvPr/>
        </p:nvSpPr>
        <p:spPr>
          <a:xfrm>
            <a:off x="3517850" y="198735"/>
            <a:ext cx="4481804" cy="400110"/>
          </a:xfrm>
          <a:prstGeom prst="rect">
            <a:avLst/>
          </a:prstGeom>
          <a:noFill/>
        </p:spPr>
        <p:txBody>
          <a:bodyPr wrap="none" rtlCol="0">
            <a:spAutoFit/>
          </a:bodyPr>
          <a:lstStyle/>
          <a:p>
            <a:pPr algn="r"/>
            <a:r>
              <a:rPr kumimoji="1" lang="en-GB" altLang="ja-JP" sz="2000" dirty="0"/>
              <a:t>Stronger orientations to knowledge (ER+)</a:t>
            </a:r>
            <a:endParaRPr kumimoji="1" lang="ja-JP" altLang="en-US" sz="2000" dirty="0"/>
          </a:p>
        </p:txBody>
      </p:sp>
      <p:sp>
        <p:nvSpPr>
          <p:cNvPr id="6" name="TextBox 5">
            <a:extLst>
              <a:ext uri="{FF2B5EF4-FFF2-40B4-BE49-F238E27FC236}">
                <a16:creationId xmlns:a16="http://schemas.microsoft.com/office/drawing/2014/main" id="{788CCB90-933D-E9DF-8804-4D5D427E6B56}"/>
              </a:ext>
            </a:extLst>
          </p:cNvPr>
          <p:cNvSpPr txBox="1"/>
          <p:nvPr/>
        </p:nvSpPr>
        <p:spPr>
          <a:xfrm>
            <a:off x="3652138" y="6304477"/>
            <a:ext cx="4382226" cy="400110"/>
          </a:xfrm>
          <a:prstGeom prst="rect">
            <a:avLst/>
          </a:prstGeom>
          <a:noFill/>
        </p:spPr>
        <p:txBody>
          <a:bodyPr wrap="none" rtlCol="0">
            <a:spAutoFit/>
          </a:bodyPr>
          <a:lstStyle/>
          <a:p>
            <a:pPr algn="r"/>
            <a:r>
              <a:rPr kumimoji="1" lang="en-GB" altLang="ja-JP" sz="2000" dirty="0"/>
              <a:t>Weaker orientations to knowledge (ER–)</a:t>
            </a:r>
            <a:endParaRPr kumimoji="1" lang="ja-JP" altLang="en-US" sz="2000" dirty="0"/>
          </a:p>
        </p:txBody>
      </p:sp>
      <p:sp>
        <p:nvSpPr>
          <p:cNvPr id="12" name="TextBox 11">
            <a:extLst>
              <a:ext uri="{FF2B5EF4-FFF2-40B4-BE49-F238E27FC236}">
                <a16:creationId xmlns:a16="http://schemas.microsoft.com/office/drawing/2014/main" id="{0DABD7BA-6FF8-D759-F96A-DE6174B963EC}"/>
              </a:ext>
            </a:extLst>
          </p:cNvPr>
          <p:cNvSpPr txBox="1"/>
          <p:nvPr/>
        </p:nvSpPr>
        <p:spPr>
          <a:xfrm>
            <a:off x="9155811" y="3023429"/>
            <a:ext cx="2510303" cy="707886"/>
          </a:xfrm>
          <a:prstGeom prst="rect">
            <a:avLst/>
          </a:prstGeom>
          <a:noFill/>
        </p:spPr>
        <p:txBody>
          <a:bodyPr wrap="none" rtlCol="0">
            <a:spAutoFit/>
          </a:bodyPr>
          <a:lstStyle/>
          <a:p>
            <a:pPr algn="ctr"/>
            <a:r>
              <a:rPr kumimoji="1" lang="en-GB" altLang="ja-JP" sz="2000" dirty="0"/>
              <a:t>Stronger orientations </a:t>
            </a:r>
          </a:p>
          <a:p>
            <a:pPr algn="ctr"/>
            <a:r>
              <a:rPr kumimoji="1" lang="en-GB" altLang="ja-JP" sz="2000" dirty="0"/>
              <a:t>to knowers (SR+)</a:t>
            </a:r>
            <a:endParaRPr kumimoji="1" lang="ja-JP" altLang="en-US" sz="2000" dirty="0"/>
          </a:p>
        </p:txBody>
      </p:sp>
      <p:sp>
        <p:nvSpPr>
          <p:cNvPr id="13" name="TextBox 12">
            <a:extLst>
              <a:ext uri="{FF2B5EF4-FFF2-40B4-BE49-F238E27FC236}">
                <a16:creationId xmlns:a16="http://schemas.microsoft.com/office/drawing/2014/main" id="{C045362D-FAB1-D98C-0BD9-D09BA5BFF92A}"/>
              </a:ext>
            </a:extLst>
          </p:cNvPr>
          <p:cNvSpPr txBox="1"/>
          <p:nvPr/>
        </p:nvSpPr>
        <p:spPr>
          <a:xfrm>
            <a:off x="321996" y="3023429"/>
            <a:ext cx="2413481" cy="707886"/>
          </a:xfrm>
          <a:prstGeom prst="rect">
            <a:avLst/>
          </a:prstGeom>
          <a:noFill/>
        </p:spPr>
        <p:txBody>
          <a:bodyPr wrap="none" rtlCol="0">
            <a:spAutoFit/>
          </a:bodyPr>
          <a:lstStyle/>
          <a:p>
            <a:pPr algn="ctr"/>
            <a:r>
              <a:rPr kumimoji="1" lang="en-GB" altLang="ja-JP" sz="2000" dirty="0"/>
              <a:t>Weaker orientations </a:t>
            </a:r>
          </a:p>
          <a:p>
            <a:pPr algn="ctr"/>
            <a:r>
              <a:rPr kumimoji="1" lang="en-GB" altLang="ja-JP" sz="2000" dirty="0"/>
              <a:t>to knowers (SR–)</a:t>
            </a:r>
            <a:endParaRPr kumimoji="1" lang="ja-JP" altLang="en-US" sz="2000" dirty="0"/>
          </a:p>
        </p:txBody>
      </p:sp>
    </p:spTree>
    <p:extLst>
      <p:ext uri="{BB962C8B-B14F-4D97-AF65-F5344CB8AC3E}">
        <p14:creationId xmlns:p14="http://schemas.microsoft.com/office/powerpoint/2010/main" val="262153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a:cxnSpLocks/>
          </p:cNvCxnSpPr>
          <p:nvPr/>
        </p:nvCxnSpPr>
        <p:spPr>
          <a:xfrm>
            <a:off x="2593299" y="3429000"/>
            <a:ext cx="6505731" cy="10622"/>
          </a:xfrm>
          <a:prstGeom prst="straightConnector1">
            <a:avLst/>
          </a:prstGeom>
          <a:ln>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a:cxnSpLocks/>
          </p:cNvCxnSpPr>
          <p:nvPr/>
        </p:nvCxnSpPr>
        <p:spPr>
          <a:xfrm>
            <a:off x="5853544" y="652072"/>
            <a:ext cx="19235" cy="5638510"/>
          </a:xfrm>
          <a:prstGeom prst="straightConnector1">
            <a:avLst/>
          </a:prstGeom>
          <a:ln>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87635" y="929697"/>
            <a:ext cx="3906875" cy="461665"/>
          </a:xfrm>
          <a:prstGeom prst="rect">
            <a:avLst/>
          </a:prstGeom>
          <a:noFill/>
        </p:spPr>
        <p:txBody>
          <a:bodyPr wrap="square" rtlCol="0">
            <a:spAutoFit/>
          </a:bodyPr>
          <a:lstStyle/>
          <a:p>
            <a:pPr algn="ctr"/>
            <a:r>
              <a:rPr lang="en-GB" altLang="ja-JP" sz="2400" i="1" dirty="0">
                <a:solidFill>
                  <a:srgbClr val="0070C0"/>
                </a:solidFill>
              </a:rPr>
              <a:t>knowledge code pedagogies</a:t>
            </a:r>
            <a:endParaRPr kumimoji="1" lang="ja-JP" altLang="en-US" sz="2400" i="1">
              <a:solidFill>
                <a:srgbClr val="0070C0"/>
              </a:solidFill>
            </a:endParaRPr>
          </a:p>
        </p:txBody>
      </p:sp>
      <p:sp>
        <p:nvSpPr>
          <p:cNvPr id="10" name="TextBox 9"/>
          <p:cNvSpPr txBox="1"/>
          <p:nvPr/>
        </p:nvSpPr>
        <p:spPr>
          <a:xfrm>
            <a:off x="8230440" y="5406986"/>
            <a:ext cx="3435674" cy="461665"/>
          </a:xfrm>
          <a:prstGeom prst="rect">
            <a:avLst/>
          </a:prstGeom>
          <a:noFill/>
        </p:spPr>
        <p:txBody>
          <a:bodyPr wrap="square" rtlCol="0">
            <a:spAutoFit/>
          </a:bodyPr>
          <a:lstStyle/>
          <a:p>
            <a:pPr algn="ctr"/>
            <a:r>
              <a:rPr lang="en-GB" altLang="ja-JP" sz="2400" i="1" dirty="0">
                <a:solidFill>
                  <a:srgbClr val="0070C0"/>
                </a:solidFill>
              </a:rPr>
              <a:t>knower code pedagogies</a:t>
            </a:r>
            <a:endParaRPr kumimoji="1" lang="ja-JP" altLang="en-US" sz="2400" i="1">
              <a:solidFill>
                <a:srgbClr val="0070C0"/>
              </a:solidFill>
            </a:endParaRPr>
          </a:p>
        </p:txBody>
      </p:sp>
      <p:sp>
        <p:nvSpPr>
          <p:cNvPr id="2" name="Rectangle 1"/>
          <p:cNvSpPr/>
          <p:nvPr/>
        </p:nvSpPr>
        <p:spPr>
          <a:xfrm>
            <a:off x="8626499" y="6216550"/>
            <a:ext cx="3568926" cy="646331"/>
          </a:xfrm>
          <a:prstGeom prst="rect">
            <a:avLst/>
          </a:prstGeom>
        </p:spPr>
        <p:txBody>
          <a:bodyPr wrap="none">
            <a:spAutoFit/>
          </a:bodyPr>
          <a:lstStyle/>
          <a:p>
            <a:pPr algn="ctr"/>
            <a:r>
              <a:rPr lang="en-GB" altLang="ja-JP" b="1" dirty="0"/>
              <a:t>The specialisation plane </a:t>
            </a:r>
          </a:p>
          <a:p>
            <a:pPr algn="ctr"/>
            <a:r>
              <a:rPr lang="en-GB" altLang="ja-JP" b="1" dirty="0"/>
              <a:t>(Adapted from Maton, 2014, p. 30) </a:t>
            </a:r>
            <a:endParaRPr lang="ja-JP" altLang="en-US" b="1"/>
          </a:p>
        </p:txBody>
      </p:sp>
      <p:sp>
        <p:nvSpPr>
          <p:cNvPr id="11" name="TextBox 10">
            <a:extLst>
              <a:ext uri="{FF2B5EF4-FFF2-40B4-BE49-F238E27FC236}">
                <a16:creationId xmlns:a16="http://schemas.microsoft.com/office/drawing/2014/main" id="{FDD1F60D-5526-434D-A8BF-9E312B1131D0}"/>
              </a:ext>
            </a:extLst>
          </p:cNvPr>
          <p:cNvSpPr txBox="1"/>
          <p:nvPr/>
        </p:nvSpPr>
        <p:spPr>
          <a:xfrm>
            <a:off x="8095528" y="929697"/>
            <a:ext cx="2999448" cy="461665"/>
          </a:xfrm>
          <a:prstGeom prst="rect">
            <a:avLst/>
          </a:prstGeom>
          <a:noFill/>
        </p:spPr>
        <p:txBody>
          <a:bodyPr wrap="square" rtlCol="0">
            <a:spAutoFit/>
          </a:bodyPr>
          <a:lstStyle/>
          <a:p>
            <a:pPr algn="ctr"/>
            <a:r>
              <a:rPr lang="en-GB" altLang="ja-JP" sz="2400" i="1" dirty="0">
                <a:solidFill>
                  <a:srgbClr val="0070C0"/>
                </a:solidFill>
              </a:rPr>
              <a:t>elite code pedagogies</a:t>
            </a:r>
            <a:endParaRPr kumimoji="1" lang="ja-JP" altLang="en-US" sz="2400" i="1">
              <a:solidFill>
                <a:srgbClr val="0070C0"/>
              </a:solidFill>
            </a:endParaRPr>
          </a:p>
        </p:txBody>
      </p:sp>
      <p:sp>
        <p:nvSpPr>
          <p:cNvPr id="16" name="TextBox 15">
            <a:extLst>
              <a:ext uri="{FF2B5EF4-FFF2-40B4-BE49-F238E27FC236}">
                <a16:creationId xmlns:a16="http://schemas.microsoft.com/office/drawing/2014/main" id="{786BB3BA-EE0C-1945-A386-D4AAD756751B}"/>
              </a:ext>
            </a:extLst>
          </p:cNvPr>
          <p:cNvSpPr txBox="1"/>
          <p:nvPr/>
        </p:nvSpPr>
        <p:spPr>
          <a:xfrm>
            <a:off x="782277" y="5406986"/>
            <a:ext cx="3512233" cy="461665"/>
          </a:xfrm>
          <a:prstGeom prst="rect">
            <a:avLst/>
          </a:prstGeom>
          <a:noFill/>
        </p:spPr>
        <p:txBody>
          <a:bodyPr wrap="square" rtlCol="0">
            <a:spAutoFit/>
          </a:bodyPr>
          <a:lstStyle/>
          <a:p>
            <a:pPr algn="ctr"/>
            <a:r>
              <a:rPr lang="en-GB" altLang="ja-JP" sz="2400" i="1" dirty="0">
                <a:solidFill>
                  <a:srgbClr val="0070C0"/>
                </a:solidFill>
              </a:rPr>
              <a:t>relativist code pedagogies</a:t>
            </a:r>
            <a:endParaRPr kumimoji="1" lang="ja-JP" altLang="en-US" sz="2400" i="1">
              <a:solidFill>
                <a:srgbClr val="0070C0"/>
              </a:solidFill>
            </a:endParaRPr>
          </a:p>
        </p:txBody>
      </p:sp>
      <p:sp>
        <p:nvSpPr>
          <p:cNvPr id="8" name="Oval 7">
            <a:extLst>
              <a:ext uri="{FF2B5EF4-FFF2-40B4-BE49-F238E27FC236}">
                <a16:creationId xmlns:a16="http://schemas.microsoft.com/office/drawing/2014/main" id="{0BC36FD9-7FF0-780B-D941-C58B42667EE3}"/>
              </a:ext>
            </a:extLst>
          </p:cNvPr>
          <p:cNvSpPr/>
          <p:nvPr/>
        </p:nvSpPr>
        <p:spPr>
          <a:xfrm>
            <a:off x="3971611" y="2512721"/>
            <a:ext cx="486671" cy="410077"/>
          </a:xfrm>
          <a:prstGeom prst="ellipse">
            <a:avLst/>
          </a:prstGeom>
          <a:solidFill>
            <a:srgbClr val="C00000"/>
          </a:solidFill>
          <a:ln w="25400">
            <a:solidFill>
              <a:srgbClr val="C00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7" name="TextBox 16">
            <a:extLst>
              <a:ext uri="{FF2B5EF4-FFF2-40B4-BE49-F238E27FC236}">
                <a16:creationId xmlns:a16="http://schemas.microsoft.com/office/drawing/2014/main" id="{617769B5-A990-69F0-DC42-DB12F0A35D99}"/>
              </a:ext>
            </a:extLst>
          </p:cNvPr>
          <p:cNvSpPr txBox="1"/>
          <p:nvPr/>
        </p:nvSpPr>
        <p:spPr>
          <a:xfrm>
            <a:off x="3211771" y="2988927"/>
            <a:ext cx="2163440" cy="400110"/>
          </a:xfrm>
          <a:prstGeom prst="rect">
            <a:avLst/>
          </a:prstGeom>
          <a:noFill/>
        </p:spPr>
        <p:txBody>
          <a:bodyPr wrap="square" rtlCol="0">
            <a:spAutoFit/>
          </a:bodyPr>
          <a:lstStyle/>
          <a:p>
            <a:pPr algn="ctr"/>
            <a:r>
              <a:rPr lang="en-GB" altLang="ja-JP" sz="2000" b="1" dirty="0">
                <a:solidFill>
                  <a:srgbClr val="C00000"/>
                </a:solidFill>
              </a:rPr>
              <a:t>EGAP?</a:t>
            </a:r>
            <a:endParaRPr kumimoji="1" lang="ja-JP" altLang="en-US" sz="2000" b="1" dirty="0">
              <a:solidFill>
                <a:srgbClr val="C00000"/>
              </a:solidFill>
            </a:endParaRPr>
          </a:p>
        </p:txBody>
      </p:sp>
      <p:cxnSp>
        <p:nvCxnSpPr>
          <p:cNvPr id="6" name="Straight Arrow Connector 5">
            <a:extLst>
              <a:ext uri="{FF2B5EF4-FFF2-40B4-BE49-F238E27FC236}">
                <a16:creationId xmlns:a16="http://schemas.microsoft.com/office/drawing/2014/main" id="{F93FAC43-D506-2377-F797-D7A334AD873B}"/>
              </a:ext>
            </a:extLst>
          </p:cNvPr>
          <p:cNvCxnSpPr>
            <a:cxnSpLocks/>
          </p:cNvCxnSpPr>
          <p:nvPr/>
        </p:nvCxnSpPr>
        <p:spPr>
          <a:xfrm>
            <a:off x="4458282" y="2717532"/>
            <a:ext cx="1024508" cy="205266"/>
          </a:xfrm>
          <a:prstGeom prst="straightConnector1">
            <a:avLst/>
          </a:prstGeom>
          <a:ln>
            <a:solidFill>
              <a:srgbClr val="C00000"/>
            </a:solidFill>
            <a:prstDash val="dash"/>
            <a:tailEnd type="triangle" w="lg" len="lg"/>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265BAF3F-2937-96EA-2C59-6FAF6278056D}"/>
              </a:ext>
            </a:extLst>
          </p:cNvPr>
          <p:cNvCxnSpPr>
            <a:cxnSpLocks/>
          </p:cNvCxnSpPr>
          <p:nvPr/>
        </p:nvCxnSpPr>
        <p:spPr>
          <a:xfrm flipV="1">
            <a:off x="4331318" y="1914890"/>
            <a:ext cx="253927" cy="654435"/>
          </a:xfrm>
          <a:prstGeom prst="straightConnector1">
            <a:avLst/>
          </a:prstGeom>
          <a:ln>
            <a:solidFill>
              <a:srgbClr val="C00000"/>
            </a:solidFill>
            <a:prstDash val="dash"/>
            <a:tailEnd type="triangle" w="lg"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C1E055E6-6532-7FAC-0131-769779AD3B40}"/>
              </a:ext>
            </a:extLst>
          </p:cNvPr>
          <p:cNvCxnSpPr>
            <a:cxnSpLocks/>
          </p:cNvCxnSpPr>
          <p:nvPr/>
        </p:nvCxnSpPr>
        <p:spPr>
          <a:xfrm flipH="1" flipV="1">
            <a:off x="3612422" y="1948246"/>
            <a:ext cx="441508" cy="757003"/>
          </a:xfrm>
          <a:prstGeom prst="straightConnector1">
            <a:avLst/>
          </a:prstGeom>
          <a:ln>
            <a:solidFill>
              <a:srgbClr val="C00000"/>
            </a:solidFill>
            <a:prstDash val="dash"/>
            <a:tailEnd type="triangle" w="lg" len="lg"/>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99CF4D9A-CD7E-6A16-B557-DD06D84DB559}"/>
              </a:ext>
            </a:extLst>
          </p:cNvPr>
          <p:cNvCxnSpPr>
            <a:cxnSpLocks/>
          </p:cNvCxnSpPr>
          <p:nvPr/>
        </p:nvCxnSpPr>
        <p:spPr>
          <a:xfrm flipH="1">
            <a:off x="3554800" y="2792701"/>
            <a:ext cx="556752" cy="660793"/>
          </a:xfrm>
          <a:prstGeom prst="straightConnector1">
            <a:avLst/>
          </a:prstGeom>
          <a:ln>
            <a:solidFill>
              <a:srgbClr val="C00000"/>
            </a:solidFill>
            <a:prstDash val="dash"/>
            <a:tailEnd type="triangle" w="lg" len="lg"/>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DD361A17-01EE-6113-3ADC-F0D53CAE0C66}"/>
              </a:ext>
            </a:extLst>
          </p:cNvPr>
          <p:cNvSpPr txBox="1"/>
          <p:nvPr/>
        </p:nvSpPr>
        <p:spPr>
          <a:xfrm>
            <a:off x="3517850" y="198735"/>
            <a:ext cx="4481804" cy="400110"/>
          </a:xfrm>
          <a:prstGeom prst="rect">
            <a:avLst/>
          </a:prstGeom>
          <a:noFill/>
        </p:spPr>
        <p:txBody>
          <a:bodyPr wrap="none" rtlCol="0">
            <a:spAutoFit/>
          </a:bodyPr>
          <a:lstStyle/>
          <a:p>
            <a:pPr algn="r"/>
            <a:r>
              <a:rPr kumimoji="1" lang="en-GB" altLang="ja-JP" sz="2000" dirty="0"/>
              <a:t>Stronger orientations to knowledge (ER+)</a:t>
            </a:r>
            <a:endParaRPr kumimoji="1" lang="ja-JP" altLang="en-US" sz="2000" dirty="0"/>
          </a:p>
        </p:txBody>
      </p:sp>
      <p:sp>
        <p:nvSpPr>
          <p:cNvPr id="4" name="TextBox 3">
            <a:extLst>
              <a:ext uri="{FF2B5EF4-FFF2-40B4-BE49-F238E27FC236}">
                <a16:creationId xmlns:a16="http://schemas.microsoft.com/office/drawing/2014/main" id="{92612EC5-A622-4419-EB7E-8C8A6813D531}"/>
              </a:ext>
            </a:extLst>
          </p:cNvPr>
          <p:cNvSpPr txBox="1"/>
          <p:nvPr/>
        </p:nvSpPr>
        <p:spPr>
          <a:xfrm>
            <a:off x="3652138" y="6304477"/>
            <a:ext cx="4382226" cy="400110"/>
          </a:xfrm>
          <a:prstGeom prst="rect">
            <a:avLst/>
          </a:prstGeom>
          <a:noFill/>
        </p:spPr>
        <p:txBody>
          <a:bodyPr wrap="none" rtlCol="0">
            <a:spAutoFit/>
          </a:bodyPr>
          <a:lstStyle/>
          <a:p>
            <a:pPr algn="r"/>
            <a:r>
              <a:rPr kumimoji="1" lang="en-GB" altLang="ja-JP" sz="2000" dirty="0"/>
              <a:t>Weaker orientations to knowledge (ER–)</a:t>
            </a:r>
            <a:endParaRPr kumimoji="1" lang="ja-JP" altLang="en-US" sz="2000" dirty="0"/>
          </a:p>
        </p:txBody>
      </p:sp>
      <p:sp>
        <p:nvSpPr>
          <p:cNvPr id="9" name="TextBox 8">
            <a:extLst>
              <a:ext uri="{FF2B5EF4-FFF2-40B4-BE49-F238E27FC236}">
                <a16:creationId xmlns:a16="http://schemas.microsoft.com/office/drawing/2014/main" id="{92F45B9A-C7EB-85D9-0CB0-F5BB90462033}"/>
              </a:ext>
            </a:extLst>
          </p:cNvPr>
          <p:cNvSpPr txBox="1"/>
          <p:nvPr/>
        </p:nvSpPr>
        <p:spPr>
          <a:xfrm>
            <a:off x="9155811" y="3023429"/>
            <a:ext cx="2510303" cy="707886"/>
          </a:xfrm>
          <a:prstGeom prst="rect">
            <a:avLst/>
          </a:prstGeom>
          <a:noFill/>
        </p:spPr>
        <p:txBody>
          <a:bodyPr wrap="none" rtlCol="0">
            <a:spAutoFit/>
          </a:bodyPr>
          <a:lstStyle/>
          <a:p>
            <a:pPr algn="ctr"/>
            <a:r>
              <a:rPr kumimoji="1" lang="en-GB" altLang="ja-JP" sz="2000" dirty="0"/>
              <a:t>Stronger orientations </a:t>
            </a:r>
          </a:p>
          <a:p>
            <a:pPr algn="ctr"/>
            <a:r>
              <a:rPr kumimoji="1" lang="en-GB" altLang="ja-JP" sz="2000" dirty="0"/>
              <a:t>to knowers (SR+)</a:t>
            </a:r>
            <a:endParaRPr kumimoji="1" lang="ja-JP" altLang="en-US" sz="2000" dirty="0"/>
          </a:p>
        </p:txBody>
      </p:sp>
      <p:sp>
        <p:nvSpPr>
          <p:cNvPr id="15" name="TextBox 14">
            <a:extLst>
              <a:ext uri="{FF2B5EF4-FFF2-40B4-BE49-F238E27FC236}">
                <a16:creationId xmlns:a16="http://schemas.microsoft.com/office/drawing/2014/main" id="{808F0E68-2802-434F-A4BC-428BE41021E5}"/>
              </a:ext>
            </a:extLst>
          </p:cNvPr>
          <p:cNvSpPr txBox="1"/>
          <p:nvPr/>
        </p:nvSpPr>
        <p:spPr>
          <a:xfrm>
            <a:off x="321996" y="3023429"/>
            <a:ext cx="2413481" cy="707886"/>
          </a:xfrm>
          <a:prstGeom prst="rect">
            <a:avLst/>
          </a:prstGeom>
          <a:noFill/>
        </p:spPr>
        <p:txBody>
          <a:bodyPr wrap="none" rtlCol="0">
            <a:spAutoFit/>
          </a:bodyPr>
          <a:lstStyle/>
          <a:p>
            <a:pPr algn="ctr"/>
            <a:r>
              <a:rPr kumimoji="1" lang="en-GB" altLang="ja-JP" sz="2000" dirty="0"/>
              <a:t>Weaker orientations </a:t>
            </a:r>
          </a:p>
          <a:p>
            <a:pPr algn="ctr"/>
            <a:r>
              <a:rPr kumimoji="1" lang="en-GB" altLang="ja-JP" sz="2000" dirty="0"/>
              <a:t>to knowers (SR–)</a:t>
            </a:r>
            <a:endParaRPr kumimoji="1" lang="ja-JP" altLang="en-US" sz="2000" dirty="0"/>
          </a:p>
        </p:txBody>
      </p:sp>
    </p:spTree>
    <p:extLst>
      <p:ext uri="{BB962C8B-B14F-4D97-AF65-F5344CB8AC3E}">
        <p14:creationId xmlns:p14="http://schemas.microsoft.com/office/powerpoint/2010/main" val="2176732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a:cxnSpLocks/>
          </p:cNvCxnSpPr>
          <p:nvPr/>
        </p:nvCxnSpPr>
        <p:spPr>
          <a:xfrm>
            <a:off x="2593299" y="3429000"/>
            <a:ext cx="6505731" cy="10622"/>
          </a:xfrm>
          <a:prstGeom prst="straightConnector1">
            <a:avLst/>
          </a:prstGeom>
          <a:ln>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a:cxnSpLocks/>
          </p:cNvCxnSpPr>
          <p:nvPr/>
        </p:nvCxnSpPr>
        <p:spPr>
          <a:xfrm>
            <a:off x="5853544" y="652072"/>
            <a:ext cx="19235" cy="5638510"/>
          </a:xfrm>
          <a:prstGeom prst="straightConnector1">
            <a:avLst/>
          </a:prstGeom>
          <a:ln>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87635" y="929697"/>
            <a:ext cx="3906875" cy="461665"/>
          </a:xfrm>
          <a:prstGeom prst="rect">
            <a:avLst/>
          </a:prstGeom>
          <a:noFill/>
        </p:spPr>
        <p:txBody>
          <a:bodyPr wrap="square" rtlCol="0">
            <a:spAutoFit/>
          </a:bodyPr>
          <a:lstStyle/>
          <a:p>
            <a:pPr algn="ctr"/>
            <a:r>
              <a:rPr lang="en-GB" altLang="ja-JP" sz="2400" i="1" dirty="0">
                <a:solidFill>
                  <a:srgbClr val="0070C0"/>
                </a:solidFill>
              </a:rPr>
              <a:t>knowledge code pedagogies</a:t>
            </a:r>
            <a:endParaRPr kumimoji="1" lang="ja-JP" altLang="en-US" sz="2400" i="1">
              <a:solidFill>
                <a:srgbClr val="0070C0"/>
              </a:solidFill>
            </a:endParaRPr>
          </a:p>
        </p:txBody>
      </p:sp>
      <p:sp>
        <p:nvSpPr>
          <p:cNvPr id="10" name="TextBox 9"/>
          <p:cNvSpPr txBox="1"/>
          <p:nvPr/>
        </p:nvSpPr>
        <p:spPr>
          <a:xfrm>
            <a:off x="8230440" y="5406986"/>
            <a:ext cx="3435674" cy="461665"/>
          </a:xfrm>
          <a:prstGeom prst="rect">
            <a:avLst/>
          </a:prstGeom>
          <a:noFill/>
        </p:spPr>
        <p:txBody>
          <a:bodyPr wrap="square" rtlCol="0">
            <a:spAutoFit/>
          </a:bodyPr>
          <a:lstStyle/>
          <a:p>
            <a:pPr algn="ctr"/>
            <a:r>
              <a:rPr lang="en-GB" altLang="ja-JP" sz="2400" i="1" dirty="0">
                <a:solidFill>
                  <a:srgbClr val="0070C0"/>
                </a:solidFill>
              </a:rPr>
              <a:t>knower code pedagogies</a:t>
            </a:r>
            <a:endParaRPr kumimoji="1" lang="ja-JP" altLang="en-US" sz="2400" i="1">
              <a:solidFill>
                <a:srgbClr val="0070C0"/>
              </a:solidFill>
            </a:endParaRPr>
          </a:p>
        </p:txBody>
      </p:sp>
      <p:sp>
        <p:nvSpPr>
          <p:cNvPr id="2" name="Rectangle 1"/>
          <p:cNvSpPr/>
          <p:nvPr/>
        </p:nvSpPr>
        <p:spPr>
          <a:xfrm>
            <a:off x="8626499" y="6216550"/>
            <a:ext cx="3568926" cy="646331"/>
          </a:xfrm>
          <a:prstGeom prst="rect">
            <a:avLst/>
          </a:prstGeom>
        </p:spPr>
        <p:txBody>
          <a:bodyPr wrap="none">
            <a:spAutoFit/>
          </a:bodyPr>
          <a:lstStyle/>
          <a:p>
            <a:pPr algn="ctr"/>
            <a:r>
              <a:rPr lang="en-GB" altLang="ja-JP" b="1" dirty="0"/>
              <a:t>The specialisation plane </a:t>
            </a:r>
          </a:p>
          <a:p>
            <a:pPr algn="ctr"/>
            <a:r>
              <a:rPr lang="en-GB" altLang="ja-JP" b="1" dirty="0"/>
              <a:t>(Adapted from Maton, 2014, p. 30) </a:t>
            </a:r>
            <a:endParaRPr lang="ja-JP" altLang="en-US" b="1"/>
          </a:p>
        </p:txBody>
      </p:sp>
      <p:sp>
        <p:nvSpPr>
          <p:cNvPr id="11" name="TextBox 10">
            <a:extLst>
              <a:ext uri="{FF2B5EF4-FFF2-40B4-BE49-F238E27FC236}">
                <a16:creationId xmlns:a16="http://schemas.microsoft.com/office/drawing/2014/main" id="{FDD1F60D-5526-434D-A8BF-9E312B1131D0}"/>
              </a:ext>
            </a:extLst>
          </p:cNvPr>
          <p:cNvSpPr txBox="1"/>
          <p:nvPr/>
        </p:nvSpPr>
        <p:spPr>
          <a:xfrm>
            <a:off x="8095528" y="929697"/>
            <a:ext cx="2999448" cy="461665"/>
          </a:xfrm>
          <a:prstGeom prst="rect">
            <a:avLst/>
          </a:prstGeom>
          <a:noFill/>
        </p:spPr>
        <p:txBody>
          <a:bodyPr wrap="square" rtlCol="0">
            <a:spAutoFit/>
          </a:bodyPr>
          <a:lstStyle/>
          <a:p>
            <a:pPr algn="ctr"/>
            <a:r>
              <a:rPr lang="en-GB" altLang="ja-JP" sz="2400" i="1" dirty="0">
                <a:solidFill>
                  <a:srgbClr val="0070C0"/>
                </a:solidFill>
              </a:rPr>
              <a:t>elite code pedagogies</a:t>
            </a:r>
            <a:endParaRPr kumimoji="1" lang="ja-JP" altLang="en-US" sz="2400" i="1">
              <a:solidFill>
                <a:srgbClr val="0070C0"/>
              </a:solidFill>
            </a:endParaRPr>
          </a:p>
        </p:txBody>
      </p:sp>
      <p:sp>
        <p:nvSpPr>
          <p:cNvPr id="16" name="TextBox 15">
            <a:extLst>
              <a:ext uri="{FF2B5EF4-FFF2-40B4-BE49-F238E27FC236}">
                <a16:creationId xmlns:a16="http://schemas.microsoft.com/office/drawing/2014/main" id="{786BB3BA-EE0C-1945-A386-D4AAD756751B}"/>
              </a:ext>
            </a:extLst>
          </p:cNvPr>
          <p:cNvSpPr txBox="1"/>
          <p:nvPr/>
        </p:nvSpPr>
        <p:spPr>
          <a:xfrm>
            <a:off x="782277" y="5406986"/>
            <a:ext cx="3512233" cy="461665"/>
          </a:xfrm>
          <a:prstGeom prst="rect">
            <a:avLst/>
          </a:prstGeom>
          <a:noFill/>
        </p:spPr>
        <p:txBody>
          <a:bodyPr wrap="square" rtlCol="0">
            <a:spAutoFit/>
          </a:bodyPr>
          <a:lstStyle/>
          <a:p>
            <a:pPr algn="ctr"/>
            <a:r>
              <a:rPr lang="en-GB" altLang="ja-JP" sz="2400" i="1" dirty="0">
                <a:solidFill>
                  <a:srgbClr val="0070C0"/>
                </a:solidFill>
              </a:rPr>
              <a:t>relativist code pedagogies</a:t>
            </a:r>
            <a:endParaRPr kumimoji="1" lang="ja-JP" altLang="en-US" sz="2400" i="1">
              <a:solidFill>
                <a:srgbClr val="0070C0"/>
              </a:solidFill>
            </a:endParaRPr>
          </a:p>
        </p:txBody>
      </p:sp>
      <p:sp>
        <p:nvSpPr>
          <p:cNvPr id="17" name="TextBox 16">
            <a:extLst>
              <a:ext uri="{FF2B5EF4-FFF2-40B4-BE49-F238E27FC236}">
                <a16:creationId xmlns:a16="http://schemas.microsoft.com/office/drawing/2014/main" id="{617769B5-A990-69F0-DC42-DB12F0A35D99}"/>
              </a:ext>
            </a:extLst>
          </p:cNvPr>
          <p:cNvSpPr txBox="1"/>
          <p:nvPr/>
        </p:nvSpPr>
        <p:spPr>
          <a:xfrm>
            <a:off x="3211771" y="2988927"/>
            <a:ext cx="2163440" cy="400110"/>
          </a:xfrm>
          <a:prstGeom prst="rect">
            <a:avLst/>
          </a:prstGeom>
          <a:noFill/>
        </p:spPr>
        <p:txBody>
          <a:bodyPr wrap="square" rtlCol="0">
            <a:spAutoFit/>
          </a:bodyPr>
          <a:lstStyle/>
          <a:p>
            <a:pPr algn="ctr"/>
            <a:r>
              <a:rPr lang="en-GB" altLang="ja-JP" sz="2000" b="1" dirty="0">
                <a:solidFill>
                  <a:srgbClr val="C00000"/>
                </a:solidFill>
              </a:rPr>
              <a:t>EGAP?</a:t>
            </a:r>
            <a:endParaRPr kumimoji="1" lang="ja-JP" altLang="en-US" sz="2000" b="1" dirty="0">
              <a:solidFill>
                <a:srgbClr val="C00000"/>
              </a:solidFill>
            </a:endParaRPr>
          </a:p>
        </p:txBody>
      </p:sp>
      <p:cxnSp>
        <p:nvCxnSpPr>
          <p:cNvPr id="6" name="Straight Arrow Connector 5">
            <a:extLst>
              <a:ext uri="{FF2B5EF4-FFF2-40B4-BE49-F238E27FC236}">
                <a16:creationId xmlns:a16="http://schemas.microsoft.com/office/drawing/2014/main" id="{F93FAC43-D506-2377-F797-D7A334AD873B}"/>
              </a:ext>
            </a:extLst>
          </p:cNvPr>
          <p:cNvCxnSpPr>
            <a:cxnSpLocks/>
          </p:cNvCxnSpPr>
          <p:nvPr/>
        </p:nvCxnSpPr>
        <p:spPr>
          <a:xfrm>
            <a:off x="4418621" y="2713205"/>
            <a:ext cx="2318764" cy="1190810"/>
          </a:xfrm>
          <a:prstGeom prst="straightConnector1">
            <a:avLst/>
          </a:prstGeom>
          <a:ln>
            <a:solidFill>
              <a:srgbClr val="C00000"/>
            </a:solidFill>
            <a:prstDash val="dash"/>
            <a:tailEnd type="triangle" w="lg" len="lg"/>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265BAF3F-2937-96EA-2C59-6FAF6278056D}"/>
              </a:ext>
            </a:extLst>
          </p:cNvPr>
          <p:cNvCxnSpPr>
            <a:cxnSpLocks/>
          </p:cNvCxnSpPr>
          <p:nvPr/>
        </p:nvCxnSpPr>
        <p:spPr>
          <a:xfrm flipH="1">
            <a:off x="4699197" y="4056649"/>
            <a:ext cx="2030416" cy="563161"/>
          </a:xfrm>
          <a:prstGeom prst="straightConnector1">
            <a:avLst/>
          </a:prstGeom>
          <a:ln>
            <a:solidFill>
              <a:srgbClr val="C00000"/>
            </a:solidFill>
            <a:prstDash val="dash"/>
            <a:tailEnd type="triangle" w="lg"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C1E055E6-6532-7FAC-0131-769779AD3B40}"/>
              </a:ext>
            </a:extLst>
          </p:cNvPr>
          <p:cNvCxnSpPr>
            <a:cxnSpLocks/>
          </p:cNvCxnSpPr>
          <p:nvPr/>
        </p:nvCxnSpPr>
        <p:spPr>
          <a:xfrm flipV="1">
            <a:off x="3327816" y="1945315"/>
            <a:ext cx="1244184" cy="121502"/>
          </a:xfrm>
          <a:prstGeom prst="straightConnector1">
            <a:avLst/>
          </a:prstGeom>
          <a:ln>
            <a:solidFill>
              <a:srgbClr val="C00000"/>
            </a:solidFill>
            <a:prstDash val="dash"/>
            <a:tailEnd type="triangle" w="lg" len="lg"/>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99CF4D9A-CD7E-6A16-B557-DD06D84DB559}"/>
              </a:ext>
            </a:extLst>
          </p:cNvPr>
          <p:cNvCxnSpPr>
            <a:cxnSpLocks/>
          </p:cNvCxnSpPr>
          <p:nvPr/>
        </p:nvCxnSpPr>
        <p:spPr>
          <a:xfrm flipH="1" flipV="1">
            <a:off x="3058074" y="2091477"/>
            <a:ext cx="1360547" cy="2441123"/>
          </a:xfrm>
          <a:prstGeom prst="straightConnector1">
            <a:avLst/>
          </a:prstGeom>
          <a:ln>
            <a:solidFill>
              <a:srgbClr val="C00000"/>
            </a:solidFill>
            <a:prstDash val="dash"/>
            <a:tailEnd type="triangle" w="lg" len="lg"/>
          </a:ln>
        </p:spPr>
        <p:style>
          <a:lnRef idx="2">
            <a:schemeClr val="accent1"/>
          </a:lnRef>
          <a:fillRef idx="0">
            <a:schemeClr val="accent1"/>
          </a:fillRef>
          <a:effectRef idx="1">
            <a:schemeClr val="accent1"/>
          </a:effectRef>
          <a:fontRef idx="minor">
            <a:schemeClr val="tx1"/>
          </a:fontRef>
        </p:style>
      </p:cxnSp>
      <p:sp>
        <p:nvSpPr>
          <p:cNvPr id="26" name="Oval 25">
            <a:extLst>
              <a:ext uri="{FF2B5EF4-FFF2-40B4-BE49-F238E27FC236}">
                <a16:creationId xmlns:a16="http://schemas.microsoft.com/office/drawing/2014/main" id="{C4FDB1B9-6CFD-6AAC-2DA8-9DE768D08AC5}"/>
              </a:ext>
            </a:extLst>
          </p:cNvPr>
          <p:cNvSpPr/>
          <p:nvPr/>
        </p:nvSpPr>
        <p:spPr>
          <a:xfrm>
            <a:off x="3971611" y="2512721"/>
            <a:ext cx="486671" cy="410077"/>
          </a:xfrm>
          <a:prstGeom prst="ellipse">
            <a:avLst/>
          </a:prstGeom>
          <a:solidFill>
            <a:srgbClr val="C00000"/>
          </a:solidFill>
          <a:ln w="25400">
            <a:solidFill>
              <a:srgbClr val="C00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 name="TextBox 2">
            <a:extLst>
              <a:ext uri="{FF2B5EF4-FFF2-40B4-BE49-F238E27FC236}">
                <a16:creationId xmlns:a16="http://schemas.microsoft.com/office/drawing/2014/main" id="{9CA8E64C-1A56-27E6-3AAE-97D6F6F0020F}"/>
              </a:ext>
            </a:extLst>
          </p:cNvPr>
          <p:cNvSpPr txBox="1"/>
          <p:nvPr/>
        </p:nvSpPr>
        <p:spPr>
          <a:xfrm>
            <a:off x="3517850" y="198735"/>
            <a:ext cx="4481804" cy="400110"/>
          </a:xfrm>
          <a:prstGeom prst="rect">
            <a:avLst/>
          </a:prstGeom>
          <a:noFill/>
        </p:spPr>
        <p:txBody>
          <a:bodyPr wrap="none" rtlCol="0">
            <a:spAutoFit/>
          </a:bodyPr>
          <a:lstStyle/>
          <a:p>
            <a:pPr algn="r"/>
            <a:r>
              <a:rPr kumimoji="1" lang="en-GB" altLang="ja-JP" sz="2000" dirty="0"/>
              <a:t>Stronger orientations to knowledge (ER+)</a:t>
            </a:r>
            <a:endParaRPr kumimoji="1" lang="ja-JP" altLang="en-US" sz="2000" dirty="0"/>
          </a:p>
        </p:txBody>
      </p:sp>
      <p:sp>
        <p:nvSpPr>
          <p:cNvPr id="4" name="TextBox 3">
            <a:extLst>
              <a:ext uri="{FF2B5EF4-FFF2-40B4-BE49-F238E27FC236}">
                <a16:creationId xmlns:a16="http://schemas.microsoft.com/office/drawing/2014/main" id="{7873F1EC-1591-94D6-172F-70D81F558C92}"/>
              </a:ext>
            </a:extLst>
          </p:cNvPr>
          <p:cNvSpPr txBox="1"/>
          <p:nvPr/>
        </p:nvSpPr>
        <p:spPr>
          <a:xfrm>
            <a:off x="3652138" y="6304477"/>
            <a:ext cx="4382226" cy="400110"/>
          </a:xfrm>
          <a:prstGeom prst="rect">
            <a:avLst/>
          </a:prstGeom>
          <a:noFill/>
        </p:spPr>
        <p:txBody>
          <a:bodyPr wrap="none" rtlCol="0">
            <a:spAutoFit/>
          </a:bodyPr>
          <a:lstStyle/>
          <a:p>
            <a:pPr algn="r"/>
            <a:r>
              <a:rPr kumimoji="1" lang="en-GB" altLang="ja-JP" sz="2000" dirty="0"/>
              <a:t>Weaker orientations to knowledge (ER–)</a:t>
            </a:r>
            <a:endParaRPr kumimoji="1" lang="ja-JP" altLang="en-US" sz="2000" dirty="0"/>
          </a:p>
        </p:txBody>
      </p:sp>
      <p:sp>
        <p:nvSpPr>
          <p:cNvPr id="8" name="TextBox 7">
            <a:extLst>
              <a:ext uri="{FF2B5EF4-FFF2-40B4-BE49-F238E27FC236}">
                <a16:creationId xmlns:a16="http://schemas.microsoft.com/office/drawing/2014/main" id="{484EF162-F2C9-954C-0248-98CFB7504A5C}"/>
              </a:ext>
            </a:extLst>
          </p:cNvPr>
          <p:cNvSpPr txBox="1"/>
          <p:nvPr/>
        </p:nvSpPr>
        <p:spPr>
          <a:xfrm>
            <a:off x="9155811" y="3023429"/>
            <a:ext cx="2510303" cy="707886"/>
          </a:xfrm>
          <a:prstGeom prst="rect">
            <a:avLst/>
          </a:prstGeom>
          <a:noFill/>
        </p:spPr>
        <p:txBody>
          <a:bodyPr wrap="none" rtlCol="0">
            <a:spAutoFit/>
          </a:bodyPr>
          <a:lstStyle/>
          <a:p>
            <a:pPr algn="ctr"/>
            <a:r>
              <a:rPr kumimoji="1" lang="en-GB" altLang="ja-JP" sz="2000" dirty="0"/>
              <a:t>Stronger orientations </a:t>
            </a:r>
          </a:p>
          <a:p>
            <a:pPr algn="ctr"/>
            <a:r>
              <a:rPr kumimoji="1" lang="en-GB" altLang="ja-JP" sz="2000" dirty="0"/>
              <a:t>to knowers (SR+)</a:t>
            </a:r>
            <a:endParaRPr kumimoji="1" lang="ja-JP" altLang="en-US" sz="2000" dirty="0"/>
          </a:p>
        </p:txBody>
      </p:sp>
      <p:sp>
        <p:nvSpPr>
          <p:cNvPr id="9" name="TextBox 8">
            <a:extLst>
              <a:ext uri="{FF2B5EF4-FFF2-40B4-BE49-F238E27FC236}">
                <a16:creationId xmlns:a16="http://schemas.microsoft.com/office/drawing/2014/main" id="{A3778D2E-4286-DBC2-FC84-5EE6B8D2270E}"/>
              </a:ext>
            </a:extLst>
          </p:cNvPr>
          <p:cNvSpPr txBox="1"/>
          <p:nvPr/>
        </p:nvSpPr>
        <p:spPr>
          <a:xfrm>
            <a:off x="321996" y="3023429"/>
            <a:ext cx="2413481" cy="707886"/>
          </a:xfrm>
          <a:prstGeom prst="rect">
            <a:avLst/>
          </a:prstGeom>
          <a:noFill/>
        </p:spPr>
        <p:txBody>
          <a:bodyPr wrap="none" rtlCol="0">
            <a:spAutoFit/>
          </a:bodyPr>
          <a:lstStyle/>
          <a:p>
            <a:pPr algn="ctr"/>
            <a:r>
              <a:rPr kumimoji="1" lang="en-GB" altLang="ja-JP" sz="2000" dirty="0"/>
              <a:t>Weaker orientations </a:t>
            </a:r>
          </a:p>
          <a:p>
            <a:pPr algn="ctr"/>
            <a:r>
              <a:rPr kumimoji="1" lang="en-GB" altLang="ja-JP" sz="2000" dirty="0"/>
              <a:t>to knowers (SR–)</a:t>
            </a:r>
            <a:endParaRPr kumimoji="1" lang="ja-JP" altLang="en-US" sz="2000" dirty="0"/>
          </a:p>
        </p:txBody>
      </p:sp>
    </p:spTree>
    <p:extLst>
      <p:ext uri="{BB962C8B-B14F-4D97-AF65-F5344CB8AC3E}">
        <p14:creationId xmlns:p14="http://schemas.microsoft.com/office/powerpoint/2010/main" val="48157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a:cxnSpLocks/>
          </p:cNvCxnSpPr>
          <p:nvPr/>
        </p:nvCxnSpPr>
        <p:spPr>
          <a:xfrm>
            <a:off x="2593299" y="3429000"/>
            <a:ext cx="6505731" cy="10622"/>
          </a:xfrm>
          <a:prstGeom prst="straightConnector1">
            <a:avLst/>
          </a:prstGeom>
          <a:ln>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a:cxnSpLocks/>
          </p:cNvCxnSpPr>
          <p:nvPr/>
        </p:nvCxnSpPr>
        <p:spPr>
          <a:xfrm>
            <a:off x="5853544" y="652072"/>
            <a:ext cx="19235" cy="5638510"/>
          </a:xfrm>
          <a:prstGeom prst="straightConnector1">
            <a:avLst/>
          </a:prstGeom>
          <a:ln>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87635" y="929697"/>
            <a:ext cx="3906875" cy="461665"/>
          </a:xfrm>
          <a:prstGeom prst="rect">
            <a:avLst/>
          </a:prstGeom>
          <a:noFill/>
        </p:spPr>
        <p:txBody>
          <a:bodyPr wrap="square" rtlCol="0">
            <a:spAutoFit/>
          </a:bodyPr>
          <a:lstStyle/>
          <a:p>
            <a:pPr algn="ctr"/>
            <a:r>
              <a:rPr lang="en-GB" altLang="ja-JP" sz="2400" i="1" dirty="0">
                <a:solidFill>
                  <a:srgbClr val="0070C0"/>
                </a:solidFill>
              </a:rPr>
              <a:t>knowledge code pedagogies</a:t>
            </a:r>
            <a:endParaRPr kumimoji="1" lang="ja-JP" altLang="en-US" sz="2400" i="1">
              <a:solidFill>
                <a:srgbClr val="0070C0"/>
              </a:solidFill>
            </a:endParaRPr>
          </a:p>
        </p:txBody>
      </p:sp>
      <p:sp>
        <p:nvSpPr>
          <p:cNvPr id="10" name="TextBox 9"/>
          <p:cNvSpPr txBox="1"/>
          <p:nvPr/>
        </p:nvSpPr>
        <p:spPr>
          <a:xfrm>
            <a:off x="8230440" y="5406986"/>
            <a:ext cx="3435674" cy="461665"/>
          </a:xfrm>
          <a:prstGeom prst="rect">
            <a:avLst/>
          </a:prstGeom>
          <a:noFill/>
        </p:spPr>
        <p:txBody>
          <a:bodyPr wrap="square" rtlCol="0">
            <a:spAutoFit/>
          </a:bodyPr>
          <a:lstStyle/>
          <a:p>
            <a:pPr algn="ctr"/>
            <a:r>
              <a:rPr lang="en-GB" altLang="ja-JP" sz="2400" i="1" dirty="0">
                <a:solidFill>
                  <a:srgbClr val="0070C0"/>
                </a:solidFill>
              </a:rPr>
              <a:t>knower code pedagogies</a:t>
            </a:r>
            <a:endParaRPr kumimoji="1" lang="ja-JP" altLang="en-US" sz="2400" i="1">
              <a:solidFill>
                <a:srgbClr val="0070C0"/>
              </a:solidFill>
            </a:endParaRPr>
          </a:p>
        </p:txBody>
      </p:sp>
      <p:sp>
        <p:nvSpPr>
          <p:cNvPr id="2" name="Rectangle 1"/>
          <p:cNvSpPr/>
          <p:nvPr/>
        </p:nvSpPr>
        <p:spPr>
          <a:xfrm>
            <a:off x="8626499" y="6216550"/>
            <a:ext cx="3568926" cy="646331"/>
          </a:xfrm>
          <a:prstGeom prst="rect">
            <a:avLst/>
          </a:prstGeom>
        </p:spPr>
        <p:txBody>
          <a:bodyPr wrap="none">
            <a:spAutoFit/>
          </a:bodyPr>
          <a:lstStyle/>
          <a:p>
            <a:pPr algn="ctr"/>
            <a:r>
              <a:rPr lang="en-GB" altLang="ja-JP" b="1" dirty="0"/>
              <a:t>The specialisation plane </a:t>
            </a:r>
          </a:p>
          <a:p>
            <a:pPr algn="ctr"/>
            <a:r>
              <a:rPr lang="en-GB" altLang="ja-JP" b="1" dirty="0"/>
              <a:t>(Adapted from Maton, 2014, p. 30) </a:t>
            </a:r>
            <a:endParaRPr lang="ja-JP" altLang="en-US" b="1"/>
          </a:p>
        </p:txBody>
      </p:sp>
      <p:sp>
        <p:nvSpPr>
          <p:cNvPr id="11" name="TextBox 10">
            <a:extLst>
              <a:ext uri="{FF2B5EF4-FFF2-40B4-BE49-F238E27FC236}">
                <a16:creationId xmlns:a16="http://schemas.microsoft.com/office/drawing/2014/main" id="{FDD1F60D-5526-434D-A8BF-9E312B1131D0}"/>
              </a:ext>
            </a:extLst>
          </p:cNvPr>
          <p:cNvSpPr txBox="1"/>
          <p:nvPr/>
        </p:nvSpPr>
        <p:spPr>
          <a:xfrm>
            <a:off x="8095528" y="929697"/>
            <a:ext cx="2999448" cy="461665"/>
          </a:xfrm>
          <a:prstGeom prst="rect">
            <a:avLst/>
          </a:prstGeom>
          <a:noFill/>
        </p:spPr>
        <p:txBody>
          <a:bodyPr wrap="square" rtlCol="0">
            <a:spAutoFit/>
          </a:bodyPr>
          <a:lstStyle/>
          <a:p>
            <a:pPr algn="ctr"/>
            <a:r>
              <a:rPr lang="en-GB" altLang="ja-JP" sz="2400" i="1" dirty="0">
                <a:solidFill>
                  <a:srgbClr val="0070C0"/>
                </a:solidFill>
              </a:rPr>
              <a:t>elite code pedagogies</a:t>
            </a:r>
            <a:endParaRPr kumimoji="1" lang="ja-JP" altLang="en-US" sz="2400" i="1">
              <a:solidFill>
                <a:srgbClr val="0070C0"/>
              </a:solidFill>
            </a:endParaRPr>
          </a:p>
        </p:txBody>
      </p:sp>
      <p:sp>
        <p:nvSpPr>
          <p:cNvPr id="16" name="TextBox 15">
            <a:extLst>
              <a:ext uri="{FF2B5EF4-FFF2-40B4-BE49-F238E27FC236}">
                <a16:creationId xmlns:a16="http://schemas.microsoft.com/office/drawing/2014/main" id="{786BB3BA-EE0C-1945-A386-D4AAD756751B}"/>
              </a:ext>
            </a:extLst>
          </p:cNvPr>
          <p:cNvSpPr txBox="1"/>
          <p:nvPr/>
        </p:nvSpPr>
        <p:spPr>
          <a:xfrm>
            <a:off x="782277" y="5406986"/>
            <a:ext cx="3512233" cy="461665"/>
          </a:xfrm>
          <a:prstGeom prst="rect">
            <a:avLst/>
          </a:prstGeom>
          <a:noFill/>
        </p:spPr>
        <p:txBody>
          <a:bodyPr wrap="square" rtlCol="0">
            <a:spAutoFit/>
          </a:bodyPr>
          <a:lstStyle/>
          <a:p>
            <a:pPr algn="ctr"/>
            <a:r>
              <a:rPr lang="en-GB" altLang="ja-JP" sz="2400" i="1" dirty="0">
                <a:solidFill>
                  <a:srgbClr val="0070C0"/>
                </a:solidFill>
              </a:rPr>
              <a:t>relativist code pedagogies</a:t>
            </a:r>
            <a:endParaRPr kumimoji="1" lang="ja-JP" altLang="en-US" sz="2400" i="1">
              <a:solidFill>
                <a:srgbClr val="0070C0"/>
              </a:solidFill>
            </a:endParaRPr>
          </a:p>
        </p:txBody>
      </p:sp>
      <p:sp>
        <p:nvSpPr>
          <p:cNvPr id="8" name="Oval 7">
            <a:extLst>
              <a:ext uri="{FF2B5EF4-FFF2-40B4-BE49-F238E27FC236}">
                <a16:creationId xmlns:a16="http://schemas.microsoft.com/office/drawing/2014/main" id="{0BC36FD9-7FF0-780B-D941-C58B42667EE3}"/>
              </a:ext>
            </a:extLst>
          </p:cNvPr>
          <p:cNvSpPr/>
          <p:nvPr/>
        </p:nvSpPr>
        <p:spPr>
          <a:xfrm>
            <a:off x="3971611" y="2512721"/>
            <a:ext cx="486671" cy="410077"/>
          </a:xfrm>
          <a:prstGeom prst="ellipse">
            <a:avLst/>
          </a:prstGeom>
          <a:solidFill>
            <a:srgbClr val="C00000"/>
          </a:solidFill>
          <a:ln w="25400">
            <a:solidFill>
              <a:srgbClr val="C00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7" name="TextBox 16">
            <a:extLst>
              <a:ext uri="{FF2B5EF4-FFF2-40B4-BE49-F238E27FC236}">
                <a16:creationId xmlns:a16="http://schemas.microsoft.com/office/drawing/2014/main" id="{617769B5-A990-69F0-DC42-DB12F0A35D99}"/>
              </a:ext>
            </a:extLst>
          </p:cNvPr>
          <p:cNvSpPr txBox="1"/>
          <p:nvPr/>
        </p:nvSpPr>
        <p:spPr>
          <a:xfrm>
            <a:off x="3376561" y="2866148"/>
            <a:ext cx="2163440" cy="707886"/>
          </a:xfrm>
          <a:prstGeom prst="rect">
            <a:avLst/>
          </a:prstGeom>
          <a:noFill/>
        </p:spPr>
        <p:txBody>
          <a:bodyPr wrap="square" rtlCol="0">
            <a:spAutoFit/>
          </a:bodyPr>
          <a:lstStyle/>
          <a:p>
            <a:pPr algn="ctr"/>
            <a:r>
              <a:rPr lang="en-GB" altLang="ja-JP" sz="2000" b="1" dirty="0">
                <a:solidFill>
                  <a:srgbClr val="C00000"/>
                </a:solidFill>
              </a:rPr>
              <a:t>E.g. Pre-sessional</a:t>
            </a:r>
          </a:p>
          <a:p>
            <a:pPr algn="ctr"/>
            <a:r>
              <a:rPr lang="en-GB" altLang="ja-JP" sz="2000" b="1" dirty="0">
                <a:solidFill>
                  <a:srgbClr val="C00000"/>
                </a:solidFill>
              </a:rPr>
              <a:t>(Kirk 2018)</a:t>
            </a:r>
            <a:endParaRPr kumimoji="1" lang="ja-JP" altLang="en-US" sz="2000" b="1" dirty="0">
              <a:solidFill>
                <a:srgbClr val="C00000"/>
              </a:solidFill>
            </a:endParaRPr>
          </a:p>
        </p:txBody>
      </p:sp>
      <p:cxnSp>
        <p:nvCxnSpPr>
          <p:cNvPr id="12" name="Straight Arrow Connector 11">
            <a:extLst>
              <a:ext uri="{FF2B5EF4-FFF2-40B4-BE49-F238E27FC236}">
                <a16:creationId xmlns:a16="http://schemas.microsoft.com/office/drawing/2014/main" id="{265BAF3F-2937-96EA-2C59-6FAF6278056D}"/>
              </a:ext>
            </a:extLst>
          </p:cNvPr>
          <p:cNvCxnSpPr>
            <a:cxnSpLocks/>
          </p:cNvCxnSpPr>
          <p:nvPr/>
        </p:nvCxnSpPr>
        <p:spPr>
          <a:xfrm flipV="1">
            <a:off x="4331318" y="1914890"/>
            <a:ext cx="253927" cy="654435"/>
          </a:xfrm>
          <a:prstGeom prst="straightConnector1">
            <a:avLst/>
          </a:prstGeom>
          <a:ln>
            <a:solidFill>
              <a:srgbClr val="C00000"/>
            </a:solidFill>
            <a:prstDash val="dash"/>
            <a:tailEnd type="triangle" w="lg"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C1E055E6-6532-7FAC-0131-769779AD3B40}"/>
              </a:ext>
            </a:extLst>
          </p:cNvPr>
          <p:cNvCxnSpPr>
            <a:cxnSpLocks/>
          </p:cNvCxnSpPr>
          <p:nvPr/>
        </p:nvCxnSpPr>
        <p:spPr>
          <a:xfrm flipH="1" flipV="1">
            <a:off x="3612422" y="1948246"/>
            <a:ext cx="441508" cy="757003"/>
          </a:xfrm>
          <a:prstGeom prst="straightConnector1">
            <a:avLst/>
          </a:prstGeom>
          <a:ln>
            <a:solidFill>
              <a:srgbClr val="C00000"/>
            </a:solidFill>
            <a:prstDash val="dash"/>
            <a:tailEnd type="triangle" w="lg" len="lg"/>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DD361A17-01EE-6113-3ADC-F0D53CAE0C66}"/>
              </a:ext>
            </a:extLst>
          </p:cNvPr>
          <p:cNvSpPr txBox="1"/>
          <p:nvPr/>
        </p:nvSpPr>
        <p:spPr>
          <a:xfrm>
            <a:off x="3517850" y="198735"/>
            <a:ext cx="4481804" cy="400110"/>
          </a:xfrm>
          <a:prstGeom prst="rect">
            <a:avLst/>
          </a:prstGeom>
          <a:noFill/>
        </p:spPr>
        <p:txBody>
          <a:bodyPr wrap="none" rtlCol="0">
            <a:spAutoFit/>
          </a:bodyPr>
          <a:lstStyle/>
          <a:p>
            <a:pPr algn="r"/>
            <a:r>
              <a:rPr kumimoji="1" lang="en-GB" altLang="ja-JP" sz="2000" dirty="0"/>
              <a:t>Stronger orientations to knowledge (ER+)</a:t>
            </a:r>
            <a:endParaRPr kumimoji="1" lang="ja-JP" altLang="en-US" sz="2000" dirty="0"/>
          </a:p>
        </p:txBody>
      </p:sp>
      <p:sp>
        <p:nvSpPr>
          <p:cNvPr id="4" name="TextBox 3">
            <a:extLst>
              <a:ext uri="{FF2B5EF4-FFF2-40B4-BE49-F238E27FC236}">
                <a16:creationId xmlns:a16="http://schemas.microsoft.com/office/drawing/2014/main" id="{92612EC5-A622-4419-EB7E-8C8A6813D531}"/>
              </a:ext>
            </a:extLst>
          </p:cNvPr>
          <p:cNvSpPr txBox="1"/>
          <p:nvPr/>
        </p:nvSpPr>
        <p:spPr>
          <a:xfrm>
            <a:off x="3652138" y="6304477"/>
            <a:ext cx="4382226" cy="400110"/>
          </a:xfrm>
          <a:prstGeom prst="rect">
            <a:avLst/>
          </a:prstGeom>
          <a:noFill/>
        </p:spPr>
        <p:txBody>
          <a:bodyPr wrap="none" rtlCol="0">
            <a:spAutoFit/>
          </a:bodyPr>
          <a:lstStyle/>
          <a:p>
            <a:pPr algn="r"/>
            <a:r>
              <a:rPr kumimoji="1" lang="en-GB" altLang="ja-JP" sz="2000" dirty="0"/>
              <a:t>Weaker orientations to knowledge (ER–)</a:t>
            </a:r>
            <a:endParaRPr kumimoji="1" lang="ja-JP" altLang="en-US" sz="2000" dirty="0"/>
          </a:p>
        </p:txBody>
      </p:sp>
      <p:sp>
        <p:nvSpPr>
          <p:cNvPr id="9" name="TextBox 8">
            <a:extLst>
              <a:ext uri="{FF2B5EF4-FFF2-40B4-BE49-F238E27FC236}">
                <a16:creationId xmlns:a16="http://schemas.microsoft.com/office/drawing/2014/main" id="{92F45B9A-C7EB-85D9-0CB0-F5BB90462033}"/>
              </a:ext>
            </a:extLst>
          </p:cNvPr>
          <p:cNvSpPr txBox="1"/>
          <p:nvPr/>
        </p:nvSpPr>
        <p:spPr>
          <a:xfrm>
            <a:off x="9155811" y="3023429"/>
            <a:ext cx="2510303" cy="707886"/>
          </a:xfrm>
          <a:prstGeom prst="rect">
            <a:avLst/>
          </a:prstGeom>
          <a:noFill/>
        </p:spPr>
        <p:txBody>
          <a:bodyPr wrap="none" rtlCol="0">
            <a:spAutoFit/>
          </a:bodyPr>
          <a:lstStyle/>
          <a:p>
            <a:pPr algn="ctr"/>
            <a:r>
              <a:rPr kumimoji="1" lang="en-GB" altLang="ja-JP" sz="2000" dirty="0"/>
              <a:t>Stronger orientations </a:t>
            </a:r>
          </a:p>
          <a:p>
            <a:pPr algn="ctr"/>
            <a:r>
              <a:rPr kumimoji="1" lang="en-GB" altLang="ja-JP" sz="2000" dirty="0"/>
              <a:t>to knowers (SR+)</a:t>
            </a:r>
            <a:endParaRPr kumimoji="1" lang="ja-JP" altLang="en-US" sz="2000" dirty="0"/>
          </a:p>
        </p:txBody>
      </p:sp>
      <p:sp>
        <p:nvSpPr>
          <p:cNvPr id="15" name="TextBox 14">
            <a:extLst>
              <a:ext uri="{FF2B5EF4-FFF2-40B4-BE49-F238E27FC236}">
                <a16:creationId xmlns:a16="http://schemas.microsoft.com/office/drawing/2014/main" id="{808F0E68-2802-434F-A4BC-428BE41021E5}"/>
              </a:ext>
            </a:extLst>
          </p:cNvPr>
          <p:cNvSpPr txBox="1"/>
          <p:nvPr/>
        </p:nvSpPr>
        <p:spPr>
          <a:xfrm>
            <a:off x="321996" y="3023429"/>
            <a:ext cx="2413481" cy="707886"/>
          </a:xfrm>
          <a:prstGeom prst="rect">
            <a:avLst/>
          </a:prstGeom>
          <a:noFill/>
        </p:spPr>
        <p:txBody>
          <a:bodyPr wrap="none" rtlCol="0">
            <a:spAutoFit/>
          </a:bodyPr>
          <a:lstStyle/>
          <a:p>
            <a:pPr algn="ctr"/>
            <a:r>
              <a:rPr kumimoji="1" lang="en-GB" altLang="ja-JP" sz="2000" dirty="0"/>
              <a:t>Weaker orientations </a:t>
            </a:r>
          </a:p>
          <a:p>
            <a:pPr algn="ctr"/>
            <a:r>
              <a:rPr kumimoji="1" lang="en-GB" altLang="ja-JP" sz="2000" dirty="0"/>
              <a:t>to knowers (SR–)</a:t>
            </a:r>
            <a:endParaRPr kumimoji="1" lang="ja-JP" altLang="en-US" sz="2000" dirty="0"/>
          </a:p>
        </p:txBody>
      </p:sp>
      <p:sp>
        <p:nvSpPr>
          <p:cNvPr id="18" name="Oval 17">
            <a:extLst>
              <a:ext uri="{FF2B5EF4-FFF2-40B4-BE49-F238E27FC236}">
                <a16:creationId xmlns:a16="http://schemas.microsoft.com/office/drawing/2014/main" id="{42FD4F75-5C5F-C69F-47F1-0DB8D7B8679C}"/>
              </a:ext>
            </a:extLst>
          </p:cNvPr>
          <p:cNvSpPr/>
          <p:nvPr/>
        </p:nvSpPr>
        <p:spPr>
          <a:xfrm>
            <a:off x="6781370" y="4218265"/>
            <a:ext cx="486671" cy="410077"/>
          </a:xfrm>
          <a:prstGeom prst="ellipse">
            <a:avLst/>
          </a:prstGeom>
          <a:solidFill>
            <a:srgbClr val="C00000"/>
          </a:solidFill>
          <a:ln w="25400">
            <a:solidFill>
              <a:srgbClr val="C00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9" name="TextBox 18">
            <a:extLst>
              <a:ext uri="{FF2B5EF4-FFF2-40B4-BE49-F238E27FC236}">
                <a16:creationId xmlns:a16="http://schemas.microsoft.com/office/drawing/2014/main" id="{3EC880CB-FA49-6BB7-6EEE-7013B6A1CC50}"/>
              </a:ext>
            </a:extLst>
          </p:cNvPr>
          <p:cNvSpPr txBox="1"/>
          <p:nvPr/>
        </p:nvSpPr>
        <p:spPr>
          <a:xfrm>
            <a:off x="6442420" y="4689931"/>
            <a:ext cx="2656610" cy="707886"/>
          </a:xfrm>
          <a:prstGeom prst="rect">
            <a:avLst/>
          </a:prstGeom>
          <a:noFill/>
        </p:spPr>
        <p:txBody>
          <a:bodyPr wrap="square" rtlCol="0">
            <a:spAutoFit/>
          </a:bodyPr>
          <a:lstStyle/>
          <a:p>
            <a:pPr algn="ctr"/>
            <a:r>
              <a:rPr kumimoji="1" lang="en-GB" altLang="ja-JP" sz="2000" b="1" dirty="0">
                <a:solidFill>
                  <a:srgbClr val="C00000"/>
                </a:solidFill>
              </a:rPr>
              <a:t>‘Autonomy’ </a:t>
            </a:r>
          </a:p>
          <a:p>
            <a:pPr algn="ctr"/>
            <a:r>
              <a:rPr kumimoji="1" lang="en-GB" altLang="ja-JP" sz="2000" b="1" dirty="0">
                <a:solidFill>
                  <a:srgbClr val="C00000"/>
                </a:solidFill>
              </a:rPr>
              <a:t>curriculum thread</a:t>
            </a:r>
            <a:endParaRPr kumimoji="1" lang="ja-JP" altLang="en-US" sz="2000" b="1" dirty="0">
              <a:solidFill>
                <a:srgbClr val="C00000"/>
              </a:solidFill>
            </a:endParaRPr>
          </a:p>
        </p:txBody>
      </p:sp>
    </p:spTree>
    <p:extLst>
      <p:ext uri="{BB962C8B-B14F-4D97-AF65-F5344CB8AC3E}">
        <p14:creationId xmlns:p14="http://schemas.microsoft.com/office/powerpoint/2010/main" val="97465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a:cxnSpLocks/>
          </p:cNvCxnSpPr>
          <p:nvPr/>
        </p:nvCxnSpPr>
        <p:spPr>
          <a:xfrm>
            <a:off x="2593299" y="3429000"/>
            <a:ext cx="6505731" cy="10622"/>
          </a:xfrm>
          <a:prstGeom prst="straightConnector1">
            <a:avLst/>
          </a:prstGeom>
          <a:ln>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a:cxnSpLocks/>
          </p:cNvCxnSpPr>
          <p:nvPr/>
        </p:nvCxnSpPr>
        <p:spPr>
          <a:xfrm>
            <a:off x="5853544" y="652072"/>
            <a:ext cx="19235" cy="5638510"/>
          </a:xfrm>
          <a:prstGeom prst="straightConnector1">
            <a:avLst/>
          </a:prstGeom>
          <a:ln>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87635" y="929697"/>
            <a:ext cx="3906875" cy="461665"/>
          </a:xfrm>
          <a:prstGeom prst="rect">
            <a:avLst/>
          </a:prstGeom>
          <a:noFill/>
        </p:spPr>
        <p:txBody>
          <a:bodyPr wrap="square" rtlCol="0">
            <a:spAutoFit/>
          </a:bodyPr>
          <a:lstStyle/>
          <a:p>
            <a:pPr algn="ctr"/>
            <a:r>
              <a:rPr lang="en-GB" altLang="ja-JP" sz="2400" i="1" dirty="0">
                <a:solidFill>
                  <a:srgbClr val="0070C0"/>
                </a:solidFill>
              </a:rPr>
              <a:t>knowledge code pedagogies</a:t>
            </a:r>
            <a:endParaRPr kumimoji="1" lang="ja-JP" altLang="en-US" sz="2400" i="1">
              <a:solidFill>
                <a:srgbClr val="0070C0"/>
              </a:solidFill>
            </a:endParaRPr>
          </a:p>
        </p:txBody>
      </p:sp>
      <p:sp>
        <p:nvSpPr>
          <p:cNvPr id="10" name="TextBox 9"/>
          <p:cNvSpPr txBox="1"/>
          <p:nvPr/>
        </p:nvSpPr>
        <p:spPr>
          <a:xfrm>
            <a:off x="8230440" y="5406986"/>
            <a:ext cx="3435674" cy="461665"/>
          </a:xfrm>
          <a:prstGeom prst="rect">
            <a:avLst/>
          </a:prstGeom>
          <a:noFill/>
        </p:spPr>
        <p:txBody>
          <a:bodyPr wrap="square" rtlCol="0">
            <a:spAutoFit/>
          </a:bodyPr>
          <a:lstStyle/>
          <a:p>
            <a:pPr algn="ctr"/>
            <a:r>
              <a:rPr lang="en-GB" altLang="ja-JP" sz="2400" i="1" dirty="0">
                <a:solidFill>
                  <a:srgbClr val="0070C0"/>
                </a:solidFill>
              </a:rPr>
              <a:t>knower code pedagogies</a:t>
            </a:r>
            <a:endParaRPr kumimoji="1" lang="ja-JP" altLang="en-US" sz="2400" i="1">
              <a:solidFill>
                <a:srgbClr val="0070C0"/>
              </a:solidFill>
            </a:endParaRPr>
          </a:p>
        </p:txBody>
      </p:sp>
      <p:sp>
        <p:nvSpPr>
          <p:cNvPr id="2" name="Rectangle 1"/>
          <p:cNvSpPr/>
          <p:nvPr/>
        </p:nvSpPr>
        <p:spPr>
          <a:xfrm>
            <a:off x="8626499" y="6216550"/>
            <a:ext cx="3568926" cy="646331"/>
          </a:xfrm>
          <a:prstGeom prst="rect">
            <a:avLst/>
          </a:prstGeom>
        </p:spPr>
        <p:txBody>
          <a:bodyPr wrap="none">
            <a:spAutoFit/>
          </a:bodyPr>
          <a:lstStyle/>
          <a:p>
            <a:pPr algn="ctr"/>
            <a:r>
              <a:rPr lang="en-GB" altLang="ja-JP" b="1" dirty="0"/>
              <a:t>The specialisation plane </a:t>
            </a:r>
          </a:p>
          <a:p>
            <a:pPr algn="ctr"/>
            <a:r>
              <a:rPr lang="en-GB" altLang="ja-JP" b="1" dirty="0"/>
              <a:t>(Adapted from Maton, 2014, p. 30) </a:t>
            </a:r>
            <a:endParaRPr lang="ja-JP" altLang="en-US" b="1"/>
          </a:p>
        </p:txBody>
      </p:sp>
      <p:sp>
        <p:nvSpPr>
          <p:cNvPr id="11" name="TextBox 10">
            <a:extLst>
              <a:ext uri="{FF2B5EF4-FFF2-40B4-BE49-F238E27FC236}">
                <a16:creationId xmlns:a16="http://schemas.microsoft.com/office/drawing/2014/main" id="{FDD1F60D-5526-434D-A8BF-9E312B1131D0}"/>
              </a:ext>
            </a:extLst>
          </p:cNvPr>
          <p:cNvSpPr txBox="1"/>
          <p:nvPr/>
        </p:nvSpPr>
        <p:spPr>
          <a:xfrm>
            <a:off x="8095528" y="929697"/>
            <a:ext cx="2999448" cy="461665"/>
          </a:xfrm>
          <a:prstGeom prst="rect">
            <a:avLst/>
          </a:prstGeom>
          <a:noFill/>
        </p:spPr>
        <p:txBody>
          <a:bodyPr wrap="square" rtlCol="0">
            <a:spAutoFit/>
          </a:bodyPr>
          <a:lstStyle/>
          <a:p>
            <a:pPr algn="ctr"/>
            <a:r>
              <a:rPr lang="en-GB" altLang="ja-JP" sz="2400" i="1" dirty="0">
                <a:solidFill>
                  <a:srgbClr val="0070C0"/>
                </a:solidFill>
              </a:rPr>
              <a:t>elite code pedagogies</a:t>
            </a:r>
            <a:endParaRPr kumimoji="1" lang="ja-JP" altLang="en-US" sz="2400" i="1">
              <a:solidFill>
                <a:srgbClr val="0070C0"/>
              </a:solidFill>
            </a:endParaRPr>
          </a:p>
        </p:txBody>
      </p:sp>
      <p:sp>
        <p:nvSpPr>
          <p:cNvPr id="16" name="TextBox 15">
            <a:extLst>
              <a:ext uri="{FF2B5EF4-FFF2-40B4-BE49-F238E27FC236}">
                <a16:creationId xmlns:a16="http://schemas.microsoft.com/office/drawing/2014/main" id="{786BB3BA-EE0C-1945-A386-D4AAD756751B}"/>
              </a:ext>
            </a:extLst>
          </p:cNvPr>
          <p:cNvSpPr txBox="1"/>
          <p:nvPr/>
        </p:nvSpPr>
        <p:spPr>
          <a:xfrm>
            <a:off x="782277" y="5406986"/>
            <a:ext cx="3512233" cy="461665"/>
          </a:xfrm>
          <a:prstGeom prst="rect">
            <a:avLst/>
          </a:prstGeom>
          <a:noFill/>
        </p:spPr>
        <p:txBody>
          <a:bodyPr wrap="square" rtlCol="0">
            <a:spAutoFit/>
          </a:bodyPr>
          <a:lstStyle/>
          <a:p>
            <a:pPr algn="ctr"/>
            <a:r>
              <a:rPr lang="en-GB" altLang="ja-JP" sz="2400" i="1" dirty="0">
                <a:solidFill>
                  <a:srgbClr val="0070C0"/>
                </a:solidFill>
              </a:rPr>
              <a:t>relativist code pedagogies</a:t>
            </a:r>
            <a:endParaRPr kumimoji="1" lang="ja-JP" altLang="en-US" sz="2400" i="1">
              <a:solidFill>
                <a:srgbClr val="0070C0"/>
              </a:solidFill>
            </a:endParaRPr>
          </a:p>
        </p:txBody>
      </p:sp>
      <p:sp>
        <p:nvSpPr>
          <p:cNvPr id="17" name="TextBox 16">
            <a:extLst>
              <a:ext uri="{FF2B5EF4-FFF2-40B4-BE49-F238E27FC236}">
                <a16:creationId xmlns:a16="http://schemas.microsoft.com/office/drawing/2014/main" id="{617769B5-A990-69F0-DC42-DB12F0A35D99}"/>
              </a:ext>
            </a:extLst>
          </p:cNvPr>
          <p:cNvSpPr txBox="1"/>
          <p:nvPr/>
        </p:nvSpPr>
        <p:spPr>
          <a:xfrm>
            <a:off x="3760499" y="3011032"/>
            <a:ext cx="2163440" cy="400110"/>
          </a:xfrm>
          <a:prstGeom prst="rect">
            <a:avLst/>
          </a:prstGeom>
          <a:noFill/>
        </p:spPr>
        <p:txBody>
          <a:bodyPr wrap="square" rtlCol="0">
            <a:spAutoFit/>
          </a:bodyPr>
          <a:lstStyle/>
          <a:p>
            <a:pPr algn="ctr"/>
            <a:r>
              <a:rPr lang="en-GB" altLang="ja-JP" sz="2000" b="1" dirty="0">
                <a:solidFill>
                  <a:srgbClr val="C00000"/>
                </a:solidFill>
              </a:rPr>
              <a:t>‘Signature Space’</a:t>
            </a:r>
            <a:endParaRPr kumimoji="1" lang="ja-JP" altLang="en-US" sz="2000" b="1" dirty="0">
              <a:solidFill>
                <a:srgbClr val="C00000"/>
              </a:solidFill>
            </a:endParaRPr>
          </a:p>
        </p:txBody>
      </p:sp>
      <p:sp>
        <p:nvSpPr>
          <p:cNvPr id="3" name="TextBox 2">
            <a:extLst>
              <a:ext uri="{FF2B5EF4-FFF2-40B4-BE49-F238E27FC236}">
                <a16:creationId xmlns:a16="http://schemas.microsoft.com/office/drawing/2014/main" id="{DD361A17-01EE-6113-3ADC-F0D53CAE0C66}"/>
              </a:ext>
            </a:extLst>
          </p:cNvPr>
          <p:cNvSpPr txBox="1"/>
          <p:nvPr/>
        </p:nvSpPr>
        <p:spPr>
          <a:xfrm>
            <a:off x="3517850" y="198735"/>
            <a:ext cx="4481804" cy="400110"/>
          </a:xfrm>
          <a:prstGeom prst="rect">
            <a:avLst/>
          </a:prstGeom>
          <a:noFill/>
        </p:spPr>
        <p:txBody>
          <a:bodyPr wrap="none" rtlCol="0">
            <a:spAutoFit/>
          </a:bodyPr>
          <a:lstStyle/>
          <a:p>
            <a:pPr algn="r"/>
            <a:r>
              <a:rPr kumimoji="1" lang="en-GB" altLang="ja-JP" sz="2000" dirty="0"/>
              <a:t>Stronger orientations to knowledge (ER+)</a:t>
            </a:r>
            <a:endParaRPr kumimoji="1" lang="ja-JP" altLang="en-US" sz="2000" dirty="0"/>
          </a:p>
        </p:txBody>
      </p:sp>
      <p:sp>
        <p:nvSpPr>
          <p:cNvPr id="4" name="TextBox 3">
            <a:extLst>
              <a:ext uri="{FF2B5EF4-FFF2-40B4-BE49-F238E27FC236}">
                <a16:creationId xmlns:a16="http://schemas.microsoft.com/office/drawing/2014/main" id="{92612EC5-A622-4419-EB7E-8C8A6813D531}"/>
              </a:ext>
            </a:extLst>
          </p:cNvPr>
          <p:cNvSpPr txBox="1"/>
          <p:nvPr/>
        </p:nvSpPr>
        <p:spPr>
          <a:xfrm>
            <a:off x="3652138" y="6304477"/>
            <a:ext cx="4382226" cy="400110"/>
          </a:xfrm>
          <a:prstGeom prst="rect">
            <a:avLst/>
          </a:prstGeom>
          <a:noFill/>
        </p:spPr>
        <p:txBody>
          <a:bodyPr wrap="none" rtlCol="0">
            <a:spAutoFit/>
          </a:bodyPr>
          <a:lstStyle/>
          <a:p>
            <a:pPr algn="r"/>
            <a:r>
              <a:rPr kumimoji="1" lang="en-GB" altLang="ja-JP" sz="2000" dirty="0"/>
              <a:t>Weaker orientations to knowledge (ER–)</a:t>
            </a:r>
            <a:endParaRPr kumimoji="1" lang="ja-JP" altLang="en-US" sz="2000" dirty="0"/>
          </a:p>
        </p:txBody>
      </p:sp>
      <p:sp>
        <p:nvSpPr>
          <p:cNvPr id="9" name="TextBox 8">
            <a:extLst>
              <a:ext uri="{FF2B5EF4-FFF2-40B4-BE49-F238E27FC236}">
                <a16:creationId xmlns:a16="http://schemas.microsoft.com/office/drawing/2014/main" id="{92F45B9A-C7EB-85D9-0CB0-F5BB90462033}"/>
              </a:ext>
            </a:extLst>
          </p:cNvPr>
          <p:cNvSpPr txBox="1"/>
          <p:nvPr/>
        </p:nvSpPr>
        <p:spPr>
          <a:xfrm>
            <a:off x="9155811" y="3023429"/>
            <a:ext cx="2510303" cy="707886"/>
          </a:xfrm>
          <a:prstGeom prst="rect">
            <a:avLst/>
          </a:prstGeom>
          <a:noFill/>
        </p:spPr>
        <p:txBody>
          <a:bodyPr wrap="none" rtlCol="0">
            <a:spAutoFit/>
          </a:bodyPr>
          <a:lstStyle/>
          <a:p>
            <a:pPr algn="ctr"/>
            <a:r>
              <a:rPr kumimoji="1" lang="en-GB" altLang="ja-JP" sz="2000" dirty="0"/>
              <a:t>Stronger orientations </a:t>
            </a:r>
          </a:p>
          <a:p>
            <a:pPr algn="ctr"/>
            <a:r>
              <a:rPr kumimoji="1" lang="en-GB" altLang="ja-JP" sz="2000" dirty="0"/>
              <a:t>to knowers (SR+)</a:t>
            </a:r>
            <a:endParaRPr kumimoji="1" lang="ja-JP" altLang="en-US" sz="2000" dirty="0"/>
          </a:p>
        </p:txBody>
      </p:sp>
      <p:sp>
        <p:nvSpPr>
          <p:cNvPr id="15" name="TextBox 14">
            <a:extLst>
              <a:ext uri="{FF2B5EF4-FFF2-40B4-BE49-F238E27FC236}">
                <a16:creationId xmlns:a16="http://schemas.microsoft.com/office/drawing/2014/main" id="{808F0E68-2802-434F-A4BC-428BE41021E5}"/>
              </a:ext>
            </a:extLst>
          </p:cNvPr>
          <p:cNvSpPr txBox="1"/>
          <p:nvPr/>
        </p:nvSpPr>
        <p:spPr>
          <a:xfrm>
            <a:off x="321996" y="3023429"/>
            <a:ext cx="2413481" cy="707886"/>
          </a:xfrm>
          <a:prstGeom prst="rect">
            <a:avLst/>
          </a:prstGeom>
          <a:noFill/>
        </p:spPr>
        <p:txBody>
          <a:bodyPr wrap="none" rtlCol="0">
            <a:spAutoFit/>
          </a:bodyPr>
          <a:lstStyle/>
          <a:p>
            <a:pPr algn="ctr"/>
            <a:r>
              <a:rPr kumimoji="1" lang="en-GB" altLang="ja-JP" sz="2000" dirty="0"/>
              <a:t>Weaker orientations </a:t>
            </a:r>
          </a:p>
          <a:p>
            <a:pPr algn="ctr"/>
            <a:r>
              <a:rPr kumimoji="1" lang="en-GB" altLang="ja-JP" sz="2000" dirty="0"/>
              <a:t>to knowers (SR–)</a:t>
            </a:r>
            <a:endParaRPr kumimoji="1" lang="ja-JP" altLang="en-US" sz="2000" dirty="0"/>
          </a:p>
        </p:txBody>
      </p:sp>
      <p:sp>
        <p:nvSpPr>
          <p:cNvPr id="18" name="Oval 17">
            <a:extLst>
              <a:ext uri="{FF2B5EF4-FFF2-40B4-BE49-F238E27FC236}">
                <a16:creationId xmlns:a16="http://schemas.microsoft.com/office/drawing/2014/main" id="{42FD4F75-5C5F-C69F-47F1-0DB8D7B8679C}"/>
              </a:ext>
            </a:extLst>
          </p:cNvPr>
          <p:cNvSpPr/>
          <p:nvPr/>
        </p:nvSpPr>
        <p:spPr>
          <a:xfrm>
            <a:off x="6781370" y="4218265"/>
            <a:ext cx="486671" cy="410077"/>
          </a:xfrm>
          <a:prstGeom prst="ellipse">
            <a:avLst/>
          </a:prstGeom>
          <a:solidFill>
            <a:schemeClr val="bg1">
              <a:lumMod val="85000"/>
            </a:schemeClr>
          </a:solidFill>
          <a:ln w="25400">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schemeClr val="bg1">
                  <a:lumMod val="85000"/>
                </a:schemeClr>
              </a:solidFill>
            </a:endParaRPr>
          </a:p>
        </p:txBody>
      </p:sp>
      <p:sp>
        <p:nvSpPr>
          <p:cNvPr id="19" name="TextBox 18">
            <a:extLst>
              <a:ext uri="{FF2B5EF4-FFF2-40B4-BE49-F238E27FC236}">
                <a16:creationId xmlns:a16="http://schemas.microsoft.com/office/drawing/2014/main" id="{3EC880CB-FA49-6BB7-6EEE-7013B6A1CC50}"/>
              </a:ext>
            </a:extLst>
          </p:cNvPr>
          <p:cNvSpPr txBox="1"/>
          <p:nvPr/>
        </p:nvSpPr>
        <p:spPr>
          <a:xfrm>
            <a:off x="6442420" y="4689931"/>
            <a:ext cx="2656610" cy="707886"/>
          </a:xfrm>
          <a:prstGeom prst="rect">
            <a:avLst/>
          </a:prstGeom>
          <a:noFill/>
          <a:ln>
            <a:noFill/>
          </a:ln>
        </p:spPr>
        <p:txBody>
          <a:bodyPr wrap="square" rtlCol="0">
            <a:spAutoFit/>
          </a:bodyPr>
          <a:lstStyle/>
          <a:p>
            <a:pPr algn="ctr"/>
            <a:r>
              <a:rPr kumimoji="1" lang="en-GB" altLang="ja-JP" sz="2000" b="1" dirty="0">
                <a:solidFill>
                  <a:schemeClr val="bg1">
                    <a:lumMod val="85000"/>
                  </a:schemeClr>
                </a:solidFill>
              </a:rPr>
              <a:t>‘Autonomy’ </a:t>
            </a:r>
          </a:p>
          <a:p>
            <a:pPr algn="ctr"/>
            <a:r>
              <a:rPr kumimoji="1" lang="en-GB" altLang="ja-JP" sz="2000" b="1" dirty="0">
                <a:solidFill>
                  <a:schemeClr val="bg1">
                    <a:lumMod val="85000"/>
                  </a:schemeClr>
                </a:solidFill>
              </a:rPr>
              <a:t>curriculum thread</a:t>
            </a:r>
            <a:endParaRPr kumimoji="1" lang="ja-JP" altLang="en-US" sz="2000" b="1" dirty="0">
              <a:solidFill>
                <a:schemeClr val="bg1">
                  <a:lumMod val="85000"/>
                </a:schemeClr>
              </a:solidFill>
            </a:endParaRPr>
          </a:p>
        </p:txBody>
      </p:sp>
      <p:sp>
        <p:nvSpPr>
          <p:cNvPr id="6" name="Oval 5">
            <a:extLst>
              <a:ext uri="{FF2B5EF4-FFF2-40B4-BE49-F238E27FC236}">
                <a16:creationId xmlns:a16="http://schemas.microsoft.com/office/drawing/2014/main" id="{7B0C2588-036D-43F2-0CA6-22C90EC66E93}"/>
              </a:ext>
            </a:extLst>
          </p:cNvPr>
          <p:cNvSpPr/>
          <p:nvPr/>
        </p:nvSpPr>
        <p:spPr>
          <a:xfrm>
            <a:off x="3215078" y="1433460"/>
            <a:ext cx="1591944" cy="1597857"/>
          </a:xfrm>
          <a:prstGeom prst="ellipse">
            <a:avLst/>
          </a:prstGeom>
          <a:noFill/>
          <a:ln w="25400">
            <a:solidFill>
              <a:srgbClr val="C00000"/>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Tree>
    <p:extLst>
      <p:ext uri="{BB962C8B-B14F-4D97-AF65-F5344CB8AC3E}">
        <p14:creationId xmlns:p14="http://schemas.microsoft.com/office/powerpoint/2010/main" val="2455243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person, person, indoor&#10;&#10;Description automatically generated">
            <a:extLst>
              <a:ext uri="{FF2B5EF4-FFF2-40B4-BE49-F238E27FC236}">
                <a16:creationId xmlns:a16="http://schemas.microsoft.com/office/drawing/2014/main" id="{345702B9-648A-8F3D-DAF7-3F7B88173E2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0"/>
            <a:ext cx="6096000" cy="6858000"/>
          </a:xfrm>
          <a:prstGeom prst="rect">
            <a:avLst/>
          </a:prstGeom>
        </p:spPr>
      </p:pic>
      <p:sp>
        <p:nvSpPr>
          <p:cNvPr id="3" name="TextBox 2">
            <a:extLst>
              <a:ext uri="{FF2B5EF4-FFF2-40B4-BE49-F238E27FC236}">
                <a16:creationId xmlns:a16="http://schemas.microsoft.com/office/drawing/2014/main" id="{22A88DC9-7425-6CE8-35D0-F79A219A6283}"/>
              </a:ext>
            </a:extLst>
          </p:cNvPr>
          <p:cNvSpPr txBox="1"/>
          <p:nvPr/>
        </p:nvSpPr>
        <p:spPr>
          <a:xfrm>
            <a:off x="0" y="6657945"/>
            <a:ext cx="2440092"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s://blog.mathed.net/2012/09/rysk-shulmans-those-who-understand.html">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dirty="0">
              <a:solidFill>
                <a:srgbClr val="FFFFFF"/>
              </a:solidFill>
            </a:endParaRPr>
          </a:p>
        </p:txBody>
      </p:sp>
      <p:sp>
        <p:nvSpPr>
          <p:cNvPr id="5" name="TextBox 4">
            <a:extLst>
              <a:ext uri="{FF2B5EF4-FFF2-40B4-BE49-F238E27FC236}">
                <a16:creationId xmlns:a16="http://schemas.microsoft.com/office/drawing/2014/main" id="{D2EC48E2-1451-6D34-09F6-C80E5BD53AD3}"/>
              </a:ext>
            </a:extLst>
          </p:cNvPr>
          <p:cNvSpPr txBox="1"/>
          <p:nvPr/>
        </p:nvSpPr>
        <p:spPr>
          <a:xfrm>
            <a:off x="6695089" y="571519"/>
            <a:ext cx="5023945" cy="5693866"/>
          </a:xfrm>
          <a:prstGeom prst="rect">
            <a:avLst/>
          </a:prstGeom>
          <a:noFill/>
        </p:spPr>
        <p:txBody>
          <a:bodyPr wrap="square">
            <a:spAutoFit/>
          </a:bodyPr>
          <a:lstStyle/>
          <a:p>
            <a:r>
              <a:rPr lang="en-US" sz="2800" dirty="0"/>
              <a:t>“[S]</a:t>
            </a:r>
            <a:r>
              <a:rPr lang="en-US" sz="2800" dirty="0" err="1"/>
              <a:t>ignature</a:t>
            </a:r>
            <a:r>
              <a:rPr lang="en-US" sz="2800" dirty="0"/>
              <a:t> pedagogies […] are types of teaching that organize the fundamental ways in which future practitioners are educated for their new professions. In these signature pedagogies, the novices are instructed in critical aspects of the three fundamental dimensions of professional work - to think, to perform, and to act with integrity.”</a:t>
            </a:r>
          </a:p>
          <a:p>
            <a:endParaRPr lang="en-US" sz="2800" dirty="0"/>
          </a:p>
          <a:p>
            <a:pPr algn="r"/>
            <a:r>
              <a:rPr lang="en-US" sz="2000" dirty="0"/>
              <a:t>(Shulman 2005: 52)</a:t>
            </a:r>
          </a:p>
        </p:txBody>
      </p:sp>
    </p:spTree>
    <p:extLst>
      <p:ext uri="{BB962C8B-B14F-4D97-AF65-F5344CB8AC3E}">
        <p14:creationId xmlns:p14="http://schemas.microsoft.com/office/powerpoint/2010/main" val="267802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a:cxnSpLocks/>
          </p:cNvCxnSpPr>
          <p:nvPr/>
        </p:nvCxnSpPr>
        <p:spPr>
          <a:xfrm>
            <a:off x="2593299" y="3429000"/>
            <a:ext cx="6505731" cy="10622"/>
          </a:xfrm>
          <a:prstGeom prst="straightConnector1">
            <a:avLst/>
          </a:prstGeom>
          <a:ln>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a:cxnSpLocks/>
          </p:cNvCxnSpPr>
          <p:nvPr/>
        </p:nvCxnSpPr>
        <p:spPr>
          <a:xfrm>
            <a:off x="5853544" y="652072"/>
            <a:ext cx="19235" cy="5638510"/>
          </a:xfrm>
          <a:prstGeom prst="straightConnector1">
            <a:avLst/>
          </a:prstGeom>
          <a:ln>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87635" y="929697"/>
            <a:ext cx="3906875" cy="461665"/>
          </a:xfrm>
          <a:prstGeom prst="rect">
            <a:avLst/>
          </a:prstGeom>
          <a:noFill/>
        </p:spPr>
        <p:txBody>
          <a:bodyPr wrap="square" rtlCol="0">
            <a:spAutoFit/>
          </a:bodyPr>
          <a:lstStyle/>
          <a:p>
            <a:pPr algn="ctr"/>
            <a:r>
              <a:rPr lang="en-GB" altLang="ja-JP" sz="2400" i="1" dirty="0">
                <a:solidFill>
                  <a:srgbClr val="0070C0"/>
                </a:solidFill>
              </a:rPr>
              <a:t>knowledge code pedagogies</a:t>
            </a:r>
            <a:endParaRPr kumimoji="1" lang="ja-JP" altLang="en-US" sz="2400" i="1">
              <a:solidFill>
                <a:srgbClr val="0070C0"/>
              </a:solidFill>
            </a:endParaRPr>
          </a:p>
        </p:txBody>
      </p:sp>
      <p:sp>
        <p:nvSpPr>
          <p:cNvPr id="10" name="TextBox 9"/>
          <p:cNvSpPr txBox="1"/>
          <p:nvPr/>
        </p:nvSpPr>
        <p:spPr>
          <a:xfrm>
            <a:off x="8230440" y="5406986"/>
            <a:ext cx="3435674" cy="461665"/>
          </a:xfrm>
          <a:prstGeom prst="rect">
            <a:avLst/>
          </a:prstGeom>
          <a:noFill/>
        </p:spPr>
        <p:txBody>
          <a:bodyPr wrap="square" rtlCol="0">
            <a:spAutoFit/>
          </a:bodyPr>
          <a:lstStyle/>
          <a:p>
            <a:pPr algn="ctr"/>
            <a:r>
              <a:rPr lang="en-GB" altLang="ja-JP" sz="2400" i="1" dirty="0">
                <a:solidFill>
                  <a:srgbClr val="0070C0"/>
                </a:solidFill>
              </a:rPr>
              <a:t>knower code pedagogies</a:t>
            </a:r>
            <a:endParaRPr kumimoji="1" lang="ja-JP" altLang="en-US" sz="2400" i="1">
              <a:solidFill>
                <a:srgbClr val="0070C0"/>
              </a:solidFill>
            </a:endParaRPr>
          </a:p>
        </p:txBody>
      </p:sp>
      <p:sp>
        <p:nvSpPr>
          <p:cNvPr id="2" name="Rectangle 1"/>
          <p:cNvSpPr/>
          <p:nvPr/>
        </p:nvSpPr>
        <p:spPr>
          <a:xfrm>
            <a:off x="8626499" y="6216550"/>
            <a:ext cx="3568926" cy="646331"/>
          </a:xfrm>
          <a:prstGeom prst="rect">
            <a:avLst/>
          </a:prstGeom>
        </p:spPr>
        <p:txBody>
          <a:bodyPr wrap="none">
            <a:spAutoFit/>
          </a:bodyPr>
          <a:lstStyle/>
          <a:p>
            <a:pPr algn="ctr"/>
            <a:r>
              <a:rPr lang="en-GB" altLang="ja-JP" b="1" dirty="0"/>
              <a:t>The specialisation plane </a:t>
            </a:r>
          </a:p>
          <a:p>
            <a:pPr algn="ctr"/>
            <a:r>
              <a:rPr lang="en-GB" altLang="ja-JP" b="1" dirty="0"/>
              <a:t>(Adapted from Maton, 2014, p. 30) </a:t>
            </a:r>
            <a:endParaRPr lang="ja-JP" altLang="en-US" b="1"/>
          </a:p>
        </p:txBody>
      </p:sp>
      <p:sp>
        <p:nvSpPr>
          <p:cNvPr id="11" name="TextBox 10">
            <a:extLst>
              <a:ext uri="{FF2B5EF4-FFF2-40B4-BE49-F238E27FC236}">
                <a16:creationId xmlns:a16="http://schemas.microsoft.com/office/drawing/2014/main" id="{FDD1F60D-5526-434D-A8BF-9E312B1131D0}"/>
              </a:ext>
            </a:extLst>
          </p:cNvPr>
          <p:cNvSpPr txBox="1"/>
          <p:nvPr/>
        </p:nvSpPr>
        <p:spPr>
          <a:xfrm>
            <a:off x="8095528" y="929697"/>
            <a:ext cx="2999448" cy="461665"/>
          </a:xfrm>
          <a:prstGeom prst="rect">
            <a:avLst/>
          </a:prstGeom>
          <a:noFill/>
        </p:spPr>
        <p:txBody>
          <a:bodyPr wrap="square" rtlCol="0">
            <a:spAutoFit/>
          </a:bodyPr>
          <a:lstStyle/>
          <a:p>
            <a:pPr algn="ctr"/>
            <a:r>
              <a:rPr lang="en-GB" altLang="ja-JP" sz="2400" i="1" dirty="0">
                <a:solidFill>
                  <a:srgbClr val="0070C0"/>
                </a:solidFill>
              </a:rPr>
              <a:t>elite code pedagogies</a:t>
            </a:r>
            <a:endParaRPr kumimoji="1" lang="ja-JP" altLang="en-US" sz="2400" i="1">
              <a:solidFill>
                <a:srgbClr val="0070C0"/>
              </a:solidFill>
            </a:endParaRPr>
          </a:p>
        </p:txBody>
      </p:sp>
      <p:sp>
        <p:nvSpPr>
          <p:cNvPr id="16" name="TextBox 15">
            <a:extLst>
              <a:ext uri="{FF2B5EF4-FFF2-40B4-BE49-F238E27FC236}">
                <a16:creationId xmlns:a16="http://schemas.microsoft.com/office/drawing/2014/main" id="{786BB3BA-EE0C-1945-A386-D4AAD756751B}"/>
              </a:ext>
            </a:extLst>
          </p:cNvPr>
          <p:cNvSpPr txBox="1"/>
          <p:nvPr/>
        </p:nvSpPr>
        <p:spPr>
          <a:xfrm>
            <a:off x="782277" y="5406986"/>
            <a:ext cx="3512233" cy="461665"/>
          </a:xfrm>
          <a:prstGeom prst="rect">
            <a:avLst/>
          </a:prstGeom>
          <a:noFill/>
        </p:spPr>
        <p:txBody>
          <a:bodyPr wrap="square" rtlCol="0">
            <a:spAutoFit/>
          </a:bodyPr>
          <a:lstStyle/>
          <a:p>
            <a:pPr algn="ctr"/>
            <a:r>
              <a:rPr lang="en-GB" altLang="ja-JP" sz="2400" i="1" dirty="0">
                <a:solidFill>
                  <a:srgbClr val="0070C0"/>
                </a:solidFill>
              </a:rPr>
              <a:t>relativist code pedagogies</a:t>
            </a:r>
            <a:endParaRPr kumimoji="1" lang="ja-JP" altLang="en-US" sz="2400" i="1">
              <a:solidFill>
                <a:srgbClr val="0070C0"/>
              </a:solidFill>
            </a:endParaRPr>
          </a:p>
        </p:txBody>
      </p:sp>
      <p:cxnSp>
        <p:nvCxnSpPr>
          <p:cNvPr id="6" name="Straight Arrow Connector 5">
            <a:extLst>
              <a:ext uri="{FF2B5EF4-FFF2-40B4-BE49-F238E27FC236}">
                <a16:creationId xmlns:a16="http://schemas.microsoft.com/office/drawing/2014/main" id="{F93FAC43-D506-2377-F797-D7A334AD873B}"/>
              </a:ext>
            </a:extLst>
          </p:cNvPr>
          <p:cNvCxnSpPr>
            <a:cxnSpLocks/>
          </p:cNvCxnSpPr>
          <p:nvPr/>
        </p:nvCxnSpPr>
        <p:spPr>
          <a:xfrm flipV="1">
            <a:off x="7180289" y="2927049"/>
            <a:ext cx="0" cy="1608532"/>
          </a:xfrm>
          <a:prstGeom prst="straightConnector1">
            <a:avLst/>
          </a:prstGeom>
          <a:ln>
            <a:solidFill>
              <a:srgbClr val="C00000"/>
            </a:solidFill>
            <a:prstDash val="dash"/>
            <a:tailEnd type="triangle" w="lg"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C1E055E6-6532-7FAC-0131-769779AD3B40}"/>
              </a:ext>
            </a:extLst>
          </p:cNvPr>
          <p:cNvCxnSpPr>
            <a:cxnSpLocks/>
          </p:cNvCxnSpPr>
          <p:nvPr/>
        </p:nvCxnSpPr>
        <p:spPr>
          <a:xfrm>
            <a:off x="4294510" y="2170439"/>
            <a:ext cx="2061320" cy="0"/>
          </a:xfrm>
          <a:prstGeom prst="straightConnector1">
            <a:avLst/>
          </a:prstGeom>
          <a:ln>
            <a:solidFill>
              <a:srgbClr val="C00000"/>
            </a:solidFill>
            <a:prstDash val="dash"/>
            <a:tailEnd type="triangle" w="lg" len="lg"/>
          </a:ln>
        </p:spPr>
        <p:style>
          <a:lnRef idx="2">
            <a:schemeClr val="accent1"/>
          </a:lnRef>
          <a:fillRef idx="0">
            <a:schemeClr val="accent1"/>
          </a:fillRef>
          <a:effectRef idx="1">
            <a:schemeClr val="accent1"/>
          </a:effectRef>
          <a:fontRef idx="minor">
            <a:schemeClr val="tx1"/>
          </a:fontRef>
        </p:style>
      </p:cxnSp>
      <p:sp>
        <p:nvSpPr>
          <p:cNvPr id="32" name="Oval 31">
            <a:extLst>
              <a:ext uri="{FF2B5EF4-FFF2-40B4-BE49-F238E27FC236}">
                <a16:creationId xmlns:a16="http://schemas.microsoft.com/office/drawing/2014/main" id="{1A5A8433-FF2F-24C8-672B-DD37BA5C81E2}"/>
              </a:ext>
            </a:extLst>
          </p:cNvPr>
          <p:cNvSpPr/>
          <p:nvPr/>
        </p:nvSpPr>
        <p:spPr>
          <a:xfrm>
            <a:off x="6684095" y="1717694"/>
            <a:ext cx="992388" cy="973554"/>
          </a:xfrm>
          <a:prstGeom prst="ellipse">
            <a:avLst/>
          </a:prstGeom>
          <a:gradFill flip="none" rotWithShape="1">
            <a:gsLst>
              <a:gs pos="12000">
                <a:schemeClr val="accent1">
                  <a:lumMod val="40000"/>
                  <a:lumOff val="60000"/>
                </a:schemeClr>
              </a:gs>
              <a:gs pos="51000">
                <a:srgbClr val="C00000">
                  <a:shade val="67500"/>
                  <a:satMod val="115000"/>
                </a:srgbClr>
              </a:gs>
              <a:gs pos="77000">
                <a:srgbClr val="C00000">
                  <a:shade val="100000"/>
                  <a:satMod val="115000"/>
                </a:srgbClr>
              </a:gs>
            </a:gsLst>
            <a:path path="circle">
              <a:fillToRect l="50000" t="50000" r="50000" b="50000"/>
            </a:path>
            <a:tileRect/>
          </a:gradFill>
          <a:ln w="25400">
            <a:no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 name="TextBox 2">
            <a:extLst>
              <a:ext uri="{FF2B5EF4-FFF2-40B4-BE49-F238E27FC236}">
                <a16:creationId xmlns:a16="http://schemas.microsoft.com/office/drawing/2014/main" id="{5ADF6928-5FD1-5145-C236-9C6F49740D46}"/>
              </a:ext>
            </a:extLst>
          </p:cNvPr>
          <p:cNvSpPr txBox="1"/>
          <p:nvPr/>
        </p:nvSpPr>
        <p:spPr>
          <a:xfrm>
            <a:off x="3517850" y="198735"/>
            <a:ext cx="4481804" cy="400110"/>
          </a:xfrm>
          <a:prstGeom prst="rect">
            <a:avLst/>
          </a:prstGeom>
          <a:noFill/>
        </p:spPr>
        <p:txBody>
          <a:bodyPr wrap="none" rtlCol="0">
            <a:spAutoFit/>
          </a:bodyPr>
          <a:lstStyle/>
          <a:p>
            <a:pPr algn="r"/>
            <a:r>
              <a:rPr kumimoji="1" lang="en-GB" altLang="ja-JP" sz="2000" dirty="0"/>
              <a:t>Stronger orientations to knowledge (ER+)</a:t>
            </a:r>
            <a:endParaRPr kumimoji="1" lang="ja-JP" altLang="en-US" sz="2000" dirty="0"/>
          </a:p>
        </p:txBody>
      </p:sp>
      <p:sp>
        <p:nvSpPr>
          <p:cNvPr id="4" name="TextBox 3">
            <a:extLst>
              <a:ext uri="{FF2B5EF4-FFF2-40B4-BE49-F238E27FC236}">
                <a16:creationId xmlns:a16="http://schemas.microsoft.com/office/drawing/2014/main" id="{56F9CA02-70A8-8349-9E3B-549FB74A82B6}"/>
              </a:ext>
            </a:extLst>
          </p:cNvPr>
          <p:cNvSpPr txBox="1"/>
          <p:nvPr/>
        </p:nvSpPr>
        <p:spPr>
          <a:xfrm>
            <a:off x="3652138" y="6304477"/>
            <a:ext cx="4382226" cy="400110"/>
          </a:xfrm>
          <a:prstGeom prst="rect">
            <a:avLst/>
          </a:prstGeom>
          <a:noFill/>
        </p:spPr>
        <p:txBody>
          <a:bodyPr wrap="none" rtlCol="0">
            <a:spAutoFit/>
          </a:bodyPr>
          <a:lstStyle/>
          <a:p>
            <a:pPr algn="r"/>
            <a:r>
              <a:rPr kumimoji="1" lang="en-GB" altLang="ja-JP" sz="2000" dirty="0"/>
              <a:t>Weaker orientations to knowledge (ER–)</a:t>
            </a:r>
            <a:endParaRPr kumimoji="1" lang="ja-JP" altLang="en-US" sz="2000" dirty="0"/>
          </a:p>
        </p:txBody>
      </p:sp>
      <p:sp>
        <p:nvSpPr>
          <p:cNvPr id="8" name="TextBox 7">
            <a:extLst>
              <a:ext uri="{FF2B5EF4-FFF2-40B4-BE49-F238E27FC236}">
                <a16:creationId xmlns:a16="http://schemas.microsoft.com/office/drawing/2014/main" id="{8CBA310A-78B4-06D2-AE07-1F57C45C2B57}"/>
              </a:ext>
            </a:extLst>
          </p:cNvPr>
          <p:cNvSpPr txBox="1"/>
          <p:nvPr/>
        </p:nvSpPr>
        <p:spPr>
          <a:xfrm>
            <a:off x="9155811" y="3023429"/>
            <a:ext cx="2510303" cy="707886"/>
          </a:xfrm>
          <a:prstGeom prst="rect">
            <a:avLst/>
          </a:prstGeom>
          <a:noFill/>
        </p:spPr>
        <p:txBody>
          <a:bodyPr wrap="none" rtlCol="0">
            <a:spAutoFit/>
          </a:bodyPr>
          <a:lstStyle/>
          <a:p>
            <a:pPr algn="ctr"/>
            <a:r>
              <a:rPr kumimoji="1" lang="en-GB" altLang="ja-JP" sz="2000" dirty="0"/>
              <a:t>Stronger orientations </a:t>
            </a:r>
          </a:p>
          <a:p>
            <a:pPr algn="ctr"/>
            <a:r>
              <a:rPr kumimoji="1" lang="en-GB" altLang="ja-JP" sz="2000" dirty="0"/>
              <a:t>to knowers (SR+)</a:t>
            </a:r>
            <a:endParaRPr kumimoji="1" lang="ja-JP" altLang="en-US" sz="2000" dirty="0"/>
          </a:p>
        </p:txBody>
      </p:sp>
      <p:sp>
        <p:nvSpPr>
          <p:cNvPr id="9" name="TextBox 8">
            <a:extLst>
              <a:ext uri="{FF2B5EF4-FFF2-40B4-BE49-F238E27FC236}">
                <a16:creationId xmlns:a16="http://schemas.microsoft.com/office/drawing/2014/main" id="{C37504DE-42ED-253E-6654-E8A53F1964BE}"/>
              </a:ext>
            </a:extLst>
          </p:cNvPr>
          <p:cNvSpPr txBox="1"/>
          <p:nvPr/>
        </p:nvSpPr>
        <p:spPr>
          <a:xfrm>
            <a:off x="321996" y="3023429"/>
            <a:ext cx="2413481" cy="707886"/>
          </a:xfrm>
          <a:prstGeom prst="rect">
            <a:avLst/>
          </a:prstGeom>
          <a:noFill/>
        </p:spPr>
        <p:txBody>
          <a:bodyPr wrap="none" rtlCol="0">
            <a:spAutoFit/>
          </a:bodyPr>
          <a:lstStyle/>
          <a:p>
            <a:pPr algn="ctr"/>
            <a:r>
              <a:rPr kumimoji="1" lang="en-GB" altLang="ja-JP" sz="2000" dirty="0"/>
              <a:t>Weaker orientations </a:t>
            </a:r>
          </a:p>
          <a:p>
            <a:pPr algn="ctr"/>
            <a:r>
              <a:rPr kumimoji="1" lang="en-GB" altLang="ja-JP" sz="2000" dirty="0"/>
              <a:t>to knowers (SR–)</a:t>
            </a:r>
            <a:endParaRPr kumimoji="1" lang="ja-JP" altLang="en-US" sz="2000" dirty="0"/>
          </a:p>
        </p:txBody>
      </p:sp>
      <p:sp>
        <p:nvSpPr>
          <p:cNvPr id="12" name="TextBox 11">
            <a:extLst>
              <a:ext uri="{FF2B5EF4-FFF2-40B4-BE49-F238E27FC236}">
                <a16:creationId xmlns:a16="http://schemas.microsoft.com/office/drawing/2014/main" id="{E58518E3-D23B-12DE-3E77-8B1968B81844}"/>
              </a:ext>
            </a:extLst>
          </p:cNvPr>
          <p:cNvSpPr txBox="1"/>
          <p:nvPr/>
        </p:nvSpPr>
        <p:spPr>
          <a:xfrm>
            <a:off x="7676483" y="1288687"/>
            <a:ext cx="607623" cy="707886"/>
          </a:xfrm>
          <a:prstGeom prst="rect">
            <a:avLst/>
          </a:prstGeom>
          <a:noFill/>
        </p:spPr>
        <p:txBody>
          <a:bodyPr wrap="square" rtlCol="0">
            <a:spAutoFit/>
          </a:bodyPr>
          <a:lstStyle/>
          <a:p>
            <a:pPr algn="ctr"/>
            <a:r>
              <a:rPr lang="en-GB" altLang="ja-JP" sz="4000" b="1" dirty="0">
                <a:solidFill>
                  <a:srgbClr val="C00000"/>
                </a:solidFill>
              </a:rPr>
              <a:t>?</a:t>
            </a:r>
            <a:endParaRPr kumimoji="1" lang="ja-JP" altLang="en-US" sz="4000" b="1" dirty="0">
              <a:solidFill>
                <a:srgbClr val="C00000"/>
              </a:solidFill>
            </a:endParaRPr>
          </a:p>
        </p:txBody>
      </p:sp>
    </p:spTree>
    <p:extLst>
      <p:ext uri="{BB962C8B-B14F-4D97-AF65-F5344CB8AC3E}">
        <p14:creationId xmlns:p14="http://schemas.microsoft.com/office/powerpoint/2010/main" val="178591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352" name="Rectangle 57351">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dirt road in a forest&#10;&#10;Description automatically generated with medium confidence">
            <a:extLst>
              <a:ext uri="{FF2B5EF4-FFF2-40B4-BE49-F238E27FC236}">
                <a16:creationId xmlns:a16="http://schemas.microsoft.com/office/drawing/2014/main" id="{11215F7B-90E8-247E-EDCF-A212C1C6F194}"/>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8970" r="31696" b="-1"/>
          <a:stretch/>
        </p:blipFill>
        <p:spPr>
          <a:xfrm>
            <a:off x="6094496" y="10"/>
            <a:ext cx="6095980" cy="6857990"/>
          </a:xfrm>
          <a:prstGeom prst="rect">
            <a:avLst/>
          </a:prstGeom>
        </p:spPr>
      </p:pic>
      <p:sp>
        <p:nvSpPr>
          <p:cNvPr id="6" name="Content Placeholder 2">
            <a:extLst>
              <a:ext uri="{FF2B5EF4-FFF2-40B4-BE49-F238E27FC236}">
                <a16:creationId xmlns:a16="http://schemas.microsoft.com/office/drawing/2014/main" id="{E12B30EE-D72B-4842-6C46-0F8194146C7C}"/>
              </a:ext>
            </a:extLst>
          </p:cNvPr>
          <p:cNvSpPr txBox="1">
            <a:spLocks/>
          </p:cNvSpPr>
          <p:nvPr/>
        </p:nvSpPr>
        <p:spPr>
          <a:xfrm>
            <a:off x="167721" y="202648"/>
            <a:ext cx="5760578" cy="64527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a:t>Signature / Powerful Pedagogies for EAP?</a:t>
            </a:r>
            <a:endParaRPr lang="en-US" sz="4000" i="1" dirty="0"/>
          </a:p>
          <a:p>
            <a:pPr marL="0" indent="0">
              <a:buFont typeface="Arial" panose="020B0604020202020204" pitchFamily="34" charset="0"/>
              <a:buNone/>
            </a:pPr>
            <a:endParaRPr lang="en-US" dirty="0"/>
          </a:p>
          <a:p>
            <a:pPr marL="0" indent="0">
              <a:buNone/>
            </a:pPr>
            <a:r>
              <a:rPr lang="en-US" dirty="0"/>
              <a:t>Emerge in relation to social and material ecologies...</a:t>
            </a:r>
          </a:p>
          <a:p>
            <a:pPr marL="0" indent="0">
              <a:buNone/>
            </a:pPr>
            <a:endParaRPr lang="en-US" dirty="0"/>
          </a:p>
          <a:p>
            <a:pPr marL="0" indent="0">
              <a:buNone/>
            </a:pPr>
            <a:r>
              <a:rPr lang="en-US" dirty="0"/>
              <a:t>...in addition to</a:t>
            </a:r>
          </a:p>
          <a:p>
            <a:pPr marL="0" indent="0">
              <a:buNone/>
            </a:pPr>
            <a:endParaRPr lang="en-US" dirty="0"/>
          </a:p>
          <a:p>
            <a:r>
              <a:rPr lang="en-US" dirty="0"/>
              <a:t>Classroom practices</a:t>
            </a:r>
          </a:p>
          <a:p>
            <a:r>
              <a:rPr lang="en-US" dirty="0"/>
              <a:t>Underpinning knowledges</a:t>
            </a:r>
          </a:p>
          <a:p>
            <a:r>
              <a:rPr lang="en-US" dirty="0"/>
              <a:t>Driving axiology (values)</a:t>
            </a:r>
          </a:p>
        </p:txBody>
      </p:sp>
    </p:spTree>
    <p:extLst>
      <p:ext uri="{BB962C8B-B14F-4D97-AF65-F5344CB8AC3E}">
        <p14:creationId xmlns:p14="http://schemas.microsoft.com/office/powerpoint/2010/main" val="381582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fade">
                                      <p:cBhvr>
                                        <p:cTn id="12" dur="500"/>
                                        <p:tgtEl>
                                          <p:spTgt spid="6">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animEffect transition="in" filter="fade">
                                      <p:cBhvr>
                                        <p:cTn id="17" dur="500"/>
                                        <p:tgtEl>
                                          <p:spTgt spid="6">
                                            <p:txEl>
                                              <p:pRg st="6" end="6"/>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xEl>
                                              <p:pRg st="7" end="7"/>
                                            </p:txEl>
                                          </p:spTgt>
                                        </p:tgtEl>
                                        <p:attrNameLst>
                                          <p:attrName>style.visibility</p:attrName>
                                        </p:attrNameLst>
                                      </p:cBhvr>
                                      <p:to>
                                        <p:strVal val="visible"/>
                                      </p:to>
                                    </p:set>
                                    <p:animEffect transition="in" filter="fade">
                                      <p:cBhvr>
                                        <p:cTn id="20" dur="500"/>
                                        <p:tgtEl>
                                          <p:spTgt spid="6">
                                            <p:txEl>
                                              <p:pRg st="7" end="7"/>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animEffect transition="in" filter="fade">
                                      <p:cBhvr>
                                        <p:cTn id="23"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352" name="Rectangle 57351">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dirt road in a forest&#10;&#10;Description automatically generated with medium confidence">
            <a:extLst>
              <a:ext uri="{FF2B5EF4-FFF2-40B4-BE49-F238E27FC236}">
                <a16:creationId xmlns:a16="http://schemas.microsoft.com/office/drawing/2014/main" id="{11215F7B-90E8-247E-EDCF-A212C1C6F194}"/>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8970" r="31696" b="-1"/>
          <a:stretch/>
        </p:blipFill>
        <p:spPr>
          <a:xfrm>
            <a:off x="6094496" y="10"/>
            <a:ext cx="6095980" cy="6857990"/>
          </a:xfrm>
          <a:prstGeom prst="rect">
            <a:avLst/>
          </a:prstGeom>
        </p:spPr>
      </p:pic>
      <p:sp>
        <p:nvSpPr>
          <p:cNvPr id="6" name="Content Placeholder 2">
            <a:extLst>
              <a:ext uri="{FF2B5EF4-FFF2-40B4-BE49-F238E27FC236}">
                <a16:creationId xmlns:a16="http://schemas.microsoft.com/office/drawing/2014/main" id="{E12B30EE-D72B-4842-6C46-0F8194146C7C}"/>
              </a:ext>
            </a:extLst>
          </p:cNvPr>
          <p:cNvSpPr txBox="1">
            <a:spLocks/>
          </p:cNvSpPr>
          <p:nvPr/>
        </p:nvSpPr>
        <p:spPr>
          <a:xfrm>
            <a:off x="149629" y="202648"/>
            <a:ext cx="5828489" cy="64527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a:t>Signature / Powerful Pedagogies for EAP?</a:t>
            </a:r>
            <a:endParaRPr lang="en-US" sz="4000" i="1" dirty="0"/>
          </a:p>
          <a:p>
            <a:pPr marL="0" indent="0">
              <a:buFont typeface="Arial" panose="020B0604020202020204" pitchFamily="34" charset="0"/>
              <a:buNone/>
            </a:pPr>
            <a:endParaRPr lang="en-US" sz="1000" dirty="0"/>
          </a:p>
          <a:p>
            <a:pPr marL="0" indent="0">
              <a:buNone/>
            </a:pPr>
            <a:r>
              <a:rPr lang="en-US" dirty="0"/>
              <a:t>Practices operate in four spaces...</a:t>
            </a:r>
          </a:p>
          <a:p>
            <a:pPr marL="0" indent="0">
              <a:buNone/>
            </a:pPr>
            <a:endParaRPr lang="en-US" sz="1000" dirty="0"/>
          </a:p>
          <a:p>
            <a:r>
              <a:rPr lang="en-US" dirty="0"/>
              <a:t>‘Signature spaces’ probably emerge locally + via networks (e.g. BALEAP)</a:t>
            </a:r>
          </a:p>
          <a:p>
            <a:r>
              <a:rPr lang="en-US" dirty="0"/>
              <a:t>Not all ‘powerful’ pedagogies are </a:t>
            </a:r>
            <a:r>
              <a:rPr lang="en-US" i="1" dirty="0"/>
              <a:t>epistemically </a:t>
            </a:r>
            <a:r>
              <a:rPr lang="en-US" dirty="0"/>
              <a:t>powerful...</a:t>
            </a:r>
          </a:p>
          <a:p>
            <a:r>
              <a:rPr lang="en-US" dirty="0"/>
              <a:t>EAP pedagogies may vary mostly </a:t>
            </a:r>
            <a:r>
              <a:rPr lang="en-US" i="1" dirty="0"/>
              <a:t>within</a:t>
            </a:r>
            <a:r>
              <a:rPr lang="en-US" dirty="0"/>
              <a:t> a space (quadrant)...</a:t>
            </a:r>
          </a:p>
          <a:p>
            <a:r>
              <a:rPr lang="en-US" dirty="0"/>
              <a:t>...but may </a:t>
            </a:r>
            <a:r>
              <a:rPr lang="en-US" i="1" dirty="0"/>
              <a:t>code shift</a:t>
            </a:r>
            <a:r>
              <a:rPr lang="en-US" dirty="0"/>
              <a:t> through:</a:t>
            </a:r>
          </a:p>
          <a:p>
            <a:pPr lvl="1"/>
            <a:r>
              <a:rPr lang="en-US" dirty="0"/>
              <a:t>Movement of practitioners/ expertise</a:t>
            </a:r>
          </a:p>
          <a:p>
            <a:pPr lvl="1"/>
            <a:r>
              <a:rPr lang="en-US" dirty="0"/>
              <a:t>Institutional change</a:t>
            </a:r>
          </a:p>
          <a:p>
            <a:pPr lvl="1"/>
            <a:r>
              <a:rPr lang="en-US" dirty="0"/>
              <a:t>Scholarship</a:t>
            </a:r>
          </a:p>
        </p:txBody>
      </p:sp>
    </p:spTree>
    <p:extLst>
      <p:ext uri="{BB962C8B-B14F-4D97-AF65-F5344CB8AC3E}">
        <p14:creationId xmlns:p14="http://schemas.microsoft.com/office/powerpoint/2010/main" val="3957447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Effect transition="in" filter="fade">
                                      <p:cBhvr>
                                        <p:cTn id="7" dur="500"/>
                                        <p:tgtEl>
                                          <p:spTgt spid="6">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5" end="5"/>
                                            </p:txEl>
                                          </p:spTgt>
                                        </p:tgtEl>
                                        <p:attrNameLst>
                                          <p:attrName>style.visibility</p:attrName>
                                        </p:attrNameLst>
                                      </p:cBhvr>
                                      <p:to>
                                        <p:strVal val="visible"/>
                                      </p:to>
                                    </p:set>
                                    <p:animEffect transition="in" filter="fade">
                                      <p:cBhvr>
                                        <p:cTn id="12" dur="500"/>
                                        <p:tgtEl>
                                          <p:spTgt spid="6">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animEffect transition="in" filter="fade">
                                      <p:cBhvr>
                                        <p:cTn id="17" dur="500"/>
                                        <p:tgtEl>
                                          <p:spTgt spid="6">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7" end="7"/>
                                            </p:txEl>
                                          </p:spTgt>
                                        </p:tgtEl>
                                        <p:attrNameLst>
                                          <p:attrName>style.visibility</p:attrName>
                                        </p:attrNameLst>
                                      </p:cBhvr>
                                      <p:to>
                                        <p:strVal val="visible"/>
                                      </p:to>
                                    </p:set>
                                    <p:animEffect transition="in" filter="fade">
                                      <p:cBhvr>
                                        <p:cTn id="22" dur="500"/>
                                        <p:tgtEl>
                                          <p:spTgt spid="6">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animEffect transition="in" filter="fade">
                                      <p:cBhvr>
                                        <p:cTn id="27" dur="500"/>
                                        <p:tgtEl>
                                          <p:spTgt spid="6">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
                                            <p:txEl>
                                              <p:pRg st="9" end="9"/>
                                            </p:txEl>
                                          </p:spTgt>
                                        </p:tgtEl>
                                        <p:attrNameLst>
                                          <p:attrName>style.visibility</p:attrName>
                                        </p:attrNameLst>
                                      </p:cBhvr>
                                      <p:to>
                                        <p:strVal val="visible"/>
                                      </p:to>
                                    </p:set>
                                    <p:animEffect transition="in" filter="fade">
                                      <p:cBhvr>
                                        <p:cTn id="30" dur="500"/>
                                        <p:tgtEl>
                                          <p:spTgt spid="6">
                                            <p:txEl>
                                              <p:pRg st="9" end="9"/>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
                                            <p:txEl>
                                              <p:pRg st="10" end="10"/>
                                            </p:txEl>
                                          </p:spTgt>
                                        </p:tgtEl>
                                        <p:attrNameLst>
                                          <p:attrName>style.visibility</p:attrName>
                                        </p:attrNameLst>
                                      </p:cBhvr>
                                      <p:to>
                                        <p:strVal val="visible"/>
                                      </p:to>
                                    </p:set>
                                    <p:animEffect transition="in" filter="fade">
                                      <p:cBhvr>
                                        <p:cTn id="33"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352" name="Rectangle 57351">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dirt road in a forest&#10;&#10;Description automatically generated with medium confidence">
            <a:extLst>
              <a:ext uri="{FF2B5EF4-FFF2-40B4-BE49-F238E27FC236}">
                <a16:creationId xmlns:a16="http://schemas.microsoft.com/office/drawing/2014/main" id="{11215F7B-90E8-247E-EDCF-A212C1C6F194}"/>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8970" r="31696" b="-1"/>
          <a:stretch/>
        </p:blipFill>
        <p:spPr>
          <a:xfrm>
            <a:off x="6094496" y="10"/>
            <a:ext cx="6095980" cy="6857990"/>
          </a:xfrm>
          <a:prstGeom prst="rect">
            <a:avLst/>
          </a:prstGeom>
        </p:spPr>
      </p:pic>
      <p:sp>
        <p:nvSpPr>
          <p:cNvPr id="6" name="Content Placeholder 2">
            <a:extLst>
              <a:ext uri="{FF2B5EF4-FFF2-40B4-BE49-F238E27FC236}">
                <a16:creationId xmlns:a16="http://schemas.microsoft.com/office/drawing/2014/main" id="{E12B30EE-D72B-4842-6C46-0F8194146C7C}"/>
              </a:ext>
            </a:extLst>
          </p:cNvPr>
          <p:cNvSpPr txBox="1">
            <a:spLocks/>
          </p:cNvSpPr>
          <p:nvPr/>
        </p:nvSpPr>
        <p:spPr>
          <a:xfrm>
            <a:off x="167721" y="202648"/>
            <a:ext cx="5760578" cy="64527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a:t>Signature / Powerful Pedagogies for EAP?</a:t>
            </a:r>
            <a:endParaRPr lang="en-US" sz="4000" i="1" dirty="0"/>
          </a:p>
          <a:p>
            <a:pPr marL="0" indent="0">
              <a:buFont typeface="Arial" panose="020B0604020202020204" pitchFamily="34" charset="0"/>
              <a:buNone/>
            </a:pPr>
            <a:endParaRPr lang="en-US" dirty="0"/>
          </a:p>
          <a:p>
            <a:pPr marL="0" indent="0">
              <a:buNone/>
            </a:pPr>
            <a:r>
              <a:rPr lang="en-US" dirty="0"/>
              <a:t>Might an </a:t>
            </a:r>
            <a:r>
              <a:rPr lang="en-US" i="1" dirty="0"/>
              <a:t>espoused </a:t>
            </a:r>
            <a:r>
              <a:rPr lang="en-US" dirty="0"/>
              <a:t>signature space be emerging in the </a:t>
            </a:r>
            <a:r>
              <a:rPr lang="en-US" i="1" dirty="0"/>
              <a:t>elite code</a:t>
            </a:r>
            <a:r>
              <a:rPr lang="en-US" dirty="0"/>
              <a:t>?</a:t>
            </a:r>
          </a:p>
          <a:p>
            <a:pPr marL="0" indent="0">
              <a:buNone/>
            </a:pPr>
            <a:endParaRPr lang="en-US" dirty="0"/>
          </a:p>
          <a:p>
            <a:r>
              <a:rPr lang="en-US" dirty="0"/>
              <a:t>...i.e. EAP pedagogies that orient </a:t>
            </a:r>
            <a:r>
              <a:rPr lang="en-US" b="1" i="1" dirty="0"/>
              <a:t>both</a:t>
            </a:r>
            <a:r>
              <a:rPr lang="en-US" b="1" dirty="0"/>
              <a:t> </a:t>
            </a:r>
            <a:r>
              <a:rPr lang="en-US" dirty="0"/>
              <a:t>to academic discourse(s) </a:t>
            </a:r>
            <a:r>
              <a:rPr lang="en-US" b="1" i="1" dirty="0"/>
              <a:t>and</a:t>
            </a:r>
            <a:r>
              <a:rPr lang="en-US" dirty="0"/>
              <a:t> to students’ material conditions &amp; lived experience</a:t>
            </a:r>
          </a:p>
          <a:p>
            <a:r>
              <a:rPr lang="en-US" dirty="0"/>
              <a:t>&gt;&gt; A </a:t>
            </a:r>
            <a:r>
              <a:rPr lang="en-US" dirty="0" err="1"/>
              <a:t>centring</a:t>
            </a:r>
            <a:r>
              <a:rPr lang="en-US" dirty="0"/>
              <a:t> of knowledge </a:t>
            </a:r>
            <a:r>
              <a:rPr lang="en-US" i="1" dirty="0"/>
              <a:t>and</a:t>
            </a:r>
            <a:r>
              <a:rPr lang="en-US" dirty="0"/>
              <a:t> a </a:t>
            </a:r>
            <a:r>
              <a:rPr lang="en-US" dirty="0" err="1"/>
              <a:t>centring</a:t>
            </a:r>
            <a:r>
              <a:rPr lang="en-US" dirty="0"/>
              <a:t> of social justice</a:t>
            </a:r>
          </a:p>
          <a:p>
            <a:r>
              <a:rPr lang="en-US" dirty="0"/>
              <a:t>&gt;&gt; </a:t>
            </a:r>
            <a:r>
              <a:rPr lang="en-US" i="1" dirty="0"/>
              <a:t>Powerful pedagogies</a:t>
            </a:r>
            <a:r>
              <a:rPr lang="en-US" dirty="0"/>
              <a:t> in both senses – epistemic &amp; social</a:t>
            </a:r>
          </a:p>
        </p:txBody>
      </p:sp>
    </p:spTree>
    <p:extLst>
      <p:ext uri="{BB962C8B-B14F-4D97-AF65-F5344CB8AC3E}">
        <p14:creationId xmlns:p14="http://schemas.microsoft.com/office/powerpoint/2010/main" val="2721520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Effect transition="in" filter="fade">
                                      <p:cBhvr>
                                        <p:cTn id="7" dur="500"/>
                                        <p:tgtEl>
                                          <p:spTgt spid="6">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5" end="5"/>
                                            </p:txEl>
                                          </p:spTgt>
                                        </p:tgtEl>
                                        <p:attrNameLst>
                                          <p:attrName>style.visibility</p:attrName>
                                        </p:attrNameLst>
                                      </p:cBhvr>
                                      <p:to>
                                        <p:strVal val="visible"/>
                                      </p:to>
                                    </p:set>
                                    <p:animEffect transition="in" filter="fade">
                                      <p:cBhvr>
                                        <p:cTn id="12" dur="500"/>
                                        <p:tgtEl>
                                          <p:spTgt spid="6">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animEffect transition="in" filter="fade">
                                      <p:cBhvr>
                                        <p:cTn id="1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352" name="Rectangle 57351">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dirt road in a forest&#10;&#10;Description automatically generated with medium confidence">
            <a:extLst>
              <a:ext uri="{FF2B5EF4-FFF2-40B4-BE49-F238E27FC236}">
                <a16:creationId xmlns:a16="http://schemas.microsoft.com/office/drawing/2014/main" id="{11215F7B-90E8-247E-EDCF-A212C1C6F194}"/>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8970" r="31696" b="-1"/>
          <a:stretch/>
        </p:blipFill>
        <p:spPr>
          <a:xfrm>
            <a:off x="6094496" y="10"/>
            <a:ext cx="6095980" cy="6857990"/>
          </a:xfrm>
          <a:prstGeom prst="rect">
            <a:avLst/>
          </a:prstGeom>
        </p:spPr>
      </p:pic>
      <p:sp>
        <p:nvSpPr>
          <p:cNvPr id="6" name="Content Placeholder 2">
            <a:extLst>
              <a:ext uri="{FF2B5EF4-FFF2-40B4-BE49-F238E27FC236}">
                <a16:creationId xmlns:a16="http://schemas.microsoft.com/office/drawing/2014/main" id="{E12B30EE-D72B-4842-6C46-0F8194146C7C}"/>
              </a:ext>
            </a:extLst>
          </p:cNvPr>
          <p:cNvSpPr txBox="1">
            <a:spLocks/>
          </p:cNvSpPr>
          <p:nvPr/>
        </p:nvSpPr>
        <p:spPr>
          <a:xfrm>
            <a:off x="167721" y="202648"/>
            <a:ext cx="5760578" cy="64527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a:t>Signature / Powerful Pedagogies for EAP?</a:t>
            </a:r>
            <a:endParaRPr lang="en-US" sz="4000" i="1" dirty="0"/>
          </a:p>
          <a:p>
            <a:pPr marL="0" indent="0">
              <a:buFont typeface="Arial" panose="020B0604020202020204" pitchFamily="34" charset="0"/>
              <a:buNone/>
            </a:pPr>
            <a:endParaRPr lang="en-US" dirty="0"/>
          </a:p>
          <a:p>
            <a:pPr marL="0" indent="0">
              <a:buNone/>
            </a:pPr>
            <a:r>
              <a:rPr lang="en-US" dirty="0"/>
              <a:t>Might an </a:t>
            </a:r>
            <a:r>
              <a:rPr lang="en-US" i="1" dirty="0"/>
              <a:t>espoused </a:t>
            </a:r>
            <a:r>
              <a:rPr lang="en-US" dirty="0"/>
              <a:t>signature space be emerging in the </a:t>
            </a:r>
            <a:r>
              <a:rPr lang="en-US" i="1" dirty="0"/>
              <a:t>elite code</a:t>
            </a:r>
            <a:r>
              <a:rPr lang="en-US" dirty="0"/>
              <a:t>?</a:t>
            </a:r>
          </a:p>
          <a:p>
            <a:pPr marL="0" indent="0">
              <a:buNone/>
            </a:pPr>
            <a:endParaRPr lang="en-US" dirty="0"/>
          </a:p>
          <a:p>
            <a:r>
              <a:rPr lang="en-US" dirty="0"/>
              <a:t>= A challenge for EAP practitioner education and development, if so...</a:t>
            </a:r>
          </a:p>
          <a:p>
            <a:r>
              <a:rPr lang="en-US" dirty="0"/>
              <a:t>...but all teachers should have access to these powerful pedagogies</a:t>
            </a:r>
          </a:p>
          <a:p>
            <a:r>
              <a:rPr lang="en-US" dirty="0"/>
              <a:t>= an issue of social justice also for staff</a:t>
            </a:r>
          </a:p>
        </p:txBody>
      </p:sp>
    </p:spTree>
    <p:extLst>
      <p:ext uri="{BB962C8B-B14F-4D97-AF65-F5344CB8AC3E}">
        <p14:creationId xmlns:p14="http://schemas.microsoft.com/office/powerpoint/2010/main" val="93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animEffect transition="in" filter="fade">
                                      <p:cBhvr>
                                        <p:cTn id="7" dur="500"/>
                                        <p:tgtEl>
                                          <p:spTgt spid="6">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6" end="6"/>
                                            </p:txEl>
                                          </p:spTgt>
                                        </p:tgtEl>
                                        <p:attrNameLst>
                                          <p:attrName>style.visibility</p:attrName>
                                        </p:attrNameLst>
                                      </p:cBhvr>
                                      <p:to>
                                        <p:strVal val="visible"/>
                                      </p:to>
                                    </p:set>
                                    <p:animEffect transition="in" filter="fade">
                                      <p:cBhvr>
                                        <p:cTn id="1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10;&#10;Description automatically generated">
            <a:extLst>
              <a:ext uri="{FF2B5EF4-FFF2-40B4-BE49-F238E27FC236}">
                <a16:creationId xmlns:a16="http://schemas.microsoft.com/office/drawing/2014/main" id="{F97FD7E3-F33A-13B5-D34D-C78E4078298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096000" y="0"/>
            <a:ext cx="6096000" cy="6858000"/>
          </a:xfrm>
          <a:prstGeom prst="rect">
            <a:avLst/>
          </a:prstGeom>
        </p:spPr>
      </p:pic>
      <p:sp>
        <p:nvSpPr>
          <p:cNvPr id="4" name="Content Placeholder 2">
            <a:extLst>
              <a:ext uri="{FF2B5EF4-FFF2-40B4-BE49-F238E27FC236}">
                <a16:creationId xmlns:a16="http://schemas.microsoft.com/office/drawing/2014/main" id="{A73F09FE-7DA8-A100-9158-12754D4C88ED}"/>
              </a:ext>
            </a:extLst>
          </p:cNvPr>
          <p:cNvSpPr txBox="1">
            <a:spLocks/>
          </p:cNvSpPr>
          <p:nvPr/>
        </p:nvSpPr>
        <p:spPr>
          <a:xfrm>
            <a:off x="202418" y="202648"/>
            <a:ext cx="6096000" cy="64527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a:t>Signature / Powerful Pedagogies for EAP?</a:t>
            </a:r>
            <a:endParaRPr lang="en-US" sz="4000" i="1" dirty="0"/>
          </a:p>
          <a:p>
            <a:pPr marL="0" indent="0">
              <a:buFont typeface="Arial" panose="020B0604020202020204" pitchFamily="34" charset="0"/>
              <a:buNone/>
            </a:pPr>
            <a:endParaRPr lang="en-US" dirty="0"/>
          </a:p>
          <a:p>
            <a:pPr marL="0" indent="0">
              <a:buNone/>
            </a:pPr>
            <a:r>
              <a:rPr lang="en-US" dirty="0"/>
              <a:t>Reminds us that individual </a:t>
            </a:r>
            <a:r>
              <a:rPr lang="en-US" i="1" dirty="0"/>
              <a:t>repertoires</a:t>
            </a:r>
            <a:r>
              <a:rPr lang="en-US" dirty="0"/>
              <a:t> become community </a:t>
            </a:r>
            <a:r>
              <a:rPr lang="en-US" i="1" dirty="0"/>
              <a:t>reservoirs</a:t>
            </a:r>
            <a:r>
              <a:rPr lang="en-US" dirty="0"/>
              <a:t> through:</a:t>
            </a:r>
          </a:p>
          <a:p>
            <a:pPr marL="0" indent="0">
              <a:buNone/>
            </a:pPr>
            <a:endParaRPr lang="en-US" dirty="0"/>
          </a:p>
          <a:p>
            <a:r>
              <a:rPr lang="en-US" dirty="0"/>
              <a:t>Communities of open classrooms</a:t>
            </a:r>
          </a:p>
          <a:p>
            <a:r>
              <a:rPr lang="en-US" dirty="0"/>
              <a:t>Making explicit the principles &amp; values underpinning ‘surface’ EAP practices</a:t>
            </a:r>
          </a:p>
          <a:p>
            <a:pPr marL="457200" lvl="1" indent="0">
              <a:buNone/>
            </a:pPr>
            <a:r>
              <a:rPr lang="en-US" dirty="0"/>
              <a:t>(</a:t>
            </a:r>
            <a:r>
              <a:rPr lang="en-US" i="1" dirty="0"/>
              <a:t>E.g. </a:t>
            </a:r>
            <a:r>
              <a:rPr lang="en-US" dirty="0"/>
              <a:t>via peer observation + critical discussion; curriculum conversations; </a:t>
            </a:r>
            <a:r>
              <a:rPr lang="en-US" dirty="0" err="1"/>
              <a:t>etc</a:t>
            </a:r>
            <a:r>
              <a:rPr lang="en-US" dirty="0"/>
              <a:t>)</a:t>
            </a:r>
          </a:p>
          <a:p>
            <a:r>
              <a:rPr lang="en-US" dirty="0"/>
              <a:t>Engagement across borders</a:t>
            </a:r>
          </a:p>
          <a:p>
            <a:pPr marL="457200" lvl="1" indent="0">
              <a:buNone/>
            </a:pPr>
            <a:r>
              <a:rPr lang="en-US" dirty="0"/>
              <a:t>(</a:t>
            </a:r>
            <a:r>
              <a:rPr lang="en-US" i="1" dirty="0"/>
              <a:t>E.g.</a:t>
            </a:r>
            <a:r>
              <a:rPr lang="en-US" dirty="0"/>
              <a:t> via network building; reading across contexts; voices from the Global South)</a:t>
            </a:r>
          </a:p>
        </p:txBody>
      </p:sp>
      <p:pic>
        <p:nvPicPr>
          <p:cNvPr id="7" name="Picture 6" descr="Text&#10;&#10;Description automatically generated">
            <a:extLst>
              <a:ext uri="{FF2B5EF4-FFF2-40B4-BE49-F238E27FC236}">
                <a16:creationId xmlns:a16="http://schemas.microsoft.com/office/drawing/2014/main" id="{F1D2809A-770E-DE60-318F-852242D69637}"/>
              </a:ext>
            </a:extLst>
          </p:cNvPr>
          <p:cNvPicPr>
            <a:picLocks noChangeAspect="1"/>
          </p:cNvPicPr>
          <p:nvPr/>
        </p:nvPicPr>
        <p:blipFill>
          <a:blip r:embed="rId4"/>
          <a:stretch>
            <a:fillRect/>
          </a:stretch>
        </p:blipFill>
        <p:spPr>
          <a:xfrm>
            <a:off x="6777152" y="856983"/>
            <a:ext cx="2962042" cy="4127952"/>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B003CB6A-37D8-1A7D-2A7F-29036DFC3EF2}"/>
              </a:ext>
            </a:extLst>
          </p:cNvPr>
          <p:cNvPicPr>
            <a:picLocks noChangeAspect="1"/>
          </p:cNvPicPr>
          <p:nvPr/>
        </p:nvPicPr>
        <p:blipFill>
          <a:blip r:embed="rId5"/>
          <a:stretch>
            <a:fillRect/>
          </a:stretch>
        </p:blipFill>
        <p:spPr>
          <a:xfrm>
            <a:off x="8670198" y="2316714"/>
            <a:ext cx="2983919" cy="4159464"/>
          </a:xfrm>
          <a:prstGeom prst="rect">
            <a:avLst/>
          </a:prstGeom>
        </p:spPr>
      </p:pic>
    </p:spTree>
    <p:extLst>
      <p:ext uri="{BB962C8B-B14F-4D97-AF65-F5344CB8AC3E}">
        <p14:creationId xmlns:p14="http://schemas.microsoft.com/office/powerpoint/2010/main" val="3996870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5" end="5"/>
                                            </p:txEl>
                                          </p:spTgt>
                                        </p:tgtEl>
                                        <p:attrNameLst>
                                          <p:attrName>style.visibility</p:attrName>
                                        </p:attrNameLst>
                                      </p:cBhvr>
                                      <p:to>
                                        <p:strVal val="visible"/>
                                      </p:to>
                                    </p:set>
                                    <p:animEffect transition="in" filter="fade">
                                      <p:cBhvr>
                                        <p:cTn id="12" dur="500"/>
                                        <p:tgtEl>
                                          <p:spTgt spid="4">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fade">
                                      <p:cBhvr>
                                        <p:cTn id="17" dur="500"/>
                                        <p:tgtEl>
                                          <p:spTgt spid="4">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7" end="7"/>
                                            </p:txEl>
                                          </p:spTgt>
                                        </p:tgtEl>
                                        <p:attrNameLst>
                                          <p:attrName>style.visibility</p:attrName>
                                        </p:attrNameLst>
                                      </p:cBhvr>
                                      <p:to>
                                        <p:strVal val="visible"/>
                                      </p:to>
                                    </p:set>
                                    <p:animEffect transition="in" filter="fade">
                                      <p:cBhvr>
                                        <p:cTn id="22" dur="500"/>
                                        <p:tgtEl>
                                          <p:spTgt spid="4">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fade">
                                      <p:cBhvr>
                                        <p:cTn id="27" dur="500"/>
                                        <p:tgtEl>
                                          <p:spTgt spid="4">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kumimoji="1" lang="en-GB" altLang="ja-JP" dirty="0">
                <a:solidFill>
                  <a:srgbClr val="FF0000"/>
                </a:solidFill>
              </a:rPr>
              <a:t>References</a:t>
            </a:r>
            <a:endParaRPr kumimoji="1" lang="ja-JP" altLang="en-US" dirty="0">
              <a:solidFill>
                <a:srgbClr val="FF0000"/>
              </a:solidFill>
            </a:endParaRPr>
          </a:p>
        </p:txBody>
      </p:sp>
      <p:sp>
        <p:nvSpPr>
          <p:cNvPr id="3" name="Content Placeholder 2"/>
          <p:cNvSpPr>
            <a:spLocks noGrp="1"/>
          </p:cNvSpPr>
          <p:nvPr>
            <p:ph idx="1"/>
          </p:nvPr>
        </p:nvSpPr>
        <p:spPr>
          <a:xfrm>
            <a:off x="838200" y="1543988"/>
            <a:ext cx="10303412" cy="5456420"/>
          </a:xfrm>
        </p:spPr>
        <p:txBody>
          <a:bodyPr>
            <a:normAutofit fontScale="92500" lnSpcReduction="10000"/>
          </a:bodyPr>
          <a:lstStyle/>
          <a:p>
            <a:pPr marL="0" indent="-457200">
              <a:buNone/>
            </a:pPr>
            <a:r>
              <a:rPr kumimoji="1" lang="en-GB" altLang="ja-JP" sz="2000" dirty="0" err="1"/>
              <a:t>Benmayor</a:t>
            </a:r>
            <a:r>
              <a:rPr kumimoji="1" lang="en-GB" altLang="ja-JP" sz="2000" dirty="0"/>
              <a:t>, R. (2008). Digital storytelling as a signature pedagogy for the new humanities. Arts and 	Humanities in Higher Education, 7(2), 188-204.</a:t>
            </a:r>
          </a:p>
          <a:p>
            <a:pPr marL="0" indent="-457200">
              <a:buNone/>
            </a:pPr>
            <a:r>
              <a:rPr kumimoji="1" lang="en-GB" altLang="ja-JP" sz="2000" dirty="0" err="1"/>
              <a:t>Canagarajah</a:t>
            </a:r>
            <a:r>
              <a:rPr kumimoji="1" lang="en-GB" altLang="ja-JP" sz="2000" dirty="0"/>
              <a:t>, A. S. (2013). </a:t>
            </a:r>
            <a:r>
              <a:rPr kumimoji="1" lang="en-GB" altLang="ja-JP" sz="2000" i="1" dirty="0"/>
              <a:t>Literacy as translingual practice: Between communities and classrooms</a:t>
            </a:r>
            <a:r>
              <a:rPr kumimoji="1" lang="en-GB" altLang="ja-JP" sz="2000" dirty="0"/>
              <a:t>. 	Abingdon, Oxon: Routledge.</a:t>
            </a:r>
          </a:p>
          <a:p>
            <a:pPr marL="0" indent="-457200">
              <a:buNone/>
            </a:pPr>
            <a:r>
              <a:rPr kumimoji="1" lang="en-GB" altLang="ja-JP" sz="2000" dirty="0"/>
              <a:t>Ciccone, A. A. (2012). </a:t>
            </a:r>
            <a:r>
              <a:rPr kumimoji="1" lang="en-GB" altLang="ja-JP" sz="2000" i="1" dirty="0"/>
              <a:t>Exploring more signature pedagogies: Approaches to teaching disciplinary 	habits of mind</a:t>
            </a:r>
            <a:r>
              <a:rPr kumimoji="1" lang="en-GB" altLang="ja-JP" sz="2000" dirty="0"/>
              <a:t>. Stylus Publishing, LLC..</a:t>
            </a:r>
          </a:p>
          <a:p>
            <a:pPr marL="0" indent="-457200">
              <a:buNone/>
            </a:pPr>
            <a:r>
              <a:rPr kumimoji="1" lang="en-GB" altLang="ja-JP" sz="2000" dirty="0"/>
              <a:t>Gurung, R. A., Chick, N. L., &amp; Haynie, A. (2009). </a:t>
            </a:r>
            <a:r>
              <a:rPr kumimoji="1" lang="en-GB" altLang="ja-JP" sz="2000" i="1" dirty="0"/>
              <a:t>Exploring signature pedagogies: Approaches to 	teaching disciplinary habits of mind</a:t>
            </a:r>
            <a:r>
              <a:rPr kumimoji="1" lang="en-GB" altLang="ja-JP" sz="2000" dirty="0"/>
              <a:t>. Stylus Publishing, LLC.</a:t>
            </a:r>
          </a:p>
          <a:p>
            <a:pPr marL="0" indent="-457200">
              <a:buNone/>
            </a:pPr>
            <a:r>
              <a:rPr kumimoji="1" lang="en-GB" altLang="ja-JP" sz="2000" dirty="0"/>
              <a:t>Ham, J., &amp; </a:t>
            </a:r>
            <a:r>
              <a:rPr kumimoji="1" lang="en-GB" altLang="ja-JP" sz="2000" dirty="0" err="1"/>
              <a:t>Schueller</a:t>
            </a:r>
            <a:r>
              <a:rPr kumimoji="1" lang="en-GB" altLang="ja-JP" sz="2000" dirty="0"/>
              <a:t>, J. (2012). Traditions and transformations: Signature pedagogies in the 	language 	curriculum. In Ciccone, A. A. (Ed.) </a:t>
            </a:r>
            <a:r>
              <a:rPr kumimoji="1" lang="en-GB" altLang="ja-JP" sz="2000" i="1" dirty="0"/>
              <a:t>Exploring more signature pedagogies: 	Approaches to 	teaching disciplinary habits of mind </a:t>
            </a:r>
            <a:r>
              <a:rPr kumimoji="1" lang="en-GB" altLang="ja-JP" sz="2000" dirty="0"/>
              <a:t>(pp.27-41). Stylus Publishing, LLC..</a:t>
            </a:r>
          </a:p>
          <a:p>
            <a:pPr marL="0" indent="-457200">
              <a:buNone/>
            </a:pPr>
            <a:r>
              <a:rPr kumimoji="1" lang="en-GB" altLang="ja-JP" sz="2000" dirty="0"/>
              <a:t>Horn, J. (2013). Signature pedagogy/powerful pedagogy: The Oxford tutorial system in the 	humanities. </a:t>
            </a:r>
            <a:r>
              <a:rPr kumimoji="1" lang="en-GB" altLang="ja-JP" sz="2000" i="1" dirty="0"/>
              <a:t>Arts and Humanities in Higher Education</a:t>
            </a:r>
            <a:r>
              <a:rPr kumimoji="1" lang="en-GB" altLang="ja-JP" sz="2000" dirty="0"/>
              <a:t>, 12(4), 350-366.</a:t>
            </a:r>
          </a:p>
          <a:p>
            <a:pPr marL="0" indent="-457200">
              <a:buNone/>
            </a:pPr>
            <a:r>
              <a:rPr kumimoji="1" lang="en-GB" altLang="ja-JP" sz="2000" dirty="0"/>
              <a:t>Kirk, S. (2018). </a:t>
            </a:r>
            <a:r>
              <a:rPr kumimoji="1" lang="en-GB" altLang="ja-JP" sz="2000" i="1" dirty="0"/>
              <a:t>Enacting the Curriculum in English for Academic Purposes: A Legitimation Code Theory 	Analysis’. </a:t>
            </a:r>
            <a:r>
              <a:rPr kumimoji="1" lang="en-GB" altLang="ja-JP" sz="2000" dirty="0"/>
              <a:t>Unpublished doctoral thesis. Durham University.</a:t>
            </a:r>
          </a:p>
          <a:p>
            <a:pPr marL="0" indent="-457200">
              <a:buNone/>
            </a:pPr>
            <a:r>
              <a:rPr kumimoji="1" lang="en-GB" altLang="ja-JP" sz="2000" dirty="0" err="1"/>
              <a:t>Lattery</a:t>
            </a:r>
            <a:r>
              <a:rPr kumimoji="1" lang="en-GB" altLang="ja-JP" sz="2000" dirty="0"/>
              <a:t>, M. J. (2009). Signature pedagogies in introductory physics. In Gurung, R. A., Chick, N. L., &amp; 	Haynie, A. (Eds), Exploring signature pedagogies: Approaches to teaching disciplinary 	habits of mind (pp.280-294). Stylus Publishing, LLC.</a:t>
            </a:r>
          </a:p>
        </p:txBody>
      </p:sp>
    </p:spTree>
    <p:extLst>
      <p:ext uri="{BB962C8B-B14F-4D97-AF65-F5344CB8AC3E}">
        <p14:creationId xmlns:p14="http://schemas.microsoft.com/office/powerpoint/2010/main" val="269729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kumimoji="1" lang="en-GB" altLang="ja-JP" dirty="0">
                <a:solidFill>
                  <a:srgbClr val="FF0000"/>
                </a:solidFill>
              </a:rPr>
              <a:t>References</a:t>
            </a:r>
            <a:endParaRPr kumimoji="1" lang="ja-JP" altLang="en-US" dirty="0">
              <a:solidFill>
                <a:srgbClr val="FF0000"/>
              </a:solidFill>
            </a:endParaRPr>
          </a:p>
        </p:txBody>
      </p:sp>
      <p:sp>
        <p:nvSpPr>
          <p:cNvPr id="3" name="Content Placeholder 2"/>
          <p:cNvSpPr>
            <a:spLocks noGrp="1"/>
          </p:cNvSpPr>
          <p:nvPr>
            <p:ph idx="1"/>
          </p:nvPr>
        </p:nvSpPr>
        <p:spPr>
          <a:xfrm>
            <a:off x="838200" y="1558978"/>
            <a:ext cx="10303412" cy="5299022"/>
          </a:xfrm>
        </p:spPr>
        <p:txBody>
          <a:bodyPr>
            <a:normAutofit/>
          </a:bodyPr>
          <a:lstStyle/>
          <a:p>
            <a:pPr marL="0" indent="-457200">
              <a:buNone/>
            </a:pPr>
            <a:r>
              <a:rPr kumimoji="1" lang="en-GB" altLang="ja-JP" sz="1900" dirty="0"/>
              <a:t>Liyanage, I. &amp; T. Walker (2014) (Eds.) </a:t>
            </a:r>
            <a:r>
              <a:rPr kumimoji="1" lang="en-GB" altLang="ja-JP" sz="1900" i="1" dirty="0"/>
              <a:t>English for Academic Purposes (EAP) in Asia: Negotiating 	Appropriate Practices in a Global Context</a:t>
            </a:r>
            <a:r>
              <a:rPr kumimoji="1" lang="en-GB" altLang="ja-JP" sz="1900" dirty="0"/>
              <a:t>. Rotterdam: Sense Publishers.</a:t>
            </a:r>
          </a:p>
          <a:p>
            <a:pPr marL="0" indent="-457200">
              <a:buNone/>
            </a:pPr>
            <a:r>
              <a:rPr kumimoji="1" lang="en-GB" altLang="ja-JP" sz="1900" dirty="0"/>
              <a:t>Lucas, B., &amp; Hanson, J. (2016). Thinking like an engineer: Using engineering habits of mind and 	signature pedagogies to redesign engineering education. International Journal of 	Engineering Pedagogy, 2(2), 4-13. </a:t>
            </a:r>
            <a:r>
              <a:rPr kumimoji="1" lang="en-GB" altLang="ja-JP" sz="1900" dirty="0">
                <a:hlinkClick r:id="rId2"/>
              </a:rPr>
              <a:t>https://doi.org/10.3991/ijep.v6i2.5366</a:t>
            </a:r>
            <a:endParaRPr kumimoji="1" lang="en-GB" altLang="ja-JP" sz="1900" dirty="0"/>
          </a:p>
          <a:p>
            <a:pPr marL="0" indent="-457200">
              <a:buNone/>
            </a:pPr>
            <a:r>
              <a:rPr kumimoji="1" lang="en-GB" altLang="ja-JP" sz="1900" dirty="0"/>
              <a:t>MacDiarmid, C., &amp; MacDonald, J. J. (Eds.). (2021). </a:t>
            </a:r>
            <a:r>
              <a:rPr kumimoji="1" lang="en-GB" altLang="ja-JP" sz="1900" i="1" dirty="0"/>
              <a:t>Pedagogies in English for academic purposes: 	Teaching and learning in international contexts. </a:t>
            </a:r>
            <a:r>
              <a:rPr kumimoji="1" lang="en-GB" altLang="ja-JP" sz="1900" dirty="0"/>
              <a:t>London: Bloomsbury Publishing.</a:t>
            </a:r>
          </a:p>
          <a:p>
            <a:pPr marL="0" indent="-457200">
              <a:buNone/>
            </a:pPr>
            <a:r>
              <a:rPr kumimoji="1" lang="en-GB" altLang="ja-JP" sz="1900" dirty="0"/>
              <a:t>Maton, K. (2013). Knowledge and knowers: Towards a realist sociology of education. London: 	Routledge.</a:t>
            </a:r>
          </a:p>
          <a:p>
            <a:pPr marL="0" indent="-457200">
              <a:buNone/>
            </a:pPr>
            <a:r>
              <a:rPr kumimoji="1" lang="en-GB" altLang="ja-JP" sz="1900" dirty="0"/>
              <a:t>Motley, P. (2016). Critique and process: Signature pedagogies in the graphic design classroom. 	</a:t>
            </a:r>
            <a:r>
              <a:rPr kumimoji="1" lang="en-GB" altLang="ja-JP" sz="1900" i="1" dirty="0"/>
              <a:t>Arts and Humanities in Higher Education</a:t>
            </a:r>
            <a:r>
              <a:rPr kumimoji="1" lang="en-GB" altLang="ja-JP" sz="1900" dirty="0"/>
              <a:t>, 16(3), 229–240. https://</a:t>
            </a:r>
            <a:r>
              <a:rPr kumimoji="1" lang="en-GB" altLang="ja-JP" sz="1900" dirty="0" err="1"/>
              <a:t>doi.org</a:t>
            </a:r>
            <a:r>
              <a:rPr kumimoji="1" lang="en-GB" altLang="ja-JP" sz="1900" dirty="0"/>
              <a:t>/10.1177/ 	1474022216652765</a:t>
            </a:r>
          </a:p>
          <a:p>
            <a:pPr marL="0" indent="-457200">
              <a:buNone/>
            </a:pPr>
            <a:r>
              <a:rPr kumimoji="1" lang="en-GB" altLang="ja-JP" sz="1900" dirty="0"/>
              <a:t>Pitt, E. &amp; K. M. Quinlan (2021) Signature assessment and feedback practices in the disciplines, 	</a:t>
            </a:r>
            <a:r>
              <a:rPr kumimoji="1" lang="en-GB" altLang="ja-JP" sz="1900" i="1" dirty="0"/>
              <a:t>Assessment in Education: Principles, Policy &amp; Practice, </a:t>
            </a:r>
            <a:r>
              <a:rPr kumimoji="1" lang="en-GB" altLang="ja-JP" sz="1900" dirty="0"/>
              <a:t>28:2, 97-100,DOI: 	10.1080/0969594X.2021.1930444</a:t>
            </a:r>
          </a:p>
          <a:p>
            <a:pPr marL="0" indent="-457200">
              <a:buNone/>
            </a:pPr>
            <a:r>
              <a:rPr kumimoji="1" lang="en-GB" altLang="ja-JP" sz="1900" dirty="0"/>
              <a:t>Shulman, L. S. (2005). Signature pedagogies in the professions. </a:t>
            </a:r>
            <a:r>
              <a:rPr kumimoji="1" lang="en-GB" altLang="ja-JP" sz="1900" i="1" dirty="0"/>
              <a:t>Daedalus,</a:t>
            </a:r>
            <a:r>
              <a:rPr kumimoji="1" lang="en-GB" altLang="ja-JP" sz="1900" dirty="0"/>
              <a:t> 134(3), 52-59.</a:t>
            </a:r>
          </a:p>
        </p:txBody>
      </p:sp>
    </p:spTree>
    <p:extLst>
      <p:ext uri="{BB962C8B-B14F-4D97-AF65-F5344CB8AC3E}">
        <p14:creationId xmlns:p14="http://schemas.microsoft.com/office/powerpoint/2010/main" val="466917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 name="Rectangle 1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group of flowers&#10;&#10;Description automatically generated with medium confidence">
            <a:extLst>
              <a:ext uri="{FF2B5EF4-FFF2-40B4-BE49-F238E27FC236}">
                <a16:creationId xmlns:a16="http://schemas.microsoft.com/office/drawing/2014/main" id="{F2AD6693-F46C-1CB3-3C80-E64D61281745}"/>
              </a:ext>
            </a:extLst>
          </p:cNvPr>
          <p:cNvPicPr>
            <a:picLocks noChangeAspect="1"/>
          </p:cNvPicPr>
          <p:nvPr/>
        </p:nvPicPr>
        <p:blipFill rotWithShape="1">
          <a:blip r:embed="rId3">
            <a:alphaModFix amt="50000"/>
            <a:extLst>
              <a:ext uri="{837473B0-CC2E-450A-ABE3-18F120FF3D39}">
                <a1611:picAttrSrcUrl xmlns:a1611="http://schemas.microsoft.com/office/drawing/2016/11/main" r:id="rId4"/>
              </a:ext>
            </a:extLst>
          </a:blip>
          <a:srcRect t="9883" b="6162"/>
          <a:stretch/>
        </p:blipFill>
        <p:spPr>
          <a:xfrm>
            <a:off x="20" y="1"/>
            <a:ext cx="12191980" cy="6857999"/>
          </a:xfrm>
          <a:prstGeom prst="rect">
            <a:avLst/>
          </a:prstGeom>
        </p:spPr>
      </p:pic>
      <p:sp>
        <p:nvSpPr>
          <p:cNvPr id="7" name="TextBox 6">
            <a:extLst>
              <a:ext uri="{FF2B5EF4-FFF2-40B4-BE49-F238E27FC236}">
                <a16:creationId xmlns:a16="http://schemas.microsoft.com/office/drawing/2014/main" id="{291AD18C-F662-85BE-7C5C-193D539FE01C}"/>
              </a:ext>
            </a:extLst>
          </p:cNvPr>
          <p:cNvSpPr txBox="1"/>
          <p:nvPr/>
        </p:nvSpPr>
        <p:spPr>
          <a:xfrm>
            <a:off x="9751909" y="6657945"/>
            <a:ext cx="2440091"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www.flickr.com/photos/55198538@N00/2824361555/">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5" tooltip="https://creativecommons.org/licenses/by-nc-sa/3.0/">
                  <a:extLst>
                    <a:ext uri="{A12FA001-AC4F-418D-AE19-62706E023703}">
                      <ahyp:hlinkClr xmlns:ahyp="http://schemas.microsoft.com/office/drawing/2018/hyperlinkcolor" val="tx"/>
                    </a:ext>
                  </a:extLst>
                </a:hlinkClick>
              </a:rPr>
              <a:t>CC BY-SA-NC</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468337-D1BC-4931-C163-68151223DE57}"/>
              </a:ext>
            </a:extLst>
          </p:cNvPr>
          <p:cNvSpPr txBox="1">
            <a:spLocks/>
          </p:cNvSpPr>
          <p:nvPr/>
        </p:nvSpPr>
        <p:spPr>
          <a:xfrm>
            <a:off x="698500" y="3707617"/>
            <a:ext cx="9607296" cy="15955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zh-CN" sz="4400" b="0" i="0" u="none" strike="noStrike" kern="1200" cap="none" spc="0" normalizeH="0" baseline="0" noProof="0" dirty="0">
                <a:ln>
                  <a:noFill/>
                </a:ln>
                <a:solidFill>
                  <a:prstClr val="white"/>
                </a:solidFill>
                <a:effectLst/>
                <a:uLnTx/>
                <a:uFillTx/>
                <a:latin typeface="Calibri Light" panose="020F0302020204030204"/>
                <a:ea typeface="SimSun" pitchFamily="2" charset="-122"/>
                <a:cs typeface="+mj-cs"/>
              </a:rPr>
              <a:t>Thank you</a:t>
            </a:r>
          </a:p>
        </p:txBody>
      </p:sp>
      <p:sp>
        <p:nvSpPr>
          <p:cNvPr id="9" name="Subtitle 2">
            <a:extLst>
              <a:ext uri="{FF2B5EF4-FFF2-40B4-BE49-F238E27FC236}">
                <a16:creationId xmlns:a16="http://schemas.microsoft.com/office/drawing/2014/main" id="{6E3C0B82-811E-ED82-F225-1F803B216FEE}"/>
              </a:ext>
            </a:extLst>
          </p:cNvPr>
          <p:cNvSpPr txBox="1">
            <a:spLocks/>
          </p:cNvSpPr>
          <p:nvPr/>
        </p:nvSpPr>
        <p:spPr>
          <a:xfrm>
            <a:off x="698500" y="5789997"/>
            <a:ext cx="6328833" cy="96907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Steve Kirk | Durham University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BALEAP Biennial Conference, Warwick | 20.04.2023</a:t>
            </a:r>
          </a:p>
        </p:txBody>
      </p:sp>
      <p:pic>
        <p:nvPicPr>
          <p:cNvPr id="11" name="Picture 10" descr="Text&#10;&#10;Description automatically generated with medium confidence">
            <a:extLst>
              <a:ext uri="{FF2B5EF4-FFF2-40B4-BE49-F238E27FC236}">
                <a16:creationId xmlns:a16="http://schemas.microsoft.com/office/drawing/2014/main" id="{43C5497C-0821-D1EB-D8A5-1810B51A6809}"/>
              </a:ext>
            </a:extLst>
          </p:cNvPr>
          <p:cNvPicPr>
            <a:picLocks noChangeAspect="1"/>
          </p:cNvPicPr>
          <p:nvPr/>
        </p:nvPicPr>
        <p:blipFill>
          <a:blip r:embed="rId6"/>
          <a:stretch>
            <a:fillRect/>
          </a:stretch>
        </p:blipFill>
        <p:spPr>
          <a:xfrm>
            <a:off x="197781" y="168861"/>
            <a:ext cx="4236211" cy="1375677"/>
          </a:xfrm>
          <a:prstGeom prst="rect">
            <a:avLst/>
          </a:prstGeom>
        </p:spPr>
      </p:pic>
    </p:spTree>
    <p:extLst>
      <p:ext uri="{BB962C8B-B14F-4D97-AF65-F5344CB8AC3E}">
        <p14:creationId xmlns:p14="http://schemas.microsoft.com/office/powerpoint/2010/main" val="6865529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39" y="230279"/>
            <a:ext cx="2795073" cy="4171751"/>
          </a:xfrm>
          <a:prstGeom prst="rect">
            <a:avLst/>
          </a:prstGeom>
          <a:noFill/>
          <a:ln>
            <a:solidFill>
              <a:schemeClr val="tx1"/>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3836" y="2409500"/>
            <a:ext cx="2793622" cy="4165341"/>
          </a:xfrm>
          <a:prstGeom prst="rect">
            <a:avLst/>
          </a:prstGeom>
          <a:noFill/>
          <a:ln>
            <a:solidFill>
              <a:schemeClr val="tx1"/>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Content Placeholder 2">
            <a:extLst>
              <a:ext uri="{FF2B5EF4-FFF2-40B4-BE49-F238E27FC236}">
                <a16:creationId xmlns:a16="http://schemas.microsoft.com/office/drawing/2014/main" id="{E34CE1EE-9171-53E3-3257-C6772356F07E}"/>
              </a:ext>
            </a:extLst>
          </p:cNvPr>
          <p:cNvSpPr txBox="1">
            <a:spLocks/>
          </p:cNvSpPr>
          <p:nvPr/>
        </p:nvSpPr>
        <p:spPr>
          <a:xfrm>
            <a:off x="5935287" y="737805"/>
            <a:ext cx="6142774" cy="58370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a:t>Examples:</a:t>
            </a:r>
          </a:p>
          <a:p>
            <a:pPr marL="0" indent="0">
              <a:buFont typeface="Arial" panose="020B0604020202020204" pitchFamily="34" charset="0"/>
              <a:buNone/>
            </a:pPr>
            <a:endParaRPr lang="en-US" sz="1400" dirty="0"/>
          </a:p>
          <a:p>
            <a:r>
              <a:rPr lang="en-US" sz="2400" dirty="0"/>
              <a:t>(E.g.) </a:t>
            </a:r>
            <a:r>
              <a:rPr lang="en-US" sz="2400" i="1" dirty="0"/>
              <a:t>Modelling method</a:t>
            </a:r>
            <a:r>
              <a:rPr lang="en-US" sz="2400" dirty="0"/>
              <a:t> and </a:t>
            </a:r>
            <a:r>
              <a:rPr lang="en-US" sz="2400" i="1" dirty="0"/>
              <a:t>peer instruction</a:t>
            </a:r>
            <a:r>
              <a:rPr lang="en-US" sz="2400" dirty="0"/>
              <a:t> in introductory Physics (</a:t>
            </a:r>
            <a:r>
              <a:rPr lang="en-US" sz="2400" dirty="0" err="1"/>
              <a:t>Lattery</a:t>
            </a:r>
            <a:r>
              <a:rPr lang="en-US" sz="2400" dirty="0"/>
              <a:t> 2009)</a:t>
            </a:r>
          </a:p>
          <a:p>
            <a:r>
              <a:rPr lang="en-US" sz="2400" i="1" dirty="0"/>
              <a:t>Communicative approach</a:t>
            </a:r>
            <a:r>
              <a:rPr lang="en-US" sz="2400" dirty="0"/>
              <a:t> in language education (Ham &amp; </a:t>
            </a:r>
            <a:r>
              <a:rPr lang="en-US" sz="2400" dirty="0" err="1"/>
              <a:t>Schueller</a:t>
            </a:r>
            <a:r>
              <a:rPr lang="en-US" sz="2400" dirty="0"/>
              <a:t> 2012)</a:t>
            </a:r>
            <a:endParaRPr lang="en-US" sz="2400" i="1" dirty="0"/>
          </a:p>
          <a:p>
            <a:r>
              <a:rPr lang="en-US" sz="2400" i="1" dirty="0"/>
              <a:t>Crits </a:t>
            </a:r>
            <a:r>
              <a:rPr lang="en-US" sz="2400" dirty="0"/>
              <a:t>in graphic design (Motley 2016)</a:t>
            </a:r>
          </a:p>
          <a:p>
            <a:r>
              <a:rPr lang="en-US" sz="2400" i="1" dirty="0"/>
              <a:t>Digital storytelling </a:t>
            </a:r>
            <a:r>
              <a:rPr lang="en-US" sz="2400" dirty="0"/>
              <a:t>in the ‘New Humanities (</a:t>
            </a:r>
            <a:r>
              <a:rPr lang="en-US" sz="2400" dirty="0" err="1"/>
              <a:t>Benmayor</a:t>
            </a:r>
            <a:r>
              <a:rPr lang="en-US" sz="2400" dirty="0"/>
              <a:t> 2008)</a:t>
            </a:r>
          </a:p>
          <a:p>
            <a:r>
              <a:rPr lang="en-US" sz="2400" i="1" dirty="0"/>
              <a:t>The engineering design process </a:t>
            </a:r>
            <a:r>
              <a:rPr lang="en-US" sz="2400" dirty="0"/>
              <a:t>and </a:t>
            </a:r>
            <a:r>
              <a:rPr lang="en-US" sz="2400" i="1" dirty="0"/>
              <a:t>learning from professionals</a:t>
            </a:r>
            <a:r>
              <a:rPr lang="en-US" sz="2400" dirty="0"/>
              <a:t> in Engineering (Lucas &amp; Hanson 2016)</a:t>
            </a:r>
          </a:p>
          <a:p>
            <a:r>
              <a:rPr lang="en-US" sz="2400" dirty="0"/>
              <a:t>Inquiry also extended to include, e.g., </a:t>
            </a:r>
            <a:r>
              <a:rPr lang="en-US" sz="2400" i="1" dirty="0"/>
              <a:t>signature assessment &amp; feedback practices </a:t>
            </a:r>
            <a:r>
              <a:rPr lang="en-US" sz="2400" dirty="0"/>
              <a:t>(Pitt &amp; Quinlan 2021)</a:t>
            </a:r>
          </a:p>
        </p:txBody>
      </p:sp>
    </p:spTree>
    <p:extLst>
      <p:ext uri="{BB962C8B-B14F-4D97-AF65-F5344CB8AC3E}">
        <p14:creationId xmlns:p14="http://schemas.microsoft.com/office/powerpoint/2010/main" val="70288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fade">
                                      <p:cBhvr>
                                        <p:cTn id="3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flowers&#10;&#10;Description automatically generated with medium confidence">
            <a:extLst>
              <a:ext uri="{FF2B5EF4-FFF2-40B4-BE49-F238E27FC236}">
                <a16:creationId xmlns:a16="http://schemas.microsoft.com/office/drawing/2014/main" id="{F2AD6693-F46C-1CB3-3C80-E64D61281745}"/>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2745" r="17086" b="2"/>
          <a:stretch/>
        </p:blipFill>
        <p:spPr>
          <a:xfrm>
            <a:off x="6096000" y="10"/>
            <a:ext cx="6096000" cy="6857990"/>
          </a:xfrm>
          <a:prstGeom prst="rect">
            <a:avLst/>
          </a:prstGeom>
        </p:spPr>
      </p:pic>
      <p:sp>
        <p:nvSpPr>
          <p:cNvPr id="7" name="TextBox 6">
            <a:extLst>
              <a:ext uri="{FF2B5EF4-FFF2-40B4-BE49-F238E27FC236}">
                <a16:creationId xmlns:a16="http://schemas.microsoft.com/office/drawing/2014/main" id="{291AD18C-F662-85BE-7C5C-193D539FE01C}"/>
              </a:ext>
            </a:extLst>
          </p:cNvPr>
          <p:cNvSpPr txBox="1"/>
          <p:nvPr/>
        </p:nvSpPr>
        <p:spPr>
          <a:xfrm>
            <a:off x="9751909" y="6657945"/>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flickr.com/photos/55198538@N00/282436155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
        <p:nvSpPr>
          <p:cNvPr id="8" name="Content Placeholder 2">
            <a:extLst>
              <a:ext uri="{FF2B5EF4-FFF2-40B4-BE49-F238E27FC236}">
                <a16:creationId xmlns:a16="http://schemas.microsoft.com/office/drawing/2014/main" id="{232C7B78-4127-6D4F-BF46-F9617CFF91DC}"/>
              </a:ext>
            </a:extLst>
          </p:cNvPr>
          <p:cNvSpPr txBox="1">
            <a:spLocks/>
          </p:cNvSpPr>
          <p:nvPr/>
        </p:nvSpPr>
        <p:spPr>
          <a:xfrm>
            <a:off x="628448" y="1086799"/>
            <a:ext cx="4839103" cy="14258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t>Signature pedagogies in EAP?</a:t>
            </a:r>
          </a:p>
        </p:txBody>
      </p:sp>
      <p:sp>
        <p:nvSpPr>
          <p:cNvPr id="9" name="Content Placeholder 2">
            <a:extLst>
              <a:ext uri="{FF2B5EF4-FFF2-40B4-BE49-F238E27FC236}">
                <a16:creationId xmlns:a16="http://schemas.microsoft.com/office/drawing/2014/main" id="{3C4EBFE3-0ED6-95AF-8E1E-C7A76B78BC88}"/>
              </a:ext>
            </a:extLst>
          </p:cNvPr>
          <p:cNvSpPr txBox="1">
            <a:spLocks/>
          </p:cNvSpPr>
          <p:nvPr/>
        </p:nvSpPr>
        <p:spPr>
          <a:xfrm>
            <a:off x="730424" y="3202615"/>
            <a:ext cx="4839103" cy="33311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Possible candidates: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Approaches underpinned by genre theory </a:t>
            </a:r>
          </a:p>
          <a:p>
            <a:pPr marL="0" indent="0">
              <a:buFont typeface="Arial" panose="020B0604020202020204" pitchFamily="34" charset="0"/>
              <a:buNone/>
            </a:pPr>
            <a:r>
              <a:rPr lang="en-US" dirty="0"/>
              <a:t>	</a:t>
            </a:r>
            <a:r>
              <a:rPr lang="en-US" dirty="0" err="1"/>
              <a:t>Swalesian</a:t>
            </a:r>
            <a:r>
              <a:rPr lang="en-US" dirty="0"/>
              <a:t> (ESP)</a:t>
            </a:r>
          </a:p>
          <a:p>
            <a:pPr marL="0" indent="0">
              <a:buFont typeface="Arial" panose="020B0604020202020204" pitchFamily="34" charset="0"/>
              <a:buNone/>
            </a:pPr>
            <a:r>
              <a:rPr lang="en-US" dirty="0"/>
              <a:t>	Sydney School (SFL)</a:t>
            </a:r>
          </a:p>
        </p:txBody>
      </p:sp>
    </p:spTree>
    <p:extLst>
      <p:ext uri="{BB962C8B-B14F-4D97-AF65-F5344CB8AC3E}">
        <p14:creationId xmlns:p14="http://schemas.microsoft.com/office/powerpoint/2010/main" val="338742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fade">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fade">
                                      <p:cBhvr>
                                        <p:cTn id="2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umbrella, accessory, rain, nature&#10;&#10;Description automatically generated">
            <a:extLst>
              <a:ext uri="{FF2B5EF4-FFF2-40B4-BE49-F238E27FC236}">
                <a16:creationId xmlns:a16="http://schemas.microsoft.com/office/drawing/2014/main" id="{A30BE8F0-EAD3-19C5-7701-B8B8FC2E397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096000" y="0"/>
            <a:ext cx="6096000" cy="6858000"/>
          </a:xfrm>
          <a:prstGeom prst="rect">
            <a:avLst/>
          </a:prstGeom>
        </p:spPr>
      </p:pic>
      <p:sp>
        <p:nvSpPr>
          <p:cNvPr id="4" name="Content Placeholder 2">
            <a:extLst>
              <a:ext uri="{FF2B5EF4-FFF2-40B4-BE49-F238E27FC236}">
                <a16:creationId xmlns:a16="http://schemas.microsoft.com/office/drawing/2014/main" id="{02CC11A9-131E-B604-67A2-ACA9CA12E259}"/>
              </a:ext>
            </a:extLst>
          </p:cNvPr>
          <p:cNvSpPr txBox="1">
            <a:spLocks/>
          </p:cNvSpPr>
          <p:nvPr/>
        </p:nvSpPr>
        <p:spPr>
          <a:xfrm>
            <a:off x="202419" y="405296"/>
            <a:ext cx="5760578" cy="64527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a:t>Problem:</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EAP is </a:t>
            </a:r>
            <a:r>
              <a:rPr lang="en-US" dirty="0" err="1"/>
              <a:t>characterised</a:t>
            </a:r>
            <a:r>
              <a:rPr lang="en-US" dirty="0"/>
              <a:t> by diversity:</a:t>
            </a:r>
          </a:p>
          <a:p>
            <a:pPr marL="0" indent="0">
              <a:buFont typeface="Arial" panose="020B0604020202020204" pitchFamily="34" charset="0"/>
              <a:buNone/>
            </a:pPr>
            <a:endParaRPr lang="en-US" dirty="0"/>
          </a:p>
          <a:p>
            <a:pPr>
              <a:buFontTx/>
              <a:buChar char="-"/>
            </a:pPr>
            <a:r>
              <a:rPr lang="en-US" dirty="0"/>
              <a:t>Local affordances</a:t>
            </a:r>
          </a:p>
          <a:p>
            <a:pPr>
              <a:buFontTx/>
              <a:buChar char="-"/>
            </a:pPr>
            <a:r>
              <a:rPr lang="en-US" dirty="0"/>
              <a:t>Material conditions</a:t>
            </a:r>
          </a:p>
          <a:p>
            <a:pPr>
              <a:buFontTx/>
              <a:buChar char="-"/>
            </a:pPr>
            <a:r>
              <a:rPr lang="en-US" dirty="0"/>
              <a:t>Institutional positioning</a:t>
            </a:r>
          </a:p>
          <a:p>
            <a:pPr>
              <a:buFontTx/>
              <a:buChar char="-"/>
            </a:pPr>
            <a:r>
              <a:rPr lang="en-US" dirty="0"/>
              <a:t>Routes into &amp; through the profession</a:t>
            </a:r>
          </a:p>
          <a:p>
            <a:pPr>
              <a:buFontTx/>
              <a:buChar char="-"/>
            </a:pPr>
            <a:r>
              <a:rPr lang="en-US" dirty="0"/>
              <a:t>Conceptions of ‘EAP’</a:t>
            </a:r>
          </a:p>
          <a:p>
            <a:pPr>
              <a:buFontTx/>
              <a:buChar char="-"/>
            </a:pPr>
            <a:endParaRPr lang="en-US" dirty="0"/>
          </a:p>
        </p:txBody>
      </p:sp>
    </p:spTree>
    <p:extLst>
      <p:ext uri="{BB962C8B-B14F-4D97-AF65-F5344CB8AC3E}">
        <p14:creationId xmlns:p14="http://schemas.microsoft.com/office/powerpoint/2010/main" val="261245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5" end="5"/>
                                            </p:txEl>
                                          </p:spTgt>
                                        </p:tgtEl>
                                        <p:attrNameLst>
                                          <p:attrName>style.visibility</p:attrName>
                                        </p:attrNameLst>
                                      </p:cBhvr>
                                      <p:to>
                                        <p:strVal val="visible"/>
                                      </p:to>
                                    </p:set>
                                    <p:animEffect transition="in" filter="fade">
                                      <p:cBhvr>
                                        <p:cTn id="10" dur="500"/>
                                        <p:tgtEl>
                                          <p:spTgt spid="4">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animEffect transition="in" filter="fade">
                                      <p:cBhvr>
                                        <p:cTn id="13" dur="500"/>
                                        <p:tgtEl>
                                          <p:spTgt spid="4">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7" end="7"/>
                                            </p:txEl>
                                          </p:spTgt>
                                        </p:tgtEl>
                                        <p:attrNameLst>
                                          <p:attrName>style.visibility</p:attrName>
                                        </p:attrNameLst>
                                      </p:cBhvr>
                                      <p:to>
                                        <p:strVal val="visible"/>
                                      </p:to>
                                    </p:set>
                                    <p:animEffect transition="in" filter="fade">
                                      <p:cBhvr>
                                        <p:cTn id="16" dur="500"/>
                                        <p:tgtEl>
                                          <p:spTgt spid="4">
                                            <p:txEl>
                                              <p:pRg st="7" end="7"/>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animEffect transition="in" filter="fade">
                                      <p:cBhvr>
                                        <p:cTn id="19"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umbrella, accessory, rain, nature&#10;&#10;Description automatically generated">
            <a:extLst>
              <a:ext uri="{FF2B5EF4-FFF2-40B4-BE49-F238E27FC236}">
                <a16:creationId xmlns:a16="http://schemas.microsoft.com/office/drawing/2014/main" id="{A30BE8F0-EAD3-19C5-7701-B8B8FC2E397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096000" y="0"/>
            <a:ext cx="6096000" cy="6858000"/>
          </a:xfrm>
          <a:prstGeom prst="rect">
            <a:avLst/>
          </a:prstGeom>
        </p:spPr>
      </p:pic>
      <p:sp>
        <p:nvSpPr>
          <p:cNvPr id="4" name="Content Placeholder 2">
            <a:extLst>
              <a:ext uri="{FF2B5EF4-FFF2-40B4-BE49-F238E27FC236}">
                <a16:creationId xmlns:a16="http://schemas.microsoft.com/office/drawing/2014/main" id="{02CC11A9-131E-B604-67A2-ACA9CA12E259}"/>
              </a:ext>
            </a:extLst>
          </p:cNvPr>
          <p:cNvSpPr txBox="1">
            <a:spLocks/>
          </p:cNvSpPr>
          <p:nvPr/>
        </p:nvSpPr>
        <p:spPr>
          <a:xfrm>
            <a:off x="202419" y="405296"/>
            <a:ext cx="5760578" cy="64527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Different views of what we’re preparing students for with our EAP…</a:t>
            </a:r>
          </a:p>
          <a:p>
            <a:pPr marL="0" indent="0">
              <a:buFont typeface="Arial" panose="020B0604020202020204" pitchFamily="34" charset="0"/>
              <a:buNone/>
            </a:pPr>
            <a:endParaRPr lang="en-US" dirty="0"/>
          </a:p>
          <a:p>
            <a:r>
              <a:rPr lang="en-US" sz="2000" dirty="0"/>
              <a:t>Language development via ‘academic’ carrier topics</a:t>
            </a:r>
          </a:p>
          <a:p>
            <a:r>
              <a:rPr lang="en-US" sz="2000" dirty="0"/>
              <a:t>Generic, ostensibly transferable, skills (‘essay writing’, notetaking, </a:t>
            </a:r>
            <a:r>
              <a:rPr lang="en-US" sz="2000" dirty="0" err="1"/>
              <a:t>etc</a:t>
            </a:r>
            <a:r>
              <a:rPr lang="en-US" sz="2000" dirty="0"/>
              <a:t>)?</a:t>
            </a:r>
          </a:p>
          <a:p>
            <a:r>
              <a:rPr lang="en-US" sz="2000" dirty="0"/>
              <a:t>Readiness for participation and engagement in higher education (e.g. demystifying expectations)?</a:t>
            </a:r>
          </a:p>
          <a:p>
            <a:r>
              <a:rPr lang="en-US" sz="2000" dirty="0"/>
              <a:t>The specific academic discourse of students’ current/ target discipline?</a:t>
            </a:r>
          </a:p>
          <a:p>
            <a:r>
              <a:rPr lang="en-US" sz="2000" dirty="0"/>
              <a:t>The pedagogic practices &amp; values of the target/ current discipline? (e.g. lecture participation)?</a:t>
            </a:r>
          </a:p>
          <a:p>
            <a:r>
              <a:rPr lang="en-US" sz="2000" dirty="0"/>
              <a:t>The research practices &amp; values of the target/ current discipline? (e.g. ethnography)?</a:t>
            </a:r>
          </a:p>
          <a:p>
            <a:r>
              <a:rPr lang="en-US" sz="2000" dirty="0"/>
              <a:t>‘Higher order’ (e.g. cross-disciplinary) academic discourse awareness?</a:t>
            </a:r>
          </a:p>
          <a:p>
            <a:r>
              <a:rPr lang="en-US" sz="2000" dirty="0"/>
              <a:t>Critical empowerment and emancipation?</a:t>
            </a:r>
          </a:p>
        </p:txBody>
      </p:sp>
    </p:spTree>
    <p:extLst>
      <p:ext uri="{BB962C8B-B14F-4D97-AF65-F5344CB8AC3E}">
        <p14:creationId xmlns:p14="http://schemas.microsoft.com/office/powerpoint/2010/main" val="4174231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fade">
                                      <p:cBhvr>
                                        <p:cTn id="32" dur="500"/>
                                        <p:tgtEl>
                                          <p:spTgt spid="4">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fade">
                                      <p:cBhvr>
                                        <p:cTn id="37" dur="500"/>
                                        <p:tgtEl>
                                          <p:spTgt spid="4">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9" end="9"/>
                                            </p:txEl>
                                          </p:spTgt>
                                        </p:tgtEl>
                                        <p:attrNameLst>
                                          <p:attrName>style.visibility</p:attrName>
                                        </p:attrNameLst>
                                      </p:cBhvr>
                                      <p:to>
                                        <p:strVal val="visible"/>
                                      </p:to>
                                    </p:set>
                                    <p:animEffect transition="in" filter="fade">
                                      <p:cBhvr>
                                        <p:cTn id="42"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hand holding a camera&#10;&#10;Description automatically generated with medium confidence">
            <a:extLst>
              <a:ext uri="{FF2B5EF4-FFF2-40B4-BE49-F238E27FC236}">
                <a16:creationId xmlns:a16="http://schemas.microsoft.com/office/drawing/2014/main" id="{941E7C6B-9A3E-929C-6C25-C3EF989041A5}"/>
              </a:ext>
            </a:extLst>
          </p:cNvPr>
          <p:cNvPicPr>
            <a:picLocks noChangeAspect="1"/>
          </p:cNvPicPr>
          <p:nvPr/>
        </p:nvPicPr>
        <p:blipFill>
          <a:blip r:embed="rId3"/>
          <a:stretch>
            <a:fillRect/>
          </a:stretch>
        </p:blipFill>
        <p:spPr>
          <a:xfrm>
            <a:off x="0" y="131775"/>
            <a:ext cx="6096000" cy="6858000"/>
          </a:xfrm>
          <a:prstGeom prst="rect">
            <a:avLst/>
          </a:prstGeom>
        </p:spPr>
      </p:pic>
      <p:sp>
        <p:nvSpPr>
          <p:cNvPr id="13" name="TextBox 12">
            <a:extLst>
              <a:ext uri="{FF2B5EF4-FFF2-40B4-BE49-F238E27FC236}">
                <a16:creationId xmlns:a16="http://schemas.microsoft.com/office/drawing/2014/main" id="{F04B69FA-DA7D-6D72-987D-28FAAE6D9033}"/>
              </a:ext>
            </a:extLst>
          </p:cNvPr>
          <p:cNvSpPr txBox="1"/>
          <p:nvPr/>
        </p:nvSpPr>
        <p:spPr>
          <a:xfrm>
            <a:off x="164224" y="6495393"/>
            <a:ext cx="4297417" cy="230832"/>
          </a:xfrm>
          <a:prstGeom prst="rect">
            <a:avLst/>
          </a:prstGeom>
          <a:noFill/>
        </p:spPr>
        <p:txBody>
          <a:bodyPr wrap="square" rtlCol="0">
            <a:spAutoFit/>
          </a:bodyPr>
          <a:lstStyle/>
          <a:p>
            <a:r>
              <a:rPr lang="en-US" sz="900" dirty="0">
                <a:solidFill>
                  <a:schemeClr val="bg1"/>
                </a:solidFill>
                <a:hlinkClick r:id="rId4" tooltip="https://kariword.com/what-is-your-perspective-what-lens-are-you-using/">
                  <a:extLst>
                    <a:ext uri="{A12FA001-AC4F-418D-AE19-62706E023703}">
                      <ahyp:hlinkClr xmlns:ahyp="http://schemas.microsoft.com/office/drawing/2018/hyperlinkcolor" val="tx"/>
                    </a:ext>
                  </a:extLst>
                </a:hlinkClick>
              </a:rPr>
              <a:t>This Photo</a:t>
            </a:r>
            <a:r>
              <a:rPr lang="en-US" sz="900" dirty="0">
                <a:solidFill>
                  <a:schemeClr val="bg1"/>
                </a:solidFill>
              </a:rPr>
              <a:t> by Unknown Author is licensed under </a:t>
            </a:r>
            <a:r>
              <a:rPr lang="en-US" sz="900" dirty="0">
                <a:solidFill>
                  <a:schemeClr val="bg1"/>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900" dirty="0">
              <a:solidFill>
                <a:schemeClr val="bg1"/>
              </a:solidFill>
            </a:endParaRPr>
          </a:p>
        </p:txBody>
      </p:sp>
      <p:sp>
        <p:nvSpPr>
          <p:cNvPr id="14" name="Content Placeholder 2">
            <a:extLst>
              <a:ext uri="{FF2B5EF4-FFF2-40B4-BE49-F238E27FC236}">
                <a16:creationId xmlns:a16="http://schemas.microsoft.com/office/drawing/2014/main" id="{89996919-0262-1758-CA0E-CA4B5740D166}"/>
              </a:ext>
            </a:extLst>
          </p:cNvPr>
          <p:cNvSpPr txBox="1">
            <a:spLocks/>
          </p:cNvSpPr>
          <p:nvPr/>
        </p:nvSpPr>
        <p:spPr>
          <a:xfrm>
            <a:off x="6550430" y="1990356"/>
            <a:ext cx="5336771" cy="28772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a:t>How can ‘signature pedagogies’ help us think about EAP classroom practice in diverse global contexts?</a:t>
            </a:r>
          </a:p>
        </p:txBody>
      </p:sp>
    </p:spTree>
    <p:extLst>
      <p:ext uri="{BB962C8B-B14F-4D97-AF65-F5344CB8AC3E}">
        <p14:creationId xmlns:p14="http://schemas.microsoft.com/office/powerpoint/2010/main" val="4292035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2EC48E2-1451-6D34-09F6-C80E5BD53AD3}"/>
              </a:ext>
            </a:extLst>
          </p:cNvPr>
          <p:cNvSpPr txBox="1"/>
          <p:nvPr/>
        </p:nvSpPr>
        <p:spPr>
          <a:xfrm>
            <a:off x="5237018" y="155882"/>
            <a:ext cx="6954981" cy="6709529"/>
          </a:xfrm>
          <a:prstGeom prst="rect">
            <a:avLst/>
          </a:prstGeom>
          <a:noFill/>
        </p:spPr>
        <p:txBody>
          <a:bodyPr wrap="square">
            <a:spAutoFit/>
          </a:bodyPr>
          <a:lstStyle/>
          <a:p>
            <a:r>
              <a:rPr lang="en-US" sz="2800" b="1" dirty="0"/>
              <a:t>Signature pedagogy: 3 dimensions </a:t>
            </a:r>
          </a:p>
          <a:p>
            <a:endParaRPr lang="en-US" sz="2800" b="1" dirty="0"/>
          </a:p>
          <a:p>
            <a:endParaRPr lang="en-US" sz="1000" b="1" dirty="0"/>
          </a:p>
          <a:p>
            <a:r>
              <a:rPr lang="en-US" sz="2800" b="1" dirty="0"/>
              <a:t>‘surface structure’</a:t>
            </a:r>
          </a:p>
          <a:p>
            <a:r>
              <a:rPr lang="en-US" sz="2400" dirty="0"/>
              <a:t>“concrete, operational acts of teaching and learning…”</a:t>
            </a:r>
          </a:p>
          <a:p>
            <a:endParaRPr lang="en-US" sz="2800" dirty="0"/>
          </a:p>
          <a:p>
            <a:r>
              <a:rPr lang="en-US" sz="2800" b="1" dirty="0"/>
              <a:t>‘deep structure’</a:t>
            </a:r>
          </a:p>
          <a:p>
            <a:r>
              <a:rPr lang="en-US" sz="2400" dirty="0"/>
              <a:t>“a set of assumptions about how best to impart a certain body of knowledge and know-how”</a:t>
            </a:r>
          </a:p>
          <a:p>
            <a:endParaRPr lang="en-US" sz="2800" dirty="0"/>
          </a:p>
          <a:p>
            <a:r>
              <a:rPr lang="en-US" sz="2800" b="1" dirty="0"/>
              <a:t>‘implicit structure’</a:t>
            </a:r>
          </a:p>
          <a:p>
            <a:r>
              <a:rPr lang="en-US" sz="2400" dirty="0"/>
              <a:t>“a moral dimension that comprises a set of beliefs about professional attitudes, values, and dispositions.”</a:t>
            </a:r>
          </a:p>
          <a:p>
            <a:endParaRPr lang="en-US" sz="2800" dirty="0"/>
          </a:p>
          <a:p>
            <a:endParaRPr lang="en-US" sz="2800" dirty="0"/>
          </a:p>
          <a:p>
            <a:endParaRPr lang="en-US" sz="2800" dirty="0"/>
          </a:p>
          <a:p>
            <a:pPr algn="r"/>
            <a:r>
              <a:rPr lang="en-US" sz="2000" dirty="0"/>
              <a:t>(Shulman 2005: 54-55)</a:t>
            </a:r>
          </a:p>
        </p:txBody>
      </p:sp>
      <p:pic>
        <p:nvPicPr>
          <p:cNvPr id="6" name="Picture 5" descr="A large iceberg in the water&#10;&#10;Description automatically generated with low confidence">
            <a:extLst>
              <a:ext uri="{FF2B5EF4-FFF2-40B4-BE49-F238E27FC236}">
                <a16:creationId xmlns:a16="http://schemas.microsoft.com/office/drawing/2014/main" id="{9600E3CB-E360-CCFF-5779-179E886E906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0"/>
            <a:ext cx="5110402" cy="6858000"/>
          </a:xfrm>
          <a:prstGeom prst="rect">
            <a:avLst/>
          </a:prstGeom>
        </p:spPr>
      </p:pic>
      <p:sp>
        <p:nvSpPr>
          <p:cNvPr id="7" name="TextBox 6">
            <a:extLst>
              <a:ext uri="{FF2B5EF4-FFF2-40B4-BE49-F238E27FC236}">
                <a16:creationId xmlns:a16="http://schemas.microsoft.com/office/drawing/2014/main" id="{1C61F33E-4D46-784C-25BA-FED1D9A273DD}"/>
              </a:ext>
            </a:extLst>
          </p:cNvPr>
          <p:cNvSpPr txBox="1"/>
          <p:nvPr/>
        </p:nvSpPr>
        <p:spPr>
          <a:xfrm>
            <a:off x="188421" y="6600304"/>
            <a:ext cx="3735186" cy="230832"/>
          </a:xfrm>
          <a:prstGeom prst="rect">
            <a:avLst/>
          </a:prstGeom>
          <a:noFill/>
        </p:spPr>
        <p:txBody>
          <a:bodyPr wrap="square" rtlCol="0">
            <a:spAutoFit/>
          </a:bodyPr>
          <a:lstStyle/>
          <a:p>
            <a:r>
              <a:rPr lang="en-US" sz="900">
                <a:solidFill>
                  <a:schemeClr val="bg1"/>
                </a:solidFill>
                <a:hlinkClick r:id="rId4" tooltip="https://juku.it/two-tier-data-storage-strategy-a-gigaom-market-landscape-report/iceberg-with-underwater-view-3/">
                  <a:extLst>
                    <a:ext uri="{A12FA001-AC4F-418D-AE19-62706E023703}">
                      <ahyp:hlinkClr xmlns:ahyp="http://schemas.microsoft.com/office/drawing/2018/hyperlinkcolor" val="tx"/>
                    </a:ext>
                  </a:extLst>
                </a:hlinkClick>
              </a:rPr>
              <a:t>This Photo</a:t>
            </a:r>
            <a:r>
              <a:rPr lang="en-US" sz="900">
                <a:solidFill>
                  <a:schemeClr val="bg1"/>
                </a:solidFill>
              </a:rPr>
              <a:t> by Unknown Author is licensed under </a:t>
            </a:r>
            <a:r>
              <a:rPr lang="en-US" sz="900">
                <a:solidFill>
                  <a:schemeClr val="bg1"/>
                </a:solidFill>
                <a:hlinkClick r:id="rId5" tooltip="https://creativecommons.org/licenses/by-sa/3.0/">
                  <a:extLst>
                    <a:ext uri="{A12FA001-AC4F-418D-AE19-62706E023703}">
                      <ahyp:hlinkClr xmlns:ahyp="http://schemas.microsoft.com/office/drawing/2018/hyperlinkcolor" val="tx"/>
                    </a:ext>
                  </a:extLst>
                </a:hlinkClick>
              </a:rPr>
              <a:t>CC BY-SA</a:t>
            </a:r>
            <a:endParaRPr lang="en-US" sz="900">
              <a:solidFill>
                <a:schemeClr val="bg1"/>
              </a:solidFill>
            </a:endParaRPr>
          </a:p>
        </p:txBody>
      </p:sp>
    </p:spTree>
    <p:extLst>
      <p:ext uri="{BB962C8B-B14F-4D97-AF65-F5344CB8AC3E}">
        <p14:creationId xmlns:p14="http://schemas.microsoft.com/office/powerpoint/2010/main" val="1317149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4" end="4"/>
                                            </p:txEl>
                                          </p:spTgt>
                                        </p:tgtEl>
                                        <p:attrNameLst>
                                          <p:attrName>style.visibility</p:attrName>
                                        </p:attrNameLst>
                                      </p:cBhvr>
                                      <p:to>
                                        <p:strVal val="visible"/>
                                      </p:to>
                                    </p:set>
                                    <p:animEffect transition="in" filter="fade">
                                      <p:cBhvr>
                                        <p:cTn id="10" dur="500"/>
                                        <p:tgtEl>
                                          <p:spTgt spid="5">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animEffect transition="in" filter="fade">
                                      <p:cBhvr>
                                        <p:cTn id="15" dur="500"/>
                                        <p:tgtEl>
                                          <p:spTgt spid="5">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7" end="7"/>
                                            </p:txEl>
                                          </p:spTgt>
                                        </p:tgtEl>
                                        <p:attrNameLst>
                                          <p:attrName>style.visibility</p:attrName>
                                        </p:attrNameLst>
                                      </p:cBhvr>
                                      <p:to>
                                        <p:strVal val="visible"/>
                                      </p:to>
                                    </p:set>
                                    <p:animEffect transition="in" filter="fade">
                                      <p:cBhvr>
                                        <p:cTn id="18" dur="500"/>
                                        <p:tgtEl>
                                          <p:spTgt spid="5">
                                            <p:txEl>
                                              <p:pRg st="7" end="7"/>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9" end="9"/>
                                            </p:txEl>
                                          </p:spTgt>
                                        </p:tgtEl>
                                        <p:attrNameLst>
                                          <p:attrName>style.visibility</p:attrName>
                                        </p:attrNameLst>
                                      </p:cBhvr>
                                      <p:to>
                                        <p:strVal val="visible"/>
                                      </p:to>
                                    </p:set>
                                    <p:animEffect transition="in" filter="fade">
                                      <p:cBhvr>
                                        <p:cTn id="23" dur="500"/>
                                        <p:tgtEl>
                                          <p:spTgt spid="5">
                                            <p:txEl>
                                              <p:pRg st="9" end="9"/>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10" end="10"/>
                                            </p:txEl>
                                          </p:spTgt>
                                        </p:tgtEl>
                                        <p:attrNameLst>
                                          <p:attrName>style.visibility</p:attrName>
                                        </p:attrNameLst>
                                      </p:cBhvr>
                                      <p:to>
                                        <p:strVal val="visible"/>
                                      </p:to>
                                    </p:set>
                                    <p:animEffect transition="in" filter="fade">
                                      <p:cBhvr>
                                        <p:cTn id="26" dur="500"/>
                                        <p:tgtEl>
                                          <p:spTgt spid="5">
                                            <p:txEl>
                                              <p:pRg st="10" end="1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5">
                                            <p:txEl>
                                              <p:pRg st="14" end="14"/>
                                            </p:txEl>
                                          </p:spTgt>
                                        </p:tgtEl>
                                        <p:attrNameLst>
                                          <p:attrName>style.visibility</p:attrName>
                                        </p:attrNameLst>
                                      </p:cBhvr>
                                      <p:to>
                                        <p:strVal val="visible"/>
                                      </p:to>
                                    </p:set>
                                    <p:animEffect transition="in" filter="fade">
                                      <p:cBhvr>
                                        <p:cTn id="29" dur="500"/>
                                        <p:tgtEl>
                                          <p:spTgt spid="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10987</TotalTime>
  <Words>2544</Words>
  <Application>Microsoft Macintosh PowerPoint</Application>
  <PresentationFormat>Widescreen</PresentationFormat>
  <Paragraphs>408</Paragraphs>
  <Slides>38</Slides>
  <Notes>35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38</vt:i4>
      </vt:variant>
    </vt:vector>
  </HeadingPairs>
  <TitlesOfParts>
    <vt:vector size="44" baseType="lpstr">
      <vt:lpstr>Arial</vt:lpstr>
      <vt:lpstr>Arial Narrow</vt:lpstr>
      <vt:lpstr>Calibri</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Fields, Knowledge &amp; Recontextualisation in EAP</dc:title>
  <dc:creator>KIRK, STEVE E.</dc:creator>
  <cp:lastModifiedBy>KIRK, STEVE E.</cp:lastModifiedBy>
  <cp:revision>115</cp:revision>
  <dcterms:created xsi:type="dcterms:W3CDTF">2020-01-15T08:05:00Z</dcterms:created>
  <dcterms:modified xsi:type="dcterms:W3CDTF">2023-04-18T18:06:33Z</dcterms:modified>
</cp:coreProperties>
</file>