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57" r:id="rId6"/>
    <p:sldId id="260" r:id="rId7"/>
    <p:sldId id="259" r:id="rId8"/>
    <p:sldId id="269" r:id="rId9"/>
    <p:sldId id="262" r:id="rId10"/>
    <p:sldId id="271" r:id="rId11"/>
    <p:sldId id="261" r:id="rId12"/>
    <p:sldId id="264" r:id="rId13"/>
    <p:sldId id="267" r:id="rId14"/>
    <p:sldId id="266" r:id="rId15"/>
    <p:sldId id="258" r:id="rId16"/>
    <p:sldId id="272" r:id="rId17"/>
    <p:sldId id="268"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F4EB8E-45BD-4470-83F5-10F20F9214AA}" v="206" dt="2023-04-14T18:58:48.1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8" d="100"/>
          <a:sy n="78" d="100"/>
        </p:scale>
        <p:origin x="75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ada Walkova" userId="95c666a1-30c7-4a80-9811-ae2659626ce1" providerId="ADAL" clId="{9896DB96-CB7A-4004-95F5-D5DD7378C17F}"/>
    <pc:docChg chg="undo custSel modSld sldOrd">
      <pc:chgData name="Milada Walkova" userId="95c666a1-30c7-4a80-9811-ae2659626ce1" providerId="ADAL" clId="{9896DB96-CB7A-4004-95F5-D5DD7378C17F}" dt="2023-03-23T08:49:35.619" v="13" actId="26606"/>
      <pc:docMkLst>
        <pc:docMk/>
      </pc:docMkLst>
      <pc:sldChg chg="addSp delSp modSp mod setBg setClrOvrMap">
        <pc:chgData name="Milada Walkova" userId="95c666a1-30c7-4a80-9811-ae2659626ce1" providerId="ADAL" clId="{9896DB96-CB7A-4004-95F5-D5DD7378C17F}" dt="2023-03-23T08:22:14.092" v="11" actId="26606"/>
        <pc:sldMkLst>
          <pc:docMk/>
          <pc:sldMk cId="4236119210" sldId="256"/>
        </pc:sldMkLst>
        <pc:spChg chg="mod">
          <ac:chgData name="Milada Walkova" userId="95c666a1-30c7-4a80-9811-ae2659626ce1" providerId="ADAL" clId="{9896DB96-CB7A-4004-95F5-D5DD7378C17F}" dt="2023-03-23T08:22:14.092" v="11" actId="26606"/>
          <ac:spMkLst>
            <pc:docMk/>
            <pc:sldMk cId="4236119210" sldId="256"/>
            <ac:spMk id="2" creationId="{C3321744-A518-F29D-A6AD-2C58F009AA8F}"/>
          </ac:spMkLst>
        </pc:spChg>
        <pc:spChg chg="mod">
          <ac:chgData name="Milada Walkova" userId="95c666a1-30c7-4a80-9811-ae2659626ce1" providerId="ADAL" clId="{9896DB96-CB7A-4004-95F5-D5DD7378C17F}" dt="2023-03-23T08:22:14.092" v="11" actId="26606"/>
          <ac:spMkLst>
            <pc:docMk/>
            <pc:sldMk cId="4236119210" sldId="256"/>
            <ac:spMk id="3" creationId="{553935D1-CE52-4F44-9369-5231E7375337}"/>
          </ac:spMkLst>
        </pc:spChg>
        <pc:spChg chg="add del">
          <ac:chgData name="Milada Walkova" userId="95c666a1-30c7-4a80-9811-ae2659626ce1" providerId="ADAL" clId="{9896DB96-CB7A-4004-95F5-D5DD7378C17F}" dt="2023-03-23T08:22:11.707" v="8" actId="26606"/>
          <ac:spMkLst>
            <pc:docMk/>
            <pc:sldMk cId="4236119210" sldId="256"/>
            <ac:spMk id="9" creationId="{6CCA5F87-1D1E-45CB-8D83-FC7EEFAD9935}"/>
          </ac:spMkLst>
        </pc:spChg>
        <pc:spChg chg="add del">
          <ac:chgData name="Milada Walkova" userId="95c666a1-30c7-4a80-9811-ae2659626ce1" providerId="ADAL" clId="{9896DB96-CB7A-4004-95F5-D5DD7378C17F}" dt="2023-03-23T08:22:11.707" v="8" actId="26606"/>
          <ac:spMkLst>
            <pc:docMk/>
            <pc:sldMk cId="4236119210" sldId="256"/>
            <ac:spMk id="11" creationId="{7CCFC2C6-6238-4A2F-93DE-2ADF74AF635E}"/>
          </ac:spMkLst>
        </pc:spChg>
        <pc:spChg chg="add del">
          <ac:chgData name="Milada Walkova" userId="95c666a1-30c7-4a80-9811-ae2659626ce1" providerId="ADAL" clId="{9896DB96-CB7A-4004-95F5-D5DD7378C17F}" dt="2023-03-23T08:22:11.707" v="8" actId="26606"/>
          <ac:spMkLst>
            <pc:docMk/>
            <pc:sldMk cId="4236119210" sldId="256"/>
            <ac:spMk id="13" creationId="{AF2F604E-43BE-4DC3-B983-E071523364F8}"/>
          </ac:spMkLst>
        </pc:spChg>
        <pc:spChg chg="add del">
          <ac:chgData name="Milada Walkova" userId="95c666a1-30c7-4a80-9811-ae2659626ce1" providerId="ADAL" clId="{9896DB96-CB7A-4004-95F5-D5DD7378C17F}" dt="2023-03-23T08:22:11.707" v="8" actId="26606"/>
          <ac:spMkLst>
            <pc:docMk/>
            <pc:sldMk cId="4236119210" sldId="256"/>
            <ac:spMk id="15" creationId="{08C9B587-E65E-4B52-B37C-ABEBB6E87928}"/>
          </ac:spMkLst>
        </pc:spChg>
        <pc:spChg chg="add del">
          <ac:chgData name="Milada Walkova" userId="95c666a1-30c7-4a80-9811-ae2659626ce1" providerId="ADAL" clId="{9896DB96-CB7A-4004-95F5-D5DD7378C17F}" dt="2023-03-23T08:22:14.039" v="10" actId="26606"/>
          <ac:spMkLst>
            <pc:docMk/>
            <pc:sldMk cId="4236119210" sldId="256"/>
            <ac:spMk id="17" creationId="{0671A8AE-40A1-4631-A6B8-581AFF065482}"/>
          </ac:spMkLst>
        </pc:spChg>
        <pc:spChg chg="add del">
          <ac:chgData name="Milada Walkova" userId="95c666a1-30c7-4a80-9811-ae2659626ce1" providerId="ADAL" clId="{9896DB96-CB7A-4004-95F5-D5DD7378C17F}" dt="2023-03-23T08:22:14.039" v="10" actId="26606"/>
          <ac:spMkLst>
            <pc:docMk/>
            <pc:sldMk cId="4236119210" sldId="256"/>
            <ac:spMk id="19" creationId="{AB58EF07-17C2-48CF-ABB0-EEF1F17CB8F0}"/>
          </ac:spMkLst>
        </pc:spChg>
        <pc:spChg chg="add del">
          <ac:chgData name="Milada Walkova" userId="95c666a1-30c7-4a80-9811-ae2659626ce1" providerId="ADAL" clId="{9896DB96-CB7A-4004-95F5-D5DD7378C17F}" dt="2023-03-23T08:22:14.039" v="10" actId="26606"/>
          <ac:spMkLst>
            <pc:docMk/>
            <pc:sldMk cId="4236119210" sldId="256"/>
            <ac:spMk id="20" creationId="{AF2F604E-43BE-4DC3-B983-E071523364F8}"/>
          </ac:spMkLst>
        </pc:spChg>
        <pc:spChg chg="add del">
          <ac:chgData name="Milada Walkova" userId="95c666a1-30c7-4a80-9811-ae2659626ce1" providerId="ADAL" clId="{9896DB96-CB7A-4004-95F5-D5DD7378C17F}" dt="2023-03-23T08:22:14.039" v="10" actId="26606"/>
          <ac:spMkLst>
            <pc:docMk/>
            <pc:sldMk cId="4236119210" sldId="256"/>
            <ac:spMk id="21" creationId="{08C9B587-E65E-4B52-B37C-ABEBB6E87928}"/>
          </ac:spMkLst>
        </pc:spChg>
        <pc:spChg chg="add">
          <ac:chgData name="Milada Walkova" userId="95c666a1-30c7-4a80-9811-ae2659626ce1" providerId="ADAL" clId="{9896DB96-CB7A-4004-95F5-D5DD7378C17F}" dt="2023-03-23T08:22:14.092" v="11" actId="26606"/>
          <ac:spMkLst>
            <pc:docMk/>
            <pc:sldMk cId="4236119210" sldId="256"/>
            <ac:spMk id="23" creationId="{6CCA5F87-1D1E-45CB-8D83-FC7EEFAD9935}"/>
          </ac:spMkLst>
        </pc:spChg>
        <pc:spChg chg="add">
          <ac:chgData name="Milada Walkova" userId="95c666a1-30c7-4a80-9811-ae2659626ce1" providerId="ADAL" clId="{9896DB96-CB7A-4004-95F5-D5DD7378C17F}" dt="2023-03-23T08:22:14.092" v="11" actId="26606"/>
          <ac:spMkLst>
            <pc:docMk/>
            <pc:sldMk cId="4236119210" sldId="256"/>
            <ac:spMk id="25" creationId="{7CCFC2C6-6238-4A2F-93DE-2ADF74AF635E}"/>
          </ac:spMkLst>
        </pc:spChg>
        <pc:spChg chg="add">
          <ac:chgData name="Milada Walkova" userId="95c666a1-30c7-4a80-9811-ae2659626ce1" providerId="ADAL" clId="{9896DB96-CB7A-4004-95F5-D5DD7378C17F}" dt="2023-03-23T08:22:14.092" v="11" actId="26606"/>
          <ac:spMkLst>
            <pc:docMk/>
            <pc:sldMk cId="4236119210" sldId="256"/>
            <ac:spMk id="26" creationId="{AF2F604E-43BE-4DC3-B983-E071523364F8}"/>
          </ac:spMkLst>
        </pc:spChg>
        <pc:spChg chg="add">
          <ac:chgData name="Milada Walkova" userId="95c666a1-30c7-4a80-9811-ae2659626ce1" providerId="ADAL" clId="{9896DB96-CB7A-4004-95F5-D5DD7378C17F}" dt="2023-03-23T08:22:14.092" v="11" actId="26606"/>
          <ac:spMkLst>
            <pc:docMk/>
            <pc:sldMk cId="4236119210" sldId="256"/>
            <ac:spMk id="27" creationId="{08C9B587-E65E-4B52-B37C-ABEBB6E87928}"/>
          </ac:spMkLst>
        </pc:spChg>
        <pc:picChg chg="add del">
          <ac:chgData name="Milada Walkova" userId="95c666a1-30c7-4a80-9811-ae2659626ce1" providerId="ADAL" clId="{9896DB96-CB7A-4004-95F5-D5DD7378C17F}" dt="2023-03-23T08:22:11.707" v="8" actId="26606"/>
          <ac:picMkLst>
            <pc:docMk/>
            <pc:sldMk cId="4236119210" sldId="256"/>
            <ac:picMk id="5" creationId="{D93FC409-0A77-0462-F4DD-1AD8C8E17093}"/>
          </ac:picMkLst>
        </pc:picChg>
        <pc:picChg chg="add del">
          <ac:chgData name="Milada Walkova" userId="95c666a1-30c7-4a80-9811-ae2659626ce1" providerId="ADAL" clId="{9896DB96-CB7A-4004-95F5-D5DD7378C17F}" dt="2023-03-23T08:22:14.039" v="10" actId="26606"/>
          <ac:picMkLst>
            <pc:docMk/>
            <pc:sldMk cId="4236119210" sldId="256"/>
            <ac:picMk id="18" creationId="{D22AB309-A5A2-B808-F189-0A4E467487EC}"/>
          </ac:picMkLst>
        </pc:picChg>
        <pc:picChg chg="add">
          <ac:chgData name="Milada Walkova" userId="95c666a1-30c7-4a80-9811-ae2659626ce1" providerId="ADAL" clId="{9896DB96-CB7A-4004-95F5-D5DD7378C17F}" dt="2023-03-23T08:22:14.092" v="11" actId="26606"/>
          <ac:picMkLst>
            <pc:docMk/>
            <pc:sldMk cId="4236119210" sldId="256"/>
            <ac:picMk id="24" creationId="{D93FC409-0A77-0462-F4DD-1AD8C8E17093}"/>
          </ac:picMkLst>
        </pc:picChg>
      </pc:sldChg>
      <pc:sldChg chg="ord">
        <pc:chgData name="Milada Walkova" userId="95c666a1-30c7-4a80-9811-ae2659626ce1" providerId="ADAL" clId="{9896DB96-CB7A-4004-95F5-D5DD7378C17F}" dt="2023-03-23T08:17:39.065" v="6"/>
        <pc:sldMkLst>
          <pc:docMk/>
          <pc:sldMk cId="1285968890" sldId="258"/>
        </pc:sldMkLst>
      </pc:sldChg>
      <pc:sldChg chg="addSp delSp modSp mod setBg">
        <pc:chgData name="Milada Walkova" userId="95c666a1-30c7-4a80-9811-ae2659626ce1" providerId="ADAL" clId="{9896DB96-CB7A-4004-95F5-D5DD7378C17F}" dt="2023-03-23T08:49:35.619" v="13" actId="26606"/>
        <pc:sldMkLst>
          <pc:docMk/>
          <pc:sldMk cId="1355947150" sldId="260"/>
        </pc:sldMkLst>
        <pc:spChg chg="mod">
          <ac:chgData name="Milada Walkova" userId="95c666a1-30c7-4a80-9811-ae2659626ce1" providerId="ADAL" clId="{9896DB96-CB7A-4004-95F5-D5DD7378C17F}" dt="2023-03-23T08:49:35.619" v="13" actId="26606"/>
          <ac:spMkLst>
            <pc:docMk/>
            <pc:sldMk cId="1355947150" sldId="260"/>
            <ac:spMk id="2" creationId="{509D3F49-031E-376C-EE45-1512C11A5E17}"/>
          </ac:spMkLst>
        </pc:spChg>
        <pc:spChg chg="del">
          <ac:chgData name="Milada Walkova" userId="95c666a1-30c7-4a80-9811-ae2659626ce1" providerId="ADAL" clId="{9896DB96-CB7A-4004-95F5-D5DD7378C17F}" dt="2023-03-23T08:49:35.619" v="13" actId="26606"/>
          <ac:spMkLst>
            <pc:docMk/>
            <pc:sldMk cId="1355947150" sldId="260"/>
            <ac:spMk id="3" creationId="{FC724A76-61E9-1BC5-1ABC-7BB5552F66F9}"/>
          </ac:spMkLst>
        </pc:spChg>
        <pc:graphicFrameChg chg="add">
          <ac:chgData name="Milada Walkova" userId="95c666a1-30c7-4a80-9811-ae2659626ce1" providerId="ADAL" clId="{9896DB96-CB7A-4004-95F5-D5DD7378C17F}" dt="2023-03-23T08:49:35.619" v="13" actId="26606"/>
          <ac:graphicFrameMkLst>
            <pc:docMk/>
            <pc:sldMk cId="1355947150" sldId="260"/>
            <ac:graphicFrameMk id="5" creationId="{AF20E11D-D4AB-D48B-6A9F-3EE02F388C9F}"/>
          </ac:graphicFrameMkLst>
        </pc:graphicFrameChg>
        <pc:picChg chg="add">
          <ac:chgData name="Milada Walkova" userId="95c666a1-30c7-4a80-9811-ae2659626ce1" providerId="ADAL" clId="{9896DB96-CB7A-4004-95F5-D5DD7378C17F}" dt="2023-03-23T08:49:35.619" v="13" actId="26606"/>
          <ac:picMkLst>
            <pc:docMk/>
            <pc:sldMk cId="1355947150" sldId="260"/>
            <ac:picMk id="6" creationId="{C18DD951-BE97-38DE-D823-CF046F8133A3}"/>
          </ac:picMkLst>
        </pc:picChg>
      </pc:sldChg>
      <pc:sldChg chg="addSp modSp mod setBg">
        <pc:chgData name="Milada Walkova" userId="95c666a1-30c7-4a80-9811-ae2659626ce1" providerId="ADAL" clId="{9896DB96-CB7A-4004-95F5-D5DD7378C17F}" dt="2023-03-23T08:22:28.239" v="12" actId="26606"/>
        <pc:sldMkLst>
          <pc:docMk/>
          <pc:sldMk cId="3397845957" sldId="261"/>
        </pc:sldMkLst>
        <pc:spChg chg="mod">
          <ac:chgData name="Milada Walkova" userId="95c666a1-30c7-4a80-9811-ae2659626ce1" providerId="ADAL" clId="{9896DB96-CB7A-4004-95F5-D5DD7378C17F}" dt="2023-03-23T08:22:28.239" v="12" actId="26606"/>
          <ac:spMkLst>
            <pc:docMk/>
            <pc:sldMk cId="3397845957" sldId="261"/>
            <ac:spMk id="2" creationId="{AF559FFC-AF67-DC4F-AAD3-898CB7AA8350}"/>
          </ac:spMkLst>
        </pc:spChg>
        <pc:spChg chg="mod">
          <ac:chgData name="Milada Walkova" userId="95c666a1-30c7-4a80-9811-ae2659626ce1" providerId="ADAL" clId="{9896DB96-CB7A-4004-95F5-D5DD7378C17F}" dt="2023-03-23T08:22:28.239" v="12" actId="26606"/>
          <ac:spMkLst>
            <pc:docMk/>
            <pc:sldMk cId="3397845957" sldId="261"/>
            <ac:spMk id="3" creationId="{34A33932-FB55-14A5-157E-CCCD94492ACF}"/>
          </ac:spMkLst>
        </pc:spChg>
        <pc:spChg chg="add">
          <ac:chgData name="Milada Walkova" userId="95c666a1-30c7-4a80-9811-ae2659626ce1" providerId="ADAL" clId="{9896DB96-CB7A-4004-95F5-D5DD7378C17F}" dt="2023-03-23T08:22:28.239" v="12" actId="26606"/>
          <ac:spMkLst>
            <pc:docMk/>
            <pc:sldMk cId="3397845957" sldId="261"/>
            <ac:spMk id="9" creationId="{79BB35BC-D5C2-4C8B-A22A-A71E6191913B}"/>
          </ac:spMkLst>
        </pc:spChg>
        <pc:picChg chg="add">
          <ac:chgData name="Milada Walkova" userId="95c666a1-30c7-4a80-9811-ae2659626ce1" providerId="ADAL" clId="{9896DB96-CB7A-4004-95F5-D5DD7378C17F}" dt="2023-03-23T08:22:28.239" v="12" actId="26606"/>
          <ac:picMkLst>
            <pc:docMk/>
            <pc:sldMk cId="3397845957" sldId="261"/>
            <ac:picMk id="5" creationId="{251594CC-BBD9-FD76-B31A-ACBF43D01146}"/>
          </ac:picMkLst>
        </pc:picChg>
      </pc:sldChg>
      <pc:sldChg chg="modSp mod">
        <pc:chgData name="Milada Walkova" userId="95c666a1-30c7-4a80-9811-ae2659626ce1" providerId="ADAL" clId="{9896DB96-CB7A-4004-95F5-D5DD7378C17F}" dt="2023-03-23T08:14:23.076" v="0" actId="20577"/>
        <pc:sldMkLst>
          <pc:docMk/>
          <pc:sldMk cId="389048515" sldId="262"/>
        </pc:sldMkLst>
        <pc:spChg chg="mod">
          <ac:chgData name="Milada Walkova" userId="95c666a1-30c7-4a80-9811-ae2659626ce1" providerId="ADAL" clId="{9896DB96-CB7A-4004-95F5-D5DD7378C17F}" dt="2023-03-23T08:14:23.076" v="0" actId="20577"/>
          <ac:spMkLst>
            <pc:docMk/>
            <pc:sldMk cId="389048515" sldId="262"/>
            <ac:spMk id="8" creationId="{D2E9A7CC-2709-4E50-0344-23DEA7A13C51}"/>
          </ac:spMkLst>
        </pc:spChg>
      </pc:sldChg>
      <pc:sldChg chg="modSp mod">
        <pc:chgData name="Milada Walkova" userId="95c666a1-30c7-4a80-9811-ae2659626ce1" providerId="ADAL" clId="{9896DB96-CB7A-4004-95F5-D5DD7378C17F}" dt="2023-03-23T08:15:17.858" v="4" actId="20577"/>
        <pc:sldMkLst>
          <pc:docMk/>
          <pc:sldMk cId="2741546865" sldId="265"/>
        </pc:sldMkLst>
        <pc:spChg chg="mod">
          <ac:chgData name="Milada Walkova" userId="95c666a1-30c7-4a80-9811-ae2659626ce1" providerId="ADAL" clId="{9896DB96-CB7A-4004-95F5-D5DD7378C17F}" dt="2023-03-23T08:15:17.858" v="4" actId="20577"/>
          <ac:spMkLst>
            <pc:docMk/>
            <pc:sldMk cId="2741546865" sldId="265"/>
            <ac:spMk id="3" creationId="{B832A5B2-0278-7D39-229B-AB215BFA132E}"/>
          </ac:spMkLst>
        </pc:spChg>
      </pc:sldChg>
    </pc:docChg>
  </pc:docChgLst>
  <pc:docChgLst>
    <pc:chgData name="Milada Walkova" userId="95c666a1-30c7-4a80-9811-ae2659626ce1" providerId="ADAL" clId="{8DF4EB8E-45BD-4470-83F5-10F20F9214AA}"/>
    <pc:docChg chg="undo redo custSel addSld delSld modSld sldOrd">
      <pc:chgData name="Milada Walkova" userId="95c666a1-30c7-4a80-9811-ae2659626ce1" providerId="ADAL" clId="{8DF4EB8E-45BD-4470-83F5-10F20F9214AA}" dt="2023-04-14T18:59:09.924" v="2260" actId="1076"/>
      <pc:docMkLst>
        <pc:docMk/>
      </pc:docMkLst>
      <pc:sldChg chg="modSp mod">
        <pc:chgData name="Milada Walkova" userId="95c666a1-30c7-4a80-9811-ae2659626ce1" providerId="ADAL" clId="{8DF4EB8E-45BD-4470-83F5-10F20F9214AA}" dt="2023-04-03T08:23:38.874" v="202" actId="1076"/>
        <pc:sldMkLst>
          <pc:docMk/>
          <pc:sldMk cId="4236119210" sldId="256"/>
        </pc:sldMkLst>
        <pc:spChg chg="mod">
          <ac:chgData name="Milada Walkova" userId="95c666a1-30c7-4a80-9811-ae2659626ce1" providerId="ADAL" clId="{8DF4EB8E-45BD-4470-83F5-10F20F9214AA}" dt="2023-04-03T08:23:38.874" v="202" actId="1076"/>
          <ac:spMkLst>
            <pc:docMk/>
            <pc:sldMk cId="4236119210" sldId="256"/>
            <ac:spMk id="2" creationId="{C3321744-A518-F29D-A6AD-2C58F009AA8F}"/>
          </ac:spMkLst>
        </pc:spChg>
        <pc:spChg chg="mod">
          <ac:chgData name="Milada Walkova" userId="95c666a1-30c7-4a80-9811-ae2659626ce1" providerId="ADAL" clId="{8DF4EB8E-45BD-4470-83F5-10F20F9214AA}" dt="2023-04-03T08:23:26.079" v="200" actId="113"/>
          <ac:spMkLst>
            <pc:docMk/>
            <pc:sldMk cId="4236119210" sldId="256"/>
            <ac:spMk id="3" creationId="{553935D1-CE52-4F44-9369-5231E7375337}"/>
          </ac:spMkLst>
        </pc:spChg>
      </pc:sldChg>
      <pc:sldChg chg="modSp mod modAnim modNotesTx">
        <pc:chgData name="Milada Walkova" userId="95c666a1-30c7-4a80-9811-ae2659626ce1" providerId="ADAL" clId="{8DF4EB8E-45BD-4470-83F5-10F20F9214AA}" dt="2023-04-03T11:23:12.458" v="1855" actId="6549"/>
        <pc:sldMkLst>
          <pc:docMk/>
          <pc:sldMk cId="3742040433" sldId="257"/>
        </pc:sldMkLst>
        <pc:spChg chg="mod">
          <ac:chgData name="Milada Walkova" userId="95c666a1-30c7-4a80-9811-ae2659626ce1" providerId="ADAL" clId="{8DF4EB8E-45BD-4470-83F5-10F20F9214AA}" dt="2023-04-03T08:23:55.883" v="204" actId="113"/>
          <ac:spMkLst>
            <pc:docMk/>
            <pc:sldMk cId="3742040433" sldId="257"/>
            <ac:spMk id="2" creationId="{AD51FD6F-2FE6-853F-63FF-020459845F87}"/>
          </ac:spMkLst>
        </pc:spChg>
        <pc:spChg chg="mod">
          <ac:chgData name="Milada Walkova" userId="95c666a1-30c7-4a80-9811-ae2659626ce1" providerId="ADAL" clId="{8DF4EB8E-45BD-4470-83F5-10F20F9214AA}" dt="2023-04-03T11:23:12.458" v="1855" actId="6549"/>
          <ac:spMkLst>
            <pc:docMk/>
            <pc:sldMk cId="3742040433" sldId="257"/>
            <ac:spMk id="3" creationId="{82F3CC60-F1A5-7F08-D04D-C07B5B4ADA6D}"/>
          </ac:spMkLst>
        </pc:spChg>
      </pc:sldChg>
      <pc:sldChg chg="modSp mod ord modAnim modNotesTx">
        <pc:chgData name="Milada Walkova" userId="95c666a1-30c7-4a80-9811-ae2659626ce1" providerId="ADAL" clId="{8DF4EB8E-45BD-4470-83F5-10F20F9214AA}" dt="2023-04-03T12:44:00.496" v="2254" actId="20577"/>
        <pc:sldMkLst>
          <pc:docMk/>
          <pc:sldMk cId="1285968890" sldId="258"/>
        </pc:sldMkLst>
        <pc:spChg chg="mod">
          <ac:chgData name="Milada Walkova" userId="95c666a1-30c7-4a80-9811-ae2659626ce1" providerId="ADAL" clId="{8DF4EB8E-45BD-4470-83F5-10F20F9214AA}" dt="2023-04-03T10:39:38.250" v="1742"/>
          <ac:spMkLst>
            <pc:docMk/>
            <pc:sldMk cId="1285968890" sldId="258"/>
            <ac:spMk id="4" creationId="{1FFD06BD-21B3-6F74-706C-7BDCF469C216}"/>
          </ac:spMkLst>
        </pc:spChg>
        <pc:spChg chg="mod">
          <ac:chgData name="Milada Walkova" userId="95c666a1-30c7-4a80-9811-ae2659626ce1" providerId="ADAL" clId="{8DF4EB8E-45BD-4470-83F5-10F20F9214AA}" dt="2023-04-03T12:44:00.496" v="2254" actId="20577"/>
          <ac:spMkLst>
            <pc:docMk/>
            <pc:sldMk cId="1285968890" sldId="258"/>
            <ac:spMk id="6" creationId="{08D0E044-A980-FB2B-DD6D-D2ADC6DCA60A}"/>
          </ac:spMkLst>
        </pc:spChg>
      </pc:sldChg>
      <pc:sldChg chg="addSp modSp mod ord">
        <pc:chgData name="Milada Walkova" userId="95c666a1-30c7-4a80-9811-ae2659626ce1" providerId="ADAL" clId="{8DF4EB8E-45BD-4470-83F5-10F20F9214AA}" dt="2023-04-03T09:31:33.460" v="1373" actId="207"/>
        <pc:sldMkLst>
          <pc:docMk/>
          <pc:sldMk cId="3332192458" sldId="259"/>
        </pc:sldMkLst>
        <pc:spChg chg="add mod">
          <ac:chgData name="Milada Walkova" userId="95c666a1-30c7-4a80-9811-ae2659626ce1" providerId="ADAL" clId="{8DF4EB8E-45BD-4470-83F5-10F20F9214AA}" dt="2023-04-03T08:21:21.538" v="150" actId="1076"/>
          <ac:spMkLst>
            <pc:docMk/>
            <pc:sldMk cId="3332192458" sldId="259"/>
            <ac:spMk id="2" creationId="{7BCE83B1-5F79-F628-6C2C-0DF6FD4B36A6}"/>
          </ac:spMkLst>
        </pc:spChg>
        <pc:spChg chg="add mod">
          <ac:chgData name="Milada Walkova" userId="95c666a1-30c7-4a80-9811-ae2659626ce1" providerId="ADAL" clId="{8DF4EB8E-45BD-4470-83F5-10F20F9214AA}" dt="2023-04-03T08:21:18.938" v="149" actId="1076"/>
          <ac:spMkLst>
            <pc:docMk/>
            <pc:sldMk cId="3332192458" sldId="259"/>
            <ac:spMk id="3" creationId="{64911E01-A3A7-53EC-B0DB-266918F4DFC7}"/>
          </ac:spMkLst>
        </pc:spChg>
        <pc:spChg chg="mod">
          <ac:chgData name="Milada Walkova" userId="95c666a1-30c7-4a80-9811-ae2659626ce1" providerId="ADAL" clId="{8DF4EB8E-45BD-4470-83F5-10F20F9214AA}" dt="2023-04-03T08:25:19.679" v="213" actId="113"/>
          <ac:spMkLst>
            <pc:docMk/>
            <pc:sldMk cId="3332192458" sldId="259"/>
            <ac:spMk id="4" creationId="{DBA51262-CD69-21EB-C9BB-C6A905F65BDF}"/>
          </ac:spMkLst>
        </pc:spChg>
        <pc:spChg chg="mod">
          <ac:chgData name="Milada Walkova" userId="95c666a1-30c7-4a80-9811-ae2659626ce1" providerId="ADAL" clId="{8DF4EB8E-45BD-4470-83F5-10F20F9214AA}" dt="2023-04-03T09:31:31.395" v="1372" actId="207"/>
          <ac:spMkLst>
            <pc:docMk/>
            <pc:sldMk cId="3332192458" sldId="259"/>
            <ac:spMk id="5" creationId="{5A443A46-D331-2CD0-47F7-A1350E2206AF}"/>
          </ac:spMkLst>
        </pc:spChg>
        <pc:spChg chg="mod">
          <ac:chgData name="Milada Walkova" userId="95c666a1-30c7-4a80-9811-ae2659626ce1" providerId="ADAL" clId="{8DF4EB8E-45BD-4470-83F5-10F20F9214AA}" dt="2023-04-03T08:25:46.285" v="224" actId="20578"/>
          <ac:spMkLst>
            <pc:docMk/>
            <pc:sldMk cId="3332192458" sldId="259"/>
            <ac:spMk id="6" creationId="{3F89E037-2375-0824-1F04-BFA410F1D23E}"/>
          </ac:spMkLst>
        </pc:spChg>
        <pc:spChg chg="mod">
          <ac:chgData name="Milada Walkova" userId="95c666a1-30c7-4a80-9811-ae2659626ce1" providerId="ADAL" clId="{8DF4EB8E-45BD-4470-83F5-10F20F9214AA}" dt="2023-04-03T09:31:33.460" v="1373" actId="207"/>
          <ac:spMkLst>
            <pc:docMk/>
            <pc:sldMk cId="3332192458" sldId="259"/>
            <ac:spMk id="7" creationId="{CF4D9F57-48F2-C6F9-AB70-630F864255FE}"/>
          </ac:spMkLst>
        </pc:spChg>
        <pc:spChg chg="mod">
          <ac:chgData name="Milada Walkova" userId="95c666a1-30c7-4a80-9811-ae2659626ce1" providerId="ADAL" clId="{8DF4EB8E-45BD-4470-83F5-10F20F9214AA}" dt="2023-04-03T08:20:21.222" v="145" actId="20577"/>
          <ac:spMkLst>
            <pc:docMk/>
            <pc:sldMk cId="3332192458" sldId="259"/>
            <ac:spMk id="8" creationId="{D2E9A7CC-2709-4E50-0344-23DEA7A13C51}"/>
          </ac:spMkLst>
        </pc:spChg>
        <pc:spChg chg="mod">
          <ac:chgData name="Milada Walkova" userId="95c666a1-30c7-4a80-9811-ae2659626ce1" providerId="ADAL" clId="{8DF4EB8E-45BD-4470-83F5-10F20F9214AA}" dt="2023-04-03T08:22:27.660" v="166" actId="313"/>
          <ac:spMkLst>
            <pc:docMk/>
            <pc:sldMk cId="3332192458" sldId="259"/>
            <ac:spMk id="9" creationId="{EDD7D835-E102-17C3-608A-B4C3D9E8C718}"/>
          </ac:spMkLst>
        </pc:spChg>
        <pc:spChg chg="add mod">
          <ac:chgData name="Milada Walkova" userId="95c666a1-30c7-4a80-9811-ae2659626ce1" providerId="ADAL" clId="{8DF4EB8E-45BD-4470-83F5-10F20F9214AA}" dt="2023-04-03T08:21:07.794" v="147" actId="1076"/>
          <ac:spMkLst>
            <pc:docMk/>
            <pc:sldMk cId="3332192458" sldId="259"/>
            <ac:spMk id="10" creationId="{B4129690-5AA1-9773-43A6-CEBB4F2C9C2D}"/>
          </ac:spMkLst>
        </pc:spChg>
      </pc:sldChg>
      <pc:sldChg chg="addSp delSp modSp mod ord">
        <pc:chgData name="Milada Walkova" userId="95c666a1-30c7-4a80-9811-ae2659626ce1" providerId="ADAL" clId="{8DF4EB8E-45BD-4470-83F5-10F20F9214AA}" dt="2023-04-14T18:56:45.950" v="2257"/>
        <pc:sldMkLst>
          <pc:docMk/>
          <pc:sldMk cId="1355947150" sldId="260"/>
        </pc:sldMkLst>
        <pc:spChg chg="mod ord">
          <ac:chgData name="Milada Walkova" userId="95c666a1-30c7-4a80-9811-ae2659626ce1" providerId="ADAL" clId="{8DF4EB8E-45BD-4470-83F5-10F20F9214AA}" dt="2023-04-03T08:24:05.241" v="206" actId="113"/>
          <ac:spMkLst>
            <pc:docMk/>
            <pc:sldMk cId="1355947150" sldId="260"/>
            <ac:spMk id="2" creationId="{509D3F49-031E-376C-EE45-1512C11A5E17}"/>
          </ac:spMkLst>
        </pc:spChg>
        <pc:spChg chg="add del">
          <ac:chgData name="Milada Walkova" userId="95c666a1-30c7-4a80-9811-ae2659626ce1" providerId="ADAL" clId="{8DF4EB8E-45BD-4470-83F5-10F20F9214AA}" dt="2023-04-03T08:06:29.781" v="44" actId="26606"/>
          <ac:spMkLst>
            <pc:docMk/>
            <pc:sldMk cId="1355947150" sldId="260"/>
            <ac:spMk id="11" creationId="{B50AB553-2A96-4A92-96F2-93548E096954}"/>
          </ac:spMkLst>
        </pc:spChg>
        <pc:spChg chg="add del">
          <ac:chgData name="Milada Walkova" userId="95c666a1-30c7-4a80-9811-ae2659626ce1" providerId="ADAL" clId="{8DF4EB8E-45BD-4470-83F5-10F20F9214AA}" dt="2023-04-03T08:06:32.408" v="46" actId="26606"/>
          <ac:spMkLst>
            <pc:docMk/>
            <pc:sldMk cId="1355947150" sldId="260"/>
            <ac:spMk id="13" creationId="{B50AB553-2A96-4A92-96F2-93548E096954}"/>
          </ac:spMkLst>
        </pc:spChg>
        <pc:spChg chg="add">
          <ac:chgData name="Milada Walkova" userId="95c666a1-30c7-4a80-9811-ae2659626ce1" providerId="ADAL" clId="{8DF4EB8E-45BD-4470-83F5-10F20F9214AA}" dt="2023-04-03T08:06:32.494" v="47" actId="26606"/>
          <ac:spMkLst>
            <pc:docMk/>
            <pc:sldMk cId="1355947150" sldId="260"/>
            <ac:spMk id="15" creationId="{B50AB553-2A96-4A92-96F2-93548E096954}"/>
          </ac:spMkLst>
        </pc:spChg>
        <pc:graphicFrameChg chg="mod modGraphic">
          <ac:chgData name="Milada Walkova" userId="95c666a1-30c7-4a80-9811-ae2659626ce1" providerId="ADAL" clId="{8DF4EB8E-45BD-4470-83F5-10F20F9214AA}" dt="2023-04-14T18:56:45.950" v="2257"/>
          <ac:graphicFrameMkLst>
            <pc:docMk/>
            <pc:sldMk cId="1355947150" sldId="260"/>
            <ac:graphicFrameMk id="5" creationId="{AF20E11D-D4AB-D48B-6A9F-3EE02F388C9F}"/>
          </ac:graphicFrameMkLst>
        </pc:graphicFrameChg>
        <pc:picChg chg="mod">
          <ac:chgData name="Milada Walkova" userId="95c666a1-30c7-4a80-9811-ae2659626ce1" providerId="ADAL" clId="{8DF4EB8E-45BD-4470-83F5-10F20F9214AA}" dt="2023-04-03T08:25:07.096" v="211" actId="207"/>
          <ac:picMkLst>
            <pc:docMk/>
            <pc:sldMk cId="1355947150" sldId="260"/>
            <ac:picMk id="6" creationId="{C18DD951-BE97-38DE-D823-CF046F8133A3}"/>
          </ac:picMkLst>
        </pc:picChg>
      </pc:sldChg>
      <pc:sldChg chg="modSp mod ord modAnim">
        <pc:chgData name="Milada Walkova" userId="95c666a1-30c7-4a80-9811-ae2659626ce1" providerId="ADAL" clId="{8DF4EB8E-45BD-4470-83F5-10F20F9214AA}" dt="2023-04-14T18:58:48.175" v="2259" actId="255"/>
        <pc:sldMkLst>
          <pc:docMk/>
          <pc:sldMk cId="3397845957" sldId="261"/>
        </pc:sldMkLst>
        <pc:spChg chg="mod">
          <ac:chgData name="Milada Walkova" userId="95c666a1-30c7-4a80-9811-ae2659626ce1" providerId="ADAL" clId="{8DF4EB8E-45BD-4470-83F5-10F20F9214AA}" dt="2023-04-03T08:35:24.853" v="327" actId="113"/>
          <ac:spMkLst>
            <pc:docMk/>
            <pc:sldMk cId="3397845957" sldId="261"/>
            <ac:spMk id="2" creationId="{AF559FFC-AF67-DC4F-AAD3-898CB7AA8350}"/>
          </ac:spMkLst>
        </pc:spChg>
        <pc:spChg chg="mod">
          <ac:chgData name="Milada Walkova" userId="95c666a1-30c7-4a80-9811-ae2659626ce1" providerId="ADAL" clId="{8DF4EB8E-45BD-4470-83F5-10F20F9214AA}" dt="2023-04-14T18:58:48.175" v="2259" actId="255"/>
          <ac:spMkLst>
            <pc:docMk/>
            <pc:sldMk cId="3397845957" sldId="261"/>
            <ac:spMk id="3" creationId="{34A33932-FB55-14A5-157E-CCCD94492ACF}"/>
          </ac:spMkLst>
        </pc:spChg>
      </pc:sldChg>
      <pc:sldChg chg="modSp mod ord modNotesTx">
        <pc:chgData name="Milada Walkova" userId="95c666a1-30c7-4a80-9811-ae2659626ce1" providerId="ADAL" clId="{8DF4EB8E-45BD-4470-83F5-10F20F9214AA}" dt="2023-04-03T11:16:30.065" v="1756" actId="6549"/>
        <pc:sldMkLst>
          <pc:docMk/>
          <pc:sldMk cId="389048515" sldId="262"/>
        </pc:sldMkLst>
        <pc:spChg chg="mod">
          <ac:chgData name="Milada Walkova" userId="95c666a1-30c7-4a80-9811-ae2659626ce1" providerId="ADAL" clId="{8DF4EB8E-45BD-4470-83F5-10F20F9214AA}" dt="2023-04-03T08:28:41.162" v="263" actId="113"/>
          <ac:spMkLst>
            <pc:docMk/>
            <pc:sldMk cId="389048515" sldId="262"/>
            <ac:spMk id="4" creationId="{DBA51262-CD69-21EB-C9BB-C6A905F65BDF}"/>
          </ac:spMkLst>
        </pc:spChg>
        <pc:spChg chg="mod">
          <ac:chgData name="Milada Walkova" userId="95c666a1-30c7-4a80-9811-ae2659626ce1" providerId="ADAL" clId="{8DF4EB8E-45BD-4470-83F5-10F20F9214AA}" dt="2023-04-03T09:31:45.283" v="1376" actId="207"/>
          <ac:spMkLst>
            <pc:docMk/>
            <pc:sldMk cId="389048515" sldId="262"/>
            <ac:spMk id="5" creationId="{5A443A46-D331-2CD0-47F7-A1350E2206AF}"/>
          </ac:spMkLst>
        </pc:spChg>
        <pc:spChg chg="mod">
          <ac:chgData name="Milada Walkova" userId="95c666a1-30c7-4a80-9811-ae2659626ce1" providerId="ADAL" clId="{8DF4EB8E-45BD-4470-83F5-10F20F9214AA}" dt="2023-04-03T08:28:32.552" v="258" actId="6549"/>
          <ac:spMkLst>
            <pc:docMk/>
            <pc:sldMk cId="389048515" sldId="262"/>
            <ac:spMk id="6" creationId="{3F89E037-2375-0824-1F04-BFA410F1D23E}"/>
          </ac:spMkLst>
        </pc:spChg>
        <pc:spChg chg="mod">
          <ac:chgData name="Milada Walkova" userId="95c666a1-30c7-4a80-9811-ae2659626ce1" providerId="ADAL" clId="{8DF4EB8E-45BD-4470-83F5-10F20F9214AA}" dt="2023-04-03T09:31:47.747" v="1377" actId="207"/>
          <ac:spMkLst>
            <pc:docMk/>
            <pc:sldMk cId="389048515" sldId="262"/>
            <ac:spMk id="7" creationId="{CF4D9F57-48F2-C6F9-AB70-630F864255FE}"/>
          </ac:spMkLst>
        </pc:spChg>
        <pc:spChg chg="mod">
          <ac:chgData name="Milada Walkova" userId="95c666a1-30c7-4a80-9811-ae2659626ce1" providerId="ADAL" clId="{8DF4EB8E-45BD-4470-83F5-10F20F9214AA}" dt="2023-04-03T08:28:31.714" v="256" actId="6549"/>
          <ac:spMkLst>
            <pc:docMk/>
            <pc:sldMk cId="389048515" sldId="262"/>
            <ac:spMk id="8" creationId="{D2E9A7CC-2709-4E50-0344-23DEA7A13C51}"/>
          </ac:spMkLst>
        </pc:spChg>
      </pc:sldChg>
      <pc:sldChg chg="del ord">
        <pc:chgData name="Milada Walkova" userId="95c666a1-30c7-4a80-9811-ae2659626ce1" providerId="ADAL" clId="{8DF4EB8E-45BD-4470-83F5-10F20F9214AA}" dt="2023-04-03T08:34:38.698" v="319" actId="47"/>
        <pc:sldMkLst>
          <pc:docMk/>
          <pc:sldMk cId="468162897" sldId="263"/>
        </pc:sldMkLst>
      </pc:sldChg>
      <pc:sldChg chg="modSp mod modAnim modNotesTx">
        <pc:chgData name="Milada Walkova" userId="95c666a1-30c7-4a80-9811-ae2659626ce1" providerId="ADAL" clId="{8DF4EB8E-45BD-4470-83F5-10F20F9214AA}" dt="2023-04-03T11:45:37.333" v="2136" actId="20577"/>
        <pc:sldMkLst>
          <pc:docMk/>
          <pc:sldMk cId="1610985904" sldId="264"/>
        </pc:sldMkLst>
        <pc:spChg chg="mod">
          <ac:chgData name="Milada Walkova" userId="95c666a1-30c7-4a80-9811-ae2659626ce1" providerId="ADAL" clId="{8DF4EB8E-45BD-4470-83F5-10F20F9214AA}" dt="2023-04-03T08:38:35.226" v="540" actId="114"/>
          <ac:spMkLst>
            <pc:docMk/>
            <pc:sldMk cId="1610985904" sldId="264"/>
            <ac:spMk id="2" creationId="{A5469405-F6CE-B5FE-71C0-C6D9E7B5270F}"/>
          </ac:spMkLst>
        </pc:spChg>
        <pc:spChg chg="mod">
          <ac:chgData name="Milada Walkova" userId="95c666a1-30c7-4a80-9811-ae2659626ce1" providerId="ADAL" clId="{8DF4EB8E-45BD-4470-83F5-10F20F9214AA}" dt="2023-04-03T11:45:37.333" v="2136" actId="20577"/>
          <ac:spMkLst>
            <pc:docMk/>
            <pc:sldMk cId="1610985904" sldId="264"/>
            <ac:spMk id="3" creationId="{1BCDAB7D-01A2-DB51-A2FD-BC415BA7C356}"/>
          </ac:spMkLst>
        </pc:spChg>
      </pc:sldChg>
      <pc:sldChg chg="modSp del mod">
        <pc:chgData name="Milada Walkova" userId="95c666a1-30c7-4a80-9811-ae2659626ce1" providerId="ADAL" clId="{8DF4EB8E-45BD-4470-83F5-10F20F9214AA}" dt="2023-04-03T10:40:05.352" v="1746" actId="47"/>
        <pc:sldMkLst>
          <pc:docMk/>
          <pc:sldMk cId="2741546865" sldId="265"/>
        </pc:sldMkLst>
        <pc:spChg chg="mod">
          <ac:chgData name="Milada Walkova" userId="95c666a1-30c7-4a80-9811-ae2659626ce1" providerId="ADAL" clId="{8DF4EB8E-45BD-4470-83F5-10F20F9214AA}" dt="2023-04-03T09:18:47.518" v="900" actId="113"/>
          <ac:spMkLst>
            <pc:docMk/>
            <pc:sldMk cId="2741546865" sldId="265"/>
            <ac:spMk id="2" creationId="{4B0C152F-30EB-A1C2-E63B-822AD3449C63}"/>
          </ac:spMkLst>
        </pc:spChg>
        <pc:spChg chg="mod">
          <ac:chgData name="Milada Walkova" userId="95c666a1-30c7-4a80-9811-ae2659626ce1" providerId="ADAL" clId="{8DF4EB8E-45BD-4470-83F5-10F20F9214AA}" dt="2023-04-03T10:39:06.995" v="1737" actId="6549"/>
          <ac:spMkLst>
            <pc:docMk/>
            <pc:sldMk cId="2741546865" sldId="265"/>
            <ac:spMk id="3" creationId="{B832A5B2-0278-7D39-229B-AB215BFA132E}"/>
          </ac:spMkLst>
        </pc:spChg>
      </pc:sldChg>
      <pc:sldChg chg="modSp mod ord modAnim modNotesTx">
        <pc:chgData name="Milada Walkova" userId="95c666a1-30c7-4a80-9811-ae2659626ce1" providerId="ADAL" clId="{8DF4EB8E-45BD-4470-83F5-10F20F9214AA}" dt="2023-04-03T11:44:16.554" v="2134" actId="6549"/>
        <pc:sldMkLst>
          <pc:docMk/>
          <pc:sldMk cId="3840570673" sldId="266"/>
        </pc:sldMkLst>
        <pc:spChg chg="mod">
          <ac:chgData name="Milada Walkova" userId="95c666a1-30c7-4a80-9811-ae2659626ce1" providerId="ADAL" clId="{8DF4EB8E-45BD-4470-83F5-10F20F9214AA}" dt="2023-04-03T09:14:35.066" v="827" actId="113"/>
          <ac:spMkLst>
            <pc:docMk/>
            <pc:sldMk cId="3840570673" sldId="266"/>
            <ac:spMk id="2" creationId="{4B0C152F-30EB-A1C2-E63B-822AD3449C63}"/>
          </ac:spMkLst>
        </pc:spChg>
        <pc:spChg chg="mod">
          <ac:chgData name="Milada Walkova" userId="95c666a1-30c7-4a80-9811-ae2659626ce1" providerId="ADAL" clId="{8DF4EB8E-45BD-4470-83F5-10F20F9214AA}" dt="2023-04-03T11:37:17.030" v="1965" actId="13926"/>
          <ac:spMkLst>
            <pc:docMk/>
            <pc:sldMk cId="3840570673" sldId="266"/>
            <ac:spMk id="3" creationId="{B832A5B2-0278-7D39-229B-AB215BFA132E}"/>
          </ac:spMkLst>
        </pc:spChg>
      </pc:sldChg>
      <pc:sldChg chg="modSp mod ord modNotesTx">
        <pc:chgData name="Milada Walkova" userId="95c666a1-30c7-4a80-9811-ae2659626ce1" providerId="ADAL" clId="{8DF4EB8E-45BD-4470-83F5-10F20F9214AA}" dt="2023-04-03T11:42:12.260" v="2026" actId="6549"/>
        <pc:sldMkLst>
          <pc:docMk/>
          <pc:sldMk cId="4212949649" sldId="267"/>
        </pc:sldMkLst>
        <pc:spChg chg="mod">
          <ac:chgData name="Milada Walkova" userId="95c666a1-30c7-4a80-9811-ae2659626ce1" providerId="ADAL" clId="{8DF4EB8E-45BD-4470-83F5-10F20F9214AA}" dt="2023-04-03T09:04:15.035" v="721" actId="113"/>
          <ac:spMkLst>
            <pc:docMk/>
            <pc:sldMk cId="4212949649" sldId="267"/>
            <ac:spMk id="2" creationId="{F396D005-6DF9-A608-DC75-78739D39A150}"/>
          </ac:spMkLst>
        </pc:spChg>
        <pc:spChg chg="mod">
          <ac:chgData name="Milada Walkova" userId="95c666a1-30c7-4a80-9811-ae2659626ce1" providerId="ADAL" clId="{8DF4EB8E-45BD-4470-83F5-10F20F9214AA}" dt="2023-04-03T11:42:09.792" v="2025" actId="13926"/>
          <ac:spMkLst>
            <pc:docMk/>
            <pc:sldMk cId="4212949649" sldId="267"/>
            <ac:spMk id="3" creationId="{279F522C-582C-9686-D50E-E84B63DF7D5D}"/>
          </ac:spMkLst>
        </pc:spChg>
      </pc:sldChg>
      <pc:sldChg chg="modSp mod">
        <pc:chgData name="Milada Walkova" userId="95c666a1-30c7-4a80-9811-ae2659626ce1" providerId="ADAL" clId="{8DF4EB8E-45BD-4470-83F5-10F20F9214AA}" dt="2023-04-03T09:39:02.095" v="1696" actId="207"/>
        <pc:sldMkLst>
          <pc:docMk/>
          <pc:sldMk cId="3825805185" sldId="268"/>
        </pc:sldMkLst>
        <pc:spChg chg="mod">
          <ac:chgData name="Milada Walkova" userId="95c666a1-30c7-4a80-9811-ae2659626ce1" providerId="ADAL" clId="{8DF4EB8E-45BD-4470-83F5-10F20F9214AA}" dt="2023-04-03T09:31:20.500" v="1371" actId="207"/>
          <ac:spMkLst>
            <pc:docMk/>
            <pc:sldMk cId="3825805185" sldId="268"/>
            <ac:spMk id="2" creationId="{A23FBCB7-7EFC-A1C5-DD72-B461121980B6}"/>
          </ac:spMkLst>
        </pc:spChg>
        <pc:spChg chg="mod">
          <ac:chgData name="Milada Walkova" userId="95c666a1-30c7-4a80-9811-ae2659626ce1" providerId="ADAL" clId="{8DF4EB8E-45BD-4470-83F5-10F20F9214AA}" dt="2023-04-03T09:39:02.095" v="1696" actId="207"/>
          <ac:spMkLst>
            <pc:docMk/>
            <pc:sldMk cId="3825805185" sldId="268"/>
            <ac:spMk id="3" creationId="{4427BE46-5589-77BC-C475-2D50597FDFA1}"/>
          </ac:spMkLst>
        </pc:spChg>
      </pc:sldChg>
      <pc:sldChg chg="modSp add mod modNotesTx">
        <pc:chgData name="Milada Walkova" userId="95c666a1-30c7-4a80-9811-ae2659626ce1" providerId="ADAL" clId="{8DF4EB8E-45BD-4470-83F5-10F20F9214AA}" dt="2023-04-03T11:16:26.836" v="1755" actId="6549"/>
        <pc:sldMkLst>
          <pc:docMk/>
          <pc:sldMk cId="1995966814" sldId="269"/>
        </pc:sldMkLst>
        <pc:spChg chg="mod">
          <ac:chgData name="Milada Walkova" userId="95c666a1-30c7-4a80-9811-ae2659626ce1" providerId="ADAL" clId="{8DF4EB8E-45BD-4470-83F5-10F20F9214AA}" dt="2023-04-03T08:25:31.582" v="222" actId="113"/>
          <ac:spMkLst>
            <pc:docMk/>
            <pc:sldMk cId="1995966814" sldId="269"/>
            <ac:spMk id="4" creationId="{DBA51262-CD69-21EB-C9BB-C6A905F65BDF}"/>
          </ac:spMkLst>
        </pc:spChg>
        <pc:spChg chg="mod">
          <ac:chgData name="Milada Walkova" userId="95c666a1-30c7-4a80-9811-ae2659626ce1" providerId="ADAL" clId="{8DF4EB8E-45BD-4470-83F5-10F20F9214AA}" dt="2023-04-03T09:31:37.823" v="1374" actId="207"/>
          <ac:spMkLst>
            <pc:docMk/>
            <pc:sldMk cId="1995966814" sldId="269"/>
            <ac:spMk id="5" creationId="{5A443A46-D331-2CD0-47F7-A1350E2206AF}"/>
          </ac:spMkLst>
        </pc:spChg>
        <pc:spChg chg="mod">
          <ac:chgData name="Milada Walkova" userId="95c666a1-30c7-4a80-9811-ae2659626ce1" providerId="ADAL" clId="{8DF4EB8E-45BD-4470-83F5-10F20F9214AA}" dt="2023-04-03T08:26:04.021" v="229" actId="27636"/>
          <ac:spMkLst>
            <pc:docMk/>
            <pc:sldMk cId="1995966814" sldId="269"/>
            <ac:spMk id="6" creationId="{3F89E037-2375-0824-1F04-BFA410F1D23E}"/>
          </ac:spMkLst>
        </pc:spChg>
        <pc:spChg chg="mod">
          <ac:chgData name="Milada Walkova" userId="95c666a1-30c7-4a80-9811-ae2659626ce1" providerId="ADAL" clId="{8DF4EB8E-45BD-4470-83F5-10F20F9214AA}" dt="2023-04-03T09:31:40.771" v="1375" actId="207"/>
          <ac:spMkLst>
            <pc:docMk/>
            <pc:sldMk cId="1995966814" sldId="269"/>
            <ac:spMk id="7" creationId="{CF4D9F57-48F2-C6F9-AB70-630F864255FE}"/>
          </ac:spMkLst>
        </pc:spChg>
        <pc:spChg chg="mod">
          <ac:chgData name="Milada Walkova" userId="95c666a1-30c7-4a80-9811-ae2659626ce1" providerId="ADAL" clId="{8DF4EB8E-45BD-4470-83F5-10F20F9214AA}" dt="2023-04-03T08:26:08.642" v="232" actId="14100"/>
          <ac:spMkLst>
            <pc:docMk/>
            <pc:sldMk cId="1995966814" sldId="269"/>
            <ac:spMk id="8" creationId="{D2E9A7CC-2709-4E50-0344-23DEA7A13C51}"/>
          </ac:spMkLst>
        </pc:spChg>
        <pc:spChg chg="mod">
          <ac:chgData name="Milada Walkova" userId="95c666a1-30c7-4a80-9811-ae2659626ce1" providerId="ADAL" clId="{8DF4EB8E-45BD-4470-83F5-10F20F9214AA}" dt="2023-04-03T10:37:17.161" v="1711" actId="123"/>
          <ac:spMkLst>
            <pc:docMk/>
            <pc:sldMk cId="1995966814" sldId="269"/>
            <ac:spMk id="9" creationId="{EDD7D835-E102-17C3-608A-B4C3D9E8C718}"/>
          </ac:spMkLst>
        </pc:spChg>
      </pc:sldChg>
      <pc:sldChg chg="add del">
        <pc:chgData name="Milada Walkova" userId="95c666a1-30c7-4a80-9811-ae2659626ce1" providerId="ADAL" clId="{8DF4EB8E-45BD-4470-83F5-10F20F9214AA}" dt="2023-04-03T08:34:42.090" v="320" actId="47"/>
        <pc:sldMkLst>
          <pc:docMk/>
          <pc:sldMk cId="2195836438" sldId="270"/>
        </pc:sldMkLst>
      </pc:sldChg>
      <pc:sldChg chg="modSp add mod modAnim">
        <pc:chgData name="Milada Walkova" userId="95c666a1-30c7-4a80-9811-ae2659626ce1" providerId="ADAL" clId="{8DF4EB8E-45BD-4470-83F5-10F20F9214AA}" dt="2023-04-03T12:30:01.980" v="2225"/>
        <pc:sldMkLst>
          <pc:docMk/>
          <pc:sldMk cId="3025213602" sldId="271"/>
        </pc:sldMkLst>
        <pc:spChg chg="mod">
          <ac:chgData name="Milada Walkova" userId="95c666a1-30c7-4a80-9811-ae2659626ce1" providerId="ADAL" clId="{8DF4EB8E-45BD-4470-83F5-10F20F9214AA}" dt="2023-04-03T08:34:02.397" v="317" actId="20577"/>
          <ac:spMkLst>
            <pc:docMk/>
            <pc:sldMk cId="3025213602" sldId="271"/>
            <ac:spMk id="2" creationId="{00000000-0000-0000-0000-000000000000}"/>
          </ac:spMkLst>
        </pc:spChg>
        <pc:spChg chg="mod">
          <ac:chgData name="Milada Walkova" userId="95c666a1-30c7-4a80-9811-ae2659626ce1" providerId="ADAL" clId="{8DF4EB8E-45BD-4470-83F5-10F20F9214AA}" dt="2023-04-03T11:46:11.023" v="2138" actId="13926"/>
          <ac:spMkLst>
            <pc:docMk/>
            <pc:sldMk cId="3025213602" sldId="271"/>
            <ac:spMk id="3" creationId="{00000000-0000-0000-0000-000000000000}"/>
          </ac:spMkLst>
        </pc:spChg>
      </pc:sldChg>
      <pc:sldChg chg="modSp add mod ord modNotesTx">
        <pc:chgData name="Milada Walkova" userId="95c666a1-30c7-4a80-9811-ae2659626ce1" providerId="ADAL" clId="{8DF4EB8E-45BD-4470-83F5-10F20F9214AA}" dt="2023-04-03T09:32:03.515" v="1379" actId="207"/>
        <pc:sldMkLst>
          <pc:docMk/>
          <pc:sldMk cId="160921136" sldId="272"/>
        </pc:sldMkLst>
        <pc:spChg chg="mod">
          <ac:chgData name="Milada Walkova" userId="95c666a1-30c7-4a80-9811-ae2659626ce1" providerId="ADAL" clId="{8DF4EB8E-45BD-4470-83F5-10F20F9214AA}" dt="2023-04-03T09:31:04.152" v="1369" actId="20577"/>
          <ac:spMkLst>
            <pc:docMk/>
            <pc:sldMk cId="160921136" sldId="272"/>
            <ac:spMk id="4" creationId="{DBA51262-CD69-21EB-C9BB-C6A905F65BDF}"/>
          </ac:spMkLst>
        </pc:spChg>
        <pc:spChg chg="mod">
          <ac:chgData name="Milada Walkova" userId="95c666a1-30c7-4a80-9811-ae2659626ce1" providerId="ADAL" clId="{8DF4EB8E-45BD-4470-83F5-10F20F9214AA}" dt="2023-04-03T09:31:59.764" v="1378" actId="207"/>
          <ac:spMkLst>
            <pc:docMk/>
            <pc:sldMk cId="160921136" sldId="272"/>
            <ac:spMk id="5" creationId="{5A443A46-D331-2CD0-47F7-A1350E2206AF}"/>
          </ac:spMkLst>
        </pc:spChg>
        <pc:spChg chg="mod">
          <ac:chgData name="Milada Walkova" userId="95c666a1-30c7-4a80-9811-ae2659626ce1" providerId="ADAL" clId="{8DF4EB8E-45BD-4470-83F5-10F20F9214AA}" dt="2023-04-03T09:29:22.105" v="1277" actId="20577"/>
          <ac:spMkLst>
            <pc:docMk/>
            <pc:sldMk cId="160921136" sldId="272"/>
            <ac:spMk id="6" creationId="{3F89E037-2375-0824-1F04-BFA410F1D23E}"/>
          </ac:spMkLst>
        </pc:spChg>
        <pc:spChg chg="mod">
          <ac:chgData name="Milada Walkova" userId="95c666a1-30c7-4a80-9811-ae2659626ce1" providerId="ADAL" clId="{8DF4EB8E-45BD-4470-83F5-10F20F9214AA}" dt="2023-04-03T09:32:03.515" v="1379" actId="207"/>
          <ac:spMkLst>
            <pc:docMk/>
            <pc:sldMk cId="160921136" sldId="272"/>
            <ac:spMk id="7" creationId="{CF4D9F57-48F2-C6F9-AB70-630F864255FE}"/>
          </ac:spMkLst>
        </pc:spChg>
        <pc:spChg chg="mod">
          <ac:chgData name="Milada Walkova" userId="95c666a1-30c7-4a80-9811-ae2659626ce1" providerId="ADAL" clId="{8DF4EB8E-45BD-4470-83F5-10F20F9214AA}" dt="2023-04-03T09:29:39.157" v="1315" actId="20577"/>
          <ac:spMkLst>
            <pc:docMk/>
            <pc:sldMk cId="160921136" sldId="272"/>
            <ac:spMk id="8" creationId="{D2E9A7CC-2709-4E50-0344-23DEA7A13C51}"/>
          </ac:spMkLst>
        </pc:spChg>
      </pc:sldChg>
      <pc:sldChg chg="modSp new mod">
        <pc:chgData name="Milada Walkova" userId="95c666a1-30c7-4a80-9811-ae2659626ce1" providerId="ADAL" clId="{8DF4EB8E-45BD-4470-83F5-10F20F9214AA}" dt="2023-04-14T18:59:09.924" v="2260" actId="1076"/>
        <pc:sldMkLst>
          <pc:docMk/>
          <pc:sldMk cId="3974995880" sldId="273"/>
        </pc:sldMkLst>
        <pc:spChg chg="mod">
          <ac:chgData name="Milada Walkova" userId="95c666a1-30c7-4a80-9811-ae2659626ce1" providerId="ADAL" clId="{8DF4EB8E-45BD-4470-83F5-10F20F9214AA}" dt="2023-04-14T18:59:09.924" v="2260" actId="1076"/>
          <ac:spMkLst>
            <pc:docMk/>
            <pc:sldMk cId="3974995880" sldId="273"/>
            <ac:spMk id="2" creationId="{9D0E7688-6E3D-5422-CF4B-5A55BF90E901}"/>
          </ac:spMkLst>
        </pc:spChg>
        <pc:spChg chg="mod">
          <ac:chgData name="Milada Walkova" userId="95c666a1-30c7-4a80-9811-ae2659626ce1" providerId="ADAL" clId="{8DF4EB8E-45BD-4470-83F5-10F20F9214AA}" dt="2023-04-03T12:22:57.445" v="2224" actId="1076"/>
          <ac:spMkLst>
            <pc:docMk/>
            <pc:sldMk cId="3974995880" sldId="273"/>
            <ac:spMk id="3" creationId="{F19C39FB-48C9-D4E0-8116-D24ECBCB694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E9F93C-8C74-4FAA-8B05-EBA2C8C08036}" type="doc">
      <dgm:prSet loTypeId="urn:microsoft.com/office/officeart/2005/8/layout/vProcess5" loCatId="process" qsTypeId="urn:microsoft.com/office/officeart/2005/8/quickstyle/simple4" qsCatId="simple" csTypeId="urn:microsoft.com/office/officeart/2005/8/colors/accent6_2" csCatId="accent6" phldr="1"/>
      <dgm:spPr/>
      <dgm:t>
        <a:bodyPr/>
        <a:lstStyle/>
        <a:p>
          <a:endParaRPr lang="en-US"/>
        </a:p>
      </dgm:t>
    </dgm:pt>
    <dgm:pt modelId="{C56EFFE9-C433-4CC3-8DC4-B5EB67C25BDF}">
      <dgm:prSet/>
      <dgm:spPr>
        <a:solidFill>
          <a:schemeClr val="accent5">
            <a:lumMod val="75000"/>
          </a:schemeClr>
        </a:solidFill>
      </dgm:spPr>
      <dgm:t>
        <a:bodyPr/>
        <a:lstStyle/>
        <a:p>
          <a:pPr>
            <a:lnSpc>
              <a:spcPct val="100000"/>
            </a:lnSpc>
          </a:pPr>
          <a:r>
            <a:rPr lang="en-GB" dirty="0"/>
            <a:t>Genres students read</a:t>
          </a:r>
          <a:r>
            <a:rPr lang="sk-SK" dirty="0"/>
            <a:t> </a:t>
          </a:r>
          <a:r>
            <a:rPr lang="en-GB" dirty="0"/>
            <a:t>(textbook, journal article)</a:t>
          </a:r>
          <a:endParaRPr lang="en-US" dirty="0"/>
        </a:p>
      </dgm:t>
    </dgm:pt>
    <dgm:pt modelId="{4AE11C20-BA68-4CBF-9B23-3399A6E26731}" type="parTrans" cxnId="{6751368D-DCF6-4DCA-9E93-9B065986AEA6}">
      <dgm:prSet/>
      <dgm:spPr/>
      <dgm:t>
        <a:bodyPr/>
        <a:lstStyle/>
        <a:p>
          <a:endParaRPr lang="en-US"/>
        </a:p>
      </dgm:t>
    </dgm:pt>
    <dgm:pt modelId="{E512513C-F3A4-4339-8BFA-1D8C88518ED2}" type="sibTrans" cxnId="{6751368D-DCF6-4DCA-9E93-9B065986AEA6}">
      <dgm:prSet/>
      <dgm:spPr/>
      <dgm:t>
        <a:bodyPr/>
        <a:lstStyle/>
        <a:p>
          <a:endParaRPr lang="en-US"/>
        </a:p>
      </dgm:t>
    </dgm:pt>
    <dgm:pt modelId="{03F861FF-0C3A-4819-870D-97096A003B0C}">
      <dgm:prSet/>
      <dgm:spPr>
        <a:solidFill>
          <a:schemeClr val="accent5">
            <a:lumMod val="75000"/>
          </a:schemeClr>
        </a:solidFill>
      </dgm:spPr>
      <dgm:t>
        <a:bodyPr/>
        <a:lstStyle/>
        <a:p>
          <a:pPr>
            <a:lnSpc>
              <a:spcPct val="100000"/>
            </a:lnSpc>
          </a:pPr>
          <a:r>
            <a:rPr lang="en-GB" dirty="0"/>
            <a:t>Genres students produce (essay, lab report, dissertation)</a:t>
          </a:r>
          <a:endParaRPr lang="en-US" dirty="0"/>
        </a:p>
      </dgm:t>
    </dgm:pt>
    <dgm:pt modelId="{7DA32E47-BFDE-4C9B-AED8-A3D75537CF57}" type="parTrans" cxnId="{2B7D86A6-5D50-4F52-B0CD-74525E256546}">
      <dgm:prSet/>
      <dgm:spPr/>
      <dgm:t>
        <a:bodyPr/>
        <a:lstStyle/>
        <a:p>
          <a:endParaRPr lang="en-US"/>
        </a:p>
      </dgm:t>
    </dgm:pt>
    <dgm:pt modelId="{AE3C2C50-57D2-4C9C-BE2E-6B4523B4CF16}" type="sibTrans" cxnId="{2B7D86A6-5D50-4F52-B0CD-74525E256546}">
      <dgm:prSet/>
      <dgm:spPr/>
      <dgm:t>
        <a:bodyPr/>
        <a:lstStyle/>
        <a:p>
          <a:endParaRPr lang="en-US"/>
        </a:p>
      </dgm:t>
    </dgm:pt>
    <dgm:pt modelId="{8E46218C-D9F5-496E-B4F3-B1C13D52B85A}">
      <dgm:prSet/>
      <dgm:spPr>
        <a:solidFill>
          <a:schemeClr val="accent5">
            <a:lumMod val="75000"/>
          </a:schemeClr>
        </a:solidFill>
      </dgm:spPr>
      <dgm:t>
        <a:bodyPr/>
        <a:lstStyle/>
        <a:p>
          <a:pPr>
            <a:lnSpc>
              <a:spcPct val="100000"/>
            </a:lnSpc>
          </a:pPr>
          <a:r>
            <a:rPr lang="en-GB" dirty="0"/>
            <a:t>Social and discoursal mismatches between student and expert genres</a:t>
          </a:r>
          <a:endParaRPr lang="en-US" dirty="0"/>
        </a:p>
      </dgm:t>
    </dgm:pt>
    <dgm:pt modelId="{A201ABC7-9893-4313-B484-0D66D812A98D}" type="parTrans" cxnId="{2DC0349A-3846-49CC-8BE7-96E29F59C43D}">
      <dgm:prSet/>
      <dgm:spPr/>
      <dgm:t>
        <a:bodyPr/>
        <a:lstStyle/>
        <a:p>
          <a:endParaRPr lang="en-US"/>
        </a:p>
      </dgm:t>
    </dgm:pt>
    <dgm:pt modelId="{9B38771E-F9EF-462E-80B7-6EF01A9FE1E8}" type="sibTrans" cxnId="{2DC0349A-3846-49CC-8BE7-96E29F59C43D}">
      <dgm:prSet/>
      <dgm:spPr/>
      <dgm:t>
        <a:bodyPr/>
        <a:lstStyle/>
        <a:p>
          <a:endParaRPr lang="en-US"/>
        </a:p>
      </dgm:t>
    </dgm:pt>
    <dgm:pt modelId="{8A39A8CF-46E9-47B9-A816-895DC61D6539}" type="pres">
      <dgm:prSet presAssocID="{23E9F93C-8C74-4FAA-8B05-EBA2C8C08036}" presName="outerComposite" presStyleCnt="0">
        <dgm:presLayoutVars>
          <dgm:chMax val="5"/>
          <dgm:dir/>
          <dgm:resizeHandles val="exact"/>
        </dgm:presLayoutVars>
      </dgm:prSet>
      <dgm:spPr/>
    </dgm:pt>
    <dgm:pt modelId="{55B32AC2-0EBC-48C9-A2EC-2E4EB0F63876}" type="pres">
      <dgm:prSet presAssocID="{23E9F93C-8C74-4FAA-8B05-EBA2C8C08036}" presName="dummyMaxCanvas" presStyleCnt="0">
        <dgm:presLayoutVars/>
      </dgm:prSet>
      <dgm:spPr/>
    </dgm:pt>
    <dgm:pt modelId="{36BD3DB1-A97D-4CE5-853F-699B9EDAF5A3}" type="pres">
      <dgm:prSet presAssocID="{23E9F93C-8C74-4FAA-8B05-EBA2C8C08036}" presName="ThreeNodes_1" presStyleLbl="node1" presStyleIdx="0" presStyleCnt="3" custScaleX="112249">
        <dgm:presLayoutVars>
          <dgm:bulletEnabled val="1"/>
        </dgm:presLayoutVars>
      </dgm:prSet>
      <dgm:spPr/>
    </dgm:pt>
    <dgm:pt modelId="{4B145406-554E-4C38-B9EA-075CDEEBBDCC}" type="pres">
      <dgm:prSet presAssocID="{23E9F93C-8C74-4FAA-8B05-EBA2C8C08036}" presName="ThreeNodes_2" presStyleLbl="node1" presStyleIdx="1" presStyleCnt="3" custScaleX="103239" custLinFactNeighborX="895" custLinFactNeighborY="-4098">
        <dgm:presLayoutVars>
          <dgm:bulletEnabled val="1"/>
        </dgm:presLayoutVars>
      </dgm:prSet>
      <dgm:spPr/>
    </dgm:pt>
    <dgm:pt modelId="{F44B5F49-5F6A-4836-99F5-EB1878699D5E}" type="pres">
      <dgm:prSet presAssocID="{23E9F93C-8C74-4FAA-8B05-EBA2C8C08036}" presName="ThreeNodes_3" presStyleLbl="node1" presStyleIdx="2" presStyleCnt="3" custLinFactNeighborX="208" custLinFactNeighborY="-7461">
        <dgm:presLayoutVars>
          <dgm:bulletEnabled val="1"/>
        </dgm:presLayoutVars>
      </dgm:prSet>
      <dgm:spPr/>
    </dgm:pt>
    <dgm:pt modelId="{24C83662-7674-44E5-A782-8081A04DB758}" type="pres">
      <dgm:prSet presAssocID="{23E9F93C-8C74-4FAA-8B05-EBA2C8C08036}" presName="ThreeConn_1-2" presStyleLbl="fgAccFollowNode1" presStyleIdx="0" presStyleCnt="2">
        <dgm:presLayoutVars>
          <dgm:bulletEnabled val="1"/>
        </dgm:presLayoutVars>
      </dgm:prSet>
      <dgm:spPr/>
    </dgm:pt>
    <dgm:pt modelId="{6C52DBE3-B6B7-4673-BB07-4FF9A0BAF0D6}" type="pres">
      <dgm:prSet presAssocID="{23E9F93C-8C74-4FAA-8B05-EBA2C8C08036}" presName="ThreeConn_2-3" presStyleLbl="fgAccFollowNode1" presStyleIdx="1" presStyleCnt="2">
        <dgm:presLayoutVars>
          <dgm:bulletEnabled val="1"/>
        </dgm:presLayoutVars>
      </dgm:prSet>
      <dgm:spPr/>
    </dgm:pt>
    <dgm:pt modelId="{680A95D2-95BC-485C-8466-4EA6D8F72A52}" type="pres">
      <dgm:prSet presAssocID="{23E9F93C-8C74-4FAA-8B05-EBA2C8C08036}" presName="ThreeNodes_1_text" presStyleLbl="node1" presStyleIdx="2" presStyleCnt="3">
        <dgm:presLayoutVars>
          <dgm:bulletEnabled val="1"/>
        </dgm:presLayoutVars>
      </dgm:prSet>
      <dgm:spPr/>
    </dgm:pt>
    <dgm:pt modelId="{133ECE68-3942-4D53-B9DB-8DADB61CD6A7}" type="pres">
      <dgm:prSet presAssocID="{23E9F93C-8C74-4FAA-8B05-EBA2C8C08036}" presName="ThreeNodes_2_text" presStyleLbl="node1" presStyleIdx="2" presStyleCnt="3">
        <dgm:presLayoutVars>
          <dgm:bulletEnabled val="1"/>
        </dgm:presLayoutVars>
      </dgm:prSet>
      <dgm:spPr/>
    </dgm:pt>
    <dgm:pt modelId="{A7CC2CBD-AC62-4403-8DDC-E64417E168F3}" type="pres">
      <dgm:prSet presAssocID="{23E9F93C-8C74-4FAA-8B05-EBA2C8C08036}" presName="ThreeNodes_3_text" presStyleLbl="node1" presStyleIdx="2" presStyleCnt="3">
        <dgm:presLayoutVars>
          <dgm:bulletEnabled val="1"/>
        </dgm:presLayoutVars>
      </dgm:prSet>
      <dgm:spPr/>
    </dgm:pt>
  </dgm:ptLst>
  <dgm:cxnLst>
    <dgm:cxn modelId="{FB9F6408-201F-4786-9B15-20B77F42EAE5}" type="presOf" srcId="{AE3C2C50-57D2-4C9C-BE2E-6B4523B4CF16}" destId="{6C52DBE3-B6B7-4673-BB07-4FF9A0BAF0D6}" srcOrd="0" destOrd="0" presId="urn:microsoft.com/office/officeart/2005/8/layout/vProcess5"/>
    <dgm:cxn modelId="{81D1F710-7404-4F5C-AC18-20AB9F839F5F}" type="presOf" srcId="{C56EFFE9-C433-4CC3-8DC4-B5EB67C25BDF}" destId="{680A95D2-95BC-485C-8466-4EA6D8F72A52}" srcOrd="1" destOrd="0" presId="urn:microsoft.com/office/officeart/2005/8/layout/vProcess5"/>
    <dgm:cxn modelId="{B54FE65F-E692-436F-AA2C-8CE294FEA3C2}" type="presOf" srcId="{03F861FF-0C3A-4819-870D-97096A003B0C}" destId="{133ECE68-3942-4D53-B9DB-8DADB61CD6A7}" srcOrd="1" destOrd="0" presId="urn:microsoft.com/office/officeart/2005/8/layout/vProcess5"/>
    <dgm:cxn modelId="{19031845-35EC-4C8B-B1B6-72940C78785F}" type="presOf" srcId="{03F861FF-0C3A-4819-870D-97096A003B0C}" destId="{4B145406-554E-4C38-B9EA-075CDEEBBDCC}" srcOrd="0" destOrd="0" presId="urn:microsoft.com/office/officeart/2005/8/layout/vProcess5"/>
    <dgm:cxn modelId="{08981172-F191-439E-84F7-5E32758AD68E}" type="presOf" srcId="{E512513C-F3A4-4339-8BFA-1D8C88518ED2}" destId="{24C83662-7674-44E5-A782-8081A04DB758}" srcOrd="0" destOrd="0" presId="urn:microsoft.com/office/officeart/2005/8/layout/vProcess5"/>
    <dgm:cxn modelId="{D06FFE80-B4ED-450F-8334-3B51416C4A02}" type="presOf" srcId="{C56EFFE9-C433-4CC3-8DC4-B5EB67C25BDF}" destId="{36BD3DB1-A97D-4CE5-853F-699B9EDAF5A3}" srcOrd="0" destOrd="0" presId="urn:microsoft.com/office/officeart/2005/8/layout/vProcess5"/>
    <dgm:cxn modelId="{6751368D-DCF6-4DCA-9E93-9B065986AEA6}" srcId="{23E9F93C-8C74-4FAA-8B05-EBA2C8C08036}" destId="{C56EFFE9-C433-4CC3-8DC4-B5EB67C25BDF}" srcOrd="0" destOrd="0" parTransId="{4AE11C20-BA68-4CBF-9B23-3399A6E26731}" sibTransId="{E512513C-F3A4-4339-8BFA-1D8C88518ED2}"/>
    <dgm:cxn modelId="{2DC0349A-3846-49CC-8BE7-96E29F59C43D}" srcId="{23E9F93C-8C74-4FAA-8B05-EBA2C8C08036}" destId="{8E46218C-D9F5-496E-B4F3-B1C13D52B85A}" srcOrd="2" destOrd="0" parTransId="{A201ABC7-9893-4313-B484-0D66D812A98D}" sibTransId="{9B38771E-F9EF-462E-80B7-6EF01A9FE1E8}"/>
    <dgm:cxn modelId="{2B7D86A6-5D50-4F52-B0CD-74525E256546}" srcId="{23E9F93C-8C74-4FAA-8B05-EBA2C8C08036}" destId="{03F861FF-0C3A-4819-870D-97096A003B0C}" srcOrd="1" destOrd="0" parTransId="{7DA32E47-BFDE-4C9B-AED8-A3D75537CF57}" sibTransId="{AE3C2C50-57D2-4C9C-BE2E-6B4523B4CF16}"/>
    <dgm:cxn modelId="{0644D9AA-76B3-44DA-BA6C-DB07ED6A8FC0}" type="presOf" srcId="{8E46218C-D9F5-496E-B4F3-B1C13D52B85A}" destId="{A7CC2CBD-AC62-4403-8DDC-E64417E168F3}" srcOrd="1" destOrd="0" presId="urn:microsoft.com/office/officeart/2005/8/layout/vProcess5"/>
    <dgm:cxn modelId="{DDFE13C6-BA6E-491E-A688-12CCA01F23A5}" type="presOf" srcId="{8E46218C-D9F5-496E-B4F3-B1C13D52B85A}" destId="{F44B5F49-5F6A-4836-99F5-EB1878699D5E}" srcOrd="0" destOrd="0" presId="urn:microsoft.com/office/officeart/2005/8/layout/vProcess5"/>
    <dgm:cxn modelId="{C7F947F5-CDA0-4426-B545-17A06595A91C}" type="presOf" srcId="{23E9F93C-8C74-4FAA-8B05-EBA2C8C08036}" destId="{8A39A8CF-46E9-47B9-A816-895DC61D6539}" srcOrd="0" destOrd="0" presId="urn:microsoft.com/office/officeart/2005/8/layout/vProcess5"/>
    <dgm:cxn modelId="{A2AB74C5-76AB-41D4-8F8C-20D18B86EDD9}" type="presParOf" srcId="{8A39A8CF-46E9-47B9-A816-895DC61D6539}" destId="{55B32AC2-0EBC-48C9-A2EC-2E4EB0F63876}" srcOrd="0" destOrd="0" presId="urn:microsoft.com/office/officeart/2005/8/layout/vProcess5"/>
    <dgm:cxn modelId="{59B4548E-41D4-4138-A23E-D2344A1AF5D2}" type="presParOf" srcId="{8A39A8CF-46E9-47B9-A816-895DC61D6539}" destId="{36BD3DB1-A97D-4CE5-853F-699B9EDAF5A3}" srcOrd="1" destOrd="0" presId="urn:microsoft.com/office/officeart/2005/8/layout/vProcess5"/>
    <dgm:cxn modelId="{5CCF5629-0301-4F5A-9EEB-AE4FFA2D5171}" type="presParOf" srcId="{8A39A8CF-46E9-47B9-A816-895DC61D6539}" destId="{4B145406-554E-4C38-B9EA-075CDEEBBDCC}" srcOrd="2" destOrd="0" presId="urn:microsoft.com/office/officeart/2005/8/layout/vProcess5"/>
    <dgm:cxn modelId="{22A98315-4C40-430C-88C6-7A9B0CD66B2D}" type="presParOf" srcId="{8A39A8CF-46E9-47B9-A816-895DC61D6539}" destId="{F44B5F49-5F6A-4836-99F5-EB1878699D5E}" srcOrd="3" destOrd="0" presId="urn:microsoft.com/office/officeart/2005/8/layout/vProcess5"/>
    <dgm:cxn modelId="{111CE410-C376-467E-A543-2A7FB745BC6C}" type="presParOf" srcId="{8A39A8CF-46E9-47B9-A816-895DC61D6539}" destId="{24C83662-7674-44E5-A782-8081A04DB758}" srcOrd="4" destOrd="0" presId="urn:microsoft.com/office/officeart/2005/8/layout/vProcess5"/>
    <dgm:cxn modelId="{45F66E07-A8F9-419D-9566-BC1FCE841B0E}" type="presParOf" srcId="{8A39A8CF-46E9-47B9-A816-895DC61D6539}" destId="{6C52DBE3-B6B7-4673-BB07-4FF9A0BAF0D6}" srcOrd="5" destOrd="0" presId="urn:microsoft.com/office/officeart/2005/8/layout/vProcess5"/>
    <dgm:cxn modelId="{5DDBA2AE-AA8B-4757-B008-49C2B61ED045}" type="presParOf" srcId="{8A39A8CF-46E9-47B9-A816-895DC61D6539}" destId="{680A95D2-95BC-485C-8466-4EA6D8F72A52}" srcOrd="6" destOrd="0" presId="urn:microsoft.com/office/officeart/2005/8/layout/vProcess5"/>
    <dgm:cxn modelId="{0AD8D7B6-8A21-4BA2-B4D8-ADAA03A285A8}" type="presParOf" srcId="{8A39A8CF-46E9-47B9-A816-895DC61D6539}" destId="{133ECE68-3942-4D53-B9DB-8DADB61CD6A7}" srcOrd="7" destOrd="0" presId="urn:microsoft.com/office/officeart/2005/8/layout/vProcess5"/>
    <dgm:cxn modelId="{185530C1-A7C6-422C-9E8C-220762F47B2E}" type="presParOf" srcId="{8A39A8CF-46E9-47B9-A816-895DC61D6539}" destId="{A7CC2CBD-AC62-4403-8DDC-E64417E168F3}"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BD3DB1-A97D-4CE5-853F-699B9EDAF5A3}">
      <dsp:nvSpPr>
        <dsp:cNvPr id="0" name=""/>
        <dsp:cNvSpPr/>
      </dsp:nvSpPr>
      <dsp:spPr>
        <a:xfrm>
          <a:off x="-289702" y="0"/>
          <a:ext cx="10619270" cy="1449573"/>
        </a:xfrm>
        <a:prstGeom prst="roundRect">
          <a:avLst>
            <a:gd name="adj" fmla="val 10000"/>
          </a:avLst>
        </a:prstGeom>
        <a:solidFill>
          <a:schemeClr val="accent5">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100000"/>
            </a:lnSpc>
            <a:spcBef>
              <a:spcPct val="0"/>
            </a:spcBef>
            <a:spcAft>
              <a:spcPct val="35000"/>
            </a:spcAft>
            <a:buNone/>
          </a:pPr>
          <a:r>
            <a:rPr lang="en-GB" sz="3500" kern="1200" dirty="0"/>
            <a:t>Genres students read</a:t>
          </a:r>
          <a:r>
            <a:rPr lang="sk-SK" sz="3500" kern="1200" dirty="0"/>
            <a:t> </a:t>
          </a:r>
          <a:r>
            <a:rPr lang="en-GB" sz="3500" kern="1200" dirty="0"/>
            <a:t>(textbook, journal article)</a:t>
          </a:r>
          <a:endParaRPr lang="en-US" sz="3500" kern="1200" dirty="0"/>
        </a:p>
      </dsp:txBody>
      <dsp:txXfrm>
        <a:off x="-247245" y="42457"/>
        <a:ext cx="8873869" cy="1364659"/>
      </dsp:txXfrm>
    </dsp:sp>
    <dsp:sp modelId="{4B145406-554E-4C38-B9EA-075CDEEBBDCC}">
      <dsp:nvSpPr>
        <dsp:cNvPr id="0" name=""/>
        <dsp:cNvSpPr/>
      </dsp:nvSpPr>
      <dsp:spPr>
        <a:xfrm>
          <a:off x="1055908" y="1631764"/>
          <a:ext cx="9766883" cy="1449573"/>
        </a:xfrm>
        <a:prstGeom prst="roundRect">
          <a:avLst>
            <a:gd name="adj" fmla="val 10000"/>
          </a:avLst>
        </a:prstGeom>
        <a:solidFill>
          <a:schemeClr val="accent5">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100000"/>
            </a:lnSpc>
            <a:spcBef>
              <a:spcPct val="0"/>
            </a:spcBef>
            <a:spcAft>
              <a:spcPct val="35000"/>
            </a:spcAft>
            <a:buNone/>
          </a:pPr>
          <a:r>
            <a:rPr lang="en-GB" sz="3500" kern="1200" dirty="0"/>
            <a:t>Genres students produce (essay, lab report, dissertation)</a:t>
          </a:r>
          <a:endParaRPr lang="en-US" sz="3500" kern="1200" dirty="0"/>
        </a:p>
      </dsp:txBody>
      <dsp:txXfrm>
        <a:off x="1098365" y="1674221"/>
        <a:ext cx="7847444" cy="1364659"/>
      </dsp:txXfrm>
    </dsp:sp>
    <dsp:sp modelId="{F44B5F49-5F6A-4836-99F5-EB1878699D5E}">
      <dsp:nvSpPr>
        <dsp:cNvPr id="0" name=""/>
        <dsp:cNvSpPr/>
      </dsp:nvSpPr>
      <dsp:spPr>
        <a:xfrm>
          <a:off x="1959195" y="3274184"/>
          <a:ext cx="9460459" cy="1449573"/>
        </a:xfrm>
        <a:prstGeom prst="roundRect">
          <a:avLst>
            <a:gd name="adj" fmla="val 10000"/>
          </a:avLst>
        </a:prstGeom>
        <a:solidFill>
          <a:schemeClr val="accent5">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100000"/>
            </a:lnSpc>
            <a:spcBef>
              <a:spcPct val="0"/>
            </a:spcBef>
            <a:spcAft>
              <a:spcPct val="35000"/>
            </a:spcAft>
            <a:buNone/>
          </a:pPr>
          <a:r>
            <a:rPr lang="en-GB" sz="3500" kern="1200" dirty="0"/>
            <a:t>Social and discoursal mismatches between student and expert genres</a:t>
          </a:r>
          <a:endParaRPr lang="en-US" sz="3500" kern="1200" dirty="0"/>
        </a:p>
      </dsp:txBody>
      <dsp:txXfrm>
        <a:off x="2001652" y="3316641"/>
        <a:ext cx="7598576" cy="1364659"/>
      </dsp:txXfrm>
    </dsp:sp>
    <dsp:sp modelId="{24C83662-7674-44E5-A782-8081A04DB758}">
      <dsp:nvSpPr>
        <dsp:cNvPr id="0" name=""/>
        <dsp:cNvSpPr/>
      </dsp:nvSpPr>
      <dsp:spPr>
        <a:xfrm>
          <a:off x="8807939" y="1099259"/>
          <a:ext cx="942222" cy="942222"/>
        </a:xfrm>
        <a:prstGeom prst="downArrow">
          <a:avLst>
            <a:gd name="adj1" fmla="val 55000"/>
            <a:gd name="adj2" fmla="val 45000"/>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19939" y="1099259"/>
        <a:ext cx="518222" cy="709022"/>
      </dsp:txXfrm>
    </dsp:sp>
    <dsp:sp modelId="{6C52DBE3-B6B7-4673-BB07-4FF9A0BAF0D6}">
      <dsp:nvSpPr>
        <dsp:cNvPr id="0" name=""/>
        <dsp:cNvSpPr/>
      </dsp:nvSpPr>
      <dsp:spPr>
        <a:xfrm>
          <a:off x="9642686" y="2780764"/>
          <a:ext cx="942222" cy="942222"/>
        </a:xfrm>
        <a:prstGeom prst="downArrow">
          <a:avLst>
            <a:gd name="adj1" fmla="val 55000"/>
            <a:gd name="adj2" fmla="val 45000"/>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854686" y="2780764"/>
        <a:ext cx="518222" cy="70902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0C0931-247D-4B77-9BA8-0665D72EA34B}" type="datetimeFigureOut">
              <a:rPr lang="en-GB" smtClean="0"/>
              <a:t>14/04/2023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3F20B3-96CB-43A6-B7A8-022141820953}" type="slidenum">
              <a:rPr lang="en-GB" smtClean="0"/>
              <a:t>‹#›</a:t>
            </a:fld>
            <a:endParaRPr lang="en-GB"/>
          </a:p>
        </p:txBody>
      </p:sp>
    </p:spTree>
    <p:extLst>
      <p:ext uri="{BB962C8B-B14F-4D97-AF65-F5344CB8AC3E}">
        <p14:creationId xmlns:p14="http://schemas.microsoft.com/office/powerpoint/2010/main" val="1397645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3F20B3-96CB-43A6-B7A8-022141820953}" type="slidenum">
              <a:rPr lang="en-GB" smtClean="0"/>
              <a:t>2</a:t>
            </a:fld>
            <a:endParaRPr lang="en-GB"/>
          </a:p>
        </p:txBody>
      </p:sp>
    </p:spTree>
    <p:extLst>
      <p:ext uri="{BB962C8B-B14F-4D97-AF65-F5344CB8AC3E}">
        <p14:creationId xmlns:p14="http://schemas.microsoft.com/office/powerpoint/2010/main" val="4275981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dirty="0">
                <a:effectLst/>
                <a:latin typeface="Calibri" panose="020F0502020204030204" pitchFamily="34" charset="0"/>
              </a:rPr>
              <a:t>Shaw, P., 1992. Reasons for the correlation of voice, tense, and sentence function in reporting verbs. </a:t>
            </a:r>
            <a:r>
              <a:rPr lang="en-GB" sz="1800" b="0" i="1" u="none" strike="noStrike" dirty="0">
                <a:solidFill>
                  <a:srgbClr val="222222"/>
                </a:solidFill>
                <a:effectLst/>
                <a:latin typeface="Arial" panose="020B0604020202020204" pitchFamily="34" charset="0"/>
              </a:rPr>
              <a:t>Applied linguistics</a:t>
            </a:r>
            <a:r>
              <a:rPr lang="en-GB" sz="1800" b="0" i="0" u="none" strike="noStrike" dirty="0">
                <a:effectLst/>
                <a:latin typeface="Calibri" panose="020F0502020204030204" pitchFamily="34" charset="0"/>
              </a:rPr>
              <a:t>, </a:t>
            </a:r>
            <a:r>
              <a:rPr lang="en-GB" sz="1800" b="0" i="1" u="none" strike="noStrike" dirty="0">
                <a:solidFill>
                  <a:srgbClr val="222222"/>
                </a:solidFill>
                <a:effectLst/>
                <a:latin typeface="Arial" panose="020B0604020202020204" pitchFamily="34" charset="0"/>
              </a:rPr>
              <a:t>13</a:t>
            </a:r>
            <a:r>
              <a:rPr lang="en-GB" sz="1800" b="0" i="0" u="none" strike="noStrike" dirty="0">
                <a:effectLst/>
                <a:latin typeface="Calibri" panose="020F0502020204030204" pitchFamily="34" charset="0"/>
              </a:rPr>
              <a:t>(3), pp.302-319.</a:t>
            </a:r>
            <a:r>
              <a:rPr lang="en-GB" sz="1800" b="0" i="0" dirty="0">
                <a:effectLst/>
                <a:latin typeface="Calibri" panose="020F0502020204030204" pitchFamily="34" charset="0"/>
              </a:rPr>
              <a:t> </a:t>
            </a:r>
          </a:p>
          <a:p>
            <a:r>
              <a:rPr lang="en-GB" sz="1800" b="0" i="0" dirty="0">
                <a:solidFill>
                  <a:srgbClr val="222222"/>
                </a:solidFill>
                <a:effectLst/>
                <a:latin typeface="Arial" panose="020B0604020202020204" pitchFamily="34" charset="0"/>
              </a:rPr>
              <a:t>Hyland, K., 2012. Undergraduate understandings: Stance and voice in final year reports. In </a:t>
            </a:r>
            <a:r>
              <a:rPr lang="en-GB" sz="1800" b="0" i="1" dirty="0">
                <a:solidFill>
                  <a:srgbClr val="222222"/>
                </a:solidFill>
                <a:effectLst/>
                <a:latin typeface="Arial" panose="020B0604020202020204" pitchFamily="34" charset="0"/>
              </a:rPr>
              <a:t>Stance and voice in written academic genres</a:t>
            </a:r>
            <a:r>
              <a:rPr lang="en-GB" sz="1800" b="0" i="0" dirty="0">
                <a:solidFill>
                  <a:srgbClr val="222222"/>
                </a:solidFill>
                <a:effectLst/>
                <a:latin typeface="Arial" panose="020B0604020202020204" pitchFamily="34" charset="0"/>
              </a:rPr>
              <a:t> (pp. 134-150). Palgrave Macmillan, London. </a:t>
            </a:r>
            <a:endParaRPr lang="en-GB" dirty="0"/>
          </a:p>
        </p:txBody>
      </p:sp>
      <p:sp>
        <p:nvSpPr>
          <p:cNvPr id="4" name="Slide Number Placeholder 3"/>
          <p:cNvSpPr>
            <a:spLocks noGrp="1"/>
          </p:cNvSpPr>
          <p:nvPr>
            <p:ph type="sldNum" sz="quarter" idx="5"/>
          </p:nvPr>
        </p:nvSpPr>
        <p:spPr/>
        <p:txBody>
          <a:bodyPr/>
          <a:lstStyle/>
          <a:p>
            <a:fld id="{D73F20B3-96CB-43A6-B7A8-022141820953}" type="slidenum">
              <a:rPr lang="en-GB" smtClean="0"/>
              <a:t>4</a:t>
            </a:fld>
            <a:endParaRPr lang="en-GB"/>
          </a:p>
        </p:txBody>
      </p:sp>
    </p:spTree>
    <p:extLst>
      <p:ext uri="{BB962C8B-B14F-4D97-AF65-F5344CB8AC3E}">
        <p14:creationId xmlns:p14="http://schemas.microsoft.com/office/powerpoint/2010/main" val="3254870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3F20B3-96CB-43A6-B7A8-022141820953}" type="slidenum">
              <a:rPr lang="en-GB" smtClean="0"/>
              <a:t>5</a:t>
            </a:fld>
            <a:endParaRPr lang="en-GB"/>
          </a:p>
        </p:txBody>
      </p:sp>
    </p:spTree>
    <p:extLst>
      <p:ext uri="{BB962C8B-B14F-4D97-AF65-F5344CB8AC3E}">
        <p14:creationId xmlns:p14="http://schemas.microsoft.com/office/powerpoint/2010/main" val="1739908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3F20B3-96CB-43A6-B7A8-022141820953}" type="slidenum">
              <a:rPr lang="en-GB" smtClean="0"/>
              <a:t>6</a:t>
            </a:fld>
            <a:endParaRPr lang="en-GB"/>
          </a:p>
        </p:txBody>
      </p:sp>
    </p:spTree>
    <p:extLst>
      <p:ext uri="{BB962C8B-B14F-4D97-AF65-F5344CB8AC3E}">
        <p14:creationId xmlns:p14="http://schemas.microsoft.com/office/powerpoint/2010/main" val="1544668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3F20B3-96CB-43A6-B7A8-022141820953}" type="slidenum">
              <a:rPr lang="en-GB" smtClean="0"/>
              <a:t>9</a:t>
            </a:fld>
            <a:endParaRPr lang="en-GB"/>
          </a:p>
        </p:txBody>
      </p:sp>
    </p:spTree>
    <p:extLst>
      <p:ext uri="{BB962C8B-B14F-4D97-AF65-F5344CB8AC3E}">
        <p14:creationId xmlns:p14="http://schemas.microsoft.com/office/powerpoint/2010/main" val="162105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D73F20B3-96CB-43A6-B7A8-022141820953}" type="slidenum">
              <a:rPr lang="en-GB" smtClean="0"/>
              <a:t>10</a:t>
            </a:fld>
            <a:endParaRPr lang="en-GB"/>
          </a:p>
        </p:txBody>
      </p:sp>
    </p:spTree>
    <p:extLst>
      <p:ext uri="{BB962C8B-B14F-4D97-AF65-F5344CB8AC3E}">
        <p14:creationId xmlns:p14="http://schemas.microsoft.com/office/powerpoint/2010/main" val="3985029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3F20B3-96CB-43A6-B7A8-022141820953}" type="slidenum">
              <a:rPr lang="en-GB" smtClean="0"/>
              <a:t>11</a:t>
            </a:fld>
            <a:endParaRPr lang="en-GB"/>
          </a:p>
        </p:txBody>
      </p:sp>
    </p:spTree>
    <p:extLst>
      <p:ext uri="{BB962C8B-B14F-4D97-AF65-F5344CB8AC3E}">
        <p14:creationId xmlns:p14="http://schemas.microsoft.com/office/powerpoint/2010/main" val="1801445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3F20B3-96CB-43A6-B7A8-022141820953}" type="slidenum">
              <a:rPr lang="en-GB" smtClean="0"/>
              <a:t>12</a:t>
            </a:fld>
            <a:endParaRPr lang="en-GB"/>
          </a:p>
        </p:txBody>
      </p:sp>
    </p:spTree>
    <p:extLst>
      <p:ext uri="{BB962C8B-B14F-4D97-AF65-F5344CB8AC3E}">
        <p14:creationId xmlns:p14="http://schemas.microsoft.com/office/powerpoint/2010/main" val="3335519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3F20B3-96CB-43A6-B7A8-022141820953}" type="slidenum">
              <a:rPr lang="en-GB" smtClean="0"/>
              <a:t>13</a:t>
            </a:fld>
            <a:endParaRPr lang="en-GB"/>
          </a:p>
        </p:txBody>
      </p:sp>
    </p:spTree>
    <p:extLst>
      <p:ext uri="{BB962C8B-B14F-4D97-AF65-F5344CB8AC3E}">
        <p14:creationId xmlns:p14="http://schemas.microsoft.com/office/powerpoint/2010/main" val="3129500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24660-2F63-F217-09B0-EC3C514286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47D0522-4773-3F1E-09FE-2291F4DF88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6023173-4E93-D878-CDD4-3CD17F0F6812}"/>
              </a:ext>
            </a:extLst>
          </p:cNvPr>
          <p:cNvSpPr>
            <a:spLocks noGrp="1"/>
          </p:cNvSpPr>
          <p:nvPr>
            <p:ph type="dt" sz="half" idx="10"/>
          </p:nvPr>
        </p:nvSpPr>
        <p:spPr/>
        <p:txBody>
          <a:bodyPr/>
          <a:lstStyle/>
          <a:p>
            <a:fld id="{3458B0CD-630C-4A13-B0C2-44EB22FC7832}" type="datetimeFigureOut">
              <a:rPr lang="en-GB" smtClean="0"/>
              <a:t>14/04/2023</a:t>
            </a:fld>
            <a:endParaRPr lang="en-GB"/>
          </a:p>
        </p:txBody>
      </p:sp>
      <p:sp>
        <p:nvSpPr>
          <p:cNvPr id="5" name="Footer Placeholder 4">
            <a:extLst>
              <a:ext uri="{FF2B5EF4-FFF2-40B4-BE49-F238E27FC236}">
                <a16:creationId xmlns:a16="http://schemas.microsoft.com/office/drawing/2014/main" id="{1AB38C4E-60C6-1D8C-9EC1-50546AAA4E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F3EAB4-5F54-CDFE-6005-48C87BB8AA2B}"/>
              </a:ext>
            </a:extLst>
          </p:cNvPr>
          <p:cNvSpPr>
            <a:spLocks noGrp="1"/>
          </p:cNvSpPr>
          <p:nvPr>
            <p:ph type="sldNum" sz="quarter" idx="12"/>
          </p:nvPr>
        </p:nvSpPr>
        <p:spPr/>
        <p:txBody>
          <a:bodyPr/>
          <a:lstStyle/>
          <a:p>
            <a:fld id="{A850325E-8FB3-4782-A464-6C4D55628AF7}" type="slidenum">
              <a:rPr lang="en-GB" smtClean="0"/>
              <a:t>‹#›</a:t>
            </a:fld>
            <a:endParaRPr lang="en-GB"/>
          </a:p>
        </p:txBody>
      </p:sp>
    </p:spTree>
    <p:extLst>
      <p:ext uri="{BB962C8B-B14F-4D97-AF65-F5344CB8AC3E}">
        <p14:creationId xmlns:p14="http://schemas.microsoft.com/office/powerpoint/2010/main" val="432626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7578-EBBA-C0B7-9D50-FB1379DAACC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10B313-45FF-2704-6846-9DF31EBFEE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3E613C-98C6-768F-2FAD-7FE67AD2C3D8}"/>
              </a:ext>
            </a:extLst>
          </p:cNvPr>
          <p:cNvSpPr>
            <a:spLocks noGrp="1"/>
          </p:cNvSpPr>
          <p:nvPr>
            <p:ph type="dt" sz="half" idx="10"/>
          </p:nvPr>
        </p:nvSpPr>
        <p:spPr/>
        <p:txBody>
          <a:bodyPr/>
          <a:lstStyle/>
          <a:p>
            <a:fld id="{3458B0CD-630C-4A13-B0C2-44EB22FC7832}" type="datetimeFigureOut">
              <a:rPr lang="en-GB" smtClean="0"/>
              <a:t>14/04/2023</a:t>
            </a:fld>
            <a:endParaRPr lang="en-GB"/>
          </a:p>
        </p:txBody>
      </p:sp>
      <p:sp>
        <p:nvSpPr>
          <p:cNvPr id="5" name="Footer Placeholder 4">
            <a:extLst>
              <a:ext uri="{FF2B5EF4-FFF2-40B4-BE49-F238E27FC236}">
                <a16:creationId xmlns:a16="http://schemas.microsoft.com/office/drawing/2014/main" id="{777C709A-9859-763F-5983-4985F6FFF8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28E6E7-99D4-B5B4-23AC-3B5CA27D4BBC}"/>
              </a:ext>
            </a:extLst>
          </p:cNvPr>
          <p:cNvSpPr>
            <a:spLocks noGrp="1"/>
          </p:cNvSpPr>
          <p:nvPr>
            <p:ph type="sldNum" sz="quarter" idx="12"/>
          </p:nvPr>
        </p:nvSpPr>
        <p:spPr/>
        <p:txBody>
          <a:bodyPr/>
          <a:lstStyle/>
          <a:p>
            <a:fld id="{A850325E-8FB3-4782-A464-6C4D55628AF7}" type="slidenum">
              <a:rPr lang="en-GB" smtClean="0"/>
              <a:t>‹#›</a:t>
            </a:fld>
            <a:endParaRPr lang="en-GB"/>
          </a:p>
        </p:txBody>
      </p:sp>
    </p:spTree>
    <p:extLst>
      <p:ext uri="{BB962C8B-B14F-4D97-AF65-F5344CB8AC3E}">
        <p14:creationId xmlns:p14="http://schemas.microsoft.com/office/powerpoint/2010/main" val="3621589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68CD69-67EF-4C0F-1A05-71FD23ACC3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64F3BBA-CEC2-408C-B8B8-9DAD4D8F84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B236C8-2FED-BBCF-9986-FCEB6E83C902}"/>
              </a:ext>
            </a:extLst>
          </p:cNvPr>
          <p:cNvSpPr>
            <a:spLocks noGrp="1"/>
          </p:cNvSpPr>
          <p:nvPr>
            <p:ph type="dt" sz="half" idx="10"/>
          </p:nvPr>
        </p:nvSpPr>
        <p:spPr/>
        <p:txBody>
          <a:bodyPr/>
          <a:lstStyle/>
          <a:p>
            <a:fld id="{3458B0CD-630C-4A13-B0C2-44EB22FC7832}" type="datetimeFigureOut">
              <a:rPr lang="en-GB" smtClean="0"/>
              <a:t>14/04/2023</a:t>
            </a:fld>
            <a:endParaRPr lang="en-GB"/>
          </a:p>
        </p:txBody>
      </p:sp>
      <p:sp>
        <p:nvSpPr>
          <p:cNvPr id="5" name="Footer Placeholder 4">
            <a:extLst>
              <a:ext uri="{FF2B5EF4-FFF2-40B4-BE49-F238E27FC236}">
                <a16:creationId xmlns:a16="http://schemas.microsoft.com/office/drawing/2014/main" id="{E0F474EA-A5FD-525C-84EE-F735C00168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20093C-728A-6B87-2DBE-257C19E31960}"/>
              </a:ext>
            </a:extLst>
          </p:cNvPr>
          <p:cNvSpPr>
            <a:spLocks noGrp="1"/>
          </p:cNvSpPr>
          <p:nvPr>
            <p:ph type="sldNum" sz="quarter" idx="12"/>
          </p:nvPr>
        </p:nvSpPr>
        <p:spPr/>
        <p:txBody>
          <a:bodyPr/>
          <a:lstStyle/>
          <a:p>
            <a:fld id="{A850325E-8FB3-4782-A464-6C4D55628AF7}" type="slidenum">
              <a:rPr lang="en-GB" smtClean="0"/>
              <a:t>‹#›</a:t>
            </a:fld>
            <a:endParaRPr lang="en-GB"/>
          </a:p>
        </p:txBody>
      </p:sp>
    </p:spTree>
    <p:extLst>
      <p:ext uri="{BB962C8B-B14F-4D97-AF65-F5344CB8AC3E}">
        <p14:creationId xmlns:p14="http://schemas.microsoft.com/office/powerpoint/2010/main" val="2661888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5477C-5752-4BA7-1D7B-FBA3D7C4536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7CBE00-265B-DFC4-521D-97E3C6AF36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8270C7-E109-ED4E-3306-D8526BCC94DE}"/>
              </a:ext>
            </a:extLst>
          </p:cNvPr>
          <p:cNvSpPr>
            <a:spLocks noGrp="1"/>
          </p:cNvSpPr>
          <p:nvPr>
            <p:ph type="dt" sz="half" idx="10"/>
          </p:nvPr>
        </p:nvSpPr>
        <p:spPr/>
        <p:txBody>
          <a:bodyPr/>
          <a:lstStyle/>
          <a:p>
            <a:fld id="{3458B0CD-630C-4A13-B0C2-44EB22FC7832}" type="datetimeFigureOut">
              <a:rPr lang="en-GB" smtClean="0"/>
              <a:t>14/04/2023</a:t>
            </a:fld>
            <a:endParaRPr lang="en-GB"/>
          </a:p>
        </p:txBody>
      </p:sp>
      <p:sp>
        <p:nvSpPr>
          <p:cNvPr id="5" name="Footer Placeholder 4">
            <a:extLst>
              <a:ext uri="{FF2B5EF4-FFF2-40B4-BE49-F238E27FC236}">
                <a16:creationId xmlns:a16="http://schemas.microsoft.com/office/drawing/2014/main" id="{58367088-76CC-16F3-8B85-BA325B86D4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E06918-1F48-FDC9-9AFF-EBE556C76667}"/>
              </a:ext>
            </a:extLst>
          </p:cNvPr>
          <p:cNvSpPr>
            <a:spLocks noGrp="1"/>
          </p:cNvSpPr>
          <p:nvPr>
            <p:ph type="sldNum" sz="quarter" idx="12"/>
          </p:nvPr>
        </p:nvSpPr>
        <p:spPr/>
        <p:txBody>
          <a:bodyPr/>
          <a:lstStyle/>
          <a:p>
            <a:fld id="{A850325E-8FB3-4782-A464-6C4D55628AF7}" type="slidenum">
              <a:rPr lang="en-GB" smtClean="0"/>
              <a:t>‹#›</a:t>
            </a:fld>
            <a:endParaRPr lang="en-GB"/>
          </a:p>
        </p:txBody>
      </p:sp>
    </p:spTree>
    <p:extLst>
      <p:ext uri="{BB962C8B-B14F-4D97-AF65-F5344CB8AC3E}">
        <p14:creationId xmlns:p14="http://schemas.microsoft.com/office/powerpoint/2010/main" val="2686011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39CFF-1AAB-A4E7-EC98-8F36BACDE2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401D084-FBC0-850A-F242-90EA8BA309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219400-E92B-0867-1B11-37B86D02071C}"/>
              </a:ext>
            </a:extLst>
          </p:cNvPr>
          <p:cNvSpPr>
            <a:spLocks noGrp="1"/>
          </p:cNvSpPr>
          <p:nvPr>
            <p:ph type="dt" sz="half" idx="10"/>
          </p:nvPr>
        </p:nvSpPr>
        <p:spPr/>
        <p:txBody>
          <a:bodyPr/>
          <a:lstStyle/>
          <a:p>
            <a:fld id="{3458B0CD-630C-4A13-B0C2-44EB22FC7832}" type="datetimeFigureOut">
              <a:rPr lang="en-GB" smtClean="0"/>
              <a:t>14/04/2023</a:t>
            </a:fld>
            <a:endParaRPr lang="en-GB"/>
          </a:p>
        </p:txBody>
      </p:sp>
      <p:sp>
        <p:nvSpPr>
          <p:cNvPr id="5" name="Footer Placeholder 4">
            <a:extLst>
              <a:ext uri="{FF2B5EF4-FFF2-40B4-BE49-F238E27FC236}">
                <a16:creationId xmlns:a16="http://schemas.microsoft.com/office/drawing/2014/main" id="{C4FC76BE-7B69-FB59-DC2E-580993985E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EEBB34-66C3-3D94-60B0-54C1BF951C79}"/>
              </a:ext>
            </a:extLst>
          </p:cNvPr>
          <p:cNvSpPr>
            <a:spLocks noGrp="1"/>
          </p:cNvSpPr>
          <p:nvPr>
            <p:ph type="sldNum" sz="quarter" idx="12"/>
          </p:nvPr>
        </p:nvSpPr>
        <p:spPr/>
        <p:txBody>
          <a:bodyPr/>
          <a:lstStyle/>
          <a:p>
            <a:fld id="{A850325E-8FB3-4782-A464-6C4D55628AF7}" type="slidenum">
              <a:rPr lang="en-GB" smtClean="0"/>
              <a:t>‹#›</a:t>
            </a:fld>
            <a:endParaRPr lang="en-GB"/>
          </a:p>
        </p:txBody>
      </p:sp>
    </p:spTree>
    <p:extLst>
      <p:ext uri="{BB962C8B-B14F-4D97-AF65-F5344CB8AC3E}">
        <p14:creationId xmlns:p14="http://schemas.microsoft.com/office/powerpoint/2010/main" val="4106803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7DB5-0F98-5802-9F95-589D8CF1E8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6F0B7F1-C55E-8D78-A69F-5F28D56CFE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3B6F8D5-B532-FCDC-F142-3448907874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EE9F297-B7B9-23F4-1C6B-F2A19DDD8DF4}"/>
              </a:ext>
            </a:extLst>
          </p:cNvPr>
          <p:cNvSpPr>
            <a:spLocks noGrp="1"/>
          </p:cNvSpPr>
          <p:nvPr>
            <p:ph type="dt" sz="half" idx="10"/>
          </p:nvPr>
        </p:nvSpPr>
        <p:spPr/>
        <p:txBody>
          <a:bodyPr/>
          <a:lstStyle/>
          <a:p>
            <a:fld id="{3458B0CD-630C-4A13-B0C2-44EB22FC7832}" type="datetimeFigureOut">
              <a:rPr lang="en-GB" smtClean="0"/>
              <a:t>14/04/2023</a:t>
            </a:fld>
            <a:endParaRPr lang="en-GB"/>
          </a:p>
        </p:txBody>
      </p:sp>
      <p:sp>
        <p:nvSpPr>
          <p:cNvPr id="6" name="Footer Placeholder 5">
            <a:extLst>
              <a:ext uri="{FF2B5EF4-FFF2-40B4-BE49-F238E27FC236}">
                <a16:creationId xmlns:a16="http://schemas.microsoft.com/office/drawing/2014/main" id="{41B2B803-0FB0-232E-3127-CC90BC71AD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61AD5C-8918-0D63-3F1F-3058A7AFD175}"/>
              </a:ext>
            </a:extLst>
          </p:cNvPr>
          <p:cNvSpPr>
            <a:spLocks noGrp="1"/>
          </p:cNvSpPr>
          <p:nvPr>
            <p:ph type="sldNum" sz="quarter" idx="12"/>
          </p:nvPr>
        </p:nvSpPr>
        <p:spPr/>
        <p:txBody>
          <a:bodyPr/>
          <a:lstStyle/>
          <a:p>
            <a:fld id="{A850325E-8FB3-4782-A464-6C4D55628AF7}" type="slidenum">
              <a:rPr lang="en-GB" smtClean="0"/>
              <a:t>‹#›</a:t>
            </a:fld>
            <a:endParaRPr lang="en-GB"/>
          </a:p>
        </p:txBody>
      </p:sp>
    </p:spTree>
    <p:extLst>
      <p:ext uri="{BB962C8B-B14F-4D97-AF65-F5344CB8AC3E}">
        <p14:creationId xmlns:p14="http://schemas.microsoft.com/office/powerpoint/2010/main" val="1096890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BF7B7-10C0-3530-17CB-3356BF8D1AD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BFAD805-2770-93B6-792D-0E1358173C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60EBC2-6764-C248-FD90-1B33CE34E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04149BA-5F20-0A91-850A-F1158C23BB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797366-DAB3-BAC0-6013-8FC3EB8A5D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50D3511-311D-0731-E4E4-58D51B8AD7DE}"/>
              </a:ext>
            </a:extLst>
          </p:cNvPr>
          <p:cNvSpPr>
            <a:spLocks noGrp="1"/>
          </p:cNvSpPr>
          <p:nvPr>
            <p:ph type="dt" sz="half" idx="10"/>
          </p:nvPr>
        </p:nvSpPr>
        <p:spPr/>
        <p:txBody>
          <a:bodyPr/>
          <a:lstStyle/>
          <a:p>
            <a:fld id="{3458B0CD-630C-4A13-B0C2-44EB22FC7832}" type="datetimeFigureOut">
              <a:rPr lang="en-GB" smtClean="0"/>
              <a:t>14/04/2023</a:t>
            </a:fld>
            <a:endParaRPr lang="en-GB"/>
          </a:p>
        </p:txBody>
      </p:sp>
      <p:sp>
        <p:nvSpPr>
          <p:cNvPr id="8" name="Footer Placeholder 7">
            <a:extLst>
              <a:ext uri="{FF2B5EF4-FFF2-40B4-BE49-F238E27FC236}">
                <a16:creationId xmlns:a16="http://schemas.microsoft.com/office/drawing/2014/main" id="{27C9C454-10A2-CEB1-48C0-F44BE13BBD9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6C7C7BF-9EF3-A812-5A09-9A98FEA35E48}"/>
              </a:ext>
            </a:extLst>
          </p:cNvPr>
          <p:cNvSpPr>
            <a:spLocks noGrp="1"/>
          </p:cNvSpPr>
          <p:nvPr>
            <p:ph type="sldNum" sz="quarter" idx="12"/>
          </p:nvPr>
        </p:nvSpPr>
        <p:spPr/>
        <p:txBody>
          <a:bodyPr/>
          <a:lstStyle/>
          <a:p>
            <a:fld id="{A850325E-8FB3-4782-A464-6C4D55628AF7}" type="slidenum">
              <a:rPr lang="en-GB" smtClean="0"/>
              <a:t>‹#›</a:t>
            </a:fld>
            <a:endParaRPr lang="en-GB"/>
          </a:p>
        </p:txBody>
      </p:sp>
    </p:spTree>
    <p:extLst>
      <p:ext uri="{BB962C8B-B14F-4D97-AF65-F5344CB8AC3E}">
        <p14:creationId xmlns:p14="http://schemas.microsoft.com/office/powerpoint/2010/main" val="563867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9EC0-7616-ECA7-03FD-20694AD6A09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B3850B5-AEEB-EB2F-013E-FD3AD06B35CD}"/>
              </a:ext>
            </a:extLst>
          </p:cNvPr>
          <p:cNvSpPr>
            <a:spLocks noGrp="1"/>
          </p:cNvSpPr>
          <p:nvPr>
            <p:ph type="dt" sz="half" idx="10"/>
          </p:nvPr>
        </p:nvSpPr>
        <p:spPr/>
        <p:txBody>
          <a:bodyPr/>
          <a:lstStyle/>
          <a:p>
            <a:fld id="{3458B0CD-630C-4A13-B0C2-44EB22FC7832}" type="datetimeFigureOut">
              <a:rPr lang="en-GB" smtClean="0"/>
              <a:t>14/04/2023</a:t>
            </a:fld>
            <a:endParaRPr lang="en-GB"/>
          </a:p>
        </p:txBody>
      </p:sp>
      <p:sp>
        <p:nvSpPr>
          <p:cNvPr id="4" name="Footer Placeholder 3">
            <a:extLst>
              <a:ext uri="{FF2B5EF4-FFF2-40B4-BE49-F238E27FC236}">
                <a16:creationId xmlns:a16="http://schemas.microsoft.com/office/drawing/2014/main" id="{6D7B8288-F6CC-622A-E691-47A20A91430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9992C87-4042-969A-0CDD-08BCA1BD4CED}"/>
              </a:ext>
            </a:extLst>
          </p:cNvPr>
          <p:cNvSpPr>
            <a:spLocks noGrp="1"/>
          </p:cNvSpPr>
          <p:nvPr>
            <p:ph type="sldNum" sz="quarter" idx="12"/>
          </p:nvPr>
        </p:nvSpPr>
        <p:spPr/>
        <p:txBody>
          <a:bodyPr/>
          <a:lstStyle/>
          <a:p>
            <a:fld id="{A850325E-8FB3-4782-A464-6C4D55628AF7}" type="slidenum">
              <a:rPr lang="en-GB" smtClean="0"/>
              <a:t>‹#›</a:t>
            </a:fld>
            <a:endParaRPr lang="en-GB"/>
          </a:p>
        </p:txBody>
      </p:sp>
    </p:spTree>
    <p:extLst>
      <p:ext uri="{BB962C8B-B14F-4D97-AF65-F5344CB8AC3E}">
        <p14:creationId xmlns:p14="http://schemas.microsoft.com/office/powerpoint/2010/main" val="2301652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CB7BED-5BA2-FA4A-BF54-09F3917C35D8}"/>
              </a:ext>
            </a:extLst>
          </p:cNvPr>
          <p:cNvSpPr>
            <a:spLocks noGrp="1"/>
          </p:cNvSpPr>
          <p:nvPr>
            <p:ph type="dt" sz="half" idx="10"/>
          </p:nvPr>
        </p:nvSpPr>
        <p:spPr/>
        <p:txBody>
          <a:bodyPr/>
          <a:lstStyle/>
          <a:p>
            <a:fld id="{3458B0CD-630C-4A13-B0C2-44EB22FC7832}" type="datetimeFigureOut">
              <a:rPr lang="en-GB" smtClean="0"/>
              <a:t>14/04/2023</a:t>
            </a:fld>
            <a:endParaRPr lang="en-GB"/>
          </a:p>
        </p:txBody>
      </p:sp>
      <p:sp>
        <p:nvSpPr>
          <p:cNvPr id="3" name="Footer Placeholder 2">
            <a:extLst>
              <a:ext uri="{FF2B5EF4-FFF2-40B4-BE49-F238E27FC236}">
                <a16:creationId xmlns:a16="http://schemas.microsoft.com/office/drawing/2014/main" id="{91A50918-8EE5-D6DB-7FFD-EFC75ADC83D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36238A9-CDB8-BBD3-7B0C-0F245A622A31}"/>
              </a:ext>
            </a:extLst>
          </p:cNvPr>
          <p:cNvSpPr>
            <a:spLocks noGrp="1"/>
          </p:cNvSpPr>
          <p:nvPr>
            <p:ph type="sldNum" sz="quarter" idx="12"/>
          </p:nvPr>
        </p:nvSpPr>
        <p:spPr/>
        <p:txBody>
          <a:bodyPr/>
          <a:lstStyle/>
          <a:p>
            <a:fld id="{A850325E-8FB3-4782-A464-6C4D55628AF7}" type="slidenum">
              <a:rPr lang="en-GB" smtClean="0"/>
              <a:t>‹#›</a:t>
            </a:fld>
            <a:endParaRPr lang="en-GB"/>
          </a:p>
        </p:txBody>
      </p:sp>
    </p:spTree>
    <p:extLst>
      <p:ext uri="{BB962C8B-B14F-4D97-AF65-F5344CB8AC3E}">
        <p14:creationId xmlns:p14="http://schemas.microsoft.com/office/powerpoint/2010/main" val="3504575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2E81B-566A-5DE7-95F3-B848EC2765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76034B1-7B64-56F6-7B7C-212A7BAFD0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35F4EF5-9BA2-3300-B12B-EBCCA54D81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F6DE82-8472-51F8-FB78-9F51B782C649}"/>
              </a:ext>
            </a:extLst>
          </p:cNvPr>
          <p:cNvSpPr>
            <a:spLocks noGrp="1"/>
          </p:cNvSpPr>
          <p:nvPr>
            <p:ph type="dt" sz="half" idx="10"/>
          </p:nvPr>
        </p:nvSpPr>
        <p:spPr/>
        <p:txBody>
          <a:bodyPr/>
          <a:lstStyle/>
          <a:p>
            <a:fld id="{3458B0CD-630C-4A13-B0C2-44EB22FC7832}" type="datetimeFigureOut">
              <a:rPr lang="en-GB" smtClean="0"/>
              <a:t>14/04/2023</a:t>
            </a:fld>
            <a:endParaRPr lang="en-GB"/>
          </a:p>
        </p:txBody>
      </p:sp>
      <p:sp>
        <p:nvSpPr>
          <p:cNvPr id="6" name="Footer Placeholder 5">
            <a:extLst>
              <a:ext uri="{FF2B5EF4-FFF2-40B4-BE49-F238E27FC236}">
                <a16:creationId xmlns:a16="http://schemas.microsoft.com/office/drawing/2014/main" id="{F55A7940-41E4-7FDA-ED8C-4AAB2997FF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DA2986-1908-5298-9AE4-9BC271F8AF93}"/>
              </a:ext>
            </a:extLst>
          </p:cNvPr>
          <p:cNvSpPr>
            <a:spLocks noGrp="1"/>
          </p:cNvSpPr>
          <p:nvPr>
            <p:ph type="sldNum" sz="quarter" idx="12"/>
          </p:nvPr>
        </p:nvSpPr>
        <p:spPr/>
        <p:txBody>
          <a:bodyPr/>
          <a:lstStyle/>
          <a:p>
            <a:fld id="{A850325E-8FB3-4782-A464-6C4D55628AF7}" type="slidenum">
              <a:rPr lang="en-GB" smtClean="0"/>
              <a:t>‹#›</a:t>
            </a:fld>
            <a:endParaRPr lang="en-GB"/>
          </a:p>
        </p:txBody>
      </p:sp>
    </p:spTree>
    <p:extLst>
      <p:ext uri="{BB962C8B-B14F-4D97-AF65-F5344CB8AC3E}">
        <p14:creationId xmlns:p14="http://schemas.microsoft.com/office/powerpoint/2010/main" val="2887032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240B2-013E-9B36-8145-BF8ECFC401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9E7804E-C020-F7BD-36D0-7A90436523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7545D4A-CB67-FA25-B036-099709B2A0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F23CD8-5751-0554-725D-25D518E62F5B}"/>
              </a:ext>
            </a:extLst>
          </p:cNvPr>
          <p:cNvSpPr>
            <a:spLocks noGrp="1"/>
          </p:cNvSpPr>
          <p:nvPr>
            <p:ph type="dt" sz="half" idx="10"/>
          </p:nvPr>
        </p:nvSpPr>
        <p:spPr/>
        <p:txBody>
          <a:bodyPr/>
          <a:lstStyle/>
          <a:p>
            <a:fld id="{3458B0CD-630C-4A13-B0C2-44EB22FC7832}" type="datetimeFigureOut">
              <a:rPr lang="en-GB" smtClean="0"/>
              <a:t>14/04/2023</a:t>
            </a:fld>
            <a:endParaRPr lang="en-GB"/>
          </a:p>
        </p:txBody>
      </p:sp>
      <p:sp>
        <p:nvSpPr>
          <p:cNvPr id="6" name="Footer Placeholder 5">
            <a:extLst>
              <a:ext uri="{FF2B5EF4-FFF2-40B4-BE49-F238E27FC236}">
                <a16:creationId xmlns:a16="http://schemas.microsoft.com/office/drawing/2014/main" id="{95E618BA-7BAF-03F3-8757-CB35C25724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7D94B5-0DC5-B589-0EB9-390E53A619E9}"/>
              </a:ext>
            </a:extLst>
          </p:cNvPr>
          <p:cNvSpPr>
            <a:spLocks noGrp="1"/>
          </p:cNvSpPr>
          <p:nvPr>
            <p:ph type="sldNum" sz="quarter" idx="12"/>
          </p:nvPr>
        </p:nvSpPr>
        <p:spPr/>
        <p:txBody>
          <a:bodyPr/>
          <a:lstStyle/>
          <a:p>
            <a:fld id="{A850325E-8FB3-4782-A464-6C4D55628AF7}" type="slidenum">
              <a:rPr lang="en-GB" smtClean="0"/>
              <a:t>‹#›</a:t>
            </a:fld>
            <a:endParaRPr lang="en-GB"/>
          </a:p>
        </p:txBody>
      </p:sp>
    </p:spTree>
    <p:extLst>
      <p:ext uri="{BB962C8B-B14F-4D97-AF65-F5344CB8AC3E}">
        <p14:creationId xmlns:p14="http://schemas.microsoft.com/office/powerpoint/2010/main" val="134079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98AF05-DDF5-6E3D-E643-BCD8A9701D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9E5B4AF-7F5A-587C-7EC8-731198D74C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1E9514-8956-BEB1-0256-3336F78656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58B0CD-630C-4A13-B0C2-44EB22FC7832}" type="datetimeFigureOut">
              <a:rPr lang="en-GB" smtClean="0"/>
              <a:t>14/04/2023</a:t>
            </a:fld>
            <a:endParaRPr lang="en-GB"/>
          </a:p>
        </p:txBody>
      </p:sp>
      <p:sp>
        <p:nvSpPr>
          <p:cNvPr id="5" name="Footer Placeholder 4">
            <a:extLst>
              <a:ext uri="{FF2B5EF4-FFF2-40B4-BE49-F238E27FC236}">
                <a16:creationId xmlns:a16="http://schemas.microsoft.com/office/drawing/2014/main" id="{020674E0-2279-5AF1-1BC0-801DBE63BB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C014527-1755-82AB-944D-0554DA1E51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0325E-8FB3-4782-A464-6C4D55628AF7}" type="slidenum">
              <a:rPr lang="en-GB" smtClean="0"/>
              <a:t>‹#›</a:t>
            </a:fld>
            <a:endParaRPr lang="en-GB"/>
          </a:p>
        </p:txBody>
      </p:sp>
    </p:spTree>
    <p:extLst>
      <p:ext uri="{BB962C8B-B14F-4D97-AF65-F5344CB8AC3E}">
        <p14:creationId xmlns:p14="http://schemas.microsoft.com/office/powerpoint/2010/main" val="2115132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Walkova@leeds.ac.uk"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4" descr="Aqua and green fractal background like floral petal">
            <a:extLst>
              <a:ext uri="{FF2B5EF4-FFF2-40B4-BE49-F238E27FC236}">
                <a16:creationId xmlns:a16="http://schemas.microsoft.com/office/drawing/2014/main" id="{D93FC409-0A77-0462-F4DD-1AD8C8E17093}"/>
              </a:ext>
            </a:extLst>
          </p:cNvPr>
          <p:cNvPicPr>
            <a:picLocks noChangeAspect="1"/>
          </p:cNvPicPr>
          <p:nvPr/>
        </p:nvPicPr>
        <p:blipFill rotWithShape="1">
          <a:blip r:embed="rId2"/>
          <a:srcRect l="5200"/>
          <a:stretch/>
        </p:blipFill>
        <p:spPr>
          <a:xfrm>
            <a:off x="20" y="10"/>
            <a:ext cx="8668492" cy="6857990"/>
          </a:xfrm>
          <a:prstGeom prst="rect">
            <a:avLst/>
          </a:prstGeom>
        </p:spPr>
      </p:pic>
      <p:sp>
        <p:nvSpPr>
          <p:cNvPr id="25" name="Rectangle 10">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3321744-A518-F29D-A6AD-2C58F009AA8F}"/>
              </a:ext>
            </a:extLst>
          </p:cNvPr>
          <p:cNvSpPr>
            <a:spLocks noGrp="1"/>
          </p:cNvSpPr>
          <p:nvPr>
            <p:ph type="ctrTitle"/>
          </p:nvPr>
        </p:nvSpPr>
        <p:spPr>
          <a:xfrm>
            <a:off x="7848600" y="891851"/>
            <a:ext cx="4023360" cy="3204134"/>
          </a:xfrm>
        </p:spPr>
        <p:txBody>
          <a:bodyPr anchor="b">
            <a:normAutofit/>
          </a:bodyPr>
          <a:lstStyle/>
          <a:p>
            <a:pPr algn="l"/>
            <a:r>
              <a:rPr lang="sk-SK" b="1" dirty="0">
                <a:ln w="0"/>
                <a:solidFill>
                  <a:schemeClr val="accent1"/>
                </a:solidFill>
                <a:effectLst>
                  <a:outerShdw blurRad="38100" dist="25400" dir="5400000" algn="ctr" rotWithShape="0">
                    <a:srgbClr val="6E747A">
                      <a:alpha val="43000"/>
                    </a:srgbClr>
                  </a:outerShdw>
                </a:effectLst>
              </a:rPr>
              <a:t>EAP </a:t>
            </a:r>
            <a:r>
              <a:rPr lang="sk-SK" b="1" dirty="0" err="1">
                <a:ln w="0"/>
                <a:solidFill>
                  <a:schemeClr val="accent1"/>
                </a:solidFill>
                <a:effectLst>
                  <a:outerShdw blurRad="38100" dist="25400" dir="5400000" algn="ctr" rotWithShape="0">
                    <a:srgbClr val="6E747A">
                      <a:alpha val="43000"/>
                    </a:srgbClr>
                  </a:outerShdw>
                </a:effectLst>
              </a:rPr>
              <a:t>Genre</a:t>
            </a:r>
            <a:r>
              <a:rPr lang="sk-SK" b="1" dirty="0">
                <a:ln w="0"/>
                <a:solidFill>
                  <a:schemeClr val="accent1"/>
                </a:solidFill>
                <a:effectLst>
                  <a:outerShdw blurRad="38100" dist="25400" dir="5400000" algn="ctr" rotWithShape="0">
                    <a:srgbClr val="6E747A">
                      <a:alpha val="43000"/>
                    </a:srgbClr>
                  </a:outerShdw>
                </a:effectLst>
              </a:rPr>
              <a:t> Paradox</a:t>
            </a:r>
            <a:endParaRPr lang="en-GB" b="1" dirty="0">
              <a:ln w="0"/>
              <a:solidFill>
                <a:schemeClr val="accent1"/>
              </a:solidFill>
              <a:effectLst>
                <a:outerShdw blurRad="38100" dist="25400" dir="5400000" algn="ctr" rotWithShape="0">
                  <a:srgbClr val="6E747A">
                    <a:alpha val="43000"/>
                  </a:srgbClr>
                </a:outerShdw>
              </a:effectLst>
            </a:endParaRPr>
          </a:p>
        </p:txBody>
      </p:sp>
      <p:sp>
        <p:nvSpPr>
          <p:cNvPr id="3" name="Subtitle 2">
            <a:extLst>
              <a:ext uri="{FF2B5EF4-FFF2-40B4-BE49-F238E27FC236}">
                <a16:creationId xmlns:a16="http://schemas.microsoft.com/office/drawing/2014/main" id="{553935D1-CE52-4F44-9369-5231E7375337}"/>
              </a:ext>
            </a:extLst>
          </p:cNvPr>
          <p:cNvSpPr>
            <a:spLocks noGrp="1"/>
          </p:cNvSpPr>
          <p:nvPr>
            <p:ph type="subTitle" idx="1"/>
          </p:nvPr>
        </p:nvSpPr>
        <p:spPr>
          <a:xfrm>
            <a:off x="7848600" y="4872922"/>
            <a:ext cx="4023360" cy="1208141"/>
          </a:xfrm>
        </p:spPr>
        <p:txBody>
          <a:bodyPr>
            <a:normAutofit lnSpcReduction="10000"/>
          </a:bodyPr>
          <a:lstStyle/>
          <a:p>
            <a:pPr algn="l"/>
            <a:r>
              <a:rPr lang="sk-SK" b="1" dirty="0"/>
              <a:t>Milada </a:t>
            </a:r>
            <a:r>
              <a:rPr lang="en-GB" b="1" dirty="0"/>
              <a:t>(</a:t>
            </a:r>
            <a:r>
              <a:rPr lang="sk-SK" b="1" dirty="0" err="1"/>
              <a:t>Millie</a:t>
            </a:r>
            <a:r>
              <a:rPr lang="en-GB" b="1" dirty="0"/>
              <a:t>)</a:t>
            </a:r>
            <a:r>
              <a:rPr lang="sk-SK" b="1" dirty="0"/>
              <a:t> Walková</a:t>
            </a:r>
            <a:endParaRPr lang="en-GB" b="1" dirty="0"/>
          </a:p>
          <a:p>
            <a:pPr algn="l"/>
            <a:r>
              <a:rPr lang="en-GB" sz="2000" dirty="0"/>
              <a:t>University of Leeds</a:t>
            </a:r>
          </a:p>
          <a:p>
            <a:pPr algn="l"/>
            <a:r>
              <a:rPr lang="en-GB" sz="2000" dirty="0">
                <a:hlinkClick r:id="rId3"/>
              </a:rPr>
              <a:t>M.Walkova@leeds.ac.uk</a:t>
            </a:r>
            <a:r>
              <a:rPr lang="en-GB" sz="2000" dirty="0"/>
              <a:t> </a:t>
            </a:r>
          </a:p>
        </p:txBody>
      </p:sp>
      <p:sp>
        <p:nvSpPr>
          <p:cNvPr id="26"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6119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6D005-6DF9-A608-DC75-78739D39A150}"/>
              </a:ext>
            </a:extLst>
          </p:cNvPr>
          <p:cNvSpPr>
            <a:spLocks noGrp="1"/>
          </p:cNvSpPr>
          <p:nvPr>
            <p:ph type="title"/>
          </p:nvPr>
        </p:nvSpPr>
        <p:spPr/>
        <p:txBody>
          <a:bodyPr/>
          <a:lstStyle/>
          <a:p>
            <a:r>
              <a:rPr lang="en-GB" b="1" dirty="0">
                <a:solidFill>
                  <a:schemeClr val="accent5">
                    <a:lumMod val="75000"/>
                  </a:schemeClr>
                </a:solidFill>
              </a:rPr>
              <a:t>Implications for research and scholarship</a:t>
            </a:r>
          </a:p>
        </p:txBody>
      </p:sp>
      <p:sp>
        <p:nvSpPr>
          <p:cNvPr id="3" name="Content Placeholder 2">
            <a:extLst>
              <a:ext uri="{FF2B5EF4-FFF2-40B4-BE49-F238E27FC236}">
                <a16:creationId xmlns:a16="http://schemas.microsoft.com/office/drawing/2014/main" id="{279F522C-582C-9686-D50E-E84B63DF7D5D}"/>
              </a:ext>
            </a:extLst>
          </p:cNvPr>
          <p:cNvSpPr>
            <a:spLocks noGrp="1"/>
          </p:cNvSpPr>
          <p:nvPr>
            <p:ph idx="1"/>
          </p:nvPr>
        </p:nvSpPr>
        <p:spPr/>
        <p:txBody>
          <a:bodyPr/>
          <a:lstStyle/>
          <a:p>
            <a:pPr marL="0" indent="0">
              <a:buNone/>
            </a:pPr>
            <a:r>
              <a:rPr lang="en-GB" dirty="0">
                <a:solidFill>
                  <a:schemeClr val="accent5">
                    <a:lumMod val="75000"/>
                  </a:schemeClr>
                </a:solidFill>
              </a:rPr>
              <a:t>Research should not compare student and expert genres without considering discoursal differences </a:t>
            </a:r>
          </a:p>
          <a:p>
            <a:pPr lvl="1"/>
            <a:r>
              <a:rPr lang="en-GB" dirty="0"/>
              <a:t>E.g. Chen (2006): frequency of linking words in student writing (MA dissertation) v. expert writing (journal article) disregarding genre differences in terms of length and information density</a:t>
            </a:r>
          </a:p>
        </p:txBody>
      </p:sp>
    </p:spTree>
    <p:extLst>
      <p:ext uri="{BB962C8B-B14F-4D97-AF65-F5344CB8AC3E}">
        <p14:creationId xmlns:p14="http://schemas.microsoft.com/office/powerpoint/2010/main" val="4212949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C152F-30EB-A1C2-E63B-822AD3449C63}"/>
              </a:ext>
            </a:extLst>
          </p:cNvPr>
          <p:cNvSpPr>
            <a:spLocks noGrp="1"/>
          </p:cNvSpPr>
          <p:nvPr>
            <p:ph type="title"/>
          </p:nvPr>
        </p:nvSpPr>
        <p:spPr/>
        <p:txBody>
          <a:bodyPr/>
          <a:lstStyle/>
          <a:p>
            <a:r>
              <a:rPr lang="en-GB" b="1" dirty="0">
                <a:solidFill>
                  <a:schemeClr val="accent5">
                    <a:lumMod val="75000"/>
                  </a:schemeClr>
                </a:solidFill>
              </a:rPr>
              <a:t>Implications for teaching</a:t>
            </a:r>
          </a:p>
        </p:txBody>
      </p:sp>
      <p:sp>
        <p:nvSpPr>
          <p:cNvPr id="3" name="Content Placeholder 2">
            <a:extLst>
              <a:ext uri="{FF2B5EF4-FFF2-40B4-BE49-F238E27FC236}">
                <a16:creationId xmlns:a16="http://schemas.microsoft.com/office/drawing/2014/main" id="{B832A5B2-0278-7D39-229B-AB215BFA132E}"/>
              </a:ext>
            </a:extLst>
          </p:cNvPr>
          <p:cNvSpPr>
            <a:spLocks noGrp="1"/>
          </p:cNvSpPr>
          <p:nvPr>
            <p:ph idx="1"/>
          </p:nvPr>
        </p:nvSpPr>
        <p:spPr>
          <a:xfrm>
            <a:off x="838199" y="1825625"/>
            <a:ext cx="11115676" cy="4351338"/>
          </a:xfrm>
        </p:spPr>
        <p:txBody>
          <a:bodyPr/>
          <a:lstStyle/>
          <a:p>
            <a:pPr marL="0" indent="0">
              <a:buNone/>
            </a:pPr>
            <a:r>
              <a:rPr lang="en-GB" sz="2400" dirty="0">
                <a:solidFill>
                  <a:schemeClr val="accent5">
                    <a:lumMod val="75000"/>
                  </a:schemeClr>
                </a:solidFill>
              </a:rPr>
              <a:t>1. Acknowledge the paradox</a:t>
            </a:r>
          </a:p>
          <a:p>
            <a:pPr lvl="1" algn="just"/>
            <a:r>
              <a:rPr lang="en-US" b="0" i="0" dirty="0">
                <a:effectLst/>
                <a:latin typeface="Calibri" panose="020F0502020204030204" pitchFamily="34" charset="0"/>
              </a:rPr>
              <a:t>acknowledge </a:t>
            </a:r>
            <a:r>
              <a:rPr lang="en-US" dirty="0">
                <a:latin typeface="Calibri" panose="020F0502020204030204" pitchFamily="34" charset="0"/>
              </a:rPr>
              <a:t>“</a:t>
            </a:r>
            <a:r>
              <a:rPr lang="en-US" b="0" i="0" dirty="0">
                <a:solidFill>
                  <a:srgbClr val="222222"/>
                </a:solidFill>
                <a:effectLst/>
                <a:latin typeface="Calibri" panose="020F0502020204030204" pitchFamily="34" charset="0"/>
              </a:rPr>
              <a:t>multiple and conflicting purposes, audiences, occasions” of student writing rather than a single purpose and a single audience (Coe 2002: 203)</a:t>
            </a:r>
          </a:p>
          <a:p>
            <a:pPr marL="457200" lvl="1" indent="0" algn="just">
              <a:buNone/>
            </a:pPr>
            <a:endParaRPr lang="en-GB" dirty="0"/>
          </a:p>
          <a:p>
            <a:pPr marL="0" indent="0">
              <a:buNone/>
            </a:pPr>
            <a:r>
              <a:rPr lang="en-GB" sz="2400" dirty="0">
                <a:solidFill>
                  <a:schemeClr val="accent5">
                    <a:lumMod val="75000"/>
                  </a:schemeClr>
                </a:solidFill>
              </a:rPr>
              <a:t>2. Clarify the intended audience</a:t>
            </a:r>
          </a:p>
          <a:p>
            <a:pPr lvl="1"/>
            <a:r>
              <a:rPr lang="en-US" dirty="0">
                <a:solidFill>
                  <a:srgbClr val="222222"/>
                </a:solidFill>
                <a:latin typeface="Calibri" panose="020F0502020204030204" pitchFamily="34" charset="0"/>
              </a:rPr>
              <a:t>“</a:t>
            </a:r>
            <a:r>
              <a:rPr lang="en-US" b="0" i="0" dirty="0">
                <a:solidFill>
                  <a:srgbClr val="222222"/>
                </a:solidFill>
                <a:effectLst/>
                <a:latin typeface="Calibri" panose="020F0502020204030204" pitchFamily="34" charset="0"/>
              </a:rPr>
              <a:t>the</a:t>
            </a:r>
            <a:r>
              <a:rPr lang="en-GB" b="0" i="0" dirty="0">
                <a:solidFill>
                  <a:srgbClr val="222222"/>
                </a:solidFill>
                <a:effectLst/>
                <a:latin typeface="Calibri" panose="020F0502020204030204" pitchFamily="34" charset="0"/>
              </a:rPr>
              <a:t> intended </a:t>
            </a:r>
            <a:r>
              <a:rPr lang="en-GB" b="0" i="0" dirty="0">
                <a:effectLst/>
                <a:latin typeface="Calibri" panose="020F0502020204030204" pitchFamily="34" charset="0"/>
              </a:rPr>
              <a:t>audience should be clarified and explained to students” as part of writing task instructions (Wong 2005: 44)</a:t>
            </a:r>
          </a:p>
          <a:p>
            <a:pPr marL="457200" lvl="1" indent="0">
              <a:buNone/>
            </a:pPr>
            <a:endParaRPr lang="en-GB" dirty="0"/>
          </a:p>
          <a:p>
            <a:pPr marL="0" indent="0">
              <a:buNone/>
            </a:pPr>
            <a:r>
              <a:rPr lang="en-GB" sz="2400" dirty="0">
                <a:solidFill>
                  <a:schemeClr val="accent5">
                    <a:lumMod val="75000"/>
                  </a:schemeClr>
                </a:solidFill>
              </a:rPr>
              <a:t>3. Empower students to follow or flout conventions to achieve their purpose</a:t>
            </a:r>
          </a:p>
          <a:p>
            <a:pPr lvl="1"/>
            <a:r>
              <a:rPr lang="en-GB" dirty="0"/>
              <a:t>Understanding the rationale for conventions and possible effects of following or flouting them – Critical Pragmatic EAP (Harwood &amp; Hadley 2004)</a:t>
            </a:r>
          </a:p>
          <a:p>
            <a:pPr marL="457200" lvl="1" indent="0">
              <a:buNone/>
            </a:pPr>
            <a:endParaRPr lang="en-GB" dirty="0"/>
          </a:p>
        </p:txBody>
      </p:sp>
    </p:spTree>
    <p:extLst>
      <p:ext uri="{BB962C8B-B14F-4D97-AF65-F5344CB8AC3E}">
        <p14:creationId xmlns:p14="http://schemas.microsoft.com/office/powerpoint/2010/main" val="384057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FD06BD-21B3-6F74-706C-7BDCF469C216}"/>
              </a:ext>
            </a:extLst>
          </p:cNvPr>
          <p:cNvSpPr>
            <a:spLocks noGrp="1"/>
          </p:cNvSpPr>
          <p:nvPr>
            <p:ph type="title"/>
          </p:nvPr>
        </p:nvSpPr>
        <p:spPr/>
        <p:txBody>
          <a:bodyPr/>
          <a:lstStyle/>
          <a:p>
            <a:r>
              <a:rPr lang="en-GB" b="1" dirty="0">
                <a:solidFill>
                  <a:schemeClr val="accent5">
                    <a:lumMod val="75000"/>
                  </a:schemeClr>
                </a:solidFill>
              </a:rPr>
              <a:t>Provide students with student exemplars?</a:t>
            </a:r>
          </a:p>
        </p:txBody>
      </p:sp>
      <p:sp>
        <p:nvSpPr>
          <p:cNvPr id="6" name="Content Placeholder 5">
            <a:extLst>
              <a:ext uri="{FF2B5EF4-FFF2-40B4-BE49-F238E27FC236}">
                <a16:creationId xmlns:a16="http://schemas.microsoft.com/office/drawing/2014/main" id="{08D0E044-A980-FB2B-DD6D-D2ADC6DCA60A}"/>
              </a:ext>
            </a:extLst>
          </p:cNvPr>
          <p:cNvSpPr>
            <a:spLocks noGrp="1"/>
          </p:cNvSpPr>
          <p:nvPr>
            <p:ph idx="1"/>
          </p:nvPr>
        </p:nvSpPr>
        <p:spPr/>
        <p:txBody>
          <a:bodyPr/>
          <a:lstStyle/>
          <a:p>
            <a:r>
              <a:rPr lang="en-GB" dirty="0"/>
              <a:t>Merely accentuates the EAP genre paradox</a:t>
            </a:r>
          </a:p>
          <a:p>
            <a:r>
              <a:rPr lang="en-GB" dirty="0"/>
              <a:t>Genre analysis (</a:t>
            </a:r>
            <a:r>
              <a:rPr lang="en-GB" dirty="0" err="1"/>
              <a:t>Swalesian</a:t>
            </a:r>
            <a:r>
              <a:rPr lang="en-GB" dirty="0"/>
              <a:t>, SFL) requires </a:t>
            </a:r>
            <a:r>
              <a:rPr lang="en-GB" dirty="0">
                <a:solidFill>
                  <a:schemeClr val="accent5">
                    <a:lumMod val="75000"/>
                  </a:schemeClr>
                </a:solidFill>
              </a:rPr>
              <a:t>access</a:t>
            </a:r>
            <a:r>
              <a:rPr lang="en-GB" dirty="0"/>
              <a:t> to exemplars for analysis </a:t>
            </a:r>
          </a:p>
          <a:p>
            <a:r>
              <a:rPr lang="en-GB" dirty="0"/>
              <a:t>Students have limited access to student genres</a:t>
            </a:r>
          </a:p>
          <a:p>
            <a:r>
              <a:rPr lang="en-GB" dirty="0"/>
              <a:t>Reading a text for </a:t>
            </a:r>
            <a:r>
              <a:rPr lang="en-GB" dirty="0">
                <a:solidFill>
                  <a:schemeClr val="accent5">
                    <a:lumMod val="75000"/>
                  </a:schemeClr>
                </a:solidFill>
              </a:rPr>
              <a:t>content before analysis </a:t>
            </a:r>
            <a:r>
              <a:rPr lang="en-GB" dirty="0"/>
              <a:t>(Thornbury 2005)</a:t>
            </a:r>
          </a:p>
          <a:p>
            <a:r>
              <a:rPr lang="en-GB" dirty="0"/>
              <a:t>Schema </a:t>
            </a:r>
            <a:r>
              <a:rPr lang="en-GB"/>
              <a:t>theory: Frequent </a:t>
            </a:r>
            <a:r>
              <a:rPr lang="en-GB" dirty="0"/>
              <a:t>exposure to a genre leads to the development of </a:t>
            </a:r>
            <a:r>
              <a:rPr lang="en-GB" dirty="0">
                <a:solidFill>
                  <a:schemeClr val="accent5">
                    <a:lumMod val="75000"/>
                  </a:schemeClr>
                </a:solidFill>
              </a:rPr>
              <a:t>formal schemata</a:t>
            </a:r>
            <a:r>
              <a:rPr lang="en-GB" dirty="0"/>
              <a:t> (</a:t>
            </a:r>
            <a:r>
              <a:rPr lang="en-GB" dirty="0">
                <a:highlight>
                  <a:srgbClr val="FFFFFF"/>
                </a:highlight>
              </a:rPr>
              <a:t>Carrell</a:t>
            </a:r>
            <a:r>
              <a:rPr lang="en-GB" dirty="0"/>
              <a:t> 1987)</a:t>
            </a:r>
          </a:p>
          <a:p>
            <a:pPr marL="0" indent="0">
              <a:buNone/>
            </a:pPr>
            <a:endParaRPr lang="en-GB" dirty="0"/>
          </a:p>
        </p:txBody>
      </p:sp>
    </p:spTree>
    <p:extLst>
      <p:ext uri="{BB962C8B-B14F-4D97-AF65-F5344CB8AC3E}">
        <p14:creationId xmlns:p14="http://schemas.microsoft.com/office/powerpoint/2010/main" val="128596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A51262-CD69-21EB-C9BB-C6A905F65BDF}"/>
              </a:ext>
            </a:extLst>
          </p:cNvPr>
          <p:cNvSpPr>
            <a:spLocks noGrp="1"/>
          </p:cNvSpPr>
          <p:nvPr>
            <p:ph type="title"/>
          </p:nvPr>
        </p:nvSpPr>
        <p:spPr>
          <a:xfrm>
            <a:off x="839787" y="365125"/>
            <a:ext cx="10862685" cy="1325563"/>
          </a:xfrm>
        </p:spPr>
        <p:txBody>
          <a:bodyPr/>
          <a:lstStyle/>
          <a:p>
            <a:r>
              <a:rPr lang="en-GB" b="1" dirty="0">
                <a:solidFill>
                  <a:schemeClr val="accent5">
                    <a:lumMod val="75000"/>
                  </a:schemeClr>
                </a:solidFill>
              </a:rPr>
              <a:t>Mismatch in purpose for reading and knowledge </a:t>
            </a:r>
          </a:p>
        </p:txBody>
      </p:sp>
      <p:sp>
        <p:nvSpPr>
          <p:cNvPr id="5" name="Text Placeholder 4">
            <a:extLst>
              <a:ext uri="{FF2B5EF4-FFF2-40B4-BE49-F238E27FC236}">
                <a16:creationId xmlns:a16="http://schemas.microsoft.com/office/drawing/2014/main" id="{5A443A46-D331-2CD0-47F7-A1350E2206AF}"/>
              </a:ext>
            </a:extLst>
          </p:cNvPr>
          <p:cNvSpPr>
            <a:spLocks noGrp="1"/>
          </p:cNvSpPr>
          <p:nvPr>
            <p:ph type="body" idx="1"/>
          </p:nvPr>
        </p:nvSpPr>
        <p:spPr>
          <a:xfrm>
            <a:off x="839788" y="1394836"/>
            <a:ext cx="5157787" cy="823912"/>
          </a:xfrm>
        </p:spPr>
        <p:txBody>
          <a:bodyPr/>
          <a:lstStyle/>
          <a:p>
            <a:r>
              <a:rPr lang="en-GB" dirty="0">
                <a:solidFill>
                  <a:schemeClr val="accent5">
                    <a:lumMod val="75000"/>
                  </a:schemeClr>
                </a:solidFill>
              </a:rPr>
              <a:t>Expert genres</a:t>
            </a:r>
          </a:p>
        </p:txBody>
      </p:sp>
      <p:sp>
        <p:nvSpPr>
          <p:cNvPr id="6" name="Content Placeholder 5">
            <a:extLst>
              <a:ext uri="{FF2B5EF4-FFF2-40B4-BE49-F238E27FC236}">
                <a16:creationId xmlns:a16="http://schemas.microsoft.com/office/drawing/2014/main" id="{3F89E037-2375-0824-1F04-BFA410F1D23E}"/>
              </a:ext>
            </a:extLst>
          </p:cNvPr>
          <p:cNvSpPr>
            <a:spLocks noGrp="1"/>
          </p:cNvSpPr>
          <p:nvPr>
            <p:ph sz="half" idx="2"/>
          </p:nvPr>
        </p:nvSpPr>
        <p:spPr>
          <a:xfrm>
            <a:off x="836612" y="2311543"/>
            <a:ext cx="5157787" cy="3645911"/>
          </a:xfrm>
        </p:spPr>
        <p:txBody>
          <a:bodyPr>
            <a:normAutofit/>
          </a:bodyPr>
          <a:lstStyle/>
          <a:p>
            <a:r>
              <a:rPr lang="en-GB" dirty="0"/>
              <a:t>Read by students frequently</a:t>
            </a:r>
          </a:p>
          <a:p>
            <a:r>
              <a:rPr lang="en-GB" dirty="0"/>
              <a:t>Read for content</a:t>
            </a:r>
          </a:p>
          <a:p>
            <a:r>
              <a:rPr lang="en-GB" dirty="0"/>
              <a:t>Students probably have formal schemata</a:t>
            </a:r>
          </a:p>
        </p:txBody>
      </p:sp>
      <p:sp>
        <p:nvSpPr>
          <p:cNvPr id="7" name="Text Placeholder 6">
            <a:extLst>
              <a:ext uri="{FF2B5EF4-FFF2-40B4-BE49-F238E27FC236}">
                <a16:creationId xmlns:a16="http://schemas.microsoft.com/office/drawing/2014/main" id="{CF4D9F57-48F2-C6F9-AB70-630F864255FE}"/>
              </a:ext>
            </a:extLst>
          </p:cNvPr>
          <p:cNvSpPr>
            <a:spLocks noGrp="1"/>
          </p:cNvSpPr>
          <p:nvPr>
            <p:ph type="body" sz="quarter" idx="3"/>
          </p:nvPr>
        </p:nvSpPr>
        <p:spPr>
          <a:xfrm>
            <a:off x="6169024" y="1385745"/>
            <a:ext cx="5183188" cy="823912"/>
          </a:xfrm>
        </p:spPr>
        <p:txBody>
          <a:bodyPr/>
          <a:lstStyle/>
          <a:p>
            <a:r>
              <a:rPr lang="en-GB" dirty="0">
                <a:solidFill>
                  <a:schemeClr val="accent5">
                    <a:lumMod val="75000"/>
                  </a:schemeClr>
                </a:solidFill>
              </a:rPr>
              <a:t>Student genres</a:t>
            </a:r>
          </a:p>
        </p:txBody>
      </p:sp>
      <p:sp>
        <p:nvSpPr>
          <p:cNvPr id="8" name="Content Placeholder 7">
            <a:extLst>
              <a:ext uri="{FF2B5EF4-FFF2-40B4-BE49-F238E27FC236}">
                <a16:creationId xmlns:a16="http://schemas.microsoft.com/office/drawing/2014/main" id="{D2E9A7CC-2709-4E50-0344-23DEA7A13C51}"/>
              </a:ext>
            </a:extLst>
          </p:cNvPr>
          <p:cNvSpPr>
            <a:spLocks noGrp="1"/>
          </p:cNvSpPr>
          <p:nvPr>
            <p:ph sz="quarter" idx="4"/>
          </p:nvPr>
        </p:nvSpPr>
        <p:spPr>
          <a:xfrm>
            <a:off x="6169024" y="2311544"/>
            <a:ext cx="5183188" cy="3932238"/>
          </a:xfrm>
        </p:spPr>
        <p:txBody>
          <a:bodyPr>
            <a:normAutofit/>
          </a:bodyPr>
          <a:lstStyle/>
          <a:p>
            <a:r>
              <a:rPr lang="en-GB" dirty="0"/>
              <a:t>Limited access</a:t>
            </a:r>
          </a:p>
          <a:p>
            <a:r>
              <a:rPr lang="en-GB" dirty="0"/>
              <a:t>Not read for content</a:t>
            </a:r>
          </a:p>
          <a:p>
            <a:r>
              <a:rPr lang="en-GB" dirty="0"/>
              <a:t>Formal schemata need to be developed</a:t>
            </a:r>
          </a:p>
          <a:p>
            <a:endParaRPr lang="en-GB" dirty="0"/>
          </a:p>
        </p:txBody>
      </p:sp>
    </p:spTree>
    <p:extLst>
      <p:ext uri="{BB962C8B-B14F-4D97-AF65-F5344CB8AC3E}">
        <p14:creationId xmlns:p14="http://schemas.microsoft.com/office/powerpoint/2010/main" val="160921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FBCB7-7EFC-A1C5-DD72-B461121980B6}"/>
              </a:ext>
            </a:extLst>
          </p:cNvPr>
          <p:cNvSpPr>
            <a:spLocks noGrp="1"/>
          </p:cNvSpPr>
          <p:nvPr>
            <p:ph type="title"/>
          </p:nvPr>
        </p:nvSpPr>
        <p:spPr/>
        <p:txBody>
          <a:bodyPr/>
          <a:lstStyle/>
          <a:p>
            <a:r>
              <a:rPr lang="en-GB" b="1" dirty="0">
                <a:solidFill>
                  <a:schemeClr val="accent5">
                    <a:lumMod val="75000"/>
                  </a:schemeClr>
                </a:solidFill>
              </a:rPr>
              <a:t>Summing up</a:t>
            </a:r>
          </a:p>
        </p:txBody>
      </p:sp>
      <p:sp>
        <p:nvSpPr>
          <p:cNvPr id="3" name="Content Placeholder 2">
            <a:extLst>
              <a:ext uri="{FF2B5EF4-FFF2-40B4-BE49-F238E27FC236}">
                <a16:creationId xmlns:a16="http://schemas.microsoft.com/office/drawing/2014/main" id="{4427BE46-5589-77BC-C475-2D50597FDFA1}"/>
              </a:ext>
            </a:extLst>
          </p:cNvPr>
          <p:cNvSpPr>
            <a:spLocks noGrp="1"/>
          </p:cNvSpPr>
          <p:nvPr>
            <p:ph idx="1"/>
          </p:nvPr>
        </p:nvSpPr>
        <p:spPr/>
        <p:txBody>
          <a:bodyPr/>
          <a:lstStyle/>
          <a:p>
            <a:r>
              <a:rPr lang="en-GB" dirty="0"/>
              <a:t>Student and expert genres </a:t>
            </a:r>
            <a:r>
              <a:rPr lang="en-GB" dirty="0">
                <a:solidFill>
                  <a:schemeClr val="accent5">
                    <a:lumMod val="75000"/>
                  </a:schemeClr>
                </a:solidFill>
              </a:rPr>
              <a:t>differ</a:t>
            </a:r>
            <a:r>
              <a:rPr lang="en-GB" dirty="0"/>
              <a:t> in multiple ways (purpose, audience, structure, language)</a:t>
            </a:r>
          </a:p>
          <a:p>
            <a:r>
              <a:rPr lang="en-GB" dirty="0"/>
              <a:t>Implications for the </a:t>
            </a:r>
            <a:r>
              <a:rPr lang="en-GB" dirty="0">
                <a:solidFill>
                  <a:schemeClr val="accent5">
                    <a:lumMod val="75000"/>
                  </a:schemeClr>
                </a:solidFill>
              </a:rPr>
              <a:t>acquisition</a:t>
            </a:r>
            <a:r>
              <a:rPr lang="en-GB" dirty="0"/>
              <a:t> of academic writing (content, criticality, academic integrity, appropriate use of language)</a:t>
            </a:r>
          </a:p>
          <a:p>
            <a:r>
              <a:rPr lang="en-GB" dirty="0"/>
              <a:t>The problem cannot be avoided – </a:t>
            </a:r>
            <a:r>
              <a:rPr lang="en-GB" dirty="0">
                <a:solidFill>
                  <a:schemeClr val="accent5">
                    <a:lumMod val="75000"/>
                  </a:schemeClr>
                </a:solidFill>
              </a:rPr>
              <a:t>raise awareness </a:t>
            </a:r>
            <a:r>
              <a:rPr lang="en-GB" dirty="0"/>
              <a:t>of students and teachers</a:t>
            </a:r>
          </a:p>
          <a:p>
            <a:endParaRPr lang="en-GB" dirty="0"/>
          </a:p>
          <a:p>
            <a:endParaRPr lang="en-GB" dirty="0"/>
          </a:p>
          <a:p>
            <a:endParaRPr lang="en-GB" dirty="0"/>
          </a:p>
        </p:txBody>
      </p:sp>
    </p:spTree>
    <p:extLst>
      <p:ext uri="{BB962C8B-B14F-4D97-AF65-F5344CB8AC3E}">
        <p14:creationId xmlns:p14="http://schemas.microsoft.com/office/powerpoint/2010/main" val="3825805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E7688-6E3D-5422-CF4B-5A55BF90E901}"/>
              </a:ext>
            </a:extLst>
          </p:cNvPr>
          <p:cNvSpPr>
            <a:spLocks noGrp="1"/>
          </p:cNvSpPr>
          <p:nvPr>
            <p:ph type="title"/>
          </p:nvPr>
        </p:nvSpPr>
        <p:spPr>
          <a:xfrm>
            <a:off x="495300" y="345461"/>
            <a:ext cx="10515600" cy="1325563"/>
          </a:xfrm>
        </p:spPr>
        <p:txBody>
          <a:bodyPr/>
          <a:lstStyle/>
          <a:p>
            <a:r>
              <a:rPr lang="en-GB" b="1" dirty="0">
                <a:solidFill>
                  <a:schemeClr val="accent5">
                    <a:lumMod val="75000"/>
                  </a:schemeClr>
                </a:solidFill>
              </a:rPr>
              <a:t>References</a:t>
            </a:r>
          </a:p>
        </p:txBody>
      </p:sp>
      <p:sp>
        <p:nvSpPr>
          <p:cNvPr id="3" name="Content Placeholder 2">
            <a:extLst>
              <a:ext uri="{FF2B5EF4-FFF2-40B4-BE49-F238E27FC236}">
                <a16:creationId xmlns:a16="http://schemas.microsoft.com/office/drawing/2014/main" id="{F19C39FB-48C9-D4E0-8116-D24ECBCB6943}"/>
              </a:ext>
            </a:extLst>
          </p:cNvPr>
          <p:cNvSpPr>
            <a:spLocks noGrp="1"/>
          </p:cNvSpPr>
          <p:nvPr>
            <p:ph idx="1"/>
          </p:nvPr>
        </p:nvSpPr>
        <p:spPr>
          <a:xfrm>
            <a:off x="495300" y="1511300"/>
            <a:ext cx="11696700" cy="5251450"/>
          </a:xfrm>
        </p:spPr>
        <p:txBody>
          <a:bodyPr>
            <a:noAutofit/>
          </a:bodyPr>
          <a:lstStyle/>
          <a:p>
            <a:pPr marL="0" indent="0">
              <a:lnSpc>
                <a:spcPct val="100000"/>
              </a:lnSpc>
              <a:spcBef>
                <a:spcPts val="0"/>
              </a:spcBef>
              <a:buNone/>
              <a:tabLst>
                <a:tab pos="180975" algn="l"/>
              </a:tabLst>
            </a:pPr>
            <a:r>
              <a:rPr lang="en-GB" sz="1400" dirty="0" err="1">
                <a:effectLst/>
                <a:latin typeface="Calibri" panose="020F0502020204030204" pitchFamily="34" charset="0"/>
                <a:ea typeface="Calibri" panose="020F0502020204030204" pitchFamily="34" charset="0"/>
                <a:cs typeface="Times New Roman" panose="02020603050405020304" pitchFamily="18" charset="0"/>
              </a:rPr>
              <a:t>Aull</a:t>
            </a:r>
            <a:r>
              <a:rPr lang="en-GB" sz="1400" dirty="0">
                <a:effectLst/>
                <a:latin typeface="Calibri" panose="020F0502020204030204" pitchFamily="34" charset="0"/>
                <a:ea typeface="Calibri" panose="020F0502020204030204" pitchFamily="34" charset="0"/>
                <a:cs typeface="Times New Roman" panose="02020603050405020304" pitchFamily="18" charset="0"/>
              </a:rPr>
              <a:t>, L. 2015. Linguistic attention in rhetorical genre studies and first year writing. </a:t>
            </a:r>
            <a:r>
              <a:rPr lang="en-GB" sz="1400" i="1" dirty="0">
                <a:effectLst/>
                <a:latin typeface="Calibri" panose="020F0502020204030204" pitchFamily="34" charset="0"/>
                <a:ea typeface="Calibri" panose="020F0502020204030204" pitchFamily="34" charset="0"/>
                <a:cs typeface="Times New Roman" panose="02020603050405020304" pitchFamily="18" charset="0"/>
              </a:rPr>
              <a:t>Composition Forum</a:t>
            </a:r>
            <a:r>
              <a:rPr lang="en-GB" sz="1400" dirty="0">
                <a:effectLst/>
                <a:latin typeface="Calibri" panose="020F0502020204030204" pitchFamily="34" charset="0"/>
                <a:ea typeface="Calibri" panose="020F0502020204030204" pitchFamily="34" charset="0"/>
                <a:cs typeface="Times New Roman" panose="02020603050405020304" pitchFamily="18" charset="0"/>
              </a:rPr>
              <a:t> 31:n.p. </a:t>
            </a:r>
          </a:p>
          <a:p>
            <a:pPr marL="0" indent="0">
              <a:lnSpc>
                <a:spcPct val="100000"/>
              </a:lnSpc>
              <a:spcBef>
                <a:spcPts val="0"/>
              </a:spcBef>
              <a:buNone/>
              <a:tabLst>
                <a:tab pos="180975" algn="l"/>
              </a:tabLst>
            </a:pPr>
            <a:r>
              <a:rPr lang="en-GB" sz="1400" dirty="0" err="1">
                <a:effectLst/>
                <a:latin typeface="Calibri" panose="020F0502020204030204" pitchFamily="34" charset="0"/>
                <a:ea typeface="Calibri" panose="020F0502020204030204" pitchFamily="34" charset="0"/>
                <a:cs typeface="Times New Roman" panose="02020603050405020304" pitchFamily="18" charset="0"/>
              </a:rPr>
              <a:t>Bawarshi</a:t>
            </a:r>
            <a:r>
              <a:rPr lang="en-GB" sz="1400" dirty="0">
                <a:effectLst/>
                <a:latin typeface="Calibri" panose="020F0502020204030204" pitchFamily="34" charset="0"/>
                <a:ea typeface="Calibri" panose="020F0502020204030204" pitchFamily="34" charset="0"/>
                <a:cs typeface="Times New Roman" panose="02020603050405020304" pitchFamily="18" charset="0"/>
              </a:rPr>
              <a:t>, A.S. &amp;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Reiff</a:t>
            </a:r>
            <a:r>
              <a:rPr lang="en-GB" sz="1400" dirty="0">
                <a:effectLst/>
                <a:latin typeface="Calibri" panose="020F0502020204030204" pitchFamily="34" charset="0"/>
                <a:ea typeface="Calibri" panose="020F0502020204030204" pitchFamily="34" charset="0"/>
                <a:cs typeface="Times New Roman" panose="02020603050405020304" pitchFamily="18" charset="0"/>
              </a:rPr>
              <a:t>, M.J. 2010. </a:t>
            </a:r>
            <a:r>
              <a:rPr lang="en-GB" sz="1400" i="1" dirty="0">
                <a:effectLst/>
                <a:latin typeface="Calibri" panose="020F0502020204030204" pitchFamily="34" charset="0"/>
                <a:ea typeface="Calibri" panose="020F0502020204030204" pitchFamily="34" charset="0"/>
                <a:cs typeface="Times New Roman" panose="02020603050405020304" pitchFamily="18" charset="0"/>
              </a:rPr>
              <a:t>Genre: An introduction to history, theory, research, and pedagogy</a:t>
            </a:r>
            <a:r>
              <a:rPr lang="en-GB" sz="1400" dirty="0">
                <a:effectLst/>
                <a:latin typeface="Calibri" panose="020F0502020204030204" pitchFamily="34" charset="0"/>
                <a:ea typeface="Calibri" panose="020F0502020204030204" pitchFamily="34" charset="0"/>
                <a:cs typeface="Times New Roman" panose="02020603050405020304" pitchFamily="18" charset="0"/>
              </a:rPr>
              <a:t>. West Lafayette: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Parlor</a:t>
            </a:r>
            <a:r>
              <a:rPr lang="en-GB" sz="1400" dirty="0">
                <a:effectLst/>
                <a:latin typeface="Calibri" panose="020F0502020204030204" pitchFamily="34" charset="0"/>
                <a:ea typeface="Calibri" panose="020F0502020204030204" pitchFamily="34" charset="0"/>
                <a:cs typeface="Times New Roman" panose="02020603050405020304" pitchFamily="18" charset="0"/>
              </a:rPr>
              <a:t> Press. </a:t>
            </a:r>
          </a:p>
          <a:p>
            <a:pPr marL="0" indent="0">
              <a:lnSpc>
                <a:spcPct val="100000"/>
              </a:lnSpc>
              <a:spcBef>
                <a:spcPts val="0"/>
              </a:spcBef>
              <a:buNone/>
              <a:tabLst>
                <a:tab pos="180975"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Carrell, P.L. 1987. Content and formal schemata in ESL Reading. </a:t>
            </a:r>
            <a:r>
              <a:rPr lang="en-US" sz="1400" i="1" dirty="0">
                <a:effectLst/>
                <a:latin typeface="Calibri" panose="020F0502020204030204" pitchFamily="34" charset="0"/>
                <a:ea typeface="Calibri" panose="020F0502020204030204" pitchFamily="34" charset="0"/>
                <a:cs typeface="Times New Roman" panose="02020603050405020304" pitchFamily="18" charset="0"/>
              </a:rPr>
              <a:t>TESOL Quarterly</a:t>
            </a:r>
            <a:r>
              <a:rPr lang="en-US" sz="1400" dirty="0">
                <a:effectLst/>
                <a:latin typeface="Calibri" panose="020F0502020204030204" pitchFamily="34" charset="0"/>
                <a:ea typeface="Calibri" panose="020F0502020204030204" pitchFamily="34" charset="0"/>
                <a:cs typeface="Times New Roman" panose="02020603050405020304" pitchFamily="18" charset="0"/>
              </a:rPr>
              <a:t> 21(3):461–481.</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tabLst>
                <a:tab pos="180975" algn="l"/>
              </a:tabLst>
            </a:pPr>
            <a:r>
              <a:rPr lang="en-GB" sz="1400" dirty="0" err="1">
                <a:effectLst/>
                <a:latin typeface="Calibri" panose="020F0502020204030204" pitchFamily="34" charset="0"/>
                <a:ea typeface="Calibri" panose="020F0502020204030204" pitchFamily="34" charset="0"/>
                <a:cs typeface="Times New Roman" panose="02020603050405020304" pitchFamily="18" charset="0"/>
              </a:rPr>
              <a:t>Chandrasoma</a:t>
            </a:r>
            <a:r>
              <a:rPr lang="en-GB" sz="1400" dirty="0">
                <a:effectLst/>
                <a:latin typeface="Calibri" panose="020F0502020204030204" pitchFamily="34" charset="0"/>
                <a:ea typeface="Calibri" panose="020F0502020204030204" pitchFamily="34" charset="0"/>
                <a:cs typeface="Times New Roman" panose="02020603050405020304" pitchFamily="18" charset="0"/>
              </a:rPr>
              <a:t>, R., Thompson, C. &amp; Pennycook, A. 2004. Beyond plagiarism: Transgressive and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nontransgressive</a:t>
            </a:r>
            <a:r>
              <a:rPr lang="en-GB" sz="1400" dirty="0">
                <a:effectLst/>
                <a:latin typeface="Calibri" panose="020F0502020204030204" pitchFamily="34" charset="0"/>
                <a:ea typeface="Calibri" panose="020F0502020204030204" pitchFamily="34" charset="0"/>
                <a:cs typeface="Times New Roman" panose="02020603050405020304" pitchFamily="18" charset="0"/>
              </a:rPr>
              <a:t> intertextuality. </a:t>
            </a:r>
            <a:r>
              <a:rPr lang="en-GB" sz="1400" i="1" dirty="0">
                <a:effectLst/>
                <a:latin typeface="Calibri" panose="020F0502020204030204" pitchFamily="34" charset="0"/>
                <a:ea typeface="Calibri" panose="020F0502020204030204" pitchFamily="34" charset="0"/>
                <a:cs typeface="Times New Roman" panose="02020603050405020304" pitchFamily="18" charset="0"/>
              </a:rPr>
              <a:t>Journal of Language, Identity, 	and Education</a:t>
            </a:r>
            <a:r>
              <a:rPr lang="en-GB" sz="1400" dirty="0">
                <a:effectLst/>
                <a:latin typeface="Calibri" panose="020F0502020204030204" pitchFamily="34" charset="0"/>
                <a:ea typeface="Calibri" panose="020F0502020204030204" pitchFamily="34" charset="0"/>
                <a:cs typeface="Times New Roman" panose="02020603050405020304" pitchFamily="18" charset="0"/>
              </a:rPr>
              <a:t> 3(3):171-193. </a:t>
            </a:r>
          </a:p>
          <a:p>
            <a:pPr marL="0" indent="0">
              <a:lnSpc>
                <a:spcPct val="100000"/>
              </a:lnSpc>
              <a:spcBef>
                <a:spcPts val="0"/>
              </a:spcBef>
              <a:buNone/>
              <a:tabLst>
                <a:tab pos="180975" algn="l"/>
              </a:tabLst>
            </a:pPr>
            <a:r>
              <a:rPr lang="en-GB" sz="1400" dirty="0">
                <a:effectLst/>
                <a:latin typeface="Calibri" panose="020F0502020204030204" pitchFamily="34" charset="0"/>
                <a:ea typeface="Calibri" panose="020F0502020204030204" pitchFamily="34" charset="0"/>
                <a:cs typeface="Times New Roman" panose="02020603050405020304" pitchFamily="18" charset="0"/>
              </a:rPr>
              <a:t>Chen, C.W.Y. 2006. The use of conjunctive adverbials in the academic papers of advanced Taiwanese EFL learners. </a:t>
            </a:r>
            <a:r>
              <a:rPr lang="en-GB" sz="1400" i="1" dirty="0">
                <a:effectLst/>
                <a:latin typeface="Calibri" panose="020F0502020204030204" pitchFamily="34" charset="0"/>
                <a:ea typeface="Calibri" panose="020F0502020204030204" pitchFamily="34" charset="0"/>
                <a:cs typeface="Times New Roman" panose="02020603050405020304" pitchFamily="18" charset="0"/>
              </a:rPr>
              <a:t>International Journal of Corpus Linguistics 	</a:t>
            </a:r>
            <a:r>
              <a:rPr lang="en-GB" sz="1400" dirty="0">
                <a:effectLst/>
                <a:latin typeface="Calibri" panose="020F0502020204030204" pitchFamily="34" charset="0"/>
                <a:ea typeface="Calibri" panose="020F0502020204030204" pitchFamily="34" charset="0"/>
                <a:cs typeface="Times New Roman" panose="02020603050405020304" pitchFamily="18" charset="0"/>
              </a:rPr>
              <a:t>11(1):113-130.</a:t>
            </a:r>
          </a:p>
          <a:p>
            <a:pPr marL="0" indent="0">
              <a:lnSpc>
                <a:spcPct val="100000"/>
              </a:lnSpc>
              <a:spcBef>
                <a:spcPts val="0"/>
              </a:spcBef>
              <a:buNone/>
              <a:tabLst>
                <a:tab pos="180975" algn="l"/>
              </a:tabLst>
            </a:pPr>
            <a:r>
              <a:rPr lang="en-GB" sz="1400" dirty="0">
                <a:effectLst/>
                <a:latin typeface="Calibri" panose="020F0502020204030204" pitchFamily="34" charset="0"/>
                <a:ea typeface="Calibri" panose="020F0502020204030204" pitchFamily="34" charset="0"/>
                <a:cs typeface="Times New Roman" panose="02020603050405020304" pitchFamily="18" charset="0"/>
              </a:rPr>
              <a:t>Coe, R.M. 2002. The New Rhetoric of genre: Writing political briefs. In A.M. Johns (ed), </a:t>
            </a:r>
            <a:r>
              <a:rPr lang="en-GB" sz="1400" i="1" dirty="0">
                <a:effectLst/>
                <a:latin typeface="Calibri" panose="020F0502020204030204" pitchFamily="34" charset="0"/>
                <a:ea typeface="Calibri" panose="020F0502020204030204" pitchFamily="34" charset="0"/>
                <a:cs typeface="Times New Roman" panose="02020603050405020304" pitchFamily="18" charset="0"/>
              </a:rPr>
              <a:t>Genre in the classroom: Multiple perspectives</a:t>
            </a:r>
            <a:r>
              <a:rPr lang="en-GB" sz="1400" dirty="0">
                <a:effectLst/>
                <a:latin typeface="Calibri" panose="020F0502020204030204" pitchFamily="34" charset="0"/>
                <a:ea typeface="Calibri" panose="020F0502020204030204" pitchFamily="34" charset="0"/>
                <a:cs typeface="Times New Roman" panose="02020603050405020304" pitchFamily="18" charset="0"/>
              </a:rPr>
              <a:t>, 197–207, Mahwah: 	Erlbaum.</a:t>
            </a:r>
          </a:p>
          <a:p>
            <a:pPr marL="0" indent="0">
              <a:lnSpc>
                <a:spcPct val="100000"/>
              </a:lnSpc>
              <a:spcBef>
                <a:spcPts val="0"/>
              </a:spcBef>
              <a:buNone/>
              <a:tabLst>
                <a:tab pos="180975" algn="l"/>
              </a:tabLst>
            </a:pPr>
            <a:r>
              <a:rPr lang="en-GB" sz="1400" dirty="0">
                <a:effectLst/>
                <a:latin typeface="Calibri" panose="020F0502020204030204" pitchFamily="34" charset="0"/>
                <a:ea typeface="Calibri" panose="020F0502020204030204" pitchFamily="34" charset="0"/>
                <a:cs typeface="Times New Roman" panose="02020603050405020304" pitchFamily="18" charset="0"/>
              </a:rPr>
              <a:t>Harwood, N. and Hadley, G. 2004. Demystifying institutional practices: Critical pragmatism and the teaching of academic writing. </a:t>
            </a:r>
            <a:r>
              <a:rPr lang="en-GB" sz="1400" i="1" dirty="0">
                <a:effectLst/>
                <a:latin typeface="Calibri" panose="020F0502020204030204" pitchFamily="34" charset="0"/>
                <a:ea typeface="Calibri" panose="020F0502020204030204" pitchFamily="34" charset="0"/>
                <a:cs typeface="Times New Roman" panose="02020603050405020304" pitchFamily="18" charset="0"/>
              </a:rPr>
              <a:t>English for Specific Purposes</a:t>
            </a:r>
            <a:r>
              <a:rPr lang="en-GB" sz="1400" dirty="0">
                <a:effectLst/>
                <a:latin typeface="Calibri" panose="020F0502020204030204" pitchFamily="34" charset="0"/>
                <a:ea typeface="Calibri" panose="020F0502020204030204" pitchFamily="34" charset="0"/>
                <a:cs typeface="Times New Roman" panose="02020603050405020304" pitchFamily="18" charset="0"/>
              </a:rPr>
              <a:t> 	23(4):355-377. </a:t>
            </a:r>
          </a:p>
          <a:p>
            <a:pPr marL="0" indent="0">
              <a:lnSpc>
                <a:spcPct val="100000"/>
              </a:lnSpc>
              <a:spcBef>
                <a:spcPts val="0"/>
              </a:spcBef>
              <a:buNone/>
              <a:tabLst>
                <a:tab pos="180975" algn="l"/>
              </a:tabLst>
            </a:pPr>
            <a:r>
              <a:rPr lang="en-GB" sz="1400" dirty="0">
                <a:effectLst/>
                <a:latin typeface="Calibri" panose="020F0502020204030204" pitchFamily="34" charset="0"/>
                <a:ea typeface="Calibri" panose="020F0502020204030204" pitchFamily="34" charset="0"/>
                <a:cs typeface="Times New Roman" panose="02020603050405020304" pitchFamily="18" charset="0"/>
              </a:rPr>
              <a:t>Hyland, K. 2001. Humble servants of the discipline? Self-mention in research articles. </a:t>
            </a:r>
            <a:r>
              <a:rPr lang="en-GB" sz="1400" i="1" dirty="0">
                <a:effectLst/>
                <a:latin typeface="Calibri" panose="020F0502020204030204" pitchFamily="34" charset="0"/>
                <a:ea typeface="Calibri" panose="020F0502020204030204" pitchFamily="34" charset="0"/>
                <a:cs typeface="Times New Roman" panose="02020603050405020304" pitchFamily="18" charset="0"/>
              </a:rPr>
              <a:t>English for Specific Purposes</a:t>
            </a:r>
            <a:r>
              <a:rPr lang="en-GB" sz="1400" dirty="0">
                <a:effectLst/>
                <a:latin typeface="Calibri" panose="020F0502020204030204" pitchFamily="34" charset="0"/>
                <a:ea typeface="Calibri" panose="020F0502020204030204" pitchFamily="34" charset="0"/>
                <a:cs typeface="Times New Roman" panose="02020603050405020304" pitchFamily="18" charset="0"/>
              </a:rPr>
              <a:t> 20(3):207-226.</a:t>
            </a:r>
          </a:p>
          <a:p>
            <a:pPr marL="0" indent="0">
              <a:lnSpc>
                <a:spcPct val="100000"/>
              </a:lnSpc>
              <a:spcBef>
                <a:spcPts val="0"/>
              </a:spcBef>
              <a:buNone/>
              <a:tabLst>
                <a:tab pos="180975" algn="l"/>
              </a:tabLst>
            </a:pPr>
            <a:r>
              <a:rPr lang="en-GB" sz="1400" dirty="0">
                <a:effectLst/>
                <a:latin typeface="Calibri" panose="020F0502020204030204" pitchFamily="34" charset="0"/>
                <a:ea typeface="Calibri" panose="020F0502020204030204" pitchFamily="34" charset="0"/>
                <a:cs typeface="Times New Roman" panose="02020603050405020304" pitchFamily="18" charset="0"/>
              </a:rPr>
              <a:t>Hyland, K. 2002. Authority and invisibility: Authorial identity in academic writing. </a:t>
            </a:r>
            <a:r>
              <a:rPr lang="en-GB" sz="1400" i="1" dirty="0">
                <a:effectLst/>
                <a:latin typeface="Calibri" panose="020F0502020204030204" pitchFamily="34" charset="0"/>
                <a:ea typeface="Calibri" panose="020F0502020204030204" pitchFamily="34" charset="0"/>
                <a:cs typeface="Times New Roman" panose="02020603050405020304" pitchFamily="18" charset="0"/>
              </a:rPr>
              <a:t>Journal of Pragmatics</a:t>
            </a:r>
            <a:r>
              <a:rPr lang="en-GB" sz="1400" dirty="0">
                <a:effectLst/>
                <a:latin typeface="Calibri" panose="020F0502020204030204" pitchFamily="34" charset="0"/>
                <a:ea typeface="Calibri" panose="020F0502020204030204" pitchFamily="34" charset="0"/>
                <a:cs typeface="Times New Roman" panose="02020603050405020304" pitchFamily="18" charset="0"/>
              </a:rPr>
              <a:t> 34(8):1091-1112. </a:t>
            </a:r>
          </a:p>
          <a:p>
            <a:pPr marL="0" indent="0">
              <a:lnSpc>
                <a:spcPct val="100000"/>
              </a:lnSpc>
              <a:spcBef>
                <a:spcPts val="0"/>
              </a:spcBef>
              <a:buNone/>
              <a:tabLst>
                <a:tab pos="180975" algn="l"/>
              </a:tabLst>
            </a:pPr>
            <a:r>
              <a:rPr lang="en-GB" sz="1400" dirty="0">
                <a:effectLst/>
                <a:latin typeface="Calibri" panose="020F0502020204030204" pitchFamily="34" charset="0"/>
                <a:ea typeface="Calibri" panose="020F0502020204030204" pitchFamily="34" charset="0"/>
                <a:cs typeface="Times New Roman" panose="02020603050405020304" pitchFamily="18" charset="0"/>
              </a:rPr>
              <a:t>Hyland, K. 2007. Genre pedagogy: Language, literacy and L2 writing instruction. </a:t>
            </a:r>
            <a:r>
              <a:rPr lang="en-GB" sz="1400" i="1" dirty="0">
                <a:effectLst/>
                <a:latin typeface="Calibri" panose="020F0502020204030204" pitchFamily="34" charset="0"/>
                <a:ea typeface="Calibri" panose="020F0502020204030204" pitchFamily="34" charset="0"/>
                <a:cs typeface="Times New Roman" panose="02020603050405020304" pitchFamily="18" charset="0"/>
              </a:rPr>
              <a:t>Journal of Second Language Writing</a:t>
            </a:r>
            <a:r>
              <a:rPr lang="en-GB" sz="1400" dirty="0">
                <a:effectLst/>
                <a:latin typeface="Calibri" panose="020F0502020204030204" pitchFamily="34" charset="0"/>
                <a:ea typeface="Calibri" panose="020F0502020204030204" pitchFamily="34" charset="0"/>
                <a:cs typeface="Times New Roman" panose="02020603050405020304" pitchFamily="18" charset="0"/>
              </a:rPr>
              <a:t> 16(3):148-164.  </a:t>
            </a:r>
          </a:p>
          <a:p>
            <a:pPr marL="0" indent="0">
              <a:lnSpc>
                <a:spcPct val="100000"/>
              </a:lnSpc>
              <a:spcBef>
                <a:spcPts val="0"/>
              </a:spcBef>
              <a:buNone/>
              <a:tabLst>
                <a:tab pos="180975" algn="l"/>
              </a:tabLst>
            </a:pPr>
            <a:r>
              <a:rPr lang="en-GB" sz="1400" dirty="0">
                <a:effectLst/>
                <a:latin typeface="Calibri" panose="020F0502020204030204" pitchFamily="34" charset="0"/>
                <a:ea typeface="Calibri" panose="020F0502020204030204" pitchFamily="34" charset="0"/>
                <a:cs typeface="Times New Roman" panose="02020603050405020304" pitchFamily="18" charset="0"/>
              </a:rPr>
              <a:t>Hyland, K. 2012. Undergraduate understandings: Stance and voice in final year reports. In K. Hyland and C.S.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Guinda</a:t>
            </a:r>
            <a:r>
              <a:rPr lang="en-GB" sz="1400" dirty="0">
                <a:effectLst/>
                <a:latin typeface="Calibri" panose="020F0502020204030204" pitchFamily="34" charset="0"/>
                <a:ea typeface="Calibri" panose="020F0502020204030204" pitchFamily="34" charset="0"/>
                <a:cs typeface="Times New Roman" panose="02020603050405020304" pitchFamily="18" charset="0"/>
              </a:rPr>
              <a:t> (eds), </a:t>
            </a:r>
            <a:r>
              <a:rPr lang="en-GB" sz="1400" i="1" dirty="0">
                <a:effectLst/>
                <a:latin typeface="Calibri" panose="020F0502020204030204" pitchFamily="34" charset="0"/>
                <a:ea typeface="Calibri" panose="020F0502020204030204" pitchFamily="34" charset="0"/>
                <a:cs typeface="Times New Roman" panose="02020603050405020304" pitchFamily="18" charset="0"/>
              </a:rPr>
              <a:t>Stance and voice in written academic 	genres</a:t>
            </a:r>
            <a:r>
              <a:rPr lang="en-GB" sz="1400" dirty="0">
                <a:effectLst/>
                <a:latin typeface="Calibri" panose="020F0502020204030204" pitchFamily="34" charset="0"/>
                <a:ea typeface="Calibri" panose="020F0502020204030204" pitchFamily="34" charset="0"/>
                <a:cs typeface="Times New Roman" panose="02020603050405020304" pitchFamily="18" charset="0"/>
              </a:rPr>
              <a:t>, 134–150, London: Palgrave Macmillan.  </a:t>
            </a:r>
          </a:p>
          <a:p>
            <a:pPr marL="0" indent="0">
              <a:lnSpc>
                <a:spcPct val="100000"/>
              </a:lnSpc>
              <a:spcBef>
                <a:spcPts val="0"/>
              </a:spcBef>
              <a:buNone/>
              <a:tabLst>
                <a:tab pos="180975" algn="l"/>
              </a:tabLst>
            </a:pPr>
            <a:r>
              <a:rPr lang="en-GB" sz="1400" dirty="0">
                <a:effectLst/>
                <a:latin typeface="Calibri" panose="020F0502020204030204" pitchFamily="34" charset="0"/>
                <a:ea typeface="Calibri" panose="020F0502020204030204" pitchFamily="34" charset="0"/>
                <a:cs typeface="Times New Roman" panose="02020603050405020304" pitchFamily="18" charset="0"/>
              </a:rPr>
              <a:t>Jomaa, N.J. &amp;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Bidin</a:t>
            </a:r>
            <a:r>
              <a:rPr lang="en-GB" sz="1400" dirty="0">
                <a:effectLst/>
                <a:latin typeface="Calibri" panose="020F0502020204030204" pitchFamily="34" charset="0"/>
                <a:ea typeface="Calibri" panose="020F0502020204030204" pitchFamily="34" charset="0"/>
                <a:cs typeface="Times New Roman" panose="02020603050405020304" pitchFamily="18" charset="0"/>
              </a:rPr>
              <a:t>, S.J. 2017. Perspectives of EFL doctoral students on challenges of citations in academic writing. </a:t>
            </a:r>
            <a:r>
              <a:rPr lang="en-GB" sz="1400" i="1" dirty="0">
                <a:effectLst/>
                <a:latin typeface="Calibri" panose="020F0502020204030204" pitchFamily="34" charset="0"/>
                <a:ea typeface="Calibri" panose="020F0502020204030204" pitchFamily="34" charset="0"/>
                <a:cs typeface="Times New Roman" panose="02020603050405020304" pitchFamily="18" charset="0"/>
              </a:rPr>
              <a:t>Malaysian Journal of Learning and 	Instruction</a:t>
            </a:r>
            <a:r>
              <a:rPr lang="en-GB" sz="1400" dirty="0">
                <a:effectLst/>
                <a:latin typeface="Calibri" panose="020F0502020204030204" pitchFamily="34" charset="0"/>
                <a:ea typeface="Calibri" panose="020F0502020204030204" pitchFamily="34" charset="0"/>
                <a:cs typeface="Times New Roman" panose="02020603050405020304" pitchFamily="18" charset="0"/>
              </a:rPr>
              <a:t> 14(2):177-209. </a:t>
            </a:r>
          </a:p>
          <a:p>
            <a:pPr marL="0" indent="0">
              <a:lnSpc>
                <a:spcPct val="100000"/>
              </a:lnSpc>
              <a:spcBef>
                <a:spcPts val="0"/>
              </a:spcBef>
              <a:buNone/>
              <a:tabLst>
                <a:tab pos="180975" algn="l"/>
              </a:tabLst>
            </a:pPr>
            <a:r>
              <a:rPr lang="en-GB" sz="1400" dirty="0">
                <a:effectLst/>
                <a:latin typeface="Calibri" panose="020F0502020204030204" pitchFamily="34" charset="0"/>
                <a:ea typeface="Calibri" panose="020F0502020204030204" pitchFamily="34" charset="0"/>
                <a:cs typeface="Times New Roman" panose="02020603050405020304" pitchFamily="18" charset="0"/>
              </a:rPr>
              <a:t>Lea, M.R. &amp; Street. B.V. 1998. Student writing in higher education: An Academic Literacies approach. </a:t>
            </a:r>
            <a:r>
              <a:rPr lang="en-GB" sz="1400" i="1" dirty="0">
                <a:effectLst/>
                <a:latin typeface="Calibri" panose="020F0502020204030204" pitchFamily="34" charset="0"/>
                <a:ea typeface="Calibri" panose="020F0502020204030204" pitchFamily="34" charset="0"/>
                <a:cs typeface="Times New Roman" panose="02020603050405020304" pitchFamily="18" charset="0"/>
              </a:rPr>
              <a:t>Studies in Higher Education</a:t>
            </a:r>
            <a:r>
              <a:rPr lang="en-GB" sz="1400" dirty="0">
                <a:effectLst/>
                <a:latin typeface="Calibri" panose="020F0502020204030204" pitchFamily="34" charset="0"/>
                <a:ea typeface="Calibri" panose="020F0502020204030204" pitchFamily="34" charset="0"/>
                <a:cs typeface="Times New Roman" panose="02020603050405020304" pitchFamily="18" charset="0"/>
              </a:rPr>
              <a:t> 23(2):157–172. </a:t>
            </a:r>
          </a:p>
          <a:p>
            <a:pPr marL="0" indent="0">
              <a:lnSpc>
                <a:spcPct val="100000"/>
              </a:lnSpc>
              <a:spcBef>
                <a:spcPts val="0"/>
              </a:spcBef>
              <a:buNone/>
              <a:tabLst>
                <a:tab pos="180975" algn="l"/>
              </a:tabLst>
            </a:pPr>
            <a:r>
              <a:rPr lang="en-GB" sz="1400" dirty="0">
                <a:effectLst/>
                <a:latin typeface="Calibri" panose="020F0502020204030204" pitchFamily="34" charset="0"/>
                <a:ea typeface="Calibri" panose="020F0502020204030204" pitchFamily="34" charset="0"/>
                <a:cs typeface="Times New Roman" panose="02020603050405020304" pitchFamily="18" charset="0"/>
              </a:rPr>
              <a:t>Parkinson, J. 2017. The student laboratory report genre: A genre analysis. </a:t>
            </a:r>
            <a:r>
              <a:rPr lang="en-GB" sz="1400" i="1" dirty="0">
                <a:effectLst/>
                <a:latin typeface="Calibri" panose="020F0502020204030204" pitchFamily="34" charset="0"/>
                <a:ea typeface="Calibri" panose="020F0502020204030204" pitchFamily="34" charset="0"/>
                <a:cs typeface="Times New Roman" panose="02020603050405020304" pitchFamily="18" charset="0"/>
              </a:rPr>
              <a:t>English for Specific Purposes</a:t>
            </a:r>
            <a:r>
              <a:rPr lang="en-GB" sz="1400" dirty="0">
                <a:effectLst/>
                <a:latin typeface="Calibri" panose="020F0502020204030204" pitchFamily="34" charset="0"/>
                <a:ea typeface="Calibri" panose="020F0502020204030204" pitchFamily="34" charset="0"/>
                <a:cs typeface="Times New Roman" panose="02020603050405020304" pitchFamily="18" charset="0"/>
              </a:rPr>
              <a:t> 45: 1–13. </a:t>
            </a:r>
          </a:p>
          <a:p>
            <a:pPr marL="0" indent="0">
              <a:lnSpc>
                <a:spcPct val="100000"/>
              </a:lnSpc>
              <a:spcBef>
                <a:spcPts val="0"/>
              </a:spcBef>
              <a:buNone/>
              <a:tabLst>
                <a:tab pos="180975" algn="l"/>
              </a:tabLst>
            </a:pPr>
            <a:r>
              <a:rPr lang="en-GB" sz="1400" dirty="0">
                <a:effectLst/>
                <a:latin typeface="Calibri" panose="020F0502020204030204" pitchFamily="34" charset="0"/>
                <a:ea typeface="Calibri" panose="020F0502020204030204" pitchFamily="34" charset="0"/>
                <a:cs typeface="Times New Roman" panose="02020603050405020304" pitchFamily="18" charset="0"/>
              </a:rPr>
              <a:t>Shaw, P. 1992. Reasons for the correlation of voice, tense, and sentence function in reporting verbs. </a:t>
            </a:r>
            <a:r>
              <a:rPr lang="en-GB" sz="1400" i="1" dirty="0">
                <a:effectLst/>
                <a:latin typeface="Calibri" panose="020F0502020204030204" pitchFamily="34" charset="0"/>
                <a:ea typeface="Calibri" panose="020F0502020204030204" pitchFamily="34" charset="0"/>
                <a:cs typeface="Times New Roman" panose="02020603050405020304" pitchFamily="18" charset="0"/>
              </a:rPr>
              <a:t>Applied Linguistics</a:t>
            </a:r>
            <a:r>
              <a:rPr lang="en-GB" sz="1400" dirty="0">
                <a:effectLst/>
                <a:latin typeface="Calibri" panose="020F0502020204030204" pitchFamily="34" charset="0"/>
                <a:ea typeface="Calibri" panose="020F0502020204030204" pitchFamily="34" charset="0"/>
                <a:cs typeface="Times New Roman" panose="02020603050405020304" pitchFamily="18" charset="0"/>
              </a:rPr>
              <a:t> 13(3):302-319. </a:t>
            </a:r>
          </a:p>
          <a:p>
            <a:pPr marL="0" indent="0">
              <a:lnSpc>
                <a:spcPct val="100000"/>
              </a:lnSpc>
              <a:spcBef>
                <a:spcPts val="0"/>
              </a:spcBef>
              <a:buNone/>
              <a:tabLst>
                <a:tab pos="180975" algn="l"/>
              </a:tabLst>
            </a:pPr>
            <a:r>
              <a:rPr lang="en-GB" sz="1400" dirty="0">
                <a:effectLst/>
                <a:latin typeface="Calibri" panose="020F0502020204030204" pitchFamily="34" charset="0"/>
                <a:ea typeface="Calibri" panose="020F0502020204030204" pitchFamily="34" charset="0"/>
                <a:cs typeface="Times New Roman" panose="02020603050405020304" pitchFamily="18" charset="0"/>
              </a:rPr>
              <a:t>Thornbury, S. 2005. </a:t>
            </a:r>
            <a:r>
              <a:rPr lang="en-GB" sz="1400" i="1" dirty="0">
                <a:effectLst/>
                <a:latin typeface="Calibri" panose="020F0502020204030204" pitchFamily="34" charset="0"/>
                <a:ea typeface="Calibri" panose="020F0502020204030204" pitchFamily="34" charset="0"/>
                <a:cs typeface="Times New Roman" panose="02020603050405020304" pitchFamily="18" charset="0"/>
              </a:rPr>
              <a:t>Beyond the sentence: Introducing discourse analysis</a:t>
            </a:r>
            <a:r>
              <a:rPr lang="en-GB" sz="1400" dirty="0">
                <a:effectLst/>
                <a:latin typeface="Calibri" panose="020F0502020204030204" pitchFamily="34" charset="0"/>
                <a:ea typeface="Calibri" panose="020F0502020204030204" pitchFamily="34" charset="0"/>
                <a:cs typeface="Times New Roman" panose="02020603050405020304" pitchFamily="18" charset="0"/>
              </a:rPr>
              <a:t>. Oxford: Macmillan.</a:t>
            </a:r>
          </a:p>
          <a:p>
            <a:pPr marL="0" indent="0">
              <a:lnSpc>
                <a:spcPct val="100000"/>
              </a:lnSpc>
              <a:spcBef>
                <a:spcPts val="0"/>
              </a:spcBef>
              <a:buNone/>
              <a:tabLst>
                <a:tab pos="180975" algn="l"/>
              </a:tabLst>
            </a:pPr>
            <a:r>
              <a:rPr lang="en-GB" sz="1400" dirty="0">
                <a:effectLst/>
                <a:latin typeface="Calibri" panose="020F0502020204030204" pitchFamily="34" charset="0"/>
                <a:ea typeface="Calibri" panose="020F0502020204030204" pitchFamily="34" charset="0"/>
                <a:cs typeface="Times New Roman" panose="02020603050405020304" pitchFamily="18" charset="0"/>
              </a:rPr>
              <a:t>Wong, A.T. 2005. Writers’ mental representations of the intended audience and of the rhetorical purpose for writing and the strategies that they employed 	when they composed. </a:t>
            </a:r>
            <a:r>
              <a:rPr lang="en-GB" sz="1400" i="1" dirty="0">
                <a:effectLst/>
                <a:latin typeface="Calibri" panose="020F0502020204030204" pitchFamily="34" charset="0"/>
                <a:ea typeface="Calibri" panose="020F0502020204030204" pitchFamily="34" charset="0"/>
                <a:cs typeface="Times New Roman" panose="02020603050405020304" pitchFamily="18" charset="0"/>
              </a:rPr>
              <a:t>System</a:t>
            </a:r>
            <a:r>
              <a:rPr lang="en-GB" sz="1400" dirty="0">
                <a:effectLst/>
                <a:latin typeface="Calibri" panose="020F0502020204030204" pitchFamily="34" charset="0"/>
                <a:ea typeface="Calibri" panose="020F0502020204030204" pitchFamily="34" charset="0"/>
                <a:cs typeface="Times New Roman" panose="02020603050405020304" pitchFamily="18" charset="0"/>
              </a:rPr>
              <a:t> 33(1):29–47. </a:t>
            </a:r>
          </a:p>
          <a:p>
            <a:pPr marL="0" indent="0">
              <a:lnSpc>
                <a:spcPct val="100000"/>
              </a:lnSpc>
              <a:spcBef>
                <a:spcPts val="0"/>
              </a:spcBef>
              <a:buNone/>
            </a:pPr>
            <a:endParaRPr lang="en-GB" sz="1200" b="0" i="0" dirty="0">
              <a:solidFill>
                <a:srgbClr val="000000"/>
              </a:solidFill>
              <a:effectLst/>
              <a:latin typeface="Calibri" panose="020F0502020204030204" pitchFamily="34" charset="0"/>
            </a:endParaRPr>
          </a:p>
          <a:p>
            <a:pPr marL="0" indent="0">
              <a:lnSpc>
                <a:spcPct val="100000"/>
              </a:lnSpc>
              <a:spcBef>
                <a:spcPts val="0"/>
              </a:spcBef>
              <a:buNone/>
            </a:pPr>
            <a:endParaRPr lang="en-GB" sz="1200" dirty="0"/>
          </a:p>
          <a:p>
            <a:pPr marL="0" indent="0" fontAlgn="base">
              <a:lnSpc>
                <a:spcPct val="100000"/>
              </a:lnSpc>
              <a:spcBef>
                <a:spcPts val="0"/>
              </a:spcBef>
              <a:buNone/>
            </a:pPr>
            <a:endParaRPr lang="en-GB" sz="1200" b="0" i="0" dirty="0">
              <a:solidFill>
                <a:srgbClr val="000000"/>
              </a:solidFill>
              <a:effectLst/>
            </a:endParaRPr>
          </a:p>
          <a:p>
            <a:pPr marL="0" indent="0">
              <a:lnSpc>
                <a:spcPct val="100000"/>
              </a:lnSpc>
              <a:spcBef>
                <a:spcPts val="0"/>
              </a:spcBef>
              <a:buNone/>
            </a:pPr>
            <a:endParaRPr lang="en-GB" sz="1200" dirty="0"/>
          </a:p>
        </p:txBody>
      </p:sp>
    </p:spTree>
    <p:extLst>
      <p:ext uri="{BB962C8B-B14F-4D97-AF65-F5344CB8AC3E}">
        <p14:creationId xmlns:p14="http://schemas.microsoft.com/office/powerpoint/2010/main" val="3974995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1FD6F-2FE6-853F-63FF-020459845F87}"/>
              </a:ext>
            </a:extLst>
          </p:cNvPr>
          <p:cNvSpPr>
            <a:spLocks noGrp="1"/>
          </p:cNvSpPr>
          <p:nvPr>
            <p:ph type="title"/>
          </p:nvPr>
        </p:nvSpPr>
        <p:spPr/>
        <p:txBody>
          <a:bodyPr/>
          <a:lstStyle/>
          <a:p>
            <a:r>
              <a:rPr lang="en-GB" b="1" dirty="0">
                <a:solidFill>
                  <a:schemeClr val="accent5">
                    <a:lumMod val="75000"/>
                  </a:schemeClr>
                </a:solidFill>
              </a:rPr>
              <a:t>Genre pedagogy: issues</a:t>
            </a:r>
          </a:p>
        </p:txBody>
      </p:sp>
      <p:sp>
        <p:nvSpPr>
          <p:cNvPr id="3" name="Content Placeholder 2">
            <a:extLst>
              <a:ext uri="{FF2B5EF4-FFF2-40B4-BE49-F238E27FC236}">
                <a16:creationId xmlns:a16="http://schemas.microsoft.com/office/drawing/2014/main" id="{82F3CC60-F1A5-7F08-D04D-C07B5B4ADA6D}"/>
              </a:ext>
            </a:extLst>
          </p:cNvPr>
          <p:cNvSpPr>
            <a:spLocks noGrp="1"/>
          </p:cNvSpPr>
          <p:nvPr>
            <p:ph idx="1"/>
          </p:nvPr>
        </p:nvSpPr>
        <p:spPr/>
        <p:txBody>
          <a:bodyPr/>
          <a:lstStyle/>
          <a:p>
            <a:r>
              <a:rPr lang="en-GB" b="1" dirty="0"/>
              <a:t>Socialisation</a:t>
            </a:r>
            <a:r>
              <a:rPr lang="en-GB" dirty="0"/>
              <a:t> &gt; classroom instruction – rhetorical approaches (cf. </a:t>
            </a:r>
            <a:r>
              <a:rPr lang="en-GB" b="0" i="0" dirty="0" err="1">
                <a:solidFill>
                  <a:srgbClr val="000000"/>
                </a:solidFill>
                <a:effectLst/>
                <a:latin typeface="Calibri" panose="020F0502020204030204" pitchFamily="34" charset="0"/>
              </a:rPr>
              <a:t>Bawarshi</a:t>
            </a:r>
            <a:r>
              <a:rPr lang="en-GB" b="0" i="0" dirty="0">
                <a:solidFill>
                  <a:srgbClr val="000000"/>
                </a:solidFill>
                <a:effectLst/>
                <a:latin typeface="Calibri" panose="020F0502020204030204" pitchFamily="34" charset="0"/>
              </a:rPr>
              <a:t> &amp; </a:t>
            </a:r>
            <a:r>
              <a:rPr lang="en-GB" b="0" i="0" dirty="0" err="1">
                <a:solidFill>
                  <a:srgbClr val="000000"/>
                </a:solidFill>
                <a:effectLst/>
                <a:latin typeface="Calibri" panose="020F0502020204030204" pitchFamily="34" charset="0"/>
              </a:rPr>
              <a:t>Reiff</a:t>
            </a:r>
            <a:r>
              <a:rPr lang="en-GB" b="0" i="0" dirty="0">
                <a:solidFill>
                  <a:srgbClr val="000000"/>
                </a:solidFill>
                <a:effectLst/>
                <a:latin typeface="Calibri" panose="020F0502020204030204" pitchFamily="34" charset="0"/>
              </a:rPr>
              <a:t> 2010)</a:t>
            </a:r>
          </a:p>
          <a:p>
            <a:r>
              <a:rPr lang="en-GB" dirty="0">
                <a:solidFill>
                  <a:srgbClr val="000000"/>
                </a:solidFill>
                <a:latin typeface="Calibri" panose="020F0502020204030204" pitchFamily="34" charset="0"/>
              </a:rPr>
              <a:t>Danger of </a:t>
            </a:r>
            <a:r>
              <a:rPr lang="en-GB" b="1" dirty="0">
                <a:solidFill>
                  <a:srgbClr val="000000"/>
                </a:solidFill>
                <a:latin typeface="Calibri" panose="020F0502020204030204" pitchFamily="34" charset="0"/>
              </a:rPr>
              <a:t>prescriptive</a:t>
            </a:r>
            <a:r>
              <a:rPr lang="en-GB" dirty="0">
                <a:solidFill>
                  <a:srgbClr val="000000"/>
                </a:solidFill>
                <a:latin typeface="Calibri" panose="020F0502020204030204" pitchFamily="34" charset="0"/>
              </a:rPr>
              <a:t> pedagogy (cf. Hyland 2007)</a:t>
            </a:r>
          </a:p>
          <a:p>
            <a:r>
              <a:rPr lang="en-GB" b="1" dirty="0">
                <a:solidFill>
                  <a:srgbClr val="000000"/>
                </a:solidFill>
                <a:latin typeface="Calibri" panose="020F0502020204030204" pitchFamily="34" charset="0"/>
              </a:rPr>
              <a:t>Multiple academic literacies</a:t>
            </a:r>
            <a:r>
              <a:rPr lang="en-GB" dirty="0">
                <a:solidFill>
                  <a:srgbClr val="000000"/>
                </a:solidFill>
                <a:latin typeface="Calibri" panose="020F0502020204030204" pitchFamily="34" charset="0"/>
              </a:rPr>
              <a:t>, practices not visible, a call to challenge dominant practices – Academic Literacies (e.g. Lea &amp; Street 1998) </a:t>
            </a:r>
          </a:p>
          <a:p>
            <a:pPr marL="0" indent="0">
              <a:buNone/>
            </a:pPr>
            <a:endParaRPr lang="en-GB" dirty="0">
              <a:highlight>
                <a:srgbClr val="FFFF00"/>
              </a:highlight>
            </a:endParaRPr>
          </a:p>
        </p:txBody>
      </p:sp>
    </p:spTree>
    <p:extLst>
      <p:ext uri="{BB962C8B-B14F-4D97-AF65-F5344CB8AC3E}">
        <p14:creationId xmlns:p14="http://schemas.microsoft.com/office/powerpoint/2010/main" val="374204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8DD951-BE97-38DE-D823-CF046F8133A3}"/>
              </a:ext>
            </a:extLst>
          </p:cNvPr>
          <p:cNvPicPr>
            <a:picLocks noChangeAspect="1"/>
          </p:cNvPicPr>
          <p:nvPr/>
        </p:nvPicPr>
        <p:blipFill rotWithShape="1">
          <a:blip r:embed="rId2">
            <a:duotone>
              <a:schemeClr val="bg2">
                <a:shade val="45000"/>
                <a:satMod val="135000"/>
              </a:schemeClr>
              <a:prstClr val="white"/>
            </a:duotone>
          </a:blip>
          <a:srcRect l="1764" t="23391" r="7327"/>
          <a:stretch/>
        </p:blipFill>
        <p:spPr>
          <a:xfrm>
            <a:off x="20" y="10"/>
            <a:ext cx="12191980" cy="6857990"/>
          </a:xfrm>
          <a:prstGeom prst="rect">
            <a:avLst/>
          </a:prstGeom>
          <a:solidFill>
            <a:srgbClr val="FFFFFF">
              <a:alpha val="97647"/>
            </a:srgbClr>
          </a:solidFill>
        </p:spPr>
      </p:pic>
      <p:sp>
        <p:nvSpPr>
          <p:cNvPr id="15" name="Rectangle 1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9D3F49-031E-376C-EE45-1512C11A5E17}"/>
              </a:ext>
            </a:extLst>
          </p:cNvPr>
          <p:cNvSpPr>
            <a:spLocks noGrp="1"/>
          </p:cNvSpPr>
          <p:nvPr>
            <p:ph type="title"/>
          </p:nvPr>
        </p:nvSpPr>
        <p:spPr>
          <a:xfrm>
            <a:off x="838200" y="365125"/>
            <a:ext cx="10515600" cy="1325563"/>
          </a:xfrm>
        </p:spPr>
        <p:txBody>
          <a:bodyPr>
            <a:normAutofit/>
          </a:bodyPr>
          <a:lstStyle/>
          <a:p>
            <a:r>
              <a:rPr lang="en-GB" b="1" dirty="0">
                <a:solidFill>
                  <a:schemeClr val="accent5">
                    <a:lumMod val="75000"/>
                  </a:schemeClr>
                </a:solidFill>
              </a:rPr>
              <a:t>EAP genre paradox</a:t>
            </a:r>
          </a:p>
        </p:txBody>
      </p:sp>
      <p:graphicFrame>
        <p:nvGraphicFramePr>
          <p:cNvPr id="5" name="Content Placeholder 2">
            <a:extLst>
              <a:ext uri="{FF2B5EF4-FFF2-40B4-BE49-F238E27FC236}">
                <a16:creationId xmlns:a16="http://schemas.microsoft.com/office/drawing/2014/main" id="{AF20E11D-D4AB-D48B-6A9F-3EE02F388C9F}"/>
              </a:ext>
            </a:extLst>
          </p:cNvPr>
          <p:cNvGraphicFramePr>
            <a:graphicFrameLocks noGrp="1"/>
          </p:cNvGraphicFramePr>
          <p:nvPr>
            <p:ph idx="1"/>
            <p:extLst>
              <p:ext uri="{D42A27DB-BD31-4B8C-83A1-F6EECF244321}">
                <p14:modId xmlns:p14="http://schemas.microsoft.com/office/powerpoint/2010/main" val="2677662754"/>
              </p:ext>
            </p:extLst>
          </p:nvPr>
        </p:nvGraphicFramePr>
        <p:xfrm>
          <a:off x="531024" y="1660965"/>
          <a:ext cx="11129952" cy="4831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5947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A51262-CD69-21EB-C9BB-C6A905F65BDF}"/>
              </a:ext>
            </a:extLst>
          </p:cNvPr>
          <p:cNvSpPr>
            <a:spLocks noGrp="1"/>
          </p:cNvSpPr>
          <p:nvPr>
            <p:ph type="title"/>
          </p:nvPr>
        </p:nvSpPr>
        <p:spPr/>
        <p:txBody>
          <a:bodyPr/>
          <a:lstStyle/>
          <a:p>
            <a:r>
              <a:rPr lang="en-GB" b="1" dirty="0">
                <a:solidFill>
                  <a:schemeClr val="accent5">
                    <a:lumMod val="75000"/>
                  </a:schemeClr>
                </a:solidFill>
              </a:rPr>
              <a:t>Social mismatches: Audience</a:t>
            </a:r>
          </a:p>
        </p:txBody>
      </p:sp>
      <p:sp>
        <p:nvSpPr>
          <p:cNvPr id="5" name="Text Placeholder 4">
            <a:extLst>
              <a:ext uri="{FF2B5EF4-FFF2-40B4-BE49-F238E27FC236}">
                <a16:creationId xmlns:a16="http://schemas.microsoft.com/office/drawing/2014/main" id="{5A443A46-D331-2CD0-47F7-A1350E2206AF}"/>
              </a:ext>
            </a:extLst>
          </p:cNvPr>
          <p:cNvSpPr>
            <a:spLocks noGrp="1"/>
          </p:cNvSpPr>
          <p:nvPr>
            <p:ph type="body" idx="1"/>
          </p:nvPr>
        </p:nvSpPr>
        <p:spPr>
          <a:xfrm>
            <a:off x="839788" y="1394836"/>
            <a:ext cx="5157787" cy="823912"/>
          </a:xfrm>
        </p:spPr>
        <p:txBody>
          <a:bodyPr/>
          <a:lstStyle/>
          <a:p>
            <a:r>
              <a:rPr lang="en-GB" dirty="0">
                <a:solidFill>
                  <a:schemeClr val="accent5">
                    <a:lumMod val="75000"/>
                  </a:schemeClr>
                </a:solidFill>
              </a:rPr>
              <a:t>Expert genres</a:t>
            </a:r>
          </a:p>
        </p:txBody>
      </p:sp>
      <p:sp>
        <p:nvSpPr>
          <p:cNvPr id="6" name="Content Placeholder 5">
            <a:extLst>
              <a:ext uri="{FF2B5EF4-FFF2-40B4-BE49-F238E27FC236}">
                <a16:creationId xmlns:a16="http://schemas.microsoft.com/office/drawing/2014/main" id="{3F89E037-2375-0824-1F04-BFA410F1D23E}"/>
              </a:ext>
            </a:extLst>
          </p:cNvPr>
          <p:cNvSpPr>
            <a:spLocks noGrp="1"/>
          </p:cNvSpPr>
          <p:nvPr>
            <p:ph sz="half" idx="2"/>
          </p:nvPr>
        </p:nvSpPr>
        <p:spPr>
          <a:xfrm>
            <a:off x="836612" y="2311544"/>
            <a:ext cx="5157787" cy="1316038"/>
          </a:xfrm>
        </p:spPr>
        <p:txBody>
          <a:bodyPr>
            <a:normAutofit/>
          </a:bodyPr>
          <a:lstStyle/>
          <a:p>
            <a:r>
              <a:rPr lang="en-GB" dirty="0"/>
              <a:t>Less knowledgeable reader</a:t>
            </a:r>
          </a:p>
          <a:p>
            <a:r>
              <a:rPr lang="en-GB" dirty="0"/>
              <a:t>Peers </a:t>
            </a:r>
          </a:p>
        </p:txBody>
      </p:sp>
      <p:sp>
        <p:nvSpPr>
          <p:cNvPr id="7" name="Text Placeholder 6">
            <a:extLst>
              <a:ext uri="{FF2B5EF4-FFF2-40B4-BE49-F238E27FC236}">
                <a16:creationId xmlns:a16="http://schemas.microsoft.com/office/drawing/2014/main" id="{CF4D9F57-48F2-C6F9-AB70-630F864255FE}"/>
              </a:ext>
            </a:extLst>
          </p:cNvPr>
          <p:cNvSpPr>
            <a:spLocks noGrp="1"/>
          </p:cNvSpPr>
          <p:nvPr>
            <p:ph type="body" sz="quarter" idx="3"/>
          </p:nvPr>
        </p:nvSpPr>
        <p:spPr>
          <a:xfrm>
            <a:off x="6169024" y="1385745"/>
            <a:ext cx="5183188" cy="823912"/>
          </a:xfrm>
        </p:spPr>
        <p:txBody>
          <a:bodyPr/>
          <a:lstStyle/>
          <a:p>
            <a:r>
              <a:rPr lang="en-GB" dirty="0">
                <a:solidFill>
                  <a:schemeClr val="accent5">
                    <a:lumMod val="75000"/>
                  </a:schemeClr>
                </a:solidFill>
              </a:rPr>
              <a:t>Student genres</a:t>
            </a:r>
          </a:p>
        </p:txBody>
      </p:sp>
      <p:sp>
        <p:nvSpPr>
          <p:cNvPr id="8" name="Content Placeholder 7">
            <a:extLst>
              <a:ext uri="{FF2B5EF4-FFF2-40B4-BE49-F238E27FC236}">
                <a16:creationId xmlns:a16="http://schemas.microsoft.com/office/drawing/2014/main" id="{D2E9A7CC-2709-4E50-0344-23DEA7A13C51}"/>
              </a:ext>
            </a:extLst>
          </p:cNvPr>
          <p:cNvSpPr>
            <a:spLocks noGrp="1"/>
          </p:cNvSpPr>
          <p:nvPr>
            <p:ph sz="quarter" idx="4"/>
          </p:nvPr>
        </p:nvSpPr>
        <p:spPr>
          <a:xfrm>
            <a:off x="6169024" y="2311544"/>
            <a:ext cx="5183188" cy="1475798"/>
          </a:xfrm>
        </p:spPr>
        <p:txBody>
          <a:bodyPr>
            <a:normAutofit/>
          </a:bodyPr>
          <a:lstStyle/>
          <a:p>
            <a:r>
              <a:rPr lang="en-GB" dirty="0"/>
              <a:t>A more knowledgeable and powerful reader</a:t>
            </a:r>
          </a:p>
          <a:p>
            <a:endParaRPr lang="en-GB" dirty="0"/>
          </a:p>
        </p:txBody>
      </p:sp>
      <p:sp>
        <p:nvSpPr>
          <p:cNvPr id="9" name="Content Placeholder 5">
            <a:extLst>
              <a:ext uri="{FF2B5EF4-FFF2-40B4-BE49-F238E27FC236}">
                <a16:creationId xmlns:a16="http://schemas.microsoft.com/office/drawing/2014/main" id="{EDD7D835-E102-17C3-608A-B4C3D9E8C718}"/>
              </a:ext>
            </a:extLst>
          </p:cNvPr>
          <p:cNvSpPr txBox="1">
            <a:spLocks/>
          </p:cNvSpPr>
          <p:nvPr/>
        </p:nvSpPr>
        <p:spPr>
          <a:xfrm>
            <a:off x="836612" y="4817053"/>
            <a:ext cx="10791970" cy="16758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dirty="0">
                <a:solidFill>
                  <a:srgbClr val="000000"/>
                </a:solidFill>
                <a:latin typeface="WordVisi_MSFontService"/>
              </a:rPr>
              <a:t>Shaw (1992: 304): “textbooks inform downwards from a position of authority, and articles report horizontally to peers, while writers of theses are required to display their knowledge and grasp of the subject ‘culture’ to superiors”</a:t>
            </a:r>
          </a:p>
        </p:txBody>
      </p:sp>
      <p:sp>
        <p:nvSpPr>
          <p:cNvPr id="2" name="Arrow: Right 1">
            <a:extLst>
              <a:ext uri="{FF2B5EF4-FFF2-40B4-BE49-F238E27FC236}">
                <a16:creationId xmlns:a16="http://schemas.microsoft.com/office/drawing/2014/main" id="{7BCE83B1-5F79-F628-6C2C-0DF6FD4B36A6}"/>
              </a:ext>
            </a:extLst>
          </p:cNvPr>
          <p:cNvSpPr/>
          <p:nvPr/>
        </p:nvSpPr>
        <p:spPr>
          <a:xfrm>
            <a:off x="2882107" y="3563778"/>
            <a:ext cx="1463040" cy="6220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rrow: Down 2">
            <a:extLst>
              <a:ext uri="{FF2B5EF4-FFF2-40B4-BE49-F238E27FC236}">
                <a16:creationId xmlns:a16="http://schemas.microsoft.com/office/drawing/2014/main" id="{64911E01-A3A7-53EC-B0DB-266918F4DFC7}"/>
              </a:ext>
            </a:extLst>
          </p:cNvPr>
          <p:cNvSpPr/>
          <p:nvPr/>
        </p:nvSpPr>
        <p:spPr>
          <a:xfrm>
            <a:off x="1776967" y="3396328"/>
            <a:ext cx="577375" cy="11734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Up 9">
            <a:extLst>
              <a:ext uri="{FF2B5EF4-FFF2-40B4-BE49-F238E27FC236}">
                <a16:creationId xmlns:a16="http://schemas.microsoft.com/office/drawing/2014/main" id="{B4129690-5AA1-9773-43A6-CEBB4F2C9C2D}"/>
              </a:ext>
            </a:extLst>
          </p:cNvPr>
          <p:cNvSpPr/>
          <p:nvPr/>
        </p:nvSpPr>
        <p:spPr>
          <a:xfrm>
            <a:off x="7487920" y="3302489"/>
            <a:ext cx="577375" cy="11734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32192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A51262-CD69-21EB-C9BB-C6A905F65BDF}"/>
              </a:ext>
            </a:extLst>
          </p:cNvPr>
          <p:cNvSpPr>
            <a:spLocks noGrp="1"/>
          </p:cNvSpPr>
          <p:nvPr>
            <p:ph type="title"/>
          </p:nvPr>
        </p:nvSpPr>
        <p:spPr/>
        <p:txBody>
          <a:bodyPr/>
          <a:lstStyle/>
          <a:p>
            <a:r>
              <a:rPr lang="en-GB" b="1" dirty="0">
                <a:solidFill>
                  <a:schemeClr val="accent5">
                    <a:lumMod val="75000"/>
                  </a:schemeClr>
                </a:solidFill>
              </a:rPr>
              <a:t>Social mismatches: Purpose</a:t>
            </a:r>
          </a:p>
        </p:txBody>
      </p:sp>
      <p:sp>
        <p:nvSpPr>
          <p:cNvPr id="5" name="Text Placeholder 4">
            <a:extLst>
              <a:ext uri="{FF2B5EF4-FFF2-40B4-BE49-F238E27FC236}">
                <a16:creationId xmlns:a16="http://schemas.microsoft.com/office/drawing/2014/main" id="{5A443A46-D331-2CD0-47F7-A1350E2206AF}"/>
              </a:ext>
            </a:extLst>
          </p:cNvPr>
          <p:cNvSpPr>
            <a:spLocks noGrp="1"/>
          </p:cNvSpPr>
          <p:nvPr>
            <p:ph type="body" idx="1"/>
          </p:nvPr>
        </p:nvSpPr>
        <p:spPr>
          <a:xfrm>
            <a:off x="839788" y="1394836"/>
            <a:ext cx="5157787" cy="823912"/>
          </a:xfrm>
        </p:spPr>
        <p:txBody>
          <a:bodyPr/>
          <a:lstStyle/>
          <a:p>
            <a:r>
              <a:rPr lang="en-GB" dirty="0">
                <a:solidFill>
                  <a:schemeClr val="accent5">
                    <a:lumMod val="75000"/>
                  </a:schemeClr>
                </a:solidFill>
              </a:rPr>
              <a:t>Expert genres</a:t>
            </a:r>
          </a:p>
        </p:txBody>
      </p:sp>
      <p:sp>
        <p:nvSpPr>
          <p:cNvPr id="6" name="Content Placeholder 5">
            <a:extLst>
              <a:ext uri="{FF2B5EF4-FFF2-40B4-BE49-F238E27FC236}">
                <a16:creationId xmlns:a16="http://schemas.microsoft.com/office/drawing/2014/main" id="{3F89E037-2375-0824-1F04-BFA410F1D23E}"/>
              </a:ext>
            </a:extLst>
          </p:cNvPr>
          <p:cNvSpPr>
            <a:spLocks noGrp="1"/>
          </p:cNvSpPr>
          <p:nvPr>
            <p:ph sz="half" idx="2"/>
          </p:nvPr>
        </p:nvSpPr>
        <p:spPr>
          <a:xfrm>
            <a:off x="836612" y="2311544"/>
            <a:ext cx="5157787" cy="1316038"/>
          </a:xfrm>
        </p:spPr>
        <p:txBody>
          <a:bodyPr>
            <a:normAutofit/>
          </a:bodyPr>
          <a:lstStyle/>
          <a:p>
            <a:r>
              <a:rPr lang="en-GB" dirty="0"/>
              <a:t>Inform</a:t>
            </a:r>
          </a:p>
          <a:p>
            <a:r>
              <a:rPr lang="en-GB" dirty="0"/>
              <a:t>Disseminate knowledge</a:t>
            </a:r>
          </a:p>
          <a:p>
            <a:endParaRPr lang="en-GB" dirty="0"/>
          </a:p>
        </p:txBody>
      </p:sp>
      <p:sp>
        <p:nvSpPr>
          <p:cNvPr id="7" name="Text Placeholder 6">
            <a:extLst>
              <a:ext uri="{FF2B5EF4-FFF2-40B4-BE49-F238E27FC236}">
                <a16:creationId xmlns:a16="http://schemas.microsoft.com/office/drawing/2014/main" id="{CF4D9F57-48F2-C6F9-AB70-630F864255FE}"/>
              </a:ext>
            </a:extLst>
          </p:cNvPr>
          <p:cNvSpPr>
            <a:spLocks noGrp="1"/>
          </p:cNvSpPr>
          <p:nvPr>
            <p:ph type="body" sz="quarter" idx="3"/>
          </p:nvPr>
        </p:nvSpPr>
        <p:spPr>
          <a:xfrm>
            <a:off x="6169024" y="1385745"/>
            <a:ext cx="5183188" cy="823912"/>
          </a:xfrm>
        </p:spPr>
        <p:txBody>
          <a:bodyPr/>
          <a:lstStyle/>
          <a:p>
            <a:r>
              <a:rPr lang="en-GB" dirty="0">
                <a:solidFill>
                  <a:schemeClr val="accent5">
                    <a:lumMod val="75000"/>
                  </a:schemeClr>
                </a:solidFill>
              </a:rPr>
              <a:t>Student genres</a:t>
            </a:r>
          </a:p>
        </p:txBody>
      </p:sp>
      <p:sp>
        <p:nvSpPr>
          <p:cNvPr id="8" name="Content Placeholder 7">
            <a:extLst>
              <a:ext uri="{FF2B5EF4-FFF2-40B4-BE49-F238E27FC236}">
                <a16:creationId xmlns:a16="http://schemas.microsoft.com/office/drawing/2014/main" id="{D2E9A7CC-2709-4E50-0344-23DEA7A13C51}"/>
              </a:ext>
            </a:extLst>
          </p:cNvPr>
          <p:cNvSpPr>
            <a:spLocks noGrp="1"/>
          </p:cNvSpPr>
          <p:nvPr>
            <p:ph sz="quarter" idx="4"/>
          </p:nvPr>
        </p:nvSpPr>
        <p:spPr>
          <a:xfrm>
            <a:off x="6169024" y="2311544"/>
            <a:ext cx="5183188" cy="918733"/>
          </a:xfrm>
        </p:spPr>
        <p:txBody>
          <a:bodyPr>
            <a:normAutofit/>
          </a:bodyPr>
          <a:lstStyle/>
          <a:p>
            <a:r>
              <a:rPr lang="en-GB" dirty="0"/>
              <a:t>Display knowledge and demonstrate skills</a:t>
            </a:r>
          </a:p>
        </p:txBody>
      </p:sp>
      <p:sp>
        <p:nvSpPr>
          <p:cNvPr id="9" name="Content Placeholder 5">
            <a:extLst>
              <a:ext uri="{FF2B5EF4-FFF2-40B4-BE49-F238E27FC236}">
                <a16:creationId xmlns:a16="http://schemas.microsoft.com/office/drawing/2014/main" id="{EDD7D835-E102-17C3-608A-B4C3D9E8C718}"/>
              </a:ext>
            </a:extLst>
          </p:cNvPr>
          <p:cNvSpPr txBox="1">
            <a:spLocks/>
          </p:cNvSpPr>
          <p:nvPr/>
        </p:nvSpPr>
        <p:spPr>
          <a:xfrm>
            <a:off x="836612" y="3787342"/>
            <a:ext cx="10791970" cy="2835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dirty="0">
                <a:latin typeface="WordVisi_MSFontService"/>
              </a:rPr>
              <a:t>Hyland (2012: 141): students have to</a:t>
            </a:r>
            <a:r>
              <a:rPr lang="en-GB" dirty="0">
                <a:latin typeface="WordVisi_MSFontService"/>
                <a:sym typeface="Wingdings" panose="05000000000000000000" pitchFamily="2" charset="2"/>
              </a:rPr>
              <a:t> </a:t>
            </a:r>
            <a:r>
              <a:rPr lang="en-US" dirty="0">
                <a:latin typeface="WordVisi_MSFontService"/>
                <a:sym typeface="Wingdings" panose="05000000000000000000" pitchFamily="2" charset="2"/>
              </a:rPr>
              <a:t>“</a:t>
            </a:r>
            <a:r>
              <a:rPr lang="en-US" b="0" i="0" dirty="0">
                <a:effectLst/>
                <a:latin typeface="WordVisi_MSFontService"/>
              </a:rPr>
              <a:t>to demonstrate an appropriate degree of rhetorical sophistication while recognizing readers’ greater knowledge of the field and power to evaluate their text”</a:t>
            </a:r>
            <a:endParaRPr lang="en-GB" dirty="0"/>
          </a:p>
        </p:txBody>
      </p:sp>
    </p:spTree>
    <p:extLst>
      <p:ext uri="{BB962C8B-B14F-4D97-AF65-F5344CB8AC3E}">
        <p14:creationId xmlns:p14="http://schemas.microsoft.com/office/powerpoint/2010/main" val="1995966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A51262-CD69-21EB-C9BB-C6A905F65BDF}"/>
              </a:ext>
            </a:extLst>
          </p:cNvPr>
          <p:cNvSpPr>
            <a:spLocks noGrp="1"/>
          </p:cNvSpPr>
          <p:nvPr>
            <p:ph type="title"/>
          </p:nvPr>
        </p:nvSpPr>
        <p:spPr>
          <a:xfrm>
            <a:off x="839787" y="365125"/>
            <a:ext cx="10862685" cy="1325563"/>
          </a:xfrm>
        </p:spPr>
        <p:txBody>
          <a:bodyPr/>
          <a:lstStyle/>
          <a:p>
            <a:r>
              <a:rPr lang="en-GB" b="1" dirty="0">
                <a:solidFill>
                  <a:schemeClr val="accent5">
                    <a:lumMod val="75000"/>
                  </a:schemeClr>
                </a:solidFill>
              </a:rPr>
              <a:t>Discoursal mismatches: Structure and language</a:t>
            </a:r>
          </a:p>
        </p:txBody>
      </p:sp>
      <p:sp>
        <p:nvSpPr>
          <p:cNvPr id="5" name="Text Placeholder 4">
            <a:extLst>
              <a:ext uri="{FF2B5EF4-FFF2-40B4-BE49-F238E27FC236}">
                <a16:creationId xmlns:a16="http://schemas.microsoft.com/office/drawing/2014/main" id="{5A443A46-D331-2CD0-47F7-A1350E2206AF}"/>
              </a:ext>
            </a:extLst>
          </p:cNvPr>
          <p:cNvSpPr>
            <a:spLocks noGrp="1"/>
          </p:cNvSpPr>
          <p:nvPr>
            <p:ph type="body" idx="1"/>
          </p:nvPr>
        </p:nvSpPr>
        <p:spPr>
          <a:xfrm>
            <a:off x="839788" y="1394836"/>
            <a:ext cx="5157787" cy="823912"/>
          </a:xfrm>
        </p:spPr>
        <p:txBody>
          <a:bodyPr/>
          <a:lstStyle/>
          <a:p>
            <a:r>
              <a:rPr lang="en-GB" dirty="0">
                <a:solidFill>
                  <a:schemeClr val="accent5">
                    <a:lumMod val="75000"/>
                  </a:schemeClr>
                </a:solidFill>
              </a:rPr>
              <a:t>Expert genres</a:t>
            </a:r>
          </a:p>
        </p:txBody>
      </p:sp>
      <p:sp>
        <p:nvSpPr>
          <p:cNvPr id="6" name="Content Placeholder 5">
            <a:extLst>
              <a:ext uri="{FF2B5EF4-FFF2-40B4-BE49-F238E27FC236}">
                <a16:creationId xmlns:a16="http://schemas.microsoft.com/office/drawing/2014/main" id="{3F89E037-2375-0824-1F04-BFA410F1D23E}"/>
              </a:ext>
            </a:extLst>
          </p:cNvPr>
          <p:cNvSpPr>
            <a:spLocks noGrp="1"/>
          </p:cNvSpPr>
          <p:nvPr>
            <p:ph sz="half" idx="2"/>
          </p:nvPr>
        </p:nvSpPr>
        <p:spPr>
          <a:xfrm>
            <a:off x="836612" y="2311543"/>
            <a:ext cx="5157787" cy="3645911"/>
          </a:xfrm>
        </p:spPr>
        <p:txBody>
          <a:bodyPr>
            <a:normAutofit/>
          </a:bodyPr>
          <a:lstStyle/>
          <a:p>
            <a:r>
              <a:rPr lang="en-GB" dirty="0"/>
              <a:t>Structure and language chosen to match the purposes</a:t>
            </a:r>
          </a:p>
        </p:txBody>
      </p:sp>
      <p:sp>
        <p:nvSpPr>
          <p:cNvPr id="7" name="Text Placeholder 6">
            <a:extLst>
              <a:ext uri="{FF2B5EF4-FFF2-40B4-BE49-F238E27FC236}">
                <a16:creationId xmlns:a16="http://schemas.microsoft.com/office/drawing/2014/main" id="{CF4D9F57-48F2-C6F9-AB70-630F864255FE}"/>
              </a:ext>
            </a:extLst>
          </p:cNvPr>
          <p:cNvSpPr>
            <a:spLocks noGrp="1"/>
          </p:cNvSpPr>
          <p:nvPr>
            <p:ph type="body" sz="quarter" idx="3"/>
          </p:nvPr>
        </p:nvSpPr>
        <p:spPr>
          <a:xfrm>
            <a:off x="6169024" y="1385745"/>
            <a:ext cx="5183188" cy="823912"/>
          </a:xfrm>
        </p:spPr>
        <p:txBody>
          <a:bodyPr/>
          <a:lstStyle/>
          <a:p>
            <a:r>
              <a:rPr lang="en-GB" dirty="0">
                <a:solidFill>
                  <a:schemeClr val="accent5">
                    <a:lumMod val="75000"/>
                  </a:schemeClr>
                </a:solidFill>
              </a:rPr>
              <a:t>Student genres</a:t>
            </a:r>
          </a:p>
        </p:txBody>
      </p:sp>
      <p:sp>
        <p:nvSpPr>
          <p:cNvPr id="8" name="Content Placeholder 7">
            <a:extLst>
              <a:ext uri="{FF2B5EF4-FFF2-40B4-BE49-F238E27FC236}">
                <a16:creationId xmlns:a16="http://schemas.microsoft.com/office/drawing/2014/main" id="{D2E9A7CC-2709-4E50-0344-23DEA7A13C51}"/>
              </a:ext>
            </a:extLst>
          </p:cNvPr>
          <p:cNvSpPr>
            <a:spLocks noGrp="1"/>
          </p:cNvSpPr>
          <p:nvPr>
            <p:ph sz="quarter" idx="4"/>
          </p:nvPr>
        </p:nvSpPr>
        <p:spPr>
          <a:xfrm>
            <a:off x="6169024" y="2311544"/>
            <a:ext cx="5183188" cy="3932238"/>
          </a:xfrm>
        </p:spPr>
        <p:txBody>
          <a:bodyPr>
            <a:normAutofit/>
          </a:bodyPr>
          <a:lstStyle/>
          <a:p>
            <a:r>
              <a:rPr lang="en-GB" dirty="0"/>
              <a:t>Structure and language often prescribed</a:t>
            </a:r>
          </a:p>
          <a:p>
            <a:r>
              <a:rPr lang="en-GB" dirty="0"/>
              <a:t>Simplistic rules in writing guides</a:t>
            </a:r>
          </a:p>
          <a:p>
            <a:r>
              <a:rPr lang="en-GB" dirty="0"/>
              <a:t>Teachers believing students must follow the rules before breaking them</a:t>
            </a:r>
          </a:p>
          <a:p>
            <a:r>
              <a:rPr lang="en-GB" dirty="0"/>
              <a:t>Language imitated from expert genres might not be appropriate</a:t>
            </a:r>
          </a:p>
          <a:p>
            <a:endParaRPr lang="en-GB" dirty="0"/>
          </a:p>
          <a:p>
            <a:endParaRPr lang="en-GB" dirty="0"/>
          </a:p>
        </p:txBody>
      </p:sp>
    </p:spTree>
    <p:extLst>
      <p:ext uri="{BB962C8B-B14F-4D97-AF65-F5344CB8AC3E}">
        <p14:creationId xmlns:p14="http://schemas.microsoft.com/office/powerpoint/2010/main" val="389048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5">
                    <a:lumMod val="75000"/>
                  </a:schemeClr>
                </a:solidFill>
              </a:rPr>
              <a:t>Example: Topic sentences</a:t>
            </a:r>
          </a:p>
        </p:txBody>
      </p:sp>
      <p:sp>
        <p:nvSpPr>
          <p:cNvPr id="3" name="Content Placeholder 2"/>
          <p:cNvSpPr>
            <a:spLocks noGrp="1"/>
          </p:cNvSpPr>
          <p:nvPr>
            <p:ph idx="1"/>
          </p:nvPr>
        </p:nvSpPr>
        <p:spPr>
          <a:xfrm>
            <a:off x="838200" y="1825624"/>
            <a:ext cx="10725150" cy="5032375"/>
          </a:xfrm>
        </p:spPr>
        <p:txBody>
          <a:bodyPr>
            <a:normAutofit lnSpcReduction="10000"/>
          </a:bodyPr>
          <a:lstStyle/>
          <a:p>
            <a:pPr marL="0" indent="0" algn="just">
              <a:lnSpc>
                <a:spcPct val="100000"/>
              </a:lnSpc>
              <a:spcBef>
                <a:spcPts val="0"/>
              </a:spcBef>
              <a:buNone/>
            </a:pPr>
            <a:r>
              <a:rPr lang="en-GB" sz="2400" dirty="0"/>
              <a:t>“So while impersonality may often be institutionally sanctified, it is constantly transgressed. This is generally because the choices which realise explicit writer presence also contribute to a high degree of ego-involvement (Chafe, 1985), and are closely associated with authorial identity and authority. All writing carries information about the writer, and the conventions of personal projection, particularly the use of first person pronouns, are powerful means for self-representation (</a:t>
            </a:r>
            <a:r>
              <a:rPr lang="en-GB" sz="2400" dirty="0" err="1"/>
              <a:t>Ivanic</a:t>
            </a:r>
            <a:r>
              <a:rPr lang="en-GB" sz="2400" dirty="0"/>
              <a:t>, 1998, </a:t>
            </a:r>
            <a:r>
              <a:rPr lang="en-GB" sz="2400" dirty="0" err="1"/>
              <a:t>Ivanic</a:t>
            </a:r>
            <a:r>
              <a:rPr lang="en-GB" sz="2400" dirty="0"/>
              <a:t> and Simpson, 1992). Authority, as I noted above, is partly accomplished by speaking as an insider, using the codes and the identity of a community member (e.g. </a:t>
            </a:r>
            <a:r>
              <a:rPr lang="en-GB" sz="2400" dirty="0" err="1"/>
              <a:t>Bartholomae</a:t>
            </a:r>
            <a:r>
              <a:rPr lang="en-GB" sz="2400" dirty="0"/>
              <a:t>, 1986, p. 156). But it also relates to the writer’s convictions, engagement with the reader, and personal presentation of ‘self’. Cherry (1988) uses the traditional rhetorical concepts of </a:t>
            </a:r>
            <a:r>
              <a:rPr lang="en-GB" sz="2400" i="1" dirty="0"/>
              <a:t>ethos </a:t>
            </a:r>
            <a:r>
              <a:rPr lang="en-GB" sz="2400" dirty="0"/>
              <a:t>and </a:t>
            </a:r>
            <a:r>
              <a:rPr lang="en-GB" sz="2400" i="1" dirty="0"/>
              <a:t>persona </a:t>
            </a:r>
            <a:r>
              <a:rPr lang="en-GB" sz="2400" dirty="0"/>
              <a:t>to represent persuasiveness as a balance between these two dimensions of authority: the credibility gained from representing oneself as a competent member of the discipline, and from rhetorically displaying the personal qualities of a reliable, trustworthy person.” (Hyland 2001: 209) </a:t>
            </a:r>
          </a:p>
        </p:txBody>
      </p:sp>
    </p:spTree>
    <p:extLst>
      <p:ext uri="{BB962C8B-B14F-4D97-AF65-F5344CB8AC3E}">
        <p14:creationId xmlns:p14="http://schemas.microsoft.com/office/powerpoint/2010/main" val="302521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559FFC-AF67-DC4F-AAD3-898CB7AA8350}"/>
              </a:ext>
            </a:extLst>
          </p:cNvPr>
          <p:cNvSpPr>
            <a:spLocks noGrp="1"/>
          </p:cNvSpPr>
          <p:nvPr>
            <p:ph type="title"/>
          </p:nvPr>
        </p:nvSpPr>
        <p:spPr>
          <a:xfrm>
            <a:off x="6294712" y="403225"/>
            <a:ext cx="5278162" cy="1807305"/>
          </a:xfrm>
        </p:spPr>
        <p:txBody>
          <a:bodyPr>
            <a:normAutofit/>
          </a:bodyPr>
          <a:lstStyle/>
          <a:p>
            <a:r>
              <a:rPr lang="en-GB" b="1" dirty="0">
                <a:solidFill>
                  <a:schemeClr val="accent5">
                    <a:lumMod val="75000"/>
                  </a:schemeClr>
                </a:solidFill>
              </a:rPr>
              <a:t>Games academics play</a:t>
            </a:r>
          </a:p>
        </p:txBody>
      </p:sp>
      <p:pic>
        <p:nvPicPr>
          <p:cNvPr id="5" name="Picture 4" descr="Person playing boardgame">
            <a:extLst>
              <a:ext uri="{FF2B5EF4-FFF2-40B4-BE49-F238E27FC236}">
                <a16:creationId xmlns:a16="http://schemas.microsoft.com/office/drawing/2014/main" id="{251594CC-BBD9-FD76-B31A-ACBF43D01146}"/>
              </a:ext>
            </a:extLst>
          </p:cNvPr>
          <p:cNvPicPr>
            <a:picLocks noChangeAspect="1"/>
          </p:cNvPicPr>
          <p:nvPr/>
        </p:nvPicPr>
        <p:blipFill rotWithShape="1">
          <a:blip r:embed="rId2"/>
          <a:srcRect l="25958" r="14732"/>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34A33932-FB55-14A5-157E-CCCD94492ACF}"/>
              </a:ext>
            </a:extLst>
          </p:cNvPr>
          <p:cNvSpPr>
            <a:spLocks noGrp="1"/>
          </p:cNvSpPr>
          <p:nvPr>
            <p:ph idx="1"/>
          </p:nvPr>
        </p:nvSpPr>
        <p:spPr>
          <a:xfrm>
            <a:off x="6513788" y="2333297"/>
            <a:ext cx="4840010" cy="3843666"/>
          </a:xfrm>
        </p:spPr>
        <p:txBody>
          <a:bodyPr>
            <a:normAutofit/>
          </a:bodyPr>
          <a:lstStyle/>
          <a:p>
            <a:r>
              <a:rPr lang="en-GB" dirty="0"/>
              <a:t>Student told ‘Who are you to write like that [with authority]’?</a:t>
            </a:r>
          </a:p>
          <a:p>
            <a:r>
              <a:rPr lang="en-GB" dirty="0"/>
              <a:t>Subject tutor expecting students to spell out purpose in their writing</a:t>
            </a:r>
          </a:p>
          <a:p>
            <a:r>
              <a:rPr lang="en-GB" dirty="0"/>
              <a:t>Students using phrase </a:t>
            </a:r>
            <a:r>
              <a:rPr lang="en-GB" i="1" dirty="0"/>
              <a:t>This paper is purposefully brief</a:t>
            </a:r>
            <a:endParaRPr lang="en-GB" dirty="0"/>
          </a:p>
        </p:txBody>
      </p:sp>
    </p:spTree>
    <p:extLst>
      <p:ext uri="{BB962C8B-B14F-4D97-AF65-F5344CB8AC3E}">
        <p14:creationId xmlns:p14="http://schemas.microsoft.com/office/powerpoint/2010/main" val="339784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69405-F6CE-B5FE-71C0-C6D9E7B5270F}"/>
              </a:ext>
            </a:extLst>
          </p:cNvPr>
          <p:cNvSpPr>
            <a:spLocks noGrp="1"/>
          </p:cNvSpPr>
          <p:nvPr>
            <p:ph type="title"/>
          </p:nvPr>
        </p:nvSpPr>
        <p:spPr/>
        <p:txBody>
          <a:bodyPr/>
          <a:lstStyle/>
          <a:p>
            <a:r>
              <a:rPr lang="en-GB" b="1" dirty="0">
                <a:solidFill>
                  <a:schemeClr val="accent5">
                    <a:lumMod val="75000"/>
                  </a:schemeClr>
                </a:solidFill>
              </a:rPr>
              <a:t>Is the </a:t>
            </a:r>
            <a:r>
              <a:rPr lang="en-GB" b="1" i="1" dirty="0">
                <a:solidFill>
                  <a:schemeClr val="accent5">
                    <a:lumMod val="75000"/>
                  </a:schemeClr>
                </a:solidFill>
              </a:rPr>
              <a:t>EAP genre paradox </a:t>
            </a:r>
            <a:r>
              <a:rPr lang="en-GB" b="1" dirty="0">
                <a:solidFill>
                  <a:schemeClr val="accent5">
                    <a:lumMod val="75000"/>
                  </a:schemeClr>
                </a:solidFill>
              </a:rPr>
              <a:t>a problem?</a:t>
            </a:r>
          </a:p>
        </p:txBody>
      </p:sp>
      <p:sp>
        <p:nvSpPr>
          <p:cNvPr id="3" name="Content Placeholder 2">
            <a:extLst>
              <a:ext uri="{FF2B5EF4-FFF2-40B4-BE49-F238E27FC236}">
                <a16:creationId xmlns:a16="http://schemas.microsoft.com/office/drawing/2014/main" id="{1BCDAB7D-01A2-DB51-A2FD-BC415BA7C356}"/>
              </a:ext>
            </a:extLst>
          </p:cNvPr>
          <p:cNvSpPr>
            <a:spLocks noGrp="1"/>
          </p:cNvSpPr>
          <p:nvPr>
            <p:ph idx="1"/>
          </p:nvPr>
        </p:nvSpPr>
        <p:spPr>
          <a:xfrm>
            <a:off x="428625" y="1825625"/>
            <a:ext cx="11563350" cy="4667250"/>
          </a:xfrm>
        </p:spPr>
        <p:txBody>
          <a:bodyPr>
            <a:normAutofit/>
          </a:bodyPr>
          <a:lstStyle/>
          <a:p>
            <a:pPr algn="just" defTabSz="542925">
              <a:lnSpc>
                <a:spcPct val="120000"/>
              </a:lnSpc>
              <a:spcBef>
                <a:spcPts val="0"/>
              </a:spcBef>
              <a:tabLst>
                <a:tab pos="447675" algn="l"/>
              </a:tabLst>
            </a:pPr>
            <a:r>
              <a:rPr lang="en-GB" dirty="0"/>
              <a:t>Knowledge shared with the reader – content not developed in </a:t>
            </a:r>
            <a:r>
              <a:rPr lang="en-GB" b="1" dirty="0"/>
              <a:t>depth</a:t>
            </a:r>
            <a:r>
              <a:rPr lang="en-GB" dirty="0"/>
              <a:t> 	(Parkinson 2017), or sources not cited – impact on </a:t>
            </a:r>
            <a:r>
              <a:rPr lang="en-GB" b="1" dirty="0"/>
              <a:t>academic integrity 	</a:t>
            </a:r>
            <a:r>
              <a:rPr lang="en-GB" dirty="0"/>
              <a:t>(</a:t>
            </a:r>
            <a:r>
              <a:rPr lang="en-GB" dirty="0" err="1"/>
              <a:t>Chandrasoma</a:t>
            </a:r>
            <a:r>
              <a:rPr lang="en-GB" dirty="0"/>
              <a:t> et al. 2004; Parkinson 2017)  </a:t>
            </a:r>
          </a:p>
          <a:p>
            <a:pPr algn="just" defTabSz="542925">
              <a:lnSpc>
                <a:spcPct val="120000"/>
              </a:lnSpc>
              <a:spcBef>
                <a:spcPts val="0"/>
              </a:spcBef>
              <a:tabLst>
                <a:tab pos="447675" algn="l"/>
              </a:tabLst>
            </a:pPr>
            <a:r>
              <a:rPr lang="en-GB" dirty="0"/>
              <a:t>When writing for an audience they know personally, novice student writers 	tend to use </a:t>
            </a:r>
            <a:r>
              <a:rPr lang="en-GB" b="1" dirty="0"/>
              <a:t>spoken register </a:t>
            </a:r>
            <a:r>
              <a:rPr lang="en-GB" dirty="0"/>
              <a:t>(Puma 1986, cited in </a:t>
            </a:r>
            <a:r>
              <a:rPr lang="en-GB" dirty="0" err="1"/>
              <a:t>Aull</a:t>
            </a:r>
            <a:r>
              <a:rPr lang="en-GB" dirty="0"/>
              <a:t> 2015)</a:t>
            </a:r>
          </a:p>
          <a:p>
            <a:pPr algn="just" defTabSz="542925">
              <a:lnSpc>
                <a:spcPct val="120000"/>
              </a:lnSpc>
              <a:spcBef>
                <a:spcPts val="0"/>
              </a:spcBef>
              <a:tabLst>
                <a:tab pos="447675" algn="l"/>
              </a:tabLst>
            </a:pPr>
            <a:r>
              <a:rPr lang="en-GB" dirty="0"/>
              <a:t>Writing to display knowledge means less </a:t>
            </a:r>
            <a:r>
              <a:rPr lang="en-GB" b="1" dirty="0"/>
              <a:t>risk-taking</a:t>
            </a:r>
            <a:r>
              <a:rPr lang="en-GB" dirty="0"/>
              <a:t> in terms of composition 	(Wong 2005)</a:t>
            </a:r>
          </a:p>
          <a:p>
            <a:pPr algn="just" defTabSz="542925">
              <a:lnSpc>
                <a:spcPct val="120000"/>
              </a:lnSpc>
              <a:spcBef>
                <a:spcPts val="0"/>
              </a:spcBef>
              <a:tabLst>
                <a:tab pos="447675" algn="l"/>
              </a:tabLst>
            </a:pPr>
            <a:r>
              <a:rPr lang="en-GB" dirty="0"/>
              <a:t>Students uncomfortable assuming </a:t>
            </a:r>
            <a:r>
              <a:rPr lang="en-GB" b="1" dirty="0"/>
              <a:t>authority</a:t>
            </a:r>
            <a:r>
              <a:rPr lang="en-GB" dirty="0"/>
              <a:t> (Hyland 2002) and expressing 	</a:t>
            </a:r>
            <a:r>
              <a:rPr lang="en-GB" b="1" dirty="0"/>
              <a:t>criticality</a:t>
            </a:r>
            <a:r>
              <a:rPr lang="en-GB" dirty="0"/>
              <a:t> (Jomaa &amp; </a:t>
            </a:r>
            <a:r>
              <a:rPr lang="en-GB" dirty="0" err="1"/>
              <a:t>Bidin</a:t>
            </a:r>
            <a:r>
              <a:rPr lang="en-GB" dirty="0"/>
              <a:t> 2017) in their writing </a:t>
            </a:r>
          </a:p>
        </p:txBody>
      </p:sp>
    </p:spTree>
    <p:extLst>
      <p:ext uri="{BB962C8B-B14F-4D97-AF65-F5344CB8AC3E}">
        <p14:creationId xmlns:p14="http://schemas.microsoft.com/office/powerpoint/2010/main" val="161098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9af94d95-5569-420a-9aed-e543fab89dd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DC4112505BD644B8F0C188B585669D1" ma:contentTypeVersion="14" ma:contentTypeDescription="Create a new document." ma:contentTypeScope="" ma:versionID="57f2161a66d10f73dbd93e39469e05c6">
  <xsd:schema xmlns:xsd="http://www.w3.org/2001/XMLSchema" xmlns:xs="http://www.w3.org/2001/XMLSchema" xmlns:p="http://schemas.microsoft.com/office/2006/metadata/properties" xmlns:ns3="9af94d95-5569-420a-9aed-e543fab89dda" xmlns:ns4="078a7933-225d-4175-8987-cf642b6f981f" targetNamespace="http://schemas.microsoft.com/office/2006/metadata/properties" ma:root="true" ma:fieldsID="87b1ccca96baccca4c4ca4911d6d1f75" ns3:_="" ns4:_="">
    <xsd:import namespace="9af94d95-5569-420a-9aed-e543fab89dda"/>
    <xsd:import namespace="078a7933-225d-4175-8987-cf642b6f981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element ref="ns3:MediaServiceDateTake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f94d95-5569-420a-9aed-e543fab89d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8a7933-225d-4175-8987-cf642b6f981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A65C26-90DE-4CAA-9D75-560FE5FE423F}">
  <ds:schemaRefs>
    <ds:schemaRef ds:uri="http://schemas.microsoft.com/office/2006/documentManagement/types"/>
    <ds:schemaRef ds:uri="http://purl.org/dc/dcmitype/"/>
    <ds:schemaRef ds:uri="http://purl.org/dc/elements/1.1/"/>
    <ds:schemaRef ds:uri="http://purl.org/dc/term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078a7933-225d-4175-8987-cf642b6f981f"/>
    <ds:schemaRef ds:uri="9af94d95-5569-420a-9aed-e543fab89dda"/>
  </ds:schemaRefs>
</ds:datastoreItem>
</file>

<file path=customXml/itemProps2.xml><?xml version="1.0" encoding="utf-8"?>
<ds:datastoreItem xmlns:ds="http://schemas.openxmlformats.org/officeDocument/2006/customXml" ds:itemID="{D484E9C2-D0E0-4FB9-BBA7-A407A2A0FDBF}">
  <ds:schemaRefs>
    <ds:schemaRef ds:uri="http://schemas.microsoft.com/sharepoint/v3/contenttype/forms"/>
  </ds:schemaRefs>
</ds:datastoreItem>
</file>

<file path=customXml/itemProps3.xml><?xml version="1.0" encoding="utf-8"?>
<ds:datastoreItem xmlns:ds="http://schemas.openxmlformats.org/officeDocument/2006/customXml" ds:itemID="{A5F3F6D3-2864-4647-B2DB-B00A2A4234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f94d95-5569-420a-9aed-e543fab89dda"/>
    <ds:schemaRef ds:uri="078a7933-225d-4175-8987-cf642b6f9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534</TotalTime>
  <Words>1530</Words>
  <Application>Microsoft Office PowerPoint</Application>
  <PresentationFormat>Widescreen</PresentationFormat>
  <Paragraphs>108</Paragraphs>
  <Slides>15</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WordVisi_MSFontService</vt:lpstr>
      <vt:lpstr>Office Theme</vt:lpstr>
      <vt:lpstr>EAP Genre Paradox</vt:lpstr>
      <vt:lpstr>Genre pedagogy: issues</vt:lpstr>
      <vt:lpstr>EAP genre paradox</vt:lpstr>
      <vt:lpstr>Social mismatches: Audience</vt:lpstr>
      <vt:lpstr>Social mismatches: Purpose</vt:lpstr>
      <vt:lpstr>Discoursal mismatches: Structure and language</vt:lpstr>
      <vt:lpstr>Example: Topic sentences</vt:lpstr>
      <vt:lpstr>Games academics play</vt:lpstr>
      <vt:lpstr>Is the EAP genre paradox a problem?</vt:lpstr>
      <vt:lpstr>Implications for research and scholarship</vt:lpstr>
      <vt:lpstr>Implications for teaching</vt:lpstr>
      <vt:lpstr>Provide students with student exemplars?</vt:lpstr>
      <vt:lpstr>Mismatch in purpose for reading and knowledge </vt:lpstr>
      <vt:lpstr>Summing up</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EAP Genre Paradox</dc:title>
  <dc:creator>Milada Walkova</dc:creator>
  <cp:lastModifiedBy>Milada Walkova</cp:lastModifiedBy>
  <cp:revision>1</cp:revision>
  <dcterms:created xsi:type="dcterms:W3CDTF">2023-02-13T08:34:34Z</dcterms:created>
  <dcterms:modified xsi:type="dcterms:W3CDTF">2023-04-14T18:59:13Z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0x0101005DC4112505BD644B8F0C188B585669D1</vt:lpwstr>
  </property>
</Properties>
</file>