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handoutMasterIdLst>
    <p:handoutMasterId r:id="rId31"/>
  </p:handoutMasterIdLst>
  <p:sldIdLst>
    <p:sldId id="503" r:id="rId6"/>
    <p:sldId id="499" r:id="rId7"/>
    <p:sldId id="285" r:id="rId8"/>
    <p:sldId id="482" r:id="rId9"/>
    <p:sldId id="483" r:id="rId10"/>
    <p:sldId id="257" r:id="rId11"/>
    <p:sldId id="480" r:id="rId12"/>
    <p:sldId id="451" r:id="rId13"/>
    <p:sldId id="500" r:id="rId14"/>
    <p:sldId id="481" r:id="rId15"/>
    <p:sldId id="401" r:id="rId16"/>
    <p:sldId id="429" r:id="rId17"/>
    <p:sldId id="422" r:id="rId18"/>
    <p:sldId id="494" r:id="rId19"/>
    <p:sldId id="502" r:id="rId20"/>
    <p:sldId id="487" r:id="rId21"/>
    <p:sldId id="488" r:id="rId22"/>
    <p:sldId id="489" r:id="rId23"/>
    <p:sldId id="491" r:id="rId24"/>
    <p:sldId id="490" r:id="rId25"/>
    <p:sldId id="492" r:id="rId26"/>
    <p:sldId id="495" r:id="rId27"/>
    <p:sldId id="498" r:id="rId28"/>
    <p:sldId id="446"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333FF"/>
    <a:srgbClr val="000066"/>
    <a:srgbClr val="FFFF99"/>
    <a:srgbClr val="333399"/>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02CB1-C3DC-B830-DFE0-BCD02F4A8851}" v="14" dt="2023-04-04T15:16:54.924"/>
    <p1510:client id="{62080894-A64C-453D-895F-8F3A35AE6DDA}" v="5" dt="2023-04-05T07:46:03.759"/>
    <p1510:client id="{9E461E62-8237-44C3-B9A7-5E5D60CCE10D}" v="5" dt="2023-04-04T15:34:51.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54" y="597"/>
      </p:cViewPr>
      <p:guideLst/>
    </p:cSldViewPr>
  </p:slideViewPr>
  <p:notesTextViewPr>
    <p:cViewPr>
      <p:scale>
        <a:sx n="1" d="1"/>
        <a:sy n="1" d="1"/>
      </p:scale>
      <p:origin x="0" y="0"/>
    </p:cViewPr>
  </p:notesTextViewPr>
  <p:sorterViewPr>
    <p:cViewPr varScale="1">
      <p:scale>
        <a:sx n="100" d="100"/>
        <a:sy n="100" d="100"/>
      </p:scale>
      <p:origin x="0" y="-304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Whiteside" userId="S::pj908761@reading.ac.uk::d894a562-b930-47e1-9f78-74c8d743f1b8" providerId="AD" clId="Web-{49102CB1-C3DC-B830-DFE0-BCD02F4A8851}"/>
    <pc:docChg chg="delSld modSld">
      <pc:chgData name="Karin Whiteside" userId="S::pj908761@reading.ac.uk::d894a562-b930-47e1-9f78-74c8d743f1b8" providerId="AD" clId="Web-{49102CB1-C3DC-B830-DFE0-BCD02F4A8851}" dt="2023-04-04T15:16:54.924" v="16"/>
      <pc:docMkLst>
        <pc:docMk/>
      </pc:docMkLst>
      <pc:sldChg chg="del">
        <pc:chgData name="Karin Whiteside" userId="S::pj908761@reading.ac.uk::d894a562-b930-47e1-9f78-74c8d743f1b8" providerId="AD" clId="Web-{49102CB1-C3DC-B830-DFE0-BCD02F4A8851}" dt="2023-04-04T15:10:26.712" v="1"/>
        <pc:sldMkLst>
          <pc:docMk/>
          <pc:sldMk cId="2877898513" sldId="259"/>
        </pc:sldMkLst>
      </pc:sldChg>
      <pc:sldChg chg="addSp delSp modSp">
        <pc:chgData name="Karin Whiteside" userId="S::pj908761@reading.ac.uk::d894a562-b930-47e1-9f78-74c8d743f1b8" providerId="AD" clId="Web-{49102CB1-C3DC-B830-DFE0-BCD02F4A8851}" dt="2023-04-04T15:14:59.327" v="15"/>
        <pc:sldMkLst>
          <pc:docMk/>
          <pc:sldMk cId="3146116982" sldId="282"/>
        </pc:sldMkLst>
        <pc:spChg chg="mod">
          <ac:chgData name="Karin Whiteside" userId="S::pj908761@reading.ac.uk::d894a562-b930-47e1-9f78-74c8d743f1b8" providerId="AD" clId="Web-{49102CB1-C3DC-B830-DFE0-BCD02F4A8851}" dt="2023-04-04T15:14:56.593" v="13"/>
          <ac:spMkLst>
            <pc:docMk/>
            <pc:sldMk cId="3146116982" sldId="282"/>
            <ac:spMk id="2" creationId="{1FE46DCF-B543-443D-8FD2-8802ABC8198D}"/>
          </ac:spMkLst>
        </pc:spChg>
        <pc:spChg chg="mod ord">
          <ac:chgData name="Karin Whiteside" userId="S::pj908761@reading.ac.uk::d894a562-b930-47e1-9f78-74c8d743f1b8" providerId="AD" clId="Web-{49102CB1-C3DC-B830-DFE0-BCD02F4A8851}" dt="2023-04-04T15:14:56.593" v="13"/>
          <ac:spMkLst>
            <pc:docMk/>
            <pc:sldMk cId="3146116982" sldId="282"/>
            <ac:spMk id="3" creationId="{A74A1312-4AE8-4EF8-8531-B867DCF5CC4B}"/>
          </ac:spMkLst>
        </pc:spChg>
        <pc:spChg chg="add del">
          <ac:chgData name="Karin Whiteside" userId="S::pj908761@reading.ac.uk::d894a562-b930-47e1-9f78-74c8d743f1b8" providerId="AD" clId="Web-{49102CB1-C3DC-B830-DFE0-BCD02F4A8851}" dt="2023-04-04T15:14:56.593" v="13"/>
          <ac:spMkLst>
            <pc:docMk/>
            <pc:sldMk cId="3146116982" sldId="282"/>
            <ac:spMk id="10" creationId="{8F7AFB9A-7364-478C-B48B-8523CDD9AE8D}"/>
          </ac:spMkLst>
        </pc:spChg>
        <pc:spChg chg="add del">
          <ac:chgData name="Karin Whiteside" userId="S::pj908761@reading.ac.uk::d894a562-b930-47e1-9f78-74c8d743f1b8" providerId="AD" clId="Web-{49102CB1-C3DC-B830-DFE0-BCD02F4A8851}" dt="2023-04-04T15:14:56.593" v="13"/>
          <ac:spMkLst>
            <pc:docMk/>
            <pc:sldMk cId="3146116982" sldId="282"/>
            <ac:spMk id="12" creationId="{36678033-86B6-40E6-BE90-78D8ED4E3A31}"/>
          </ac:spMkLst>
        </pc:spChg>
        <pc:spChg chg="add del">
          <ac:chgData name="Karin Whiteside" userId="S::pj908761@reading.ac.uk::d894a562-b930-47e1-9f78-74c8d743f1b8" providerId="AD" clId="Web-{49102CB1-C3DC-B830-DFE0-BCD02F4A8851}" dt="2023-04-04T15:14:56.593" v="13"/>
          <ac:spMkLst>
            <pc:docMk/>
            <pc:sldMk cId="3146116982" sldId="282"/>
            <ac:spMk id="14" creationId="{D2542E1A-076E-4A34-BB67-2BF961754E0C}"/>
          </ac:spMkLst>
        </pc:spChg>
        <pc:spChg chg="add del">
          <ac:chgData name="Karin Whiteside" userId="S::pj908761@reading.ac.uk::d894a562-b930-47e1-9f78-74c8d743f1b8" providerId="AD" clId="Web-{49102CB1-C3DC-B830-DFE0-BCD02F4A8851}" dt="2023-04-04T15:14:56.593" v="13"/>
          <ac:spMkLst>
            <pc:docMk/>
            <pc:sldMk cId="3146116982" sldId="282"/>
            <ac:spMk id="16" creationId="{75C56826-D4E5-42ED-8529-079651CB3005}"/>
          </ac:spMkLst>
        </pc:spChg>
        <pc:spChg chg="add del">
          <ac:chgData name="Karin Whiteside" userId="S::pj908761@reading.ac.uk::d894a562-b930-47e1-9f78-74c8d743f1b8" providerId="AD" clId="Web-{49102CB1-C3DC-B830-DFE0-BCD02F4A8851}" dt="2023-04-04T15:14:56.593" v="13"/>
          <ac:spMkLst>
            <pc:docMk/>
            <pc:sldMk cId="3146116982" sldId="282"/>
            <ac:spMk id="18" creationId="{82095FCE-EF05-4443-B97A-85DEE3A5CA17}"/>
          </ac:spMkLst>
        </pc:spChg>
        <pc:spChg chg="add del">
          <ac:chgData name="Karin Whiteside" userId="S::pj908761@reading.ac.uk::d894a562-b930-47e1-9f78-74c8d743f1b8" providerId="AD" clId="Web-{49102CB1-C3DC-B830-DFE0-BCD02F4A8851}" dt="2023-04-04T15:11:35.182" v="5"/>
          <ac:spMkLst>
            <pc:docMk/>
            <pc:sldMk cId="3146116982" sldId="282"/>
            <ac:spMk id="23" creationId="{53B475F8-50AE-46A0-9943-B2B63183D50C}"/>
          </ac:spMkLst>
        </pc:spChg>
        <pc:spChg chg="add del">
          <ac:chgData name="Karin Whiteside" userId="S::pj908761@reading.ac.uk::d894a562-b930-47e1-9f78-74c8d743f1b8" providerId="AD" clId="Web-{49102CB1-C3DC-B830-DFE0-BCD02F4A8851}" dt="2023-04-04T15:11:35.182" v="5"/>
          <ac:spMkLst>
            <pc:docMk/>
            <pc:sldMk cId="3146116982" sldId="282"/>
            <ac:spMk id="25" creationId="{75F6FDB4-2351-48C2-A863-2364A02343C0}"/>
          </ac:spMkLst>
        </pc:spChg>
        <pc:spChg chg="add del">
          <ac:chgData name="Karin Whiteside" userId="S::pj908761@reading.ac.uk::d894a562-b930-47e1-9f78-74c8d743f1b8" providerId="AD" clId="Web-{49102CB1-C3DC-B830-DFE0-BCD02F4A8851}" dt="2023-04-04T15:11:43.854" v="7"/>
          <ac:spMkLst>
            <pc:docMk/>
            <pc:sldMk cId="3146116982" sldId="282"/>
            <ac:spMk id="27" creationId="{2ABE1108-6423-4E53-85A1-817683043C77}"/>
          </ac:spMkLst>
        </pc:spChg>
        <pc:spChg chg="add del">
          <ac:chgData name="Karin Whiteside" userId="S::pj908761@reading.ac.uk::d894a562-b930-47e1-9f78-74c8d743f1b8" providerId="AD" clId="Web-{49102CB1-C3DC-B830-DFE0-BCD02F4A8851}" dt="2023-04-04T15:14:56.593" v="13"/>
          <ac:spMkLst>
            <pc:docMk/>
            <pc:sldMk cId="3146116982" sldId="282"/>
            <ac:spMk id="29" creationId="{53B475F8-50AE-46A0-9943-B2B63183D50C}"/>
          </ac:spMkLst>
        </pc:spChg>
        <pc:spChg chg="add del">
          <ac:chgData name="Karin Whiteside" userId="S::pj908761@reading.ac.uk::d894a562-b930-47e1-9f78-74c8d743f1b8" providerId="AD" clId="Web-{49102CB1-C3DC-B830-DFE0-BCD02F4A8851}" dt="2023-04-04T15:14:56.593" v="13"/>
          <ac:spMkLst>
            <pc:docMk/>
            <pc:sldMk cId="3146116982" sldId="282"/>
            <ac:spMk id="30" creationId="{75F6FDB4-2351-48C2-A863-2364A02343C0}"/>
          </ac:spMkLst>
        </pc:spChg>
        <pc:picChg chg="mod">
          <ac:chgData name="Karin Whiteside" userId="S::pj908761@reading.ac.uk::d894a562-b930-47e1-9f78-74c8d743f1b8" providerId="AD" clId="Web-{49102CB1-C3DC-B830-DFE0-BCD02F4A8851}" dt="2023-04-04T15:14:56.593" v="13"/>
          <ac:picMkLst>
            <pc:docMk/>
            <pc:sldMk cId="3146116982" sldId="282"/>
            <ac:picMk id="4" creationId="{BC4D9C3D-E5D6-4957-9E72-F93D90654EA3}"/>
          </ac:picMkLst>
        </pc:picChg>
        <pc:picChg chg="mod ord">
          <ac:chgData name="Karin Whiteside" userId="S::pj908761@reading.ac.uk::d894a562-b930-47e1-9f78-74c8d743f1b8" providerId="AD" clId="Web-{49102CB1-C3DC-B830-DFE0-BCD02F4A8851}" dt="2023-04-04T15:14:56.593" v="13"/>
          <ac:picMkLst>
            <pc:docMk/>
            <pc:sldMk cId="3146116982" sldId="282"/>
            <ac:picMk id="5" creationId="{583C43DE-365B-4975-AB3C-2316D549199B}"/>
          </ac:picMkLst>
        </pc:picChg>
        <pc:picChg chg="add del mod">
          <ac:chgData name="Karin Whiteside" userId="S::pj908761@reading.ac.uk::d894a562-b930-47e1-9f78-74c8d743f1b8" providerId="AD" clId="Web-{49102CB1-C3DC-B830-DFE0-BCD02F4A8851}" dt="2023-04-04T15:14:59.327" v="15"/>
          <ac:picMkLst>
            <pc:docMk/>
            <pc:sldMk cId="3146116982" sldId="282"/>
            <ac:picMk id="7" creationId="{EFADE4DB-D56A-EE0F-9252-E9D0CDE54CCC}"/>
          </ac:picMkLst>
        </pc:picChg>
      </pc:sldChg>
      <pc:sldChg chg="delSp">
        <pc:chgData name="Karin Whiteside" userId="S::pj908761@reading.ac.uk::d894a562-b930-47e1-9f78-74c8d743f1b8" providerId="AD" clId="Web-{49102CB1-C3DC-B830-DFE0-BCD02F4A8851}" dt="2023-04-04T15:16:54.924" v="16"/>
        <pc:sldMkLst>
          <pc:docMk/>
          <pc:sldMk cId="2654776303" sldId="284"/>
        </pc:sldMkLst>
        <pc:picChg chg="del">
          <ac:chgData name="Karin Whiteside" userId="S::pj908761@reading.ac.uk::d894a562-b930-47e1-9f78-74c8d743f1b8" providerId="AD" clId="Web-{49102CB1-C3DC-B830-DFE0-BCD02F4A8851}" dt="2023-04-04T15:16:54.924" v="16"/>
          <ac:picMkLst>
            <pc:docMk/>
            <pc:sldMk cId="2654776303" sldId="284"/>
            <ac:picMk id="4" creationId="{BC4D9C3D-E5D6-4957-9E72-F93D90654EA3}"/>
          </ac:picMkLst>
        </pc:picChg>
      </pc:sldChg>
      <pc:sldChg chg="del">
        <pc:chgData name="Karin Whiteside" userId="S::pj908761@reading.ac.uk::d894a562-b930-47e1-9f78-74c8d743f1b8" providerId="AD" clId="Web-{49102CB1-C3DC-B830-DFE0-BCD02F4A8851}" dt="2023-04-04T15:10:24.477" v="0"/>
        <pc:sldMkLst>
          <pc:docMk/>
          <pc:sldMk cId="3938463738" sldId="479"/>
        </pc:sldMkLst>
      </pc:sldChg>
    </pc:docChg>
  </pc:docChgLst>
  <pc:docChgLst>
    <pc:chgData name="Karin Whiteside" userId="d894a562-b930-47e1-9f78-74c8d743f1b8" providerId="ADAL" clId="{62080894-A64C-453D-895F-8F3A35AE6DDA}"/>
    <pc:docChg chg="undo custSel addSld delSld modSld">
      <pc:chgData name="Karin Whiteside" userId="d894a562-b930-47e1-9f78-74c8d743f1b8" providerId="ADAL" clId="{62080894-A64C-453D-895F-8F3A35AE6DDA}" dt="2023-04-05T07:51:25.321" v="178" actId="47"/>
      <pc:docMkLst>
        <pc:docMk/>
      </pc:docMkLst>
      <pc:sldChg chg="addSp delSp modSp mod setBg">
        <pc:chgData name="Karin Whiteside" userId="d894a562-b930-47e1-9f78-74c8d743f1b8" providerId="ADAL" clId="{62080894-A64C-453D-895F-8F3A35AE6DDA}" dt="2023-04-05T07:43:48.119" v="130" actId="26606"/>
        <pc:sldMkLst>
          <pc:docMk/>
          <pc:sldMk cId="834005496" sldId="285"/>
        </pc:sldMkLst>
        <pc:spChg chg="mod">
          <ac:chgData name="Karin Whiteside" userId="d894a562-b930-47e1-9f78-74c8d743f1b8" providerId="ADAL" clId="{62080894-A64C-453D-895F-8F3A35AE6DDA}" dt="2023-04-05T07:43:48.119" v="130" actId="26606"/>
          <ac:spMkLst>
            <pc:docMk/>
            <pc:sldMk cId="834005496" sldId="285"/>
            <ac:spMk id="2" creationId="{32C94497-9B8F-A8A2-BFF8-32427824C8DD}"/>
          </ac:spMkLst>
        </pc:spChg>
        <pc:spChg chg="mod">
          <ac:chgData name="Karin Whiteside" userId="d894a562-b930-47e1-9f78-74c8d743f1b8" providerId="ADAL" clId="{62080894-A64C-453D-895F-8F3A35AE6DDA}" dt="2023-04-05T07:43:48.119" v="130" actId="26606"/>
          <ac:spMkLst>
            <pc:docMk/>
            <pc:sldMk cId="834005496" sldId="285"/>
            <ac:spMk id="3" creationId="{313A45E1-9D57-D789-166E-3E55E2FBF3C5}"/>
          </ac:spMkLst>
        </pc:spChg>
        <pc:spChg chg="add del">
          <ac:chgData name="Karin Whiteside" userId="d894a562-b930-47e1-9f78-74c8d743f1b8" providerId="ADAL" clId="{62080894-A64C-453D-895F-8F3A35AE6DDA}" dt="2023-04-05T07:43:48.119" v="130" actId="26606"/>
          <ac:spMkLst>
            <pc:docMk/>
            <pc:sldMk cId="834005496" sldId="285"/>
            <ac:spMk id="5" creationId="{907EF6B7-1338-4443-8C46-6A318D952DFD}"/>
          </ac:spMkLst>
        </pc:spChg>
        <pc:spChg chg="add del">
          <ac:chgData name="Karin Whiteside" userId="d894a562-b930-47e1-9f78-74c8d743f1b8" providerId="ADAL" clId="{62080894-A64C-453D-895F-8F3A35AE6DDA}" dt="2023-04-05T07:43:48.119" v="130" actId="26606"/>
          <ac:spMkLst>
            <pc:docMk/>
            <pc:sldMk cId="834005496" sldId="285"/>
            <ac:spMk id="6" creationId="{DAAE4CDD-124C-4DCF-9584-B6033B545DD5}"/>
          </ac:spMkLst>
        </pc:spChg>
        <pc:spChg chg="add del">
          <ac:chgData name="Karin Whiteside" userId="d894a562-b930-47e1-9f78-74c8d743f1b8" providerId="ADAL" clId="{62080894-A64C-453D-895F-8F3A35AE6DDA}" dt="2023-04-05T07:43:48.119" v="130" actId="26606"/>
          <ac:spMkLst>
            <pc:docMk/>
            <pc:sldMk cId="834005496" sldId="285"/>
            <ac:spMk id="7" creationId="{081E4A58-353D-44AE-B2FC-2A74E2E400F7}"/>
          </ac:spMkLst>
        </pc:spChg>
      </pc:sldChg>
      <pc:sldChg chg="del">
        <pc:chgData name="Karin Whiteside" userId="d894a562-b930-47e1-9f78-74c8d743f1b8" providerId="ADAL" clId="{62080894-A64C-453D-895F-8F3A35AE6DDA}" dt="2023-04-05T07:30:17.695" v="1" actId="47"/>
        <pc:sldMkLst>
          <pc:docMk/>
          <pc:sldMk cId="1020838398" sldId="440"/>
        </pc:sldMkLst>
      </pc:sldChg>
      <pc:sldChg chg="addSp modSp mod setBg">
        <pc:chgData name="Karin Whiteside" userId="d894a562-b930-47e1-9f78-74c8d743f1b8" providerId="ADAL" clId="{62080894-A64C-453D-895F-8F3A35AE6DDA}" dt="2023-04-05T07:50:17.019" v="177" actId="20577"/>
        <pc:sldMkLst>
          <pc:docMk/>
          <pc:sldMk cId="3638254943" sldId="498"/>
        </pc:sldMkLst>
        <pc:spChg chg="mod">
          <ac:chgData name="Karin Whiteside" userId="d894a562-b930-47e1-9f78-74c8d743f1b8" providerId="ADAL" clId="{62080894-A64C-453D-895F-8F3A35AE6DDA}" dt="2023-04-05T07:50:17.019" v="177" actId="20577"/>
          <ac:spMkLst>
            <pc:docMk/>
            <pc:sldMk cId="3638254943" sldId="498"/>
            <ac:spMk id="2" creationId="{754E145A-45AC-83E7-9D3B-7799A9A96656}"/>
          </ac:spMkLst>
        </pc:spChg>
        <pc:spChg chg="mod">
          <ac:chgData name="Karin Whiteside" userId="d894a562-b930-47e1-9f78-74c8d743f1b8" providerId="ADAL" clId="{62080894-A64C-453D-895F-8F3A35AE6DDA}" dt="2023-04-05T07:42:50.550" v="127" actId="26606"/>
          <ac:spMkLst>
            <pc:docMk/>
            <pc:sldMk cId="3638254943" sldId="498"/>
            <ac:spMk id="4" creationId="{2CA4EFDF-DD5F-2007-099B-28E55618990E}"/>
          </ac:spMkLst>
        </pc:spChg>
        <pc:spChg chg="add">
          <ac:chgData name="Karin Whiteside" userId="d894a562-b930-47e1-9f78-74c8d743f1b8" providerId="ADAL" clId="{62080894-A64C-453D-895F-8F3A35AE6DDA}" dt="2023-04-05T07:42:50.550" v="127" actId="26606"/>
          <ac:spMkLst>
            <pc:docMk/>
            <pc:sldMk cId="3638254943" sldId="498"/>
            <ac:spMk id="9" creationId="{1ACA2EA0-FFD3-42EC-9406-B595015ED96E}"/>
          </ac:spMkLst>
        </pc:spChg>
        <pc:spChg chg="add">
          <ac:chgData name="Karin Whiteside" userId="d894a562-b930-47e1-9f78-74c8d743f1b8" providerId="ADAL" clId="{62080894-A64C-453D-895F-8F3A35AE6DDA}" dt="2023-04-05T07:42:50.550" v="127" actId="26606"/>
          <ac:spMkLst>
            <pc:docMk/>
            <pc:sldMk cId="3638254943" sldId="498"/>
            <ac:spMk id="11" creationId="{D5288BCE-665C-472A-8C43-664BCFA31E43}"/>
          </ac:spMkLst>
        </pc:spChg>
        <pc:spChg chg="add">
          <ac:chgData name="Karin Whiteside" userId="d894a562-b930-47e1-9f78-74c8d743f1b8" providerId="ADAL" clId="{62080894-A64C-453D-895F-8F3A35AE6DDA}" dt="2023-04-05T07:42:50.550" v="127" actId="26606"/>
          <ac:spMkLst>
            <pc:docMk/>
            <pc:sldMk cId="3638254943" sldId="498"/>
            <ac:spMk id="13" creationId="{46C57131-53A7-4C1A-BEA8-25F06A06AD29}"/>
          </ac:spMkLst>
        </pc:spChg>
      </pc:sldChg>
      <pc:sldChg chg="addSp delSp modSp mod">
        <pc:chgData name="Karin Whiteside" userId="d894a562-b930-47e1-9f78-74c8d743f1b8" providerId="ADAL" clId="{62080894-A64C-453D-895F-8F3A35AE6DDA}" dt="2023-04-05T07:47:10.022" v="147" actId="20577"/>
        <pc:sldMkLst>
          <pc:docMk/>
          <pc:sldMk cId="3134307237" sldId="499"/>
        </pc:sldMkLst>
        <pc:spChg chg="mod">
          <ac:chgData name="Karin Whiteside" userId="d894a562-b930-47e1-9f78-74c8d743f1b8" providerId="ADAL" clId="{62080894-A64C-453D-895F-8F3A35AE6DDA}" dt="2023-04-05T07:47:10.022" v="147" actId="20577"/>
          <ac:spMkLst>
            <pc:docMk/>
            <pc:sldMk cId="3134307237" sldId="499"/>
            <ac:spMk id="2" creationId="{DBF007F2-39C8-0DB0-D24B-DBF5AF69B719}"/>
          </ac:spMkLst>
        </pc:spChg>
        <pc:spChg chg="mod ord">
          <ac:chgData name="Karin Whiteside" userId="d894a562-b930-47e1-9f78-74c8d743f1b8" providerId="ADAL" clId="{62080894-A64C-453D-895F-8F3A35AE6DDA}" dt="2023-04-05T07:46:54.476" v="146" actId="26606"/>
          <ac:spMkLst>
            <pc:docMk/>
            <pc:sldMk cId="3134307237" sldId="499"/>
            <ac:spMk id="3" creationId="{0CCF8618-CD31-1A1C-FCE7-05BE708968EF}"/>
          </ac:spMkLst>
        </pc:spChg>
        <pc:spChg chg="add del mod">
          <ac:chgData name="Karin Whiteside" userId="d894a562-b930-47e1-9f78-74c8d743f1b8" providerId="ADAL" clId="{62080894-A64C-453D-895F-8F3A35AE6DDA}" dt="2023-04-05T07:46:01.490" v="133" actId="21"/>
          <ac:spMkLst>
            <pc:docMk/>
            <pc:sldMk cId="3134307237" sldId="499"/>
            <ac:spMk id="8" creationId="{A7193D3B-54C9-F997-6CBC-FAB614CC3A9F}"/>
          </ac:spMkLst>
        </pc:spChg>
        <pc:spChg chg="add del mod">
          <ac:chgData name="Karin Whiteside" userId="d894a562-b930-47e1-9f78-74c8d743f1b8" providerId="ADAL" clId="{62080894-A64C-453D-895F-8F3A35AE6DDA}" dt="2023-04-05T07:46:15.605" v="136" actId="478"/>
          <ac:spMkLst>
            <pc:docMk/>
            <pc:sldMk cId="3134307237" sldId="499"/>
            <ac:spMk id="9" creationId="{058A68EE-80C7-68DA-CC6B-1BCB35797E73}"/>
          </ac:spMkLst>
        </pc:spChg>
        <pc:spChg chg="add del">
          <ac:chgData name="Karin Whiteside" userId="d894a562-b930-47e1-9f78-74c8d743f1b8" providerId="ADAL" clId="{62080894-A64C-453D-895F-8F3A35AE6DDA}" dt="2023-04-05T07:46:54.476" v="146" actId="26606"/>
          <ac:spMkLst>
            <pc:docMk/>
            <pc:sldMk cId="3134307237" sldId="499"/>
            <ac:spMk id="20" creationId="{86361003-D1D3-45E0-9CCB-35CC99E9EEA6}"/>
          </ac:spMkLst>
        </pc:spChg>
        <pc:spChg chg="add del">
          <ac:chgData name="Karin Whiteside" userId="d894a562-b930-47e1-9f78-74c8d743f1b8" providerId="ADAL" clId="{62080894-A64C-453D-895F-8F3A35AE6DDA}" dt="2023-04-05T07:46:54.476" v="146" actId="26606"/>
          <ac:spMkLst>
            <pc:docMk/>
            <pc:sldMk cId="3134307237" sldId="499"/>
            <ac:spMk id="26" creationId="{5FC9E5C3-B8DC-4532-8C1F-4D5331C64C08}"/>
          </ac:spMkLst>
        </pc:spChg>
        <pc:spChg chg="add del">
          <ac:chgData name="Karin Whiteside" userId="d894a562-b930-47e1-9f78-74c8d743f1b8" providerId="ADAL" clId="{62080894-A64C-453D-895F-8F3A35AE6DDA}" dt="2023-04-05T07:46:54.476" v="146" actId="26606"/>
          <ac:spMkLst>
            <pc:docMk/>
            <pc:sldMk cId="3134307237" sldId="499"/>
            <ac:spMk id="31" creationId="{F1E7273E-E5A3-4B1D-BE3E-56F045D92700}"/>
          </ac:spMkLst>
        </pc:spChg>
        <pc:spChg chg="add del">
          <ac:chgData name="Karin Whiteside" userId="d894a562-b930-47e1-9f78-74c8d743f1b8" providerId="ADAL" clId="{62080894-A64C-453D-895F-8F3A35AE6DDA}" dt="2023-04-05T07:46:54.476" v="146" actId="26606"/>
          <ac:spMkLst>
            <pc:docMk/>
            <pc:sldMk cId="3134307237" sldId="499"/>
            <ac:spMk id="33" creationId="{9CF7FE1C-8BC5-4B0C-A2BC-93AB72C90FDD}"/>
          </ac:spMkLst>
        </pc:spChg>
        <pc:grpChg chg="add del">
          <ac:chgData name="Karin Whiteside" userId="d894a562-b930-47e1-9f78-74c8d743f1b8" providerId="ADAL" clId="{62080894-A64C-453D-895F-8F3A35AE6DDA}" dt="2023-04-05T07:46:54.476" v="146" actId="26606"/>
          <ac:grpSpMkLst>
            <pc:docMk/>
            <pc:sldMk cId="3134307237" sldId="499"/>
            <ac:grpSpMk id="22" creationId="{D2A542E6-1924-4FE2-89D1-3CB19468C1F6}"/>
          </ac:grpSpMkLst>
        </pc:grpChg>
        <pc:picChg chg="mod">
          <ac:chgData name="Karin Whiteside" userId="d894a562-b930-47e1-9f78-74c8d743f1b8" providerId="ADAL" clId="{62080894-A64C-453D-895F-8F3A35AE6DDA}" dt="2023-04-05T07:46:54.476" v="146" actId="26606"/>
          <ac:picMkLst>
            <pc:docMk/>
            <pc:sldMk cId="3134307237" sldId="499"/>
            <ac:picMk id="4" creationId="{5707C786-5B37-8C7E-F6F4-9C3BABDC4E48}"/>
          </ac:picMkLst>
        </pc:picChg>
        <pc:picChg chg="mod">
          <ac:chgData name="Karin Whiteside" userId="d894a562-b930-47e1-9f78-74c8d743f1b8" providerId="ADAL" clId="{62080894-A64C-453D-895F-8F3A35AE6DDA}" dt="2023-04-05T07:46:54.476" v="146" actId="26606"/>
          <ac:picMkLst>
            <pc:docMk/>
            <pc:sldMk cId="3134307237" sldId="499"/>
            <ac:picMk id="5" creationId="{F9809F80-28F2-CE71-E497-48E860D29006}"/>
          </ac:picMkLst>
        </pc:picChg>
        <pc:picChg chg="mod">
          <ac:chgData name="Karin Whiteside" userId="d894a562-b930-47e1-9f78-74c8d743f1b8" providerId="ADAL" clId="{62080894-A64C-453D-895F-8F3A35AE6DDA}" dt="2023-04-05T07:46:54.476" v="146" actId="26606"/>
          <ac:picMkLst>
            <pc:docMk/>
            <pc:sldMk cId="3134307237" sldId="499"/>
            <ac:picMk id="6" creationId="{181AEB2B-A967-8049-DA04-82DCC1C343D4}"/>
          </ac:picMkLst>
        </pc:picChg>
      </pc:sldChg>
      <pc:sldChg chg="addSp delSp modSp new mod setBg">
        <pc:chgData name="Karin Whiteside" userId="d894a562-b930-47e1-9f78-74c8d743f1b8" providerId="ADAL" clId="{62080894-A64C-453D-895F-8F3A35AE6DDA}" dt="2023-04-05T07:31:03.057" v="14" actId="2711"/>
        <pc:sldMkLst>
          <pc:docMk/>
          <pc:sldMk cId="946842575" sldId="500"/>
        </pc:sldMkLst>
        <pc:spChg chg="mod">
          <ac:chgData name="Karin Whiteside" userId="d894a562-b930-47e1-9f78-74c8d743f1b8" providerId="ADAL" clId="{62080894-A64C-453D-895F-8F3A35AE6DDA}" dt="2023-04-05T07:31:03.057" v="14" actId="2711"/>
          <ac:spMkLst>
            <pc:docMk/>
            <pc:sldMk cId="946842575" sldId="500"/>
            <ac:spMk id="2" creationId="{E7A1DAAD-4628-8472-4576-E13AC08B37D6}"/>
          </ac:spMkLst>
        </pc:spChg>
        <pc:spChg chg="del">
          <ac:chgData name="Karin Whiteside" userId="d894a562-b930-47e1-9f78-74c8d743f1b8" providerId="ADAL" clId="{62080894-A64C-453D-895F-8F3A35AE6DDA}" dt="2023-04-05T07:30:41.386" v="10" actId="478"/>
          <ac:spMkLst>
            <pc:docMk/>
            <pc:sldMk cId="946842575" sldId="500"/>
            <ac:spMk id="3" creationId="{E17F2194-7E34-5410-7FBF-2E470B40A8D0}"/>
          </ac:spMkLst>
        </pc:spChg>
        <pc:spChg chg="add del">
          <ac:chgData name="Karin Whiteside" userId="d894a562-b930-47e1-9f78-74c8d743f1b8" providerId="ADAL" clId="{62080894-A64C-453D-895F-8F3A35AE6DDA}" dt="2023-04-05T07:30:57.629" v="13" actId="26606"/>
          <ac:spMkLst>
            <pc:docMk/>
            <pc:sldMk cId="946842575" sldId="500"/>
            <ac:spMk id="7" creationId="{FFD48BC7-DC40-47DE-87EE-9F4B6ECB9ABB}"/>
          </ac:spMkLst>
        </pc:spChg>
        <pc:spChg chg="add del">
          <ac:chgData name="Karin Whiteside" userId="d894a562-b930-47e1-9f78-74c8d743f1b8" providerId="ADAL" clId="{62080894-A64C-453D-895F-8F3A35AE6DDA}" dt="2023-04-05T07:30:57.629" v="13" actId="26606"/>
          <ac:spMkLst>
            <pc:docMk/>
            <pc:sldMk cId="946842575" sldId="500"/>
            <ac:spMk id="9" creationId="{E502BBC7-2C76-46F3-BC24-5985BC13DB88}"/>
          </ac:spMkLst>
        </pc:spChg>
        <pc:spChg chg="add del">
          <ac:chgData name="Karin Whiteside" userId="d894a562-b930-47e1-9f78-74c8d743f1b8" providerId="ADAL" clId="{62080894-A64C-453D-895F-8F3A35AE6DDA}" dt="2023-04-05T07:30:57.629" v="13" actId="26606"/>
          <ac:spMkLst>
            <pc:docMk/>
            <pc:sldMk cId="946842575" sldId="500"/>
            <ac:spMk id="11" creationId="{C7F28D52-2A5F-4D23-81AE-7CB8B591C7AF}"/>
          </ac:spMkLst>
        </pc:spChg>
        <pc:spChg chg="add del">
          <ac:chgData name="Karin Whiteside" userId="d894a562-b930-47e1-9f78-74c8d743f1b8" providerId="ADAL" clId="{62080894-A64C-453D-895F-8F3A35AE6DDA}" dt="2023-04-05T07:30:57.629" v="13" actId="26606"/>
          <ac:spMkLst>
            <pc:docMk/>
            <pc:sldMk cId="946842575" sldId="500"/>
            <ac:spMk id="13" creationId="{3629484E-3792-4B3D-89AD-7C8A1ED0E0D4}"/>
          </ac:spMkLst>
        </pc:spChg>
        <pc:spChg chg="add">
          <ac:chgData name="Karin Whiteside" userId="d894a562-b930-47e1-9f78-74c8d743f1b8" providerId="ADAL" clId="{62080894-A64C-453D-895F-8F3A35AE6DDA}" dt="2023-04-05T07:30:57.629" v="13" actId="26606"/>
          <ac:spMkLst>
            <pc:docMk/>
            <pc:sldMk cId="946842575" sldId="500"/>
            <ac:spMk id="18" creationId="{1ACA2EA0-FFD3-42EC-9406-B595015ED96E}"/>
          </ac:spMkLst>
        </pc:spChg>
        <pc:spChg chg="add">
          <ac:chgData name="Karin Whiteside" userId="d894a562-b930-47e1-9f78-74c8d743f1b8" providerId="ADAL" clId="{62080894-A64C-453D-895F-8F3A35AE6DDA}" dt="2023-04-05T07:30:57.629" v="13" actId="26606"/>
          <ac:spMkLst>
            <pc:docMk/>
            <pc:sldMk cId="946842575" sldId="500"/>
            <ac:spMk id="20" creationId="{D5288BCE-665C-472A-8C43-664BCFA31E43}"/>
          </ac:spMkLst>
        </pc:spChg>
        <pc:spChg chg="add">
          <ac:chgData name="Karin Whiteside" userId="d894a562-b930-47e1-9f78-74c8d743f1b8" providerId="ADAL" clId="{62080894-A64C-453D-895F-8F3A35AE6DDA}" dt="2023-04-05T07:30:57.629" v="13" actId="26606"/>
          <ac:spMkLst>
            <pc:docMk/>
            <pc:sldMk cId="946842575" sldId="500"/>
            <ac:spMk id="22" creationId="{46C57131-53A7-4C1A-BEA8-25F06A06AD29}"/>
          </ac:spMkLst>
        </pc:spChg>
      </pc:sldChg>
      <pc:sldChg chg="addSp modSp del mod">
        <pc:chgData name="Karin Whiteside" userId="d894a562-b930-47e1-9f78-74c8d743f1b8" providerId="ADAL" clId="{62080894-A64C-453D-895F-8F3A35AE6DDA}" dt="2023-04-05T07:51:25.321" v="178" actId="47"/>
        <pc:sldMkLst>
          <pc:docMk/>
          <pc:sldMk cId="435010059" sldId="501"/>
        </pc:sldMkLst>
        <pc:spChg chg="mod">
          <ac:chgData name="Karin Whiteside" userId="d894a562-b930-47e1-9f78-74c8d743f1b8" providerId="ADAL" clId="{62080894-A64C-453D-895F-8F3A35AE6DDA}" dt="2023-04-05T07:35:31.862" v="78" actId="20577"/>
          <ac:spMkLst>
            <pc:docMk/>
            <pc:sldMk cId="435010059" sldId="501"/>
            <ac:spMk id="2" creationId="{00000000-0000-0000-0000-000000000000}"/>
          </ac:spMkLst>
        </pc:spChg>
        <pc:picChg chg="add mod">
          <ac:chgData name="Karin Whiteside" userId="d894a562-b930-47e1-9f78-74c8d743f1b8" providerId="ADAL" clId="{62080894-A64C-453D-895F-8F3A35AE6DDA}" dt="2023-04-05T07:35:51.425" v="81" actId="1076"/>
          <ac:picMkLst>
            <pc:docMk/>
            <pc:sldMk cId="435010059" sldId="501"/>
            <ac:picMk id="5" creationId="{B2098BD6-70FA-0579-47D9-B0D36290C91E}"/>
          </ac:picMkLst>
        </pc:picChg>
      </pc:sldChg>
      <pc:sldChg chg="addSp delSp modSp new del mod modClrScheme chgLayout">
        <pc:chgData name="Karin Whiteside" userId="d894a562-b930-47e1-9f78-74c8d743f1b8" providerId="ADAL" clId="{62080894-A64C-453D-895F-8F3A35AE6DDA}" dt="2023-04-05T07:35:04.711" v="63" actId="47"/>
        <pc:sldMkLst>
          <pc:docMk/>
          <pc:sldMk cId="2958246510" sldId="501"/>
        </pc:sldMkLst>
        <pc:spChg chg="del mod ord">
          <ac:chgData name="Karin Whiteside" userId="d894a562-b930-47e1-9f78-74c8d743f1b8" providerId="ADAL" clId="{62080894-A64C-453D-895F-8F3A35AE6DDA}" dt="2023-04-05T07:31:30.067" v="16" actId="700"/>
          <ac:spMkLst>
            <pc:docMk/>
            <pc:sldMk cId="2958246510" sldId="501"/>
            <ac:spMk id="2" creationId="{72533C1B-144B-BE6B-2B7F-F5F3FB367E72}"/>
          </ac:spMkLst>
        </pc:spChg>
        <pc:spChg chg="del">
          <ac:chgData name="Karin Whiteside" userId="d894a562-b930-47e1-9f78-74c8d743f1b8" providerId="ADAL" clId="{62080894-A64C-453D-895F-8F3A35AE6DDA}" dt="2023-04-05T07:31:30.067" v="16" actId="700"/>
          <ac:spMkLst>
            <pc:docMk/>
            <pc:sldMk cId="2958246510" sldId="501"/>
            <ac:spMk id="3" creationId="{DA848DC5-8014-06C1-3A84-F0A1216C71AE}"/>
          </ac:spMkLst>
        </pc:spChg>
        <pc:spChg chg="add mod ord">
          <ac:chgData name="Karin Whiteside" userId="d894a562-b930-47e1-9f78-74c8d743f1b8" providerId="ADAL" clId="{62080894-A64C-453D-895F-8F3A35AE6DDA}" dt="2023-04-05T07:32:44.751" v="62" actId="20577"/>
          <ac:spMkLst>
            <pc:docMk/>
            <pc:sldMk cId="2958246510" sldId="501"/>
            <ac:spMk id="4" creationId="{6159DBBB-5F80-EABB-E090-40C24C0A595E}"/>
          </ac:spMkLst>
        </pc:spChg>
        <pc:spChg chg="add mod ord">
          <ac:chgData name="Karin Whiteside" userId="d894a562-b930-47e1-9f78-74c8d743f1b8" providerId="ADAL" clId="{62080894-A64C-453D-895F-8F3A35AE6DDA}" dt="2023-04-05T07:31:30.067" v="16" actId="700"/>
          <ac:spMkLst>
            <pc:docMk/>
            <pc:sldMk cId="2958246510" sldId="501"/>
            <ac:spMk id="5" creationId="{A892CDF0-434A-AF5D-2773-C962B3F4FF92}"/>
          </ac:spMkLst>
        </pc:spChg>
      </pc:sldChg>
      <pc:sldChg chg="addSp modSp new mod">
        <pc:chgData name="Karin Whiteside" userId="d894a562-b930-47e1-9f78-74c8d743f1b8" providerId="ADAL" clId="{62080894-A64C-453D-895F-8F3A35AE6DDA}" dt="2023-04-05T07:42:36.419" v="126" actId="14100"/>
        <pc:sldMkLst>
          <pc:docMk/>
          <pc:sldMk cId="757901380" sldId="502"/>
        </pc:sldMkLst>
        <pc:spChg chg="mod">
          <ac:chgData name="Karin Whiteside" userId="d894a562-b930-47e1-9f78-74c8d743f1b8" providerId="ADAL" clId="{62080894-A64C-453D-895F-8F3A35AE6DDA}" dt="2023-04-05T07:36:14.855" v="87" actId="27636"/>
          <ac:spMkLst>
            <pc:docMk/>
            <pc:sldMk cId="757901380" sldId="502"/>
            <ac:spMk id="2" creationId="{DC6F2BEF-526C-5F1E-AEA6-F951D6F630D9}"/>
          </ac:spMkLst>
        </pc:spChg>
        <pc:spChg chg="mod">
          <ac:chgData name="Karin Whiteside" userId="d894a562-b930-47e1-9f78-74c8d743f1b8" providerId="ADAL" clId="{62080894-A64C-453D-895F-8F3A35AE6DDA}" dt="2023-04-05T07:36:28.146" v="89" actId="5793"/>
          <ac:spMkLst>
            <pc:docMk/>
            <pc:sldMk cId="757901380" sldId="502"/>
            <ac:spMk id="3" creationId="{0624D6D0-B250-EA23-D799-EA940A1C2FEE}"/>
          </ac:spMkLst>
        </pc:spChg>
        <pc:picChg chg="add mod">
          <ac:chgData name="Karin Whiteside" userId="d894a562-b930-47e1-9f78-74c8d743f1b8" providerId="ADAL" clId="{62080894-A64C-453D-895F-8F3A35AE6DDA}" dt="2023-04-05T07:42:26.819" v="120" actId="1076"/>
          <ac:picMkLst>
            <pc:docMk/>
            <pc:sldMk cId="757901380" sldId="502"/>
            <ac:picMk id="5" creationId="{701A0A64-B0A5-A59C-5E77-76344A86B53A}"/>
          </ac:picMkLst>
        </pc:picChg>
        <pc:picChg chg="add mod">
          <ac:chgData name="Karin Whiteside" userId="d894a562-b930-47e1-9f78-74c8d743f1b8" providerId="ADAL" clId="{62080894-A64C-453D-895F-8F3A35AE6DDA}" dt="2023-04-05T07:42:30.107" v="122" actId="1076"/>
          <ac:picMkLst>
            <pc:docMk/>
            <pc:sldMk cId="757901380" sldId="502"/>
            <ac:picMk id="6" creationId="{68EFEA84-1B2B-4E30-A040-3C5E1FAB6D5B}"/>
          </ac:picMkLst>
        </pc:picChg>
        <pc:picChg chg="add mod">
          <ac:chgData name="Karin Whiteside" userId="d894a562-b930-47e1-9f78-74c8d743f1b8" providerId="ADAL" clId="{62080894-A64C-453D-895F-8F3A35AE6DDA}" dt="2023-04-05T07:42:28.317" v="121" actId="1076"/>
          <ac:picMkLst>
            <pc:docMk/>
            <pc:sldMk cId="757901380" sldId="502"/>
            <ac:picMk id="8" creationId="{9A4A11C0-F12E-64B7-168D-303877140F4B}"/>
          </ac:picMkLst>
        </pc:picChg>
        <pc:picChg chg="add mod">
          <ac:chgData name="Karin Whiteside" userId="d894a562-b930-47e1-9f78-74c8d743f1b8" providerId="ADAL" clId="{62080894-A64C-453D-895F-8F3A35AE6DDA}" dt="2023-04-05T07:42:36.419" v="126" actId="14100"/>
          <ac:picMkLst>
            <pc:docMk/>
            <pc:sldMk cId="757901380" sldId="502"/>
            <ac:picMk id="10" creationId="{9E10511F-4B27-FC71-2C25-FF43301A94B1}"/>
          </ac:picMkLst>
        </pc:picChg>
        <pc:picChg chg="add mod">
          <ac:chgData name="Karin Whiteside" userId="d894a562-b930-47e1-9f78-74c8d743f1b8" providerId="ADAL" clId="{62080894-A64C-453D-895F-8F3A35AE6DDA}" dt="2023-04-05T07:42:33.107" v="124" actId="1076"/>
          <ac:picMkLst>
            <pc:docMk/>
            <pc:sldMk cId="757901380" sldId="502"/>
            <ac:picMk id="12" creationId="{7C4491DF-294B-DD4A-1573-C4158B6F18B1}"/>
          </ac:picMkLst>
        </pc:picChg>
      </pc:sldChg>
    </pc:docChg>
  </pc:docChgLst>
  <pc:docChgLst>
    <pc:chgData name="Karin Whiteside" userId="d894a562-b930-47e1-9f78-74c8d743f1b8" providerId="ADAL" clId="{982E1860-08E4-466D-9106-42559A2A9A4D}"/>
    <pc:docChg chg="undo custSel addSld delSld modSld">
      <pc:chgData name="Karin Whiteside" userId="d894a562-b930-47e1-9f78-74c8d743f1b8" providerId="ADAL" clId="{982E1860-08E4-466D-9106-42559A2A9A4D}" dt="2023-04-04T14:50:51.837" v="28" actId="47"/>
      <pc:docMkLst>
        <pc:docMk/>
      </pc:docMkLst>
      <pc:sldChg chg="del">
        <pc:chgData name="Karin Whiteside" userId="d894a562-b930-47e1-9f78-74c8d743f1b8" providerId="ADAL" clId="{982E1860-08E4-466D-9106-42559A2A9A4D}" dt="2023-04-04T14:50:51.837" v="28" actId="47"/>
        <pc:sldMkLst>
          <pc:docMk/>
          <pc:sldMk cId="705573440" sldId="493"/>
        </pc:sldMkLst>
      </pc:sldChg>
      <pc:sldChg chg="addSp delSp modSp new mod setBg modClrScheme setClrOvrMap chgLayout">
        <pc:chgData name="Karin Whiteside" userId="d894a562-b930-47e1-9f78-74c8d743f1b8" providerId="ADAL" clId="{982E1860-08E4-466D-9106-42559A2A9A4D}" dt="2023-04-04T14:50:37.722" v="27" actId="26606"/>
        <pc:sldMkLst>
          <pc:docMk/>
          <pc:sldMk cId="315920487" sldId="495"/>
        </pc:sldMkLst>
        <pc:spChg chg="del mod ord">
          <ac:chgData name="Karin Whiteside" userId="d894a562-b930-47e1-9f78-74c8d743f1b8" providerId="ADAL" clId="{982E1860-08E4-466D-9106-42559A2A9A4D}" dt="2023-04-04T14:48:59.865" v="1" actId="700"/>
          <ac:spMkLst>
            <pc:docMk/>
            <pc:sldMk cId="315920487" sldId="495"/>
            <ac:spMk id="2" creationId="{021F1994-5F50-B837-A385-A009F047573D}"/>
          </ac:spMkLst>
        </pc:spChg>
        <pc:spChg chg="del">
          <ac:chgData name="Karin Whiteside" userId="d894a562-b930-47e1-9f78-74c8d743f1b8" providerId="ADAL" clId="{982E1860-08E4-466D-9106-42559A2A9A4D}" dt="2023-04-04T14:48:59.865" v="1" actId="700"/>
          <ac:spMkLst>
            <pc:docMk/>
            <pc:sldMk cId="315920487" sldId="495"/>
            <ac:spMk id="3" creationId="{90643886-E780-E9C2-851F-6C14214C8795}"/>
          </ac:spMkLst>
        </pc:spChg>
        <pc:spChg chg="add mod ord">
          <ac:chgData name="Karin Whiteside" userId="d894a562-b930-47e1-9f78-74c8d743f1b8" providerId="ADAL" clId="{982E1860-08E4-466D-9106-42559A2A9A4D}" dt="2023-04-04T14:50:37.722" v="27" actId="26606"/>
          <ac:spMkLst>
            <pc:docMk/>
            <pc:sldMk cId="315920487" sldId="495"/>
            <ac:spMk id="4" creationId="{7CC6052F-E195-3EAA-0745-82CAD11EBBA8}"/>
          </ac:spMkLst>
        </pc:spChg>
        <pc:spChg chg="add del mod ord">
          <ac:chgData name="Karin Whiteside" userId="d894a562-b930-47e1-9f78-74c8d743f1b8" providerId="ADAL" clId="{982E1860-08E4-466D-9106-42559A2A9A4D}" dt="2023-04-04T14:49:59.400" v="16" actId="478"/>
          <ac:spMkLst>
            <pc:docMk/>
            <pc:sldMk cId="315920487" sldId="495"/>
            <ac:spMk id="5" creationId="{14287B47-4922-8E05-766F-94A13E49AB51}"/>
          </ac:spMkLst>
        </pc:spChg>
        <pc:spChg chg="add">
          <ac:chgData name="Karin Whiteside" userId="d894a562-b930-47e1-9f78-74c8d743f1b8" providerId="ADAL" clId="{982E1860-08E4-466D-9106-42559A2A9A4D}" dt="2023-04-04T14:50:37.722" v="27" actId="26606"/>
          <ac:spMkLst>
            <pc:docMk/>
            <pc:sldMk cId="315920487" sldId="495"/>
            <ac:spMk id="8" creationId="{5A59F003-E00A-43F9-91DC-CC54E3B87466}"/>
          </ac:spMkLst>
        </pc:spChg>
        <pc:spChg chg="add del">
          <ac:chgData name="Karin Whiteside" userId="d894a562-b930-47e1-9f78-74c8d743f1b8" providerId="ADAL" clId="{982E1860-08E4-466D-9106-42559A2A9A4D}" dt="2023-04-04T14:50:11.728" v="18" actId="26606"/>
          <ac:spMkLst>
            <pc:docMk/>
            <pc:sldMk cId="315920487" sldId="495"/>
            <ac:spMk id="10" creationId="{5A59F003-E00A-43F9-91DC-CC54E3B87466}"/>
          </ac:spMkLst>
        </pc:spChg>
        <pc:spChg chg="add del">
          <ac:chgData name="Karin Whiteside" userId="d894a562-b930-47e1-9f78-74c8d743f1b8" providerId="ADAL" clId="{982E1860-08E4-466D-9106-42559A2A9A4D}" dt="2023-04-04T14:49:43.608" v="13" actId="26606"/>
          <ac:spMkLst>
            <pc:docMk/>
            <pc:sldMk cId="315920487" sldId="495"/>
            <ac:spMk id="11" creationId="{71B2258F-86CA-4D4D-8270-BC05FCDEBFB3}"/>
          </ac:spMkLst>
        </pc:spChg>
        <pc:spChg chg="add del">
          <ac:chgData name="Karin Whiteside" userId="d894a562-b930-47e1-9f78-74c8d743f1b8" providerId="ADAL" clId="{982E1860-08E4-466D-9106-42559A2A9A4D}" dt="2023-04-04T14:50:11.728" v="18" actId="26606"/>
          <ac:spMkLst>
            <pc:docMk/>
            <pc:sldMk cId="315920487" sldId="495"/>
            <ac:spMk id="12" creationId="{D74A4382-E3AD-430A-9A1F-DFA3E0E77A7D}"/>
          </ac:spMkLst>
        </pc:spChg>
        <pc:spChg chg="add">
          <ac:chgData name="Karin Whiteside" userId="d894a562-b930-47e1-9f78-74c8d743f1b8" providerId="ADAL" clId="{982E1860-08E4-466D-9106-42559A2A9A4D}" dt="2023-04-04T14:50:37.722" v="27" actId="26606"/>
          <ac:spMkLst>
            <pc:docMk/>
            <pc:sldMk cId="315920487" sldId="495"/>
            <ac:spMk id="13" creationId="{D74A4382-E3AD-430A-9A1F-DFA3E0E77A7D}"/>
          </ac:spMkLst>
        </pc:spChg>
        <pc:spChg chg="add del">
          <ac:chgData name="Karin Whiteside" userId="d894a562-b930-47e1-9f78-74c8d743f1b8" providerId="ADAL" clId="{982E1860-08E4-466D-9106-42559A2A9A4D}" dt="2023-04-04T14:50:11.728" v="18" actId="26606"/>
          <ac:spMkLst>
            <pc:docMk/>
            <pc:sldMk cId="315920487" sldId="495"/>
            <ac:spMk id="14" creationId="{79F40191-0F44-4FD1-82CC-ACB507C14BE6}"/>
          </ac:spMkLst>
        </pc:spChg>
        <pc:spChg chg="add">
          <ac:chgData name="Karin Whiteside" userId="d894a562-b930-47e1-9f78-74c8d743f1b8" providerId="ADAL" clId="{982E1860-08E4-466D-9106-42559A2A9A4D}" dt="2023-04-04T14:50:37.722" v="27" actId="26606"/>
          <ac:spMkLst>
            <pc:docMk/>
            <pc:sldMk cId="315920487" sldId="495"/>
            <ac:spMk id="15" creationId="{79F40191-0F44-4FD1-82CC-ACB507C14BE6}"/>
          </ac:spMkLst>
        </pc:spChg>
        <pc:spChg chg="add del">
          <ac:chgData name="Karin Whiteside" userId="d894a562-b930-47e1-9f78-74c8d743f1b8" providerId="ADAL" clId="{982E1860-08E4-466D-9106-42559A2A9A4D}" dt="2023-04-04T14:50:21.795" v="20" actId="26606"/>
          <ac:spMkLst>
            <pc:docMk/>
            <pc:sldMk cId="315920487" sldId="495"/>
            <ac:spMk id="16" creationId="{71B2258F-86CA-4D4D-8270-BC05FCDEBFB3}"/>
          </ac:spMkLst>
        </pc:spChg>
        <pc:spChg chg="add del">
          <ac:chgData name="Karin Whiteside" userId="d894a562-b930-47e1-9f78-74c8d743f1b8" providerId="ADAL" clId="{982E1860-08E4-466D-9106-42559A2A9A4D}" dt="2023-04-04T14:50:30.571" v="24" actId="26606"/>
          <ac:spMkLst>
            <pc:docMk/>
            <pc:sldMk cId="315920487" sldId="495"/>
            <ac:spMk id="21" creationId="{3A930249-8242-4E2B-AF17-C01826488321}"/>
          </ac:spMkLst>
        </pc:spChg>
        <pc:spChg chg="add del">
          <ac:chgData name="Karin Whiteside" userId="d894a562-b930-47e1-9f78-74c8d743f1b8" providerId="ADAL" clId="{982E1860-08E4-466D-9106-42559A2A9A4D}" dt="2023-04-04T14:50:30.571" v="24" actId="26606"/>
          <ac:spMkLst>
            <pc:docMk/>
            <pc:sldMk cId="315920487" sldId="495"/>
            <ac:spMk id="22" creationId="{A5BDD999-C5E1-4B3E-A710-768673819165}"/>
          </ac:spMkLst>
        </pc:spChg>
        <pc:picChg chg="add del">
          <ac:chgData name="Karin Whiteside" userId="d894a562-b930-47e1-9f78-74c8d743f1b8" providerId="ADAL" clId="{982E1860-08E4-466D-9106-42559A2A9A4D}" dt="2023-04-04T14:50:11.728" v="18" actId="26606"/>
          <ac:picMkLst>
            <pc:docMk/>
            <pc:sldMk cId="315920487" sldId="495"/>
            <ac:picMk id="6" creationId="{5C2CBBC0-3829-CEE1-1F6A-77025AEEB613}"/>
          </ac:picMkLst>
        </pc:picChg>
        <pc:picChg chg="add del">
          <ac:chgData name="Karin Whiteside" userId="d894a562-b930-47e1-9f78-74c8d743f1b8" providerId="ADAL" clId="{982E1860-08E4-466D-9106-42559A2A9A4D}" dt="2023-04-04T14:49:43.608" v="13" actId="26606"/>
          <ac:picMkLst>
            <pc:docMk/>
            <pc:sldMk cId="315920487" sldId="495"/>
            <ac:picMk id="7" creationId="{E63DF585-C771-7DA8-FE1F-1B17FA7B6E14}"/>
          </ac:picMkLst>
        </pc:picChg>
        <pc:picChg chg="add">
          <ac:chgData name="Karin Whiteside" userId="d894a562-b930-47e1-9f78-74c8d743f1b8" providerId="ADAL" clId="{982E1860-08E4-466D-9106-42559A2A9A4D}" dt="2023-04-04T14:50:37.722" v="27" actId="26606"/>
          <ac:picMkLst>
            <pc:docMk/>
            <pc:sldMk cId="315920487" sldId="495"/>
            <ac:picMk id="9" creationId="{5C2CBBC0-3829-CEE1-1F6A-77025AEEB613}"/>
          </ac:picMkLst>
        </pc:picChg>
        <pc:picChg chg="add del">
          <ac:chgData name="Karin Whiteside" userId="d894a562-b930-47e1-9f78-74c8d743f1b8" providerId="ADAL" clId="{982E1860-08E4-466D-9106-42559A2A9A4D}" dt="2023-04-04T14:50:21.795" v="20" actId="26606"/>
          <ac:picMkLst>
            <pc:docMk/>
            <pc:sldMk cId="315920487" sldId="495"/>
            <ac:picMk id="17" creationId="{5BB53AD9-8536-831F-942E-95E0B416A996}"/>
          </ac:picMkLst>
        </pc:picChg>
        <pc:picChg chg="add del">
          <ac:chgData name="Karin Whiteside" userId="d894a562-b930-47e1-9f78-74c8d743f1b8" providerId="ADAL" clId="{982E1860-08E4-466D-9106-42559A2A9A4D}" dt="2023-04-04T14:50:28.189" v="22" actId="26606"/>
          <ac:picMkLst>
            <pc:docMk/>
            <pc:sldMk cId="315920487" sldId="495"/>
            <ac:picMk id="19" creationId="{BB26806E-E8EB-D361-163D-BB965986E0E8}"/>
          </ac:picMkLst>
        </pc:picChg>
        <pc:picChg chg="add del">
          <ac:chgData name="Karin Whiteside" userId="d894a562-b930-47e1-9f78-74c8d743f1b8" providerId="ADAL" clId="{982E1860-08E4-466D-9106-42559A2A9A4D}" dt="2023-04-04T14:50:30.571" v="24" actId="26606"/>
          <ac:picMkLst>
            <pc:docMk/>
            <pc:sldMk cId="315920487" sldId="495"/>
            <ac:picMk id="23" creationId="{DFEBACC0-6BE9-A4A5-4188-A0282576F303}"/>
          </ac:picMkLst>
        </pc:picChg>
        <pc:picChg chg="add del">
          <ac:chgData name="Karin Whiteside" userId="d894a562-b930-47e1-9f78-74c8d743f1b8" providerId="ADAL" clId="{982E1860-08E4-466D-9106-42559A2A9A4D}" dt="2023-04-04T14:50:34.029" v="26" actId="26606"/>
          <ac:picMkLst>
            <pc:docMk/>
            <pc:sldMk cId="315920487" sldId="495"/>
            <ac:picMk id="25" creationId="{97278B0C-E171-841A-52E7-F250747A9154}"/>
          </ac:picMkLst>
        </pc:picChg>
      </pc:sldChg>
    </pc:docChg>
  </pc:docChgLst>
  <pc:docChgLst>
    <pc:chgData name="Karin Whiteside" userId="d894a562-b930-47e1-9f78-74c8d743f1b8" providerId="ADAL" clId="{9E461E62-8237-44C3-B9A7-5E5D60CCE10D}"/>
    <pc:docChg chg="undo custSel addSld delSld modSld">
      <pc:chgData name="Karin Whiteside" userId="d894a562-b930-47e1-9f78-74c8d743f1b8" providerId="ADAL" clId="{9E461E62-8237-44C3-B9A7-5E5D60CCE10D}" dt="2023-04-04T15:34:51.657" v="201" actId="2711"/>
      <pc:docMkLst>
        <pc:docMk/>
      </pc:docMkLst>
      <pc:sldChg chg="addSp delSp modSp del mod">
        <pc:chgData name="Karin Whiteside" userId="d894a562-b930-47e1-9f78-74c8d743f1b8" providerId="ADAL" clId="{9E461E62-8237-44C3-B9A7-5E5D60CCE10D}" dt="2023-04-04T15:32:48.737" v="197" actId="47"/>
        <pc:sldMkLst>
          <pc:docMk/>
          <pc:sldMk cId="3146116982" sldId="282"/>
        </pc:sldMkLst>
        <pc:spChg chg="mod">
          <ac:chgData name="Karin Whiteside" userId="d894a562-b930-47e1-9f78-74c8d743f1b8" providerId="ADAL" clId="{9E461E62-8237-44C3-B9A7-5E5D60CCE10D}" dt="2023-04-04T15:31:45.843" v="165" actId="26606"/>
          <ac:spMkLst>
            <pc:docMk/>
            <pc:sldMk cId="3146116982" sldId="282"/>
            <ac:spMk id="2" creationId="{1FE46DCF-B543-443D-8FD2-8802ABC8198D}"/>
          </ac:spMkLst>
        </pc:spChg>
        <pc:spChg chg="mod ord">
          <ac:chgData name="Karin Whiteside" userId="d894a562-b930-47e1-9f78-74c8d743f1b8" providerId="ADAL" clId="{9E461E62-8237-44C3-B9A7-5E5D60CCE10D}" dt="2023-04-04T15:31:45.843" v="165" actId="26606"/>
          <ac:spMkLst>
            <pc:docMk/>
            <pc:sldMk cId="3146116982" sldId="282"/>
            <ac:spMk id="3" creationId="{A74A1312-4AE8-4EF8-8531-B867DCF5CC4B}"/>
          </ac:spMkLst>
        </pc:spChg>
        <pc:spChg chg="del">
          <ac:chgData name="Karin Whiteside" userId="d894a562-b930-47e1-9f78-74c8d743f1b8" providerId="ADAL" clId="{9E461E62-8237-44C3-B9A7-5E5D60CCE10D}" dt="2023-04-04T15:19:14.690" v="44" actId="26606"/>
          <ac:spMkLst>
            <pc:docMk/>
            <pc:sldMk cId="3146116982" sldId="282"/>
            <ac:spMk id="10" creationId="{8F7AFB9A-7364-478C-B48B-8523CDD9AE8D}"/>
          </ac:spMkLst>
        </pc:spChg>
        <pc:spChg chg="del">
          <ac:chgData name="Karin Whiteside" userId="d894a562-b930-47e1-9f78-74c8d743f1b8" providerId="ADAL" clId="{9E461E62-8237-44C3-B9A7-5E5D60CCE10D}" dt="2023-04-04T15:19:14.690" v="44" actId="26606"/>
          <ac:spMkLst>
            <pc:docMk/>
            <pc:sldMk cId="3146116982" sldId="282"/>
            <ac:spMk id="12" creationId="{36678033-86B6-40E6-BE90-78D8ED4E3A31}"/>
          </ac:spMkLst>
        </pc:spChg>
        <pc:spChg chg="del">
          <ac:chgData name="Karin Whiteside" userId="d894a562-b930-47e1-9f78-74c8d743f1b8" providerId="ADAL" clId="{9E461E62-8237-44C3-B9A7-5E5D60CCE10D}" dt="2023-04-04T15:19:14.690" v="44" actId="26606"/>
          <ac:spMkLst>
            <pc:docMk/>
            <pc:sldMk cId="3146116982" sldId="282"/>
            <ac:spMk id="14" creationId="{D2542E1A-076E-4A34-BB67-2BF961754E0C}"/>
          </ac:spMkLst>
        </pc:spChg>
        <pc:spChg chg="del">
          <ac:chgData name="Karin Whiteside" userId="d894a562-b930-47e1-9f78-74c8d743f1b8" providerId="ADAL" clId="{9E461E62-8237-44C3-B9A7-5E5D60CCE10D}" dt="2023-04-04T15:19:14.690" v="44" actId="26606"/>
          <ac:spMkLst>
            <pc:docMk/>
            <pc:sldMk cId="3146116982" sldId="282"/>
            <ac:spMk id="16" creationId="{75C56826-D4E5-42ED-8529-079651CB3005}"/>
          </ac:spMkLst>
        </pc:spChg>
        <pc:spChg chg="del">
          <ac:chgData name="Karin Whiteside" userId="d894a562-b930-47e1-9f78-74c8d743f1b8" providerId="ADAL" clId="{9E461E62-8237-44C3-B9A7-5E5D60CCE10D}" dt="2023-04-04T15:19:14.690" v="44" actId="26606"/>
          <ac:spMkLst>
            <pc:docMk/>
            <pc:sldMk cId="3146116982" sldId="282"/>
            <ac:spMk id="18" creationId="{82095FCE-EF05-4443-B97A-85DEE3A5CA17}"/>
          </ac:spMkLst>
        </pc:spChg>
        <pc:spChg chg="add del">
          <ac:chgData name="Karin Whiteside" userId="d894a562-b930-47e1-9f78-74c8d743f1b8" providerId="ADAL" clId="{9E461E62-8237-44C3-B9A7-5E5D60CCE10D}" dt="2023-04-04T15:20:25.786" v="48" actId="26606"/>
          <ac:spMkLst>
            <pc:docMk/>
            <pc:sldMk cId="3146116982" sldId="282"/>
            <ac:spMk id="20" creationId="{C3896A03-3945-419A-B66B-4EE266EDD152}"/>
          </ac:spMkLst>
        </pc:spChg>
        <pc:spChg chg="add del">
          <ac:chgData name="Karin Whiteside" userId="d894a562-b930-47e1-9f78-74c8d743f1b8" providerId="ADAL" clId="{9E461E62-8237-44C3-B9A7-5E5D60CCE10D}" dt="2023-04-04T15:20:25.786" v="48" actId="26606"/>
          <ac:spMkLst>
            <pc:docMk/>
            <pc:sldMk cId="3146116982" sldId="282"/>
            <ac:spMk id="21" creationId="{B34F5AD2-EDBD-4BBD-A55C-EAFFD0C7097A}"/>
          </ac:spMkLst>
        </pc:spChg>
        <pc:spChg chg="add del">
          <ac:chgData name="Karin Whiteside" userId="d894a562-b930-47e1-9f78-74c8d743f1b8" providerId="ADAL" clId="{9E461E62-8237-44C3-B9A7-5E5D60CCE10D}" dt="2023-04-04T15:20:25.786" v="48" actId="26606"/>
          <ac:spMkLst>
            <pc:docMk/>
            <pc:sldMk cId="3146116982" sldId="282"/>
            <ac:spMk id="22" creationId="{450D3AD2-FA80-415F-A9CE-54D884561CD7}"/>
          </ac:spMkLst>
        </pc:spChg>
        <pc:spChg chg="add del">
          <ac:chgData name="Karin Whiteside" userId="d894a562-b930-47e1-9f78-74c8d743f1b8" providerId="ADAL" clId="{9E461E62-8237-44C3-B9A7-5E5D60CCE10D}" dt="2023-04-04T15:23:08.836" v="70" actId="26606"/>
          <ac:spMkLst>
            <pc:docMk/>
            <pc:sldMk cId="3146116982" sldId="282"/>
            <ac:spMk id="24" creationId="{D8C7B66D-8C78-480F-A98B-3F195E65A5D7}"/>
          </ac:spMkLst>
        </pc:spChg>
        <pc:spChg chg="add del">
          <ac:chgData name="Karin Whiteside" userId="d894a562-b930-47e1-9f78-74c8d743f1b8" providerId="ADAL" clId="{9E461E62-8237-44C3-B9A7-5E5D60CCE10D}" dt="2023-04-04T15:25:37.679" v="73" actId="26606"/>
          <ac:spMkLst>
            <pc:docMk/>
            <pc:sldMk cId="3146116982" sldId="282"/>
            <ac:spMk id="26" creationId="{C3896A03-3945-419A-B66B-4EE266EDD152}"/>
          </ac:spMkLst>
        </pc:spChg>
        <pc:spChg chg="add del">
          <ac:chgData name="Karin Whiteside" userId="d894a562-b930-47e1-9f78-74c8d743f1b8" providerId="ADAL" clId="{9E461E62-8237-44C3-B9A7-5E5D60CCE10D}" dt="2023-04-04T15:25:37.679" v="73" actId="26606"/>
          <ac:spMkLst>
            <pc:docMk/>
            <pc:sldMk cId="3146116982" sldId="282"/>
            <ac:spMk id="31" creationId="{B34F5AD2-EDBD-4BBD-A55C-EAFFD0C7097A}"/>
          </ac:spMkLst>
        </pc:spChg>
        <pc:spChg chg="add del">
          <ac:chgData name="Karin Whiteside" userId="d894a562-b930-47e1-9f78-74c8d743f1b8" providerId="ADAL" clId="{9E461E62-8237-44C3-B9A7-5E5D60CCE10D}" dt="2023-04-04T15:25:37.679" v="73" actId="26606"/>
          <ac:spMkLst>
            <pc:docMk/>
            <pc:sldMk cId="3146116982" sldId="282"/>
            <ac:spMk id="33" creationId="{450D3AD2-FA80-415F-A9CE-54D884561CD7}"/>
          </ac:spMkLst>
        </pc:spChg>
        <pc:spChg chg="add del">
          <ac:chgData name="Karin Whiteside" userId="d894a562-b930-47e1-9f78-74c8d743f1b8" providerId="ADAL" clId="{9E461E62-8237-44C3-B9A7-5E5D60CCE10D}" dt="2023-04-04T15:30:46.387" v="149" actId="26606"/>
          <ac:spMkLst>
            <pc:docMk/>
            <pc:sldMk cId="3146116982" sldId="282"/>
            <ac:spMk id="38" creationId="{8181FC64-B306-4821-98E2-780662EFC486}"/>
          </ac:spMkLst>
        </pc:spChg>
        <pc:spChg chg="add del">
          <ac:chgData name="Karin Whiteside" userId="d894a562-b930-47e1-9f78-74c8d743f1b8" providerId="ADAL" clId="{9E461E62-8237-44C3-B9A7-5E5D60CCE10D}" dt="2023-04-04T15:30:46.387" v="149" actId="26606"/>
          <ac:spMkLst>
            <pc:docMk/>
            <pc:sldMk cId="3146116982" sldId="282"/>
            <ac:spMk id="40" creationId="{CC0388A8-3200-42F9-A84D-3F5F72381F87}"/>
          </ac:spMkLst>
        </pc:spChg>
        <pc:spChg chg="add del">
          <ac:chgData name="Karin Whiteside" userId="d894a562-b930-47e1-9f78-74c8d743f1b8" providerId="ADAL" clId="{9E461E62-8237-44C3-B9A7-5E5D60CCE10D}" dt="2023-04-04T15:30:46.387" v="149" actId="26606"/>
          <ac:spMkLst>
            <pc:docMk/>
            <pc:sldMk cId="3146116982" sldId="282"/>
            <ac:spMk id="42" creationId="{BC0385E9-02B2-4941-889A-EAD43F5BB0A3}"/>
          </ac:spMkLst>
        </pc:spChg>
        <pc:spChg chg="add del">
          <ac:chgData name="Karin Whiteside" userId="d894a562-b930-47e1-9f78-74c8d743f1b8" providerId="ADAL" clId="{9E461E62-8237-44C3-B9A7-5E5D60CCE10D}" dt="2023-04-04T15:30:46.387" v="149" actId="26606"/>
          <ac:spMkLst>
            <pc:docMk/>
            <pc:sldMk cId="3146116982" sldId="282"/>
            <ac:spMk id="44" creationId="{829A1E2C-5AC8-40FC-99E9-832069D39792}"/>
          </ac:spMkLst>
        </pc:spChg>
        <pc:spChg chg="add del">
          <ac:chgData name="Karin Whiteside" userId="d894a562-b930-47e1-9f78-74c8d743f1b8" providerId="ADAL" clId="{9E461E62-8237-44C3-B9A7-5E5D60CCE10D}" dt="2023-04-04T15:31:45.843" v="165" actId="26606"/>
          <ac:spMkLst>
            <pc:docMk/>
            <pc:sldMk cId="3146116982" sldId="282"/>
            <ac:spMk id="49" creationId="{A7AE9375-4664-4DB2-922D-2782A6E439AC}"/>
          </ac:spMkLst>
        </pc:spChg>
        <pc:spChg chg="add del">
          <ac:chgData name="Karin Whiteside" userId="d894a562-b930-47e1-9f78-74c8d743f1b8" providerId="ADAL" clId="{9E461E62-8237-44C3-B9A7-5E5D60CCE10D}" dt="2023-04-04T15:31:45.843" v="165" actId="26606"/>
          <ac:spMkLst>
            <pc:docMk/>
            <pc:sldMk cId="3146116982" sldId="282"/>
            <ac:spMk id="58" creationId="{C3896A03-3945-419A-B66B-4EE266EDD152}"/>
          </ac:spMkLst>
        </pc:spChg>
        <pc:spChg chg="add del">
          <ac:chgData name="Karin Whiteside" userId="d894a562-b930-47e1-9f78-74c8d743f1b8" providerId="ADAL" clId="{9E461E62-8237-44C3-B9A7-5E5D60CCE10D}" dt="2023-04-04T15:31:45.843" v="165" actId="26606"/>
          <ac:spMkLst>
            <pc:docMk/>
            <pc:sldMk cId="3146116982" sldId="282"/>
            <ac:spMk id="60" creationId="{B34F5AD2-EDBD-4BBD-A55C-EAFFD0C7097A}"/>
          </ac:spMkLst>
        </pc:spChg>
        <pc:spChg chg="add del">
          <ac:chgData name="Karin Whiteside" userId="d894a562-b930-47e1-9f78-74c8d743f1b8" providerId="ADAL" clId="{9E461E62-8237-44C3-B9A7-5E5D60CCE10D}" dt="2023-04-04T15:31:45.843" v="165" actId="26606"/>
          <ac:spMkLst>
            <pc:docMk/>
            <pc:sldMk cId="3146116982" sldId="282"/>
            <ac:spMk id="62" creationId="{450D3AD2-FA80-415F-A9CE-54D884561CD7}"/>
          </ac:spMkLst>
        </pc:spChg>
        <pc:picChg chg="mod ord">
          <ac:chgData name="Karin Whiteside" userId="d894a562-b930-47e1-9f78-74c8d743f1b8" providerId="ADAL" clId="{9E461E62-8237-44C3-B9A7-5E5D60CCE10D}" dt="2023-04-04T15:31:45.843" v="165" actId="26606"/>
          <ac:picMkLst>
            <pc:docMk/>
            <pc:sldMk cId="3146116982" sldId="282"/>
            <ac:picMk id="4" creationId="{BC4D9C3D-E5D6-4957-9E72-F93D90654EA3}"/>
          </ac:picMkLst>
        </pc:picChg>
        <pc:picChg chg="mod ord">
          <ac:chgData name="Karin Whiteside" userId="d894a562-b930-47e1-9f78-74c8d743f1b8" providerId="ADAL" clId="{9E461E62-8237-44C3-B9A7-5E5D60CCE10D}" dt="2023-04-04T15:31:45.843" v="165" actId="26606"/>
          <ac:picMkLst>
            <pc:docMk/>
            <pc:sldMk cId="3146116982" sldId="282"/>
            <ac:picMk id="5" creationId="{583C43DE-365B-4975-AB3C-2316D549199B}"/>
          </ac:picMkLst>
        </pc:picChg>
        <pc:picChg chg="add mod ord">
          <ac:chgData name="Karin Whiteside" userId="d894a562-b930-47e1-9f78-74c8d743f1b8" providerId="ADAL" clId="{9E461E62-8237-44C3-B9A7-5E5D60CCE10D}" dt="2023-04-04T15:31:45.843" v="165" actId="26606"/>
          <ac:picMkLst>
            <pc:docMk/>
            <pc:sldMk cId="3146116982" sldId="282"/>
            <ac:picMk id="6" creationId="{AC73AD7B-8D3B-7EE1-8841-F7B4A15D31B7}"/>
          </ac:picMkLst>
        </pc:picChg>
        <pc:cxnChg chg="add del">
          <ac:chgData name="Karin Whiteside" userId="d894a562-b930-47e1-9f78-74c8d743f1b8" providerId="ADAL" clId="{9E461E62-8237-44C3-B9A7-5E5D60CCE10D}" dt="2023-04-04T15:31:45.843" v="165" actId="26606"/>
          <ac:cxnSpMkLst>
            <pc:docMk/>
            <pc:sldMk cId="3146116982" sldId="282"/>
            <ac:cxnSpMk id="51" creationId="{EE504C98-6397-41C1-A8D8-2D9C4ED307E0}"/>
          </ac:cxnSpMkLst>
        </pc:cxnChg>
        <pc:cxnChg chg="add del">
          <ac:chgData name="Karin Whiteside" userId="d894a562-b930-47e1-9f78-74c8d743f1b8" providerId="ADAL" clId="{9E461E62-8237-44C3-B9A7-5E5D60CCE10D}" dt="2023-04-04T15:31:45.843" v="165" actId="26606"/>
          <ac:cxnSpMkLst>
            <pc:docMk/>
            <pc:sldMk cId="3146116982" sldId="282"/>
            <ac:cxnSpMk id="53" creationId="{B7188D9B-1674-419B-A379-D1632A7EC3A2}"/>
          </ac:cxnSpMkLst>
        </pc:cxnChg>
      </pc:sldChg>
      <pc:sldChg chg="addSp delSp modSp del mod modClrScheme delDesignElem chgLayout">
        <pc:chgData name="Karin Whiteside" userId="d894a562-b930-47e1-9f78-74c8d743f1b8" providerId="ADAL" clId="{9E461E62-8237-44C3-B9A7-5E5D60CCE10D}" dt="2023-04-04T15:22:16.381" v="52" actId="47"/>
        <pc:sldMkLst>
          <pc:docMk/>
          <pc:sldMk cId="2654776303" sldId="284"/>
        </pc:sldMkLst>
        <pc:spChg chg="del mod ord">
          <ac:chgData name="Karin Whiteside" userId="d894a562-b930-47e1-9f78-74c8d743f1b8" providerId="ADAL" clId="{9E461E62-8237-44C3-B9A7-5E5D60CCE10D}" dt="2023-04-04T15:17:45.146" v="2" actId="478"/>
          <ac:spMkLst>
            <pc:docMk/>
            <pc:sldMk cId="2654776303" sldId="284"/>
            <ac:spMk id="2" creationId="{1FE46DCF-B543-443D-8FD2-8802ABC8198D}"/>
          </ac:spMkLst>
        </pc:spChg>
        <pc:spChg chg="del mod ord">
          <ac:chgData name="Karin Whiteside" userId="d894a562-b930-47e1-9f78-74c8d743f1b8" providerId="ADAL" clId="{9E461E62-8237-44C3-B9A7-5E5D60CCE10D}" dt="2023-04-04T15:17:42.346" v="1" actId="478"/>
          <ac:spMkLst>
            <pc:docMk/>
            <pc:sldMk cId="2654776303" sldId="284"/>
            <ac:spMk id="3" creationId="{A74A1312-4AE8-4EF8-8531-B867DCF5CC4B}"/>
          </ac:spMkLst>
        </pc:spChg>
        <pc:spChg chg="del">
          <ac:chgData name="Karin Whiteside" userId="d894a562-b930-47e1-9f78-74c8d743f1b8" providerId="ADAL" clId="{9E461E62-8237-44C3-B9A7-5E5D60CCE10D}" dt="2023-04-04T15:17:40.276" v="0" actId="700"/>
          <ac:spMkLst>
            <pc:docMk/>
            <pc:sldMk cId="2654776303" sldId="284"/>
            <ac:spMk id="8" creationId="{8F7AFB9A-7364-478C-B48B-8523CDD9AE8D}"/>
          </ac:spMkLst>
        </pc:spChg>
        <pc:spChg chg="del">
          <ac:chgData name="Karin Whiteside" userId="d894a562-b930-47e1-9f78-74c8d743f1b8" providerId="ADAL" clId="{9E461E62-8237-44C3-B9A7-5E5D60CCE10D}" dt="2023-04-04T15:17:40.276" v="0" actId="700"/>
          <ac:spMkLst>
            <pc:docMk/>
            <pc:sldMk cId="2654776303" sldId="284"/>
            <ac:spMk id="10" creationId="{36678033-86B6-40E6-BE90-78D8ED4E3A31}"/>
          </ac:spMkLst>
        </pc:spChg>
        <pc:spChg chg="add del">
          <ac:chgData name="Karin Whiteside" userId="d894a562-b930-47e1-9f78-74c8d743f1b8" providerId="ADAL" clId="{9E461E62-8237-44C3-B9A7-5E5D60CCE10D}" dt="2023-04-04T15:19:45.393" v="47" actId="26606"/>
          <ac:spMkLst>
            <pc:docMk/>
            <pc:sldMk cId="2654776303" sldId="284"/>
            <ac:spMk id="11" creationId="{42A4FC2C-047E-45A5-965D-8E1E3BF09BC6}"/>
          </ac:spMkLst>
        </pc:spChg>
        <pc:spChg chg="del">
          <ac:chgData name="Karin Whiteside" userId="d894a562-b930-47e1-9f78-74c8d743f1b8" providerId="ADAL" clId="{9E461E62-8237-44C3-B9A7-5E5D60CCE10D}" dt="2023-04-04T15:17:40.276" v="0" actId="700"/>
          <ac:spMkLst>
            <pc:docMk/>
            <pc:sldMk cId="2654776303" sldId="284"/>
            <ac:spMk id="12" creationId="{D2542E1A-076E-4A34-BB67-2BF961754E0C}"/>
          </ac:spMkLst>
        </pc:spChg>
        <pc:spChg chg="del">
          <ac:chgData name="Karin Whiteside" userId="d894a562-b930-47e1-9f78-74c8d743f1b8" providerId="ADAL" clId="{9E461E62-8237-44C3-B9A7-5E5D60CCE10D}" dt="2023-04-04T15:17:40.276" v="0" actId="700"/>
          <ac:spMkLst>
            <pc:docMk/>
            <pc:sldMk cId="2654776303" sldId="284"/>
            <ac:spMk id="14" creationId="{75C56826-D4E5-42ED-8529-079651CB3005}"/>
          </ac:spMkLst>
        </pc:spChg>
        <pc:spChg chg="add">
          <ac:chgData name="Karin Whiteside" userId="d894a562-b930-47e1-9f78-74c8d743f1b8" providerId="ADAL" clId="{9E461E62-8237-44C3-B9A7-5E5D60CCE10D}" dt="2023-04-04T15:19:45.393" v="47" actId="26606"/>
          <ac:spMkLst>
            <pc:docMk/>
            <pc:sldMk cId="2654776303" sldId="284"/>
            <ac:spMk id="16" creationId="{ED55A19D-297C-4231-AD1F-08EF9B4AA8F4}"/>
          </ac:spMkLst>
        </pc:spChg>
        <pc:spChg chg="add">
          <ac:chgData name="Karin Whiteside" userId="d894a562-b930-47e1-9f78-74c8d743f1b8" providerId="ADAL" clId="{9E461E62-8237-44C3-B9A7-5E5D60CCE10D}" dt="2023-04-04T15:19:45.393" v="47" actId="26606"/>
          <ac:spMkLst>
            <pc:docMk/>
            <pc:sldMk cId="2654776303" sldId="284"/>
            <ac:spMk id="18" creationId="{EBAB6C56-3D38-4923-996E-BD474BBB91E9}"/>
          </ac:spMkLst>
        </pc:spChg>
        <pc:spChg chg="del">
          <ac:chgData name="Karin Whiteside" userId="d894a562-b930-47e1-9f78-74c8d743f1b8" providerId="ADAL" clId="{9E461E62-8237-44C3-B9A7-5E5D60CCE10D}" dt="2023-04-04T15:17:40.276" v="0" actId="700"/>
          <ac:spMkLst>
            <pc:docMk/>
            <pc:sldMk cId="2654776303" sldId="284"/>
            <ac:spMk id="19" creationId="{82095FCE-EF05-4443-B97A-85DEE3A5CA17}"/>
          </ac:spMkLst>
        </pc:spChg>
        <pc:spChg chg="add">
          <ac:chgData name="Karin Whiteside" userId="d894a562-b930-47e1-9f78-74c8d743f1b8" providerId="ADAL" clId="{9E461E62-8237-44C3-B9A7-5E5D60CCE10D}" dt="2023-04-04T15:19:45.393" v="47" actId="26606"/>
          <ac:spMkLst>
            <pc:docMk/>
            <pc:sldMk cId="2654776303" sldId="284"/>
            <ac:spMk id="20" creationId="{20CD21DB-082D-417D-A5AB-FC838AF9D944}"/>
          </ac:spMkLst>
        </pc:spChg>
        <pc:picChg chg="mod">
          <ac:chgData name="Karin Whiteside" userId="d894a562-b930-47e1-9f78-74c8d743f1b8" providerId="ADAL" clId="{9E461E62-8237-44C3-B9A7-5E5D60CCE10D}" dt="2023-04-04T15:19:45.393" v="47" actId="26606"/>
          <ac:picMkLst>
            <pc:docMk/>
            <pc:sldMk cId="2654776303" sldId="284"/>
            <ac:picMk id="6" creationId="{9C5D2483-A4DA-ADC0-C939-19E6C05BE957}"/>
          </ac:picMkLst>
        </pc:picChg>
      </pc:sldChg>
      <pc:sldChg chg="addSp delSp modSp mod setBg">
        <pc:chgData name="Karin Whiteside" userId="d894a562-b930-47e1-9f78-74c8d743f1b8" providerId="ADAL" clId="{9E461E62-8237-44C3-B9A7-5E5D60CCE10D}" dt="2023-04-04T15:26:47.412" v="79" actId="26606"/>
        <pc:sldMkLst>
          <pc:docMk/>
          <pc:sldMk cId="834005496" sldId="285"/>
        </pc:sldMkLst>
        <pc:spChg chg="mod">
          <ac:chgData name="Karin Whiteside" userId="d894a562-b930-47e1-9f78-74c8d743f1b8" providerId="ADAL" clId="{9E461E62-8237-44C3-B9A7-5E5D60CCE10D}" dt="2023-04-04T15:26:47.412" v="79" actId="26606"/>
          <ac:spMkLst>
            <pc:docMk/>
            <pc:sldMk cId="834005496" sldId="285"/>
            <ac:spMk id="2" creationId="{32C94497-9B8F-A8A2-BFF8-32427824C8DD}"/>
          </ac:spMkLst>
        </pc:spChg>
        <pc:spChg chg="mod">
          <ac:chgData name="Karin Whiteside" userId="d894a562-b930-47e1-9f78-74c8d743f1b8" providerId="ADAL" clId="{9E461E62-8237-44C3-B9A7-5E5D60CCE10D}" dt="2023-04-04T15:26:47.412" v="79" actId="26606"/>
          <ac:spMkLst>
            <pc:docMk/>
            <pc:sldMk cId="834005496" sldId="285"/>
            <ac:spMk id="3" creationId="{313A45E1-9D57-D789-166E-3E55E2FBF3C5}"/>
          </ac:spMkLst>
        </pc:spChg>
        <pc:spChg chg="add del">
          <ac:chgData name="Karin Whiteside" userId="d894a562-b930-47e1-9f78-74c8d743f1b8" providerId="ADAL" clId="{9E461E62-8237-44C3-B9A7-5E5D60CCE10D}" dt="2023-04-04T15:26:47.412" v="79" actId="26606"/>
          <ac:spMkLst>
            <pc:docMk/>
            <pc:sldMk cId="834005496" sldId="285"/>
            <ac:spMk id="8" creationId="{C3896A03-3945-419A-B66B-4EE266EDD152}"/>
          </ac:spMkLst>
        </pc:spChg>
        <pc:spChg chg="add del">
          <ac:chgData name="Karin Whiteside" userId="d894a562-b930-47e1-9f78-74c8d743f1b8" providerId="ADAL" clId="{9E461E62-8237-44C3-B9A7-5E5D60CCE10D}" dt="2023-04-04T15:26:47.412" v="79" actId="26606"/>
          <ac:spMkLst>
            <pc:docMk/>
            <pc:sldMk cId="834005496" sldId="285"/>
            <ac:spMk id="10" creationId="{B34F5AD2-EDBD-4BBD-A55C-EAFFD0C7097A}"/>
          </ac:spMkLst>
        </pc:spChg>
        <pc:spChg chg="add del">
          <ac:chgData name="Karin Whiteside" userId="d894a562-b930-47e1-9f78-74c8d743f1b8" providerId="ADAL" clId="{9E461E62-8237-44C3-B9A7-5E5D60CCE10D}" dt="2023-04-04T15:26:47.412" v="79" actId="26606"/>
          <ac:spMkLst>
            <pc:docMk/>
            <pc:sldMk cId="834005496" sldId="285"/>
            <ac:spMk id="12" creationId="{B8EAE243-3A9F-4A46-B0D9-04C723A8A1BD}"/>
          </ac:spMkLst>
        </pc:spChg>
      </pc:sldChg>
      <pc:sldChg chg="add del">
        <pc:chgData name="Karin Whiteside" userId="d894a562-b930-47e1-9f78-74c8d743f1b8" providerId="ADAL" clId="{9E461E62-8237-44C3-B9A7-5E5D60CCE10D}" dt="2023-04-04T15:28:08.040" v="101" actId="47"/>
        <pc:sldMkLst>
          <pc:docMk/>
          <pc:sldMk cId="2694355670" sldId="435"/>
        </pc:sldMkLst>
      </pc:sldChg>
      <pc:sldChg chg="del">
        <pc:chgData name="Karin Whiteside" userId="d894a562-b930-47e1-9f78-74c8d743f1b8" providerId="ADAL" clId="{9E461E62-8237-44C3-B9A7-5E5D60CCE10D}" dt="2023-04-04T15:25:19.019" v="72" actId="47"/>
        <pc:sldMkLst>
          <pc:docMk/>
          <pc:sldMk cId="1483290674" sldId="484"/>
        </pc:sldMkLst>
      </pc:sldChg>
      <pc:sldChg chg="addSp delSp modSp new del mod setBg">
        <pc:chgData name="Karin Whiteside" userId="d894a562-b930-47e1-9f78-74c8d743f1b8" providerId="ADAL" clId="{9E461E62-8237-44C3-B9A7-5E5D60CCE10D}" dt="2023-04-04T15:32:49.850" v="198" actId="47"/>
        <pc:sldMkLst>
          <pc:docMk/>
          <pc:sldMk cId="2235314106" sldId="496"/>
        </pc:sldMkLst>
        <pc:spChg chg="add del">
          <ac:chgData name="Karin Whiteside" userId="d894a562-b930-47e1-9f78-74c8d743f1b8" providerId="ADAL" clId="{9E461E62-8237-44C3-B9A7-5E5D60CCE10D}" dt="2023-04-04T15:22:34.894" v="55" actId="26606"/>
          <ac:spMkLst>
            <pc:docMk/>
            <pc:sldMk cId="2235314106" sldId="496"/>
            <ac:spMk id="8" creationId="{ED55A19D-297C-4231-AD1F-08EF9B4AA8F4}"/>
          </ac:spMkLst>
        </pc:spChg>
        <pc:spChg chg="add del">
          <ac:chgData name="Karin Whiteside" userId="d894a562-b930-47e1-9f78-74c8d743f1b8" providerId="ADAL" clId="{9E461E62-8237-44C3-B9A7-5E5D60CCE10D}" dt="2023-04-04T15:22:34.894" v="55" actId="26606"/>
          <ac:spMkLst>
            <pc:docMk/>
            <pc:sldMk cId="2235314106" sldId="496"/>
            <ac:spMk id="10" creationId="{EBAB6C56-3D38-4923-996E-BD474BBB91E9}"/>
          </ac:spMkLst>
        </pc:spChg>
        <pc:spChg chg="add del">
          <ac:chgData name="Karin Whiteside" userId="d894a562-b930-47e1-9f78-74c8d743f1b8" providerId="ADAL" clId="{9E461E62-8237-44C3-B9A7-5E5D60CCE10D}" dt="2023-04-04T15:22:34.894" v="55" actId="26606"/>
          <ac:spMkLst>
            <pc:docMk/>
            <pc:sldMk cId="2235314106" sldId="496"/>
            <ac:spMk id="12" creationId="{20CD21DB-082D-417D-A5AB-FC838AF9D944}"/>
          </ac:spMkLst>
        </pc:spChg>
        <pc:spChg chg="add del">
          <ac:chgData name="Karin Whiteside" userId="d894a562-b930-47e1-9f78-74c8d743f1b8" providerId="ADAL" clId="{9E461E62-8237-44C3-B9A7-5E5D60CCE10D}" dt="2023-04-04T15:22:34.886" v="54" actId="26606"/>
          <ac:spMkLst>
            <pc:docMk/>
            <pc:sldMk cId="2235314106" sldId="496"/>
            <ac:spMk id="17" creationId="{42A4FC2C-047E-45A5-965D-8E1E3BF09BC6}"/>
          </ac:spMkLst>
        </pc:spChg>
        <pc:spChg chg="add del">
          <ac:chgData name="Karin Whiteside" userId="d894a562-b930-47e1-9f78-74c8d743f1b8" providerId="ADAL" clId="{9E461E62-8237-44C3-B9A7-5E5D60CCE10D}" dt="2023-04-04T15:23:14.438" v="71" actId="26606"/>
          <ac:spMkLst>
            <pc:docMk/>
            <pc:sldMk cId="2235314106" sldId="496"/>
            <ac:spMk id="19" creationId="{EBAB6C56-3D38-4923-996E-BD474BBB91E9}"/>
          </ac:spMkLst>
        </pc:spChg>
        <pc:spChg chg="add del">
          <ac:chgData name="Karin Whiteside" userId="d894a562-b930-47e1-9f78-74c8d743f1b8" providerId="ADAL" clId="{9E461E62-8237-44C3-B9A7-5E5D60CCE10D}" dt="2023-04-04T15:23:14.438" v="71" actId="26606"/>
          <ac:spMkLst>
            <pc:docMk/>
            <pc:sldMk cId="2235314106" sldId="496"/>
            <ac:spMk id="20" creationId="{ED55A19D-297C-4231-AD1F-08EF9B4AA8F4}"/>
          </ac:spMkLst>
        </pc:spChg>
        <pc:spChg chg="add del">
          <ac:chgData name="Karin Whiteside" userId="d894a562-b930-47e1-9f78-74c8d743f1b8" providerId="ADAL" clId="{9E461E62-8237-44C3-B9A7-5E5D60CCE10D}" dt="2023-04-04T15:23:14.438" v="71" actId="26606"/>
          <ac:spMkLst>
            <pc:docMk/>
            <pc:sldMk cId="2235314106" sldId="496"/>
            <ac:spMk id="21" creationId="{20CD21DB-082D-417D-A5AB-FC838AF9D944}"/>
          </ac:spMkLst>
        </pc:spChg>
        <pc:spChg chg="add del">
          <ac:chgData name="Karin Whiteside" userId="d894a562-b930-47e1-9f78-74c8d743f1b8" providerId="ADAL" clId="{9E461E62-8237-44C3-B9A7-5E5D60CCE10D}" dt="2023-04-04T15:25:50.361" v="76" actId="26606"/>
          <ac:spMkLst>
            <pc:docMk/>
            <pc:sldMk cId="2235314106" sldId="496"/>
            <ac:spMk id="26" creationId="{C3896A03-3945-419A-B66B-4EE266EDD152}"/>
          </ac:spMkLst>
        </pc:spChg>
        <pc:spChg chg="add del">
          <ac:chgData name="Karin Whiteside" userId="d894a562-b930-47e1-9f78-74c8d743f1b8" providerId="ADAL" clId="{9E461E62-8237-44C3-B9A7-5E5D60CCE10D}" dt="2023-04-04T15:25:50.359" v="75" actId="26606"/>
          <ac:spMkLst>
            <pc:docMk/>
            <pc:sldMk cId="2235314106" sldId="496"/>
            <ac:spMk id="31" creationId="{8950AD4C-6AF3-49F8-94E1-DBCAFB39478B}"/>
          </ac:spMkLst>
        </pc:spChg>
        <pc:spChg chg="add del">
          <ac:chgData name="Karin Whiteside" userId="d894a562-b930-47e1-9f78-74c8d743f1b8" providerId="ADAL" clId="{9E461E62-8237-44C3-B9A7-5E5D60CCE10D}" dt="2023-04-04T15:25:50.359" v="75" actId="26606"/>
          <ac:spMkLst>
            <pc:docMk/>
            <pc:sldMk cId="2235314106" sldId="496"/>
            <ac:spMk id="33" creationId="{072DC3EE-C469-49E0-A83D-CA3BE525C59A}"/>
          </ac:spMkLst>
        </pc:spChg>
        <pc:spChg chg="add del">
          <ac:chgData name="Karin Whiteside" userId="d894a562-b930-47e1-9f78-74c8d743f1b8" providerId="ADAL" clId="{9E461E62-8237-44C3-B9A7-5E5D60CCE10D}" dt="2023-04-04T15:25:50.359" v="75" actId="26606"/>
          <ac:spMkLst>
            <pc:docMk/>
            <pc:sldMk cId="2235314106" sldId="496"/>
            <ac:spMk id="35" creationId="{8DBEAE55-3EA1-41D7-A212-5F7D8986C1F2}"/>
          </ac:spMkLst>
        </pc:spChg>
        <pc:spChg chg="add del">
          <ac:chgData name="Karin Whiteside" userId="d894a562-b930-47e1-9f78-74c8d743f1b8" providerId="ADAL" clId="{9E461E62-8237-44C3-B9A7-5E5D60CCE10D}" dt="2023-04-04T15:25:50.359" v="75" actId="26606"/>
          <ac:spMkLst>
            <pc:docMk/>
            <pc:sldMk cId="2235314106" sldId="496"/>
            <ac:spMk id="37" creationId="{CFC5F0E7-644F-4101-BE72-12825CF537E7}"/>
          </ac:spMkLst>
        </pc:spChg>
        <pc:spChg chg="add del">
          <ac:chgData name="Karin Whiteside" userId="d894a562-b930-47e1-9f78-74c8d743f1b8" providerId="ADAL" clId="{9E461E62-8237-44C3-B9A7-5E5D60CCE10D}" dt="2023-04-04T15:25:59.911" v="77" actId="26606"/>
          <ac:spMkLst>
            <pc:docMk/>
            <pc:sldMk cId="2235314106" sldId="496"/>
            <ac:spMk id="39" creationId="{C3896A03-3945-419A-B66B-4EE266EDD152}"/>
          </ac:spMkLst>
        </pc:spChg>
        <pc:spChg chg="add">
          <ac:chgData name="Karin Whiteside" userId="d894a562-b930-47e1-9f78-74c8d743f1b8" providerId="ADAL" clId="{9E461E62-8237-44C3-B9A7-5E5D60CCE10D}" dt="2023-04-04T15:25:59.911" v="77" actId="26606"/>
          <ac:spMkLst>
            <pc:docMk/>
            <pc:sldMk cId="2235314106" sldId="496"/>
            <ac:spMk id="44" creationId="{5D9FC6AC-4A12-4825-8ABE-0732B8EF4D16}"/>
          </ac:spMkLst>
        </pc:spChg>
        <pc:picChg chg="add mod">
          <ac:chgData name="Karin Whiteside" userId="d894a562-b930-47e1-9f78-74c8d743f1b8" providerId="ADAL" clId="{9E461E62-8237-44C3-B9A7-5E5D60CCE10D}" dt="2023-04-04T15:25:59.911" v="77" actId="26606"/>
          <ac:picMkLst>
            <pc:docMk/>
            <pc:sldMk cId="2235314106" sldId="496"/>
            <ac:picMk id="3" creationId="{E3F9489D-12C2-34C3-FCC5-16572DA4EB99}"/>
          </ac:picMkLst>
        </pc:picChg>
      </pc:sldChg>
      <pc:sldChg chg="addSp delSp modSp new del mod setBg setClrOvrMap">
        <pc:chgData name="Karin Whiteside" userId="d894a562-b930-47e1-9f78-74c8d743f1b8" providerId="ADAL" clId="{9E461E62-8237-44C3-B9A7-5E5D60CCE10D}" dt="2023-04-04T15:29:49.335" v="147" actId="47"/>
        <pc:sldMkLst>
          <pc:docMk/>
          <pc:sldMk cId="4203745936" sldId="497"/>
        </pc:sldMkLst>
        <pc:spChg chg="mod">
          <ac:chgData name="Karin Whiteside" userId="d894a562-b930-47e1-9f78-74c8d743f1b8" providerId="ADAL" clId="{9E461E62-8237-44C3-B9A7-5E5D60CCE10D}" dt="2023-04-04T15:29:17.369" v="130" actId="20577"/>
          <ac:spMkLst>
            <pc:docMk/>
            <pc:sldMk cId="4203745936" sldId="497"/>
            <ac:spMk id="2" creationId="{86003E4B-7E56-1709-2C53-26AE92C6C6E6}"/>
          </ac:spMkLst>
        </pc:spChg>
        <pc:spChg chg="del mod">
          <ac:chgData name="Karin Whiteside" userId="d894a562-b930-47e1-9f78-74c8d743f1b8" providerId="ADAL" clId="{9E461E62-8237-44C3-B9A7-5E5D60CCE10D}" dt="2023-04-04T15:28:57.433" v="104" actId="478"/>
          <ac:spMkLst>
            <pc:docMk/>
            <pc:sldMk cId="4203745936" sldId="497"/>
            <ac:spMk id="3" creationId="{A64C46A5-D9CA-54A1-3F3E-B0F0F9FCBC39}"/>
          </ac:spMkLst>
        </pc:spChg>
        <pc:spChg chg="mod">
          <ac:chgData name="Karin Whiteside" userId="d894a562-b930-47e1-9f78-74c8d743f1b8" providerId="ADAL" clId="{9E461E62-8237-44C3-B9A7-5E5D60CCE10D}" dt="2023-04-04T15:28:49.031" v="102" actId="26606"/>
          <ac:spMkLst>
            <pc:docMk/>
            <pc:sldMk cId="4203745936" sldId="497"/>
            <ac:spMk id="4" creationId="{5D814749-58A1-EFCD-EC50-85F28A498A06}"/>
          </ac:spMkLst>
        </pc:spChg>
        <pc:spChg chg="add">
          <ac:chgData name="Karin Whiteside" userId="d894a562-b930-47e1-9f78-74c8d743f1b8" providerId="ADAL" clId="{9E461E62-8237-44C3-B9A7-5E5D60CCE10D}" dt="2023-04-04T15:28:49.031" v="102" actId="26606"/>
          <ac:spMkLst>
            <pc:docMk/>
            <pc:sldMk cId="4203745936" sldId="497"/>
            <ac:spMk id="7" creationId="{71B2258F-86CA-4D4D-8270-BC05FCDEBFB3}"/>
          </ac:spMkLst>
        </pc:spChg>
        <pc:spChg chg="add del">
          <ac:chgData name="Karin Whiteside" userId="d894a562-b930-47e1-9f78-74c8d743f1b8" providerId="ADAL" clId="{9E461E62-8237-44C3-B9A7-5E5D60CCE10D}" dt="2023-04-04T15:28:06.132" v="100" actId="26606"/>
          <ac:spMkLst>
            <pc:docMk/>
            <pc:sldMk cId="4203745936" sldId="497"/>
            <ac:spMk id="10" creationId="{71B2258F-86CA-4D4D-8270-BC05FCDEBFB3}"/>
          </ac:spMkLst>
        </pc:spChg>
        <pc:picChg chg="add del">
          <ac:chgData name="Karin Whiteside" userId="d894a562-b930-47e1-9f78-74c8d743f1b8" providerId="ADAL" clId="{9E461E62-8237-44C3-B9A7-5E5D60CCE10D}" dt="2023-04-04T15:28:06.132" v="100" actId="26606"/>
          <ac:picMkLst>
            <pc:docMk/>
            <pc:sldMk cId="4203745936" sldId="497"/>
            <ac:picMk id="6" creationId="{5B27EB7F-BEE5-1048-D38F-88A2EBB09C89}"/>
          </ac:picMkLst>
        </pc:picChg>
        <pc:picChg chg="add">
          <ac:chgData name="Karin Whiteside" userId="d894a562-b930-47e1-9f78-74c8d743f1b8" providerId="ADAL" clId="{9E461E62-8237-44C3-B9A7-5E5D60CCE10D}" dt="2023-04-04T15:28:49.031" v="102" actId="26606"/>
          <ac:picMkLst>
            <pc:docMk/>
            <pc:sldMk cId="4203745936" sldId="497"/>
            <ac:picMk id="8" creationId="{B43DE5FC-1877-1BEC-A7EC-89034A29F7D6}"/>
          </ac:picMkLst>
        </pc:picChg>
      </pc:sldChg>
      <pc:sldChg chg="delSp modSp new mod">
        <pc:chgData name="Karin Whiteside" userId="d894a562-b930-47e1-9f78-74c8d743f1b8" providerId="ADAL" clId="{9E461E62-8237-44C3-B9A7-5E5D60CCE10D}" dt="2023-04-04T15:29:46.682" v="146" actId="122"/>
        <pc:sldMkLst>
          <pc:docMk/>
          <pc:sldMk cId="3638254943" sldId="498"/>
        </pc:sldMkLst>
        <pc:spChg chg="mod">
          <ac:chgData name="Karin Whiteside" userId="d894a562-b930-47e1-9f78-74c8d743f1b8" providerId="ADAL" clId="{9E461E62-8237-44C3-B9A7-5E5D60CCE10D}" dt="2023-04-04T15:29:46.682" v="146" actId="122"/>
          <ac:spMkLst>
            <pc:docMk/>
            <pc:sldMk cId="3638254943" sldId="498"/>
            <ac:spMk id="2" creationId="{754E145A-45AC-83E7-9D3B-7799A9A96656}"/>
          </ac:spMkLst>
        </pc:spChg>
        <pc:spChg chg="del">
          <ac:chgData name="Karin Whiteside" userId="d894a562-b930-47e1-9f78-74c8d743f1b8" providerId="ADAL" clId="{9E461E62-8237-44C3-B9A7-5E5D60CCE10D}" dt="2023-04-04T15:29:44.312" v="145" actId="478"/>
          <ac:spMkLst>
            <pc:docMk/>
            <pc:sldMk cId="3638254943" sldId="498"/>
            <ac:spMk id="3" creationId="{D4AAB1BE-3C45-0600-99D7-B504381DD79E}"/>
          </ac:spMkLst>
        </pc:spChg>
      </pc:sldChg>
      <pc:sldChg chg="addSp delSp modSp new mod setBg">
        <pc:chgData name="Karin Whiteside" userId="d894a562-b930-47e1-9f78-74c8d743f1b8" providerId="ADAL" clId="{9E461E62-8237-44C3-B9A7-5E5D60CCE10D}" dt="2023-04-04T15:34:51.657" v="201" actId="2711"/>
        <pc:sldMkLst>
          <pc:docMk/>
          <pc:sldMk cId="3134307237" sldId="499"/>
        </pc:sldMkLst>
        <pc:spChg chg="mod">
          <ac:chgData name="Karin Whiteside" userId="d894a562-b930-47e1-9f78-74c8d743f1b8" providerId="ADAL" clId="{9E461E62-8237-44C3-B9A7-5E5D60CCE10D}" dt="2023-04-04T15:33:28.301" v="200" actId="26606"/>
          <ac:spMkLst>
            <pc:docMk/>
            <pc:sldMk cId="3134307237" sldId="499"/>
            <ac:spMk id="2" creationId="{DBF007F2-39C8-0DB0-D24B-DBF5AF69B719}"/>
          </ac:spMkLst>
        </pc:spChg>
        <pc:spChg chg="mod ord">
          <ac:chgData name="Karin Whiteside" userId="d894a562-b930-47e1-9f78-74c8d743f1b8" providerId="ADAL" clId="{9E461E62-8237-44C3-B9A7-5E5D60CCE10D}" dt="2023-04-04T15:34:51.657" v="201" actId="2711"/>
          <ac:spMkLst>
            <pc:docMk/>
            <pc:sldMk cId="3134307237" sldId="499"/>
            <ac:spMk id="3" creationId="{0CCF8618-CD31-1A1C-FCE7-05BE708968EF}"/>
          </ac:spMkLst>
        </pc:spChg>
        <pc:spChg chg="add del">
          <ac:chgData name="Karin Whiteside" userId="d894a562-b930-47e1-9f78-74c8d743f1b8" providerId="ADAL" clId="{9E461E62-8237-44C3-B9A7-5E5D60CCE10D}" dt="2023-04-04T15:33:28.301" v="200" actId="26606"/>
          <ac:spMkLst>
            <pc:docMk/>
            <pc:sldMk cId="3134307237" sldId="499"/>
            <ac:spMk id="11" creationId="{A7AE9375-4664-4DB2-922D-2782A6E439AC}"/>
          </ac:spMkLst>
        </pc:spChg>
        <pc:spChg chg="add">
          <ac:chgData name="Karin Whiteside" userId="d894a562-b930-47e1-9f78-74c8d743f1b8" providerId="ADAL" clId="{9E461E62-8237-44C3-B9A7-5E5D60CCE10D}" dt="2023-04-04T15:33:28.301" v="200" actId="26606"/>
          <ac:spMkLst>
            <pc:docMk/>
            <pc:sldMk cId="3134307237" sldId="499"/>
            <ac:spMk id="20" creationId="{86361003-D1D3-45E0-9CCB-35CC99E9EEA6}"/>
          </ac:spMkLst>
        </pc:spChg>
        <pc:spChg chg="add">
          <ac:chgData name="Karin Whiteside" userId="d894a562-b930-47e1-9f78-74c8d743f1b8" providerId="ADAL" clId="{9E461E62-8237-44C3-B9A7-5E5D60CCE10D}" dt="2023-04-04T15:33:28.301" v="200" actId="26606"/>
          <ac:spMkLst>
            <pc:docMk/>
            <pc:sldMk cId="3134307237" sldId="499"/>
            <ac:spMk id="26" creationId="{5FC9E5C3-B8DC-4532-8C1F-4D5331C64C08}"/>
          </ac:spMkLst>
        </pc:spChg>
        <pc:grpChg chg="add">
          <ac:chgData name="Karin Whiteside" userId="d894a562-b930-47e1-9f78-74c8d743f1b8" providerId="ADAL" clId="{9E461E62-8237-44C3-B9A7-5E5D60CCE10D}" dt="2023-04-04T15:33:28.301" v="200" actId="26606"/>
          <ac:grpSpMkLst>
            <pc:docMk/>
            <pc:sldMk cId="3134307237" sldId="499"/>
            <ac:grpSpMk id="22" creationId="{D2A542E6-1924-4FE2-89D1-3CB19468C1F6}"/>
          </ac:grpSpMkLst>
        </pc:grpChg>
        <pc:picChg chg="add mod">
          <ac:chgData name="Karin Whiteside" userId="d894a562-b930-47e1-9f78-74c8d743f1b8" providerId="ADAL" clId="{9E461E62-8237-44C3-B9A7-5E5D60CCE10D}" dt="2023-04-04T15:33:28.301" v="200" actId="26606"/>
          <ac:picMkLst>
            <pc:docMk/>
            <pc:sldMk cId="3134307237" sldId="499"/>
            <ac:picMk id="4" creationId="{5707C786-5B37-8C7E-F6F4-9C3BABDC4E48}"/>
          </ac:picMkLst>
        </pc:picChg>
        <pc:picChg chg="add mod">
          <ac:chgData name="Karin Whiteside" userId="d894a562-b930-47e1-9f78-74c8d743f1b8" providerId="ADAL" clId="{9E461E62-8237-44C3-B9A7-5E5D60CCE10D}" dt="2023-04-04T15:33:28.301" v="200" actId="26606"/>
          <ac:picMkLst>
            <pc:docMk/>
            <pc:sldMk cId="3134307237" sldId="499"/>
            <ac:picMk id="5" creationId="{F9809F80-28F2-CE71-E497-48E860D29006}"/>
          </ac:picMkLst>
        </pc:picChg>
        <pc:picChg chg="add mod ord">
          <ac:chgData name="Karin Whiteside" userId="d894a562-b930-47e1-9f78-74c8d743f1b8" providerId="ADAL" clId="{9E461E62-8237-44C3-B9A7-5E5D60CCE10D}" dt="2023-04-04T15:33:28.301" v="200" actId="26606"/>
          <ac:picMkLst>
            <pc:docMk/>
            <pc:sldMk cId="3134307237" sldId="499"/>
            <ac:picMk id="6" creationId="{181AEB2B-A967-8049-DA04-82DCC1C343D4}"/>
          </ac:picMkLst>
        </pc:picChg>
        <pc:cxnChg chg="add del">
          <ac:chgData name="Karin Whiteside" userId="d894a562-b930-47e1-9f78-74c8d743f1b8" providerId="ADAL" clId="{9E461E62-8237-44C3-B9A7-5E5D60CCE10D}" dt="2023-04-04T15:33:28.301" v="200" actId="26606"/>
          <ac:cxnSpMkLst>
            <pc:docMk/>
            <pc:sldMk cId="3134307237" sldId="499"/>
            <ac:cxnSpMk id="13" creationId="{EE504C98-6397-41C1-A8D8-2D9C4ED307E0}"/>
          </ac:cxnSpMkLst>
        </pc:cxnChg>
        <pc:cxnChg chg="add del">
          <ac:chgData name="Karin Whiteside" userId="d894a562-b930-47e1-9f78-74c8d743f1b8" providerId="ADAL" clId="{9E461E62-8237-44C3-B9A7-5E5D60CCE10D}" dt="2023-04-04T15:33:28.301" v="200" actId="26606"/>
          <ac:cxnSpMkLst>
            <pc:docMk/>
            <pc:sldMk cId="3134307237" sldId="499"/>
            <ac:cxnSpMk id="15" creationId="{B7188D9B-1674-419B-A379-D1632A7EC3A2}"/>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Data_Access\CARA%20Syria%20Corpus%20work\Dec20%20Summary%20corpus%20work\Summary%20gen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ata_Access\CARA%20Syria%20Corpus%20work\Dec20%20Summary%20corpus%20work\Summary%20gen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Data_Access\CARA%20Syria%20Corpus%20work\Dec20%20Summary%20corpus%20work\Summary%20gen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Data_Access\CARA%20Syria%20Corpus%20work\Dec20%20Summary%20corpus%20work\Summary%20genr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'FNF move diffs'!$B$8</c:f>
              <c:strCache>
                <c:ptCount val="1"/>
                <c:pt idx="0">
                  <c:v>Funded</c:v>
                </c:pt>
              </c:strCache>
            </c:strRef>
          </c:tx>
          <c:spPr>
            <a:solidFill>
              <a:schemeClr val="accent1"/>
            </a:solidFill>
            <a:ln>
              <a:noFill/>
            </a:ln>
            <a:effectLst/>
          </c:spPr>
          <c:invertIfNegative val="0"/>
          <c:cat>
            <c:strRef>
              <c:f>'FNF move diffs'!$A$9:$A$12</c:f>
              <c:strCache>
                <c:ptCount val="4"/>
                <c:pt idx="0">
                  <c:v>Sequence M1,M2,M3</c:v>
                </c:pt>
                <c:pt idx="1">
                  <c:v>Move 3</c:v>
                </c:pt>
                <c:pt idx="2">
                  <c:v>Move 2</c:v>
                </c:pt>
                <c:pt idx="3">
                  <c:v>Move 1</c:v>
                </c:pt>
              </c:strCache>
            </c:strRef>
          </c:cat>
          <c:val>
            <c:numRef>
              <c:f>'FNF move diffs'!$B$9:$B$12</c:f>
              <c:numCache>
                <c:formatCode>0%</c:formatCode>
                <c:ptCount val="4"/>
                <c:pt idx="0">
                  <c:v>0.67</c:v>
                </c:pt>
                <c:pt idx="1">
                  <c:v>0.92</c:v>
                </c:pt>
                <c:pt idx="2">
                  <c:v>1</c:v>
                </c:pt>
                <c:pt idx="3">
                  <c:v>0.83</c:v>
                </c:pt>
              </c:numCache>
            </c:numRef>
          </c:val>
          <c:extLst xmlns:c16r2="http://schemas.microsoft.com/office/drawing/2015/06/chart">
            <c:ext xmlns:c16="http://schemas.microsoft.com/office/drawing/2014/chart" uri="{C3380CC4-5D6E-409C-BE32-E72D297353CC}">
              <c16:uniqueId val="{00000000-4E23-4649-8ECE-A34169F35507}"/>
            </c:ext>
          </c:extLst>
        </c:ser>
        <c:ser>
          <c:idx val="1"/>
          <c:order val="1"/>
          <c:tx>
            <c:strRef>
              <c:f>'FNF move diffs'!$C$8</c:f>
              <c:strCache>
                <c:ptCount val="1"/>
                <c:pt idx="0">
                  <c:v>Unfunded</c:v>
                </c:pt>
              </c:strCache>
            </c:strRef>
          </c:tx>
          <c:spPr>
            <a:solidFill>
              <a:schemeClr val="accent2"/>
            </a:solidFill>
            <a:ln>
              <a:noFill/>
            </a:ln>
            <a:effectLst/>
          </c:spPr>
          <c:invertIfNegative val="0"/>
          <c:cat>
            <c:strRef>
              <c:f>'FNF move diffs'!$A$9:$A$12</c:f>
              <c:strCache>
                <c:ptCount val="4"/>
                <c:pt idx="0">
                  <c:v>Sequence M1,M2,M3</c:v>
                </c:pt>
                <c:pt idx="1">
                  <c:v>Move 3</c:v>
                </c:pt>
                <c:pt idx="2">
                  <c:v>Move 2</c:v>
                </c:pt>
                <c:pt idx="3">
                  <c:v>Move 1</c:v>
                </c:pt>
              </c:strCache>
            </c:strRef>
          </c:cat>
          <c:val>
            <c:numRef>
              <c:f>'FNF move diffs'!$C$9:$C$12</c:f>
              <c:numCache>
                <c:formatCode>0%</c:formatCode>
                <c:ptCount val="4"/>
                <c:pt idx="0">
                  <c:v>0.5</c:v>
                </c:pt>
                <c:pt idx="1">
                  <c:v>0.75</c:v>
                </c:pt>
                <c:pt idx="2">
                  <c:v>1</c:v>
                </c:pt>
                <c:pt idx="3">
                  <c:v>1</c:v>
                </c:pt>
              </c:numCache>
            </c:numRef>
          </c:val>
          <c:extLst xmlns:c16r2="http://schemas.microsoft.com/office/drawing/2015/06/chart">
            <c:ext xmlns:c16="http://schemas.microsoft.com/office/drawing/2014/chart" uri="{C3380CC4-5D6E-409C-BE32-E72D297353CC}">
              <c16:uniqueId val="{00000001-4E23-4649-8ECE-A34169F35507}"/>
            </c:ext>
          </c:extLst>
        </c:ser>
        <c:dLbls>
          <c:showLegendKey val="0"/>
          <c:showVal val="0"/>
          <c:showCatName val="0"/>
          <c:showSerName val="0"/>
          <c:showPercent val="0"/>
          <c:showBubbleSize val="0"/>
        </c:dLbls>
        <c:gapWidth val="182"/>
        <c:axId val="323892720"/>
        <c:axId val="323897816"/>
      </c:barChart>
      <c:catAx>
        <c:axId val="323892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3897816"/>
        <c:crosses val="autoZero"/>
        <c:auto val="1"/>
        <c:lblAlgn val="ctr"/>
        <c:lblOffset val="100"/>
        <c:noMultiLvlLbl val="0"/>
      </c:catAx>
      <c:valAx>
        <c:axId val="323897816"/>
        <c:scaling>
          <c:orientation val="minMax"/>
          <c:max val="1"/>
        </c:scaling>
        <c:delete val="0"/>
        <c:axPos val="b"/>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389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'FNF move diffs'!$B$20</c:f>
              <c:strCache>
                <c:ptCount val="1"/>
                <c:pt idx="0">
                  <c:v>Funded</c:v>
                </c:pt>
              </c:strCache>
            </c:strRef>
          </c:tx>
          <c:spPr>
            <a:solidFill>
              <a:schemeClr val="accent1"/>
            </a:solidFill>
            <a:ln>
              <a:noFill/>
            </a:ln>
            <a:effectLst/>
          </c:spPr>
          <c:invertIfNegative val="0"/>
          <c:cat>
            <c:strRef>
              <c:f>'FNF move diffs'!$A$21:$A$23</c:f>
              <c:strCache>
                <c:ptCount val="3"/>
                <c:pt idx="0">
                  <c:v>Step 3 Niche</c:v>
                </c:pt>
                <c:pt idx="1">
                  <c:v>Step 2 Previous Research</c:v>
                </c:pt>
                <c:pt idx="2">
                  <c:v>Step 1 Territory/Background</c:v>
                </c:pt>
              </c:strCache>
            </c:strRef>
          </c:cat>
          <c:val>
            <c:numRef>
              <c:f>'FNF move diffs'!$B$21:$B$23</c:f>
              <c:numCache>
                <c:formatCode>0%</c:formatCode>
                <c:ptCount val="3"/>
                <c:pt idx="0">
                  <c:v>0.75</c:v>
                </c:pt>
                <c:pt idx="1">
                  <c:v>0.42</c:v>
                </c:pt>
                <c:pt idx="2">
                  <c:v>0.83</c:v>
                </c:pt>
              </c:numCache>
            </c:numRef>
          </c:val>
          <c:extLst xmlns:c16r2="http://schemas.microsoft.com/office/drawing/2015/06/chart">
            <c:ext xmlns:c16="http://schemas.microsoft.com/office/drawing/2014/chart" uri="{C3380CC4-5D6E-409C-BE32-E72D297353CC}">
              <c16:uniqueId val="{00000000-C2EA-4770-96D8-6F16CF46A1CC}"/>
            </c:ext>
          </c:extLst>
        </c:ser>
        <c:ser>
          <c:idx val="1"/>
          <c:order val="1"/>
          <c:tx>
            <c:strRef>
              <c:f>'FNF move diffs'!$C$20</c:f>
              <c:strCache>
                <c:ptCount val="1"/>
                <c:pt idx="0">
                  <c:v>Unfunded</c:v>
                </c:pt>
              </c:strCache>
            </c:strRef>
          </c:tx>
          <c:spPr>
            <a:solidFill>
              <a:schemeClr val="accent2"/>
            </a:solidFill>
            <a:ln>
              <a:noFill/>
            </a:ln>
            <a:effectLst/>
          </c:spPr>
          <c:invertIfNegative val="0"/>
          <c:cat>
            <c:strRef>
              <c:f>'FNF move diffs'!$A$21:$A$23</c:f>
              <c:strCache>
                <c:ptCount val="3"/>
                <c:pt idx="0">
                  <c:v>Step 3 Niche</c:v>
                </c:pt>
                <c:pt idx="1">
                  <c:v>Step 2 Previous Research</c:v>
                </c:pt>
                <c:pt idx="2">
                  <c:v>Step 1 Territory/Background</c:v>
                </c:pt>
              </c:strCache>
            </c:strRef>
          </c:cat>
          <c:val>
            <c:numRef>
              <c:f>'FNF move diffs'!$C$21:$C$23</c:f>
              <c:numCache>
                <c:formatCode>0%</c:formatCode>
                <c:ptCount val="3"/>
                <c:pt idx="0">
                  <c:v>0.85</c:v>
                </c:pt>
                <c:pt idx="1">
                  <c:v>0.2</c:v>
                </c:pt>
                <c:pt idx="2">
                  <c:v>1</c:v>
                </c:pt>
              </c:numCache>
            </c:numRef>
          </c:val>
          <c:extLst xmlns:c16r2="http://schemas.microsoft.com/office/drawing/2015/06/chart">
            <c:ext xmlns:c16="http://schemas.microsoft.com/office/drawing/2014/chart" uri="{C3380CC4-5D6E-409C-BE32-E72D297353CC}">
              <c16:uniqueId val="{00000001-C2EA-4770-96D8-6F16CF46A1CC}"/>
            </c:ext>
          </c:extLst>
        </c:ser>
        <c:dLbls>
          <c:showLegendKey val="0"/>
          <c:showVal val="0"/>
          <c:showCatName val="0"/>
          <c:showSerName val="0"/>
          <c:showPercent val="0"/>
          <c:showBubbleSize val="0"/>
        </c:dLbls>
        <c:gapWidth val="182"/>
        <c:axId val="323895856"/>
        <c:axId val="323897032"/>
      </c:barChart>
      <c:catAx>
        <c:axId val="323895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3897032"/>
        <c:crosses val="autoZero"/>
        <c:auto val="1"/>
        <c:lblAlgn val="ctr"/>
        <c:lblOffset val="100"/>
        <c:noMultiLvlLbl val="0"/>
      </c:catAx>
      <c:valAx>
        <c:axId val="32389703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389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'FNF move diffs'!$B$30</c:f>
              <c:strCache>
                <c:ptCount val="1"/>
                <c:pt idx="0">
                  <c:v>Funded</c:v>
                </c:pt>
              </c:strCache>
            </c:strRef>
          </c:tx>
          <c:spPr>
            <a:solidFill>
              <a:schemeClr val="accent1"/>
            </a:solidFill>
            <a:ln>
              <a:noFill/>
            </a:ln>
            <a:effectLst/>
          </c:spPr>
          <c:invertIfNegative val="0"/>
          <c:cat>
            <c:strRef>
              <c:f>'FNF move diffs'!$A$31:$A$32</c:f>
              <c:strCache>
                <c:ptCount val="2"/>
                <c:pt idx="0">
                  <c:v>Step 5 Research Methods/Materials</c:v>
                </c:pt>
                <c:pt idx="1">
                  <c:v>Step 4 Current Research/Aims/Questions</c:v>
                </c:pt>
              </c:strCache>
            </c:strRef>
          </c:cat>
          <c:val>
            <c:numRef>
              <c:f>'FNF move diffs'!$B$31:$B$32</c:f>
              <c:numCache>
                <c:formatCode>0%</c:formatCode>
                <c:ptCount val="2"/>
                <c:pt idx="0">
                  <c:v>0.92</c:v>
                </c:pt>
                <c:pt idx="1">
                  <c:v>0.92</c:v>
                </c:pt>
              </c:numCache>
            </c:numRef>
          </c:val>
          <c:extLst xmlns:c16r2="http://schemas.microsoft.com/office/drawing/2015/06/chart">
            <c:ext xmlns:c16="http://schemas.microsoft.com/office/drawing/2014/chart" uri="{C3380CC4-5D6E-409C-BE32-E72D297353CC}">
              <c16:uniqueId val="{00000000-3729-48BB-B6FD-CFE4F37AFFF5}"/>
            </c:ext>
          </c:extLst>
        </c:ser>
        <c:ser>
          <c:idx val="1"/>
          <c:order val="1"/>
          <c:tx>
            <c:strRef>
              <c:f>'FNF move diffs'!$C$30</c:f>
              <c:strCache>
                <c:ptCount val="1"/>
                <c:pt idx="0">
                  <c:v>Unfunded</c:v>
                </c:pt>
              </c:strCache>
            </c:strRef>
          </c:tx>
          <c:spPr>
            <a:solidFill>
              <a:schemeClr val="accent2"/>
            </a:solidFill>
            <a:ln>
              <a:noFill/>
            </a:ln>
            <a:effectLst/>
          </c:spPr>
          <c:invertIfNegative val="0"/>
          <c:cat>
            <c:strRef>
              <c:f>'FNF move diffs'!$A$31:$A$32</c:f>
              <c:strCache>
                <c:ptCount val="2"/>
                <c:pt idx="0">
                  <c:v>Step 5 Research Methods/Materials</c:v>
                </c:pt>
                <c:pt idx="1">
                  <c:v>Step 4 Current Research/Aims/Questions</c:v>
                </c:pt>
              </c:strCache>
            </c:strRef>
          </c:cat>
          <c:val>
            <c:numRef>
              <c:f>'FNF move diffs'!$C$31:$C$32</c:f>
              <c:numCache>
                <c:formatCode>0%</c:formatCode>
                <c:ptCount val="2"/>
                <c:pt idx="0">
                  <c:v>0.85</c:v>
                </c:pt>
                <c:pt idx="1">
                  <c:v>1</c:v>
                </c:pt>
              </c:numCache>
            </c:numRef>
          </c:val>
          <c:extLst xmlns:c16r2="http://schemas.microsoft.com/office/drawing/2015/06/chart">
            <c:ext xmlns:c16="http://schemas.microsoft.com/office/drawing/2014/chart" uri="{C3380CC4-5D6E-409C-BE32-E72D297353CC}">
              <c16:uniqueId val="{00000001-3729-48BB-B6FD-CFE4F37AFFF5}"/>
            </c:ext>
          </c:extLst>
        </c:ser>
        <c:dLbls>
          <c:showLegendKey val="0"/>
          <c:showVal val="0"/>
          <c:showCatName val="0"/>
          <c:showSerName val="0"/>
          <c:showPercent val="0"/>
          <c:showBubbleSize val="0"/>
        </c:dLbls>
        <c:gapWidth val="182"/>
        <c:axId val="323893504"/>
        <c:axId val="323898208"/>
      </c:barChart>
      <c:catAx>
        <c:axId val="323893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3898208"/>
        <c:crosses val="autoZero"/>
        <c:auto val="1"/>
        <c:lblAlgn val="ctr"/>
        <c:lblOffset val="100"/>
        <c:noMultiLvlLbl val="0"/>
      </c:catAx>
      <c:valAx>
        <c:axId val="323898208"/>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389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'FNF move diffs'!$B$44</c:f>
              <c:strCache>
                <c:ptCount val="1"/>
                <c:pt idx="0">
                  <c:v>Funded</c:v>
                </c:pt>
              </c:strCache>
            </c:strRef>
          </c:tx>
          <c:spPr>
            <a:solidFill>
              <a:schemeClr val="accent1"/>
            </a:solidFill>
            <a:ln>
              <a:noFill/>
            </a:ln>
            <a:effectLst/>
          </c:spPr>
          <c:invertIfNegative val="0"/>
          <c:cat>
            <c:strRef>
              <c:f>'FNF move diffs'!$A$45:$A$47</c:f>
              <c:strCache>
                <c:ptCount val="3"/>
                <c:pt idx="0">
                  <c:v>Step 8 Real-world Benefits</c:v>
                </c:pt>
                <c:pt idx="1">
                  <c:v>Step 7 Outcomes/Outputs </c:v>
                </c:pt>
                <c:pt idx="2">
                  <c:v>Step 6 Importance</c:v>
                </c:pt>
              </c:strCache>
            </c:strRef>
          </c:cat>
          <c:val>
            <c:numRef>
              <c:f>'FNF move diffs'!$B$45:$B$47</c:f>
              <c:numCache>
                <c:formatCode>0%</c:formatCode>
                <c:ptCount val="3"/>
                <c:pt idx="0">
                  <c:v>0.75</c:v>
                </c:pt>
                <c:pt idx="1">
                  <c:v>0.57999999999999996</c:v>
                </c:pt>
                <c:pt idx="2">
                  <c:v>0.25</c:v>
                </c:pt>
              </c:numCache>
            </c:numRef>
          </c:val>
          <c:extLst xmlns:c16r2="http://schemas.microsoft.com/office/drawing/2015/06/chart">
            <c:ext xmlns:c16="http://schemas.microsoft.com/office/drawing/2014/chart" uri="{C3380CC4-5D6E-409C-BE32-E72D297353CC}">
              <c16:uniqueId val="{00000000-024D-4E05-8151-B6D5E02DB659}"/>
            </c:ext>
          </c:extLst>
        </c:ser>
        <c:ser>
          <c:idx val="1"/>
          <c:order val="1"/>
          <c:tx>
            <c:strRef>
              <c:f>'FNF move diffs'!$C$44</c:f>
              <c:strCache>
                <c:ptCount val="1"/>
                <c:pt idx="0">
                  <c:v>Unfunded</c:v>
                </c:pt>
              </c:strCache>
            </c:strRef>
          </c:tx>
          <c:spPr>
            <a:solidFill>
              <a:schemeClr val="accent2"/>
            </a:solidFill>
            <a:ln>
              <a:noFill/>
            </a:ln>
            <a:effectLst/>
          </c:spPr>
          <c:invertIfNegative val="0"/>
          <c:cat>
            <c:strRef>
              <c:f>'FNF move diffs'!$A$45:$A$47</c:f>
              <c:strCache>
                <c:ptCount val="3"/>
                <c:pt idx="0">
                  <c:v>Step 8 Real-world Benefits</c:v>
                </c:pt>
                <c:pt idx="1">
                  <c:v>Step 7 Outcomes/Outputs </c:v>
                </c:pt>
                <c:pt idx="2">
                  <c:v>Step 6 Importance</c:v>
                </c:pt>
              </c:strCache>
            </c:strRef>
          </c:cat>
          <c:val>
            <c:numRef>
              <c:f>'FNF move diffs'!$C$45:$C$47</c:f>
              <c:numCache>
                <c:formatCode>0%</c:formatCode>
                <c:ptCount val="3"/>
                <c:pt idx="0">
                  <c:v>0.65</c:v>
                </c:pt>
                <c:pt idx="1">
                  <c:v>0.35</c:v>
                </c:pt>
                <c:pt idx="2">
                  <c:v>0.3</c:v>
                </c:pt>
              </c:numCache>
            </c:numRef>
          </c:val>
          <c:extLst xmlns:c16r2="http://schemas.microsoft.com/office/drawing/2015/06/chart">
            <c:ext xmlns:c16="http://schemas.microsoft.com/office/drawing/2014/chart" uri="{C3380CC4-5D6E-409C-BE32-E72D297353CC}">
              <c16:uniqueId val="{00000001-024D-4E05-8151-B6D5E02DB659}"/>
            </c:ext>
          </c:extLst>
        </c:ser>
        <c:dLbls>
          <c:showLegendKey val="0"/>
          <c:showVal val="0"/>
          <c:showCatName val="0"/>
          <c:showSerName val="0"/>
          <c:showPercent val="0"/>
          <c:showBubbleSize val="0"/>
        </c:dLbls>
        <c:gapWidth val="182"/>
        <c:axId val="323896248"/>
        <c:axId val="323893896"/>
      </c:barChart>
      <c:catAx>
        <c:axId val="323896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3893896"/>
        <c:crosses val="autoZero"/>
        <c:auto val="1"/>
        <c:lblAlgn val="ctr"/>
        <c:lblOffset val="100"/>
        <c:noMultiLvlLbl val="0"/>
      </c:catAx>
      <c:valAx>
        <c:axId val="323893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3896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2AC5E-62C5-4744-9AB6-6D19931C9F4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BC6C1EAB-F50E-4EB4-A4E8-CE34E150F26D}">
      <dgm:prSet phldrT="[Text]" custT="1"/>
      <dgm:spPr/>
      <dgm:t>
        <a:bodyPr/>
        <a:lstStyle/>
        <a:p>
          <a:r>
            <a:rPr lang="en-GB" sz="2200" b="1" i="1">
              <a:latin typeface="Candara" panose="020E0502030303020204" pitchFamily="34" charset="0"/>
            </a:rPr>
            <a:t>Need to Teach Proposal Writing</a:t>
          </a:r>
        </a:p>
      </dgm:t>
    </dgm:pt>
    <dgm:pt modelId="{9913FDAF-8D2D-4CCB-8ADD-E2B9C0BAAA43}" type="parTrans" cxnId="{7C565776-D420-46B2-9F5F-16CDA7E82648}">
      <dgm:prSet/>
      <dgm:spPr/>
      <dgm:t>
        <a:bodyPr/>
        <a:lstStyle/>
        <a:p>
          <a:endParaRPr lang="en-GB"/>
        </a:p>
      </dgm:t>
    </dgm:pt>
    <dgm:pt modelId="{0F5CDD58-9E45-422E-BE61-49B7CA993AF7}" type="sibTrans" cxnId="{7C565776-D420-46B2-9F5F-16CDA7E82648}">
      <dgm:prSet/>
      <dgm:spPr/>
      <dgm:t>
        <a:bodyPr/>
        <a:lstStyle/>
        <a:p>
          <a:endParaRPr lang="en-GB"/>
        </a:p>
      </dgm:t>
    </dgm:pt>
    <dgm:pt modelId="{34FEC7AB-3786-487B-B9E5-8F75086A6DA2}">
      <dgm:prSet phldrT="[Text]" custT="1"/>
      <dgm:spPr/>
      <dgm:t>
        <a:bodyPr/>
        <a:lstStyle/>
        <a:p>
          <a:r>
            <a:rPr lang="en-GB" sz="1900" b="0">
              <a:latin typeface="Candara" panose="020E0502030303020204" pitchFamily="34" charset="0"/>
            </a:rPr>
            <a:t>Syrian participants’ lack of experience in applying for research grants</a:t>
          </a:r>
        </a:p>
      </dgm:t>
    </dgm:pt>
    <dgm:pt modelId="{9BD5B3C9-AA26-4FD6-885D-90E1E8D39E84}" type="parTrans" cxnId="{160AC9E3-C1C8-4FAB-A67C-846E4A04A7D7}">
      <dgm:prSet/>
      <dgm:spPr/>
      <dgm:t>
        <a:bodyPr/>
        <a:lstStyle/>
        <a:p>
          <a:endParaRPr lang="en-GB"/>
        </a:p>
      </dgm:t>
    </dgm:pt>
    <dgm:pt modelId="{7C6603C9-7B50-40D7-B8C3-5573EA64F7F2}" type="sibTrans" cxnId="{160AC9E3-C1C8-4FAB-A67C-846E4A04A7D7}">
      <dgm:prSet/>
      <dgm:spPr/>
      <dgm:t>
        <a:bodyPr/>
        <a:lstStyle/>
        <a:p>
          <a:endParaRPr lang="en-GB"/>
        </a:p>
      </dgm:t>
    </dgm:pt>
    <dgm:pt modelId="{620F42CE-BECE-41E2-A295-D2472D3B84DE}">
      <dgm:prSet phldrT="[Text]" custT="1"/>
      <dgm:spPr/>
      <dgm:t>
        <a:bodyPr/>
        <a:lstStyle/>
        <a:p>
          <a:r>
            <a:rPr lang="en-GB" sz="1900" b="0">
              <a:latin typeface="Candara" panose="020E0502030303020204" pitchFamily="34" charset="0"/>
            </a:rPr>
            <a:t>Many unsatisfactory proposals</a:t>
          </a:r>
        </a:p>
      </dgm:t>
    </dgm:pt>
    <dgm:pt modelId="{9A903895-B467-4BF0-A2C7-386F270E7082}" type="parTrans" cxnId="{09C85972-72DE-4BE0-92B8-A45262844008}">
      <dgm:prSet/>
      <dgm:spPr/>
      <dgm:t>
        <a:bodyPr/>
        <a:lstStyle/>
        <a:p>
          <a:endParaRPr lang="en-GB"/>
        </a:p>
      </dgm:t>
    </dgm:pt>
    <dgm:pt modelId="{E9AD2FC4-D3CF-4E73-9D33-AFA3FE894C29}" type="sibTrans" cxnId="{09C85972-72DE-4BE0-92B8-A45262844008}">
      <dgm:prSet/>
      <dgm:spPr/>
      <dgm:t>
        <a:bodyPr/>
        <a:lstStyle/>
        <a:p>
          <a:endParaRPr lang="en-GB"/>
        </a:p>
      </dgm:t>
    </dgm:pt>
    <dgm:pt modelId="{87EC6418-7A5C-4F25-AD21-BE5A0A88A2D4}" type="pres">
      <dgm:prSet presAssocID="{DAF2AC5E-62C5-4744-9AB6-6D19931C9F4C}" presName="cycle" presStyleCnt="0">
        <dgm:presLayoutVars>
          <dgm:chMax val="1"/>
          <dgm:dir/>
          <dgm:animLvl val="ctr"/>
          <dgm:resizeHandles val="exact"/>
        </dgm:presLayoutVars>
      </dgm:prSet>
      <dgm:spPr/>
      <dgm:t>
        <a:bodyPr/>
        <a:lstStyle/>
        <a:p>
          <a:endParaRPr lang="en-GB"/>
        </a:p>
      </dgm:t>
    </dgm:pt>
    <dgm:pt modelId="{A40C68EC-75EB-4B3C-BBE8-617E2B5DD2A5}" type="pres">
      <dgm:prSet presAssocID="{BC6C1EAB-F50E-4EB4-A4E8-CE34E150F26D}" presName="centerShape" presStyleLbl="node0" presStyleIdx="0" presStyleCnt="1" custScaleX="118716" custLinFactNeighborX="4220" custLinFactNeighborY="15939"/>
      <dgm:spPr/>
      <dgm:t>
        <a:bodyPr/>
        <a:lstStyle/>
        <a:p>
          <a:endParaRPr lang="en-GB"/>
        </a:p>
      </dgm:t>
    </dgm:pt>
    <dgm:pt modelId="{769104CA-9874-492B-A3A3-5BCF63B6819C}" type="pres">
      <dgm:prSet presAssocID="{9BD5B3C9-AA26-4FD6-885D-90E1E8D39E84}" presName="parTrans" presStyleLbl="bgSibTrans2D1" presStyleIdx="0" presStyleCnt="2"/>
      <dgm:spPr/>
      <dgm:t>
        <a:bodyPr/>
        <a:lstStyle/>
        <a:p>
          <a:endParaRPr lang="en-GB"/>
        </a:p>
      </dgm:t>
    </dgm:pt>
    <dgm:pt modelId="{58ECF435-8A21-4ABC-9A54-FEDA10C1CC34}" type="pres">
      <dgm:prSet presAssocID="{34FEC7AB-3786-487B-B9E5-8F75086A6DA2}" presName="node" presStyleLbl="node1" presStyleIdx="0" presStyleCnt="2" custScaleX="125614" custScaleY="166521" custRadScaleRad="97828" custRadScaleInc="2740">
        <dgm:presLayoutVars>
          <dgm:bulletEnabled val="1"/>
        </dgm:presLayoutVars>
      </dgm:prSet>
      <dgm:spPr/>
      <dgm:t>
        <a:bodyPr/>
        <a:lstStyle/>
        <a:p>
          <a:endParaRPr lang="en-GB"/>
        </a:p>
      </dgm:t>
    </dgm:pt>
    <dgm:pt modelId="{54766FFB-0C33-4FBB-A71F-3A57AF263E12}" type="pres">
      <dgm:prSet presAssocID="{9A903895-B467-4BF0-A2C7-386F270E7082}" presName="parTrans" presStyleLbl="bgSibTrans2D1" presStyleIdx="1" presStyleCnt="2" custLinFactNeighborX="1142" custLinFactNeighborY="15585"/>
      <dgm:spPr/>
      <dgm:t>
        <a:bodyPr/>
        <a:lstStyle/>
        <a:p>
          <a:endParaRPr lang="en-GB"/>
        </a:p>
      </dgm:t>
    </dgm:pt>
    <dgm:pt modelId="{5C56F199-27F2-4E92-8C9B-2C5C294E7FC2}" type="pres">
      <dgm:prSet presAssocID="{620F42CE-BECE-41E2-A295-D2472D3B84DE}" presName="node" presStyleLbl="node1" presStyleIdx="1" presStyleCnt="2" custScaleY="159380" custRadScaleRad="102079" custRadScaleInc="-3317">
        <dgm:presLayoutVars>
          <dgm:bulletEnabled val="1"/>
        </dgm:presLayoutVars>
      </dgm:prSet>
      <dgm:spPr/>
      <dgm:t>
        <a:bodyPr/>
        <a:lstStyle/>
        <a:p>
          <a:endParaRPr lang="en-GB"/>
        </a:p>
      </dgm:t>
    </dgm:pt>
  </dgm:ptLst>
  <dgm:cxnLst>
    <dgm:cxn modelId="{09C85972-72DE-4BE0-92B8-A45262844008}" srcId="{BC6C1EAB-F50E-4EB4-A4E8-CE34E150F26D}" destId="{620F42CE-BECE-41E2-A295-D2472D3B84DE}" srcOrd="1" destOrd="0" parTransId="{9A903895-B467-4BF0-A2C7-386F270E7082}" sibTransId="{E9AD2FC4-D3CF-4E73-9D33-AFA3FE894C29}"/>
    <dgm:cxn modelId="{25D668D5-8BFB-4929-B462-CC9C670E52D9}" type="presOf" srcId="{9A903895-B467-4BF0-A2C7-386F270E7082}" destId="{54766FFB-0C33-4FBB-A71F-3A57AF263E12}" srcOrd="0" destOrd="0" presId="urn:microsoft.com/office/officeart/2005/8/layout/radial4"/>
    <dgm:cxn modelId="{873671D5-2341-48A9-802E-A491A2D40A29}" type="presOf" srcId="{BC6C1EAB-F50E-4EB4-A4E8-CE34E150F26D}" destId="{A40C68EC-75EB-4B3C-BBE8-617E2B5DD2A5}" srcOrd="0" destOrd="0" presId="urn:microsoft.com/office/officeart/2005/8/layout/radial4"/>
    <dgm:cxn modelId="{BAEECA90-1B9A-4BB1-B164-BA91F311AE5A}" type="presOf" srcId="{34FEC7AB-3786-487B-B9E5-8F75086A6DA2}" destId="{58ECF435-8A21-4ABC-9A54-FEDA10C1CC34}" srcOrd="0" destOrd="0" presId="urn:microsoft.com/office/officeart/2005/8/layout/radial4"/>
    <dgm:cxn modelId="{7C565776-D420-46B2-9F5F-16CDA7E82648}" srcId="{DAF2AC5E-62C5-4744-9AB6-6D19931C9F4C}" destId="{BC6C1EAB-F50E-4EB4-A4E8-CE34E150F26D}" srcOrd="0" destOrd="0" parTransId="{9913FDAF-8D2D-4CCB-8ADD-E2B9C0BAAA43}" sibTransId="{0F5CDD58-9E45-422E-BE61-49B7CA993AF7}"/>
    <dgm:cxn modelId="{EA007429-C604-4CA0-982D-3615E2620823}" type="presOf" srcId="{DAF2AC5E-62C5-4744-9AB6-6D19931C9F4C}" destId="{87EC6418-7A5C-4F25-AD21-BE5A0A88A2D4}" srcOrd="0" destOrd="0" presId="urn:microsoft.com/office/officeart/2005/8/layout/radial4"/>
    <dgm:cxn modelId="{929524C8-F83A-4C21-8DA2-344E321124CB}" type="presOf" srcId="{620F42CE-BECE-41E2-A295-D2472D3B84DE}" destId="{5C56F199-27F2-4E92-8C9B-2C5C294E7FC2}" srcOrd="0" destOrd="0" presId="urn:microsoft.com/office/officeart/2005/8/layout/radial4"/>
    <dgm:cxn modelId="{36B56FE1-2AE3-4CD7-BE7F-97ECB2F081BA}" type="presOf" srcId="{9BD5B3C9-AA26-4FD6-885D-90E1E8D39E84}" destId="{769104CA-9874-492B-A3A3-5BCF63B6819C}" srcOrd="0" destOrd="0" presId="urn:microsoft.com/office/officeart/2005/8/layout/radial4"/>
    <dgm:cxn modelId="{160AC9E3-C1C8-4FAB-A67C-846E4A04A7D7}" srcId="{BC6C1EAB-F50E-4EB4-A4E8-CE34E150F26D}" destId="{34FEC7AB-3786-487B-B9E5-8F75086A6DA2}" srcOrd="0" destOrd="0" parTransId="{9BD5B3C9-AA26-4FD6-885D-90E1E8D39E84}" sibTransId="{7C6603C9-7B50-40D7-B8C3-5573EA64F7F2}"/>
    <dgm:cxn modelId="{6FF1DA48-8234-41B8-9FC9-12FE95613B12}" type="presParOf" srcId="{87EC6418-7A5C-4F25-AD21-BE5A0A88A2D4}" destId="{A40C68EC-75EB-4B3C-BBE8-617E2B5DD2A5}" srcOrd="0" destOrd="0" presId="urn:microsoft.com/office/officeart/2005/8/layout/radial4"/>
    <dgm:cxn modelId="{1D6A461C-C227-4EA5-87E2-277147AE8CF6}" type="presParOf" srcId="{87EC6418-7A5C-4F25-AD21-BE5A0A88A2D4}" destId="{769104CA-9874-492B-A3A3-5BCF63B6819C}" srcOrd="1" destOrd="0" presId="urn:microsoft.com/office/officeart/2005/8/layout/radial4"/>
    <dgm:cxn modelId="{B649000E-C79E-4BF5-9D21-3E9024E63976}" type="presParOf" srcId="{87EC6418-7A5C-4F25-AD21-BE5A0A88A2D4}" destId="{58ECF435-8A21-4ABC-9A54-FEDA10C1CC34}" srcOrd="2" destOrd="0" presId="urn:microsoft.com/office/officeart/2005/8/layout/radial4"/>
    <dgm:cxn modelId="{E850ED0A-B4BF-4A44-8C62-911AF2241C19}" type="presParOf" srcId="{87EC6418-7A5C-4F25-AD21-BE5A0A88A2D4}" destId="{54766FFB-0C33-4FBB-A71F-3A57AF263E12}" srcOrd="3" destOrd="0" presId="urn:microsoft.com/office/officeart/2005/8/layout/radial4"/>
    <dgm:cxn modelId="{544A07F8-8D82-4A52-94FC-D421FA680690}" type="presParOf" srcId="{87EC6418-7A5C-4F25-AD21-BE5A0A88A2D4}" destId="{5C56F199-27F2-4E92-8C9B-2C5C294E7FC2}"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C03E8-DA59-43A3-896D-275711FFE52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E6FC8B7C-0A2B-427F-8E08-2172113E22D6}">
      <dgm:prSet phldrT="[Text]"/>
      <dgm:spPr/>
      <dgm:t>
        <a:bodyPr/>
        <a:lstStyle/>
        <a:p>
          <a:r>
            <a:rPr lang="en-GB"/>
            <a:t>July 2021 Author 1 analysed all summaries (Feng &amp; Shi, 2004)</a:t>
          </a:r>
        </a:p>
      </dgm:t>
    </dgm:pt>
    <dgm:pt modelId="{68B64CC6-285A-439E-B533-4EB4EC3530A0}" type="parTrans" cxnId="{FA0D122F-F0C0-472C-9BDD-0B483CC4A1BD}">
      <dgm:prSet/>
      <dgm:spPr/>
      <dgm:t>
        <a:bodyPr/>
        <a:lstStyle/>
        <a:p>
          <a:endParaRPr lang="en-GB"/>
        </a:p>
      </dgm:t>
    </dgm:pt>
    <dgm:pt modelId="{0FA33141-22D7-453B-8B1D-FA684B551595}" type="sibTrans" cxnId="{FA0D122F-F0C0-472C-9BDD-0B483CC4A1BD}">
      <dgm:prSet/>
      <dgm:spPr/>
      <dgm:t>
        <a:bodyPr/>
        <a:lstStyle/>
        <a:p>
          <a:endParaRPr lang="en-GB"/>
        </a:p>
      </dgm:t>
    </dgm:pt>
    <dgm:pt modelId="{1A968C99-5F2E-4F00-BBCF-5F9EAD4E4B2F}">
      <dgm:prSet phldrT="[Text]"/>
      <dgm:spPr/>
      <dgm:t>
        <a:bodyPr/>
        <a:lstStyle/>
        <a:p>
          <a:r>
            <a:rPr lang="en-GB"/>
            <a:t>Sept 2021 Pilot: Authors 2, 3, 4 analysed 6 summaries</a:t>
          </a:r>
        </a:p>
      </dgm:t>
    </dgm:pt>
    <dgm:pt modelId="{B53F46F2-03E5-436A-8F50-AE7D9897B0E8}" type="parTrans" cxnId="{2884ED9C-05ED-41CD-B5FC-2661169FC3ED}">
      <dgm:prSet/>
      <dgm:spPr/>
      <dgm:t>
        <a:bodyPr/>
        <a:lstStyle/>
        <a:p>
          <a:endParaRPr lang="en-GB"/>
        </a:p>
      </dgm:t>
    </dgm:pt>
    <dgm:pt modelId="{24428D68-6CA5-4AFF-B9C5-73737E29E647}" type="sibTrans" cxnId="{2884ED9C-05ED-41CD-B5FC-2661169FC3ED}">
      <dgm:prSet/>
      <dgm:spPr/>
      <dgm:t>
        <a:bodyPr/>
        <a:lstStyle/>
        <a:p>
          <a:endParaRPr lang="en-GB"/>
        </a:p>
      </dgm:t>
    </dgm:pt>
    <dgm:pt modelId="{F8EF728E-2BDE-4675-9C04-64A7F4DE73AD}">
      <dgm:prSet phldrT="[Text]"/>
      <dgm:spPr/>
      <dgm:t>
        <a:bodyPr/>
        <a:lstStyle/>
        <a:p>
          <a:r>
            <a:rPr lang="en-GB"/>
            <a:t>Oct 2021 All discussed and agreed on pilot analyses</a:t>
          </a:r>
        </a:p>
      </dgm:t>
    </dgm:pt>
    <dgm:pt modelId="{0D1F0E36-96DE-4432-8EA2-614E4CBB870A}" type="parTrans" cxnId="{6FF2EDB2-ACD4-40F3-B372-CAB80F6DBF91}">
      <dgm:prSet/>
      <dgm:spPr/>
      <dgm:t>
        <a:bodyPr/>
        <a:lstStyle/>
        <a:p>
          <a:endParaRPr lang="en-GB"/>
        </a:p>
      </dgm:t>
    </dgm:pt>
    <dgm:pt modelId="{DB3755B8-E5AF-4F76-B09F-4CCED231F33A}" type="sibTrans" cxnId="{6FF2EDB2-ACD4-40F3-B372-CAB80F6DBF91}">
      <dgm:prSet/>
      <dgm:spPr/>
      <dgm:t>
        <a:bodyPr/>
        <a:lstStyle/>
        <a:p>
          <a:endParaRPr lang="en-GB"/>
        </a:p>
      </dgm:t>
    </dgm:pt>
    <dgm:pt modelId="{69218CDA-FB48-4A7F-A5D7-53F700A9234B}">
      <dgm:prSet phldrT="[Text]"/>
      <dgm:spPr/>
      <dgm:t>
        <a:bodyPr/>
        <a:lstStyle/>
        <a:p>
          <a:r>
            <a:rPr lang="en-GB"/>
            <a:t>Nov 2021 Authors 2, 3, 4 each analysed 8/9 of remaining summaries</a:t>
          </a:r>
        </a:p>
      </dgm:t>
    </dgm:pt>
    <dgm:pt modelId="{FA80A554-6C55-486D-80AD-21DBC32711A1}" type="parTrans" cxnId="{E7FC95A8-A310-41F3-8176-11BFADA30FED}">
      <dgm:prSet/>
      <dgm:spPr/>
      <dgm:t>
        <a:bodyPr/>
        <a:lstStyle/>
        <a:p>
          <a:endParaRPr lang="en-GB"/>
        </a:p>
      </dgm:t>
    </dgm:pt>
    <dgm:pt modelId="{6D432AE7-9199-4B51-B724-E964D6C92742}" type="sibTrans" cxnId="{E7FC95A8-A310-41F3-8176-11BFADA30FED}">
      <dgm:prSet/>
      <dgm:spPr/>
      <dgm:t>
        <a:bodyPr/>
        <a:lstStyle/>
        <a:p>
          <a:endParaRPr lang="en-GB"/>
        </a:p>
      </dgm:t>
    </dgm:pt>
    <dgm:pt modelId="{59CD15ED-D895-4F08-80B3-A81BF124B016}">
      <dgm:prSet phldrT="[Text]"/>
      <dgm:spPr/>
      <dgm:t>
        <a:bodyPr/>
        <a:lstStyle/>
        <a:p>
          <a:r>
            <a:rPr lang="en-GB"/>
            <a:t>Dec 2021 Author 1 compared analyses, noted discrepancies</a:t>
          </a:r>
        </a:p>
      </dgm:t>
    </dgm:pt>
    <dgm:pt modelId="{169EBB90-5556-432A-89F3-113C08471777}" type="parTrans" cxnId="{5B0F151B-6920-479B-AE03-BBA013A3C4C2}">
      <dgm:prSet/>
      <dgm:spPr/>
      <dgm:t>
        <a:bodyPr/>
        <a:lstStyle/>
        <a:p>
          <a:endParaRPr lang="en-GB"/>
        </a:p>
      </dgm:t>
    </dgm:pt>
    <dgm:pt modelId="{B98153E5-312B-487F-A37B-4F9B3998B8CD}" type="sibTrans" cxnId="{5B0F151B-6920-479B-AE03-BBA013A3C4C2}">
      <dgm:prSet/>
      <dgm:spPr/>
      <dgm:t>
        <a:bodyPr/>
        <a:lstStyle/>
        <a:p>
          <a:endParaRPr lang="en-GB"/>
        </a:p>
      </dgm:t>
    </dgm:pt>
    <dgm:pt modelId="{FF4582DF-1DE1-467B-8D2F-D27C91C6211A}">
      <dgm:prSet phldrT="[Text]"/>
      <dgm:spPr/>
      <dgm:t>
        <a:bodyPr/>
        <a:lstStyle/>
        <a:p>
          <a:r>
            <a:rPr lang="en-GB"/>
            <a:t>Dec 2021-Jan 2022 All met weekly to resolve problems, refine coding</a:t>
          </a:r>
        </a:p>
      </dgm:t>
    </dgm:pt>
    <dgm:pt modelId="{1AE71882-A7C3-4585-849E-A7927A323F44}" type="parTrans" cxnId="{C1BADF79-EC4E-4F11-BED7-E798E8879DD2}">
      <dgm:prSet/>
      <dgm:spPr/>
      <dgm:t>
        <a:bodyPr/>
        <a:lstStyle/>
        <a:p>
          <a:endParaRPr lang="en-GB"/>
        </a:p>
      </dgm:t>
    </dgm:pt>
    <dgm:pt modelId="{C9EE434C-3FC5-4946-8565-656800ED398E}" type="sibTrans" cxnId="{C1BADF79-EC4E-4F11-BED7-E798E8879DD2}">
      <dgm:prSet/>
      <dgm:spPr/>
      <dgm:t>
        <a:bodyPr/>
        <a:lstStyle/>
        <a:p>
          <a:endParaRPr lang="en-GB"/>
        </a:p>
      </dgm:t>
    </dgm:pt>
    <dgm:pt modelId="{EEC06E5A-E772-42E6-9FE8-CBC69FB5ACD4}">
      <dgm:prSet/>
      <dgm:spPr/>
      <dgm:t>
        <a:bodyPr/>
        <a:lstStyle/>
        <a:p>
          <a:r>
            <a:rPr lang="en-GB"/>
            <a:t>Dec 2021 Summaries returned</a:t>
          </a:r>
        </a:p>
      </dgm:t>
    </dgm:pt>
    <dgm:pt modelId="{41084E02-E1BD-4475-9E66-F0136A69C7C8}" type="parTrans" cxnId="{D0BF5FC1-5CFE-4F4C-9FF6-7662747A24B0}">
      <dgm:prSet/>
      <dgm:spPr/>
      <dgm:t>
        <a:bodyPr/>
        <a:lstStyle/>
        <a:p>
          <a:endParaRPr lang="en-GB"/>
        </a:p>
      </dgm:t>
    </dgm:pt>
    <dgm:pt modelId="{9F95C3A9-B319-447D-849D-1D46B26ACF5E}" type="sibTrans" cxnId="{D0BF5FC1-5CFE-4F4C-9FF6-7662747A24B0}">
      <dgm:prSet/>
      <dgm:spPr/>
      <dgm:t>
        <a:bodyPr/>
        <a:lstStyle/>
        <a:p>
          <a:endParaRPr lang="en-GB"/>
        </a:p>
      </dgm:t>
    </dgm:pt>
    <dgm:pt modelId="{B96C18B0-75A5-4F6D-B7F9-17A17AAC7CA3}">
      <dgm:prSet/>
      <dgm:spPr/>
      <dgm:t>
        <a:bodyPr/>
        <a:lstStyle/>
        <a:p>
          <a:r>
            <a:rPr lang="en-GB"/>
            <a:t>Jan 2022 All agreed on final genre analyses</a:t>
          </a:r>
        </a:p>
      </dgm:t>
    </dgm:pt>
    <dgm:pt modelId="{1553E16C-A047-45AF-A389-1ACD37A479C5}" type="parTrans" cxnId="{D7E6489C-B327-43C4-B222-6311ABC329E0}">
      <dgm:prSet/>
      <dgm:spPr/>
      <dgm:t>
        <a:bodyPr/>
        <a:lstStyle/>
        <a:p>
          <a:endParaRPr lang="en-GB"/>
        </a:p>
      </dgm:t>
    </dgm:pt>
    <dgm:pt modelId="{B2D49CDA-FB8D-409E-B9CA-B08A6CD395FA}" type="sibTrans" cxnId="{D7E6489C-B327-43C4-B222-6311ABC329E0}">
      <dgm:prSet/>
      <dgm:spPr/>
      <dgm:t>
        <a:bodyPr/>
        <a:lstStyle/>
        <a:p>
          <a:endParaRPr lang="en-GB"/>
        </a:p>
      </dgm:t>
    </dgm:pt>
    <dgm:pt modelId="{59E8E57C-624D-46A6-98B1-24516BCB7722}">
      <dgm:prSet/>
      <dgm:spPr/>
      <dgm:t>
        <a:bodyPr/>
        <a:lstStyle/>
        <a:p>
          <a:r>
            <a:rPr lang="en-GB"/>
            <a:t>May 2022 Analyses used in teaching materials  </a:t>
          </a:r>
        </a:p>
      </dgm:t>
    </dgm:pt>
    <dgm:pt modelId="{BED66D21-7BFC-43F5-8165-83913030B4C8}" type="parTrans" cxnId="{1B09AC9A-684D-47BE-81DD-33D25F7CAE53}">
      <dgm:prSet/>
      <dgm:spPr/>
      <dgm:t>
        <a:bodyPr/>
        <a:lstStyle/>
        <a:p>
          <a:endParaRPr lang="en-GB"/>
        </a:p>
      </dgm:t>
    </dgm:pt>
    <dgm:pt modelId="{E28143F6-F79C-4DE6-8EC7-544D3B258726}" type="sibTrans" cxnId="{1B09AC9A-684D-47BE-81DD-33D25F7CAE53}">
      <dgm:prSet/>
      <dgm:spPr/>
      <dgm:t>
        <a:bodyPr/>
        <a:lstStyle/>
        <a:p>
          <a:endParaRPr lang="en-GB"/>
        </a:p>
      </dgm:t>
    </dgm:pt>
    <dgm:pt modelId="{9D6C5087-523B-4E11-B8DA-906D5497615C}" type="pres">
      <dgm:prSet presAssocID="{9F2C03E8-DA59-43A3-896D-275711FFE52F}" presName="Name0" presStyleCnt="0">
        <dgm:presLayoutVars>
          <dgm:dir/>
          <dgm:resizeHandles/>
        </dgm:presLayoutVars>
      </dgm:prSet>
      <dgm:spPr/>
      <dgm:t>
        <a:bodyPr/>
        <a:lstStyle/>
        <a:p>
          <a:endParaRPr lang="en-GB"/>
        </a:p>
      </dgm:t>
    </dgm:pt>
    <dgm:pt modelId="{EDD4609E-A04B-4753-BF58-2D022B7A3D4F}" type="pres">
      <dgm:prSet presAssocID="{E6FC8B7C-0A2B-427F-8E08-2172113E22D6}" presName="compNode" presStyleCnt="0"/>
      <dgm:spPr/>
    </dgm:pt>
    <dgm:pt modelId="{B4531526-B2B2-4478-86CA-50EBDC474C84}" type="pres">
      <dgm:prSet presAssocID="{E6FC8B7C-0A2B-427F-8E08-2172113E22D6}" presName="dummyConnPt" presStyleCnt="0"/>
      <dgm:spPr/>
    </dgm:pt>
    <dgm:pt modelId="{A15D6796-939B-4705-8CCC-BBDC34405A4E}" type="pres">
      <dgm:prSet presAssocID="{E6FC8B7C-0A2B-427F-8E08-2172113E22D6}" presName="node" presStyleLbl="node1" presStyleIdx="0" presStyleCnt="9">
        <dgm:presLayoutVars>
          <dgm:bulletEnabled val="1"/>
        </dgm:presLayoutVars>
      </dgm:prSet>
      <dgm:spPr/>
      <dgm:t>
        <a:bodyPr/>
        <a:lstStyle/>
        <a:p>
          <a:endParaRPr lang="en-GB"/>
        </a:p>
      </dgm:t>
    </dgm:pt>
    <dgm:pt modelId="{8EA840FC-6E4F-4675-B5D8-24A4A39B185B}" type="pres">
      <dgm:prSet presAssocID="{0FA33141-22D7-453B-8B1D-FA684B551595}" presName="sibTrans" presStyleLbl="bgSibTrans2D1" presStyleIdx="0" presStyleCnt="8"/>
      <dgm:spPr/>
      <dgm:t>
        <a:bodyPr/>
        <a:lstStyle/>
        <a:p>
          <a:endParaRPr lang="en-GB"/>
        </a:p>
      </dgm:t>
    </dgm:pt>
    <dgm:pt modelId="{7C054618-2DFB-4DDD-976C-15CBAA37CF8B}" type="pres">
      <dgm:prSet presAssocID="{1A968C99-5F2E-4F00-BBCF-5F9EAD4E4B2F}" presName="compNode" presStyleCnt="0"/>
      <dgm:spPr/>
    </dgm:pt>
    <dgm:pt modelId="{7F993244-DBD2-4BCD-91FE-D6F196520644}" type="pres">
      <dgm:prSet presAssocID="{1A968C99-5F2E-4F00-BBCF-5F9EAD4E4B2F}" presName="dummyConnPt" presStyleCnt="0"/>
      <dgm:spPr/>
    </dgm:pt>
    <dgm:pt modelId="{76FD51FF-09CC-49D2-AFC9-6DECE3923BAB}" type="pres">
      <dgm:prSet presAssocID="{1A968C99-5F2E-4F00-BBCF-5F9EAD4E4B2F}" presName="node" presStyleLbl="node1" presStyleIdx="1" presStyleCnt="9">
        <dgm:presLayoutVars>
          <dgm:bulletEnabled val="1"/>
        </dgm:presLayoutVars>
      </dgm:prSet>
      <dgm:spPr/>
      <dgm:t>
        <a:bodyPr/>
        <a:lstStyle/>
        <a:p>
          <a:endParaRPr lang="en-GB"/>
        </a:p>
      </dgm:t>
    </dgm:pt>
    <dgm:pt modelId="{4286D6BB-5B99-4557-AC91-687294A115CD}" type="pres">
      <dgm:prSet presAssocID="{24428D68-6CA5-4AFF-B9C5-73737E29E647}" presName="sibTrans" presStyleLbl="bgSibTrans2D1" presStyleIdx="1" presStyleCnt="8"/>
      <dgm:spPr/>
      <dgm:t>
        <a:bodyPr/>
        <a:lstStyle/>
        <a:p>
          <a:endParaRPr lang="en-GB"/>
        </a:p>
      </dgm:t>
    </dgm:pt>
    <dgm:pt modelId="{111B1561-EA83-48E7-A424-CE117470B029}" type="pres">
      <dgm:prSet presAssocID="{F8EF728E-2BDE-4675-9C04-64A7F4DE73AD}" presName="compNode" presStyleCnt="0"/>
      <dgm:spPr/>
    </dgm:pt>
    <dgm:pt modelId="{42024B23-9810-4BA8-8A05-73753BAF2C27}" type="pres">
      <dgm:prSet presAssocID="{F8EF728E-2BDE-4675-9C04-64A7F4DE73AD}" presName="dummyConnPt" presStyleCnt="0"/>
      <dgm:spPr/>
    </dgm:pt>
    <dgm:pt modelId="{B55CD2FB-4D54-4BC3-A702-EE2686030D91}" type="pres">
      <dgm:prSet presAssocID="{F8EF728E-2BDE-4675-9C04-64A7F4DE73AD}" presName="node" presStyleLbl="node1" presStyleIdx="2" presStyleCnt="9">
        <dgm:presLayoutVars>
          <dgm:bulletEnabled val="1"/>
        </dgm:presLayoutVars>
      </dgm:prSet>
      <dgm:spPr/>
      <dgm:t>
        <a:bodyPr/>
        <a:lstStyle/>
        <a:p>
          <a:endParaRPr lang="en-GB"/>
        </a:p>
      </dgm:t>
    </dgm:pt>
    <dgm:pt modelId="{CC5230AB-1968-45D8-85C8-B6F7BDDBB397}" type="pres">
      <dgm:prSet presAssocID="{DB3755B8-E5AF-4F76-B09F-4CCED231F33A}" presName="sibTrans" presStyleLbl="bgSibTrans2D1" presStyleIdx="2" presStyleCnt="8"/>
      <dgm:spPr/>
      <dgm:t>
        <a:bodyPr/>
        <a:lstStyle/>
        <a:p>
          <a:endParaRPr lang="en-GB"/>
        </a:p>
      </dgm:t>
    </dgm:pt>
    <dgm:pt modelId="{6FEB8B92-CEC4-4839-AF66-F2CA9B732252}" type="pres">
      <dgm:prSet presAssocID="{69218CDA-FB48-4A7F-A5D7-53F700A9234B}" presName="compNode" presStyleCnt="0"/>
      <dgm:spPr/>
    </dgm:pt>
    <dgm:pt modelId="{44CF2145-CEE0-492C-8982-0B17558ADAA0}" type="pres">
      <dgm:prSet presAssocID="{69218CDA-FB48-4A7F-A5D7-53F700A9234B}" presName="dummyConnPt" presStyleCnt="0"/>
      <dgm:spPr/>
    </dgm:pt>
    <dgm:pt modelId="{58A23D5C-E7EC-4DA6-B17D-EB10D31EA95A}" type="pres">
      <dgm:prSet presAssocID="{69218CDA-FB48-4A7F-A5D7-53F700A9234B}" presName="node" presStyleLbl="node1" presStyleIdx="3" presStyleCnt="9">
        <dgm:presLayoutVars>
          <dgm:bulletEnabled val="1"/>
        </dgm:presLayoutVars>
      </dgm:prSet>
      <dgm:spPr/>
      <dgm:t>
        <a:bodyPr/>
        <a:lstStyle/>
        <a:p>
          <a:endParaRPr lang="en-GB"/>
        </a:p>
      </dgm:t>
    </dgm:pt>
    <dgm:pt modelId="{46DE32A1-6F70-437A-BFD8-596D38FCB343}" type="pres">
      <dgm:prSet presAssocID="{6D432AE7-9199-4B51-B724-E964D6C92742}" presName="sibTrans" presStyleLbl="bgSibTrans2D1" presStyleIdx="3" presStyleCnt="8"/>
      <dgm:spPr/>
      <dgm:t>
        <a:bodyPr/>
        <a:lstStyle/>
        <a:p>
          <a:endParaRPr lang="en-GB"/>
        </a:p>
      </dgm:t>
    </dgm:pt>
    <dgm:pt modelId="{7C435F3F-19AD-4449-A622-74865AADCAA9}" type="pres">
      <dgm:prSet presAssocID="{EEC06E5A-E772-42E6-9FE8-CBC69FB5ACD4}" presName="compNode" presStyleCnt="0"/>
      <dgm:spPr/>
    </dgm:pt>
    <dgm:pt modelId="{65DF2F5D-DD37-4511-BB9D-670E5819DC7A}" type="pres">
      <dgm:prSet presAssocID="{EEC06E5A-E772-42E6-9FE8-CBC69FB5ACD4}" presName="dummyConnPt" presStyleCnt="0"/>
      <dgm:spPr/>
    </dgm:pt>
    <dgm:pt modelId="{8E4BFE3E-6C40-4FF8-9847-99D55B56B101}" type="pres">
      <dgm:prSet presAssocID="{EEC06E5A-E772-42E6-9FE8-CBC69FB5ACD4}" presName="node" presStyleLbl="node1" presStyleIdx="4" presStyleCnt="9">
        <dgm:presLayoutVars>
          <dgm:bulletEnabled val="1"/>
        </dgm:presLayoutVars>
      </dgm:prSet>
      <dgm:spPr/>
      <dgm:t>
        <a:bodyPr/>
        <a:lstStyle/>
        <a:p>
          <a:endParaRPr lang="en-GB"/>
        </a:p>
      </dgm:t>
    </dgm:pt>
    <dgm:pt modelId="{77259619-469B-4CB3-9D63-9B3BADB1E7CD}" type="pres">
      <dgm:prSet presAssocID="{9F95C3A9-B319-447D-849D-1D46B26ACF5E}" presName="sibTrans" presStyleLbl="bgSibTrans2D1" presStyleIdx="4" presStyleCnt="8"/>
      <dgm:spPr/>
      <dgm:t>
        <a:bodyPr/>
        <a:lstStyle/>
        <a:p>
          <a:endParaRPr lang="en-GB"/>
        </a:p>
      </dgm:t>
    </dgm:pt>
    <dgm:pt modelId="{C6616DD7-1745-45DC-B4A1-80052DC5202E}" type="pres">
      <dgm:prSet presAssocID="{59CD15ED-D895-4F08-80B3-A81BF124B016}" presName="compNode" presStyleCnt="0"/>
      <dgm:spPr/>
    </dgm:pt>
    <dgm:pt modelId="{0FC654CB-9733-471B-9B9F-ADDB2C44EEF8}" type="pres">
      <dgm:prSet presAssocID="{59CD15ED-D895-4F08-80B3-A81BF124B016}" presName="dummyConnPt" presStyleCnt="0"/>
      <dgm:spPr/>
    </dgm:pt>
    <dgm:pt modelId="{03D40C35-06D8-490C-89C3-BD1F88E13462}" type="pres">
      <dgm:prSet presAssocID="{59CD15ED-D895-4F08-80B3-A81BF124B016}" presName="node" presStyleLbl="node1" presStyleIdx="5" presStyleCnt="9">
        <dgm:presLayoutVars>
          <dgm:bulletEnabled val="1"/>
        </dgm:presLayoutVars>
      </dgm:prSet>
      <dgm:spPr/>
      <dgm:t>
        <a:bodyPr/>
        <a:lstStyle/>
        <a:p>
          <a:endParaRPr lang="en-GB"/>
        </a:p>
      </dgm:t>
    </dgm:pt>
    <dgm:pt modelId="{628326FC-79C5-4725-9364-D5E696FCF387}" type="pres">
      <dgm:prSet presAssocID="{B98153E5-312B-487F-A37B-4F9B3998B8CD}" presName="sibTrans" presStyleLbl="bgSibTrans2D1" presStyleIdx="5" presStyleCnt="8"/>
      <dgm:spPr/>
      <dgm:t>
        <a:bodyPr/>
        <a:lstStyle/>
        <a:p>
          <a:endParaRPr lang="en-GB"/>
        </a:p>
      </dgm:t>
    </dgm:pt>
    <dgm:pt modelId="{A60CB1CB-64AB-4CAC-AC80-EFA98D24D0E6}" type="pres">
      <dgm:prSet presAssocID="{FF4582DF-1DE1-467B-8D2F-D27C91C6211A}" presName="compNode" presStyleCnt="0"/>
      <dgm:spPr/>
    </dgm:pt>
    <dgm:pt modelId="{131B01C0-AC9F-43D6-ABA7-56BCA8F23CF4}" type="pres">
      <dgm:prSet presAssocID="{FF4582DF-1DE1-467B-8D2F-D27C91C6211A}" presName="dummyConnPt" presStyleCnt="0"/>
      <dgm:spPr/>
    </dgm:pt>
    <dgm:pt modelId="{EC097D9C-4BE6-4B6C-A0D6-81287F7D96EC}" type="pres">
      <dgm:prSet presAssocID="{FF4582DF-1DE1-467B-8D2F-D27C91C6211A}" presName="node" presStyleLbl="node1" presStyleIdx="6" presStyleCnt="9">
        <dgm:presLayoutVars>
          <dgm:bulletEnabled val="1"/>
        </dgm:presLayoutVars>
      </dgm:prSet>
      <dgm:spPr/>
      <dgm:t>
        <a:bodyPr/>
        <a:lstStyle/>
        <a:p>
          <a:endParaRPr lang="en-GB"/>
        </a:p>
      </dgm:t>
    </dgm:pt>
    <dgm:pt modelId="{58044BF4-A614-461A-9D2F-5023E6A05079}" type="pres">
      <dgm:prSet presAssocID="{C9EE434C-3FC5-4946-8565-656800ED398E}" presName="sibTrans" presStyleLbl="bgSibTrans2D1" presStyleIdx="6" presStyleCnt="8"/>
      <dgm:spPr/>
      <dgm:t>
        <a:bodyPr/>
        <a:lstStyle/>
        <a:p>
          <a:endParaRPr lang="en-GB"/>
        </a:p>
      </dgm:t>
    </dgm:pt>
    <dgm:pt modelId="{86EBD048-60ED-4963-B9AF-4EE6D08169F7}" type="pres">
      <dgm:prSet presAssocID="{B96C18B0-75A5-4F6D-B7F9-17A17AAC7CA3}" presName="compNode" presStyleCnt="0"/>
      <dgm:spPr/>
    </dgm:pt>
    <dgm:pt modelId="{C51227D8-4D19-4C99-B6DC-824A457211D8}" type="pres">
      <dgm:prSet presAssocID="{B96C18B0-75A5-4F6D-B7F9-17A17AAC7CA3}" presName="dummyConnPt" presStyleCnt="0"/>
      <dgm:spPr/>
    </dgm:pt>
    <dgm:pt modelId="{D2332B7D-6937-4035-831B-A69DE2ECBE15}" type="pres">
      <dgm:prSet presAssocID="{B96C18B0-75A5-4F6D-B7F9-17A17AAC7CA3}" presName="node" presStyleLbl="node1" presStyleIdx="7" presStyleCnt="9">
        <dgm:presLayoutVars>
          <dgm:bulletEnabled val="1"/>
        </dgm:presLayoutVars>
      </dgm:prSet>
      <dgm:spPr/>
      <dgm:t>
        <a:bodyPr/>
        <a:lstStyle/>
        <a:p>
          <a:endParaRPr lang="en-GB"/>
        </a:p>
      </dgm:t>
    </dgm:pt>
    <dgm:pt modelId="{78BD9D5E-B670-4439-B694-2B63E3EF4FF6}" type="pres">
      <dgm:prSet presAssocID="{B2D49CDA-FB8D-409E-B9CA-B08A6CD395FA}" presName="sibTrans" presStyleLbl="bgSibTrans2D1" presStyleIdx="7" presStyleCnt="8"/>
      <dgm:spPr/>
      <dgm:t>
        <a:bodyPr/>
        <a:lstStyle/>
        <a:p>
          <a:endParaRPr lang="en-GB"/>
        </a:p>
      </dgm:t>
    </dgm:pt>
    <dgm:pt modelId="{8FABFA3C-3D63-4ED8-82FB-DA934EE5A2F5}" type="pres">
      <dgm:prSet presAssocID="{59E8E57C-624D-46A6-98B1-24516BCB7722}" presName="compNode" presStyleCnt="0"/>
      <dgm:spPr/>
    </dgm:pt>
    <dgm:pt modelId="{3B66C91A-4924-4F30-B19D-4D6F52DD7AC0}" type="pres">
      <dgm:prSet presAssocID="{59E8E57C-624D-46A6-98B1-24516BCB7722}" presName="dummyConnPt" presStyleCnt="0"/>
      <dgm:spPr/>
    </dgm:pt>
    <dgm:pt modelId="{9ADCAFDA-FB60-45F6-81B3-6C7E4EB13BC2}" type="pres">
      <dgm:prSet presAssocID="{59E8E57C-624D-46A6-98B1-24516BCB7722}" presName="node" presStyleLbl="node1" presStyleIdx="8" presStyleCnt="9">
        <dgm:presLayoutVars>
          <dgm:bulletEnabled val="1"/>
        </dgm:presLayoutVars>
      </dgm:prSet>
      <dgm:spPr/>
      <dgm:t>
        <a:bodyPr/>
        <a:lstStyle/>
        <a:p>
          <a:endParaRPr lang="en-GB"/>
        </a:p>
      </dgm:t>
    </dgm:pt>
  </dgm:ptLst>
  <dgm:cxnLst>
    <dgm:cxn modelId="{239911BD-C903-4304-8B7B-5222CCE9BD85}" type="presOf" srcId="{69218CDA-FB48-4A7F-A5D7-53F700A9234B}" destId="{58A23D5C-E7EC-4DA6-B17D-EB10D31EA95A}" srcOrd="0" destOrd="0" presId="urn:microsoft.com/office/officeart/2005/8/layout/bProcess4"/>
    <dgm:cxn modelId="{A197965B-1E54-4124-93AF-D61CBD8C47EA}" type="presOf" srcId="{1A968C99-5F2E-4F00-BBCF-5F9EAD4E4B2F}" destId="{76FD51FF-09CC-49D2-AFC9-6DECE3923BAB}" srcOrd="0" destOrd="0" presId="urn:microsoft.com/office/officeart/2005/8/layout/bProcess4"/>
    <dgm:cxn modelId="{D2D7D872-5239-4E86-B13F-7FE19B21723D}" type="presOf" srcId="{B98153E5-312B-487F-A37B-4F9B3998B8CD}" destId="{628326FC-79C5-4725-9364-D5E696FCF387}" srcOrd="0" destOrd="0" presId="urn:microsoft.com/office/officeart/2005/8/layout/bProcess4"/>
    <dgm:cxn modelId="{5B0F151B-6920-479B-AE03-BBA013A3C4C2}" srcId="{9F2C03E8-DA59-43A3-896D-275711FFE52F}" destId="{59CD15ED-D895-4F08-80B3-A81BF124B016}" srcOrd="5" destOrd="0" parTransId="{169EBB90-5556-432A-89F3-113C08471777}" sibTransId="{B98153E5-312B-487F-A37B-4F9B3998B8CD}"/>
    <dgm:cxn modelId="{D0EEF0C5-3450-489E-93F7-6BCF8F90BA79}" type="presOf" srcId="{59CD15ED-D895-4F08-80B3-A81BF124B016}" destId="{03D40C35-06D8-490C-89C3-BD1F88E13462}" srcOrd="0" destOrd="0" presId="urn:microsoft.com/office/officeart/2005/8/layout/bProcess4"/>
    <dgm:cxn modelId="{D7E6489C-B327-43C4-B222-6311ABC329E0}" srcId="{9F2C03E8-DA59-43A3-896D-275711FFE52F}" destId="{B96C18B0-75A5-4F6D-B7F9-17A17AAC7CA3}" srcOrd="7" destOrd="0" parTransId="{1553E16C-A047-45AF-A389-1ACD37A479C5}" sibTransId="{B2D49CDA-FB8D-409E-B9CA-B08A6CD395FA}"/>
    <dgm:cxn modelId="{D0BF5FC1-5CFE-4F4C-9FF6-7662747A24B0}" srcId="{9F2C03E8-DA59-43A3-896D-275711FFE52F}" destId="{EEC06E5A-E772-42E6-9FE8-CBC69FB5ACD4}" srcOrd="4" destOrd="0" parTransId="{41084E02-E1BD-4475-9E66-F0136A69C7C8}" sibTransId="{9F95C3A9-B319-447D-849D-1D46B26ACF5E}"/>
    <dgm:cxn modelId="{62D2171B-5EDB-4EDC-98B8-E2D360521EA3}" type="presOf" srcId="{FF4582DF-1DE1-467B-8D2F-D27C91C6211A}" destId="{EC097D9C-4BE6-4B6C-A0D6-81287F7D96EC}" srcOrd="0" destOrd="0" presId="urn:microsoft.com/office/officeart/2005/8/layout/bProcess4"/>
    <dgm:cxn modelId="{C1BADF79-EC4E-4F11-BED7-E798E8879DD2}" srcId="{9F2C03E8-DA59-43A3-896D-275711FFE52F}" destId="{FF4582DF-1DE1-467B-8D2F-D27C91C6211A}" srcOrd="6" destOrd="0" parTransId="{1AE71882-A7C3-4585-849E-A7927A323F44}" sibTransId="{C9EE434C-3FC5-4946-8565-656800ED398E}"/>
    <dgm:cxn modelId="{FA0D122F-F0C0-472C-9BDD-0B483CC4A1BD}" srcId="{9F2C03E8-DA59-43A3-896D-275711FFE52F}" destId="{E6FC8B7C-0A2B-427F-8E08-2172113E22D6}" srcOrd="0" destOrd="0" parTransId="{68B64CC6-285A-439E-B533-4EB4EC3530A0}" sibTransId="{0FA33141-22D7-453B-8B1D-FA684B551595}"/>
    <dgm:cxn modelId="{EB2255B1-3693-47B4-BECC-8BD1044A50A5}" type="presOf" srcId="{9F2C03E8-DA59-43A3-896D-275711FFE52F}" destId="{9D6C5087-523B-4E11-B8DA-906D5497615C}" srcOrd="0" destOrd="0" presId="urn:microsoft.com/office/officeart/2005/8/layout/bProcess4"/>
    <dgm:cxn modelId="{0BCE3F29-987E-42B6-93C6-DA76A0ACEF5A}" type="presOf" srcId="{B96C18B0-75A5-4F6D-B7F9-17A17AAC7CA3}" destId="{D2332B7D-6937-4035-831B-A69DE2ECBE15}" srcOrd="0" destOrd="0" presId="urn:microsoft.com/office/officeart/2005/8/layout/bProcess4"/>
    <dgm:cxn modelId="{91AB36DB-1654-4109-91C9-CB5C366A1297}" type="presOf" srcId="{C9EE434C-3FC5-4946-8565-656800ED398E}" destId="{58044BF4-A614-461A-9D2F-5023E6A05079}" srcOrd="0" destOrd="0" presId="urn:microsoft.com/office/officeart/2005/8/layout/bProcess4"/>
    <dgm:cxn modelId="{CA9B73EC-72D0-4B7A-962E-2C5C82E32B96}" type="presOf" srcId="{59E8E57C-624D-46A6-98B1-24516BCB7722}" destId="{9ADCAFDA-FB60-45F6-81B3-6C7E4EB13BC2}" srcOrd="0" destOrd="0" presId="urn:microsoft.com/office/officeart/2005/8/layout/bProcess4"/>
    <dgm:cxn modelId="{EE235A52-80A3-4B27-B439-82C29240F899}" type="presOf" srcId="{B2D49CDA-FB8D-409E-B9CA-B08A6CD395FA}" destId="{78BD9D5E-B670-4439-B694-2B63E3EF4FF6}" srcOrd="0" destOrd="0" presId="urn:microsoft.com/office/officeart/2005/8/layout/bProcess4"/>
    <dgm:cxn modelId="{BD1A354A-F4EF-439E-9591-1366426CE598}" type="presOf" srcId="{DB3755B8-E5AF-4F76-B09F-4CCED231F33A}" destId="{CC5230AB-1968-45D8-85C8-B6F7BDDBB397}" srcOrd="0" destOrd="0" presId="urn:microsoft.com/office/officeart/2005/8/layout/bProcess4"/>
    <dgm:cxn modelId="{1AD99549-F5CD-42D8-B858-7692373F0208}" type="presOf" srcId="{E6FC8B7C-0A2B-427F-8E08-2172113E22D6}" destId="{A15D6796-939B-4705-8CCC-BBDC34405A4E}" srcOrd="0" destOrd="0" presId="urn:microsoft.com/office/officeart/2005/8/layout/bProcess4"/>
    <dgm:cxn modelId="{ED0E8353-5AEE-4751-838E-E3F097CA4FFC}" type="presOf" srcId="{6D432AE7-9199-4B51-B724-E964D6C92742}" destId="{46DE32A1-6F70-437A-BFD8-596D38FCB343}" srcOrd="0" destOrd="0" presId="urn:microsoft.com/office/officeart/2005/8/layout/bProcess4"/>
    <dgm:cxn modelId="{0B490C1B-B526-4D85-A6C0-833F95795971}" type="presOf" srcId="{0FA33141-22D7-453B-8B1D-FA684B551595}" destId="{8EA840FC-6E4F-4675-B5D8-24A4A39B185B}" srcOrd="0" destOrd="0" presId="urn:microsoft.com/office/officeart/2005/8/layout/bProcess4"/>
    <dgm:cxn modelId="{CAA5C51F-1F44-447E-BE6A-B6B18DA15DFC}" type="presOf" srcId="{F8EF728E-2BDE-4675-9C04-64A7F4DE73AD}" destId="{B55CD2FB-4D54-4BC3-A702-EE2686030D91}" srcOrd="0" destOrd="0" presId="urn:microsoft.com/office/officeart/2005/8/layout/bProcess4"/>
    <dgm:cxn modelId="{71E4CE4B-781E-459A-90A7-C490C9F48C6F}" type="presOf" srcId="{24428D68-6CA5-4AFF-B9C5-73737E29E647}" destId="{4286D6BB-5B99-4557-AC91-687294A115CD}" srcOrd="0" destOrd="0" presId="urn:microsoft.com/office/officeart/2005/8/layout/bProcess4"/>
    <dgm:cxn modelId="{1B09AC9A-684D-47BE-81DD-33D25F7CAE53}" srcId="{9F2C03E8-DA59-43A3-896D-275711FFE52F}" destId="{59E8E57C-624D-46A6-98B1-24516BCB7722}" srcOrd="8" destOrd="0" parTransId="{BED66D21-7BFC-43F5-8165-83913030B4C8}" sibTransId="{E28143F6-F79C-4DE6-8EC7-544D3B258726}"/>
    <dgm:cxn modelId="{E1B6725A-3FCD-4994-8D6F-81D8D6EAEF69}" type="presOf" srcId="{9F95C3A9-B319-447D-849D-1D46B26ACF5E}" destId="{77259619-469B-4CB3-9D63-9B3BADB1E7CD}" srcOrd="0" destOrd="0" presId="urn:microsoft.com/office/officeart/2005/8/layout/bProcess4"/>
    <dgm:cxn modelId="{313424C9-237E-4A89-B350-128C3315857F}" type="presOf" srcId="{EEC06E5A-E772-42E6-9FE8-CBC69FB5ACD4}" destId="{8E4BFE3E-6C40-4FF8-9847-99D55B56B101}" srcOrd="0" destOrd="0" presId="urn:microsoft.com/office/officeart/2005/8/layout/bProcess4"/>
    <dgm:cxn modelId="{6FF2EDB2-ACD4-40F3-B372-CAB80F6DBF91}" srcId="{9F2C03E8-DA59-43A3-896D-275711FFE52F}" destId="{F8EF728E-2BDE-4675-9C04-64A7F4DE73AD}" srcOrd="2" destOrd="0" parTransId="{0D1F0E36-96DE-4432-8EA2-614E4CBB870A}" sibTransId="{DB3755B8-E5AF-4F76-B09F-4CCED231F33A}"/>
    <dgm:cxn modelId="{E7FC95A8-A310-41F3-8176-11BFADA30FED}" srcId="{9F2C03E8-DA59-43A3-896D-275711FFE52F}" destId="{69218CDA-FB48-4A7F-A5D7-53F700A9234B}" srcOrd="3" destOrd="0" parTransId="{FA80A554-6C55-486D-80AD-21DBC32711A1}" sibTransId="{6D432AE7-9199-4B51-B724-E964D6C92742}"/>
    <dgm:cxn modelId="{2884ED9C-05ED-41CD-B5FC-2661169FC3ED}" srcId="{9F2C03E8-DA59-43A3-896D-275711FFE52F}" destId="{1A968C99-5F2E-4F00-BBCF-5F9EAD4E4B2F}" srcOrd="1" destOrd="0" parTransId="{B53F46F2-03E5-436A-8F50-AE7D9897B0E8}" sibTransId="{24428D68-6CA5-4AFF-B9C5-73737E29E647}"/>
    <dgm:cxn modelId="{F12B8F62-AB34-4486-99B0-98A9EBE79021}" type="presParOf" srcId="{9D6C5087-523B-4E11-B8DA-906D5497615C}" destId="{EDD4609E-A04B-4753-BF58-2D022B7A3D4F}" srcOrd="0" destOrd="0" presId="urn:microsoft.com/office/officeart/2005/8/layout/bProcess4"/>
    <dgm:cxn modelId="{1AD20D1C-10B6-4FC9-9223-DA7519AC7635}" type="presParOf" srcId="{EDD4609E-A04B-4753-BF58-2D022B7A3D4F}" destId="{B4531526-B2B2-4478-86CA-50EBDC474C84}" srcOrd="0" destOrd="0" presId="urn:microsoft.com/office/officeart/2005/8/layout/bProcess4"/>
    <dgm:cxn modelId="{E7699F46-F259-4031-9AD8-034D9E02E1FF}" type="presParOf" srcId="{EDD4609E-A04B-4753-BF58-2D022B7A3D4F}" destId="{A15D6796-939B-4705-8CCC-BBDC34405A4E}" srcOrd="1" destOrd="0" presId="urn:microsoft.com/office/officeart/2005/8/layout/bProcess4"/>
    <dgm:cxn modelId="{D620DD68-F1BF-430F-BB77-86C8483D01C3}" type="presParOf" srcId="{9D6C5087-523B-4E11-B8DA-906D5497615C}" destId="{8EA840FC-6E4F-4675-B5D8-24A4A39B185B}" srcOrd="1" destOrd="0" presId="urn:microsoft.com/office/officeart/2005/8/layout/bProcess4"/>
    <dgm:cxn modelId="{CB9117BF-0792-447B-AD87-5C43554E48FA}" type="presParOf" srcId="{9D6C5087-523B-4E11-B8DA-906D5497615C}" destId="{7C054618-2DFB-4DDD-976C-15CBAA37CF8B}" srcOrd="2" destOrd="0" presId="urn:microsoft.com/office/officeart/2005/8/layout/bProcess4"/>
    <dgm:cxn modelId="{4785CC49-BB40-4291-9614-DA7499C779CD}" type="presParOf" srcId="{7C054618-2DFB-4DDD-976C-15CBAA37CF8B}" destId="{7F993244-DBD2-4BCD-91FE-D6F196520644}" srcOrd="0" destOrd="0" presId="urn:microsoft.com/office/officeart/2005/8/layout/bProcess4"/>
    <dgm:cxn modelId="{C3CA4A1B-CCF3-4CBB-8110-2C8FE6544061}" type="presParOf" srcId="{7C054618-2DFB-4DDD-976C-15CBAA37CF8B}" destId="{76FD51FF-09CC-49D2-AFC9-6DECE3923BAB}" srcOrd="1" destOrd="0" presId="urn:microsoft.com/office/officeart/2005/8/layout/bProcess4"/>
    <dgm:cxn modelId="{9E1F22D0-350B-4CDD-B355-1BCBD917F2E7}" type="presParOf" srcId="{9D6C5087-523B-4E11-B8DA-906D5497615C}" destId="{4286D6BB-5B99-4557-AC91-687294A115CD}" srcOrd="3" destOrd="0" presId="urn:microsoft.com/office/officeart/2005/8/layout/bProcess4"/>
    <dgm:cxn modelId="{0D46414A-2C74-4DA7-98CC-9E10380553CD}" type="presParOf" srcId="{9D6C5087-523B-4E11-B8DA-906D5497615C}" destId="{111B1561-EA83-48E7-A424-CE117470B029}" srcOrd="4" destOrd="0" presId="urn:microsoft.com/office/officeart/2005/8/layout/bProcess4"/>
    <dgm:cxn modelId="{AFF3CF2D-2E64-4972-B2DA-BEE7E6FBD72B}" type="presParOf" srcId="{111B1561-EA83-48E7-A424-CE117470B029}" destId="{42024B23-9810-4BA8-8A05-73753BAF2C27}" srcOrd="0" destOrd="0" presId="urn:microsoft.com/office/officeart/2005/8/layout/bProcess4"/>
    <dgm:cxn modelId="{CF04FB86-8A5E-4113-A578-9E893813A3DD}" type="presParOf" srcId="{111B1561-EA83-48E7-A424-CE117470B029}" destId="{B55CD2FB-4D54-4BC3-A702-EE2686030D91}" srcOrd="1" destOrd="0" presId="urn:microsoft.com/office/officeart/2005/8/layout/bProcess4"/>
    <dgm:cxn modelId="{27EBE722-854F-4111-98C4-92915A8459A5}" type="presParOf" srcId="{9D6C5087-523B-4E11-B8DA-906D5497615C}" destId="{CC5230AB-1968-45D8-85C8-B6F7BDDBB397}" srcOrd="5" destOrd="0" presId="urn:microsoft.com/office/officeart/2005/8/layout/bProcess4"/>
    <dgm:cxn modelId="{5E14A3A0-81ED-4950-9357-05BE6DB28670}" type="presParOf" srcId="{9D6C5087-523B-4E11-B8DA-906D5497615C}" destId="{6FEB8B92-CEC4-4839-AF66-F2CA9B732252}" srcOrd="6" destOrd="0" presId="urn:microsoft.com/office/officeart/2005/8/layout/bProcess4"/>
    <dgm:cxn modelId="{83CE81C7-0BB5-494B-BDB8-977C4BE0676B}" type="presParOf" srcId="{6FEB8B92-CEC4-4839-AF66-F2CA9B732252}" destId="{44CF2145-CEE0-492C-8982-0B17558ADAA0}" srcOrd="0" destOrd="0" presId="urn:microsoft.com/office/officeart/2005/8/layout/bProcess4"/>
    <dgm:cxn modelId="{77B83C21-8980-4291-8B7C-153B0A827C7C}" type="presParOf" srcId="{6FEB8B92-CEC4-4839-AF66-F2CA9B732252}" destId="{58A23D5C-E7EC-4DA6-B17D-EB10D31EA95A}" srcOrd="1" destOrd="0" presId="urn:microsoft.com/office/officeart/2005/8/layout/bProcess4"/>
    <dgm:cxn modelId="{36A9C7C9-DFFF-4210-B685-687593F27C8B}" type="presParOf" srcId="{9D6C5087-523B-4E11-B8DA-906D5497615C}" destId="{46DE32A1-6F70-437A-BFD8-596D38FCB343}" srcOrd="7" destOrd="0" presId="urn:microsoft.com/office/officeart/2005/8/layout/bProcess4"/>
    <dgm:cxn modelId="{4C55672B-D494-40AE-9721-011C521DE827}" type="presParOf" srcId="{9D6C5087-523B-4E11-B8DA-906D5497615C}" destId="{7C435F3F-19AD-4449-A622-74865AADCAA9}" srcOrd="8" destOrd="0" presId="urn:microsoft.com/office/officeart/2005/8/layout/bProcess4"/>
    <dgm:cxn modelId="{2B996A6A-C71F-4DF8-BA79-F87C9226705C}" type="presParOf" srcId="{7C435F3F-19AD-4449-A622-74865AADCAA9}" destId="{65DF2F5D-DD37-4511-BB9D-670E5819DC7A}" srcOrd="0" destOrd="0" presId="urn:microsoft.com/office/officeart/2005/8/layout/bProcess4"/>
    <dgm:cxn modelId="{D650C51E-DF18-4EE1-8A56-0E311174DF8E}" type="presParOf" srcId="{7C435F3F-19AD-4449-A622-74865AADCAA9}" destId="{8E4BFE3E-6C40-4FF8-9847-99D55B56B101}" srcOrd="1" destOrd="0" presId="urn:microsoft.com/office/officeart/2005/8/layout/bProcess4"/>
    <dgm:cxn modelId="{8CBAD074-1A03-47F8-A633-727014D2FF1D}" type="presParOf" srcId="{9D6C5087-523B-4E11-B8DA-906D5497615C}" destId="{77259619-469B-4CB3-9D63-9B3BADB1E7CD}" srcOrd="9" destOrd="0" presId="urn:microsoft.com/office/officeart/2005/8/layout/bProcess4"/>
    <dgm:cxn modelId="{5D97A622-3E23-4720-A57C-448CABD316C6}" type="presParOf" srcId="{9D6C5087-523B-4E11-B8DA-906D5497615C}" destId="{C6616DD7-1745-45DC-B4A1-80052DC5202E}" srcOrd="10" destOrd="0" presId="urn:microsoft.com/office/officeart/2005/8/layout/bProcess4"/>
    <dgm:cxn modelId="{BF89C4C0-6CE4-4298-BAB1-13704B91B350}" type="presParOf" srcId="{C6616DD7-1745-45DC-B4A1-80052DC5202E}" destId="{0FC654CB-9733-471B-9B9F-ADDB2C44EEF8}" srcOrd="0" destOrd="0" presId="urn:microsoft.com/office/officeart/2005/8/layout/bProcess4"/>
    <dgm:cxn modelId="{FE7AD1BE-8683-4AE0-9B6D-E00A2C04136D}" type="presParOf" srcId="{C6616DD7-1745-45DC-B4A1-80052DC5202E}" destId="{03D40C35-06D8-490C-89C3-BD1F88E13462}" srcOrd="1" destOrd="0" presId="urn:microsoft.com/office/officeart/2005/8/layout/bProcess4"/>
    <dgm:cxn modelId="{0E75F977-1623-4861-8553-1BCD416D7378}" type="presParOf" srcId="{9D6C5087-523B-4E11-B8DA-906D5497615C}" destId="{628326FC-79C5-4725-9364-D5E696FCF387}" srcOrd="11" destOrd="0" presId="urn:microsoft.com/office/officeart/2005/8/layout/bProcess4"/>
    <dgm:cxn modelId="{3F8C65B9-4846-43FE-9A02-F022366E5DD8}" type="presParOf" srcId="{9D6C5087-523B-4E11-B8DA-906D5497615C}" destId="{A60CB1CB-64AB-4CAC-AC80-EFA98D24D0E6}" srcOrd="12" destOrd="0" presId="urn:microsoft.com/office/officeart/2005/8/layout/bProcess4"/>
    <dgm:cxn modelId="{B49A4363-229C-4053-8A67-7669B2934704}" type="presParOf" srcId="{A60CB1CB-64AB-4CAC-AC80-EFA98D24D0E6}" destId="{131B01C0-AC9F-43D6-ABA7-56BCA8F23CF4}" srcOrd="0" destOrd="0" presId="urn:microsoft.com/office/officeart/2005/8/layout/bProcess4"/>
    <dgm:cxn modelId="{84C7E514-DBA7-4C50-AC98-F2CC71B962C3}" type="presParOf" srcId="{A60CB1CB-64AB-4CAC-AC80-EFA98D24D0E6}" destId="{EC097D9C-4BE6-4B6C-A0D6-81287F7D96EC}" srcOrd="1" destOrd="0" presId="urn:microsoft.com/office/officeart/2005/8/layout/bProcess4"/>
    <dgm:cxn modelId="{8E74D3A4-6F5C-438E-8407-F338FCB726DD}" type="presParOf" srcId="{9D6C5087-523B-4E11-B8DA-906D5497615C}" destId="{58044BF4-A614-461A-9D2F-5023E6A05079}" srcOrd="13" destOrd="0" presId="urn:microsoft.com/office/officeart/2005/8/layout/bProcess4"/>
    <dgm:cxn modelId="{630095A1-CFDB-4619-BC08-6671660E4792}" type="presParOf" srcId="{9D6C5087-523B-4E11-B8DA-906D5497615C}" destId="{86EBD048-60ED-4963-B9AF-4EE6D08169F7}" srcOrd="14" destOrd="0" presId="urn:microsoft.com/office/officeart/2005/8/layout/bProcess4"/>
    <dgm:cxn modelId="{ED16832A-5CBF-490A-A741-926B78297826}" type="presParOf" srcId="{86EBD048-60ED-4963-B9AF-4EE6D08169F7}" destId="{C51227D8-4D19-4C99-B6DC-824A457211D8}" srcOrd="0" destOrd="0" presId="urn:microsoft.com/office/officeart/2005/8/layout/bProcess4"/>
    <dgm:cxn modelId="{AE8AAE78-4440-4233-8ECE-D43A12DB5003}" type="presParOf" srcId="{86EBD048-60ED-4963-B9AF-4EE6D08169F7}" destId="{D2332B7D-6937-4035-831B-A69DE2ECBE15}" srcOrd="1" destOrd="0" presId="urn:microsoft.com/office/officeart/2005/8/layout/bProcess4"/>
    <dgm:cxn modelId="{87379D5F-B45A-4646-A1E6-981860FCFF87}" type="presParOf" srcId="{9D6C5087-523B-4E11-B8DA-906D5497615C}" destId="{78BD9D5E-B670-4439-B694-2B63E3EF4FF6}" srcOrd="15" destOrd="0" presId="urn:microsoft.com/office/officeart/2005/8/layout/bProcess4"/>
    <dgm:cxn modelId="{F8149011-19C2-4CC2-AE3C-37B232A40AF5}" type="presParOf" srcId="{9D6C5087-523B-4E11-B8DA-906D5497615C}" destId="{8FABFA3C-3D63-4ED8-82FB-DA934EE5A2F5}" srcOrd="16" destOrd="0" presId="urn:microsoft.com/office/officeart/2005/8/layout/bProcess4"/>
    <dgm:cxn modelId="{E450AAEF-EDFB-409D-A47C-0DDA36D959BC}" type="presParOf" srcId="{8FABFA3C-3D63-4ED8-82FB-DA934EE5A2F5}" destId="{3B66C91A-4924-4F30-B19D-4D6F52DD7AC0}" srcOrd="0" destOrd="0" presId="urn:microsoft.com/office/officeart/2005/8/layout/bProcess4"/>
    <dgm:cxn modelId="{20368778-6FBD-44E6-B11B-C9B4B87E0BC2}" type="presParOf" srcId="{8FABFA3C-3D63-4ED8-82FB-DA934EE5A2F5}" destId="{9ADCAFDA-FB60-45F6-81B3-6C7E4EB13BC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22F8892-FBDC-4346-8645-BAE64C8052F5}" type="datetimeFigureOut">
              <a:rPr lang="en-GB" smtClean="0"/>
              <a:t>15/04/2023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F158A5F-739D-4744-ABCD-12EA6D281F7F}" type="slidenum">
              <a:rPr lang="en-GB" smtClean="0"/>
              <a:t>‹#›</a:t>
            </a:fld>
            <a:endParaRPr lang="en-GB"/>
          </a:p>
        </p:txBody>
      </p:sp>
    </p:spTree>
    <p:extLst>
      <p:ext uri="{BB962C8B-B14F-4D97-AF65-F5344CB8AC3E}">
        <p14:creationId xmlns:p14="http://schemas.microsoft.com/office/powerpoint/2010/main" val="350699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75A7D02-B5C0-4A4B-9396-CA9CBF1BE3B1}" type="datetimeFigureOut">
              <a:rPr lang="en-GB" smtClean="0"/>
              <a:t>15/04/2023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1B9182B-2E2F-4458-A788-2113ADF1849A}" type="slidenum">
              <a:rPr lang="en-GB" smtClean="0"/>
              <a:t>‹#›</a:t>
            </a:fld>
            <a:endParaRPr lang="en-GB"/>
          </a:p>
        </p:txBody>
      </p:sp>
    </p:spTree>
    <p:extLst>
      <p:ext uri="{BB962C8B-B14F-4D97-AF65-F5344CB8AC3E}">
        <p14:creationId xmlns:p14="http://schemas.microsoft.com/office/powerpoint/2010/main" val="354317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participant in the Cara SP who lives in Konya and has been working in teaching Arabic for non native speakers (Turks mainly) for 10 years, and has been working as an assistant professor in the Translation and Interpretation departments for the last two years. </a:t>
            </a:r>
          </a:p>
        </p:txBody>
      </p:sp>
      <p:sp>
        <p:nvSpPr>
          <p:cNvPr id="4" name="Slide Number Placeholder 3"/>
          <p:cNvSpPr>
            <a:spLocks noGrp="1"/>
          </p:cNvSpPr>
          <p:nvPr>
            <p:ph type="sldNum" sz="quarter" idx="5"/>
          </p:nvPr>
        </p:nvSpPr>
        <p:spPr/>
        <p:txBody>
          <a:bodyPr/>
          <a:lstStyle/>
          <a:p>
            <a:fld id="{41B9182B-2E2F-4458-A788-2113ADF1849A}" type="slidenum">
              <a:rPr lang="en-GB" smtClean="0"/>
              <a:t>1</a:t>
            </a:fld>
            <a:endParaRPr lang="en-GB"/>
          </a:p>
        </p:txBody>
      </p:sp>
    </p:spTree>
    <p:extLst>
      <p:ext uri="{BB962C8B-B14F-4D97-AF65-F5344CB8AC3E}">
        <p14:creationId xmlns:p14="http://schemas.microsoft.com/office/powerpoint/2010/main" val="400991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ED7373-4666-4851-83B3-DA77E5250B80}" type="slidenum">
              <a:rPr lang="en-GB" smtClean="0"/>
              <a:t>14</a:t>
            </a:fld>
            <a:endParaRPr lang="en-GB"/>
          </a:p>
        </p:txBody>
      </p:sp>
    </p:spTree>
    <p:extLst>
      <p:ext uri="{BB962C8B-B14F-4D97-AF65-F5344CB8AC3E}">
        <p14:creationId xmlns:p14="http://schemas.microsoft.com/office/powerpoint/2010/main" val="175523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B9182B-2E2F-4458-A788-2113ADF1849A}" type="slidenum">
              <a:rPr lang="en-GB" smtClean="0"/>
              <a:t>16</a:t>
            </a:fld>
            <a:endParaRPr lang="en-GB"/>
          </a:p>
        </p:txBody>
      </p:sp>
    </p:spTree>
    <p:extLst>
      <p:ext uri="{BB962C8B-B14F-4D97-AF65-F5344CB8AC3E}">
        <p14:creationId xmlns:p14="http://schemas.microsoft.com/office/powerpoint/2010/main" val="28734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Unfunded proposal</a:t>
            </a:r>
          </a:p>
        </p:txBody>
      </p:sp>
      <p:sp>
        <p:nvSpPr>
          <p:cNvPr id="4" name="Slide Number Placeholder 3"/>
          <p:cNvSpPr>
            <a:spLocks noGrp="1"/>
          </p:cNvSpPr>
          <p:nvPr>
            <p:ph type="sldNum" sz="quarter" idx="10"/>
          </p:nvPr>
        </p:nvSpPr>
        <p:spPr/>
        <p:txBody>
          <a:bodyPr/>
          <a:lstStyle/>
          <a:p>
            <a:fld id="{41B9182B-2E2F-4458-A788-2113ADF1849A}" type="slidenum">
              <a:rPr lang="en-GB" smtClean="0"/>
              <a:t>17</a:t>
            </a:fld>
            <a:endParaRPr lang="en-GB"/>
          </a:p>
        </p:txBody>
      </p:sp>
    </p:spTree>
    <p:extLst>
      <p:ext uri="{BB962C8B-B14F-4D97-AF65-F5344CB8AC3E}">
        <p14:creationId xmlns:p14="http://schemas.microsoft.com/office/powerpoint/2010/main" val="101898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B9182B-2E2F-4458-A788-2113ADF1849A}" type="slidenum">
              <a:rPr lang="en-GB" smtClean="0"/>
              <a:t>18</a:t>
            </a:fld>
            <a:endParaRPr lang="en-GB"/>
          </a:p>
        </p:txBody>
      </p:sp>
    </p:spTree>
    <p:extLst>
      <p:ext uri="{BB962C8B-B14F-4D97-AF65-F5344CB8AC3E}">
        <p14:creationId xmlns:p14="http://schemas.microsoft.com/office/powerpoint/2010/main" val="148197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B9182B-2E2F-4458-A788-2113ADF1849A}" type="slidenum">
              <a:rPr lang="en-GB" smtClean="0"/>
              <a:t>19</a:t>
            </a:fld>
            <a:endParaRPr lang="en-GB"/>
          </a:p>
        </p:txBody>
      </p:sp>
    </p:spTree>
    <p:extLst>
      <p:ext uri="{BB962C8B-B14F-4D97-AF65-F5344CB8AC3E}">
        <p14:creationId xmlns:p14="http://schemas.microsoft.com/office/powerpoint/2010/main" val="2469620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B9182B-2E2F-4458-A788-2113ADF1849A}" type="slidenum">
              <a:rPr lang="en-GB" smtClean="0"/>
              <a:t>20</a:t>
            </a:fld>
            <a:endParaRPr lang="en-GB"/>
          </a:p>
        </p:txBody>
      </p:sp>
    </p:spTree>
    <p:extLst>
      <p:ext uri="{BB962C8B-B14F-4D97-AF65-F5344CB8AC3E}">
        <p14:creationId xmlns:p14="http://schemas.microsoft.com/office/powerpoint/2010/main" val="2012300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B9182B-2E2F-4458-A788-2113ADF1849A}" type="slidenum">
              <a:rPr lang="en-GB" smtClean="0"/>
              <a:t>21</a:t>
            </a:fld>
            <a:endParaRPr lang="en-GB"/>
          </a:p>
        </p:txBody>
      </p:sp>
    </p:spTree>
    <p:extLst>
      <p:ext uri="{BB962C8B-B14F-4D97-AF65-F5344CB8AC3E}">
        <p14:creationId xmlns:p14="http://schemas.microsoft.com/office/powerpoint/2010/main" val="50844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B9182B-2E2F-4458-A788-2113ADF1849A}" type="slidenum">
              <a:rPr lang="en-GB" smtClean="0"/>
              <a:t>24</a:t>
            </a:fld>
            <a:endParaRPr lang="en-GB"/>
          </a:p>
        </p:txBody>
      </p:sp>
    </p:spTree>
    <p:extLst>
      <p:ext uri="{BB962C8B-B14F-4D97-AF65-F5344CB8AC3E}">
        <p14:creationId xmlns:p14="http://schemas.microsoft.com/office/powerpoint/2010/main" val="310462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the are research grants important? They are the best vehicle to deliver a central SP aim – the ‘partnering model’ facilitating collaborative research with experienced, mainly UK-based academics as mentors. It also has the function of connecting the displaces Syrian academics to the wider international research community for their field. </a:t>
            </a:r>
          </a:p>
        </p:txBody>
      </p:sp>
      <p:sp>
        <p:nvSpPr>
          <p:cNvPr id="4" name="Slide Number Placeholder 3"/>
          <p:cNvSpPr>
            <a:spLocks noGrp="1"/>
          </p:cNvSpPr>
          <p:nvPr>
            <p:ph type="sldNum" sz="quarter" idx="5"/>
          </p:nvPr>
        </p:nvSpPr>
        <p:spPr/>
        <p:txBody>
          <a:bodyPr/>
          <a:lstStyle/>
          <a:p>
            <a:fld id="{41B9182B-2E2F-4458-A788-2113ADF1849A}" type="slidenum">
              <a:rPr lang="en-GB" smtClean="0"/>
              <a:t>3</a:t>
            </a:fld>
            <a:endParaRPr lang="en-GB"/>
          </a:p>
        </p:txBody>
      </p:sp>
    </p:spTree>
    <p:extLst>
      <p:ext uri="{BB962C8B-B14F-4D97-AF65-F5344CB8AC3E}">
        <p14:creationId xmlns:p14="http://schemas.microsoft.com/office/powerpoint/2010/main" val="395857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there’s an ongoing need to support the proposal writing process for a no. of reasons. </a:t>
            </a:r>
          </a:p>
        </p:txBody>
      </p:sp>
      <p:sp>
        <p:nvSpPr>
          <p:cNvPr id="4" name="Slide Number Placeholder 3"/>
          <p:cNvSpPr>
            <a:spLocks noGrp="1"/>
          </p:cNvSpPr>
          <p:nvPr>
            <p:ph type="sldNum" sz="quarter" idx="5"/>
          </p:nvPr>
        </p:nvSpPr>
        <p:spPr/>
        <p:txBody>
          <a:bodyPr/>
          <a:lstStyle/>
          <a:p>
            <a:fld id="{41B9182B-2E2F-4458-A788-2113ADF1849A}" type="slidenum">
              <a:rPr lang="en-GB" smtClean="0"/>
              <a:t>4</a:t>
            </a:fld>
            <a:endParaRPr lang="en-GB"/>
          </a:p>
        </p:txBody>
      </p:sp>
    </p:spTree>
    <p:extLst>
      <p:ext uri="{BB962C8B-B14F-4D97-AF65-F5344CB8AC3E}">
        <p14:creationId xmlns:p14="http://schemas.microsoft.com/office/powerpoint/2010/main" val="97524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B9182B-2E2F-4458-A788-2113ADF1849A}" type="slidenum">
              <a:rPr lang="en-GB" smtClean="0"/>
              <a:t>5</a:t>
            </a:fld>
            <a:endParaRPr lang="en-GB"/>
          </a:p>
        </p:txBody>
      </p:sp>
    </p:spTree>
    <p:extLst>
      <p:ext uri="{BB962C8B-B14F-4D97-AF65-F5344CB8AC3E}">
        <p14:creationId xmlns:p14="http://schemas.microsoft.com/office/powerpoint/2010/main" val="289346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a lot of research into proposals, so a little difficult to find a good model for what we wanted to do. We’ve adopted Feng &amp; Shi and adapted it. </a:t>
            </a:r>
          </a:p>
          <a:p>
            <a:r>
              <a:rPr lang="en-GB"/>
              <a:t>So it’s a genre approach and a Moves &amp; Steps approach – both in research and in teaching, we are not seeing this as a prescriptive framework to impose on people, but a flexible framework to be interrogated and to be used to better understand purposes and how to achieve them</a:t>
            </a:r>
          </a:p>
        </p:txBody>
      </p:sp>
      <p:sp>
        <p:nvSpPr>
          <p:cNvPr id="4" name="Slide Number Placeholder 3"/>
          <p:cNvSpPr>
            <a:spLocks noGrp="1"/>
          </p:cNvSpPr>
          <p:nvPr>
            <p:ph type="sldNum" sz="quarter" idx="5"/>
          </p:nvPr>
        </p:nvSpPr>
        <p:spPr/>
        <p:txBody>
          <a:bodyPr/>
          <a:lstStyle/>
          <a:p>
            <a:fld id="{41B9182B-2E2F-4458-A788-2113ADF1849A}" type="slidenum">
              <a:rPr lang="en-GB" smtClean="0"/>
              <a:t>6</a:t>
            </a:fld>
            <a:endParaRPr lang="en-GB"/>
          </a:p>
        </p:txBody>
      </p:sp>
    </p:spTree>
    <p:extLst>
      <p:ext uri="{BB962C8B-B14F-4D97-AF65-F5344CB8AC3E}">
        <p14:creationId xmlns:p14="http://schemas.microsoft.com/office/powerpoint/2010/main" val="194569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Unfunded proposal</a:t>
            </a:r>
          </a:p>
        </p:txBody>
      </p:sp>
      <p:sp>
        <p:nvSpPr>
          <p:cNvPr id="4" name="Slide Number Placeholder 3"/>
          <p:cNvSpPr>
            <a:spLocks noGrp="1"/>
          </p:cNvSpPr>
          <p:nvPr>
            <p:ph type="sldNum" sz="quarter" idx="10"/>
          </p:nvPr>
        </p:nvSpPr>
        <p:spPr/>
        <p:txBody>
          <a:bodyPr/>
          <a:lstStyle/>
          <a:p>
            <a:fld id="{41B9182B-2E2F-4458-A788-2113ADF1849A}" type="slidenum">
              <a:rPr lang="en-GB" smtClean="0"/>
              <a:t>7</a:t>
            </a:fld>
            <a:endParaRPr lang="en-GB"/>
          </a:p>
        </p:txBody>
      </p:sp>
    </p:spTree>
    <p:extLst>
      <p:ext uri="{BB962C8B-B14F-4D97-AF65-F5344CB8AC3E}">
        <p14:creationId xmlns:p14="http://schemas.microsoft.com/office/powerpoint/2010/main" val="33188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this was the procedure: I was very much a foot-soldier in this process. Led in a very rigorous, well-organised manner by Maggie. </a:t>
            </a:r>
          </a:p>
        </p:txBody>
      </p:sp>
      <p:sp>
        <p:nvSpPr>
          <p:cNvPr id="4" name="Slide Number Placeholder 3"/>
          <p:cNvSpPr>
            <a:spLocks noGrp="1"/>
          </p:cNvSpPr>
          <p:nvPr>
            <p:ph type="sldNum" sz="quarter" idx="5"/>
          </p:nvPr>
        </p:nvSpPr>
        <p:spPr/>
        <p:txBody>
          <a:bodyPr/>
          <a:lstStyle/>
          <a:p>
            <a:fld id="{41B9182B-2E2F-4458-A788-2113ADF1849A}" type="slidenum">
              <a:rPr lang="en-GB" smtClean="0"/>
              <a:t>8</a:t>
            </a:fld>
            <a:endParaRPr lang="en-GB"/>
          </a:p>
        </p:txBody>
      </p:sp>
    </p:spTree>
    <p:extLst>
      <p:ext uri="{BB962C8B-B14F-4D97-AF65-F5344CB8AC3E}">
        <p14:creationId xmlns:p14="http://schemas.microsoft.com/office/powerpoint/2010/main" val="52886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Percentage is the percentage</a:t>
            </a:r>
            <a:r>
              <a:rPr lang="en-GB" baseline="0"/>
              <a:t> of funded or unfunded summaries that have this feature</a:t>
            </a:r>
          </a:p>
          <a:p>
            <a:r>
              <a:rPr lang="en-GB" sz="1200" b="0" i="0" u="none" strike="noStrike" kern="1200">
                <a:solidFill>
                  <a:schemeClr val="tx1"/>
                </a:solidFill>
                <a:effectLst/>
                <a:latin typeface="+mn-lt"/>
                <a:ea typeface="+mn-ea"/>
                <a:cs typeface="+mn-cs"/>
              </a:rPr>
              <a:t>Funded</a:t>
            </a:r>
            <a:r>
              <a:rPr lang="en-GB"/>
              <a:t> M1</a:t>
            </a:r>
            <a:r>
              <a:rPr lang="en-GB" baseline="0"/>
              <a:t> </a:t>
            </a:r>
            <a:r>
              <a:rPr lang="en-GB" sz="1200" b="0" i="0" u="none" strike="noStrike" kern="1200">
                <a:solidFill>
                  <a:schemeClr val="tx1"/>
                </a:solidFill>
                <a:effectLst/>
                <a:latin typeface="+mn-lt"/>
                <a:ea typeface="+mn-ea"/>
                <a:cs typeface="+mn-cs"/>
              </a:rPr>
              <a:t>83%;</a:t>
            </a:r>
            <a:r>
              <a:rPr lang="en-GB"/>
              <a:t> M2 </a:t>
            </a:r>
            <a:r>
              <a:rPr lang="en-GB" sz="1200" b="0" i="0" u="none" strike="noStrike" kern="1200">
                <a:solidFill>
                  <a:schemeClr val="tx1"/>
                </a:solidFill>
                <a:effectLst/>
                <a:latin typeface="+mn-lt"/>
                <a:ea typeface="+mn-ea"/>
                <a:cs typeface="+mn-cs"/>
              </a:rPr>
              <a:t>100%;</a:t>
            </a:r>
            <a:r>
              <a:rPr lang="en-GB"/>
              <a:t> M3 </a:t>
            </a:r>
            <a:r>
              <a:rPr lang="en-GB" sz="1200" b="0" i="0" u="none" strike="noStrike" kern="1200">
                <a:solidFill>
                  <a:schemeClr val="tx1"/>
                </a:solidFill>
                <a:effectLst/>
                <a:latin typeface="+mn-lt"/>
                <a:ea typeface="+mn-ea"/>
                <a:cs typeface="+mn-cs"/>
              </a:rPr>
              <a:t>92%;</a:t>
            </a:r>
            <a:r>
              <a:rPr lang="en-GB"/>
              <a:t> Sequence 1,2,3 </a:t>
            </a:r>
            <a:r>
              <a:rPr lang="en-GB" sz="1200" b="0" i="0" u="none" strike="noStrike" kern="1200">
                <a:solidFill>
                  <a:schemeClr val="tx1"/>
                </a:solidFill>
                <a:effectLst/>
                <a:latin typeface="+mn-lt"/>
                <a:ea typeface="+mn-ea"/>
                <a:cs typeface="+mn-cs"/>
              </a:rPr>
              <a:t>67%</a:t>
            </a:r>
            <a:r>
              <a:rPr lang="en-GB"/>
              <a:t> </a:t>
            </a:r>
          </a:p>
          <a:p>
            <a:r>
              <a:rPr lang="en-GB"/>
              <a:t>Unfunded M1 </a:t>
            </a:r>
            <a:r>
              <a:rPr lang="en-GB" sz="1200" b="0" i="0" u="none" strike="noStrike" kern="1200">
                <a:solidFill>
                  <a:schemeClr val="tx1"/>
                </a:solidFill>
                <a:effectLst/>
                <a:latin typeface="+mn-lt"/>
                <a:ea typeface="+mn-ea"/>
                <a:cs typeface="+mn-cs"/>
              </a:rPr>
              <a:t>100%;</a:t>
            </a:r>
            <a:r>
              <a:rPr lang="en-GB"/>
              <a:t> M2 </a:t>
            </a:r>
            <a:r>
              <a:rPr lang="en-GB" sz="1200" b="0" i="0" u="none" strike="noStrike" kern="1200">
                <a:solidFill>
                  <a:schemeClr val="tx1"/>
                </a:solidFill>
                <a:effectLst/>
                <a:latin typeface="+mn-lt"/>
                <a:ea typeface="+mn-ea"/>
                <a:cs typeface="+mn-cs"/>
              </a:rPr>
              <a:t>100%:</a:t>
            </a:r>
            <a:r>
              <a:rPr lang="en-GB"/>
              <a:t> M3 </a:t>
            </a:r>
            <a:r>
              <a:rPr lang="en-GB" sz="1200" b="0" i="0" u="none" strike="noStrike" kern="1200">
                <a:solidFill>
                  <a:schemeClr val="tx1"/>
                </a:solidFill>
                <a:effectLst/>
                <a:latin typeface="+mn-lt"/>
                <a:ea typeface="+mn-ea"/>
                <a:cs typeface="+mn-cs"/>
              </a:rPr>
              <a:t>75%;</a:t>
            </a:r>
            <a:r>
              <a:rPr lang="en-GB"/>
              <a:t> Sequence</a:t>
            </a:r>
            <a:r>
              <a:rPr lang="en-GB" baseline="0"/>
              <a:t> 1,2,3 </a:t>
            </a:r>
            <a:r>
              <a:rPr lang="en-GB" sz="1200" b="0" i="0" u="none" strike="noStrike" kern="1200">
                <a:solidFill>
                  <a:schemeClr val="tx1"/>
                </a:solidFill>
                <a:effectLst/>
                <a:latin typeface="+mn-lt"/>
                <a:ea typeface="+mn-ea"/>
                <a:cs typeface="+mn-cs"/>
              </a:rPr>
              <a:t>50%</a:t>
            </a:r>
            <a:r>
              <a:rPr lang="en-GB"/>
              <a:t> </a:t>
            </a:r>
          </a:p>
        </p:txBody>
      </p:sp>
      <p:sp>
        <p:nvSpPr>
          <p:cNvPr id="4" name="Slide Number Placeholder 3"/>
          <p:cNvSpPr>
            <a:spLocks noGrp="1"/>
          </p:cNvSpPr>
          <p:nvPr>
            <p:ph type="sldNum" sz="quarter" idx="10"/>
          </p:nvPr>
        </p:nvSpPr>
        <p:spPr/>
        <p:txBody>
          <a:bodyPr/>
          <a:lstStyle/>
          <a:p>
            <a:fld id="{41B9182B-2E2F-4458-A788-2113ADF1849A}" type="slidenum">
              <a:rPr lang="en-GB" smtClean="0"/>
              <a:t>10</a:t>
            </a:fld>
            <a:endParaRPr lang="en-GB"/>
          </a:p>
        </p:txBody>
      </p:sp>
    </p:spTree>
    <p:extLst>
      <p:ext uri="{BB962C8B-B14F-4D97-AF65-F5344CB8AC3E}">
        <p14:creationId xmlns:p14="http://schemas.microsoft.com/office/powerpoint/2010/main" val="101713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B9182B-2E2F-4458-A788-2113ADF1849A}" type="slidenum">
              <a:rPr lang="en-GB" smtClean="0"/>
              <a:t>13</a:t>
            </a:fld>
            <a:endParaRPr lang="en-GB"/>
          </a:p>
        </p:txBody>
      </p:sp>
    </p:spTree>
    <p:extLst>
      <p:ext uri="{BB962C8B-B14F-4D97-AF65-F5344CB8AC3E}">
        <p14:creationId xmlns:p14="http://schemas.microsoft.com/office/powerpoint/2010/main" val="198780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53530-B952-B4AA-3ECF-734D6B16C9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74EB665-6130-C28F-5462-7FFBBBD64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9FD70EC-0A84-AAE4-070C-7FCF0C925423}"/>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5" name="Footer Placeholder 4">
            <a:extLst>
              <a:ext uri="{FF2B5EF4-FFF2-40B4-BE49-F238E27FC236}">
                <a16:creationId xmlns:a16="http://schemas.microsoft.com/office/drawing/2014/main" xmlns="" id="{91062568-954D-FF3B-8A90-A998B03450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03650AE-54EA-1ED4-96B1-273F2AFFA11B}"/>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8244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9BCF5-9631-36F9-DE36-94FDD473C8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E2985AF-189D-9370-88E2-0A7EB053A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F4FF20C-90B7-B03B-F773-36385F1A9426}"/>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5" name="Footer Placeholder 4">
            <a:extLst>
              <a:ext uri="{FF2B5EF4-FFF2-40B4-BE49-F238E27FC236}">
                <a16:creationId xmlns:a16="http://schemas.microsoft.com/office/drawing/2014/main" xmlns="" id="{8D63523D-0D5D-471D-0B4A-D763A9FB46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AE88C46-6001-F374-9A3E-C88CD5710B93}"/>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299062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52E459-E717-AC5E-C11E-890B9174FD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FBBE8BD-7867-DC4B-164E-232735C934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6D18060-EC13-718F-6F20-CB519D72CC9C}"/>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5" name="Footer Placeholder 4">
            <a:extLst>
              <a:ext uri="{FF2B5EF4-FFF2-40B4-BE49-F238E27FC236}">
                <a16:creationId xmlns:a16="http://schemas.microsoft.com/office/drawing/2014/main" xmlns="" id="{C56672B2-CC80-05FA-B265-6927AB25BE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6FB3FAF-3419-601B-F421-345DA92901D1}"/>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2012887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817D9A-D3AA-470E-A5AE-512D2F66FC92}" type="datetime1">
              <a:rPr lang="en-GB" smtClean="0"/>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1537891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FBA55-2B58-4D91-A861-7945ACF10E1A}" type="datetime1">
              <a:rPr lang="en-GB" smtClean="0"/>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36625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0E2D7-513F-4193-9D2D-FB7670B81E8B}" type="datetime1">
              <a:rPr lang="en-GB" smtClean="0"/>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1155322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572B02-1133-4C13-8704-29ECD66E9878}" type="datetime1">
              <a:rPr lang="en-GB" smtClean="0"/>
              <a:t>15/04/2023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2851764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B2072E-6FE3-4E16-A3E9-01FA17590506}" type="datetime1">
              <a:rPr lang="en-GB" smtClean="0"/>
              <a:t>15/04/2023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3681008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A66234-A18F-4CA7-87D6-A396F6F79D6F}" type="datetime1">
              <a:rPr lang="en-GB" smtClean="0"/>
              <a:t>15/04/2023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2608832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6AA31-AA27-477A-BC40-5FB26E87ABCF}" type="datetime1">
              <a:rPr lang="en-GB" smtClean="0"/>
              <a:t>15/04/2023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82339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2711C3-E708-493B-A7A3-C56CC13666D2}" type="datetime1">
              <a:rPr lang="en-GB" smtClean="0"/>
              <a:t>15/04/2023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368891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A07EA6-8025-F804-3E62-CCDBBF582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35D58FF-E8EE-B44A-7B4E-596EA9F45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30C7853-3E86-C3FB-0DEE-CA88CCA0E8FC}"/>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5" name="Footer Placeholder 4">
            <a:extLst>
              <a:ext uri="{FF2B5EF4-FFF2-40B4-BE49-F238E27FC236}">
                <a16:creationId xmlns:a16="http://schemas.microsoft.com/office/drawing/2014/main" xmlns="" id="{20A20026-433E-68FF-F987-9B824B24FF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69947AC-FCB5-3070-48B1-EB447809DBAA}"/>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2790667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6A14F-9B80-47C3-B3F6-C9AA4F535888}" type="datetime1">
              <a:rPr lang="en-GB" smtClean="0"/>
              <a:t>15/04/2023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257184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79B345-600E-4547-9138-92764308C309}" type="datetime1">
              <a:rPr lang="en-GB" smtClean="0"/>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3188191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326FD6-DE96-44B5-8C7D-C9DAC110F1F1}" type="datetime1">
              <a:rPr lang="en-GB" smtClean="0"/>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5D8A78-B320-40E0-B4AC-0187EEC253A8}" type="slidenum">
              <a:rPr lang="en-GB" smtClean="0"/>
              <a:t>‹#›</a:t>
            </a:fld>
            <a:endParaRPr lang="en-GB"/>
          </a:p>
        </p:txBody>
      </p:sp>
    </p:spTree>
    <p:extLst>
      <p:ext uri="{BB962C8B-B14F-4D97-AF65-F5344CB8AC3E}">
        <p14:creationId xmlns:p14="http://schemas.microsoft.com/office/powerpoint/2010/main" val="2089815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 y="0"/>
            <a:ext cx="12192000" cy="1294731"/>
          </a:xfrm>
          <a:prstGeom prst="rect">
            <a:avLst/>
          </a:prstGeom>
          <a:solidFill>
            <a:srgbClr val="002060"/>
          </a:solidFill>
        </p:spPr>
        <p:txBody>
          <a:bodyPr tIns="252000" bIns="252000" anchor="ctr"/>
          <a:lstStyle>
            <a:lvl1pPr marL="0" indent="0" algn="ctr">
              <a:buNone/>
              <a:defRPr sz="4231">
                <a:solidFill>
                  <a:schemeClr val="bg1"/>
                </a:solidFill>
                <a:latin typeface="FoundrySterling-Book"/>
              </a:defRPr>
            </a:lvl1pPr>
          </a:lstStyle>
          <a:p>
            <a:pPr lvl="0"/>
            <a:r>
              <a:rPr lang="en-US"/>
              <a:t>Click to edit Master text styles</a:t>
            </a:r>
          </a:p>
        </p:txBody>
      </p:sp>
      <p:sp>
        <p:nvSpPr>
          <p:cNvPr id="9" name="Content Placeholder 8"/>
          <p:cNvSpPr>
            <a:spLocks noGrp="1"/>
          </p:cNvSpPr>
          <p:nvPr>
            <p:ph sz="quarter" idx="11"/>
          </p:nvPr>
        </p:nvSpPr>
        <p:spPr>
          <a:xfrm>
            <a:off x="792088" y="1751694"/>
            <a:ext cx="10550293" cy="4474148"/>
          </a:xfrm>
          <a:prstGeom prst="rect">
            <a:avLst/>
          </a:prstGeom>
        </p:spPr>
        <p:txBody>
          <a:bodyPr/>
          <a:lstStyle>
            <a:lvl1pPr marL="0" indent="0">
              <a:buNone/>
              <a:defRPr sz="2539">
                <a:latin typeface="FoundrySterling-Book"/>
              </a:defRPr>
            </a:lvl1pPr>
          </a:lstStyle>
          <a:p>
            <a:pPr lvl="0"/>
            <a:r>
              <a:rPr lang="en-US"/>
              <a:t>Click to edit Master text styles</a:t>
            </a:r>
          </a:p>
        </p:txBody>
      </p:sp>
    </p:spTree>
    <p:extLst>
      <p:ext uri="{BB962C8B-B14F-4D97-AF65-F5344CB8AC3E}">
        <p14:creationId xmlns:p14="http://schemas.microsoft.com/office/powerpoint/2010/main" val="3786910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 y="0"/>
            <a:ext cx="12192000" cy="1294731"/>
          </a:xfrm>
          <a:prstGeom prst="rect">
            <a:avLst/>
          </a:prstGeom>
          <a:solidFill>
            <a:schemeClr val="bg1"/>
          </a:solidFill>
        </p:spPr>
        <p:txBody>
          <a:bodyPr tIns="252000" bIns="252000" anchor="ctr"/>
          <a:lstStyle>
            <a:lvl1pPr marL="0" indent="0" algn="ctr">
              <a:buNone/>
              <a:defRPr sz="4231">
                <a:ln>
                  <a:noFill/>
                </a:ln>
                <a:solidFill>
                  <a:schemeClr val="tx1"/>
                </a:solidFill>
                <a:latin typeface="FoundrySterling-Book"/>
              </a:defRPr>
            </a:lvl1pPr>
          </a:lstStyle>
          <a:p>
            <a:pPr lvl="0"/>
            <a:r>
              <a:rPr lang="en-US"/>
              <a:t>Click to edit Master text styles</a:t>
            </a:r>
          </a:p>
        </p:txBody>
      </p:sp>
      <p:sp>
        <p:nvSpPr>
          <p:cNvPr id="9" name="Content Placeholder 8"/>
          <p:cNvSpPr>
            <a:spLocks noGrp="1"/>
          </p:cNvSpPr>
          <p:nvPr>
            <p:ph sz="quarter" idx="11"/>
          </p:nvPr>
        </p:nvSpPr>
        <p:spPr>
          <a:xfrm>
            <a:off x="792088" y="1751694"/>
            <a:ext cx="10550293" cy="4474148"/>
          </a:xfrm>
          <a:prstGeom prst="rect">
            <a:avLst/>
          </a:prstGeom>
        </p:spPr>
        <p:txBody>
          <a:bodyPr/>
          <a:lstStyle>
            <a:lvl1pPr marL="0" indent="0">
              <a:buNone/>
              <a:defRPr sz="2539">
                <a:latin typeface="FoundrySterling-Book"/>
              </a:defRPr>
            </a:lvl1pPr>
          </a:lstStyle>
          <a:p>
            <a:pPr lvl="0"/>
            <a:r>
              <a:rPr lang="en-US"/>
              <a:t>Click to edit Master text styles</a:t>
            </a:r>
          </a:p>
        </p:txBody>
      </p:sp>
    </p:spTree>
    <p:extLst>
      <p:ext uri="{BB962C8B-B14F-4D97-AF65-F5344CB8AC3E}">
        <p14:creationId xmlns:p14="http://schemas.microsoft.com/office/powerpoint/2010/main" val="256254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03AA4-593E-08E7-4C6C-96BF922FB6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AFB4B46-E470-30F7-36F9-7B5D552C7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F379702-4C4A-0AA6-3E69-3CB0DC73BA9F}"/>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5" name="Footer Placeholder 4">
            <a:extLst>
              <a:ext uri="{FF2B5EF4-FFF2-40B4-BE49-F238E27FC236}">
                <a16:creationId xmlns:a16="http://schemas.microsoft.com/office/drawing/2014/main" xmlns="" id="{1D8B8BD1-C09B-B9F9-B55E-C0320E84D0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164FCED-C9FF-DC9F-CB72-760F9623E03D}"/>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91784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508CD-3683-9A29-D44B-E9EB377834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F85F63C-12BC-19AD-320E-7F804AB2EF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913959F-BC0F-A4A7-42FC-1C8BD8B79A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D34EA93-8A42-A7F8-3926-45B091E01DBC}"/>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6" name="Footer Placeholder 5">
            <a:extLst>
              <a:ext uri="{FF2B5EF4-FFF2-40B4-BE49-F238E27FC236}">
                <a16:creationId xmlns:a16="http://schemas.microsoft.com/office/drawing/2014/main" xmlns="" id="{AAAF50A1-7E3C-FBA8-821A-63C08C115E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39728A7-1060-93BE-B057-B568E105E667}"/>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288528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DA9825-55FE-4B9D-B981-96B14513C8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0E656F4-AFE7-7385-6507-A509A8D73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9DAA908-8612-25FC-1A3B-77507C3B72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BC131ED-B557-C6A0-88E0-16FF2CBAF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859C817-02D2-4BD4-017C-1A1255EA2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65DE0EB-8FB3-FB57-4B2B-C2587F784AA2}"/>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8" name="Footer Placeholder 7">
            <a:extLst>
              <a:ext uri="{FF2B5EF4-FFF2-40B4-BE49-F238E27FC236}">
                <a16:creationId xmlns:a16="http://schemas.microsoft.com/office/drawing/2014/main" xmlns="" id="{6FD63621-28B9-B8C6-43EA-C79189587E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A59E33A-1609-6893-C41F-DA704BD3A109}"/>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116651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B4075-1976-15A2-D5B7-8641FA3B1B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75E99DC6-076A-712C-A160-A884C1FC73FD}"/>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4" name="Footer Placeholder 3">
            <a:extLst>
              <a:ext uri="{FF2B5EF4-FFF2-40B4-BE49-F238E27FC236}">
                <a16:creationId xmlns:a16="http://schemas.microsoft.com/office/drawing/2014/main" xmlns="" id="{1526FF58-EC64-712A-13D3-DAE1C25DF0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17E4C562-FD8B-6DBC-48DA-3B0491D4E9AC}"/>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180450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1AEB6DF-7FBD-46AE-41C2-6CCC6D4C9354}"/>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3" name="Footer Placeholder 2">
            <a:extLst>
              <a:ext uri="{FF2B5EF4-FFF2-40B4-BE49-F238E27FC236}">
                <a16:creationId xmlns:a16="http://schemas.microsoft.com/office/drawing/2014/main" xmlns="" id="{36EC5BC3-4A7E-C7C4-AE9E-507E4D87AB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B053DC0-4783-6E06-8BFD-379DD73EDEB5}"/>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101370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DD9BD-4C79-A094-A637-C933FA411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54B6678-E227-52A8-1E0B-AD168BA8C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4269EA0A-592D-546B-2287-EB544437B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0AB51B-F6F3-3B28-40CC-DEC135EAA709}"/>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6" name="Footer Placeholder 5">
            <a:extLst>
              <a:ext uri="{FF2B5EF4-FFF2-40B4-BE49-F238E27FC236}">
                <a16:creationId xmlns:a16="http://schemas.microsoft.com/office/drawing/2014/main" xmlns="" id="{9BF45B0B-B7A6-1A67-0228-2B435A937D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5A0EA7A-7AD4-34C9-8CF5-B108326994A3}"/>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329238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179C4-2E29-7E6C-CC73-D208D62BF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1F83F3C-DF74-4419-A8AA-232040E7B0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5B568A76-9FD5-5C17-FD3B-D5353C5FA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55400BF-23BA-4A2E-CB99-F170F4E1FD23}"/>
              </a:ext>
            </a:extLst>
          </p:cNvPr>
          <p:cNvSpPr>
            <a:spLocks noGrp="1"/>
          </p:cNvSpPr>
          <p:nvPr>
            <p:ph type="dt" sz="half" idx="10"/>
          </p:nvPr>
        </p:nvSpPr>
        <p:spPr/>
        <p:txBody>
          <a:bodyPr/>
          <a:lstStyle/>
          <a:p>
            <a:fld id="{4D18B9A4-8D5D-4A84-9802-DFB6CE614440}" type="datetimeFigureOut">
              <a:rPr lang="en-GB" smtClean="0"/>
              <a:t>15/04/2023</a:t>
            </a:fld>
            <a:endParaRPr lang="en-GB"/>
          </a:p>
        </p:txBody>
      </p:sp>
      <p:sp>
        <p:nvSpPr>
          <p:cNvPr id="6" name="Footer Placeholder 5">
            <a:extLst>
              <a:ext uri="{FF2B5EF4-FFF2-40B4-BE49-F238E27FC236}">
                <a16:creationId xmlns:a16="http://schemas.microsoft.com/office/drawing/2014/main" xmlns="" id="{34EB01C7-9686-523B-FDB5-9F6D118A0A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080CA74-725E-1413-32D6-B3AC7CFFADD2}"/>
              </a:ext>
            </a:extLst>
          </p:cNvPr>
          <p:cNvSpPr>
            <a:spLocks noGrp="1"/>
          </p:cNvSpPr>
          <p:nvPr>
            <p:ph type="sldNum" sz="quarter" idx="12"/>
          </p:nvPr>
        </p:nvSpPr>
        <p:spPr/>
        <p:txBody>
          <a:bodyPr/>
          <a:lstStyle/>
          <a:p>
            <a:fld id="{8E791696-03D6-4140-AF82-16BB708E2D67}" type="slidenum">
              <a:rPr lang="en-GB" smtClean="0"/>
              <a:t>‹#›</a:t>
            </a:fld>
            <a:endParaRPr lang="en-GB"/>
          </a:p>
        </p:txBody>
      </p:sp>
    </p:spTree>
    <p:extLst>
      <p:ext uri="{BB962C8B-B14F-4D97-AF65-F5344CB8AC3E}">
        <p14:creationId xmlns:p14="http://schemas.microsoft.com/office/powerpoint/2010/main" val="290680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E2B9101-D2B7-BD83-4DD2-584382C98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3C1C5EB-DCC5-A382-BE08-83CE767F5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70CCD28-64CD-65E5-1ED6-CF8271CAC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8B9A4-8D5D-4A84-9802-DFB6CE614440}" type="datetimeFigureOut">
              <a:rPr lang="en-GB" smtClean="0"/>
              <a:t>15/04/2023</a:t>
            </a:fld>
            <a:endParaRPr lang="en-GB"/>
          </a:p>
        </p:txBody>
      </p:sp>
      <p:sp>
        <p:nvSpPr>
          <p:cNvPr id="5" name="Footer Placeholder 4">
            <a:extLst>
              <a:ext uri="{FF2B5EF4-FFF2-40B4-BE49-F238E27FC236}">
                <a16:creationId xmlns:a16="http://schemas.microsoft.com/office/drawing/2014/main" xmlns="" id="{67EF3B91-5C97-6523-CB5C-D0600AD552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148A3DB-F175-1A43-BD1C-BEF355F3F6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91696-03D6-4140-AF82-16BB708E2D67}" type="slidenum">
              <a:rPr lang="en-GB" smtClean="0"/>
              <a:t>‹#›</a:t>
            </a:fld>
            <a:endParaRPr lang="en-GB"/>
          </a:p>
        </p:txBody>
      </p:sp>
    </p:spTree>
    <p:extLst>
      <p:ext uri="{BB962C8B-B14F-4D97-AF65-F5344CB8AC3E}">
        <p14:creationId xmlns:p14="http://schemas.microsoft.com/office/powerpoint/2010/main" val="1486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F6596-B9F8-46F3-8A15-B7D2E0242FD2}" type="datetime1">
              <a:rPr lang="en-GB" smtClean="0"/>
              <a:t>15/04/2023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D8A78-B320-40E0-B4AC-0187EEC253A8}" type="slidenum">
              <a:rPr lang="en-GB" smtClean="0"/>
              <a:t>‹#›</a:t>
            </a:fld>
            <a:endParaRPr lang="en-GB"/>
          </a:p>
        </p:txBody>
      </p:sp>
    </p:spTree>
    <p:extLst>
      <p:ext uri="{BB962C8B-B14F-4D97-AF65-F5344CB8AC3E}">
        <p14:creationId xmlns:p14="http://schemas.microsoft.com/office/powerpoint/2010/main" val="184464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laurenceanthony.ne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doi.org/10.1016/j.esp.2018.11.00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5">
            <a:extLst>
              <a:ext uri="{FF2B5EF4-FFF2-40B4-BE49-F238E27FC236}">
                <a16:creationId xmlns="" xmlns:a16="http://schemas.microsoft.com/office/drawing/2014/main" id="{275D6C10-B5A7-4715-803E-0501C9C2CC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Mellon Fellowship Program, Columbia Global Centers in Amman.</a:t>
            </a:r>
            <a:endParaRPr lang="en-US"/>
          </a:p>
        </p:txBody>
      </p:sp>
      <p:pic>
        <p:nvPicPr>
          <p:cNvPr id="4" name="Picture 3">
            <a:extLst>
              <a:ext uri="{FF2B5EF4-FFF2-40B4-BE49-F238E27FC236}">
                <a16:creationId xmlns="" xmlns:a16="http://schemas.microsoft.com/office/drawing/2014/main" id="{DD5D13CA-5C93-4D1F-7048-B4C4708AFED8}"/>
              </a:ext>
            </a:extLst>
          </p:cNvPr>
          <p:cNvPicPr>
            <a:picLocks noChangeAspect="1"/>
          </p:cNvPicPr>
          <p:nvPr/>
        </p:nvPicPr>
        <p:blipFill>
          <a:blip r:embed="rId3"/>
          <a:stretch>
            <a:fillRect/>
          </a:stretch>
        </p:blipFill>
        <p:spPr>
          <a:xfrm>
            <a:off x="7946896" y="5842773"/>
            <a:ext cx="3950901" cy="859652"/>
          </a:xfrm>
          <a:prstGeom prst="rect">
            <a:avLst/>
          </a:prstGeom>
        </p:spPr>
      </p:pic>
      <p:sp>
        <p:nvSpPr>
          <p:cNvPr id="2" name="Title 1">
            <a:extLst>
              <a:ext uri="{FF2B5EF4-FFF2-40B4-BE49-F238E27FC236}">
                <a16:creationId xmlns="" xmlns:a16="http://schemas.microsoft.com/office/drawing/2014/main" id="{FD3DBE31-F5F1-39B1-1F59-492CC64085F3}"/>
              </a:ext>
            </a:extLst>
          </p:cNvPr>
          <p:cNvSpPr>
            <a:spLocks noGrp="1"/>
          </p:cNvSpPr>
          <p:nvPr>
            <p:ph type="ctrTitle"/>
          </p:nvPr>
        </p:nvSpPr>
        <p:spPr>
          <a:xfrm>
            <a:off x="841248" y="397164"/>
            <a:ext cx="8856934" cy="3870036"/>
          </a:xfrm>
        </p:spPr>
        <p:txBody>
          <a:bodyPr>
            <a:normAutofit fontScale="90000"/>
          </a:bodyPr>
          <a:lstStyle/>
          <a:p>
            <a:r>
              <a:rPr lang="en-GB" sz="2700" dirty="0">
                <a:solidFill>
                  <a:schemeClr val="accent1">
                    <a:lumMod val="50000"/>
                  </a:schemeClr>
                </a:solidFill>
                <a:latin typeface="Candara" panose="020E0502030303020204" pitchFamily="34" charset="0"/>
              </a:rPr>
              <a:t>BALEAP Conference, University of Warwick, </a:t>
            </a:r>
            <a:r>
              <a:rPr lang="en-GB" sz="2700" dirty="0" smtClean="0">
                <a:solidFill>
                  <a:schemeClr val="accent1">
                    <a:lumMod val="50000"/>
                  </a:schemeClr>
                </a:solidFill>
                <a:latin typeface="Candara" panose="020E0502030303020204" pitchFamily="34" charset="0"/>
              </a:rPr>
              <a:t>UK, 19-21 </a:t>
            </a:r>
            <a:r>
              <a:rPr lang="en-GB" sz="2700" dirty="0">
                <a:solidFill>
                  <a:schemeClr val="accent1">
                    <a:lumMod val="50000"/>
                  </a:schemeClr>
                </a:solidFill>
                <a:latin typeface="Candara" panose="020E0502030303020204" pitchFamily="34" charset="0"/>
              </a:rPr>
              <a:t>April 2023</a:t>
            </a:r>
            <a:r>
              <a:rPr lang="en-GB" sz="2700" dirty="0">
                <a:solidFill>
                  <a:srgbClr val="333399"/>
                </a:solidFill>
                <a:latin typeface="Candara" panose="020E0502030303020204" pitchFamily="34" charset="0"/>
              </a:rPr>
              <a:t/>
            </a:r>
            <a:br>
              <a:rPr lang="en-GB" sz="2700" dirty="0">
                <a:solidFill>
                  <a:srgbClr val="333399"/>
                </a:solidFill>
                <a:latin typeface="Candara" panose="020E0502030303020204" pitchFamily="34" charset="0"/>
              </a:rPr>
            </a:br>
            <a:r>
              <a:rPr lang="en-GB" sz="2200" dirty="0" smtClean="0">
                <a:solidFill>
                  <a:srgbClr val="333399"/>
                </a:solidFill>
                <a:latin typeface="Candara" panose="020E0502030303020204" pitchFamily="34" charset="0"/>
              </a:rPr>
              <a:t/>
            </a:r>
            <a:br>
              <a:rPr lang="en-GB" sz="2200" dirty="0" smtClean="0">
                <a:solidFill>
                  <a:srgbClr val="333399"/>
                </a:solidFill>
                <a:latin typeface="Candara" panose="020E0502030303020204" pitchFamily="34" charset="0"/>
              </a:rPr>
            </a:br>
            <a:r>
              <a:rPr lang="en-GB" sz="2200" dirty="0">
                <a:solidFill>
                  <a:srgbClr val="333399"/>
                </a:solidFill>
                <a:latin typeface="Candara" panose="020E0502030303020204" pitchFamily="34" charset="0"/>
              </a:rPr>
              <a:t/>
            </a:r>
            <a:br>
              <a:rPr lang="en-GB" sz="2200" dirty="0">
                <a:solidFill>
                  <a:srgbClr val="333399"/>
                </a:solidFill>
                <a:latin typeface="Candara" panose="020E0502030303020204" pitchFamily="34" charset="0"/>
              </a:rPr>
            </a:br>
            <a:r>
              <a:rPr lang="en-GB" sz="2900" dirty="0" smtClean="0">
                <a:solidFill>
                  <a:srgbClr val="333399"/>
                </a:solidFill>
                <a:latin typeface="Candara" panose="020E0502030303020204" pitchFamily="34" charset="0"/>
              </a:rPr>
              <a:t/>
            </a:r>
            <a:br>
              <a:rPr lang="en-GB" sz="2900" dirty="0" smtClean="0">
                <a:solidFill>
                  <a:srgbClr val="333399"/>
                </a:solidFill>
                <a:latin typeface="Candara" panose="020E0502030303020204" pitchFamily="34" charset="0"/>
              </a:rPr>
            </a:br>
            <a:r>
              <a:rPr lang="en-GB" sz="4000" b="1" dirty="0">
                <a:latin typeface="Candara" panose="020E0502030303020204" pitchFamily="34" charset="0"/>
              </a:rPr>
              <a:t>Deconstructing grant proposal summaries written by exiled Syrian </a:t>
            </a:r>
            <a:r>
              <a:rPr lang="en-GB" sz="4000" b="1" dirty="0" smtClean="0">
                <a:latin typeface="Candara" panose="020E0502030303020204" pitchFamily="34" charset="0"/>
              </a:rPr>
              <a:t>academics</a:t>
            </a:r>
            <a:br>
              <a:rPr lang="en-GB" sz="4000" b="1" dirty="0" smtClean="0">
                <a:latin typeface="Candara" panose="020E0502030303020204" pitchFamily="34" charset="0"/>
              </a:rPr>
            </a:br>
            <a:r>
              <a:rPr lang="en-GB" sz="4000" b="1" dirty="0" smtClean="0">
                <a:latin typeface="Candara" panose="020E0502030303020204" pitchFamily="34" charset="0"/>
              </a:rPr>
              <a:t/>
            </a:r>
            <a:br>
              <a:rPr lang="en-GB" sz="4000" b="1" dirty="0" smtClean="0">
                <a:latin typeface="Candara" panose="020E0502030303020204" pitchFamily="34" charset="0"/>
              </a:rPr>
            </a:br>
            <a:r>
              <a:rPr lang="en-GB" sz="3600" dirty="0" smtClean="0">
                <a:latin typeface="Candara" panose="020E0502030303020204" pitchFamily="34" charset="0"/>
              </a:rPr>
              <a:t>Genre </a:t>
            </a:r>
            <a:r>
              <a:rPr lang="en-GB" sz="3600" dirty="0">
                <a:latin typeface="Candara" panose="020E0502030303020204" pitchFamily="34" charset="0"/>
              </a:rPr>
              <a:t>analysis and pedagogical materials for inexperienced researchers </a:t>
            </a:r>
          </a:p>
        </p:txBody>
      </p:sp>
      <p:sp>
        <p:nvSpPr>
          <p:cNvPr id="3" name="Subtitle 2">
            <a:extLst>
              <a:ext uri="{FF2B5EF4-FFF2-40B4-BE49-F238E27FC236}">
                <a16:creationId xmlns="" xmlns:a16="http://schemas.microsoft.com/office/drawing/2014/main" id="{B5E65CF7-406A-F989-CB0B-F89F5A8C82BB}"/>
              </a:ext>
            </a:extLst>
          </p:cNvPr>
          <p:cNvSpPr>
            <a:spLocks noGrp="1"/>
          </p:cNvSpPr>
          <p:nvPr>
            <p:ph type="subTitle" idx="1"/>
          </p:nvPr>
        </p:nvSpPr>
        <p:spPr>
          <a:xfrm>
            <a:off x="1504088" y="4592391"/>
            <a:ext cx="6151654" cy="1680208"/>
          </a:xfrm>
        </p:spPr>
        <p:txBody>
          <a:bodyPr>
            <a:normAutofit/>
          </a:bodyPr>
          <a:lstStyle/>
          <a:p>
            <a:pPr algn="l"/>
            <a:r>
              <a:rPr lang="en-GB" dirty="0">
                <a:solidFill>
                  <a:srgbClr val="002060"/>
                </a:solidFill>
                <a:latin typeface="Candara" panose="020E0502030303020204" pitchFamily="34" charset="0"/>
              </a:rPr>
              <a:t>Maggie Charles, University of Oxford, UK Ahmed </a:t>
            </a:r>
            <a:r>
              <a:rPr lang="en-GB" dirty="0" err="1">
                <a:solidFill>
                  <a:srgbClr val="002060"/>
                </a:solidFill>
                <a:latin typeface="Candara" panose="020E0502030303020204" pitchFamily="34" charset="0"/>
              </a:rPr>
              <a:t>Halil</a:t>
            </a:r>
            <a:r>
              <a:rPr lang="en-GB" dirty="0">
                <a:solidFill>
                  <a:srgbClr val="002060"/>
                </a:solidFill>
                <a:latin typeface="Candara" panose="020E0502030303020204" pitchFamily="34" charset="0"/>
              </a:rPr>
              <a:t>, </a:t>
            </a:r>
            <a:r>
              <a:rPr lang="en-GB" dirty="0" err="1">
                <a:solidFill>
                  <a:srgbClr val="002060"/>
                </a:solidFill>
                <a:latin typeface="Candara" panose="020E0502030303020204" pitchFamily="34" charset="0"/>
              </a:rPr>
              <a:t>Selçuk</a:t>
            </a:r>
            <a:r>
              <a:rPr lang="en-GB" dirty="0">
                <a:solidFill>
                  <a:srgbClr val="002060"/>
                </a:solidFill>
                <a:latin typeface="Candara" panose="020E0502030303020204" pitchFamily="34" charset="0"/>
              </a:rPr>
              <a:t> University, Konya, Turkey  Michael Jenkins, independent researcher  Karin Whiteside, University of Reading, UK</a:t>
            </a:r>
          </a:p>
        </p:txBody>
      </p:sp>
      <p:sp>
        <p:nvSpPr>
          <p:cNvPr id="6" name="Slide Number Placeholder 5"/>
          <p:cNvSpPr>
            <a:spLocks noGrp="1"/>
          </p:cNvSpPr>
          <p:nvPr>
            <p:ph type="sldNum" sz="quarter" idx="12"/>
          </p:nvPr>
        </p:nvSpPr>
        <p:spPr/>
        <p:txBody>
          <a:bodyPr/>
          <a:lstStyle/>
          <a:p>
            <a:fld id="{8E791696-03D6-4140-AF82-16BB708E2D67}" type="slidenum">
              <a:rPr lang="en-GB" smtClean="0"/>
              <a:t>1</a:t>
            </a:fld>
            <a:endParaRPr lang="en-GB"/>
          </a:p>
        </p:txBody>
      </p:sp>
      <p:pic>
        <p:nvPicPr>
          <p:cNvPr id="7" name="Picture 6">
            <a:extLst>
              <a:ext uri="{FF2B5EF4-FFF2-40B4-BE49-F238E27FC236}">
                <a16:creationId xmlns:a16="http://schemas.microsoft.com/office/drawing/2014/main" xmlns="" id="{0166EF8B-21AE-EFC3-1780-C058D53D32B8}"/>
              </a:ext>
            </a:extLst>
          </p:cNvPr>
          <p:cNvPicPr>
            <a:picLocks noChangeAspect="1"/>
          </p:cNvPicPr>
          <p:nvPr/>
        </p:nvPicPr>
        <p:blipFill rotWithShape="1">
          <a:blip r:embed="rId4"/>
          <a:srcRect l="48502" b="72229"/>
          <a:stretch/>
        </p:blipFill>
        <p:spPr>
          <a:xfrm>
            <a:off x="9851321" y="2075839"/>
            <a:ext cx="1376220" cy="151563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1796" y="3941167"/>
            <a:ext cx="1235797" cy="1302448"/>
          </a:xfrm>
          <a:prstGeom prst="rect">
            <a:avLst/>
          </a:prstGeom>
        </p:spPr>
      </p:pic>
    </p:spTree>
    <p:extLst>
      <p:ext uri="{BB962C8B-B14F-4D97-AF65-F5344CB8AC3E}">
        <p14:creationId xmlns:p14="http://schemas.microsoft.com/office/powerpoint/2010/main" val="620900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655601"/>
          </a:xfrm>
        </p:spPr>
        <p:txBody>
          <a:bodyPr>
            <a:noAutofit/>
          </a:bodyPr>
          <a:lstStyle/>
          <a:p>
            <a:pPr algn="ctr">
              <a:lnSpc>
                <a:spcPct val="100000"/>
              </a:lnSpc>
            </a:pPr>
            <a:r>
              <a:rPr lang="en-GB" sz="3600" b="1">
                <a:latin typeface="Candara" panose="020E0502030303020204" pitchFamily="34" charset="0"/>
              </a:rPr>
              <a:t>Funded and Unfunded Summaries: Move Use</a:t>
            </a:r>
          </a:p>
        </p:txBody>
      </p:sp>
      <p:graphicFrame>
        <p:nvGraphicFramePr>
          <p:cNvPr id="13" name="Chart 12"/>
          <p:cNvGraphicFramePr>
            <a:graphicFrameLocks/>
          </p:cNvGraphicFramePr>
          <p:nvPr/>
        </p:nvGraphicFramePr>
        <p:xfrm>
          <a:off x="1424973" y="1557235"/>
          <a:ext cx="7495082" cy="438462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D8A78-B320-40E0-B4AC-0187EEC253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ular Callout 6"/>
          <p:cNvSpPr/>
          <p:nvPr/>
        </p:nvSpPr>
        <p:spPr>
          <a:xfrm>
            <a:off x="362147" y="2059709"/>
            <a:ext cx="2125652" cy="2207653"/>
          </a:xfrm>
          <a:prstGeom prst="wedgeRectCallout">
            <a:avLst>
              <a:gd name="adj1" fmla="val 63235"/>
              <a:gd name="adj2" fmla="val 2757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latin typeface="Candara" panose="020E0502030303020204" pitchFamily="34" charset="0"/>
              </a:rPr>
              <a:t>Move 3: </a:t>
            </a:r>
            <a:r>
              <a:rPr lang="en-GB" sz="2000" b="1" i="1">
                <a:solidFill>
                  <a:schemeClr val="tx1"/>
                </a:solidFill>
                <a:latin typeface="Candara" panose="020E0502030303020204" pitchFamily="34" charset="0"/>
              </a:rPr>
              <a:t>Indicating the value of the research</a:t>
            </a:r>
          </a:p>
          <a:p>
            <a:r>
              <a:rPr lang="en-GB" sz="2000" b="1">
                <a:solidFill>
                  <a:srgbClr val="FF0000"/>
                </a:solidFill>
                <a:latin typeface="Candara" panose="020E0502030303020204" pitchFamily="34" charset="0"/>
              </a:rPr>
              <a:t>More use in funded summaries</a:t>
            </a:r>
          </a:p>
        </p:txBody>
      </p:sp>
      <p:sp>
        <p:nvSpPr>
          <p:cNvPr id="8" name="Rectangular Callout 7"/>
          <p:cNvSpPr/>
          <p:nvPr/>
        </p:nvSpPr>
        <p:spPr>
          <a:xfrm>
            <a:off x="8996219" y="4358738"/>
            <a:ext cx="2553854" cy="1691080"/>
          </a:xfrm>
          <a:prstGeom prst="wedgeRectCallout">
            <a:avLst>
              <a:gd name="adj1" fmla="val -72766"/>
              <a:gd name="adj2" fmla="val -2530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latin typeface="Candara" panose="020E0502030303020204" pitchFamily="34" charset="0"/>
              </a:rPr>
              <a:t>Move sequence 1,2,3 Low for both</a:t>
            </a:r>
          </a:p>
          <a:p>
            <a:r>
              <a:rPr lang="en-GB" sz="2000" b="1">
                <a:solidFill>
                  <a:srgbClr val="FF0000"/>
                </a:solidFill>
                <a:latin typeface="Candara" panose="020E0502030303020204" pitchFamily="34" charset="0"/>
              </a:rPr>
              <a:t>More use in funded summaries</a:t>
            </a:r>
          </a:p>
        </p:txBody>
      </p:sp>
    </p:spTree>
    <p:extLst>
      <p:ext uri="{BB962C8B-B14F-4D97-AF65-F5344CB8AC3E}">
        <p14:creationId xmlns:p14="http://schemas.microsoft.com/office/powerpoint/2010/main" val="104660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389"/>
            <a:ext cx="10515600" cy="617008"/>
          </a:xfrm>
        </p:spPr>
        <p:txBody>
          <a:bodyPr>
            <a:noAutofit/>
          </a:bodyPr>
          <a:lstStyle/>
          <a:p>
            <a:pPr>
              <a:lnSpc>
                <a:spcPct val="100000"/>
              </a:lnSpc>
            </a:pPr>
            <a:r>
              <a:rPr lang="en-GB" sz="3600" b="1">
                <a:latin typeface="Candara" panose="020E0502030303020204" pitchFamily="34" charset="0"/>
              </a:rPr>
              <a:t>Funded and Unfunded Summaries: Move 1 Step Use</a:t>
            </a:r>
          </a:p>
        </p:txBody>
      </p:sp>
      <p:sp>
        <p:nvSpPr>
          <p:cNvPr id="3" name="Slide Number Placeholder 2"/>
          <p:cNvSpPr>
            <a:spLocks noGrp="1"/>
          </p:cNvSpPr>
          <p:nvPr>
            <p:ph type="sldNum" sz="quarter" idx="12"/>
          </p:nvPr>
        </p:nvSpPr>
        <p:spPr>
          <a:xfrm>
            <a:off x="8610600" y="63055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D8A78-B320-40E0-B4AC-0187EEC253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1085458531"/>
              </p:ext>
            </p:extLst>
          </p:nvPr>
        </p:nvGraphicFramePr>
        <p:xfrm>
          <a:off x="1584036" y="1540164"/>
          <a:ext cx="828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ular Callout 5"/>
          <p:cNvSpPr/>
          <p:nvPr/>
        </p:nvSpPr>
        <p:spPr>
          <a:xfrm>
            <a:off x="9322820" y="2483757"/>
            <a:ext cx="2125652" cy="2060534"/>
          </a:xfrm>
          <a:prstGeom prst="wedgeRectCallout">
            <a:avLst>
              <a:gd name="adj1" fmla="val -81894"/>
              <a:gd name="adj2" fmla="val -1351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latin typeface="Candara" panose="020E0502030303020204" pitchFamily="34" charset="0"/>
              </a:rPr>
              <a:t>Step 2 </a:t>
            </a:r>
            <a:r>
              <a:rPr lang="en-GB" sz="2000" b="1" i="1">
                <a:solidFill>
                  <a:schemeClr val="tx1"/>
                </a:solidFill>
                <a:latin typeface="Candara" panose="020E0502030303020204" pitchFamily="34" charset="0"/>
              </a:rPr>
              <a:t>Previous research</a:t>
            </a:r>
          </a:p>
          <a:p>
            <a:r>
              <a:rPr lang="en-GB" sz="2000" b="1">
                <a:solidFill>
                  <a:schemeClr val="tx1"/>
                </a:solidFill>
                <a:latin typeface="Candara" panose="020E0502030303020204" pitchFamily="34" charset="0"/>
              </a:rPr>
              <a:t>Low for both</a:t>
            </a:r>
          </a:p>
          <a:p>
            <a:r>
              <a:rPr lang="en-GB" sz="2000" b="1">
                <a:solidFill>
                  <a:srgbClr val="FF0000"/>
                </a:solidFill>
                <a:latin typeface="Candara" panose="020E0502030303020204" pitchFamily="34" charset="0"/>
              </a:rPr>
              <a:t>More use in funded summaries</a:t>
            </a:r>
          </a:p>
        </p:txBody>
      </p:sp>
    </p:spTree>
    <p:extLst>
      <p:ext uri="{BB962C8B-B14F-4D97-AF65-F5344CB8AC3E}">
        <p14:creationId xmlns:p14="http://schemas.microsoft.com/office/powerpoint/2010/main" val="330229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91" y="164987"/>
            <a:ext cx="10515600" cy="526790"/>
          </a:xfrm>
        </p:spPr>
        <p:txBody>
          <a:bodyPr>
            <a:noAutofit/>
          </a:bodyPr>
          <a:lstStyle/>
          <a:p>
            <a:pPr algn="ctr">
              <a:lnSpc>
                <a:spcPct val="100000"/>
              </a:lnSpc>
            </a:pPr>
            <a:r>
              <a:rPr lang="en-GB" sz="3600" b="1"/>
              <a:t>Funded and Unfunded Summaries: Move 2 Step Use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D8A78-B320-40E0-B4AC-0187EEC253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1716224965"/>
              </p:ext>
            </p:extLst>
          </p:nvPr>
        </p:nvGraphicFramePr>
        <p:xfrm>
          <a:off x="1378927" y="1188572"/>
          <a:ext cx="828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ular Callout 5"/>
          <p:cNvSpPr/>
          <p:nvPr/>
        </p:nvSpPr>
        <p:spPr>
          <a:xfrm>
            <a:off x="9402619" y="3149600"/>
            <a:ext cx="2514600" cy="1302327"/>
          </a:xfrm>
          <a:prstGeom prst="wedgeRectCallout">
            <a:avLst>
              <a:gd name="adj1" fmla="val -77114"/>
              <a:gd name="adj2" fmla="val 63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latin typeface="Candara" panose="020E0502030303020204" pitchFamily="34" charset="0"/>
              </a:rPr>
              <a:t>Step 5 </a:t>
            </a:r>
            <a:r>
              <a:rPr lang="en-GB" sz="2000" b="1" i="1">
                <a:solidFill>
                  <a:schemeClr val="tx1"/>
                </a:solidFill>
                <a:latin typeface="Candara" panose="020E0502030303020204" pitchFamily="34" charset="0"/>
              </a:rPr>
              <a:t>Methods/Materials</a:t>
            </a:r>
          </a:p>
          <a:p>
            <a:r>
              <a:rPr lang="en-GB" sz="2000" b="1">
                <a:solidFill>
                  <a:srgbClr val="FF0000"/>
                </a:solidFill>
                <a:latin typeface="Candara" panose="020E0502030303020204" pitchFamily="34" charset="0"/>
              </a:rPr>
              <a:t>More use in funded summaries</a:t>
            </a:r>
          </a:p>
        </p:txBody>
      </p:sp>
    </p:spTree>
    <p:extLst>
      <p:ext uri="{BB962C8B-B14F-4D97-AF65-F5344CB8AC3E}">
        <p14:creationId xmlns:p14="http://schemas.microsoft.com/office/powerpoint/2010/main" val="118801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342"/>
            <a:ext cx="10515600" cy="586751"/>
          </a:xfrm>
        </p:spPr>
        <p:txBody>
          <a:bodyPr>
            <a:noAutofit/>
          </a:bodyPr>
          <a:lstStyle/>
          <a:p>
            <a:pPr>
              <a:lnSpc>
                <a:spcPct val="100000"/>
              </a:lnSpc>
            </a:pPr>
            <a:r>
              <a:rPr lang="en-GB" sz="3600" b="1"/>
              <a:t>Funded and Unfunded Summaries: Move 3 Step Use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D8A78-B320-40E0-B4AC-0187EEC253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val="1410833642"/>
              </p:ext>
            </p:extLst>
          </p:nvPr>
        </p:nvGraphicFramePr>
        <p:xfrm>
          <a:off x="1006763" y="1463695"/>
          <a:ext cx="828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ular Callout 7"/>
          <p:cNvSpPr/>
          <p:nvPr/>
        </p:nvSpPr>
        <p:spPr>
          <a:xfrm>
            <a:off x="9097818" y="1529222"/>
            <a:ext cx="2530764" cy="1099951"/>
          </a:xfrm>
          <a:prstGeom prst="wedgeRectCallout">
            <a:avLst>
              <a:gd name="adj1" fmla="val -77114"/>
              <a:gd name="adj2" fmla="val -2202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latin typeface="Candara" panose="020E0502030303020204" pitchFamily="34" charset="0"/>
              </a:rPr>
              <a:t>Step 6 </a:t>
            </a:r>
            <a:r>
              <a:rPr lang="en-GB" sz="2000" b="1" i="1">
                <a:solidFill>
                  <a:schemeClr val="tx1"/>
                </a:solidFill>
                <a:latin typeface="Candara" panose="020E0502030303020204" pitchFamily="34" charset="0"/>
              </a:rPr>
              <a:t>Importance</a:t>
            </a:r>
          </a:p>
          <a:p>
            <a:r>
              <a:rPr lang="en-GB" sz="2000" b="1">
                <a:solidFill>
                  <a:srgbClr val="FF0000"/>
                </a:solidFill>
                <a:latin typeface="Candara" panose="020E0502030303020204" pitchFamily="34" charset="0"/>
              </a:rPr>
              <a:t>More use needed in both</a:t>
            </a:r>
          </a:p>
        </p:txBody>
      </p:sp>
      <p:sp>
        <p:nvSpPr>
          <p:cNvPr id="9" name="Rectangular Callout 8"/>
          <p:cNvSpPr/>
          <p:nvPr/>
        </p:nvSpPr>
        <p:spPr>
          <a:xfrm>
            <a:off x="9097818" y="2776674"/>
            <a:ext cx="2530764" cy="1249256"/>
          </a:xfrm>
          <a:prstGeom prst="wedgeRectCallout">
            <a:avLst>
              <a:gd name="adj1" fmla="val -77114"/>
              <a:gd name="adj2" fmla="val -2202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latin typeface="Candara" panose="020E0502030303020204" pitchFamily="34" charset="0"/>
              </a:rPr>
              <a:t>Step 7 </a:t>
            </a:r>
            <a:r>
              <a:rPr lang="en-GB" sz="2000" b="1" i="1">
                <a:solidFill>
                  <a:schemeClr val="tx1"/>
                </a:solidFill>
                <a:latin typeface="Candara" panose="020E0502030303020204" pitchFamily="34" charset="0"/>
              </a:rPr>
              <a:t>Outcomes/Outputs</a:t>
            </a:r>
            <a:r>
              <a:rPr lang="en-GB" sz="2000" b="1">
                <a:solidFill>
                  <a:schemeClr val="tx1"/>
                </a:solidFill>
                <a:latin typeface="Candara" panose="020E0502030303020204" pitchFamily="34" charset="0"/>
              </a:rPr>
              <a:t> </a:t>
            </a:r>
            <a:r>
              <a:rPr lang="en-GB" sz="2000" b="1">
                <a:solidFill>
                  <a:srgbClr val="FF0000"/>
                </a:solidFill>
                <a:latin typeface="Candara" panose="020E0502030303020204" pitchFamily="34" charset="0"/>
              </a:rPr>
              <a:t>More use needed in both</a:t>
            </a:r>
          </a:p>
        </p:txBody>
      </p:sp>
      <p:sp>
        <p:nvSpPr>
          <p:cNvPr id="10" name="Rectangular Callout 9"/>
          <p:cNvSpPr/>
          <p:nvPr/>
        </p:nvSpPr>
        <p:spPr>
          <a:xfrm>
            <a:off x="9097818" y="4164698"/>
            <a:ext cx="2530764" cy="1480228"/>
          </a:xfrm>
          <a:prstGeom prst="wedgeRectCallout">
            <a:avLst>
              <a:gd name="adj1" fmla="val -70545"/>
              <a:gd name="adj2" fmla="val -4238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latin typeface="Candara" panose="020E0502030303020204" pitchFamily="34" charset="0"/>
              </a:rPr>
              <a:t>Step 8 Real-world </a:t>
            </a:r>
            <a:r>
              <a:rPr lang="en-GB" sz="2000" b="1" i="1">
                <a:solidFill>
                  <a:schemeClr val="tx1"/>
                </a:solidFill>
                <a:latin typeface="Candara" panose="020E0502030303020204" pitchFamily="34" charset="0"/>
              </a:rPr>
              <a:t>Benefits</a:t>
            </a:r>
          </a:p>
          <a:p>
            <a:r>
              <a:rPr lang="en-GB" sz="2000" b="1">
                <a:solidFill>
                  <a:srgbClr val="FF0000"/>
                </a:solidFill>
                <a:latin typeface="Candara" panose="020E0502030303020204" pitchFamily="34" charset="0"/>
              </a:rPr>
              <a:t>More use needed in both</a:t>
            </a:r>
          </a:p>
        </p:txBody>
      </p:sp>
    </p:spTree>
    <p:extLst>
      <p:ext uri="{BB962C8B-B14F-4D97-AF65-F5344CB8AC3E}">
        <p14:creationId xmlns:p14="http://schemas.microsoft.com/office/powerpoint/2010/main" val="416615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53668" y="0"/>
            <a:ext cx="9140082" cy="1289653"/>
          </a:xfrm>
        </p:spPr>
        <p:txBody>
          <a:bodyPr>
            <a:normAutofit/>
          </a:bodyPr>
          <a:lstStyle/>
          <a:p>
            <a:r>
              <a:rPr lang="en-GB" b="1">
                <a:latin typeface="Candara" panose="020E0502030303020204" pitchFamily="34" charset="0"/>
                <a:cs typeface="Arial" panose="020B0604020202020204" pitchFamily="34" charset="0"/>
              </a:rPr>
              <a:t>So far…</a:t>
            </a:r>
            <a:endParaRPr lang="en-GB" sz="2539" b="1">
              <a:latin typeface="Candara" panose="020E0502030303020204" pitchFamily="34" charset="0"/>
              <a:cs typeface="Arial" panose="020B0604020202020204" pitchFamily="34" charset="0"/>
            </a:endParaRPr>
          </a:p>
        </p:txBody>
      </p:sp>
      <p:sp>
        <p:nvSpPr>
          <p:cNvPr id="3" name="Content Placeholder 2"/>
          <p:cNvSpPr>
            <a:spLocks noGrp="1"/>
          </p:cNvSpPr>
          <p:nvPr>
            <p:ph sz="quarter" idx="11"/>
          </p:nvPr>
        </p:nvSpPr>
        <p:spPr>
          <a:xfrm>
            <a:off x="900542" y="1289653"/>
            <a:ext cx="10390909" cy="2192456"/>
          </a:xfrm>
          <a:ln w="28575">
            <a:noFill/>
          </a:ln>
        </p:spPr>
        <p:txBody>
          <a:bodyPr vert="horz" lIns="91440" tIns="152321" rIns="91440" bIns="152321" rtlCol="0">
            <a:noAutofit/>
          </a:bodyPr>
          <a:lstStyle/>
          <a:p>
            <a:pPr>
              <a:spcBef>
                <a:spcPts val="0"/>
              </a:spcBef>
            </a:pPr>
            <a:r>
              <a:rPr lang="en-GB" altLang="en-US" sz="2600" b="1">
                <a:solidFill>
                  <a:srgbClr val="FF0000"/>
                </a:solidFill>
                <a:latin typeface="Candara" panose="020E0502030303020204" pitchFamily="34" charset="0"/>
              </a:rPr>
              <a:t>Differences between funded and unfunded summaries</a:t>
            </a:r>
          </a:p>
          <a:p>
            <a:pPr>
              <a:spcBef>
                <a:spcPts val="1200"/>
              </a:spcBef>
            </a:pPr>
            <a:r>
              <a:rPr lang="en-GB" altLang="en-US" sz="2600" b="1">
                <a:latin typeface="Candara" panose="020E0502030303020204" pitchFamily="34" charset="0"/>
              </a:rPr>
              <a:t>Funded summaries </a:t>
            </a:r>
          </a:p>
          <a:p>
            <a:pPr marL="534988" indent="-534988">
              <a:spcBef>
                <a:spcPts val="1200"/>
              </a:spcBef>
              <a:buFont typeface="Wingdings" panose="05000000000000000000" pitchFamily="2" charset="2"/>
              <a:buChar char="q"/>
            </a:pPr>
            <a:r>
              <a:rPr lang="en-GB" altLang="en-US" sz="2600" b="1">
                <a:latin typeface="Candara" panose="020E0502030303020204" pitchFamily="34" charset="0"/>
              </a:rPr>
              <a:t>use all 3 moves in the sequence: </a:t>
            </a:r>
            <a:r>
              <a:rPr lang="en-GB" sz="2600" b="1">
                <a:solidFill>
                  <a:srgbClr val="9966FF"/>
                </a:solidFill>
                <a:latin typeface="Candara" panose="020E0502030303020204" pitchFamily="34" charset="0"/>
                <a:ea typeface="Calibri" panose="020F0502020204030204" pitchFamily="34" charset="0"/>
              </a:rPr>
              <a:t>Move 1</a:t>
            </a:r>
            <a:r>
              <a:rPr lang="en-GB" sz="2600" b="1">
                <a:latin typeface="Candara" panose="020E0502030303020204" pitchFamily="34" charset="0"/>
              </a:rPr>
              <a:t>,</a:t>
            </a:r>
            <a:r>
              <a:rPr lang="en-GB" altLang="en-US" sz="2600" b="1">
                <a:latin typeface="Candara" panose="020E0502030303020204" pitchFamily="34" charset="0"/>
              </a:rPr>
              <a:t> </a:t>
            </a:r>
            <a:r>
              <a:rPr lang="en-GB" sz="2600" b="1">
                <a:solidFill>
                  <a:srgbClr val="666699"/>
                </a:solidFill>
                <a:latin typeface="Candara" panose="020E0502030303020204" pitchFamily="34" charset="0"/>
                <a:ea typeface="Calibri" panose="020F0502020204030204" pitchFamily="34" charset="0"/>
              </a:rPr>
              <a:t>Move 2</a:t>
            </a:r>
            <a:r>
              <a:rPr lang="en-GB" sz="2600" b="1">
                <a:latin typeface="Candara" panose="020E0502030303020204" pitchFamily="34" charset="0"/>
              </a:rPr>
              <a:t>,</a:t>
            </a:r>
            <a:r>
              <a:rPr lang="en-GB" altLang="en-US" sz="2600" b="1">
                <a:latin typeface="Candara" panose="020E0502030303020204" pitchFamily="34" charset="0"/>
              </a:rPr>
              <a:t> </a:t>
            </a:r>
            <a:r>
              <a:rPr lang="en-GB" sz="2600" b="1">
                <a:solidFill>
                  <a:srgbClr val="BF9000"/>
                </a:solidFill>
                <a:latin typeface="Candara" panose="020E0502030303020204" pitchFamily="34" charset="0"/>
              </a:rPr>
              <a:t>Move 3</a:t>
            </a:r>
            <a:endParaRPr lang="en-GB" altLang="en-US" sz="2600" b="1">
              <a:latin typeface="Candara" panose="020E0502030303020204" pitchFamily="34" charset="0"/>
            </a:endParaRPr>
          </a:p>
          <a:p>
            <a:pPr marL="574306" indent="-574306">
              <a:spcBef>
                <a:spcPts val="1200"/>
              </a:spcBef>
              <a:buFont typeface="Wingdings" panose="05000000000000000000" pitchFamily="2" charset="2"/>
              <a:buChar char="q"/>
            </a:pPr>
            <a:r>
              <a:rPr lang="en-GB" altLang="en-US" sz="2600" b="1">
                <a:latin typeface="Candara" panose="020E0502030303020204" pitchFamily="34" charset="0"/>
              </a:rPr>
              <a:t>include</a:t>
            </a:r>
            <a:r>
              <a:rPr lang="en-GB" altLang="en-US" sz="2600" b="1">
                <a:solidFill>
                  <a:srgbClr val="666699"/>
                </a:solidFill>
                <a:latin typeface="Candara" panose="020E0502030303020204" pitchFamily="34" charset="0"/>
              </a:rPr>
              <a:t> </a:t>
            </a:r>
            <a:r>
              <a:rPr lang="en-GB" sz="2600" b="1">
                <a:solidFill>
                  <a:srgbClr val="BF9000"/>
                </a:solidFill>
                <a:latin typeface="Candara" panose="020E0502030303020204" pitchFamily="34" charset="0"/>
                <a:ea typeface="Calibri" panose="020F0502020204030204" pitchFamily="34" charset="0"/>
              </a:rPr>
              <a:t>Move 3 </a:t>
            </a:r>
            <a:r>
              <a:rPr lang="en-GB" sz="2600" b="1">
                <a:solidFill>
                  <a:schemeClr val="accent4">
                    <a:lumMod val="75000"/>
                  </a:schemeClr>
                </a:solidFill>
                <a:latin typeface="Candara" panose="020E0502030303020204" pitchFamily="34" charset="0"/>
                <a:ea typeface="Calibri" panose="020F0502020204030204" pitchFamily="34" charset="0"/>
              </a:rPr>
              <a:t>Indicating the value of the research </a:t>
            </a:r>
            <a:endParaRPr lang="en-GB" altLang="en-US" sz="2600" b="1">
              <a:solidFill>
                <a:schemeClr val="accent4">
                  <a:lumMod val="75000"/>
                </a:schemeClr>
              </a:solidFill>
              <a:latin typeface="Candara" panose="020E0502030303020204" pitchFamily="34" charset="0"/>
            </a:endParaRPr>
          </a:p>
        </p:txBody>
      </p:sp>
      <p:sp>
        <p:nvSpPr>
          <p:cNvPr id="4" name="Content Placeholder 2"/>
          <p:cNvSpPr txBox="1">
            <a:spLocks/>
          </p:cNvSpPr>
          <p:nvPr/>
        </p:nvSpPr>
        <p:spPr>
          <a:xfrm>
            <a:off x="900543" y="3652444"/>
            <a:ext cx="10390909" cy="2361071"/>
          </a:xfrm>
          <a:prstGeom prst="rect">
            <a:avLst/>
          </a:prstGeom>
          <a:ln w="28575">
            <a:noFill/>
          </a:ln>
        </p:spPr>
        <p:txBody>
          <a:bodyPr vert="horz" lIns="91440" tIns="152321" rIns="91440" bIns="152321"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539" kern="1200">
                <a:solidFill>
                  <a:schemeClr val="tx1"/>
                </a:solidFill>
                <a:latin typeface="FoundrySterling-Boo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200"/>
              </a:spcBef>
            </a:pPr>
            <a:r>
              <a:rPr lang="en-GB" altLang="en-US" sz="2800" b="1">
                <a:solidFill>
                  <a:srgbClr val="FF0000"/>
                </a:solidFill>
                <a:latin typeface="Candara" panose="020E0502030303020204" pitchFamily="34" charset="0"/>
              </a:rPr>
              <a:t>Recommendations for all writers</a:t>
            </a:r>
          </a:p>
          <a:p>
            <a:pPr>
              <a:lnSpc>
                <a:spcPct val="120000"/>
              </a:lnSpc>
              <a:spcBef>
                <a:spcPts val="0"/>
              </a:spcBef>
            </a:pPr>
            <a:r>
              <a:rPr lang="en-GB" altLang="en-US" sz="2800" b="1">
                <a:latin typeface="Candara" panose="020E0502030303020204" pitchFamily="34" charset="0"/>
              </a:rPr>
              <a:t> It is important to include</a:t>
            </a:r>
          </a:p>
          <a:p>
            <a:pPr marL="574306" indent="-574306">
              <a:spcBef>
                <a:spcPts val="1200"/>
              </a:spcBef>
              <a:buFont typeface="Wingdings" panose="05000000000000000000" pitchFamily="2" charset="2"/>
              <a:buChar char="q"/>
            </a:pPr>
            <a:r>
              <a:rPr lang="en-GB" altLang="en-US" sz="2800" b="1">
                <a:solidFill>
                  <a:srgbClr val="333399"/>
                </a:solidFill>
                <a:latin typeface="Candara" panose="020E0502030303020204" pitchFamily="34" charset="0"/>
              </a:rPr>
              <a:t>Move 3 Step 6 </a:t>
            </a:r>
            <a:r>
              <a:rPr lang="en-GB" altLang="en-US" sz="2800" b="1" i="1">
                <a:solidFill>
                  <a:srgbClr val="333399"/>
                </a:solidFill>
                <a:latin typeface="Candara" panose="020E0502030303020204" pitchFamily="34" charset="0"/>
              </a:rPr>
              <a:t>Importance of your research</a:t>
            </a:r>
            <a:endParaRPr lang="en-GB" altLang="en-US" sz="2800" b="1">
              <a:solidFill>
                <a:srgbClr val="FF0000"/>
              </a:solidFill>
              <a:latin typeface="Candara" panose="020E0502030303020204" pitchFamily="34" charset="0"/>
            </a:endParaRPr>
          </a:p>
          <a:p>
            <a:pPr marL="574306" indent="-574306">
              <a:spcBef>
                <a:spcPts val="1200"/>
              </a:spcBef>
              <a:buFont typeface="Wingdings" panose="05000000000000000000" pitchFamily="2" charset="2"/>
              <a:buChar char="q"/>
            </a:pPr>
            <a:r>
              <a:rPr lang="en-GB" altLang="en-US" sz="2800" b="1">
                <a:solidFill>
                  <a:srgbClr val="7F7F7F"/>
                </a:solidFill>
                <a:latin typeface="Candara" panose="020E0502030303020204" pitchFamily="34" charset="0"/>
              </a:rPr>
              <a:t>Move 3 Step 7 </a:t>
            </a:r>
            <a:r>
              <a:rPr lang="en-GB" altLang="en-US" sz="2800" b="1" i="1">
                <a:solidFill>
                  <a:srgbClr val="7F7F7F"/>
                </a:solidFill>
                <a:latin typeface="Candara" panose="020E0502030303020204" pitchFamily="34" charset="0"/>
              </a:rPr>
              <a:t>Research Outcomes and Outputs</a:t>
            </a:r>
            <a:endParaRPr lang="en-GB" altLang="en-US" sz="2800" b="1">
              <a:latin typeface="Candara" panose="020E0502030303020204" pitchFamily="34" charset="0"/>
            </a:endParaRPr>
          </a:p>
          <a:p>
            <a:pPr marL="574306" indent="-574306">
              <a:spcBef>
                <a:spcPts val="1200"/>
              </a:spcBef>
              <a:buFont typeface="Wingdings" panose="05000000000000000000" pitchFamily="2" charset="2"/>
              <a:buChar char="q"/>
            </a:pPr>
            <a:r>
              <a:rPr lang="en-GB" altLang="en-US" sz="2800" b="1">
                <a:solidFill>
                  <a:srgbClr val="7030A0"/>
                </a:solidFill>
                <a:latin typeface="Candara" panose="020E0502030303020204" pitchFamily="34" charset="0"/>
              </a:rPr>
              <a:t>Move 3 Step 8 </a:t>
            </a:r>
            <a:r>
              <a:rPr lang="en-GB" altLang="en-US" sz="2800" b="1" i="1">
                <a:solidFill>
                  <a:srgbClr val="7030A0"/>
                </a:solidFill>
                <a:latin typeface="Candara" panose="020E0502030303020204" pitchFamily="34" charset="0"/>
              </a:rPr>
              <a:t>Real-world benefits</a:t>
            </a:r>
          </a:p>
          <a:p>
            <a:pPr>
              <a:spcBef>
                <a:spcPts val="1200"/>
              </a:spcBef>
            </a:pPr>
            <a:endParaRPr lang="en-GB" altLang="en-US" sz="2800" b="1">
              <a:solidFill>
                <a:srgbClr val="FF0000"/>
              </a:solidFill>
              <a:latin typeface="Candara" panose="020E0502030303020204" pitchFamily="34" charset="0"/>
            </a:endParaRPr>
          </a:p>
        </p:txBody>
      </p:sp>
    </p:spTree>
    <p:extLst>
      <p:ext uri="{BB962C8B-B14F-4D97-AF65-F5344CB8AC3E}">
        <p14:creationId xmlns:p14="http://schemas.microsoft.com/office/powerpoint/2010/main" val="2262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6F2BEF-526C-5F1E-AEA6-F951D6F630D9}"/>
              </a:ext>
            </a:extLst>
          </p:cNvPr>
          <p:cNvSpPr>
            <a:spLocks noGrp="1"/>
          </p:cNvSpPr>
          <p:nvPr>
            <p:ph type="title"/>
          </p:nvPr>
        </p:nvSpPr>
        <p:spPr/>
        <p:txBody>
          <a:bodyPr>
            <a:normAutofit/>
          </a:bodyPr>
          <a:lstStyle/>
          <a:p>
            <a:r>
              <a:rPr lang="en-GB" sz="3600" b="1" dirty="0">
                <a:latin typeface="Candara" panose="020E0502030303020204" pitchFamily="34" charset="0"/>
              </a:rPr>
              <a:t>Application - ‘Writing a Successful Proposal’</a:t>
            </a:r>
            <a:br>
              <a:rPr lang="en-GB" sz="3600" b="1" dirty="0">
                <a:latin typeface="Candara" panose="020E0502030303020204" pitchFamily="34" charset="0"/>
              </a:rPr>
            </a:br>
            <a:r>
              <a:rPr lang="en-GB" sz="3600" b="1" dirty="0">
                <a:latin typeface="Candara" panose="020E0502030303020204" pitchFamily="34" charset="0"/>
              </a:rPr>
              <a:t>sessions</a:t>
            </a:r>
            <a:endParaRPr lang="en-GB" sz="3600" dirty="0"/>
          </a:p>
        </p:txBody>
      </p:sp>
      <p:sp>
        <p:nvSpPr>
          <p:cNvPr id="3" name="Content Placeholder 2">
            <a:extLst>
              <a:ext uri="{FF2B5EF4-FFF2-40B4-BE49-F238E27FC236}">
                <a16:creationId xmlns:a16="http://schemas.microsoft.com/office/drawing/2014/main" xmlns="" id="{0624D6D0-B250-EA23-D799-EA940A1C2FEE}"/>
              </a:ext>
            </a:extLst>
          </p:cNvPr>
          <p:cNvSpPr>
            <a:spLocks noGrp="1"/>
          </p:cNvSpPr>
          <p:nvPr>
            <p:ph idx="1"/>
          </p:nvPr>
        </p:nvSpPr>
        <p:spPr/>
        <p:txBody>
          <a:bodyPr/>
          <a:lstStyle/>
          <a:p>
            <a:pPr marL="514350" indent="-514350">
              <a:buFont typeface="+mj-lt"/>
              <a:buAutoNum type="arabicPeriod"/>
            </a:pPr>
            <a:r>
              <a:rPr lang="en-GB" dirty="0">
                <a:latin typeface="Candara" panose="020E0502030303020204" pitchFamily="34" charset="0"/>
              </a:rPr>
              <a:t>May 12 </a:t>
            </a:r>
            <a:r>
              <a:rPr lang="en-GB" b="1" dirty="0">
                <a:latin typeface="Candara" panose="020E0502030303020204" pitchFamily="34" charset="0"/>
              </a:rPr>
              <a:t>Proposal overview and writing a summary </a:t>
            </a:r>
            <a:r>
              <a:rPr lang="en-GB" dirty="0">
                <a:latin typeface="Candara" panose="020E0502030303020204" pitchFamily="34" charset="0"/>
              </a:rPr>
              <a:t>(Maggie Charles)</a:t>
            </a:r>
          </a:p>
          <a:p>
            <a:pPr marL="514350" indent="-514350">
              <a:buFont typeface="+mj-lt"/>
              <a:buAutoNum type="arabicPeriod"/>
            </a:pPr>
            <a:r>
              <a:rPr lang="en-GB" dirty="0">
                <a:latin typeface="Candara" panose="020E0502030303020204" pitchFamily="34" charset="0"/>
              </a:rPr>
              <a:t>May 26 </a:t>
            </a:r>
            <a:r>
              <a:rPr lang="en-GB" b="1" dirty="0">
                <a:latin typeface="Candara" panose="020E0502030303020204" pitchFamily="34" charset="0"/>
              </a:rPr>
              <a:t>Claiming importance, achievements and benefits of the research </a:t>
            </a:r>
            <a:r>
              <a:rPr lang="en-GB" dirty="0">
                <a:latin typeface="Candara" panose="020E0502030303020204" pitchFamily="34" charset="0"/>
              </a:rPr>
              <a:t>(Karin Whiteside)</a:t>
            </a:r>
          </a:p>
          <a:p>
            <a:pPr marL="0" indent="0">
              <a:buNone/>
            </a:pPr>
            <a:endParaRPr lang="en-GB" dirty="0"/>
          </a:p>
        </p:txBody>
      </p:sp>
      <p:sp>
        <p:nvSpPr>
          <p:cNvPr id="4" name="Slide Number Placeholder 3">
            <a:extLst>
              <a:ext uri="{FF2B5EF4-FFF2-40B4-BE49-F238E27FC236}">
                <a16:creationId xmlns:a16="http://schemas.microsoft.com/office/drawing/2014/main" xmlns="" id="{82DF7B0F-0C44-AC67-385F-ABB727D6346C}"/>
              </a:ext>
            </a:extLst>
          </p:cNvPr>
          <p:cNvSpPr>
            <a:spLocks noGrp="1"/>
          </p:cNvSpPr>
          <p:nvPr>
            <p:ph type="sldNum" sz="quarter" idx="12"/>
          </p:nvPr>
        </p:nvSpPr>
        <p:spPr/>
        <p:txBody>
          <a:bodyPr/>
          <a:lstStyle/>
          <a:p>
            <a:fld id="{E25D8A78-B320-40E0-B4AC-0187EEC253A8}" type="slidenum">
              <a:rPr lang="en-GB" smtClean="0"/>
              <a:t>15</a:t>
            </a:fld>
            <a:endParaRPr lang="en-GB"/>
          </a:p>
        </p:txBody>
      </p:sp>
      <p:pic>
        <p:nvPicPr>
          <p:cNvPr id="5" name="Picture 4">
            <a:extLst>
              <a:ext uri="{FF2B5EF4-FFF2-40B4-BE49-F238E27FC236}">
                <a16:creationId xmlns:a16="http://schemas.microsoft.com/office/drawing/2014/main" xmlns="" id="{701A0A64-B0A5-A59C-5E77-76344A86B53A}"/>
              </a:ext>
            </a:extLst>
          </p:cNvPr>
          <p:cNvPicPr>
            <a:picLocks noChangeAspect="1"/>
          </p:cNvPicPr>
          <p:nvPr/>
        </p:nvPicPr>
        <p:blipFill>
          <a:blip r:embed="rId2"/>
          <a:stretch>
            <a:fillRect/>
          </a:stretch>
        </p:blipFill>
        <p:spPr>
          <a:xfrm>
            <a:off x="110322" y="3729126"/>
            <a:ext cx="3432408" cy="2099678"/>
          </a:xfrm>
          <a:prstGeom prst="rect">
            <a:avLst/>
          </a:prstGeom>
        </p:spPr>
      </p:pic>
      <p:pic>
        <p:nvPicPr>
          <p:cNvPr id="6" name="Picture 5">
            <a:extLst>
              <a:ext uri="{FF2B5EF4-FFF2-40B4-BE49-F238E27FC236}">
                <a16:creationId xmlns:a16="http://schemas.microsoft.com/office/drawing/2014/main" xmlns="" id="{68EFEA84-1B2B-4E30-A040-3C5E1FAB6D5B}"/>
              </a:ext>
            </a:extLst>
          </p:cNvPr>
          <p:cNvPicPr>
            <a:picLocks noChangeAspect="1"/>
          </p:cNvPicPr>
          <p:nvPr/>
        </p:nvPicPr>
        <p:blipFill>
          <a:blip r:embed="rId3"/>
          <a:stretch>
            <a:fillRect/>
          </a:stretch>
        </p:blipFill>
        <p:spPr>
          <a:xfrm>
            <a:off x="5215092" y="3621567"/>
            <a:ext cx="2552210" cy="2314795"/>
          </a:xfrm>
          <a:prstGeom prst="rect">
            <a:avLst/>
          </a:prstGeom>
        </p:spPr>
      </p:pic>
      <p:pic>
        <p:nvPicPr>
          <p:cNvPr id="8" name="Picture 7">
            <a:extLst>
              <a:ext uri="{FF2B5EF4-FFF2-40B4-BE49-F238E27FC236}">
                <a16:creationId xmlns:a16="http://schemas.microsoft.com/office/drawing/2014/main" xmlns="" id="{9A4A11C0-F12E-64B7-168D-303877140F4B}"/>
              </a:ext>
            </a:extLst>
          </p:cNvPr>
          <p:cNvPicPr>
            <a:picLocks noChangeAspect="1"/>
          </p:cNvPicPr>
          <p:nvPr/>
        </p:nvPicPr>
        <p:blipFill>
          <a:blip r:embed="rId4"/>
          <a:stretch>
            <a:fillRect/>
          </a:stretch>
        </p:blipFill>
        <p:spPr>
          <a:xfrm>
            <a:off x="2807421" y="5151251"/>
            <a:ext cx="2955898" cy="1570223"/>
          </a:xfrm>
          <a:prstGeom prst="rect">
            <a:avLst/>
          </a:prstGeom>
        </p:spPr>
      </p:pic>
      <p:pic>
        <p:nvPicPr>
          <p:cNvPr id="10" name="Picture 9">
            <a:extLst>
              <a:ext uri="{FF2B5EF4-FFF2-40B4-BE49-F238E27FC236}">
                <a16:creationId xmlns:a16="http://schemas.microsoft.com/office/drawing/2014/main" xmlns="" id="{9E10511F-4B27-FC71-2C25-FF43301A94B1}"/>
              </a:ext>
            </a:extLst>
          </p:cNvPr>
          <p:cNvPicPr>
            <a:picLocks noChangeAspect="1"/>
          </p:cNvPicPr>
          <p:nvPr/>
        </p:nvPicPr>
        <p:blipFill>
          <a:blip r:embed="rId5"/>
          <a:stretch>
            <a:fillRect/>
          </a:stretch>
        </p:blipFill>
        <p:spPr>
          <a:xfrm>
            <a:off x="7390330" y="4633993"/>
            <a:ext cx="3859835" cy="2051766"/>
          </a:xfrm>
          <a:prstGeom prst="rect">
            <a:avLst/>
          </a:prstGeom>
        </p:spPr>
      </p:pic>
      <p:pic>
        <p:nvPicPr>
          <p:cNvPr id="12" name="Picture 11">
            <a:extLst>
              <a:ext uri="{FF2B5EF4-FFF2-40B4-BE49-F238E27FC236}">
                <a16:creationId xmlns:a16="http://schemas.microsoft.com/office/drawing/2014/main" xmlns="" id="{7C4491DF-294B-DD4A-1573-C4158B6F18B1}"/>
              </a:ext>
            </a:extLst>
          </p:cNvPr>
          <p:cNvPicPr>
            <a:picLocks noChangeAspect="1"/>
          </p:cNvPicPr>
          <p:nvPr/>
        </p:nvPicPr>
        <p:blipFill>
          <a:blip r:embed="rId6"/>
          <a:stretch>
            <a:fillRect/>
          </a:stretch>
        </p:blipFill>
        <p:spPr>
          <a:xfrm>
            <a:off x="9204115" y="3490022"/>
            <a:ext cx="2877563" cy="1288942"/>
          </a:xfrm>
          <a:prstGeom prst="rect">
            <a:avLst/>
          </a:prstGeom>
        </p:spPr>
      </p:pic>
    </p:spTree>
    <p:extLst>
      <p:ext uri="{BB962C8B-B14F-4D97-AF65-F5344CB8AC3E}">
        <p14:creationId xmlns:p14="http://schemas.microsoft.com/office/powerpoint/2010/main" val="757901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927" y="365125"/>
            <a:ext cx="5885873" cy="1325563"/>
          </a:xfrm>
        </p:spPr>
        <p:txBody>
          <a:bodyPr/>
          <a:lstStyle/>
          <a:p>
            <a:r>
              <a:rPr lang="en-GB">
                <a:latin typeface="Candara" panose="020E0502030303020204" pitchFamily="34" charset="0"/>
              </a:rPr>
              <a:t>Our Genre Analysis (2)</a:t>
            </a:r>
          </a:p>
        </p:txBody>
      </p:sp>
      <p:sp>
        <p:nvSpPr>
          <p:cNvPr id="3" name="Content Placeholder 2"/>
          <p:cNvSpPr>
            <a:spLocks noGrp="1"/>
          </p:cNvSpPr>
          <p:nvPr>
            <p:ph idx="1"/>
          </p:nvPr>
        </p:nvSpPr>
        <p:spPr>
          <a:xfrm>
            <a:off x="5467927" y="1450110"/>
            <a:ext cx="5885873" cy="5061526"/>
          </a:xfrm>
        </p:spPr>
        <p:txBody>
          <a:bodyPr>
            <a:normAutofit fontScale="70000" lnSpcReduction="20000"/>
          </a:bodyPr>
          <a:lstStyle/>
          <a:p>
            <a:pPr marL="0" indent="0">
              <a:buNone/>
            </a:pPr>
            <a:r>
              <a:rPr lang="en-GB">
                <a:latin typeface="Candara" panose="020E0502030303020204" pitchFamily="34" charset="0"/>
              </a:rPr>
              <a:t>Top-down approach </a:t>
            </a:r>
          </a:p>
          <a:p>
            <a:pPr marL="514350" indent="-514350">
              <a:lnSpc>
                <a:spcPct val="120000"/>
              </a:lnSpc>
              <a:spcBef>
                <a:spcPts val="1200"/>
              </a:spcBef>
              <a:buAutoNum type="arabicPeriod"/>
            </a:pPr>
            <a:r>
              <a:rPr lang="en-GB">
                <a:latin typeface="Candara" panose="020E0502030303020204" pitchFamily="34" charset="0"/>
              </a:rPr>
              <a:t>32 summaries segmented into communicative/functional units, as seen earlier </a:t>
            </a:r>
          </a:p>
          <a:p>
            <a:pPr marL="514350" indent="-514350">
              <a:lnSpc>
                <a:spcPct val="120000"/>
              </a:lnSpc>
              <a:spcBef>
                <a:spcPts val="1200"/>
              </a:spcBef>
              <a:buAutoNum type="arabicPeriod"/>
            </a:pPr>
            <a:r>
              <a:rPr lang="en-GB">
                <a:latin typeface="Candara" panose="020E0502030303020204" pitchFamily="34" charset="0"/>
              </a:rPr>
              <a:t>Definitions of functional units refined</a:t>
            </a:r>
          </a:p>
          <a:p>
            <a:pPr marL="514350" indent="-514350">
              <a:lnSpc>
                <a:spcPct val="120000"/>
              </a:lnSpc>
              <a:spcBef>
                <a:spcPts val="1200"/>
              </a:spcBef>
              <a:buAutoNum type="arabicPeriod"/>
            </a:pPr>
            <a:r>
              <a:rPr lang="en-GB">
                <a:latin typeface="Candara" panose="020E0502030303020204" pitchFamily="34" charset="0"/>
              </a:rPr>
              <a:t>64 additional summaries functionally analysed (total = 96) </a:t>
            </a:r>
          </a:p>
          <a:p>
            <a:pPr marL="514350" indent="-514350">
              <a:lnSpc>
                <a:spcPct val="120000"/>
              </a:lnSpc>
              <a:spcBef>
                <a:spcPts val="1200"/>
              </a:spcBef>
              <a:buAutoNum type="arabicPeriod"/>
            </a:pPr>
            <a:r>
              <a:rPr lang="en-GB">
                <a:latin typeface="Candara" panose="020E0502030303020204" pitchFamily="34" charset="0"/>
              </a:rPr>
              <a:t>Linguistic analysis of each functional unit, which may be a sentence, clause or phrase</a:t>
            </a:r>
          </a:p>
          <a:p>
            <a:pPr marL="514350" indent="-514350">
              <a:lnSpc>
                <a:spcPct val="120000"/>
              </a:lnSpc>
              <a:spcBef>
                <a:spcPts val="1200"/>
              </a:spcBef>
              <a:buAutoNum type="arabicPeriod"/>
            </a:pPr>
            <a:r>
              <a:rPr lang="en-GB">
                <a:latin typeface="Candara" panose="020E0502030303020204" pitchFamily="34" charset="0"/>
              </a:rPr>
              <a:t>Primary and secondary functions distinguished</a:t>
            </a:r>
          </a:p>
          <a:p>
            <a:pPr marL="514350" indent="-514350">
              <a:lnSpc>
                <a:spcPct val="120000"/>
              </a:lnSpc>
              <a:spcBef>
                <a:spcPts val="1200"/>
              </a:spcBef>
              <a:buAutoNum type="arabicPeriod"/>
            </a:pPr>
            <a:r>
              <a:rPr lang="en-GB">
                <a:latin typeface="Candara" panose="020E0502030303020204" pitchFamily="34" charset="0"/>
              </a:rPr>
              <a:t>Tagging of each functional/linguistic unit</a:t>
            </a:r>
          </a:p>
          <a:p>
            <a:pPr marL="0" indent="0">
              <a:buNone/>
            </a:pPr>
            <a:endParaRPr lang="en-GB">
              <a:latin typeface="Candara" panose="020E0502030303020204" pitchFamily="34" charset="0"/>
            </a:endParaRPr>
          </a:p>
          <a:p>
            <a:pPr marL="0" indent="0">
              <a:buNone/>
            </a:pPr>
            <a:r>
              <a:rPr lang="en-GB">
                <a:latin typeface="Candara" panose="020E0502030303020204" pitchFamily="34" charset="0"/>
              </a:rPr>
              <a:t>(</a:t>
            </a:r>
            <a:r>
              <a:rPr lang="en-GB" err="1">
                <a:latin typeface="Candara" panose="020E0502030303020204" pitchFamily="34" charset="0"/>
              </a:rPr>
              <a:t>Biber</a:t>
            </a:r>
            <a:r>
              <a:rPr lang="en-GB">
                <a:latin typeface="Candara" panose="020E0502030303020204" pitchFamily="34" charset="0"/>
              </a:rPr>
              <a:t>, Connor &amp; Upton, 2007; </a:t>
            </a:r>
            <a:r>
              <a:rPr lang="en-GB" err="1">
                <a:latin typeface="Candara" panose="020E0502030303020204" pitchFamily="34" charset="0"/>
              </a:rPr>
              <a:t>Cotos</a:t>
            </a:r>
            <a:r>
              <a:rPr lang="en-GB">
                <a:latin typeface="Candara" panose="020E0502030303020204" pitchFamily="34" charset="0"/>
              </a:rPr>
              <a:t>, 2019)</a:t>
            </a:r>
          </a:p>
        </p:txBody>
      </p:sp>
      <p:sp>
        <p:nvSpPr>
          <p:cNvPr id="4" name="Slide Number Placeholder 3"/>
          <p:cNvSpPr>
            <a:spLocks noGrp="1"/>
          </p:cNvSpPr>
          <p:nvPr>
            <p:ph type="sldNum" sz="quarter" idx="12"/>
          </p:nvPr>
        </p:nvSpPr>
        <p:spPr/>
        <p:txBody>
          <a:bodyPr/>
          <a:lstStyle/>
          <a:p>
            <a:fld id="{E25D8A78-B320-40E0-B4AC-0187EEC253A8}" type="slidenum">
              <a:rPr lang="en-GB" smtClean="0"/>
              <a:t>16</a:t>
            </a:fld>
            <a:endParaRPr lang="en-GB"/>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627418" cy="6858000"/>
          </a:xfrm>
          <a:prstGeom prst="rect">
            <a:avLst/>
          </a:prstGeom>
        </p:spPr>
      </p:pic>
    </p:spTree>
    <p:extLst>
      <p:ext uri="{BB962C8B-B14F-4D97-AF65-F5344CB8AC3E}">
        <p14:creationId xmlns:p14="http://schemas.microsoft.com/office/powerpoint/2010/main" val="351414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928927" cy="1568606"/>
          </a:xfrm>
        </p:spPr>
        <p:txBody>
          <a:bodyPr>
            <a:noAutofit/>
          </a:bodyPr>
          <a:lstStyle/>
          <a:p>
            <a:pPr>
              <a:lnSpc>
                <a:spcPct val="100000"/>
              </a:lnSpc>
            </a:pPr>
            <a:r>
              <a:rPr lang="en-GB" sz="3200" b="1">
                <a:latin typeface="Candara" panose="020E0502030303020204" pitchFamily="34" charset="0"/>
              </a:rPr>
              <a:t>Summary 1 Tagged by Functional/Linguistic Unit</a:t>
            </a:r>
            <a:br>
              <a:rPr lang="en-GB" sz="3200" b="1">
                <a:latin typeface="Candara" panose="020E0502030303020204" pitchFamily="34" charset="0"/>
              </a:rPr>
            </a:br>
            <a:r>
              <a:rPr lang="en-GB" sz="2000" b="1">
                <a:latin typeface="Candara" panose="020E0502030303020204" pitchFamily="34" charset="0"/>
              </a:rPr>
              <a:t>&lt;title&gt; Quantifying groundwater level and identifying vulnerable areas in the </a:t>
            </a:r>
            <a:r>
              <a:rPr lang="en-GB" sz="2000" b="1" err="1">
                <a:latin typeface="Candara" panose="020E0502030303020204" pitchFamily="34" charset="0"/>
              </a:rPr>
              <a:t>Azez</a:t>
            </a:r>
            <a:r>
              <a:rPr lang="en-GB" sz="2000" b="1">
                <a:latin typeface="Candara" panose="020E0502030303020204" pitchFamily="34" charset="0"/>
              </a:rPr>
              <a:t> region (North Syria) using satellite-derived data and smart ground water detection devices &lt;/</a:t>
            </a:r>
            <a:r>
              <a:rPr lang="en-GB" sz="2000" b="1" err="1">
                <a:latin typeface="Candara" panose="020E0502030303020204" pitchFamily="34" charset="0"/>
              </a:rPr>
              <a:t>titel</a:t>
            </a:r>
            <a:r>
              <a:rPr lang="en-GB" sz="2000" b="1">
                <a:latin typeface="Candara" panose="020E0502030303020204" pitchFamily="34" charset="0"/>
              </a:rPr>
              <a:t>&gt;</a:t>
            </a:r>
            <a:endParaRPr lang="en-GB" sz="2000">
              <a:latin typeface="Candara" panose="020E0502030303020204" pitchFamily="34" charset="0"/>
            </a:endParaRPr>
          </a:p>
        </p:txBody>
      </p:sp>
      <p:sp>
        <p:nvSpPr>
          <p:cNvPr id="3" name="Content Placeholder 2"/>
          <p:cNvSpPr>
            <a:spLocks noGrp="1"/>
          </p:cNvSpPr>
          <p:nvPr>
            <p:ph idx="1"/>
          </p:nvPr>
        </p:nvSpPr>
        <p:spPr>
          <a:xfrm>
            <a:off x="838200" y="1847274"/>
            <a:ext cx="10089630" cy="4718418"/>
          </a:xfrm>
        </p:spPr>
        <p:txBody>
          <a:bodyPr>
            <a:normAutofit fontScale="92500" lnSpcReduction="10000"/>
          </a:bodyPr>
          <a:lstStyle/>
          <a:p>
            <a:pPr marL="0" indent="0">
              <a:buNone/>
            </a:pPr>
            <a:r>
              <a:rPr lang="en-GB" sz="1800">
                <a:solidFill>
                  <a:srgbClr val="FF00FF"/>
                </a:solidFill>
              </a:rPr>
              <a:t>&lt;pm1s1&gt; Water is important as the main reason for the existence of life. &lt;/pm1s1&gt; &lt;pm1s1&gt; The decade-long war in Syria has caused the destruction of water sources, the displacement of millions of Syrians from their homes, and they regrouping in places that are not eligible for these gatherings, &lt;/pm1s1&gt; </a:t>
            </a:r>
            <a:r>
              <a:rPr lang="en-GB" sz="1800">
                <a:solidFill>
                  <a:srgbClr val="00B0F0"/>
                </a:solidFill>
              </a:rPr>
              <a:t>&lt;sm1s3&gt; which led to the emergence of a real crisis in securing water for drinking and agriculture that meets the needs of these communities. &lt;/sm1s3&gt; </a:t>
            </a:r>
          </a:p>
          <a:p>
            <a:pPr marL="0" indent="0">
              <a:buNone/>
            </a:pPr>
            <a:r>
              <a:rPr lang="en-GB" sz="1800">
                <a:solidFill>
                  <a:srgbClr val="3333FF"/>
                </a:solidFill>
              </a:rPr>
              <a:t>&lt;pm2s4&gt; This research will answer the following main question:</a:t>
            </a:r>
          </a:p>
          <a:p>
            <a:pPr marL="0" indent="0">
              <a:buNone/>
            </a:pPr>
            <a:r>
              <a:rPr lang="en-GB" sz="1800">
                <a:solidFill>
                  <a:srgbClr val="3333FF"/>
                </a:solidFill>
              </a:rPr>
              <a:t>At what depth and how much groundwater is available in the </a:t>
            </a:r>
            <a:r>
              <a:rPr lang="en-GB" sz="1800" err="1">
                <a:solidFill>
                  <a:srgbClr val="3333FF"/>
                </a:solidFill>
              </a:rPr>
              <a:t>Azez</a:t>
            </a:r>
            <a:r>
              <a:rPr lang="en-GB" sz="1800">
                <a:solidFill>
                  <a:srgbClr val="3333FF"/>
                </a:solidFill>
              </a:rPr>
              <a:t> area? &lt;/pm2s4&gt; </a:t>
            </a:r>
          </a:p>
          <a:p>
            <a:pPr marL="0" indent="0">
              <a:buNone/>
            </a:pPr>
            <a:r>
              <a:rPr lang="en-GB" sz="1800">
                <a:solidFill>
                  <a:srgbClr val="3333FF"/>
                </a:solidFill>
              </a:rPr>
              <a:t>&lt;pm2s4&gt; The second question: are there different between the data of groundwater collected by devices and Satellites? &lt;/pm2s4&gt; </a:t>
            </a:r>
          </a:p>
          <a:p>
            <a:pPr marL="0" indent="0">
              <a:buNone/>
            </a:pPr>
            <a:r>
              <a:rPr lang="en-GB" sz="1800">
                <a:solidFill>
                  <a:srgbClr val="00B050"/>
                </a:solidFill>
              </a:rPr>
              <a:t>&lt;pm2s5&gt; We will divide the research into two parts:</a:t>
            </a:r>
          </a:p>
          <a:p>
            <a:pPr marL="0" indent="0">
              <a:buNone/>
            </a:pPr>
            <a:r>
              <a:rPr lang="en-GB" sz="1800">
                <a:solidFill>
                  <a:srgbClr val="00B050"/>
                </a:solidFill>
              </a:rPr>
              <a:t>The first part is collecting data for the groundwater from satellites. &lt;/pm2s5&gt; </a:t>
            </a:r>
          </a:p>
          <a:p>
            <a:pPr marL="0" indent="0">
              <a:buNone/>
            </a:pPr>
            <a:r>
              <a:rPr lang="en-GB" sz="1800">
                <a:solidFill>
                  <a:srgbClr val="00B050"/>
                </a:solidFill>
              </a:rPr>
              <a:t>&lt;pm2s5&gt; The second part: We will survey the area with devices, then compare between them. &lt;/pm2s5&gt; </a:t>
            </a:r>
          </a:p>
          <a:p>
            <a:pPr marL="0" indent="0">
              <a:buNone/>
            </a:pPr>
            <a:r>
              <a:rPr lang="en-GB" sz="1800">
                <a:solidFill>
                  <a:srgbClr val="7030A0"/>
                </a:solidFill>
              </a:rPr>
              <a:t>&lt;pm3s6&gt; The importance of this research is due to the fact &lt;/pm3s6&gt; &lt;sm3s8&gt; that it is benefits mainly to the landowners within the studied area, so as to reduce the waste that occurs as a result of random drilling of wells, and save them time as well. &lt;/sm3s8&gt; </a:t>
            </a:r>
          </a:p>
          <a:p>
            <a:pPr marL="0" indent="0">
              <a:buNone/>
            </a:pPr>
            <a:r>
              <a:rPr lang="en-GB" sz="1800">
                <a:solidFill>
                  <a:srgbClr val="7030A0"/>
                </a:solidFill>
              </a:rPr>
              <a:t>&lt;pm3s8&gt; It is also benefits for all living organisms, including humans, animals and plants within this region, when the water needed to sustain life is secured. &lt;/pm3s8&gt; </a:t>
            </a:r>
          </a:p>
          <a:p>
            <a:pPr marL="0" indent="0">
              <a:lnSpc>
                <a:spcPct val="150000"/>
              </a:lnSpc>
              <a:buNone/>
            </a:pPr>
            <a:endParaRPr lang="en-GB">
              <a:latin typeface="Candara" panose="020E0502030303020204" pitchFamily="34" charset="0"/>
            </a:endParaRPr>
          </a:p>
        </p:txBody>
      </p:sp>
      <p:sp>
        <p:nvSpPr>
          <p:cNvPr id="5" name="Rectangular Callout 4"/>
          <p:cNvSpPr/>
          <p:nvPr/>
        </p:nvSpPr>
        <p:spPr>
          <a:xfrm>
            <a:off x="9706130" y="2363088"/>
            <a:ext cx="1978702" cy="652111"/>
          </a:xfrm>
          <a:prstGeom prst="wedgeRectCallout">
            <a:avLst>
              <a:gd name="adj1" fmla="val -61985"/>
              <a:gd name="adj2" fmla="val 1568"/>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Move 1 Step 3</a:t>
            </a:r>
          </a:p>
          <a:p>
            <a:pPr algn="ctr"/>
            <a:r>
              <a:rPr lang="en-GB" sz="2000" b="1">
                <a:solidFill>
                  <a:schemeClr val="tx1"/>
                </a:solidFill>
                <a:latin typeface="Candara" panose="020E0502030303020204" pitchFamily="34" charset="0"/>
              </a:rPr>
              <a:t>Niche</a:t>
            </a:r>
          </a:p>
        </p:txBody>
      </p:sp>
      <p:sp>
        <p:nvSpPr>
          <p:cNvPr id="6" name="Rectangular Callout 5"/>
          <p:cNvSpPr/>
          <p:nvPr/>
        </p:nvSpPr>
        <p:spPr>
          <a:xfrm>
            <a:off x="9706130" y="3105059"/>
            <a:ext cx="1978702" cy="867334"/>
          </a:xfrm>
          <a:prstGeom prst="wedgeRectCallout">
            <a:avLst>
              <a:gd name="adj1" fmla="val -74078"/>
              <a:gd name="adj2" fmla="val -7158"/>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Move 2 Step 4</a:t>
            </a:r>
          </a:p>
          <a:p>
            <a:pPr algn="ctr"/>
            <a:r>
              <a:rPr lang="en-GB" sz="2000" b="1">
                <a:solidFill>
                  <a:schemeClr val="tx1"/>
                </a:solidFill>
                <a:latin typeface="Candara" panose="020E0502030303020204" pitchFamily="34" charset="0"/>
              </a:rPr>
              <a:t>Research Questions</a:t>
            </a:r>
          </a:p>
        </p:txBody>
      </p:sp>
      <p:sp>
        <p:nvSpPr>
          <p:cNvPr id="7" name="Rectangular Callout 6"/>
          <p:cNvSpPr/>
          <p:nvPr/>
        </p:nvSpPr>
        <p:spPr>
          <a:xfrm>
            <a:off x="9706130" y="4222092"/>
            <a:ext cx="1978702" cy="652111"/>
          </a:xfrm>
          <a:prstGeom prst="wedgeRectCallout">
            <a:avLst>
              <a:gd name="adj1" fmla="val -69189"/>
              <a:gd name="adj2" fmla="val 22755"/>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Move 2 Step 5</a:t>
            </a:r>
          </a:p>
          <a:p>
            <a:pPr algn="ctr"/>
            <a:r>
              <a:rPr lang="en-GB" sz="2000" b="1">
                <a:solidFill>
                  <a:schemeClr val="tx1"/>
                </a:solidFill>
                <a:latin typeface="Candara" panose="020E0502030303020204" pitchFamily="34" charset="0"/>
              </a:rPr>
              <a:t>Method</a:t>
            </a:r>
          </a:p>
        </p:txBody>
      </p:sp>
      <p:sp>
        <p:nvSpPr>
          <p:cNvPr id="8" name="Rectangular Callout 7"/>
          <p:cNvSpPr/>
          <p:nvPr/>
        </p:nvSpPr>
        <p:spPr>
          <a:xfrm>
            <a:off x="9706130" y="5123902"/>
            <a:ext cx="1978702" cy="1076665"/>
          </a:xfrm>
          <a:prstGeom prst="wedgeRectCallout">
            <a:avLst>
              <a:gd name="adj1" fmla="val -66124"/>
              <a:gd name="adj2" fmla="val 7256"/>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Move 3 Step 8</a:t>
            </a:r>
          </a:p>
          <a:p>
            <a:pPr algn="ctr"/>
            <a:r>
              <a:rPr lang="en-GB" sz="2000" b="1">
                <a:solidFill>
                  <a:schemeClr val="tx1"/>
                </a:solidFill>
                <a:latin typeface="Candara" panose="020E0502030303020204" pitchFamily="34" charset="0"/>
              </a:rPr>
              <a:t>Real-world Benefits</a:t>
            </a:r>
          </a:p>
        </p:txBody>
      </p:sp>
      <p:sp>
        <p:nvSpPr>
          <p:cNvPr id="9" name="Rectangular Callout 8"/>
          <p:cNvSpPr/>
          <p:nvPr/>
        </p:nvSpPr>
        <p:spPr>
          <a:xfrm>
            <a:off x="9706130" y="1289154"/>
            <a:ext cx="1978702" cy="970633"/>
          </a:xfrm>
          <a:prstGeom prst="wedgeRectCallout">
            <a:avLst>
              <a:gd name="adj1" fmla="val -63852"/>
              <a:gd name="adj2" fmla="val 32596"/>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Move 1 Step 1 Territory/ Background</a:t>
            </a:r>
          </a:p>
        </p:txBody>
      </p:sp>
      <p:sp>
        <p:nvSpPr>
          <p:cNvPr id="4" name="Slide Number Placeholder 3"/>
          <p:cNvSpPr>
            <a:spLocks noGrp="1"/>
          </p:cNvSpPr>
          <p:nvPr>
            <p:ph type="sldNum" sz="quarter" idx="12"/>
          </p:nvPr>
        </p:nvSpPr>
        <p:spPr/>
        <p:txBody>
          <a:bodyPr/>
          <a:lstStyle/>
          <a:p>
            <a:fld id="{E25D8A78-B320-40E0-B4AC-0187EEC253A8}" type="slidenum">
              <a:rPr lang="en-GB" smtClean="0"/>
              <a:t>17</a:t>
            </a:fld>
            <a:endParaRPr lang="en-GB"/>
          </a:p>
        </p:txBody>
      </p:sp>
    </p:spTree>
    <p:extLst>
      <p:ext uri="{BB962C8B-B14F-4D97-AF65-F5344CB8AC3E}">
        <p14:creationId xmlns:p14="http://schemas.microsoft.com/office/powerpoint/2010/main" val="33970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94497-9B8F-A8A2-BFF8-32427824C8DD}"/>
              </a:ext>
            </a:extLst>
          </p:cNvPr>
          <p:cNvSpPr>
            <a:spLocks noGrp="1"/>
          </p:cNvSpPr>
          <p:nvPr>
            <p:ph type="title"/>
          </p:nvPr>
        </p:nvSpPr>
        <p:spPr/>
        <p:txBody>
          <a:bodyPr/>
          <a:lstStyle/>
          <a:p>
            <a:r>
              <a:rPr lang="en-GB">
                <a:latin typeface="Candara" panose="020E0502030303020204" pitchFamily="34" charset="0"/>
              </a:rPr>
              <a:t>Issue 1: Signalling</a:t>
            </a:r>
          </a:p>
        </p:txBody>
      </p:sp>
      <p:sp>
        <p:nvSpPr>
          <p:cNvPr id="3" name="Content Placeholder 2">
            <a:extLst>
              <a:ext uri="{FF2B5EF4-FFF2-40B4-BE49-F238E27FC236}">
                <a16:creationId xmlns:a16="http://schemas.microsoft.com/office/drawing/2014/main" xmlns="" id="{313A45E1-9D57-D789-166E-3E55E2FBF3C5}"/>
              </a:ext>
            </a:extLst>
          </p:cNvPr>
          <p:cNvSpPr>
            <a:spLocks noGrp="1"/>
          </p:cNvSpPr>
          <p:nvPr>
            <p:ph idx="1"/>
          </p:nvPr>
        </p:nvSpPr>
        <p:spPr>
          <a:xfrm>
            <a:off x="838200" y="1537703"/>
            <a:ext cx="10515600" cy="3089715"/>
          </a:xfrm>
        </p:spPr>
        <p:txBody>
          <a:bodyPr>
            <a:normAutofit/>
          </a:bodyPr>
          <a:lstStyle/>
          <a:p>
            <a:pPr marL="0" indent="0">
              <a:buNone/>
            </a:pPr>
            <a:r>
              <a:rPr lang="en-GB" b="1">
                <a:latin typeface="Candara" panose="020E0502030303020204" pitchFamily="34" charset="0"/>
              </a:rPr>
              <a:t>&lt;title&gt; Use of Some Species of Microalgae in Purifying Water from Heavy Metals in Northern Syria &lt;/title&gt;</a:t>
            </a:r>
            <a:endParaRPr lang="en-GB">
              <a:latin typeface="Candara" panose="020E0502030303020204" pitchFamily="34" charset="0"/>
            </a:endParaRPr>
          </a:p>
          <a:p>
            <a:pPr marL="0" indent="0">
              <a:buNone/>
            </a:pPr>
            <a:r>
              <a:rPr lang="en-GB">
                <a:solidFill>
                  <a:srgbClr val="333399"/>
                </a:solidFill>
                <a:latin typeface="Candara" panose="020E0502030303020204" pitchFamily="34" charset="0"/>
              </a:rPr>
              <a:t>&lt;pm3s6&gt; The importance of the study lies in &lt;/pm3s6&gt; </a:t>
            </a:r>
            <a:r>
              <a:rPr lang="en-GB">
                <a:solidFill>
                  <a:srgbClr val="FF00FF"/>
                </a:solidFill>
                <a:latin typeface="Candara" panose="020E0502030303020204" pitchFamily="34" charset="0"/>
              </a:rPr>
              <a:t>&lt;sm1s1&gt; the ability of some types of micro-algae in fresh water to </a:t>
            </a:r>
            <a:r>
              <a:rPr lang="en-GB" err="1">
                <a:solidFill>
                  <a:srgbClr val="FF00FF"/>
                </a:solidFill>
                <a:latin typeface="Candara" panose="020E0502030303020204" pitchFamily="34" charset="0"/>
              </a:rPr>
              <a:t>bioaccumulate</a:t>
            </a:r>
            <a:r>
              <a:rPr lang="en-GB">
                <a:solidFill>
                  <a:srgbClr val="FF00FF"/>
                </a:solidFill>
                <a:latin typeface="Candara" panose="020E0502030303020204" pitchFamily="34" charset="0"/>
              </a:rPr>
              <a:t> and remove heavy metals from polluted industrial wastewater allowing for the purpose of using this water in irrigation operations. &lt;/sm1s1&gt; </a:t>
            </a:r>
            <a:r>
              <a:rPr lang="en-GB">
                <a:solidFill>
                  <a:srgbClr val="3333FF"/>
                </a:solidFill>
                <a:latin typeface="Candara" panose="020E0502030303020204" pitchFamily="34" charset="0"/>
              </a:rPr>
              <a:t>&lt;pm2s4&gt; This project will study…</a:t>
            </a:r>
            <a:endParaRPr lang="en-GB" b="1">
              <a:solidFill>
                <a:srgbClr val="3333FF"/>
              </a:solidFill>
              <a:latin typeface="Candara" panose="020E0502030303020204" pitchFamily="34" charset="0"/>
            </a:endParaRPr>
          </a:p>
        </p:txBody>
      </p:sp>
      <p:sp>
        <p:nvSpPr>
          <p:cNvPr id="4" name="Rounded Rectangle 3"/>
          <p:cNvSpPr/>
          <p:nvPr/>
        </p:nvSpPr>
        <p:spPr>
          <a:xfrm>
            <a:off x="600365" y="4421345"/>
            <a:ext cx="6188362" cy="2160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a:solidFill>
                  <a:schemeClr val="tx1"/>
                </a:solidFill>
                <a:latin typeface="Candara" panose="020E0502030303020204" pitchFamily="34" charset="0"/>
                <a:ea typeface="Calibri" panose="020F0502020204030204" pitchFamily="34" charset="0"/>
              </a:rPr>
              <a:t>‘</a:t>
            </a:r>
            <a:r>
              <a:rPr lang="en-GB" sz="2400" b="1">
                <a:solidFill>
                  <a:srgbClr val="333399"/>
                </a:solidFill>
                <a:latin typeface="Candara" panose="020E0502030303020204" pitchFamily="34" charset="0"/>
              </a:rPr>
              <a:t>The importance of the study </a:t>
            </a:r>
            <a:r>
              <a:rPr lang="en-GB" sz="2400" b="1">
                <a:solidFill>
                  <a:schemeClr val="tx1"/>
                </a:solidFill>
                <a:latin typeface="Candara" panose="020E0502030303020204" pitchFamily="34" charset="0"/>
                <a:ea typeface="Calibri" panose="020F0502020204030204" pitchFamily="34" charset="0"/>
              </a:rPr>
              <a:t>’ signals </a:t>
            </a:r>
            <a:r>
              <a:rPr lang="en-GB" sz="2400" b="1" i="1">
                <a:solidFill>
                  <a:schemeClr val="tx1"/>
                </a:solidFill>
                <a:latin typeface="Candara" panose="020E0502030303020204" pitchFamily="34" charset="0"/>
                <a:ea typeface="Calibri" panose="020F0502020204030204" pitchFamily="34" charset="0"/>
              </a:rPr>
              <a:t>Importance (Move 3 step 6)</a:t>
            </a:r>
            <a:r>
              <a:rPr lang="en-GB" sz="2400" b="1">
                <a:solidFill>
                  <a:schemeClr val="tx1"/>
                </a:solidFill>
                <a:latin typeface="Candara" panose="020E0502030303020204" pitchFamily="34" charset="0"/>
                <a:ea typeface="Calibri" panose="020F0502020204030204" pitchFamily="34" charset="0"/>
              </a:rPr>
              <a:t>, but </a:t>
            </a:r>
          </a:p>
          <a:p>
            <a:pPr>
              <a:spcAft>
                <a:spcPts val="0"/>
              </a:spcAft>
            </a:pPr>
            <a:r>
              <a:rPr lang="en-GB" sz="2400" b="1">
                <a:solidFill>
                  <a:schemeClr val="tx1"/>
                </a:solidFill>
                <a:latin typeface="Candara" panose="020E0502030303020204" pitchFamily="34" charset="0"/>
                <a:ea typeface="Calibri" panose="020F0502020204030204" pitchFamily="34" charset="0"/>
              </a:rPr>
              <a:t>‘</a:t>
            </a:r>
            <a:r>
              <a:rPr lang="en-GB" sz="2400" b="1">
                <a:solidFill>
                  <a:srgbClr val="FF00FF"/>
                </a:solidFill>
                <a:latin typeface="Candara" panose="020E0502030303020204" pitchFamily="34" charset="0"/>
              </a:rPr>
              <a:t>the ability of some types of micro-algae…</a:t>
            </a:r>
            <a:r>
              <a:rPr lang="en-GB" sz="2400" b="1">
                <a:solidFill>
                  <a:schemeClr val="tx1"/>
                </a:solidFill>
                <a:latin typeface="Candara" panose="020E0502030303020204" pitchFamily="34" charset="0"/>
              </a:rPr>
              <a:t>’</a:t>
            </a:r>
            <a:r>
              <a:rPr lang="en-GB" sz="2400" b="1">
                <a:solidFill>
                  <a:srgbClr val="FF00FF"/>
                </a:solidFill>
                <a:latin typeface="Candara" panose="020E0502030303020204" pitchFamily="34" charset="0"/>
              </a:rPr>
              <a:t> </a:t>
            </a:r>
            <a:r>
              <a:rPr lang="en-GB" sz="2400" b="1">
                <a:solidFill>
                  <a:schemeClr val="tx1"/>
                </a:solidFill>
                <a:latin typeface="Candara" panose="020E0502030303020204" pitchFamily="34" charset="0"/>
              </a:rPr>
              <a:t>is factual so belongs to the </a:t>
            </a:r>
            <a:r>
              <a:rPr lang="en-GB" sz="2400" b="1" i="1">
                <a:solidFill>
                  <a:schemeClr val="tx1"/>
                </a:solidFill>
                <a:latin typeface="Candara" panose="020E0502030303020204" pitchFamily="34" charset="0"/>
              </a:rPr>
              <a:t>Background (Move 1 Step 1)</a:t>
            </a:r>
            <a:endParaRPr lang="en-GB" sz="2400" b="1" i="1">
              <a:solidFill>
                <a:schemeClr val="tx1"/>
              </a:solidFill>
              <a:latin typeface="Candara" panose="020E0502030303020204" pitchFamily="34" charset="0"/>
              <a:ea typeface="Calibri" panose="020F0502020204030204" pitchFamily="34" charset="0"/>
            </a:endParaRPr>
          </a:p>
        </p:txBody>
      </p:sp>
      <p:sp>
        <p:nvSpPr>
          <p:cNvPr id="5" name="Cloud Callout 4"/>
          <p:cNvSpPr/>
          <p:nvPr/>
        </p:nvSpPr>
        <p:spPr>
          <a:xfrm>
            <a:off x="7407564" y="4036291"/>
            <a:ext cx="3946236" cy="2545054"/>
          </a:xfrm>
          <a:prstGeom prst="cloudCallout">
            <a:avLst>
              <a:gd name="adj1" fmla="val -94588"/>
              <a:gd name="adj2" fmla="val -3098"/>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Candara" panose="020E0502030303020204" pitchFamily="34" charset="0"/>
              </a:rPr>
              <a:t>How to analyse?</a:t>
            </a:r>
          </a:p>
          <a:p>
            <a:pPr algn="ctr"/>
            <a:r>
              <a:rPr lang="en-GB" sz="2400" b="1">
                <a:solidFill>
                  <a:schemeClr val="tx1"/>
                </a:solidFill>
                <a:latin typeface="Candara" panose="020E0502030303020204" pitchFamily="34" charset="0"/>
              </a:rPr>
              <a:t>By the text?</a:t>
            </a:r>
          </a:p>
          <a:p>
            <a:pPr algn="ctr"/>
            <a:r>
              <a:rPr lang="en-GB" sz="2400" b="1">
                <a:solidFill>
                  <a:schemeClr val="tx1"/>
                </a:solidFill>
                <a:latin typeface="Candara" panose="020E0502030303020204" pitchFamily="34" charset="0"/>
              </a:rPr>
              <a:t>By the assumed intention of the writer?</a:t>
            </a:r>
          </a:p>
        </p:txBody>
      </p:sp>
    </p:spTree>
    <p:extLst>
      <p:ext uri="{BB962C8B-B14F-4D97-AF65-F5344CB8AC3E}">
        <p14:creationId xmlns:p14="http://schemas.microsoft.com/office/powerpoint/2010/main" val="410796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94497-9B8F-A8A2-BFF8-32427824C8DD}"/>
              </a:ext>
            </a:extLst>
          </p:cNvPr>
          <p:cNvSpPr>
            <a:spLocks noGrp="1"/>
          </p:cNvSpPr>
          <p:nvPr>
            <p:ph type="title"/>
          </p:nvPr>
        </p:nvSpPr>
        <p:spPr/>
        <p:txBody>
          <a:bodyPr/>
          <a:lstStyle/>
          <a:p>
            <a:r>
              <a:rPr lang="en-GB">
                <a:latin typeface="Candara" panose="020E0502030303020204" pitchFamily="34" charset="0"/>
              </a:rPr>
              <a:t>Issue 2: Misleading Signals</a:t>
            </a:r>
          </a:p>
        </p:txBody>
      </p:sp>
      <p:sp>
        <p:nvSpPr>
          <p:cNvPr id="3" name="Content Placeholder 2">
            <a:extLst>
              <a:ext uri="{FF2B5EF4-FFF2-40B4-BE49-F238E27FC236}">
                <a16:creationId xmlns:a16="http://schemas.microsoft.com/office/drawing/2014/main" xmlns="" id="{313A45E1-9D57-D789-166E-3E55E2FBF3C5}"/>
              </a:ext>
            </a:extLst>
          </p:cNvPr>
          <p:cNvSpPr>
            <a:spLocks noGrp="1"/>
          </p:cNvSpPr>
          <p:nvPr>
            <p:ph idx="1"/>
          </p:nvPr>
        </p:nvSpPr>
        <p:spPr>
          <a:xfrm>
            <a:off x="838200" y="1546574"/>
            <a:ext cx="10515600" cy="3228626"/>
          </a:xfrm>
        </p:spPr>
        <p:txBody>
          <a:bodyPr>
            <a:normAutofit fontScale="55000" lnSpcReduction="20000"/>
          </a:bodyPr>
          <a:lstStyle/>
          <a:p>
            <a:pPr marL="0" indent="0">
              <a:buNone/>
            </a:pPr>
            <a:r>
              <a:rPr lang="en-GB" sz="3600" b="1">
                <a:latin typeface="Candara" panose="020E0502030303020204" pitchFamily="34" charset="0"/>
              </a:rPr>
              <a:t>&lt;title&gt; Capacity building strategy for local administrative councils in northern Syria &lt;/title&gt;</a:t>
            </a:r>
            <a:endParaRPr lang="en-GB" sz="3600">
              <a:latin typeface="Candara" panose="020E0502030303020204" pitchFamily="34" charset="0"/>
            </a:endParaRPr>
          </a:p>
          <a:p>
            <a:pPr marL="0" indent="0">
              <a:lnSpc>
                <a:spcPct val="120000"/>
              </a:lnSpc>
              <a:spcBef>
                <a:spcPts val="0"/>
              </a:spcBef>
              <a:buNone/>
            </a:pPr>
            <a:r>
              <a:rPr lang="en-GB" sz="3600">
                <a:solidFill>
                  <a:srgbClr val="FF00FF"/>
                </a:solidFill>
                <a:latin typeface="Candara" panose="020E0502030303020204" pitchFamily="34" charset="0"/>
              </a:rPr>
              <a:t>&lt;pm1s1&gt; Local administrative councils (LACs) play important roles in delivering services to citizens in Syrian society, especially in areas beyond the control of the Syrian regime after 2011. &lt;/pm1s1&gt;… &lt;pm1s1&gt; …some LACs in the area under control of the opposition no longer receives any support or funding from the Syrian regime government and in the areas of the north devoid of government services. &lt;/pm1s1&gt;</a:t>
            </a:r>
          </a:p>
          <a:p>
            <a:pPr marL="0" indent="0">
              <a:lnSpc>
                <a:spcPct val="120000"/>
              </a:lnSpc>
              <a:spcBef>
                <a:spcPts val="0"/>
              </a:spcBef>
              <a:buNone/>
            </a:pPr>
            <a:r>
              <a:rPr lang="en-GB" sz="3600">
                <a:solidFill>
                  <a:srgbClr val="FF00FF"/>
                </a:solidFill>
                <a:latin typeface="Candara" panose="020E0502030303020204" pitchFamily="34" charset="0"/>
              </a:rPr>
              <a:t>&lt;pm1s1&gt; </a:t>
            </a:r>
            <a:r>
              <a:rPr lang="en-GB" sz="3600" b="1">
                <a:solidFill>
                  <a:srgbClr val="FF00FF"/>
                </a:solidFill>
                <a:latin typeface="Candara" panose="020E0502030303020204" pitchFamily="34" charset="0"/>
              </a:rPr>
              <a:t>However,</a:t>
            </a:r>
            <a:r>
              <a:rPr lang="en-GB" sz="3600">
                <a:solidFill>
                  <a:srgbClr val="FF00FF"/>
                </a:solidFill>
                <a:latin typeface="Candara" panose="020E0502030303020204" pitchFamily="34" charset="0"/>
              </a:rPr>
              <a:t> in conflict areas, the external environment surrounding the LACs imposes provide the main services such as education, health, water, electricity, sanitation, and security.   &lt;/pm1s1&gt; </a:t>
            </a:r>
            <a:r>
              <a:rPr lang="en-GB" sz="3600">
                <a:solidFill>
                  <a:srgbClr val="00B0F0"/>
                </a:solidFill>
                <a:latin typeface="Candara" panose="020E0502030303020204" pitchFamily="34" charset="0"/>
              </a:rPr>
              <a:t>&lt;pm1s3&gt; </a:t>
            </a:r>
            <a:r>
              <a:rPr lang="en-GB" sz="3600" b="1">
                <a:solidFill>
                  <a:srgbClr val="00B0F0"/>
                </a:solidFill>
                <a:latin typeface="Candara" panose="020E0502030303020204" pitchFamily="34" charset="0"/>
              </a:rPr>
              <a:t>In addition, </a:t>
            </a:r>
            <a:r>
              <a:rPr lang="en-GB" sz="3600">
                <a:solidFill>
                  <a:srgbClr val="00B0F0"/>
                </a:solidFill>
                <a:latin typeface="Candara" panose="020E0502030303020204" pitchFamily="34" charset="0"/>
              </a:rPr>
              <a:t>Lack of strategy contributes to increasing conflict impacts. &lt;/pm1s3&gt;</a:t>
            </a:r>
          </a:p>
        </p:txBody>
      </p:sp>
      <p:sp>
        <p:nvSpPr>
          <p:cNvPr id="4" name="Rounded Rectangle 3"/>
          <p:cNvSpPr/>
          <p:nvPr/>
        </p:nvSpPr>
        <p:spPr>
          <a:xfrm>
            <a:off x="838200" y="4719780"/>
            <a:ext cx="6188362" cy="177338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rPr>
              <a:t> </a:t>
            </a:r>
            <a:r>
              <a:rPr lang="en-GB" sz="2400" b="1">
                <a:solidFill>
                  <a:schemeClr val="tx1"/>
                </a:solidFill>
                <a:latin typeface="Candara" panose="020E0502030303020204" pitchFamily="34" charset="0"/>
              </a:rPr>
              <a:t>‘</a:t>
            </a:r>
            <a:r>
              <a:rPr lang="en-GB" sz="2400" b="1">
                <a:solidFill>
                  <a:srgbClr val="FF00FF"/>
                </a:solidFill>
                <a:latin typeface="Candara" panose="020E0502030303020204" pitchFamily="34" charset="0"/>
              </a:rPr>
              <a:t>However</a:t>
            </a:r>
            <a:r>
              <a:rPr lang="en-GB" sz="2400" b="1">
                <a:solidFill>
                  <a:schemeClr val="tx1"/>
                </a:solidFill>
                <a:latin typeface="Candara" panose="020E0502030303020204" pitchFamily="34" charset="0"/>
              </a:rPr>
              <a:t>’ </a:t>
            </a:r>
            <a:r>
              <a:rPr lang="en-GB" sz="2400">
                <a:solidFill>
                  <a:schemeClr val="tx1"/>
                </a:solidFill>
                <a:latin typeface="Candara" panose="020E0502030303020204" pitchFamily="34" charset="0"/>
              </a:rPr>
              <a:t>signals a </a:t>
            </a:r>
            <a:r>
              <a:rPr lang="en-GB" sz="2400" b="1">
                <a:solidFill>
                  <a:schemeClr val="tx1"/>
                </a:solidFill>
                <a:latin typeface="Candara" panose="020E0502030303020204" pitchFamily="34" charset="0"/>
              </a:rPr>
              <a:t>contrast</a:t>
            </a:r>
            <a:r>
              <a:rPr lang="en-GB" sz="2400">
                <a:solidFill>
                  <a:schemeClr val="tx1"/>
                </a:solidFill>
                <a:latin typeface="Candara" panose="020E0502030303020204" pitchFamily="34" charset="0"/>
              </a:rPr>
              <a:t> and is usually used for the </a:t>
            </a:r>
            <a:r>
              <a:rPr lang="en-GB" sz="2400" b="1" i="1">
                <a:solidFill>
                  <a:schemeClr val="tx1"/>
                </a:solidFill>
                <a:latin typeface="Candara" panose="020E0502030303020204" pitchFamily="34" charset="0"/>
              </a:rPr>
              <a:t>Niche (Move 1 step 3)</a:t>
            </a:r>
            <a:r>
              <a:rPr lang="en-GB" sz="2400" b="1">
                <a:solidFill>
                  <a:schemeClr val="tx1"/>
                </a:solidFill>
                <a:latin typeface="Candara" panose="020E0502030303020204" pitchFamily="34" charset="0"/>
              </a:rPr>
              <a:t>. </a:t>
            </a:r>
          </a:p>
          <a:p>
            <a:r>
              <a:rPr lang="en-GB" sz="2400" b="1">
                <a:solidFill>
                  <a:schemeClr val="tx1"/>
                </a:solidFill>
                <a:latin typeface="Candara" panose="020E0502030303020204" pitchFamily="34" charset="0"/>
              </a:rPr>
              <a:t>‘</a:t>
            </a:r>
            <a:r>
              <a:rPr lang="en-GB" sz="2400" b="1">
                <a:solidFill>
                  <a:srgbClr val="00B0F0"/>
                </a:solidFill>
                <a:latin typeface="Candara" panose="020E0502030303020204" pitchFamily="34" charset="0"/>
              </a:rPr>
              <a:t>In addition</a:t>
            </a:r>
            <a:r>
              <a:rPr lang="en-GB" sz="2400" b="1">
                <a:solidFill>
                  <a:schemeClr val="tx1"/>
                </a:solidFill>
                <a:latin typeface="Candara" panose="020E0502030303020204" pitchFamily="34" charset="0"/>
              </a:rPr>
              <a:t>’</a:t>
            </a:r>
            <a:r>
              <a:rPr lang="en-GB" sz="2400">
                <a:solidFill>
                  <a:schemeClr val="tx1"/>
                </a:solidFill>
                <a:latin typeface="Candara" panose="020E0502030303020204" pitchFamily="34" charset="0"/>
              </a:rPr>
              <a:t> signals </a:t>
            </a:r>
            <a:r>
              <a:rPr lang="en-GB" sz="2400" b="1">
                <a:solidFill>
                  <a:schemeClr val="tx1"/>
                </a:solidFill>
                <a:latin typeface="Candara" panose="020E0502030303020204" pitchFamily="34" charset="0"/>
              </a:rPr>
              <a:t>further information of the same type, </a:t>
            </a:r>
            <a:r>
              <a:rPr lang="en-GB" sz="2400">
                <a:solidFill>
                  <a:schemeClr val="tx1"/>
                </a:solidFill>
                <a:latin typeface="Candara" panose="020E0502030303020204" pitchFamily="34" charset="0"/>
              </a:rPr>
              <a:t>but here there is a contrast.</a:t>
            </a:r>
          </a:p>
        </p:txBody>
      </p:sp>
      <p:sp>
        <p:nvSpPr>
          <p:cNvPr id="5" name="Cloud Callout 4"/>
          <p:cNvSpPr/>
          <p:nvPr/>
        </p:nvSpPr>
        <p:spPr>
          <a:xfrm>
            <a:off x="7407564" y="4294908"/>
            <a:ext cx="3946236" cy="2480400"/>
          </a:xfrm>
          <a:prstGeom prst="cloudCallout">
            <a:avLst>
              <a:gd name="adj1" fmla="val -82417"/>
              <a:gd name="adj2" fmla="val 83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Candara" panose="020E0502030303020204" pitchFamily="34" charset="0"/>
              </a:rPr>
              <a:t>How to analyse?</a:t>
            </a:r>
          </a:p>
          <a:p>
            <a:pPr algn="ctr"/>
            <a:r>
              <a:rPr lang="en-GB" sz="2400" b="1">
                <a:solidFill>
                  <a:schemeClr val="tx1"/>
                </a:solidFill>
                <a:latin typeface="Candara" panose="020E0502030303020204" pitchFamily="34" charset="0"/>
              </a:rPr>
              <a:t>By the signal?</a:t>
            </a:r>
          </a:p>
          <a:p>
            <a:pPr algn="ctr"/>
            <a:r>
              <a:rPr lang="en-GB" sz="2400" b="1">
                <a:solidFill>
                  <a:schemeClr val="tx1"/>
                </a:solidFill>
                <a:latin typeface="Candara" panose="020E0502030303020204" pitchFamily="34" charset="0"/>
              </a:rPr>
              <a:t>By the sense?</a:t>
            </a:r>
          </a:p>
        </p:txBody>
      </p:sp>
    </p:spTree>
    <p:extLst>
      <p:ext uri="{BB962C8B-B14F-4D97-AF65-F5344CB8AC3E}">
        <p14:creationId xmlns:p14="http://schemas.microsoft.com/office/powerpoint/2010/main" val="8260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86361003-D1D3-45E0-9CCB-35CC99E9E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D2A542E6-1924-4FE2-89D1-3CB19468C1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xmlns="" id="{1F353183-2147-472B-AD7D-4A085FF6A4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FAAA42C8-A082-4DFD-A5F3-FC9EF825B1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xmlns="" id="{5FC9E5C3-B8DC-4532-8C1F-4D5331C64C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955799" y="-12"/>
            <a:ext cx="10236199"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xmlns="" id="{DBF007F2-39C8-0DB0-D24B-DBF5AF69B719}"/>
              </a:ext>
            </a:extLst>
          </p:cNvPr>
          <p:cNvSpPr>
            <a:spLocks noGrp="1"/>
          </p:cNvSpPr>
          <p:nvPr>
            <p:ph type="title"/>
          </p:nvPr>
        </p:nvSpPr>
        <p:spPr>
          <a:xfrm>
            <a:off x="6383338" y="812585"/>
            <a:ext cx="4716460" cy="2184844"/>
          </a:xfrm>
        </p:spPr>
        <p:txBody>
          <a:bodyPr anchor="b">
            <a:normAutofit fontScale="90000"/>
          </a:bodyPr>
          <a:lstStyle/>
          <a:p>
            <a:r>
              <a:rPr lang="en-GB" sz="3100" dirty="0">
                <a:latin typeface="Candara" panose="020E0502030303020204" pitchFamily="34" charset="0"/>
              </a:rPr>
              <a:t>The Cara Syria Programme</a:t>
            </a:r>
            <a:r>
              <a:rPr lang="en-GB" sz="2200" dirty="0">
                <a:latin typeface="Candara" panose="020E0502030303020204" pitchFamily="34" charset="0"/>
              </a:rPr>
              <a:t/>
            </a:r>
            <a:br>
              <a:rPr lang="en-GB" sz="2200" dirty="0">
                <a:latin typeface="Candara" panose="020E0502030303020204" pitchFamily="34" charset="0"/>
              </a:rPr>
            </a:br>
            <a:r>
              <a:rPr lang="en-GB" sz="2200" dirty="0">
                <a:latin typeface="Candara" panose="020E0502030303020204" pitchFamily="34" charset="0"/>
              </a:rPr>
              <a:t/>
            </a:r>
            <a:br>
              <a:rPr lang="en-GB" sz="2200" dirty="0">
                <a:latin typeface="Candara" panose="020E0502030303020204" pitchFamily="34" charset="0"/>
              </a:rPr>
            </a:br>
            <a:r>
              <a:rPr lang="en-GB" sz="2200" i="1" dirty="0">
                <a:latin typeface="Candara" panose="020E0502030303020204" pitchFamily="34" charset="0"/>
              </a:rPr>
              <a:t>‘To strengthen and connect Syrian academics in exile and open up new opportunities to ensure that this major part of Syria’s intellectual and cultural capital will be able to play its vital role in the future of Syria.’</a:t>
            </a:r>
          </a:p>
        </p:txBody>
      </p:sp>
      <p:pic>
        <p:nvPicPr>
          <p:cNvPr id="6" name="Google Shape;122;p18" descr="A group of people sitting around a table with laptops&#10;&#10;Description automatically generated with medium confidence">
            <a:extLst>
              <a:ext uri="{FF2B5EF4-FFF2-40B4-BE49-F238E27FC236}">
                <a16:creationId xmlns:a16="http://schemas.microsoft.com/office/drawing/2014/main" xmlns="" id="{181AEB2B-A967-8049-DA04-82DCC1C343D4}"/>
              </a:ext>
            </a:extLst>
          </p:cNvPr>
          <p:cNvPicPr preferRelativeResize="0"/>
          <p:nvPr/>
        </p:nvPicPr>
        <p:blipFill>
          <a:blip r:embed="rId2"/>
          <a:stretch>
            <a:fillRect/>
          </a:stretch>
        </p:blipFill>
        <p:spPr>
          <a:xfrm>
            <a:off x="549278" y="636826"/>
            <a:ext cx="3314697" cy="1624201"/>
          </a:xfrm>
          <a:prstGeom prst="rect">
            <a:avLst/>
          </a:prstGeom>
          <a:noFill/>
          <a:effectLst>
            <a:outerShdw blurRad="508000" dist="101600" dir="5400000" algn="tl" rotWithShape="0">
              <a:prstClr val="black">
                <a:alpha val="10000"/>
              </a:prstClr>
            </a:outerShdw>
          </a:effectLst>
        </p:spPr>
      </p:pic>
      <p:pic>
        <p:nvPicPr>
          <p:cNvPr id="4" name="Picture 3" descr="A white background with black text&#10;&#10;Description automatically generated with low confidence">
            <a:extLst>
              <a:ext uri="{FF2B5EF4-FFF2-40B4-BE49-F238E27FC236}">
                <a16:creationId xmlns:a16="http://schemas.microsoft.com/office/drawing/2014/main" xmlns="" id="{5707C786-5B37-8C7E-F6F4-9C3BABDC4E48}"/>
              </a:ext>
            </a:extLst>
          </p:cNvPr>
          <p:cNvPicPr>
            <a:picLocks noChangeAspect="1"/>
          </p:cNvPicPr>
          <p:nvPr/>
        </p:nvPicPr>
        <p:blipFill>
          <a:blip r:embed="rId3"/>
          <a:stretch>
            <a:fillRect/>
          </a:stretch>
        </p:blipFill>
        <p:spPr>
          <a:xfrm>
            <a:off x="550863" y="3009286"/>
            <a:ext cx="3315600" cy="837188"/>
          </a:xfrm>
          <a:prstGeom prst="rect">
            <a:avLst/>
          </a:prstGeom>
          <a:effectLst>
            <a:outerShdw blurRad="508000" dist="101600" dir="5400000" algn="tl" rotWithShape="0">
              <a:prstClr val="black">
                <a:alpha val="10000"/>
              </a:prstClr>
            </a:outerShdw>
          </a:effectLst>
        </p:spPr>
      </p:pic>
      <p:sp>
        <p:nvSpPr>
          <p:cNvPr id="3" name="Content Placeholder 2">
            <a:extLst>
              <a:ext uri="{FF2B5EF4-FFF2-40B4-BE49-F238E27FC236}">
                <a16:creationId xmlns:a16="http://schemas.microsoft.com/office/drawing/2014/main" xmlns="" id="{0CCF8618-CD31-1A1C-FCE7-05BE708968EF}"/>
              </a:ext>
            </a:extLst>
          </p:cNvPr>
          <p:cNvSpPr>
            <a:spLocks noGrp="1"/>
          </p:cNvSpPr>
          <p:nvPr>
            <p:ph idx="1"/>
          </p:nvPr>
        </p:nvSpPr>
        <p:spPr>
          <a:xfrm>
            <a:off x="6383338" y="3628571"/>
            <a:ext cx="4716461" cy="2184844"/>
          </a:xfrm>
        </p:spPr>
        <p:txBody>
          <a:bodyPr anchor="t">
            <a:normAutofit/>
          </a:bodyPr>
          <a:lstStyle/>
          <a:p>
            <a:pPr>
              <a:spcBef>
                <a:spcPts val="600"/>
              </a:spcBef>
              <a:spcAft>
                <a:spcPts val="600"/>
              </a:spcAft>
            </a:pPr>
            <a:r>
              <a:rPr lang="en-US" sz="2000" b="0" i="0" dirty="0">
                <a:solidFill>
                  <a:schemeClr val="tx1">
                    <a:alpha val="60000"/>
                  </a:schemeClr>
                </a:solidFill>
                <a:effectLst/>
                <a:latin typeface="Candara" panose="020E0502030303020204" pitchFamily="34" charset="0"/>
              </a:rPr>
              <a:t>English for Academic Purposes (EAP)</a:t>
            </a:r>
          </a:p>
          <a:p>
            <a:pPr>
              <a:spcBef>
                <a:spcPts val="600"/>
              </a:spcBef>
              <a:spcAft>
                <a:spcPts val="600"/>
              </a:spcAft>
            </a:pPr>
            <a:r>
              <a:rPr lang="en-US" sz="2000" b="0" i="0" dirty="0">
                <a:solidFill>
                  <a:schemeClr val="tx1">
                    <a:alpha val="60000"/>
                  </a:schemeClr>
                </a:solidFill>
                <a:effectLst/>
                <a:latin typeface="Candara" panose="020E0502030303020204" pitchFamily="34" charset="0"/>
              </a:rPr>
              <a:t>Academic Development</a:t>
            </a:r>
          </a:p>
          <a:p>
            <a:pPr>
              <a:spcBef>
                <a:spcPts val="600"/>
              </a:spcBef>
              <a:spcAft>
                <a:spcPts val="600"/>
              </a:spcAft>
            </a:pPr>
            <a:r>
              <a:rPr lang="en-US" sz="2000" b="0" i="0" dirty="0">
                <a:solidFill>
                  <a:schemeClr val="tx1">
                    <a:alpha val="60000"/>
                  </a:schemeClr>
                </a:solidFill>
                <a:effectLst/>
                <a:latin typeface="Candara" panose="020E0502030303020204" pitchFamily="34" charset="0"/>
              </a:rPr>
              <a:t>Research Incubation Visits</a:t>
            </a:r>
          </a:p>
          <a:p>
            <a:pPr>
              <a:spcBef>
                <a:spcPts val="600"/>
              </a:spcBef>
              <a:spcAft>
                <a:spcPts val="600"/>
              </a:spcAft>
            </a:pPr>
            <a:r>
              <a:rPr lang="en-US" sz="2000" b="0" i="0" dirty="0">
                <a:solidFill>
                  <a:schemeClr val="tx1">
                    <a:alpha val="60000"/>
                  </a:schemeClr>
                </a:solidFill>
                <a:effectLst/>
                <a:latin typeface="Candara" panose="020E0502030303020204" pitchFamily="34" charset="0"/>
              </a:rPr>
              <a:t>Cara-Commissioned Research</a:t>
            </a:r>
          </a:p>
          <a:p>
            <a:pPr>
              <a:spcBef>
                <a:spcPts val="600"/>
              </a:spcBef>
              <a:spcAft>
                <a:spcPts val="600"/>
              </a:spcAft>
            </a:pPr>
            <a:r>
              <a:rPr lang="en-US" sz="2000" dirty="0">
                <a:solidFill>
                  <a:schemeClr val="tx1">
                    <a:alpha val="60000"/>
                  </a:schemeClr>
                </a:solidFill>
                <a:latin typeface="Candara" panose="020E0502030303020204" pitchFamily="34" charset="0"/>
              </a:rPr>
              <a:t>T</a:t>
            </a:r>
            <a:r>
              <a:rPr lang="en-US" sz="2000" b="0" i="0" dirty="0">
                <a:solidFill>
                  <a:schemeClr val="tx1">
                    <a:alpha val="60000"/>
                  </a:schemeClr>
                </a:solidFill>
                <a:effectLst/>
                <a:latin typeface="Candara" panose="020E0502030303020204" pitchFamily="34" charset="0"/>
              </a:rPr>
              <a:t>he Syrian Research Fellowship Scheme</a:t>
            </a:r>
            <a:endParaRPr lang="en-GB" sz="2000" dirty="0">
              <a:solidFill>
                <a:schemeClr val="tx1">
                  <a:alpha val="60000"/>
                </a:schemeClr>
              </a:solidFill>
              <a:highlight>
                <a:srgbClr val="FFFF00"/>
              </a:highlight>
              <a:latin typeface="Candara" panose="020E0502030303020204" pitchFamily="34" charset="0"/>
            </a:endParaRPr>
          </a:p>
          <a:p>
            <a:endParaRPr lang="en-GB" sz="2000" dirty="0">
              <a:solidFill>
                <a:schemeClr val="tx1">
                  <a:alpha val="60000"/>
                </a:schemeClr>
              </a:solidFill>
            </a:endParaRPr>
          </a:p>
        </p:txBody>
      </p:sp>
      <p:pic>
        <p:nvPicPr>
          <p:cNvPr id="5" name="Picture 4">
            <a:extLst>
              <a:ext uri="{FF2B5EF4-FFF2-40B4-BE49-F238E27FC236}">
                <a16:creationId xmlns:a16="http://schemas.microsoft.com/office/drawing/2014/main" xmlns="" id="{F9809F80-28F2-CE71-E497-48E860D29006}"/>
              </a:ext>
            </a:extLst>
          </p:cNvPr>
          <p:cNvPicPr>
            <a:picLocks noChangeAspect="1"/>
          </p:cNvPicPr>
          <p:nvPr/>
        </p:nvPicPr>
        <p:blipFill rotWithShape="1">
          <a:blip r:embed="rId4"/>
          <a:srcRect t="325" r="1" b="1"/>
          <a:stretch/>
        </p:blipFill>
        <p:spPr>
          <a:xfrm>
            <a:off x="650438" y="4507178"/>
            <a:ext cx="3112375" cy="1799311"/>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313430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94497-9B8F-A8A2-BFF8-32427824C8DD}"/>
              </a:ext>
            </a:extLst>
          </p:cNvPr>
          <p:cNvSpPr>
            <a:spLocks noGrp="1"/>
          </p:cNvSpPr>
          <p:nvPr>
            <p:ph type="title"/>
          </p:nvPr>
        </p:nvSpPr>
        <p:spPr/>
        <p:txBody>
          <a:bodyPr/>
          <a:lstStyle/>
          <a:p>
            <a:r>
              <a:rPr lang="en-GB">
                <a:latin typeface="Candara" panose="020E0502030303020204" pitchFamily="34" charset="0"/>
              </a:rPr>
              <a:t>Issue 3: Confusion of Functions: Method and Outcome/Output</a:t>
            </a:r>
          </a:p>
        </p:txBody>
      </p:sp>
      <p:sp>
        <p:nvSpPr>
          <p:cNvPr id="3" name="Content Placeholder 2">
            <a:extLst>
              <a:ext uri="{FF2B5EF4-FFF2-40B4-BE49-F238E27FC236}">
                <a16:creationId xmlns:a16="http://schemas.microsoft.com/office/drawing/2014/main" xmlns="" id="{313A45E1-9D57-D789-166E-3E55E2FBF3C5}"/>
              </a:ext>
            </a:extLst>
          </p:cNvPr>
          <p:cNvSpPr>
            <a:spLocks noGrp="1"/>
          </p:cNvSpPr>
          <p:nvPr>
            <p:ph idx="1"/>
          </p:nvPr>
        </p:nvSpPr>
        <p:spPr>
          <a:xfrm>
            <a:off x="838200" y="1675883"/>
            <a:ext cx="10515600" cy="2526297"/>
          </a:xfrm>
        </p:spPr>
        <p:txBody>
          <a:bodyPr>
            <a:normAutofit fontScale="92500"/>
          </a:bodyPr>
          <a:lstStyle/>
          <a:p>
            <a:pPr marL="0" indent="0">
              <a:lnSpc>
                <a:spcPct val="100000"/>
              </a:lnSpc>
              <a:spcBef>
                <a:spcPts val="0"/>
              </a:spcBef>
              <a:buNone/>
            </a:pPr>
            <a:r>
              <a:rPr lang="en-GB" b="1">
                <a:latin typeface="Candara" panose="020E0502030303020204" pitchFamily="34" charset="0"/>
              </a:rPr>
              <a:t>&lt;title&gt; Islamic political Parties in Syria between 1979-2018. Its origin, development and current role in Syria and its future &lt;/title&gt;</a:t>
            </a:r>
            <a:endParaRPr lang="en-GB">
              <a:latin typeface="Candara" panose="020E0502030303020204" pitchFamily="34" charset="0"/>
            </a:endParaRPr>
          </a:p>
          <a:p>
            <a:pPr marL="0" indent="0">
              <a:lnSpc>
                <a:spcPct val="100000"/>
              </a:lnSpc>
              <a:spcBef>
                <a:spcPts val="0"/>
              </a:spcBef>
              <a:buNone/>
            </a:pPr>
            <a:r>
              <a:rPr lang="en-GB">
                <a:solidFill>
                  <a:srgbClr val="00B050"/>
                </a:solidFill>
                <a:latin typeface="Candara" panose="020E0502030303020204" pitchFamily="34" charset="0"/>
              </a:rPr>
              <a:t>&lt;pm2s5&gt; C - Methodology: We will follow the approach of criticism and analysis in the study through: 1- Reading the sources, documents, studies, researches and personal memos of members of political Islamic groups… &lt;/pm2s5&gt; </a:t>
            </a:r>
            <a:r>
              <a:rPr lang="en-GB">
                <a:solidFill>
                  <a:schemeClr val="tx1">
                    <a:lumMod val="50000"/>
                    <a:lumOff val="50000"/>
                  </a:schemeClr>
                </a:solidFill>
                <a:latin typeface="Candara" panose="020E0502030303020204" pitchFamily="34" charset="0"/>
              </a:rPr>
              <a:t>&lt;pm3s7&gt; 7. Writing research and scientific article. &lt;/pm3s7&gt; </a:t>
            </a:r>
          </a:p>
        </p:txBody>
      </p:sp>
      <p:sp>
        <p:nvSpPr>
          <p:cNvPr id="4" name="Rounded Rectangle 3"/>
          <p:cNvSpPr/>
          <p:nvPr/>
        </p:nvSpPr>
        <p:spPr>
          <a:xfrm>
            <a:off x="572655" y="4586004"/>
            <a:ext cx="6188362" cy="161151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a:solidFill>
                  <a:schemeClr val="tx1"/>
                </a:solidFill>
                <a:latin typeface="Candara" panose="020E0502030303020204" pitchFamily="34" charset="0"/>
                <a:ea typeface="Calibri" panose="020F0502020204030204" pitchFamily="34" charset="0"/>
              </a:rPr>
              <a:t>‘</a:t>
            </a:r>
            <a:r>
              <a:rPr lang="en-GB" sz="2400" b="1">
                <a:solidFill>
                  <a:schemeClr val="tx1">
                    <a:lumMod val="50000"/>
                    <a:lumOff val="50000"/>
                  </a:schemeClr>
                </a:solidFill>
                <a:latin typeface="Candara" panose="020E0502030303020204" pitchFamily="34" charset="0"/>
              </a:rPr>
              <a:t>Writing research and scientific article.</a:t>
            </a:r>
            <a:r>
              <a:rPr lang="en-GB" sz="2400" b="1">
                <a:solidFill>
                  <a:schemeClr val="tx1"/>
                </a:solidFill>
                <a:latin typeface="Candara" panose="020E0502030303020204" pitchFamily="34" charset="0"/>
                <a:ea typeface="Calibri" panose="020F0502020204030204" pitchFamily="34" charset="0"/>
              </a:rPr>
              <a:t>’ </a:t>
            </a:r>
            <a:r>
              <a:rPr lang="en-GB" sz="2400">
                <a:solidFill>
                  <a:schemeClr val="tx1"/>
                </a:solidFill>
                <a:latin typeface="Candara" panose="020E0502030303020204" pitchFamily="34" charset="0"/>
                <a:ea typeface="Calibri" panose="020F0502020204030204" pitchFamily="34" charset="0"/>
              </a:rPr>
              <a:t>is signalled as </a:t>
            </a:r>
            <a:r>
              <a:rPr lang="en-GB" sz="2400" b="1" i="1">
                <a:solidFill>
                  <a:schemeClr val="tx1"/>
                </a:solidFill>
                <a:latin typeface="Candara" panose="020E0502030303020204" pitchFamily="34" charset="0"/>
                <a:ea typeface="Calibri" panose="020F0502020204030204" pitchFamily="34" charset="0"/>
              </a:rPr>
              <a:t>Method (Move 2 step 5)</a:t>
            </a:r>
            <a:r>
              <a:rPr lang="en-GB" sz="2400" b="1">
                <a:solidFill>
                  <a:schemeClr val="tx1"/>
                </a:solidFill>
                <a:latin typeface="Candara" panose="020E0502030303020204" pitchFamily="34" charset="0"/>
                <a:ea typeface="Calibri" panose="020F0502020204030204" pitchFamily="34" charset="0"/>
              </a:rPr>
              <a:t>, </a:t>
            </a:r>
            <a:r>
              <a:rPr lang="en-GB" sz="2400">
                <a:solidFill>
                  <a:schemeClr val="tx1"/>
                </a:solidFill>
                <a:latin typeface="Candara" panose="020E0502030303020204" pitchFamily="34" charset="0"/>
                <a:ea typeface="Calibri" panose="020F0502020204030204" pitchFamily="34" charset="0"/>
              </a:rPr>
              <a:t>but is a </a:t>
            </a:r>
            <a:r>
              <a:rPr lang="en-GB" sz="2400" b="1" i="1">
                <a:solidFill>
                  <a:schemeClr val="tx1"/>
                </a:solidFill>
                <a:latin typeface="Candara" panose="020E0502030303020204" pitchFamily="34" charset="0"/>
                <a:ea typeface="Calibri" panose="020F0502020204030204" pitchFamily="34" charset="0"/>
              </a:rPr>
              <a:t>Research Output (Move 3 Step 7) </a:t>
            </a:r>
            <a:r>
              <a:rPr lang="en-GB" sz="2400">
                <a:solidFill>
                  <a:schemeClr val="tx1"/>
                </a:solidFill>
                <a:latin typeface="Candara" panose="020E0502030303020204" pitchFamily="34" charset="0"/>
                <a:ea typeface="Calibri" panose="020F0502020204030204" pitchFamily="34" charset="0"/>
              </a:rPr>
              <a:t>not</a:t>
            </a:r>
            <a:r>
              <a:rPr lang="en-GB" sz="2400">
                <a:solidFill>
                  <a:schemeClr val="tx1"/>
                </a:solidFill>
                <a:latin typeface="Candara" panose="020E0502030303020204" pitchFamily="34" charset="0"/>
              </a:rPr>
              <a:t> a method</a:t>
            </a:r>
            <a:endParaRPr lang="en-GB" sz="2400" i="1">
              <a:solidFill>
                <a:schemeClr val="tx1"/>
              </a:solidFill>
              <a:latin typeface="Candara" panose="020E0502030303020204" pitchFamily="34" charset="0"/>
              <a:ea typeface="Calibri" panose="020F0502020204030204" pitchFamily="34" charset="0"/>
            </a:endParaRPr>
          </a:p>
        </p:txBody>
      </p:sp>
      <p:sp>
        <p:nvSpPr>
          <p:cNvPr id="5" name="Cloud Callout 4"/>
          <p:cNvSpPr/>
          <p:nvPr/>
        </p:nvSpPr>
        <p:spPr>
          <a:xfrm>
            <a:off x="7407564" y="4100945"/>
            <a:ext cx="3946236" cy="2480400"/>
          </a:xfrm>
          <a:prstGeom prst="cloudCallout">
            <a:avLst>
              <a:gd name="adj1" fmla="val -84290"/>
              <a:gd name="adj2" fmla="val 753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How to analyse?</a:t>
            </a:r>
          </a:p>
          <a:p>
            <a:pPr algn="ctr"/>
            <a:r>
              <a:rPr lang="en-GB" sz="2000" b="1">
                <a:solidFill>
                  <a:schemeClr val="tx1"/>
                </a:solidFill>
                <a:latin typeface="Candara" panose="020E0502030303020204" pitchFamily="34" charset="0"/>
              </a:rPr>
              <a:t>By the stated function?</a:t>
            </a:r>
          </a:p>
          <a:p>
            <a:pPr algn="ctr"/>
            <a:r>
              <a:rPr lang="en-GB" sz="2000" b="1">
                <a:solidFill>
                  <a:schemeClr val="tx1"/>
                </a:solidFill>
                <a:latin typeface="Candara" panose="020E0502030303020204" pitchFamily="34" charset="0"/>
              </a:rPr>
              <a:t>By the actual function?</a:t>
            </a:r>
          </a:p>
        </p:txBody>
      </p:sp>
    </p:spTree>
    <p:extLst>
      <p:ext uri="{BB962C8B-B14F-4D97-AF65-F5344CB8AC3E}">
        <p14:creationId xmlns:p14="http://schemas.microsoft.com/office/powerpoint/2010/main" val="323521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94497-9B8F-A8A2-BFF8-32427824C8DD}"/>
              </a:ext>
            </a:extLst>
          </p:cNvPr>
          <p:cNvSpPr>
            <a:spLocks noGrp="1"/>
          </p:cNvSpPr>
          <p:nvPr>
            <p:ph type="title"/>
          </p:nvPr>
        </p:nvSpPr>
        <p:spPr>
          <a:xfrm>
            <a:off x="838200" y="365126"/>
            <a:ext cx="10515600" cy="891020"/>
          </a:xfrm>
        </p:spPr>
        <p:txBody>
          <a:bodyPr/>
          <a:lstStyle/>
          <a:p>
            <a:r>
              <a:rPr lang="en-GB">
                <a:latin typeface="Candara" panose="020E0502030303020204" pitchFamily="34" charset="0"/>
              </a:rPr>
              <a:t>Issue 4: Vague Language</a:t>
            </a:r>
          </a:p>
        </p:txBody>
      </p:sp>
      <p:sp>
        <p:nvSpPr>
          <p:cNvPr id="3" name="Content Placeholder 2">
            <a:extLst>
              <a:ext uri="{FF2B5EF4-FFF2-40B4-BE49-F238E27FC236}">
                <a16:creationId xmlns:a16="http://schemas.microsoft.com/office/drawing/2014/main" xmlns="" id="{313A45E1-9D57-D789-166E-3E55E2FBF3C5}"/>
              </a:ext>
            </a:extLst>
          </p:cNvPr>
          <p:cNvSpPr>
            <a:spLocks noGrp="1"/>
          </p:cNvSpPr>
          <p:nvPr>
            <p:ph idx="1"/>
          </p:nvPr>
        </p:nvSpPr>
        <p:spPr>
          <a:xfrm>
            <a:off x="921327" y="1084755"/>
            <a:ext cx="10515600" cy="3671971"/>
          </a:xfrm>
        </p:spPr>
        <p:txBody>
          <a:bodyPr>
            <a:noAutofit/>
          </a:bodyPr>
          <a:lstStyle/>
          <a:p>
            <a:pPr marL="0" indent="0">
              <a:buNone/>
            </a:pPr>
            <a:r>
              <a:rPr lang="en-GB" sz="2000" b="1">
                <a:latin typeface="Candara" panose="020E0502030303020204" pitchFamily="34" charset="0"/>
              </a:rPr>
              <a:t>&lt;title&gt; The effect of electricity shortage on social well-being in people living in north and northwest Syria &lt;/title&gt;</a:t>
            </a:r>
            <a:endParaRPr lang="en-GB" sz="2000">
              <a:latin typeface="Candara" panose="020E0502030303020204" pitchFamily="34" charset="0"/>
            </a:endParaRPr>
          </a:p>
          <a:p>
            <a:pPr marL="0" indent="0">
              <a:buNone/>
            </a:pPr>
            <a:r>
              <a:rPr lang="en-GB" sz="2000">
                <a:solidFill>
                  <a:srgbClr val="00B050"/>
                </a:solidFill>
                <a:latin typeface="Candara" panose="020E0502030303020204" pitchFamily="34" charset="0"/>
              </a:rPr>
              <a:t>…&lt;pm2s5&gt; The study will be conducted in the same targeted area (northern and northwest Syria), which were greatly affected by the Syrian crisis. &lt;/pm2s5&gt; Based on the results from the previous study, social impact will be measured by:</a:t>
            </a:r>
          </a:p>
          <a:p>
            <a:pPr marL="0" indent="0">
              <a:lnSpc>
                <a:spcPct val="100000"/>
              </a:lnSpc>
              <a:spcBef>
                <a:spcPts val="0"/>
              </a:spcBef>
              <a:buNone/>
            </a:pPr>
            <a:r>
              <a:rPr lang="en-GB" sz="2000">
                <a:solidFill>
                  <a:srgbClr val="00B050"/>
                </a:solidFill>
                <a:latin typeface="Candara" panose="020E0502030303020204" pitchFamily="34" charset="0"/>
              </a:rPr>
              <a:t>1) Displacement. &lt;/pm2s5&gt; </a:t>
            </a:r>
          </a:p>
          <a:p>
            <a:pPr marL="0" indent="0">
              <a:lnSpc>
                <a:spcPct val="100000"/>
              </a:lnSpc>
              <a:spcBef>
                <a:spcPts val="0"/>
              </a:spcBef>
              <a:buNone/>
            </a:pPr>
            <a:r>
              <a:rPr lang="en-GB" sz="2000">
                <a:solidFill>
                  <a:srgbClr val="00B050"/>
                </a:solidFill>
                <a:latin typeface="Candara" panose="020E0502030303020204" pitchFamily="34" charset="0"/>
              </a:rPr>
              <a:t>&lt;pm2s5&gt; 2) Access to education. &lt;/pm2s5&gt; </a:t>
            </a:r>
          </a:p>
          <a:p>
            <a:pPr marL="0" indent="0">
              <a:lnSpc>
                <a:spcPct val="100000"/>
              </a:lnSpc>
              <a:spcBef>
                <a:spcPts val="0"/>
              </a:spcBef>
              <a:buNone/>
            </a:pPr>
            <a:r>
              <a:rPr lang="en-GB" sz="2000">
                <a:solidFill>
                  <a:srgbClr val="00B050"/>
                </a:solidFill>
                <a:latin typeface="Candara" panose="020E0502030303020204" pitchFamily="34" charset="0"/>
              </a:rPr>
              <a:t>&lt;pm2s5&gt; 3) General health, social and psychological well-being. &lt;/pm2s5&gt; </a:t>
            </a:r>
          </a:p>
          <a:p>
            <a:pPr marL="0" indent="0">
              <a:lnSpc>
                <a:spcPct val="100000"/>
              </a:lnSpc>
              <a:spcBef>
                <a:spcPts val="0"/>
              </a:spcBef>
              <a:buNone/>
            </a:pPr>
            <a:r>
              <a:rPr lang="en-GB" sz="2000">
                <a:solidFill>
                  <a:srgbClr val="00B050"/>
                </a:solidFill>
                <a:latin typeface="Candara" panose="020E0502030303020204" pitchFamily="34" charset="0"/>
              </a:rPr>
              <a:t>&lt;pm2s5&gt; </a:t>
            </a:r>
            <a:r>
              <a:rPr lang="en-GB" sz="2000" b="1">
                <a:solidFill>
                  <a:srgbClr val="00B050"/>
                </a:solidFill>
                <a:latin typeface="Candara" panose="020E0502030303020204" pitchFamily="34" charset="0"/>
              </a:rPr>
              <a:t>The study  will also take into consideration the comparison between</a:t>
            </a:r>
            <a:r>
              <a:rPr lang="en-GB" sz="2000">
                <a:solidFill>
                  <a:srgbClr val="00B050"/>
                </a:solidFill>
                <a:latin typeface="Candara" panose="020E0502030303020204" pitchFamily="34" charset="0"/>
              </a:rPr>
              <a:t> the social impact of internally displaced persons (IDPs) and the host communities… &lt;/pm2s5&gt; &lt;pm2s5&gt; </a:t>
            </a:r>
            <a:r>
              <a:rPr lang="en-GB" sz="2000" b="1">
                <a:solidFill>
                  <a:srgbClr val="00B050"/>
                </a:solidFill>
                <a:latin typeface="Candara" panose="020E0502030303020204" pitchFamily="34" charset="0"/>
              </a:rPr>
              <a:t>We will also take into consideration the difference in social impact </a:t>
            </a:r>
            <a:r>
              <a:rPr lang="en-GB" sz="2000">
                <a:solidFill>
                  <a:srgbClr val="00B050"/>
                </a:solidFill>
                <a:latin typeface="Candara" panose="020E0502030303020204" pitchFamily="34" charset="0"/>
              </a:rPr>
              <a:t>on male and female and vulnerable groups such as the disabled and pregnant women. &lt;/pm2s5&gt;</a:t>
            </a:r>
            <a:endParaRPr lang="en-GB" sz="2000">
              <a:latin typeface="Candara" panose="020E0502030303020204" pitchFamily="34" charset="0"/>
            </a:endParaRPr>
          </a:p>
        </p:txBody>
      </p:sp>
      <p:sp>
        <p:nvSpPr>
          <p:cNvPr id="4" name="Rounded Rectangle 3"/>
          <p:cNvSpPr/>
          <p:nvPr/>
        </p:nvSpPr>
        <p:spPr>
          <a:xfrm>
            <a:off x="838200" y="4985361"/>
            <a:ext cx="6188362" cy="146858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rPr>
              <a:t> </a:t>
            </a:r>
            <a:r>
              <a:rPr lang="en-GB" sz="2200">
                <a:solidFill>
                  <a:srgbClr val="00B050"/>
                </a:solidFill>
                <a:latin typeface="Candara" panose="020E0502030303020204" pitchFamily="34" charset="0"/>
              </a:rPr>
              <a:t>‘The study will also </a:t>
            </a:r>
            <a:r>
              <a:rPr lang="en-GB" sz="2200" b="1">
                <a:solidFill>
                  <a:srgbClr val="00B050"/>
                </a:solidFill>
                <a:latin typeface="Candara" panose="020E0502030303020204" pitchFamily="34" charset="0"/>
              </a:rPr>
              <a:t>take into consideration </a:t>
            </a:r>
            <a:r>
              <a:rPr lang="en-GB" sz="2200">
                <a:solidFill>
                  <a:schemeClr val="tx1"/>
                </a:solidFill>
                <a:latin typeface="Candara" panose="020E0502030303020204" pitchFamily="34" charset="0"/>
              </a:rPr>
              <a:t>the comparison…’ and </a:t>
            </a:r>
          </a:p>
          <a:p>
            <a:r>
              <a:rPr lang="en-GB" sz="2200">
                <a:solidFill>
                  <a:srgbClr val="00B050"/>
                </a:solidFill>
                <a:latin typeface="Candara" panose="020E0502030303020204" pitchFamily="34" charset="0"/>
              </a:rPr>
              <a:t>‘We will also </a:t>
            </a:r>
            <a:r>
              <a:rPr lang="en-GB" sz="2200" b="1">
                <a:solidFill>
                  <a:srgbClr val="00B050"/>
                </a:solidFill>
                <a:latin typeface="Candara" panose="020E0502030303020204" pitchFamily="34" charset="0"/>
              </a:rPr>
              <a:t>take into consideration </a:t>
            </a:r>
            <a:r>
              <a:rPr lang="en-GB" sz="2200">
                <a:solidFill>
                  <a:srgbClr val="00B050"/>
                </a:solidFill>
                <a:latin typeface="Candara" panose="020E0502030303020204" pitchFamily="34" charset="0"/>
              </a:rPr>
              <a:t>the difference</a:t>
            </a:r>
            <a:r>
              <a:rPr lang="en-GB" sz="2200">
                <a:solidFill>
                  <a:schemeClr val="tx1"/>
                </a:solidFill>
                <a:latin typeface="Candara" panose="020E0502030303020204" pitchFamily="34" charset="0"/>
              </a:rPr>
              <a:t>…’. </a:t>
            </a:r>
            <a:r>
              <a:rPr lang="en-GB" sz="2200" b="1">
                <a:solidFill>
                  <a:schemeClr val="tx1"/>
                </a:solidFill>
                <a:latin typeface="Candara" panose="020E0502030303020204" pitchFamily="34" charset="0"/>
              </a:rPr>
              <a:t>Unclear</a:t>
            </a:r>
            <a:r>
              <a:rPr lang="en-GB" sz="2200">
                <a:solidFill>
                  <a:schemeClr val="tx1"/>
                </a:solidFill>
                <a:latin typeface="Candara" panose="020E0502030303020204" pitchFamily="34" charset="0"/>
              </a:rPr>
              <a:t> what the writer means. </a:t>
            </a:r>
          </a:p>
        </p:txBody>
      </p:sp>
      <p:sp>
        <p:nvSpPr>
          <p:cNvPr id="5" name="Cloud Callout 4"/>
          <p:cNvSpPr/>
          <p:nvPr/>
        </p:nvSpPr>
        <p:spPr>
          <a:xfrm>
            <a:off x="7407564" y="4202180"/>
            <a:ext cx="4581236" cy="2480400"/>
          </a:xfrm>
          <a:prstGeom prst="cloudCallout">
            <a:avLst>
              <a:gd name="adj1" fmla="val -73664"/>
              <a:gd name="adj2" fmla="val 7533"/>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How to analyse?</a:t>
            </a:r>
          </a:p>
          <a:p>
            <a:r>
              <a:rPr lang="en-GB" sz="2000" b="1" i="1">
                <a:solidFill>
                  <a:schemeClr val="tx1"/>
                </a:solidFill>
                <a:latin typeface="Candara" panose="020E0502030303020204" pitchFamily="34" charset="0"/>
              </a:rPr>
              <a:t>Method and Materials (Move 2 step 5)? </a:t>
            </a:r>
          </a:p>
          <a:p>
            <a:r>
              <a:rPr lang="en-GB" sz="2000" b="1">
                <a:solidFill>
                  <a:schemeClr val="tx1"/>
                </a:solidFill>
                <a:latin typeface="Candara" panose="020E0502030303020204" pitchFamily="34" charset="0"/>
              </a:rPr>
              <a:t>or </a:t>
            </a:r>
            <a:r>
              <a:rPr lang="en-GB" sz="2000" b="1" i="1">
                <a:solidFill>
                  <a:schemeClr val="tx1"/>
                </a:solidFill>
                <a:latin typeface="Candara" panose="020E0502030303020204" pitchFamily="34" charset="0"/>
              </a:rPr>
              <a:t>Presents Current Research (Move 2 step 4)?</a:t>
            </a:r>
          </a:p>
        </p:txBody>
      </p:sp>
    </p:spTree>
    <p:extLst>
      <p:ext uri="{BB962C8B-B14F-4D97-AF65-F5344CB8AC3E}">
        <p14:creationId xmlns:p14="http://schemas.microsoft.com/office/powerpoint/2010/main" val="34454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descr="White arrows painted on the asphalt">
            <a:extLst>
              <a:ext uri="{FF2B5EF4-FFF2-40B4-BE49-F238E27FC236}">
                <a16:creationId xmlns:a16="http://schemas.microsoft.com/office/drawing/2014/main" xmlns="" id="{5C2CBBC0-3829-CEE1-1F6A-77025AEEB613}"/>
              </a:ext>
            </a:extLst>
          </p:cNvPr>
          <p:cNvPicPr>
            <a:picLocks noChangeAspect="1"/>
          </p:cNvPicPr>
          <p:nvPr/>
        </p:nvPicPr>
        <p:blipFill rotWithShape="1">
          <a:blip r:embed="rId2"/>
          <a:srcRect t="15094"/>
          <a:stretch/>
        </p:blipFill>
        <p:spPr>
          <a:xfrm>
            <a:off x="20" y="10"/>
            <a:ext cx="12191981" cy="6857990"/>
          </a:xfrm>
          <a:prstGeom prst="rect">
            <a:avLst/>
          </a:prstGeom>
        </p:spPr>
      </p:pic>
      <p:sp>
        <p:nvSpPr>
          <p:cNvPr id="13" name="Rectangle 11">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7CC6052F-E195-3EAA-0745-82CAD11EBBA8}"/>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Next steps</a:t>
            </a:r>
          </a:p>
        </p:txBody>
      </p:sp>
      <p:sp>
        <p:nvSpPr>
          <p:cNvPr id="15" name="Rectangle: Rounded Corners 13">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048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ACA2EA0-FFD3-42EC-9406-B595015ED9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D5288BCE-665C-472A-8C43-664BCFA31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754E145A-45AC-83E7-9D3B-7799A9A96656}"/>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4000" kern="1200" dirty="0">
                <a:solidFill>
                  <a:schemeClr val="tx1"/>
                </a:solidFill>
                <a:latin typeface="Candara" panose="020E0502030303020204" pitchFamily="34" charset="0"/>
              </a:rPr>
              <a:t>Thank you for listening! Any questions?</a:t>
            </a:r>
          </a:p>
        </p:txBody>
      </p:sp>
      <p:sp>
        <p:nvSpPr>
          <p:cNvPr id="13" name="Rectangle: Rounded Corners 12">
            <a:extLst>
              <a:ext uri="{FF2B5EF4-FFF2-40B4-BE49-F238E27FC236}">
                <a16:creationId xmlns:a16="http://schemas.microsoft.com/office/drawing/2014/main" xmlns="" id="{46C57131-53A7-4C1A-BEA8-25F06A06AD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2CA4EFDF-DD5F-2007-099B-28E55618990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25D8A78-B320-40E0-B4AC-0187EEC253A8}" type="slidenum">
              <a:rPr lang="en-US">
                <a:solidFill>
                  <a:schemeClr val="tx1">
                    <a:lumMod val="50000"/>
                    <a:lumOff val="50000"/>
                  </a:schemeClr>
                </a:solidFill>
              </a:rPr>
              <a:pPr>
                <a:spcAft>
                  <a:spcPts val="600"/>
                </a:spcAft>
              </a:pPr>
              <a:t>23</a:t>
            </a:fld>
            <a:endParaRPr lang="en-US">
              <a:solidFill>
                <a:schemeClr val="tx1">
                  <a:lumMod val="50000"/>
                  <a:lumOff val="50000"/>
                </a:schemeClr>
              </a:solidFill>
            </a:endParaRPr>
          </a:p>
        </p:txBody>
      </p:sp>
    </p:spTree>
    <p:extLst>
      <p:ext uri="{BB962C8B-B14F-4D97-AF65-F5344CB8AC3E}">
        <p14:creationId xmlns:p14="http://schemas.microsoft.com/office/powerpoint/2010/main" val="363825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1032160"/>
          </a:xfrm>
        </p:spPr>
        <p:txBody>
          <a:bodyPr>
            <a:normAutofit/>
          </a:bodyPr>
          <a:lstStyle/>
          <a:p>
            <a:r>
              <a:rPr lang="en-GB">
                <a:latin typeface="Candara" panose="020E0502030303020204" pitchFamily="34" charset="0"/>
              </a:rPr>
              <a:t>References</a:t>
            </a:r>
            <a:r>
              <a:rPr lang="ar-SY"/>
              <a:t>						</a:t>
            </a:r>
            <a:endParaRPr lang="en-GB"/>
          </a:p>
        </p:txBody>
      </p:sp>
      <p:sp>
        <p:nvSpPr>
          <p:cNvPr id="6" name="Content Placeholder 5"/>
          <p:cNvSpPr>
            <a:spLocks noGrp="1"/>
          </p:cNvSpPr>
          <p:nvPr>
            <p:ph idx="1"/>
          </p:nvPr>
        </p:nvSpPr>
        <p:spPr>
          <a:xfrm>
            <a:off x="838200" y="1397287"/>
            <a:ext cx="10515600" cy="5169768"/>
          </a:xfrm>
        </p:spPr>
        <p:txBody>
          <a:bodyPr>
            <a:normAutofit fontScale="92500" lnSpcReduction="10000"/>
          </a:bodyPr>
          <a:lstStyle/>
          <a:p>
            <a:pPr marL="0" indent="0">
              <a:buNone/>
            </a:pPr>
            <a:r>
              <a:rPr lang="en-GB" dirty="0">
                <a:latin typeface="Candara" panose="020E0502030303020204" pitchFamily="34" charset="0"/>
              </a:rPr>
              <a:t>Anthony, L., (2022). </a:t>
            </a:r>
            <a:r>
              <a:rPr lang="en-GB" dirty="0" err="1">
                <a:latin typeface="Candara" panose="020E0502030303020204" pitchFamily="34" charset="0"/>
              </a:rPr>
              <a:t>AntFileConverter</a:t>
            </a:r>
            <a:r>
              <a:rPr lang="en-GB" dirty="0">
                <a:latin typeface="Candara" panose="020E0502030303020204" pitchFamily="34" charset="0"/>
              </a:rPr>
              <a:t> (2.0.2). [computer program] Tokyo, Japan: </a:t>
            </a:r>
            <a:r>
              <a:rPr lang="en-GB" dirty="0" err="1">
                <a:latin typeface="Candara" panose="020E0502030303020204" pitchFamily="34" charset="0"/>
              </a:rPr>
              <a:t>Waseda</a:t>
            </a:r>
            <a:r>
              <a:rPr lang="en-GB" dirty="0">
                <a:latin typeface="Candara" panose="020E0502030303020204" pitchFamily="34" charset="0"/>
              </a:rPr>
              <a:t> University. Available at: </a:t>
            </a:r>
            <a:r>
              <a:rPr lang="en-GB" u="sng" dirty="0">
                <a:latin typeface="Candara" panose="020E0502030303020204" pitchFamily="34" charset="0"/>
                <a:hlinkClick r:id="rId3"/>
              </a:rPr>
              <a:t>http://www.laurenceanthony.net/</a:t>
            </a:r>
            <a:endParaRPr lang="en-GB" u="sng" dirty="0">
              <a:latin typeface="Candara" panose="020E0502030303020204" pitchFamily="34" charset="0"/>
            </a:endParaRPr>
          </a:p>
          <a:p>
            <a:pPr marL="0" indent="0">
              <a:buNone/>
            </a:pPr>
            <a:r>
              <a:rPr lang="en-GB" dirty="0">
                <a:latin typeface="Candara" panose="020E0502030303020204" pitchFamily="34" charset="0"/>
              </a:rPr>
              <a:t>Anthony, L. (2020). </a:t>
            </a:r>
            <a:r>
              <a:rPr lang="en-GB" dirty="0" err="1">
                <a:latin typeface="Candara" panose="020E0502030303020204" pitchFamily="34" charset="0"/>
              </a:rPr>
              <a:t>AntConc</a:t>
            </a:r>
            <a:r>
              <a:rPr lang="en-GB" dirty="0">
                <a:latin typeface="Candara" panose="020E0502030303020204" pitchFamily="34" charset="0"/>
              </a:rPr>
              <a:t> (Version 3.5.9) [Computer Software]. Tokyo, Japan: </a:t>
            </a:r>
            <a:r>
              <a:rPr lang="en-GB" dirty="0" err="1">
                <a:latin typeface="Candara" panose="020E0502030303020204" pitchFamily="34" charset="0"/>
              </a:rPr>
              <a:t>Waseda</a:t>
            </a:r>
            <a:r>
              <a:rPr lang="en-GB" dirty="0">
                <a:latin typeface="Candara" panose="020E0502030303020204" pitchFamily="34" charset="0"/>
              </a:rPr>
              <a:t> University. Available at </a:t>
            </a:r>
            <a:r>
              <a:rPr lang="en-GB" dirty="0">
                <a:latin typeface="Candara" panose="020E0502030303020204" pitchFamily="34" charset="0"/>
                <a:hlinkClick r:id="rId3"/>
              </a:rPr>
              <a:t>http://www.laurenceanthony.net/</a:t>
            </a:r>
            <a:endParaRPr lang="en-GB" dirty="0">
              <a:latin typeface="Candara" panose="020E0502030303020204" pitchFamily="34" charset="0"/>
            </a:endParaRPr>
          </a:p>
          <a:p>
            <a:pPr marL="0" indent="0">
              <a:buNone/>
            </a:pPr>
            <a:r>
              <a:rPr lang="en-GB" dirty="0" err="1">
                <a:latin typeface="Candara" panose="020E0502030303020204" pitchFamily="34" charset="0"/>
              </a:rPr>
              <a:t>Biber</a:t>
            </a:r>
            <a:r>
              <a:rPr lang="en-GB" dirty="0">
                <a:latin typeface="Candara" panose="020E0502030303020204" pitchFamily="34" charset="0"/>
              </a:rPr>
              <a:t>, D., Connor, U., &amp; Upton, T. (2007). </a:t>
            </a:r>
            <a:r>
              <a:rPr lang="en-GB" i="1" dirty="0">
                <a:latin typeface="Candara" panose="020E0502030303020204" pitchFamily="34" charset="0"/>
              </a:rPr>
              <a:t>Discourse on the Move</a:t>
            </a:r>
            <a:r>
              <a:rPr lang="en-GB" dirty="0">
                <a:latin typeface="Candara" panose="020E0502030303020204" pitchFamily="34" charset="0"/>
              </a:rPr>
              <a:t>. </a:t>
            </a:r>
            <a:r>
              <a:rPr lang="en-GB" dirty="0" err="1">
                <a:latin typeface="Candara" panose="020E0502030303020204" pitchFamily="34" charset="0"/>
              </a:rPr>
              <a:t>Benjamins</a:t>
            </a:r>
            <a:r>
              <a:rPr lang="en-GB" dirty="0">
                <a:latin typeface="Candara" panose="020E0502030303020204" pitchFamily="34" charset="0"/>
              </a:rPr>
              <a:t>.</a:t>
            </a:r>
          </a:p>
          <a:p>
            <a:pPr marL="0" indent="0">
              <a:buNone/>
            </a:pPr>
            <a:r>
              <a:rPr lang="en-GB" dirty="0" err="1" smtClean="0">
                <a:latin typeface="Candara" panose="020E0502030303020204" pitchFamily="34" charset="0"/>
              </a:rPr>
              <a:t>Cotos</a:t>
            </a:r>
            <a:r>
              <a:rPr lang="en-GB" dirty="0">
                <a:latin typeface="Candara" panose="020E0502030303020204" pitchFamily="34" charset="0"/>
              </a:rPr>
              <a:t>, E. (2019). Articulating societal benefits in grant proposals: Move analysis of Broader Impacts. </a:t>
            </a:r>
            <a:r>
              <a:rPr lang="en-GB" i="1" dirty="0">
                <a:latin typeface="Candara" panose="020E0502030303020204" pitchFamily="34" charset="0"/>
              </a:rPr>
              <a:t>English for Specific Purposes</a:t>
            </a:r>
            <a:r>
              <a:rPr lang="en-GB" dirty="0">
                <a:latin typeface="Candara" panose="020E0502030303020204" pitchFamily="34" charset="0"/>
              </a:rPr>
              <a:t>, </a:t>
            </a:r>
            <a:r>
              <a:rPr lang="en-GB" i="1" dirty="0">
                <a:latin typeface="Candara" panose="020E0502030303020204" pitchFamily="34" charset="0"/>
              </a:rPr>
              <a:t>54</a:t>
            </a:r>
            <a:r>
              <a:rPr lang="en-GB" dirty="0">
                <a:latin typeface="Candara" panose="020E0502030303020204" pitchFamily="34" charset="0"/>
              </a:rPr>
              <a:t>, 15–34. </a:t>
            </a:r>
            <a:r>
              <a:rPr lang="en-GB" dirty="0">
                <a:latin typeface="Candara" panose="020E0502030303020204" pitchFamily="34" charset="0"/>
                <a:hlinkClick r:id="rId4"/>
              </a:rPr>
              <a:t>https://doi.org/10.1016/j.esp.2018.11.002</a:t>
            </a:r>
            <a:endParaRPr lang="en-GB" dirty="0">
              <a:latin typeface="Candara" panose="020E0502030303020204" pitchFamily="34" charset="0"/>
            </a:endParaRPr>
          </a:p>
          <a:p>
            <a:pPr marL="0" indent="0">
              <a:buNone/>
            </a:pPr>
            <a:r>
              <a:rPr lang="en-GB" dirty="0">
                <a:latin typeface="Candara" panose="020E0502030303020204" pitchFamily="34" charset="0"/>
              </a:rPr>
              <a:t>Feng, H., &amp; Shi, L. (2004). Genre analysis of research grant proposals. </a:t>
            </a:r>
            <a:r>
              <a:rPr lang="en-GB" i="1" dirty="0">
                <a:latin typeface="Candara" panose="020E0502030303020204" pitchFamily="34" charset="0"/>
              </a:rPr>
              <a:t>LSP and Professional Communication</a:t>
            </a:r>
            <a:r>
              <a:rPr lang="en-GB" dirty="0">
                <a:latin typeface="Candara" panose="020E0502030303020204" pitchFamily="34" charset="0"/>
              </a:rPr>
              <a:t>, </a:t>
            </a:r>
            <a:r>
              <a:rPr lang="en-GB" i="1" dirty="0">
                <a:latin typeface="Candara" panose="020E0502030303020204" pitchFamily="34" charset="0"/>
              </a:rPr>
              <a:t>4</a:t>
            </a:r>
            <a:r>
              <a:rPr lang="en-GB" dirty="0">
                <a:latin typeface="Candara" panose="020E0502030303020204" pitchFamily="34" charset="0"/>
              </a:rPr>
              <a:t>, 8–32.</a:t>
            </a:r>
          </a:p>
          <a:p>
            <a:pPr marL="0" indent="0">
              <a:buNone/>
            </a:pPr>
            <a:r>
              <a:rPr lang="en-GB" smtClean="0">
                <a:latin typeface="Candara" panose="020E0502030303020204" pitchFamily="34" charset="0"/>
              </a:rPr>
              <a:t>Swales</a:t>
            </a:r>
            <a:r>
              <a:rPr lang="en-GB" dirty="0">
                <a:latin typeface="Candara" panose="020E0502030303020204" pitchFamily="34" charset="0"/>
              </a:rPr>
              <a:t>, J. M. (1996). Occluded genres in the academy: The case of the submission letter. In E. </a:t>
            </a:r>
            <a:r>
              <a:rPr lang="en-GB" dirty="0" err="1">
                <a:latin typeface="Candara" panose="020E0502030303020204" pitchFamily="34" charset="0"/>
              </a:rPr>
              <a:t>Ventola</a:t>
            </a:r>
            <a:r>
              <a:rPr lang="en-GB" dirty="0">
                <a:latin typeface="Candara" panose="020E0502030303020204" pitchFamily="34" charset="0"/>
              </a:rPr>
              <a:t> &amp; A. </a:t>
            </a:r>
            <a:r>
              <a:rPr lang="en-GB" dirty="0" err="1">
                <a:latin typeface="Candara" panose="020E0502030303020204" pitchFamily="34" charset="0"/>
              </a:rPr>
              <a:t>Mauranen</a:t>
            </a:r>
            <a:r>
              <a:rPr lang="en-GB" dirty="0">
                <a:latin typeface="Candara" panose="020E0502030303020204" pitchFamily="34" charset="0"/>
              </a:rPr>
              <a:t> (Eds.), </a:t>
            </a:r>
            <a:r>
              <a:rPr lang="en-GB" i="1" dirty="0">
                <a:latin typeface="Candara" panose="020E0502030303020204" pitchFamily="34" charset="0"/>
              </a:rPr>
              <a:t>Academic writing: Intercultural and textual issues</a:t>
            </a:r>
            <a:r>
              <a:rPr lang="en-GB" dirty="0">
                <a:latin typeface="Candara" panose="020E0502030303020204" pitchFamily="34" charset="0"/>
              </a:rPr>
              <a:t> (pp. 45–58). John </a:t>
            </a:r>
            <a:r>
              <a:rPr lang="en-GB" dirty="0" err="1">
                <a:latin typeface="Candara" panose="020E0502030303020204" pitchFamily="34" charset="0"/>
              </a:rPr>
              <a:t>Benjamins</a:t>
            </a:r>
            <a:r>
              <a:rPr lang="en-GB" dirty="0">
                <a:latin typeface="Candara" panose="020E0502030303020204" pitchFamily="34" charset="0"/>
              </a:rPr>
              <a:t>.</a:t>
            </a:r>
          </a:p>
        </p:txBody>
      </p:sp>
      <p:sp>
        <p:nvSpPr>
          <p:cNvPr id="2" name="Slide Number Placeholder 1">
            <a:extLst>
              <a:ext uri="{FF2B5EF4-FFF2-40B4-BE49-F238E27FC236}">
                <a16:creationId xmlns:a16="http://schemas.microsoft.com/office/drawing/2014/main" xmlns="" id="{BD8A7E6C-F913-47CD-9C99-909F4B093511}"/>
              </a:ext>
            </a:extLst>
          </p:cNvPr>
          <p:cNvSpPr>
            <a:spLocks noGrp="1"/>
          </p:cNvSpPr>
          <p:nvPr>
            <p:ph type="sldNum" sz="quarter" idx="12"/>
          </p:nvPr>
        </p:nvSpPr>
        <p:spPr/>
        <p:txBody>
          <a:bodyPr/>
          <a:lstStyle/>
          <a:p>
            <a:fld id="{E25D8A78-B320-40E0-B4AC-0187EEC253A8}" type="slidenum">
              <a:rPr lang="en-GB" dirty="0" smtClean="0"/>
              <a:t>24</a:t>
            </a:fld>
            <a:endParaRPr lang="en-GB"/>
          </a:p>
        </p:txBody>
      </p:sp>
    </p:spTree>
    <p:extLst>
      <p:ext uri="{BB962C8B-B14F-4D97-AF65-F5344CB8AC3E}">
        <p14:creationId xmlns:p14="http://schemas.microsoft.com/office/powerpoint/2010/main" val="185743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94497-9B8F-A8A2-BFF8-32427824C8DD}"/>
              </a:ext>
            </a:extLst>
          </p:cNvPr>
          <p:cNvSpPr>
            <a:spLocks noGrp="1"/>
          </p:cNvSpPr>
          <p:nvPr>
            <p:ph type="title"/>
          </p:nvPr>
        </p:nvSpPr>
        <p:spPr/>
        <p:txBody>
          <a:bodyPr/>
          <a:lstStyle/>
          <a:p>
            <a:r>
              <a:rPr lang="en-GB">
                <a:latin typeface="Candara" panose="020E0502030303020204" pitchFamily="34" charset="0"/>
              </a:rPr>
              <a:t>Syria Programme Research Grants</a:t>
            </a:r>
          </a:p>
        </p:txBody>
      </p:sp>
      <p:sp>
        <p:nvSpPr>
          <p:cNvPr id="3" name="Content Placeholder 2">
            <a:extLst>
              <a:ext uri="{FF2B5EF4-FFF2-40B4-BE49-F238E27FC236}">
                <a16:creationId xmlns:a16="http://schemas.microsoft.com/office/drawing/2014/main" xmlns="" id="{313A45E1-9D57-D789-166E-3E55E2FBF3C5}"/>
              </a:ext>
            </a:extLst>
          </p:cNvPr>
          <p:cNvSpPr>
            <a:spLocks noGrp="1"/>
          </p:cNvSpPr>
          <p:nvPr>
            <p:ph idx="1"/>
          </p:nvPr>
        </p:nvSpPr>
        <p:spPr>
          <a:xfrm>
            <a:off x="838200" y="1491521"/>
            <a:ext cx="10515600" cy="4685442"/>
          </a:xfrm>
        </p:spPr>
        <p:txBody>
          <a:bodyPr>
            <a:normAutofit fontScale="77500" lnSpcReduction="20000"/>
          </a:bodyPr>
          <a:lstStyle/>
          <a:p>
            <a:pPr marL="0" indent="0">
              <a:lnSpc>
                <a:spcPct val="120000"/>
              </a:lnSpc>
              <a:spcBef>
                <a:spcPts val="0"/>
              </a:spcBef>
              <a:buNone/>
            </a:pPr>
            <a:r>
              <a:rPr lang="en-GB" b="1">
                <a:solidFill>
                  <a:srgbClr val="FF0000"/>
                </a:solidFill>
              </a:rPr>
              <a:t>Aim: </a:t>
            </a:r>
            <a:r>
              <a:rPr lang="en-GB"/>
              <a:t>Rigorous quality research outputs including publication in peer-reviewed journals &amp; international conference presentations</a:t>
            </a:r>
          </a:p>
          <a:p>
            <a:pPr>
              <a:lnSpc>
                <a:spcPct val="120000"/>
              </a:lnSpc>
              <a:spcBef>
                <a:spcPts val="1800"/>
              </a:spcBef>
            </a:pPr>
            <a:r>
              <a:rPr lang="en-GB"/>
              <a:t>Competitive grants up to £7K for research projects conducted by Syrian participants</a:t>
            </a:r>
            <a:endParaRPr lang="en-GB" b="1">
              <a:solidFill>
                <a:srgbClr val="FF0000"/>
              </a:solidFill>
            </a:endParaRPr>
          </a:p>
          <a:p>
            <a:pPr>
              <a:lnSpc>
                <a:spcPct val="120000"/>
              </a:lnSpc>
              <a:spcBef>
                <a:spcPts val="600"/>
              </a:spcBef>
            </a:pPr>
            <a:r>
              <a:rPr lang="en-US"/>
              <a:t>9 grant rounds since April 2018, calls go out approx. every 6 months </a:t>
            </a:r>
          </a:p>
          <a:p>
            <a:pPr>
              <a:lnSpc>
                <a:spcPct val="120000"/>
              </a:lnSpc>
              <a:spcBef>
                <a:spcPts val="600"/>
              </a:spcBef>
            </a:pPr>
            <a:r>
              <a:rPr lang="en-US"/>
              <a:t>90+ grants awarded to date</a:t>
            </a:r>
          </a:p>
          <a:p>
            <a:pPr>
              <a:lnSpc>
                <a:spcPct val="120000"/>
              </a:lnSpc>
              <a:spcBef>
                <a:spcPts val="600"/>
              </a:spcBef>
            </a:pPr>
            <a:r>
              <a:rPr lang="en-US"/>
              <a:t>Average 30 applications submitted per grant round </a:t>
            </a:r>
          </a:p>
          <a:p>
            <a:pPr>
              <a:lnSpc>
                <a:spcPct val="120000"/>
              </a:lnSpc>
              <a:spcBef>
                <a:spcPts val="600"/>
              </a:spcBef>
            </a:pPr>
            <a:r>
              <a:rPr lang="en-US"/>
              <a:t>Average 30%+ success rate</a:t>
            </a:r>
            <a:endParaRPr lang="en-GB"/>
          </a:p>
          <a:p>
            <a:pPr marL="0" indent="0">
              <a:lnSpc>
                <a:spcPct val="120000"/>
              </a:lnSpc>
              <a:spcBef>
                <a:spcPts val="1800"/>
              </a:spcBef>
              <a:buNone/>
            </a:pPr>
            <a:r>
              <a:rPr lang="en-GB" b="1">
                <a:solidFill>
                  <a:srgbClr val="FF0000"/>
                </a:solidFill>
              </a:rPr>
              <a:t>Proposals</a:t>
            </a:r>
            <a:r>
              <a:rPr lang="en-GB"/>
              <a:t> consist of</a:t>
            </a:r>
          </a:p>
          <a:p>
            <a:pPr>
              <a:lnSpc>
                <a:spcPct val="120000"/>
              </a:lnSpc>
              <a:spcBef>
                <a:spcPts val="0"/>
              </a:spcBef>
            </a:pPr>
            <a:r>
              <a:rPr lang="en-GB"/>
              <a:t>a proposal </a:t>
            </a:r>
            <a:r>
              <a:rPr lang="en-GB" b="1">
                <a:solidFill>
                  <a:srgbClr val="FF0000"/>
                </a:solidFill>
              </a:rPr>
              <a:t>summary </a:t>
            </a:r>
            <a:r>
              <a:rPr lang="en-GB"/>
              <a:t>of 500 words maximum</a:t>
            </a:r>
          </a:p>
          <a:p>
            <a:pPr>
              <a:lnSpc>
                <a:spcPct val="120000"/>
              </a:lnSpc>
              <a:spcBef>
                <a:spcPts val="0"/>
              </a:spcBef>
            </a:pPr>
            <a:r>
              <a:rPr lang="en-GB"/>
              <a:t>a </a:t>
            </a:r>
            <a:r>
              <a:rPr lang="en-GB" b="1">
                <a:solidFill>
                  <a:srgbClr val="FF0000"/>
                </a:solidFill>
              </a:rPr>
              <a:t>detailed proposal </a:t>
            </a:r>
            <a:r>
              <a:rPr lang="en-GB"/>
              <a:t>about 2,000 - 3,000 words</a:t>
            </a:r>
          </a:p>
          <a:p>
            <a:pPr>
              <a:lnSpc>
                <a:spcPct val="120000"/>
              </a:lnSpc>
              <a:spcBef>
                <a:spcPts val="0"/>
              </a:spcBef>
            </a:pPr>
            <a:r>
              <a:rPr lang="en-GB"/>
              <a:t>other </a:t>
            </a:r>
            <a:r>
              <a:rPr lang="en-GB" b="1">
                <a:solidFill>
                  <a:srgbClr val="FF0000"/>
                </a:solidFill>
              </a:rPr>
              <a:t>documents</a:t>
            </a:r>
          </a:p>
        </p:txBody>
      </p:sp>
    </p:spTree>
    <p:extLst>
      <p:ext uri="{BB962C8B-B14F-4D97-AF65-F5344CB8AC3E}">
        <p14:creationId xmlns:p14="http://schemas.microsoft.com/office/powerpoint/2010/main" val="83400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461819" y="1477818"/>
          <a:ext cx="5938982" cy="4304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ular Callout 3"/>
          <p:cNvSpPr/>
          <p:nvPr/>
        </p:nvSpPr>
        <p:spPr>
          <a:xfrm>
            <a:off x="6924697" y="1588654"/>
            <a:ext cx="4804348" cy="3334329"/>
          </a:xfrm>
          <a:prstGeom prst="wedgeRoundRectCallout">
            <a:avLst>
              <a:gd name="adj1" fmla="val -35987"/>
              <a:gd name="adj2" fmla="val 40877"/>
              <a:gd name="adj3" fmla="val 16667"/>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1900" b="1" i="1">
                <a:latin typeface="Candara" panose="020E0502030303020204" pitchFamily="34" charset="0"/>
              </a:rPr>
              <a:t>PROBLEMS</a:t>
            </a:r>
          </a:p>
          <a:p>
            <a:pPr marL="285750" indent="-285750">
              <a:spcAft>
                <a:spcPts val="1200"/>
              </a:spcAft>
              <a:buFont typeface="Arial" panose="020B0604020202020204" pitchFamily="34" charset="0"/>
              <a:buChar char="•"/>
            </a:pPr>
            <a:r>
              <a:rPr lang="en-GB" sz="1900">
                <a:latin typeface="Candara" panose="020E0502030303020204" pitchFamily="34" charset="0"/>
              </a:rPr>
              <a:t>Proposals are an occluded genre (Swales, 1996) </a:t>
            </a:r>
          </a:p>
          <a:p>
            <a:pPr marL="285750" indent="-285750">
              <a:spcAft>
                <a:spcPts val="1200"/>
              </a:spcAft>
              <a:buFont typeface="Arial" panose="020B0604020202020204" pitchFamily="34" charset="0"/>
              <a:buChar char="•"/>
            </a:pPr>
            <a:r>
              <a:rPr lang="en-GB" sz="1900">
                <a:latin typeface="Candara" panose="020E0502030303020204" pitchFamily="34" charset="0"/>
              </a:rPr>
              <a:t>Lack of available teaching materials</a:t>
            </a:r>
          </a:p>
          <a:p>
            <a:pPr marL="285750" indent="-285750">
              <a:spcAft>
                <a:spcPts val="1200"/>
              </a:spcAft>
              <a:buFont typeface="Arial" panose="020B0604020202020204" pitchFamily="34" charset="0"/>
              <a:buChar char="•"/>
            </a:pPr>
            <a:r>
              <a:rPr lang="en-GB" sz="1900">
                <a:latin typeface="Candara" panose="020E0502030303020204" pitchFamily="34" charset="0"/>
              </a:rPr>
              <a:t>Lack of examples for self-made teaching materials</a:t>
            </a:r>
          </a:p>
          <a:p>
            <a:pPr marL="285750" indent="-285750">
              <a:spcAft>
                <a:spcPts val="1200"/>
              </a:spcAft>
              <a:buFont typeface="Arial" panose="020B0604020202020204" pitchFamily="34" charset="0"/>
              <a:buChar char="•"/>
            </a:pPr>
            <a:r>
              <a:rPr lang="en-GB" sz="1900">
                <a:latin typeface="Candara" panose="020E0502030303020204" pitchFamily="34" charset="0"/>
              </a:rPr>
              <a:t>Texts in other genres not appropriate or relevant </a:t>
            </a:r>
          </a:p>
        </p:txBody>
      </p:sp>
      <p:sp>
        <p:nvSpPr>
          <p:cNvPr id="3" name="Rounded Rectangle 2"/>
          <p:cNvSpPr/>
          <p:nvPr/>
        </p:nvSpPr>
        <p:spPr>
          <a:xfrm>
            <a:off x="461819" y="341744"/>
            <a:ext cx="11267226" cy="1136073"/>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000" b="1">
                <a:solidFill>
                  <a:schemeClr val="tx1"/>
                </a:solidFill>
                <a:latin typeface="Candara" panose="020E0502030303020204" pitchFamily="34" charset="0"/>
                <a:ea typeface="Calibri" panose="020F0502020204030204" pitchFamily="34" charset="0"/>
              </a:rPr>
              <a:t>Learners:</a:t>
            </a:r>
            <a:r>
              <a:rPr lang="en-GB" sz="2000">
                <a:solidFill>
                  <a:schemeClr val="tx1"/>
                </a:solidFill>
                <a:latin typeface="Candara" panose="020E0502030303020204" pitchFamily="34" charset="0"/>
                <a:ea typeface="Calibri" panose="020F0502020204030204" pitchFamily="34" charset="0"/>
              </a:rPr>
              <a:t> exiled Syrian academics on the Cara Syria Programme. Most based in Turkey. </a:t>
            </a:r>
          </a:p>
          <a:p>
            <a:pPr>
              <a:spcAft>
                <a:spcPts val="0"/>
              </a:spcAft>
            </a:pPr>
            <a:r>
              <a:rPr lang="en-GB" sz="2000" b="1">
                <a:solidFill>
                  <a:schemeClr val="tx1"/>
                </a:solidFill>
                <a:latin typeface="Candara" panose="020E0502030303020204" pitchFamily="34" charset="0"/>
                <a:ea typeface="Calibri" panose="020F0502020204030204" pitchFamily="34" charset="0"/>
              </a:rPr>
              <a:t>English level: </a:t>
            </a:r>
            <a:r>
              <a:rPr lang="en-GB" sz="2000">
                <a:solidFill>
                  <a:schemeClr val="tx1"/>
                </a:solidFill>
                <a:latin typeface="Candara" panose="020E0502030303020204" pitchFamily="34" charset="0"/>
                <a:ea typeface="Calibri" panose="020F0502020204030204" pitchFamily="34" charset="0"/>
              </a:rPr>
              <a:t>B2 to C1</a:t>
            </a:r>
          </a:p>
          <a:p>
            <a:pPr>
              <a:spcAft>
                <a:spcPts val="0"/>
              </a:spcAft>
            </a:pPr>
            <a:r>
              <a:rPr lang="en-GB" sz="2000" b="1">
                <a:solidFill>
                  <a:schemeClr val="tx1"/>
                </a:solidFill>
                <a:latin typeface="Candara" panose="020E0502030303020204" pitchFamily="34" charset="0"/>
                <a:ea typeface="Calibri" panose="020F0502020204030204" pitchFamily="34" charset="0"/>
              </a:rPr>
              <a:t>Projects:</a:t>
            </a:r>
            <a:r>
              <a:rPr lang="en-GB" sz="2000">
                <a:solidFill>
                  <a:schemeClr val="tx1"/>
                </a:solidFill>
                <a:latin typeface="Candara" panose="020E0502030303020204" pitchFamily="34" charset="0"/>
                <a:ea typeface="Calibri" panose="020F0502020204030204" pitchFamily="34" charset="0"/>
              </a:rPr>
              <a:t> wide range of disciplines (e.g. agriculture, engineering, sociology, archaeology, education) </a:t>
            </a:r>
          </a:p>
        </p:txBody>
      </p:sp>
      <p:sp>
        <p:nvSpPr>
          <p:cNvPr id="5" name="Explosion 1 4"/>
          <p:cNvSpPr/>
          <p:nvPr/>
        </p:nvSpPr>
        <p:spPr>
          <a:xfrm>
            <a:off x="4932218" y="4470400"/>
            <a:ext cx="6696363" cy="2299856"/>
          </a:xfrm>
          <a:prstGeom prst="irregularSeal1">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Build a corpus of participants’ proposals </a:t>
            </a:r>
          </a:p>
        </p:txBody>
      </p:sp>
      <p:sp>
        <p:nvSpPr>
          <p:cNvPr id="6" name="Slide Number Placeholder 5"/>
          <p:cNvSpPr>
            <a:spLocks noGrp="1"/>
          </p:cNvSpPr>
          <p:nvPr>
            <p:ph type="sldNum" sz="quarter" idx="12"/>
          </p:nvPr>
        </p:nvSpPr>
        <p:spPr/>
        <p:txBody>
          <a:bodyPr/>
          <a:lstStyle/>
          <a:p>
            <a:fld id="{8E791696-03D6-4140-AF82-16BB708E2D67}" type="slidenum">
              <a:rPr lang="en-GB" smtClean="0"/>
              <a:t>4</a:t>
            </a:fld>
            <a:endParaRPr lang="en-GB"/>
          </a:p>
        </p:txBody>
      </p:sp>
    </p:spTree>
    <p:extLst>
      <p:ext uri="{BB962C8B-B14F-4D97-AF65-F5344CB8AC3E}">
        <p14:creationId xmlns:p14="http://schemas.microsoft.com/office/powerpoint/2010/main" val="62979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94497-9B8F-A8A2-BFF8-32427824C8DD}"/>
              </a:ext>
            </a:extLst>
          </p:cNvPr>
          <p:cNvSpPr>
            <a:spLocks noGrp="1"/>
          </p:cNvSpPr>
          <p:nvPr>
            <p:ph type="title"/>
          </p:nvPr>
        </p:nvSpPr>
        <p:spPr>
          <a:xfrm>
            <a:off x="838200" y="365126"/>
            <a:ext cx="10515600" cy="715529"/>
          </a:xfrm>
        </p:spPr>
        <p:txBody>
          <a:bodyPr>
            <a:normAutofit fontScale="90000"/>
          </a:bodyPr>
          <a:lstStyle/>
          <a:p>
            <a:r>
              <a:rPr lang="en-GB" b="1">
                <a:latin typeface="Candara" panose="020E0502030303020204" pitchFamily="34" charset="0"/>
              </a:rPr>
              <a:t>Corpora: </a:t>
            </a:r>
            <a:r>
              <a:rPr lang="en-GB" b="1"/>
              <a:t>32 proposals: 12 Funded; 20 Unfunded</a:t>
            </a:r>
            <a:endParaRPr lang="en-GB" b="1">
              <a:latin typeface="Candara" panose="020E0502030303020204" pitchFamily="34" charset="0"/>
            </a:endParaRPr>
          </a:p>
        </p:txBody>
      </p:sp>
      <p:sp>
        <p:nvSpPr>
          <p:cNvPr id="3" name="Content Placeholder 2">
            <a:extLst>
              <a:ext uri="{FF2B5EF4-FFF2-40B4-BE49-F238E27FC236}">
                <a16:creationId xmlns:a16="http://schemas.microsoft.com/office/drawing/2014/main" xmlns="" id="{313A45E1-9D57-D789-166E-3E55E2FBF3C5}"/>
              </a:ext>
            </a:extLst>
          </p:cNvPr>
          <p:cNvSpPr>
            <a:spLocks noGrp="1"/>
          </p:cNvSpPr>
          <p:nvPr>
            <p:ph idx="1"/>
          </p:nvPr>
        </p:nvSpPr>
        <p:spPr>
          <a:xfrm>
            <a:off x="838200" y="1294824"/>
            <a:ext cx="10515600" cy="1919431"/>
          </a:xfrm>
        </p:spPr>
        <p:txBody>
          <a:bodyPr>
            <a:normAutofit/>
          </a:bodyPr>
          <a:lstStyle/>
          <a:p>
            <a:pPr marL="0" lvl="0" indent="0">
              <a:spcBef>
                <a:spcPts val="2400"/>
              </a:spcBef>
              <a:buNone/>
            </a:pPr>
            <a:r>
              <a:rPr lang="en-GB"/>
              <a:t>Corpus of </a:t>
            </a:r>
            <a:r>
              <a:rPr lang="en-GB" b="1">
                <a:solidFill>
                  <a:srgbClr val="FF0000"/>
                </a:solidFill>
              </a:rPr>
              <a:t>summaries:</a:t>
            </a:r>
            <a:r>
              <a:rPr lang="en-GB"/>
              <a:t> 12,292 tokens </a:t>
            </a:r>
          </a:p>
          <a:p>
            <a:pPr marL="0" lvl="0" indent="0">
              <a:buNone/>
            </a:pPr>
            <a:r>
              <a:rPr lang="en-GB"/>
              <a:t>	2 sub-corpora: funded (4,857 tokens); unfunded (7,435 tokens)</a:t>
            </a:r>
          </a:p>
          <a:p>
            <a:pPr marL="0" lvl="0" indent="0">
              <a:spcBef>
                <a:spcPts val="2400"/>
              </a:spcBef>
              <a:buNone/>
            </a:pPr>
            <a:r>
              <a:rPr lang="en-GB" b="1">
                <a:solidFill>
                  <a:srgbClr val="FF0000"/>
                </a:solidFill>
              </a:rPr>
              <a:t>Software:</a:t>
            </a:r>
            <a:r>
              <a:rPr lang="en-GB"/>
              <a:t> </a:t>
            </a:r>
            <a:r>
              <a:rPr lang="en-GB" err="1"/>
              <a:t>AntConc</a:t>
            </a:r>
            <a:r>
              <a:rPr lang="en-GB"/>
              <a:t> (Anthony, 2020); </a:t>
            </a:r>
            <a:r>
              <a:rPr lang="en-GB" err="1"/>
              <a:t>AntFileConverter</a:t>
            </a:r>
            <a:r>
              <a:rPr lang="en-GB"/>
              <a:t> (Anthony, 2021)</a:t>
            </a:r>
          </a:p>
        </p:txBody>
      </p:sp>
      <p:sp>
        <p:nvSpPr>
          <p:cNvPr id="4" name="Content Placeholder 2">
            <a:extLst>
              <a:ext uri="{FF2B5EF4-FFF2-40B4-BE49-F238E27FC236}">
                <a16:creationId xmlns:a16="http://schemas.microsoft.com/office/drawing/2014/main" xmlns="" id="{313A45E1-9D57-D789-166E-3E55E2FBF3C5}"/>
              </a:ext>
            </a:extLst>
          </p:cNvPr>
          <p:cNvSpPr txBox="1">
            <a:spLocks/>
          </p:cNvSpPr>
          <p:nvPr/>
        </p:nvSpPr>
        <p:spPr>
          <a:xfrm>
            <a:off x="838200" y="3579957"/>
            <a:ext cx="10515600" cy="24106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GB" sz="4400">
                <a:latin typeface="Candara" panose="020E0502030303020204" pitchFamily="34" charset="0"/>
              </a:rPr>
              <a:t>Research Questions</a:t>
            </a:r>
          </a:p>
          <a:p>
            <a:pPr marL="0" indent="0">
              <a:buNone/>
            </a:pPr>
            <a:r>
              <a:rPr lang="en-GB">
                <a:latin typeface="Candara" panose="020E0502030303020204" pitchFamily="34" charset="0"/>
              </a:rPr>
              <a:t>RQ1 What is the </a:t>
            </a:r>
            <a:r>
              <a:rPr lang="en-GB" b="1">
                <a:solidFill>
                  <a:srgbClr val="FF0000"/>
                </a:solidFill>
                <a:latin typeface="Candara" panose="020E0502030303020204" pitchFamily="34" charset="0"/>
              </a:rPr>
              <a:t>generic structure </a:t>
            </a:r>
            <a:r>
              <a:rPr lang="en-GB">
                <a:latin typeface="Candara" panose="020E0502030303020204" pitchFamily="34" charset="0"/>
              </a:rPr>
              <a:t>of inexperienced learners’ summaries?</a:t>
            </a:r>
          </a:p>
          <a:p>
            <a:pPr marL="0" indent="0">
              <a:spcBef>
                <a:spcPts val="2400"/>
              </a:spcBef>
              <a:buNone/>
            </a:pPr>
            <a:r>
              <a:rPr lang="en-GB">
                <a:latin typeface="Candara" panose="020E0502030303020204" pitchFamily="34" charset="0"/>
              </a:rPr>
              <a:t>RQ2 What are the </a:t>
            </a:r>
            <a:r>
              <a:rPr lang="en-GB" b="1">
                <a:solidFill>
                  <a:srgbClr val="FF0000"/>
                </a:solidFill>
                <a:latin typeface="Candara" panose="020E0502030303020204" pitchFamily="34" charset="0"/>
              </a:rPr>
              <a:t>differences,</a:t>
            </a:r>
            <a:r>
              <a:rPr lang="en-GB">
                <a:latin typeface="Candara" panose="020E0502030303020204" pitchFamily="34" charset="0"/>
              </a:rPr>
              <a:t> if any, between the summaries of </a:t>
            </a:r>
            <a:r>
              <a:rPr lang="en-GB" b="1">
                <a:solidFill>
                  <a:srgbClr val="FF0000"/>
                </a:solidFill>
                <a:latin typeface="Candara" panose="020E0502030303020204" pitchFamily="34" charset="0"/>
              </a:rPr>
              <a:t>funded </a:t>
            </a:r>
            <a:r>
              <a:rPr lang="en-GB">
                <a:latin typeface="Candara" panose="020E0502030303020204" pitchFamily="34" charset="0"/>
              </a:rPr>
              <a:t>and </a:t>
            </a:r>
            <a:r>
              <a:rPr lang="en-GB" b="1">
                <a:solidFill>
                  <a:srgbClr val="FF0000"/>
                </a:solidFill>
                <a:latin typeface="Candara" panose="020E0502030303020204" pitchFamily="34" charset="0"/>
              </a:rPr>
              <a:t>unfunded proposals?</a:t>
            </a:r>
          </a:p>
          <a:p>
            <a:pPr marL="0" indent="0">
              <a:buFont typeface="Arial" panose="020B0604020202020204" pitchFamily="34" charset="0"/>
              <a:buNone/>
            </a:pPr>
            <a:endParaRPr lang="en-GB"/>
          </a:p>
        </p:txBody>
      </p:sp>
      <p:sp>
        <p:nvSpPr>
          <p:cNvPr id="6" name="Slide Number Placeholder 5"/>
          <p:cNvSpPr>
            <a:spLocks noGrp="1"/>
          </p:cNvSpPr>
          <p:nvPr>
            <p:ph type="sldNum" sz="quarter" idx="12"/>
          </p:nvPr>
        </p:nvSpPr>
        <p:spPr/>
        <p:txBody>
          <a:bodyPr/>
          <a:lstStyle/>
          <a:p>
            <a:fld id="{8E791696-03D6-4140-AF82-16BB708E2D67}" type="slidenum">
              <a:rPr lang="en-GB" smtClean="0"/>
              <a:t>5</a:t>
            </a:fld>
            <a:endParaRPr lang="en-GB"/>
          </a:p>
        </p:txBody>
      </p:sp>
    </p:spTree>
    <p:extLst>
      <p:ext uri="{BB962C8B-B14F-4D97-AF65-F5344CB8AC3E}">
        <p14:creationId xmlns:p14="http://schemas.microsoft.com/office/powerpoint/2010/main" val="14121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7FB84-0A53-91AC-2484-5456A099556C}"/>
              </a:ext>
            </a:extLst>
          </p:cNvPr>
          <p:cNvSpPr>
            <a:spLocks noGrp="1"/>
          </p:cNvSpPr>
          <p:nvPr>
            <p:ph type="title"/>
          </p:nvPr>
        </p:nvSpPr>
        <p:spPr>
          <a:xfrm>
            <a:off x="838200" y="365125"/>
            <a:ext cx="10515600" cy="1249071"/>
          </a:xfrm>
        </p:spPr>
        <p:txBody>
          <a:bodyPr>
            <a:normAutofit fontScale="90000"/>
          </a:bodyPr>
          <a:lstStyle/>
          <a:p>
            <a:r>
              <a:rPr lang="en-GB" sz="1800" b="1">
                <a:effectLst/>
                <a:latin typeface="Times New Roman" panose="02020603050405020304" pitchFamily="18" charset="0"/>
                <a:ea typeface="Calibri" panose="020F0502020204030204" pitchFamily="34" charset="0"/>
              </a:rPr>
              <a:t/>
            </a:r>
            <a:br>
              <a:rPr lang="en-GB" sz="1800" b="1">
                <a:effectLst/>
                <a:latin typeface="Times New Roman" panose="02020603050405020304" pitchFamily="18" charset="0"/>
                <a:ea typeface="Calibri" panose="020F0502020204030204" pitchFamily="34" charset="0"/>
              </a:rPr>
            </a:br>
            <a:r>
              <a:rPr lang="en-GB" sz="1800" b="1">
                <a:effectLst/>
                <a:latin typeface="Times New Roman" panose="02020603050405020304" pitchFamily="18" charset="0"/>
                <a:ea typeface="Calibri" panose="020F0502020204030204" pitchFamily="34" charset="0"/>
              </a:rPr>
              <a:t/>
            </a:r>
            <a:br>
              <a:rPr lang="en-GB" sz="1800" b="1">
                <a:effectLst/>
                <a:latin typeface="Times New Roman" panose="02020603050405020304" pitchFamily="18" charset="0"/>
                <a:ea typeface="Calibri" panose="020F0502020204030204" pitchFamily="34" charset="0"/>
              </a:rPr>
            </a:br>
            <a:r>
              <a:rPr lang="en-GB" sz="3100" b="1">
                <a:effectLst/>
                <a:latin typeface="Candara" panose="020E0502030303020204" pitchFamily="34" charset="0"/>
                <a:ea typeface="Calibri" panose="020F0502020204030204" pitchFamily="34" charset="0"/>
              </a:rPr>
              <a:t>Moves and Steps for Genre Analysis of Summaries</a:t>
            </a:r>
            <a:r>
              <a:rPr lang="en-GB" sz="3100">
                <a:effectLst/>
                <a:latin typeface="Candara" panose="020E0502030303020204" pitchFamily="34" charset="0"/>
                <a:ea typeface="Calibri" panose="020F0502020204030204" pitchFamily="34" charset="0"/>
              </a:rPr>
              <a:t/>
            </a:r>
            <a:br>
              <a:rPr lang="en-GB" sz="3100">
                <a:effectLst/>
                <a:latin typeface="Candara" panose="020E0502030303020204" pitchFamily="34" charset="0"/>
                <a:ea typeface="Calibri" panose="020F0502020204030204" pitchFamily="34" charset="0"/>
              </a:rPr>
            </a:br>
            <a:r>
              <a:rPr lang="en-GB" sz="3100">
                <a:effectLst/>
                <a:latin typeface="Candara" panose="020E0502030303020204" pitchFamily="34" charset="0"/>
                <a:ea typeface="Calibri" panose="020F0502020204030204" pitchFamily="34" charset="0"/>
              </a:rPr>
              <a:t/>
            </a:r>
            <a:br>
              <a:rPr lang="en-GB" sz="3100">
                <a:effectLst/>
                <a:latin typeface="Candara" panose="020E0502030303020204" pitchFamily="34" charset="0"/>
                <a:ea typeface="Calibri" panose="020F0502020204030204" pitchFamily="34" charset="0"/>
              </a:rPr>
            </a:br>
            <a:r>
              <a:rPr lang="en-GB" sz="2200">
                <a:effectLst/>
                <a:latin typeface="Candara" panose="020E0502030303020204" pitchFamily="34" charset="0"/>
                <a:ea typeface="Calibri" panose="020F0502020204030204" pitchFamily="34" charset="0"/>
              </a:rPr>
              <a:t>Adapted from: Feng, H., &amp; Shi, L. (2004). Genre analysis of research grant proposals. </a:t>
            </a:r>
            <a:r>
              <a:rPr lang="en-GB" sz="2200" i="1">
                <a:effectLst/>
                <a:latin typeface="Candara" panose="020E0502030303020204" pitchFamily="34" charset="0"/>
                <a:ea typeface="Calibri" panose="020F0502020204030204" pitchFamily="34" charset="0"/>
              </a:rPr>
              <a:t>LSP and Professional Communication</a:t>
            </a:r>
            <a:r>
              <a:rPr lang="en-GB" sz="2200">
                <a:effectLst/>
                <a:latin typeface="Candara" panose="020E0502030303020204" pitchFamily="34" charset="0"/>
                <a:ea typeface="Calibri" panose="020F0502020204030204" pitchFamily="34" charset="0"/>
              </a:rPr>
              <a:t>, </a:t>
            </a:r>
            <a:r>
              <a:rPr lang="en-GB" sz="2200" i="1">
                <a:effectLst/>
                <a:latin typeface="Candara" panose="020E0502030303020204" pitchFamily="34" charset="0"/>
                <a:ea typeface="Calibri" panose="020F0502020204030204" pitchFamily="34" charset="0"/>
              </a:rPr>
              <a:t>4</a:t>
            </a:r>
            <a:r>
              <a:rPr lang="en-GB" sz="2200">
                <a:effectLst/>
                <a:latin typeface="Candara" panose="020E0502030303020204" pitchFamily="34" charset="0"/>
                <a:ea typeface="Calibri" panose="020F0502020204030204" pitchFamily="34" charset="0"/>
              </a:rPr>
              <a:t>, 8–32.</a:t>
            </a:r>
            <a:r>
              <a:rPr lang="en-GB" sz="1800">
                <a:effectLst/>
                <a:latin typeface="Times New Roman" panose="02020603050405020304" pitchFamily="18" charset="0"/>
                <a:ea typeface="Calibri" panose="020F0502020204030204" pitchFamily="34" charset="0"/>
              </a:rPr>
              <a:t/>
            </a:r>
            <a:br>
              <a:rPr lang="en-GB" sz="1800">
                <a:effectLst/>
                <a:latin typeface="Times New Roman" panose="02020603050405020304" pitchFamily="18" charset="0"/>
                <a:ea typeface="Calibri" panose="020F0502020204030204" pitchFamily="34" charset="0"/>
              </a:rPr>
            </a:br>
            <a:endParaRPr lang="en-GB"/>
          </a:p>
        </p:txBody>
      </p:sp>
      <p:sp>
        <p:nvSpPr>
          <p:cNvPr id="3" name="Content Placeholder 2">
            <a:extLst>
              <a:ext uri="{FF2B5EF4-FFF2-40B4-BE49-F238E27FC236}">
                <a16:creationId xmlns:a16="http://schemas.microsoft.com/office/drawing/2014/main" xmlns="" id="{4AFB5910-0F9C-7CB9-D9E3-046D5653E89A}"/>
              </a:ext>
            </a:extLst>
          </p:cNvPr>
          <p:cNvSpPr>
            <a:spLocks noGrp="1"/>
          </p:cNvSpPr>
          <p:nvPr>
            <p:ph idx="1"/>
          </p:nvPr>
        </p:nvSpPr>
        <p:spPr>
          <a:xfrm>
            <a:off x="838200" y="2052735"/>
            <a:ext cx="10515600" cy="4440140"/>
          </a:xfrm>
        </p:spPr>
        <p:txBody>
          <a:bodyPr>
            <a:normAutofit/>
          </a:bodyPr>
          <a:lstStyle/>
          <a:p>
            <a:r>
              <a:rPr lang="en-GB" sz="1800" b="1">
                <a:effectLst/>
                <a:ea typeface="Calibri" panose="020F0502020204030204" pitchFamily="34" charset="0"/>
              </a:rPr>
              <a:t>Move 1 Justifying a research need </a:t>
            </a:r>
            <a:r>
              <a:rPr lang="en-GB" sz="1800" b="1">
                <a:ea typeface="Calibri" panose="020F0502020204030204" pitchFamily="34" charset="0"/>
              </a:rPr>
              <a:t>(</a:t>
            </a:r>
            <a:r>
              <a:rPr lang="en-GB" sz="1800" b="1">
                <a:solidFill>
                  <a:srgbClr val="9966FF"/>
                </a:solidFill>
              </a:rPr>
              <a:t>violet</a:t>
            </a:r>
            <a:r>
              <a:rPr lang="en-GB" sz="1800" b="1"/>
              <a:t>)</a:t>
            </a:r>
            <a:endParaRPr lang="en-GB" sz="1800">
              <a:effectLst/>
              <a:ea typeface="Calibri" panose="020F0502020204030204" pitchFamily="34" charset="0"/>
            </a:endParaRPr>
          </a:p>
          <a:p>
            <a:pPr lvl="1"/>
            <a:r>
              <a:rPr lang="en-GB" sz="1600">
                <a:effectLst/>
                <a:ea typeface="Calibri" panose="020F0502020204030204" pitchFamily="34" charset="0"/>
              </a:rPr>
              <a:t>Step 1 Establishes a real-world or research territory, gives background (</a:t>
            </a:r>
            <a:r>
              <a:rPr lang="en-GB" sz="1600" b="1">
                <a:solidFill>
                  <a:srgbClr val="FF00FF"/>
                </a:solidFill>
                <a:effectLst/>
                <a:ea typeface="Calibri" panose="020F0502020204030204" pitchFamily="34" charset="0"/>
              </a:rPr>
              <a:t>pink</a:t>
            </a:r>
            <a:r>
              <a:rPr lang="en-GB" sz="1600">
                <a:effectLst/>
                <a:ea typeface="Calibri" panose="020F0502020204030204" pitchFamily="34" charset="0"/>
              </a:rPr>
              <a:t>)</a:t>
            </a:r>
          </a:p>
          <a:p>
            <a:pPr lvl="1"/>
            <a:r>
              <a:rPr lang="en-GB" sz="1600">
                <a:effectLst/>
                <a:ea typeface="Calibri" panose="020F0502020204030204" pitchFamily="34" charset="0"/>
              </a:rPr>
              <a:t>Step 2 Reports on previous research (</a:t>
            </a:r>
            <a:r>
              <a:rPr lang="en-GB" sz="1600" b="1">
                <a:solidFill>
                  <a:srgbClr val="ED7D31"/>
                </a:solidFill>
                <a:effectLst/>
                <a:ea typeface="Calibri" panose="020F0502020204030204" pitchFamily="34" charset="0"/>
              </a:rPr>
              <a:t>orange</a:t>
            </a:r>
            <a:r>
              <a:rPr lang="en-GB" sz="1600">
                <a:effectLst/>
                <a:ea typeface="Calibri" panose="020F0502020204030204" pitchFamily="34" charset="0"/>
              </a:rPr>
              <a:t>)</a:t>
            </a:r>
          </a:p>
          <a:p>
            <a:pPr lvl="1"/>
            <a:r>
              <a:rPr lang="en-GB" sz="1600">
                <a:effectLst/>
                <a:ea typeface="Calibri" panose="020F0502020204030204" pitchFamily="34" charset="0"/>
              </a:rPr>
              <a:t>Step 3 Indicates a niche, a real-world problem, a gap in research,  a potential area for further research (</a:t>
            </a:r>
            <a:r>
              <a:rPr lang="en-GB" sz="1600" b="1">
                <a:solidFill>
                  <a:srgbClr val="00B0F0"/>
                </a:solidFill>
                <a:effectLst/>
                <a:ea typeface="Calibri" panose="020F0502020204030204" pitchFamily="34" charset="0"/>
              </a:rPr>
              <a:t>turquoise</a:t>
            </a:r>
            <a:r>
              <a:rPr lang="en-GB" sz="1600">
                <a:effectLst/>
                <a:ea typeface="Calibri" panose="020F0502020204030204" pitchFamily="34" charset="0"/>
              </a:rPr>
              <a:t>)</a:t>
            </a:r>
          </a:p>
          <a:p>
            <a:r>
              <a:rPr lang="en-GB" sz="1800">
                <a:effectLst/>
                <a:ea typeface="Calibri" panose="020F0502020204030204" pitchFamily="34" charset="0"/>
              </a:rPr>
              <a:t> </a:t>
            </a:r>
            <a:r>
              <a:rPr lang="en-GB" sz="1800" b="1">
                <a:effectLst/>
                <a:ea typeface="Calibri" panose="020F0502020204030204" pitchFamily="34" charset="0"/>
              </a:rPr>
              <a:t>Move 2 Describing how to meet the research need </a:t>
            </a:r>
            <a:r>
              <a:rPr lang="en-GB" sz="1800" b="1">
                <a:ea typeface="Calibri" panose="020F0502020204030204" pitchFamily="34" charset="0"/>
              </a:rPr>
              <a:t>(</a:t>
            </a:r>
            <a:r>
              <a:rPr lang="en-GB" sz="1800" b="1">
                <a:solidFill>
                  <a:srgbClr val="666699"/>
                </a:solidFill>
              </a:rPr>
              <a:t>blue-grey</a:t>
            </a:r>
            <a:r>
              <a:rPr lang="en-GB" sz="1800" b="1"/>
              <a:t>)</a:t>
            </a:r>
            <a:endParaRPr lang="en-GB" sz="1800">
              <a:effectLst/>
              <a:ea typeface="Calibri" panose="020F0502020204030204" pitchFamily="34" charset="0"/>
            </a:endParaRPr>
          </a:p>
          <a:p>
            <a:pPr lvl="1"/>
            <a:r>
              <a:rPr lang="en-GB" sz="1600">
                <a:effectLst/>
                <a:ea typeface="Calibri" panose="020F0502020204030204" pitchFamily="34" charset="0"/>
              </a:rPr>
              <a:t>Step 4 Presents the current research and/or gives research objectives and/or research questions (</a:t>
            </a:r>
            <a:r>
              <a:rPr lang="en-GB" sz="1600" b="1">
                <a:solidFill>
                  <a:srgbClr val="3333FF"/>
                </a:solidFill>
                <a:effectLst/>
                <a:ea typeface="Calibri" panose="020F0502020204030204" pitchFamily="34" charset="0"/>
              </a:rPr>
              <a:t>blue</a:t>
            </a:r>
            <a:r>
              <a:rPr lang="en-GB" sz="1600">
                <a:effectLst/>
                <a:ea typeface="Calibri" panose="020F0502020204030204" pitchFamily="34" charset="0"/>
              </a:rPr>
              <a:t>)</a:t>
            </a:r>
          </a:p>
          <a:p>
            <a:pPr lvl="1"/>
            <a:r>
              <a:rPr lang="en-GB" sz="1600">
                <a:effectLst/>
                <a:ea typeface="Calibri" panose="020F0502020204030204" pitchFamily="34" charset="0"/>
              </a:rPr>
              <a:t>Step 5 Describes research methods and materials (</a:t>
            </a:r>
            <a:r>
              <a:rPr lang="en-GB" sz="1600" b="1">
                <a:solidFill>
                  <a:srgbClr val="00CC00"/>
                </a:solidFill>
                <a:effectLst/>
                <a:ea typeface="Calibri" panose="020F0502020204030204" pitchFamily="34" charset="0"/>
              </a:rPr>
              <a:t>green</a:t>
            </a:r>
            <a:r>
              <a:rPr lang="en-GB" sz="1600">
                <a:effectLst/>
                <a:ea typeface="Calibri" panose="020F0502020204030204" pitchFamily="34" charset="0"/>
              </a:rPr>
              <a:t>)</a:t>
            </a:r>
          </a:p>
          <a:p>
            <a:r>
              <a:rPr lang="en-GB" sz="1800" b="1">
                <a:effectLst/>
                <a:ea typeface="Calibri" panose="020F0502020204030204" pitchFamily="34" charset="0"/>
              </a:rPr>
              <a:t>Move 3 Indicating the value of the research </a:t>
            </a:r>
            <a:r>
              <a:rPr lang="en-GB" sz="1800" b="1">
                <a:ea typeface="Calibri" panose="020F0502020204030204" pitchFamily="34" charset="0"/>
              </a:rPr>
              <a:t>(</a:t>
            </a:r>
            <a:r>
              <a:rPr lang="en-GB" sz="1800" b="1">
                <a:solidFill>
                  <a:srgbClr val="BF9000"/>
                </a:solidFill>
              </a:rPr>
              <a:t>light brown</a:t>
            </a:r>
            <a:r>
              <a:rPr lang="en-GB" sz="1800" b="1"/>
              <a:t>)</a:t>
            </a:r>
            <a:endParaRPr lang="en-GB" sz="1800">
              <a:effectLst/>
              <a:ea typeface="Calibri" panose="020F0502020204030204" pitchFamily="34" charset="0"/>
            </a:endParaRPr>
          </a:p>
          <a:p>
            <a:pPr lvl="1"/>
            <a:r>
              <a:rPr lang="en-GB" sz="1600">
                <a:effectLst/>
                <a:ea typeface="Calibri" panose="020F0502020204030204" pitchFamily="34" charset="0"/>
              </a:rPr>
              <a:t>Step 6 Indicates importance of the research (</a:t>
            </a:r>
            <a:r>
              <a:rPr lang="en-GB" sz="1600" b="1">
                <a:solidFill>
                  <a:srgbClr val="333399"/>
                </a:solidFill>
                <a:effectLst/>
                <a:ea typeface="Calibri" panose="020F0502020204030204" pitchFamily="34" charset="0"/>
              </a:rPr>
              <a:t>dark blue</a:t>
            </a:r>
            <a:r>
              <a:rPr lang="en-GB" sz="1600">
                <a:effectLst/>
                <a:ea typeface="Calibri" panose="020F0502020204030204" pitchFamily="34" charset="0"/>
              </a:rPr>
              <a:t>)</a:t>
            </a:r>
          </a:p>
          <a:p>
            <a:pPr lvl="1"/>
            <a:r>
              <a:rPr lang="en-GB" sz="1600">
                <a:effectLst/>
                <a:ea typeface="Calibri" panose="020F0502020204030204" pitchFamily="34" charset="0"/>
              </a:rPr>
              <a:t>Step 7 </a:t>
            </a:r>
            <a:r>
              <a:rPr lang="en-GB" sz="1600">
                <a:ea typeface="Calibri" panose="020F0502020204030204" pitchFamily="34" charset="0"/>
              </a:rPr>
              <a:t>D</a:t>
            </a:r>
            <a:r>
              <a:rPr lang="en-GB" sz="1600">
                <a:effectLst/>
                <a:ea typeface="Calibri" panose="020F0502020204030204" pitchFamily="34" charset="0"/>
              </a:rPr>
              <a:t>escribes future research outcomes and outputs (</a:t>
            </a:r>
            <a:r>
              <a:rPr lang="en-GB" sz="1600" b="1">
                <a:solidFill>
                  <a:srgbClr val="7F7F7F"/>
                </a:solidFill>
                <a:effectLst/>
                <a:ea typeface="Calibri" panose="020F0502020204030204" pitchFamily="34" charset="0"/>
              </a:rPr>
              <a:t>grey</a:t>
            </a:r>
            <a:r>
              <a:rPr lang="en-GB" sz="1600">
                <a:effectLst/>
                <a:ea typeface="Calibri" panose="020F0502020204030204" pitchFamily="34" charset="0"/>
              </a:rPr>
              <a:t>)</a:t>
            </a:r>
          </a:p>
          <a:p>
            <a:pPr lvl="1"/>
            <a:r>
              <a:rPr lang="en-GB" sz="1600">
                <a:effectLst/>
                <a:ea typeface="Calibri" panose="020F0502020204030204" pitchFamily="34" charset="0"/>
              </a:rPr>
              <a:t>Step 8 Describes future real-world benefits (</a:t>
            </a:r>
            <a:r>
              <a:rPr lang="en-GB" sz="1600" b="1">
                <a:solidFill>
                  <a:srgbClr val="7030A0"/>
                </a:solidFill>
                <a:effectLst/>
                <a:ea typeface="Calibri" panose="020F0502020204030204" pitchFamily="34" charset="0"/>
              </a:rPr>
              <a:t>purple</a:t>
            </a:r>
            <a:r>
              <a:rPr lang="en-GB" sz="1600">
                <a:effectLst/>
                <a:ea typeface="Calibri" panose="020F0502020204030204" pitchFamily="34" charset="0"/>
              </a:rPr>
              <a:t>)</a:t>
            </a:r>
          </a:p>
          <a:p>
            <a:pPr lvl="1"/>
            <a:r>
              <a:rPr lang="en-GB" sz="1600">
                <a:effectLst/>
                <a:ea typeface="Calibri" panose="020F0502020204030204" pitchFamily="34" charset="0"/>
              </a:rPr>
              <a:t>Step 9 Establishes team competence (</a:t>
            </a:r>
            <a:r>
              <a:rPr lang="en-GB" sz="1600" b="1">
                <a:solidFill>
                  <a:srgbClr val="FF0000"/>
                </a:solidFill>
                <a:effectLst/>
                <a:ea typeface="Calibri" panose="020F0502020204030204" pitchFamily="34" charset="0"/>
              </a:rPr>
              <a:t>red</a:t>
            </a:r>
            <a:r>
              <a:rPr lang="en-GB" sz="1600">
                <a:effectLst/>
                <a:ea typeface="Calibri" panose="020F0502020204030204" pitchFamily="34" charset="0"/>
              </a:rPr>
              <a:t>) </a:t>
            </a:r>
          </a:p>
          <a:p>
            <a:pPr lvl="1"/>
            <a:r>
              <a:rPr lang="en-GB" sz="1600">
                <a:effectLst/>
                <a:ea typeface="Calibri" panose="020F0502020204030204" pitchFamily="34" charset="0"/>
              </a:rPr>
              <a:t>Step 10 Indicates alignment with Cara aims (</a:t>
            </a:r>
            <a:r>
              <a:rPr lang="en-GB" sz="1600" b="1">
                <a:solidFill>
                  <a:srgbClr val="833C0B"/>
                </a:solidFill>
                <a:effectLst/>
                <a:ea typeface="Calibri" panose="020F0502020204030204" pitchFamily="34" charset="0"/>
              </a:rPr>
              <a:t>dark brown</a:t>
            </a:r>
            <a:r>
              <a:rPr lang="en-GB" sz="1600">
                <a:effectLst/>
                <a:ea typeface="Calibri" panose="020F0502020204030204" pitchFamily="34" charset="0"/>
              </a:rPr>
              <a:t>)</a:t>
            </a:r>
          </a:p>
          <a:p>
            <a:pPr marL="228600"/>
            <a:endParaRPr lang="en-GB" sz="1800">
              <a:effectLst/>
              <a:latin typeface="Times New Roman" panose="02020603050405020304" pitchFamily="18" charset="0"/>
              <a:ea typeface="Calibri" panose="020F0502020204030204" pitchFamily="34" charset="0"/>
            </a:endParaRPr>
          </a:p>
          <a:p>
            <a:endParaRPr lang="en-GB" sz="1600">
              <a:ea typeface="Calibri" panose="020F0502020204030204" pitchFamily="34" charset="0"/>
            </a:endParaRPr>
          </a:p>
        </p:txBody>
      </p:sp>
      <p:sp>
        <p:nvSpPr>
          <p:cNvPr id="5" name="Speech Bubble: Rectangle 4">
            <a:extLst>
              <a:ext uri="{FF2B5EF4-FFF2-40B4-BE49-F238E27FC236}">
                <a16:creationId xmlns:a16="http://schemas.microsoft.com/office/drawing/2014/main" xmlns="" id="{D018C9C4-D94E-2779-8C87-78F1E9987448}"/>
              </a:ext>
            </a:extLst>
          </p:cNvPr>
          <p:cNvSpPr/>
          <p:nvPr/>
        </p:nvSpPr>
        <p:spPr>
          <a:xfrm>
            <a:off x="6679429" y="5366326"/>
            <a:ext cx="3454401" cy="554183"/>
          </a:xfrm>
          <a:prstGeom prst="wedgeRectCallout">
            <a:avLst>
              <a:gd name="adj1" fmla="val -65400"/>
              <a:gd name="adj2" fmla="val 3752"/>
            </a:avLst>
          </a:prstGeom>
          <a:ln w="381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a:solidFill>
                  <a:schemeClr val="tx1"/>
                </a:solidFill>
                <a:latin typeface="Candara" panose="020E0502030303020204" pitchFamily="34" charset="0"/>
              </a:rPr>
              <a:t>Specific to Cara Syria Grants</a:t>
            </a:r>
          </a:p>
        </p:txBody>
      </p:sp>
    </p:spTree>
    <p:extLst>
      <p:ext uri="{BB962C8B-B14F-4D97-AF65-F5344CB8AC3E}">
        <p14:creationId xmlns:p14="http://schemas.microsoft.com/office/powerpoint/2010/main" val="57579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928927" cy="1568606"/>
          </a:xfrm>
        </p:spPr>
        <p:txBody>
          <a:bodyPr>
            <a:noAutofit/>
          </a:bodyPr>
          <a:lstStyle/>
          <a:p>
            <a:pPr>
              <a:lnSpc>
                <a:spcPct val="100000"/>
              </a:lnSpc>
            </a:pPr>
            <a:r>
              <a:rPr lang="en-GB" sz="3200" b="1">
                <a:latin typeface="Candara" panose="020E0502030303020204" pitchFamily="34" charset="0"/>
              </a:rPr>
              <a:t>Summary 1 All 3 Moves and Steps </a:t>
            </a:r>
            <a:br>
              <a:rPr lang="en-GB" sz="3200" b="1">
                <a:latin typeface="Candara" panose="020E0502030303020204" pitchFamily="34" charset="0"/>
              </a:rPr>
            </a:br>
            <a:r>
              <a:rPr lang="en-GB" sz="2000" b="1">
                <a:latin typeface="Candara" panose="020E0502030303020204" pitchFamily="34" charset="0"/>
              </a:rPr>
              <a:t>Quantifying groundwater level and identifying vulnerable areas in the </a:t>
            </a:r>
            <a:r>
              <a:rPr lang="en-GB" sz="2000" b="1" err="1">
                <a:latin typeface="Candara" panose="020E0502030303020204" pitchFamily="34" charset="0"/>
              </a:rPr>
              <a:t>Azez</a:t>
            </a:r>
            <a:r>
              <a:rPr lang="en-GB" sz="2000" b="1">
                <a:latin typeface="Candara" panose="020E0502030303020204" pitchFamily="34" charset="0"/>
              </a:rPr>
              <a:t> region (North Syria) using satellite-derived data and smart ground water detection devices</a:t>
            </a:r>
            <a:endParaRPr lang="en-GB" sz="2000">
              <a:latin typeface="Candara" panose="020E0502030303020204" pitchFamily="34" charset="0"/>
            </a:endParaRPr>
          </a:p>
        </p:txBody>
      </p:sp>
      <p:sp>
        <p:nvSpPr>
          <p:cNvPr id="3" name="Content Placeholder 2"/>
          <p:cNvSpPr>
            <a:spLocks noGrp="1"/>
          </p:cNvSpPr>
          <p:nvPr>
            <p:ph idx="1"/>
          </p:nvPr>
        </p:nvSpPr>
        <p:spPr>
          <a:xfrm>
            <a:off x="838200" y="1847274"/>
            <a:ext cx="10089630" cy="4718418"/>
          </a:xfrm>
        </p:spPr>
        <p:txBody>
          <a:bodyPr>
            <a:normAutofit fontScale="85000" lnSpcReduction="10000"/>
          </a:bodyPr>
          <a:lstStyle/>
          <a:p>
            <a:pPr marL="0" indent="0">
              <a:lnSpc>
                <a:spcPct val="120000"/>
              </a:lnSpc>
              <a:spcBef>
                <a:spcPts val="0"/>
              </a:spcBef>
              <a:buNone/>
            </a:pPr>
            <a:r>
              <a:rPr lang="en-GB" sz="2000" b="1">
                <a:solidFill>
                  <a:srgbClr val="FF00FF"/>
                </a:solidFill>
                <a:latin typeface="Candara" panose="020E0502030303020204" pitchFamily="34" charset="0"/>
              </a:rPr>
              <a:t>Water is important as the main reason for the existence of life. The decade-long war in Syria has caused the destruction of water sources, the displacement of millions of Syrians from their homes, and they regrouping in places that are not eligible for these gatherings,</a:t>
            </a:r>
            <a:r>
              <a:rPr lang="en-GB" sz="2000" b="1">
                <a:latin typeface="Candara" panose="020E0502030303020204" pitchFamily="34" charset="0"/>
              </a:rPr>
              <a:t> </a:t>
            </a:r>
            <a:r>
              <a:rPr lang="en-GB" sz="2000" b="1">
                <a:solidFill>
                  <a:srgbClr val="00B0F0"/>
                </a:solidFill>
                <a:latin typeface="Candara" panose="020E0502030303020204" pitchFamily="34" charset="0"/>
              </a:rPr>
              <a:t>which led to the emergence of a real crisis in securing water for drinking and agriculture that meets the needs of these communities.</a:t>
            </a:r>
          </a:p>
          <a:p>
            <a:pPr marL="0" indent="0">
              <a:lnSpc>
                <a:spcPct val="120000"/>
              </a:lnSpc>
              <a:spcBef>
                <a:spcPts val="0"/>
              </a:spcBef>
              <a:buNone/>
            </a:pPr>
            <a:r>
              <a:rPr lang="en-GB" sz="2000" b="1">
                <a:solidFill>
                  <a:srgbClr val="3333FF"/>
                </a:solidFill>
                <a:latin typeface="Candara" panose="020E0502030303020204" pitchFamily="34" charset="0"/>
              </a:rPr>
              <a:t>This research will answer the following main question:</a:t>
            </a:r>
          </a:p>
          <a:p>
            <a:pPr marL="0" indent="0">
              <a:lnSpc>
                <a:spcPct val="120000"/>
              </a:lnSpc>
              <a:spcBef>
                <a:spcPts val="0"/>
              </a:spcBef>
              <a:buNone/>
            </a:pPr>
            <a:r>
              <a:rPr lang="en-GB" sz="2000" b="1">
                <a:solidFill>
                  <a:srgbClr val="3333FF"/>
                </a:solidFill>
                <a:latin typeface="Candara" panose="020E0502030303020204" pitchFamily="34" charset="0"/>
              </a:rPr>
              <a:t>At what depth and how much groundwater is available in the </a:t>
            </a:r>
            <a:r>
              <a:rPr lang="en-GB" sz="2000" b="1" err="1">
                <a:solidFill>
                  <a:srgbClr val="3333FF"/>
                </a:solidFill>
                <a:latin typeface="Candara" panose="020E0502030303020204" pitchFamily="34" charset="0"/>
              </a:rPr>
              <a:t>Azez</a:t>
            </a:r>
            <a:r>
              <a:rPr lang="en-GB" sz="2000" b="1">
                <a:solidFill>
                  <a:srgbClr val="3333FF"/>
                </a:solidFill>
                <a:latin typeface="Candara" panose="020E0502030303020204" pitchFamily="34" charset="0"/>
              </a:rPr>
              <a:t> area?</a:t>
            </a:r>
          </a:p>
          <a:p>
            <a:pPr marL="0" indent="0">
              <a:lnSpc>
                <a:spcPct val="120000"/>
              </a:lnSpc>
              <a:spcBef>
                <a:spcPts val="0"/>
              </a:spcBef>
              <a:buNone/>
            </a:pPr>
            <a:r>
              <a:rPr lang="en-GB" sz="2000" b="1">
                <a:solidFill>
                  <a:srgbClr val="3333FF"/>
                </a:solidFill>
                <a:latin typeface="Candara" panose="020E0502030303020204" pitchFamily="34" charset="0"/>
              </a:rPr>
              <a:t>The second question: are there different between the data of groundwater collected by devices and Satellites?</a:t>
            </a:r>
          </a:p>
          <a:p>
            <a:pPr marL="0" indent="0">
              <a:lnSpc>
                <a:spcPct val="120000"/>
              </a:lnSpc>
              <a:spcBef>
                <a:spcPts val="0"/>
              </a:spcBef>
              <a:buNone/>
            </a:pPr>
            <a:r>
              <a:rPr lang="en-GB" sz="2000" b="1">
                <a:solidFill>
                  <a:srgbClr val="00CC00"/>
                </a:solidFill>
                <a:latin typeface="Candara" panose="020E0502030303020204" pitchFamily="34" charset="0"/>
              </a:rPr>
              <a:t>We will divide the research into two parts:</a:t>
            </a:r>
          </a:p>
          <a:p>
            <a:pPr marL="0" indent="0">
              <a:lnSpc>
                <a:spcPct val="120000"/>
              </a:lnSpc>
              <a:spcBef>
                <a:spcPts val="0"/>
              </a:spcBef>
              <a:buNone/>
            </a:pPr>
            <a:r>
              <a:rPr lang="en-GB" sz="2000" b="1">
                <a:solidFill>
                  <a:srgbClr val="00CC00"/>
                </a:solidFill>
                <a:latin typeface="Candara" panose="020E0502030303020204" pitchFamily="34" charset="0"/>
              </a:rPr>
              <a:t>The first part is collecting data for the groundwater from satellites.</a:t>
            </a:r>
          </a:p>
          <a:p>
            <a:pPr marL="0" indent="0">
              <a:lnSpc>
                <a:spcPct val="120000"/>
              </a:lnSpc>
              <a:spcBef>
                <a:spcPts val="0"/>
              </a:spcBef>
              <a:buNone/>
            </a:pPr>
            <a:r>
              <a:rPr lang="en-GB" sz="2000" b="1">
                <a:solidFill>
                  <a:srgbClr val="00CC00"/>
                </a:solidFill>
                <a:latin typeface="Candara" panose="020E0502030303020204" pitchFamily="34" charset="0"/>
              </a:rPr>
              <a:t>The second part: We will survey the area with devices, then compare between them.</a:t>
            </a:r>
          </a:p>
          <a:p>
            <a:pPr marL="0" indent="0">
              <a:lnSpc>
                <a:spcPct val="120000"/>
              </a:lnSpc>
              <a:spcBef>
                <a:spcPts val="0"/>
              </a:spcBef>
              <a:buNone/>
            </a:pPr>
            <a:r>
              <a:rPr lang="en-GB" sz="2000" b="1">
                <a:solidFill>
                  <a:srgbClr val="7030A0"/>
                </a:solidFill>
                <a:latin typeface="Candara" panose="020E0502030303020204" pitchFamily="34" charset="0"/>
              </a:rPr>
              <a:t>The importance of this research is due to the fact that it is benefits mainly to the landowners within the studied area, so as to reduce the waste that occurs as a result of random drilling of wells, and save them time as well.</a:t>
            </a:r>
          </a:p>
          <a:p>
            <a:pPr marL="0" indent="0">
              <a:lnSpc>
                <a:spcPct val="120000"/>
              </a:lnSpc>
              <a:spcBef>
                <a:spcPts val="0"/>
              </a:spcBef>
              <a:buNone/>
            </a:pPr>
            <a:r>
              <a:rPr lang="en-GB" sz="2000" b="1">
                <a:solidFill>
                  <a:srgbClr val="7030A0"/>
                </a:solidFill>
                <a:latin typeface="Candara" panose="020E0502030303020204" pitchFamily="34" charset="0"/>
              </a:rPr>
              <a:t>It is also benefits for all living organisms, including humans, animals and plants within this region, when the water needed to sustain life is secured. </a:t>
            </a:r>
            <a:r>
              <a:rPr lang="en-US" sz="2000" b="1">
                <a:solidFill>
                  <a:srgbClr val="7030A0"/>
                </a:solidFill>
                <a:latin typeface="Candara" panose="020E0502030303020204" pitchFamily="34" charset="0"/>
              </a:rPr>
              <a:t> </a:t>
            </a:r>
            <a:endParaRPr lang="en-GB" sz="2000" b="1">
              <a:solidFill>
                <a:srgbClr val="7030A0"/>
              </a:solidFill>
              <a:latin typeface="Candara" panose="020E0502030303020204" pitchFamily="34" charset="0"/>
            </a:endParaRPr>
          </a:p>
          <a:p>
            <a:pPr marL="0" indent="0">
              <a:lnSpc>
                <a:spcPct val="150000"/>
              </a:lnSpc>
              <a:buNone/>
            </a:pPr>
            <a:endParaRPr lang="en-GB">
              <a:latin typeface="Candara" panose="020E0502030303020204" pitchFamily="34" charset="0"/>
            </a:endParaRPr>
          </a:p>
        </p:txBody>
      </p:sp>
      <p:sp>
        <p:nvSpPr>
          <p:cNvPr id="5" name="Rectangular Callout 4"/>
          <p:cNvSpPr/>
          <p:nvPr/>
        </p:nvSpPr>
        <p:spPr>
          <a:xfrm>
            <a:off x="9706130" y="2363088"/>
            <a:ext cx="1978702" cy="652111"/>
          </a:xfrm>
          <a:prstGeom prst="wedgeRectCallout">
            <a:avLst>
              <a:gd name="adj1" fmla="val -63852"/>
              <a:gd name="adj2" fmla="val 25646"/>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Move 1 Step 3</a:t>
            </a:r>
          </a:p>
          <a:p>
            <a:pPr algn="ctr"/>
            <a:r>
              <a:rPr lang="en-GB" sz="2000" b="1">
                <a:solidFill>
                  <a:schemeClr val="tx1"/>
                </a:solidFill>
                <a:latin typeface="Candara" panose="020E0502030303020204" pitchFamily="34" charset="0"/>
              </a:rPr>
              <a:t>Niche</a:t>
            </a:r>
          </a:p>
        </p:txBody>
      </p:sp>
      <p:sp>
        <p:nvSpPr>
          <p:cNvPr id="6" name="Rectangular Callout 5"/>
          <p:cNvSpPr/>
          <p:nvPr/>
        </p:nvSpPr>
        <p:spPr>
          <a:xfrm>
            <a:off x="9706130" y="3105059"/>
            <a:ext cx="1978702" cy="867334"/>
          </a:xfrm>
          <a:prstGeom prst="wedgeRectCallout">
            <a:avLst>
              <a:gd name="adj1" fmla="val -74078"/>
              <a:gd name="adj2" fmla="val -7158"/>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Move 2 Step 4</a:t>
            </a:r>
          </a:p>
          <a:p>
            <a:pPr algn="ctr"/>
            <a:r>
              <a:rPr lang="en-GB" sz="2000" b="1">
                <a:solidFill>
                  <a:schemeClr val="tx1"/>
                </a:solidFill>
                <a:latin typeface="Candara" panose="020E0502030303020204" pitchFamily="34" charset="0"/>
              </a:rPr>
              <a:t>Research Questions</a:t>
            </a:r>
          </a:p>
        </p:txBody>
      </p:sp>
      <p:sp>
        <p:nvSpPr>
          <p:cNvPr id="7" name="Rectangular Callout 6"/>
          <p:cNvSpPr/>
          <p:nvPr/>
        </p:nvSpPr>
        <p:spPr>
          <a:xfrm>
            <a:off x="9706130" y="4222092"/>
            <a:ext cx="1978702" cy="652111"/>
          </a:xfrm>
          <a:prstGeom prst="wedgeRectCallout">
            <a:avLst>
              <a:gd name="adj1" fmla="val -69189"/>
              <a:gd name="adj2" fmla="val 22755"/>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Move 2 Step 5</a:t>
            </a:r>
          </a:p>
          <a:p>
            <a:pPr algn="ctr"/>
            <a:r>
              <a:rPr lang="en-GB" sz="2000" b="1">
                <a:solidFill>
                  <a:schemeClr val="tx1"/>
                </a:solidFill>
                <a:latin typeface="Candara" panose="020E0502030303020204" pitchFamily="34" charset="0"/>
              </a:rPr>
              <a:t>Method</a:t>
            </a:r>
          </a:p>
        </p:txBody>
      </p:sp>
      <p:sp>
        <p:nvSpPr>
          <p:cNvPr id="8" name="Rectangular Callout 7"/>
          <p:cNvSpPr/>
          <p:nvPr/>
        </p:nvSpPr>
        <p:spPr>
          <a:xfrm>
            <a:off x="9706130" y="5123902"/>
            <a:ext cx="1978702" cy="1076665"/>
          </a:xfrm>
          <a:prstGeom prst="wedgeRectCallout">
            <a:avLst>
              <a:gd name="adj1" fmla="val -66124"/>
              <a:gd name="adj2" fmla="val 7256"/>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Move 3 Step 8</a:t>
            </a:r>
          </a:p>
          <a:p>
            <a:pPr algn="ctr"/>
            <a:r>
              <a:rPr lang="en-GB" sz="2000" b="1">
                <a:solidFill>
                  <a:schemeClr val="tx1"/>
                </a:solidFill>
                <a:latin typeface="Candara" panose="020E0502030303020204" pitchFamily="34" charset="0"/>
              </a:rPr>
              <a:t>Real-world Benefits</a:t>
            </a:r>
          </a:p>
        </p:txBody>
      </p:sp>
      <p:sp>
        <p:nvSpPr>
          <p:cNvPr id="9" name="Rectangular Callout 8"/>
          <p:cNvSpPr/>
          <p:nvPr/>
        </p:nvSpPr>
        <p:spPr>
          <a:xfrm>
            <a:off x="9706130" y="1289154"/>
            <a:ext cx="1978702" cy="970633"/>
          </a:xfrm>
          <a:prstGeom prst="wedgeRectCallout">
            <a:avLst>
              <a:gd name="adj1" fmla="val -63852"/>
              <a:gd name="adj2" fmla="val 32596"/>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andara" panose="020E0502030303020204" pitchFamily="34" charset="0"/>
              </a:rPr>
              <a:t>Move 1 Step 1 Territory/ Background</a:t>
            </a:r>
          </a:p>
        </p:txBody>
      </p:sp>
      <p:sp>
        <p:nvSpPr>
          <p:cNvPr id="4" name="Slide Number Placeholder 3"/>
          <p:cNvSpPr>
            <a:spLocks noGrp="1"/>
          </p:cNvSpPr>
          <p:nvPr>
            <p:ph type="sldNum" sz="quarter" idx="12"/>
          </p:nvPr>
        </p:nvSpPr>
        <p:spPr/>
        <p:txBody>
          <a:bodyPr/>
          <a:lstStyle/>
          <a:p>
            <a:fld id="{E25D8A78-B320-40E0-B4AC-0187EEC253A8}" type="slidenum">
              <a:rPr lang="en-GB" smtClean="0"/>
              <a:t>7</a:t>
            </a:fld>
            <a:endParaRPr lang="en-GB"/>
          </a:p>
        </p:txBody>
      </p:sp>
    </p:spTree>
    <p:extLst>
      <p:ext uri="{BB962C8B-B14F-4D97-AF65-F5344CB8AC3E}">
        <p14:creationId xmlns:p14="http://schemas.microsoft.com/office/powerpoint/2010/main" val="380296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7409F-09C9-BB10-9A7C-D6F9C087A83E}"/>
              </a:ext>
            </a:extLst>
          </p:cNvPr>
          <p:cNvSpPr>
            <a:spLocks noGrp="1"/>
          </p:cNvSpPr>
          <p:nvPr>
            <p:ph type="title"/>
          </p:nvPr>
        </p:nvSpPr>
        <p:spPr/>
        <p:txBody>
          <a:bodyPr/>
          <a:lstStyle/>
          <a:p>
            <a:r>
              <a:rPr lang="en-GB">
                <a:latin typeface="Candara" panose="020E0502030303020204" pitchFamily="34" charset="0"/>
              </a:rPr>
              <a:t>Genre Analysis Procedure (1)</a:t>
            </a:r>
          </a:p>
        </p:txBody>
      </p:sp>
      <p:graphicFrame>
        <p:nvGraphicFramePr>
          <p:cNvPr id="5" name="Diagram 4"/>
          <p:cNvGraphicFramePr/>
          <p:nvPr>
            <p:extLst>
              <p:ext uri="{D42A27DB-BD31-4B8C-83A1-F6EECF244321}">
                <p14:modId xmlns:p14="http://schemas.microsoft.com/office/powerpoint/2010/main" val="3738791347"/>
              </p:ext>
            </p:extLst>
          </p:nvPr>
        </p:nvGraphicFramePr>
        <p:xfrm>
          <a:off x="2032000" y="1581462"/>
          <a:ext cx="8128000" cy="4556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p:cNvSpPr/>
          <p:nvPr/>
        </p:nvSpPr>
        <p:spPr>
          <a:xfrm>
            <a:off x="2323475" y="2856761"/>
            <a:ext cx="484632" cy="47968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7" name="Down Arrow 6"/>
          <p:cNvSpPr/>
          <p:nvPr/>
        </p:nvSpPr>
        <p:spPr>
          <a:xfrm>
            <a:off x="2323475" y="4502519"/>
            <a:ext cx="484632" cy="4817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p Arrow 7"/>
          <p:cNvSpPr/>
          <p:nvPr/>
        </p:nvSpPr>
        <p:spPr>
          <a:xfrm>
            <a:off x="5231567" y="4372833"/>
            <a:ext cx="484632" cy="50646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a:off x="5231567" y="2750695"/>
            <a:ext cx="484632" cy="4946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4287186" y="4879298"/>
            <a:ext cx="839449"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7127823" y="1690688"/>
            <a:ext cx="959369"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8087193" y="2881489"/>
            <a:ext cx="484632" cy="51016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8098198" y="4502519"/>
            <a:ext cx="484632" cy="4817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xplosion 1 12"/>
          <p:cNvSpPr/>
          <p:nvPr/>
        </p:nvSpPr>
        <p:spPr>
          <a:xfrm>
            <a:off x="2032000" y="1420387"/>
            <a:ext cx="8127999" cy="4624326"/>
          </a:xfrm>
          <a:prstGeom prst="irregularSeal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a:solidFill>
                  <a:schemeClr val="tx1"/>
                </a:solidFill>
              </a:rPr>
              <a:t>Problems of learner writing </a:t>
            </a:r>
          </a:p>
          <a:p>
            <a:pPr marL="342900" indent="-342900">
              <a:buFont typeface="Arial" panose="020B0604020202020204" pitchFamily="34" charset="0"/>
              <a:buChar char="•"/>
            </a:pPr>
            <a:r>
              <a:rPr lang="en-GB" sz="2800">
                <a:solidFill>
                  <a:schemeClr val="tx1"/>
                </a:solidFill>
              </a:rPr>
              <a:t>Lack of clear signalling</a:t>
            </a:r>
          </a:p>
          <a:p>
            <a:pPr marL="342900" indent="-342900">
              <a:buFont typeface="Arial" panose="020B0604020202020204" pitchFamily="34" charset="0"/>
              <a:buChar char="•"/>
            </a:pPr>
            <a:r>
              <a:rPr lang="en-GB" sz="2800">
                <a:solidFill>
                  <a:schemeClr val="tx1"/>
                </a:solidFill>
              </a:rPr>
              <a:t>Incorrect use of language</a:t>
            </a:r>
          </a:p>
        </p:txBody>
      </p:sp>
    </p:spTree>
    <p:extLst>
      <p:ext uri="{BB962C8B-B14F-4D97-AF65-F5344CB8AC3E}">
        <p14:creationId xmlns:p14="http://schemas.microsoft.com/office/powerpoint/2010/main" val="400039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1ACA2EA0-FFD3-42EC-9406-B595015ED9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xmlns="" id="{D5288BCE-665C-472A-8C43-664BCFA31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E7A1DAAD-4628-8472-4576-E13AC08B37D6}"/>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dirty="0">
                <a:solidFill>
                  <a:schemeClr val="tx1"/>
                </a:solidFill>
                <a:latin typeface="Candara" panose="020E0502030303020204" pitchFamily="34" charset="0"/>
              </a:rPr>
              <a:t>Results</a:t>
            </a:r>
          </a:p>
        </p:txBody>
      </p:sp>
      <p:sp>
        <p:nvSpPr>
          <p:cNvPr id="22" name="Rectangle: Rounded Corners 21">
            <a:extLst>
              <a:ext uri="{FF2B5EF4-FFF2-40B4-BE49-F238E27FC236}">
                <a16:creationId xmlns:a16="http://schemas.microsoft.com/office/drawing/2014/main" xmlns="" id="{46C57131-53A7-4C1A-BEA8-25F06A06AD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842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27eaf37-ce95-4d95-b8be-78c1c216ac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3D3A37896BAD4FB2A628D49D386474" ma:contentTypeVersion="15" ma:contentTypeDescription="Create a new document." ma:contentTypeScope="" ma:versionID="3199ec6215761585ae9b6949ab7b3451">
  <xsd:schema xmlns:xsd="http://www.w3.org/2001/XMLSchema" xmlns:xs="http://www.w3.org/2001/XMLSchema" xmlns:p="http://schemas.microsoft.com/office/2006/metadata/properties" xmlns:ns3="e27eaf37-ce95-4d95-b8be-78c1c216ac7f" xmlns:ns4="d0802e99-ae14-494c-8f03-2a5a5fafc3c2" targetNamespace="http://schemas.microsoft.com/office/2006/metadata/properties" ma:root="true" ma:fieldsID="7cea994601d6deb8ae55d72a747f796d" ns3:_="" ns4:_="">
    <xsd:import namespace="e27eaf37-ce95-4d95-b8be-78c1c216ac7f"/>
    <xsd:import namespace="d0802e99-ae14-494c-8f03-2a5a5fafc3c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eaf37-ce95-4d95-b8be-78c1c216ac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802e99-ae14-494c-8f03-2a5a5fafc3c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67B7CC-6439-447B-96A8-13B9927944A4}">
  <ds:schemaRefs>
    <ds:schemaRef ds:uri="http://schemas.microsoft.com/office/2006/metadata/properties"/>
    <ds:schemaRef ds:uri="e27eaf37-ce95-4d95-b8be-78c1c216ac7f"/>
    <ds:schemaRef ds:uri="http://purl.org/dc/terms/"/>
    <ds:schemaRef ds:uri="d0802e99-ae14-494c-8f03-2a5a5fafc3c2"/>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5999AB9-6870-4D01-8634-17B3B1ABE0DD}">
  <ds:schemaRefs>
    <ds:schemaRef ds:uri="http://schemas.microsoft.com/sharepoint/v3/contenttype/forms"/>
  </ds:schemaRefs>
</ds:datastoreItem>
</file>

<file path=customXml/itemProps3.xml><?xml version="1.0" encoding="utf-8"?>
<ds:datastoreItem xmlns:ds="http://schemas.openxmlformats.org/officeDocument/2006/customXml" ds:itemID="{6231B841-1F5E-4CD5-82ED-1E1EED68FC9C}">
  <ds:schemaRefs>
    <ds:schemaRef ds:uri="d0802e99-ae14-494c-8f03-2a5a5fafc3c2"/>
    <ds:schemaRef ds:uri="e27eaf37-ce95-4d95-b8be-78c1c216ac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TotalTime>
  <Words>2483</Words>
  <Application>Microsoft Office PowerPoint</Application>
  <PresentationFormat>Widescreen</PresentationFormat>
  <Paragraphs>233</Paragraphs>
  <Slides>24</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Candara</vt:lpstr>
      <vt:lpstr>FoundrySterling-Book</vt:lpstr>
      <vt:lpstr>Times New Roman</vt:lpstr>
      <vt:lpstr>Wingdings</vt:lpstr>
      <vt:lpstr>Office Theme</vt:lpstr>
      <vt:lpstr>1_Office Theme</vt:lpstr>
      <vt:lpstr>BALEAP Conference, University of Warwick, UK, 19-21 April 2023    Deconstructing grant proposal summaries written by exiled Syrian academics  Genre analysis and pedagogical materials for inexperienced researchers </vt:lpstr>
      <vt:lpstr>The Cara Syria Programme  ‘To strengthen and connect Syrian academics in exile and open up new opportunities to ensure that this major part of Syria’s intellectual and cultural capital will be able to play its vital role in the future of Syria.’</vt:lpstr>
      <vt:lpstr>Syria Programme Research Grants</vt:lpstr>
      <vt:lpstr>PowerPoint Presentation</vt:lpstr>
      <vt:lpstr>Corpora: 32 proposals: 12 Funded; 20 Unfunded</vt:lpstr>
      <vt:lpstr>  Moves and Steps for Genre Analysis of Summaries  Adapted from: Feng, H., &amp; Shi, L. (2004). Genre analysis of research grant proposals. LSP and Professional Communication, 4, 8–32. </vt:lpstr>
      <vt:lpstr>Summary 1 All 3 Moves and Steps  Quantifying groundwater level and identifying vulnerable areas in the Azez region (North Syria) using satellite-derived data and smart ground water detection devices</vt:lpstr>
      <vt:lpstr>Genre Analysis Procedure (1)</vt:lpstr>
      <vt:lpstr>Results</vt:lpstr>
      <vt:lpstr>Funded and Unfunded Summaries: Move Use</vt:lpstr>
      <vt:lpstr>Funded and Unfunded Summaries: Move 1 Step Use</vt:lpstr>
      <vt:lpstr>Funded and Unfunded Summaries: Move 2 Step Use</vt:lpstr>
      <vt:lpstr>Funded and Unfunded Summaries: Move 3 Step Use</vt:lpstr>
      <vt:lpstr>PowerPoint Presentation</vt:lpstr>
      <vt:lpstr>Application - ‘Writing a Successful Proposal’ sessions</vt:lpstr>
      <vt:lpstr>Our Genre Analysis (2)</vt:lpstr>
      <vt:lpstr>Summary 1 Tagged by Functional/Linguistic Unit &lt;title&gt; Quantifying groundwater level and identifying vulnerable areas in the Azez region (North Syria) using satellite-derived data and smart ground water detection devices &lt;/titel&gt;</vt:lpstr>
      <vt:lpstr>Issue 1: Signalling</vt:lpstr>
      <vt:lpstr>Issue 2: Misleading Signals</vt:lpstr>
      <vt:lpstr>Issue 3: Confusion of Functions: Method and Outcome/Output</vt:lpstr>
      <vt:lpstr>Issue 4: Vague Language</vt:lpstr>
      <vt:lpstr>Next steps</vt:lpstr>
      <vt:lpstr>Thank you for listening! Any questions?</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Whiteside</dc:creator>
  <cp:lastModifiedBy>Reviewer</cp:lastModifiedBy>
  <cp:revision>3</cp:revision>
  <cp:lastPrinted>2022-05-24T08:51:16Z</cp:lastPrinted>
  <dcterms:created xsi:type="dcterms:W3CDTF">2022-05-10T08:26:33Z</dcterms:created>
  <dcterms:modified xsi:type="dcterms:W3CDTF">2023-04-15T15:08:39Z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0x010100EC3D3A37896BAD4FB2A628D49D386474</vt:lpwstr>
  </property>
</Properties>
</file>