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8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2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7" r:id="rId2"/>
    <p:sldId id="259" r:id="rId3"/>
    <p:sldId id="337" r:id="rId4"/>
    <p:sldId id="338" r:id="rId5"/>
    <p:sldId id="262" r:id="rId6"/>
    <p:sldId id="265" r:id="rId7"/>
    <p:sldId id="342" r:id="rId8"/>
    <p:sldId id="362" r:id="rId9"/>
    <p:sldId id="364" r:id="rId10"/>
    <p:sldId id="340" r:id="rId11"/>
    <p:sldId id="343" r:id="rId12"/>
    <p:sldId id="365" r:id="rId13"/>
    <p:sldId id="344" r:id="rId14"/>
    <p:sldId id="345" r:id="rId15"/>
    <p:sldId id="346" r:id="rId16"/>
    <p:sldId id="349" r:id="rId17"/>
    <p:sldId id="347" r:id="rId18"/>
    <p:sldId id="355" r:id="rId19"/>
    <p:sldId id="357" r:id="rId20"/>
    <p:sldId id="354" r:id="rId21"/>
    <p:sldId id="361" r:id="rId22"/>
    <p:sldId id="297" r:id="rId23"/>
    <p:sldId id="352" r:id="rId24"/>
    <p:sldId id="348" r:id="rId25"/>
    <p:sldId id="336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trien DEROEY" initials="KD" lastIdx="20" clrIdx="0">
    <p:extLst>
      <p:ext uri="{19B8F6BF-5375-455C-9EA6-DF929625EA0E}">
        <p15:presenceInfo xmlns:p15="http://schemas.microsoft.com/office/powerpoint/2012/main" userId="S::katrien.deroey@uni.lu::7f2ca812-14aa-42f1-b604-a8894cc10c6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3" autoAdjust="0"/>
    <p:restoredTop sz="90502" autoAdjust="0"/>
  </p:normalViewPr>
  <p:slideViewPr>
    <p:cSldViewPr snapToGrid="0">
      <p:cViewPr varScale="1">
        <p:scale>
          <a:sx n="90" d="100"/>
          <a:sy n="90" d="100"/>
        </p:scale>
        <p:origin x="39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60FC0D4-32F9-461C-B8CB-7BA25F2BADA7}" type="doc">
      <dgm:prSet loTypeId="urn:microsoft.com/office/officeart/2009/layout/CircleArrowProcess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78C89682-E0F9-484D-B425-4CC95290F14F}">
      <dgm:prSet phldrT="[Text]" custT="1"/>
      <dgm:spPr/>
      <dgm:t>
        <a:bodyPr/>
        <a:lstStyle/>
        <a:p>
          <a:r>
            <a:rPr lang="en-GB" sz="2400" dirty="0"/>
            <a:t>Task</a:t>
          </a:r>
          <a:endParaRPr lang="en-US" sz="2400" dirty="0"/>
        </a:p>
      </dgm:t>
    </dgm:pt>
    <dgm:pt modelId="{5CA04000-C78B-4223-9B38-095F0EBED6BB}" type="parTrans" cxnId="{ABE6B2F0-AED6-471C-AE59-425331FCCBEF}">
      <dgm:prSet/>
      <dgm:spPr/>
      <dgm:t>
        <a:bodyPr/>
        <a:lstStyle/>
        <a:p>
          <a:endParaRPr lang="en-US"/>
        </a:p>
      </dgm:t>
    </dgm:pt>
    <dgm:pt modelId="{373649D9-D94A-4C66-875C-B08BA5336A17}" type="sibTrans" cxnId="{ABE6B2F0-AED6-471C-AE59-425331FCCBEF}">
      <dgm:prSet/>
      <dgm:spPr/>
      <dgm:t>
        <a:bodyPr/>
        <a:lstStyle/>
        <a:p>
          <a:endParaRPr lang="en-US"/>
        </a:p>
      </dgm:t>
    </dgm:pt>
    <dgm:pt modelId="{08CEECD1-49E7-47A2-BA3B-3B1FA7589555}">
      <dgm:prSet phldrT="[Text]" custT="1"/>
      <dgm:spPr/>
      <dgm:t>
        <a:bodyPr/>
        <a:lstStyle/>
        <a:p>
          <a:r>
            <a:rPr lang="fr-LU" sz="2400" dirty="0"/>
            <a:t>Workshop</a:t>
          </a:r>
          <a:endParaRPr lang="en-US" sz="2400" dirty="0"/>
        </a:p>
      </dgm:t>
    </dgm:pt>
    <dgm:pt modelId="{2F34380B-22F9-43F3-9DF8-993EE6D0153B}" type="parTrans" cxnId="{36539747-FA87-4C0A-BD79-1455263D811D}">
      <dgm:prSet/>
      <dgm:spPr/>
      <dgm:t>
        <a:bodyPr/>
        <a:lstStyle/>
        <a:p>
          <a:endParaRPr lang="en-US"/>
        </a:p>
      </dgm:t>
    </dgm:pt>
    <dgm:pt modelId="{40D30B9B-60C6-4E33-97EB-2E708150EF4A}" type="sibTrans" cxnId="{36539747-FA87-4C0A-BD79-1455263D811D}">
      <dgm:prSet/>
      <dgm:spPr/>
      <dgm:t>
        <a:bodyPr/>
        <a:lstStyle/>
        <a:p>
          <a:endParaRPr lang="en-US"/>
        </a:p>
      </dgm:t>
    </dgm:pt>
    <dgm:pt modelId="{0186B8D8-FD3C-4F8C-9D4E-A8C1C1F30A7E}">
      <dgm:prSet phldrT="[Text]" custT="1"/>
      <dgm:spPr/>
      <dgm:t>
        <a:bodyPr/>
        <a:lstStyle/>
        <a:p>
          <a:r>
            <a:rPr lang="en-GB" sz="2400" dirty="0"/>
            <a:t>Writing</a:t>
          </a:r>
        </a:p>
        <a:p>
          <a:r>
            <a:rPr lang="en-US" sz="2400" dirty="0"/>
            <a:t>Reflection</a:t>
          </a:r>
        </a:p>
      </dgm:t>
    </dgm:pt>
    <dgm:pt modelId="{27A63F3F-20AA-4D37-9C61-44970F056BA6}" type="parTrans" cxnId="{58B5E8CE-B423-4BC4-B1DF-FA960165FE56}">
      <dgm:prSet/>
      <dgm:spPr/>
      <dgm:t>
        <a:bodyPr/>
        <a:lstStyle/>
        <a:p>
          <a:endParaRPr lang="en-US"/>
        </a:p>
      </dgm:t>
    </dgm:pt>
    <dgm:pt modelId="{7427A599-4D62-4A57-BC04-236E2E4F5EF1}" type="sibTrans" cxnId="{58B5E8CE-B423-4BC4-B1DF-FA960165FE56}">
      <dgm:prSet/>
      <dgm:spPr/>
      <dgm:t>
        <a:bodyPr/>
        <a:lstStyle/>
        <a:p>
          <a:endParaRPr lang="en-US"/>
        </a:p>
      </dgm:t>
    </dgm:pt>
    <dgm:pt modelId="{2770F617-BD4E-48EA-B26E-F568BCED5EC3}">
      <dgm:prSet/>
      <dgm:spPr/>
      <dgm:t>
        <a:bodyPr/>
        <a:lstStyle/>
        <a:p>
          <a:endParaRPr lang="en-US"/>
        </a:p>
      </dgm:t>
    </dgm:pt>
    <dgm:pt modelId="{C783324D-A7E7-4C72-99EA-B6FEEE524DA1}" type="parTrans" cxnId="{912C8C11-5DCA-49F4-B29E-EE16974A64B8}">
      <dgm:prSet/>
      <dgm:spPr/>
      <dgm:t>
        <a:bodyPr/>
        <a:lstStyle/>
        <a:p>
          <a:endParaRPr lang="en-US"/>
        </a:p>
      </dgm:t>
    </dgm:pt>
    <dgm:pt modelId="{B9F260E6-950B-4014-ABB1-3B23C654A96E}" type="sibTrans" cxnId="{912C8C11-5DCA-49F4-B29E-EE16974A64B8}">
      <dgm:prSet/>
      <dgm:spPr/>
      <dgm:t>
        <a:bodyPr/>
        <a:lstStyle/>
        <a:p>
          <a:endParaRPr lang="en-US"/>
        </a:p>
      </dgm:t>
    </dgm:pt>
    <dgm:pt modelId="{4EDC65EF-108F-41DD-8B3E-CD37994CE225}" type="pres">
      <dgm:prSet presAssocID="{760FC0D4-32F9-461C-B8CB-7BA25F2BADA7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BA57CD30-439F-4D31-93CA-4D1D619FC3BF}" type="pres">
      <dgm:prSet presAssocID="{78C89682-E0F9-484D-B425-4CC95290F14F}" presName="Accent1" presStyleCnt="0"/>
      <dgm:spPr/>
    </dgm:pt>
    <dgm:pt modelId="{15A4CD08-37CA-41BC-8003-5783346F87CF}" type="pres">
      <dgm:prSet presAssocID="{78C89682-E0F9-484D-B425-4CC95290F14F}" presName="Accent" presStyleLbl="node1" presStyleIdx="0" presStyleCnt="4"/>
      <dgm:spPr>
        <a:solidFill>
          <a:schemeClr val="accent2"/>
        </a:solidFill>
      </dgm:spPr>
    </dgm:pt>
    <dgm:pt modelId="{1EE2E800-0649-4088-A9F1-A2725DFF7525}" type="pres">
      <dgm:prSet presAssocID="{78C89682-E0F9-484D-B425-4CC95290F14F}" presName="Parent1" presStyleLbl="revTx" presStyleIdx="0" presStyleCnt="4">
        <dgm:presLayoutVars>
          <dgm:chMax val="1"/>
          <dgm:chPref val="1"/>
          <dgm:bulletEnabled val="1"/>
        </dgm:presLayoutVars>
      </dgm:prSet>
      <dgm:spPr/>
    </dgm:pt>
    <dgm:pt modelId="{A61F8006-EE02-4886-8C1F-10B930761C9C}" type="pres">
      <dgm:prSet presAssocID="{08CEECD1-49E7-47A2-BA3B-3B1FA7589555}" presName="Accent2" presStyleCnt="0"/>
      <dgm:spPr/>
    </dgm:pt>
    <dgm:pt modelId="{B6E76C12-6300-4D43-A3EB-1BFA831DC2F7}" type="pres">
      <dgm:prSet presAssocID="{08CEECD1-49E7-47A2-BA3B-3B1FA7589555}" presName="Accent" presStyleLbl="node1" presStyleIdx="1" presStyleCnt="4"/>
      <dgm:spPr>
        <a:solidFill>
          <a:schemeClr val="accent1">
            <a:lumMod val="75000"/>
          </a:schemeClr>
        </a:solidFill>
      </dgm:spPr>
    </dgm:pt>
    <dgm:pt modelId="{55AD8392-9BDD-4E6C-B3E1-3CC80946E9ED}" type="pres">
      <dgm:prSet presAssocID="{08CEECD1-49E7-47A2-BA3B-3B1FA7589555}" presName="Parent2" presStyleLbl="revTx" presStyleIdx="1" presStyleCnt="4">
        <dgm:presLayoutVars>
          <dgm:chMax val="1"/>
          <dgm:chPref val="1"/>
          <dgm:bulletEnabled val="1"/>
        </dgm:presLayoutVars>
      </dgm:prSet>
      <dgm:spPr/>
    </dgm:pt>
    <dgm:pt modelId="{EC0DFBFE-09B0-4DB4-B8C8-001F851BD356}" type="pres">
      <dgm:prSet presAssocID="{0186B8D8-FD3C-4F8C-9D4E-A8C1C1F30A7E}" presName="Accent3" presStyleCnt="0"/>
      <dgm:spPr/>
    </dgm:pt>
    <dgm:pt modelId="{813E4533-AEA2-4759-84EC-AA432949E26F}" type="pres">
      <dgm:prSet presAssocID="{0186B8D8-FD3C-4F8C-9D4E-A8C1C1F30A7E}" presName="Accent" presStyleLbl="node1" presStyleIdx="2" presStyleCnt="4"/>
      <dgm:spPr>
        <a:solidFill>
          <a:srgbClr val="00B050"/>
        </a:solidFill>
      </dgm:spPr>
    </dgm:pt>
    <dgm:pt modelId="{45C814A2-32BB-4EAF-96A7-2DA19C06F771}" type="pres">
      <dgm:prSet presAssocID="{0186B8D8-FD3C-4F8C-9D4E-A8C1C1F30A7E}" presName="Parent3" presStyleLbl="revTx" presStyleIdx="2" presStyleCnt="4" custLinFactNeighborX="4236" custLinFactNeighborY="-20337">
        <dgm:presLayoutVars>
          <dgm:chMax val="1"/>
          <dgm:chPref val="1"/>
          <dgm:bulletEnabled val="1"/>
        </dgm:presLayoutVars>
      </dgm:prSet>
      <dgm:spPr/>
    </dgm:pt>
    <dgm:pt modelId="{83360A54-E4DC-4251-BC03-8BE166CEAB82}" type="pres">
      <dgm:prSet presAssocID="{2770F617-BD4E-48EA-B26E-F568BCED5EC3}" presName="Accent4" presStyleCnt="0"/>
      <dgm:spPr/>
    </dgm:pt>
    <dgm:pt modelId="{FCFC3F0E-3B43-4A94-B9D6-FD261854C2F9}" type="pres">
      <dgm:prSet presAssocID="{2770F617-BD4E-48EA-B26E-F568BCED5EC3}" presName="Accent" presStyleLbl="node1" presStyleIdx="3" presStyleCnt="4"/>
      <dgm:spPr>
        <a:solidFill>
          <a:srgbClr val="FF0000"/>
        </a:solidFill>
      </dgm:spPr>
    </dgm:pt>
    <dgm:pt modelId="{3331EF78-F31A-4961-A02F-90CDC42CD795}" type="pres">
      <dgm:prSet presAssocID="{2770F617-BD4E-48EA-B26E-F568BCED5EC3}" presName="Parent4" presStyleLbl="revTx" presStyleIdx="3" presStyleCnt="4">
        <dgm:presLayoutVars>
          <dgm:chMax val="1"/>
          <dgm:chPref val="1"/>
          <dgm:bulletEnabled val="1"/>
        </dgm:presLayoutVars>
      </dgm:prSet>
      <dgm:spPr/>
    </dgm:pt>
  </dgm:ptLst>
  <dgm:cxnLst>
    <dgm:cxn modelId="{912C8C11-5DCA-49F4-B29E-EE16974A64B8}" srcId="{760FC0D4-32F9-461C-B8CB-7BA25F2BADA7}" destId="{2770F617-BD4E-48EA-B26E-F568BCED5EC3}" srcOrd="3" destOrd="0" parTransId="{C783324D-A7E7-4C72-99EA-B6FEEE524DA1}" sibTransId="{B9F260E6-950B-4014-ABB1-3B23C654A96E}"/>
    <dgm:cxn modelId="{0A592C60-4B2E-4DD5-9ADA-5987B1ABEEE2}" type="presOf" srcId="{760FC0D4-32F9-461C-B8CB-7BA25F2BADA7}" destId="{4EDC65EF-108F-41DD-8B3E-CD37994CE225}" srcOrd="0" destOrd="0" presId="urn:microsoft.com/office/officeart/2009/layout/CircleArrowProcess"/>
    <dgm:cxn modelId="{36539747-FA87-4C0A-BD79-1455263D811D}" srcId="{760FC0D4-32F9-461C-B8CB-7BA25F2BADA7}" destId="{08CEECD1-49E7-47A2-BA3B-3B1FA7589555}" srcOrd="1" destOrd="0" parTransId="{2F34380B-22F9-43F3-9DF8-993EE6D0153B}" sibTransId="{40D30B9B-60C6-4E33-97EB-2E708150EF4A}"/>
    <dgm:cxn modelId="{D6B2AA52-9917-40E2-B8BC-CEC75360C925}" type="presOf" srcId="{0186B8D8-FD3C-4F8C-9D4E-A8C1C1F30A7E}" destId="{45C814A2-32BB-4EAF-96A7-2DA19C06F771}" srcOrd="0" destOrd="0" presId="urn:microsoft.com/office/officeart/2009/layout/CircleArrowProcess"/>
    <dgm:cxn modelId="{00D0A988-6F33-43A5-9D60-2C0FE6F606DC}" type="presOf" srcId="{78C89682-E0F9-484D-B425-4CC95290F14F}" destId="{1EE2E800-0649-4088-A9F1-A2725DFF7525}" srcOrd="0" destOrd="0" presId="urn:microsoft.com/office/officeart/2009/layout/CircleArrowProcess"/>
    <dgm:cxn modelId="{38399E9A-1A72-4B9B-8A52-0932394B781F}" type="presOf" srcId="{2770F617-BD4E-48EA-B26E-F568BCED5EC3}" destId="{3331EF78-F31A-4961-A02F-90CDC42CD795}" srcOrd="0" destOrd="0" presId="urn:microsoft.com/office/officeart/2009/layout/CircleArrowProcess"/>
    <dgm:cxn modelId="{58B5E8CE-B423-4BC4-B1DF-FA960165FE56}" srcId="{760FC0D4-32F9-461C-B8CB-7BA25F2BADA7}" destId="{0186B8D8-FD3C-4F8C-9D4E-A8C1C1F30A7E}" srcOrd="2" destOrd="0" parTransId="{27A63F3F-20AA-4D37-9C61-44970F056BA6}" sibTransId="{7427A599-4D62-4A57-BC04-236E2E4F5EF1}"/>
    <dgm:cxn modelId="{ED651CDC-3733-4D23-B40F-D30AE5DEBAC1}" type="presOf" srcId="{08CEECD1-49E7-47A2-BA3B-3B1FA7589555}" destId="{55AD8392-9BDD-4E6C-B3E1-3CC80946E9ED}" srcOrd="0" destOrd="0" presId="urn:microsoft.com/office/officeart/2009/layout/CircleArrowProcess"/>
    <dgm:cxn modelId="{ABE6B2F0-AED6-471C-AE59-425331FCCBEF}" srcId="{760FC0D4-32F9-461C-B8CB-7BA25F2BADA7}" destId="{78C89682-E0F9-484D-B425-4CC95290F14F}" srcOrd="0" destOrd="0" parTransId="{5CA04000-C78B-4223-9B38-095F0EBED6BB}" sibTransId="{373649D9-D94A-4C66-875C-B08BA5336A17}"/>
    <dgm:cxn modelId="{855AA613-732E-4241-85CD-073CB957DDDF}" type="presParOf" srcId="{4EDC65EF-108F-41DD-8B3E-CD37994CE225}" destId="{BA57CD30-439F-4D31-93CA-4D1D619FC3BF}" srcOrd="0" destOrd="0" presId="urn:microsoft.com/office/officeart/2009/layout/CircleArrowProcess"/>
    <dgm:cxn modelId="{B16CB97B-ADBC-4AB1-9F5E-3CAA0A464AE8}" type="presParOf" srcId="{BA57CD30-439F-4D31-93CA-4D1D619FC3BF}" destId="{15A4CD08-37CA-41BC-8003-5783346F87CF}" srcOrd="0" destOrd="0" presId="urn:microsoft.com/office/officeart/2009/layout/CircleArrowProcess"/>
    <dgm:cxn modelId="{EB026CCA-DE9E-40D9-A458-AA32DEFA87E1}" type="presParOf" srcId="{4EDC65EF-108F-41DD-8B3E-CD37994CE225}" destId="{1EE2E800-0649-4088-A9F1-A2725DFF7525}" srcOrd="1" destOrd="0" presId="urn:microsoft.com/office/officeart/2009/layout/CircleArrowProcess"/>
    <dgm:cxn modelId="{997699F4-FAC8-472C-BB18-6A240B9022ED}" type="presParOf" srcId="{4EDC65EF-108F-41DD-8B3E-CD37994CE225}" destId="{A61F8006-EE02-4886-8C1F-10B930761C9C}" srcOrd="2" destOrd="0" presId="urn:microsoft.com/office/officeart/2009/layout/CircleArrowProcess"/>
    <dgm:cxn modelId="{2A0E64CB-1CB1-4E92-BBAB-B1BF3DFA29BF}" type="presParOf" srcId="{A61F8006-EE02-4886-8C1F-10B930761C9C}" destId="{B6E76C12-6300-4D43-A3EB-1BFA831DC2F7}" srcOrd="0" destOrd="0" presId="urn:microsoft.com/office/officeart/2009/layout/CircleArrowProcess"/>
    <dgm:cxn modelId="{FB526C67-652D-4BF3-A869-969BED8FAE54}" type="presParOf" srcId="{4EDC65EF-108F-41DD-8B3E-CD37994CE225}" destId="{55AD8392-9BDD-4E6C-B3E1-3CC80946E9ED}" srcOrd="3" destOrd="0" presId="urn:microsoft.com/office/officeart/2009/layout/CircleArrowProcess"/>
    <dgm:cxn modelId="{43684CE6-DD71-43D9-81BF-160BF5EFDF1B}" type="presParOf" srcId="{4EDC65EF-108F-41DD-8B3E-CD37994CE225}" destId="{EC0DFBFE-09B0-4DB4-B8C8-001F851BD356}" srcOrd="4" destOrd="0" presId="urn:microsoft.com/office/officeart/2009/layout/CircleArrowProcess"/>
    <dgm:cxn modelId="{2A96A1EF-D3AC-4C4C-B731-4AFBF36F6F58}" type="presParOf" srcId="{EC0DFBFE-09B0-4DB4-B8C8-001F851BD356}" destId="{813E4533-AEA2-4759-84EC-AA432949E26F}" srcOrd="0" destOrd="0" presId="urn:microsoft.com/office/officeart/2009/layout/CircleArrowProcess"/>
    <dgm:cxn modelId="{A10A0891-0A9D-470C-9DDB-D35D6C5B1183}" type="presParOf" srcId="{4EDC65EF-108F-41DD-8B3E-CD37994CE225}" destId="{45C814A2-32BB-4EAF-96A7-2DA19C06F771}" srcOrd="5" destOrd="0" presId="urn:microsoft.com/office/officeart/2009/layout/CircleArrowProcess"/>
    <dgm:cxn modelId="{9B199C96-7C7C-4335-A9A2-E9D286268975}" type="presParOf" srcId="{4EDC65EF-108F-41DD-8B3E-CD37994CE225}" destId="{83360A54-E4DC-4251-BC03-8BE166CEAB82}" srcOrd="6" destOrd="0" presId="urn:microsoft.com/office/officeart/2009/layout/CircleArrowProcess"/>
    <dgm:cxn modelId="{9D6AD7F3-8718-4138-8213-F0297F13B2D6}" type="presParOf" srcId="{83360A54-E4DC-4251-BC03-8BE166CEAB82}" destId="{FCFC3F0E-3B43-4A94-B9D6-FD261854C2F9}" srcOrd="0" destOrd="0" presId="urn:microsoft.com/office/officeart/2009/layout/CircleArrowProcess"/>
    <dgm:cxn modelId="{9E44B800-5E67-4DD1-BB74-07B3594B6DD8}" type="presParOf" srcId="{4EDC65EF-108F-41DD-8B3E-CD37994CE225}" destId="{3331EF78-F31A-4961-A02F-90CDC42CD795}" srcOrd="7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60FC0D4-32F9-461C-B8CB-7BA25F2BADA7}" type="doc">
      <dgm:prSet loTypeId="urn:microsoft.com/office/officeart/2009/layout/CircleArrowProcess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78C89682-E0F9-484D-B425-4CC95290F14F}">
      <dgm:prSet phldrT="[Text]" custT="1"/>
      <dgm:spPr/>
      <dgm:t>
        <a:bodyPr/>
        <a:lstStyle/>
        <a:p>
          <a:r>
            <a:rPr lang="en-GB" sz="2400" dirty="0"/>
            <a:t>Task</a:t>
          </a:r>
          <a:endParaRPr lang="en-US" sz="2400" dirty="0"/>
        </a:p>
      </dgm:t>
    </dgm:pt>
    <dgm:pt modelId="{5CA04000-C78B-4223-9B38-095F0EBED6BB}" type="parTrans" cxnId="{ABE6B2F0-AED6-471C-AE59-425331FCCBEF}">
      <dgm:prSet/>
      <dgm:spPr/>
      <dgm:t>
        <a:bodyPr/>
        <a:lstStyle/>
        <a:p>
          <a:endParaRPr lang="en-US"/>
        </a:p>
      </dgm:t>
    </dgm:pt>
    <dgm:pt modelId="{373649D9-D94A-4C66-875C-B08BA5336A17}" type="sibTrans" cxnId="{ABE6B2F0-AED6-471C-AE59-425331FCCBEF}">
      <dgm:prSet/>
      <dgm:spPr/>
      <dgm:t>
        <a:bodyPr/>
        <a:lstStyle/>
        <a:p>
          <a:endParaRPr lang="en-US"/>
        </a:p>
      </dgm:t>
    </dgm:pt>
    <dgm:pt modelId="{08CEECD1-49E7-47A2-BA3B-3B1FA7589555}">
      <dgm:prSet phldrT="[Text]" custT="1"/>
      <dgm:spPr/>
      <dgm:t>
        <a:bodyPr/>
        <a:lstStyle/>
        <a:p>
          <a:r>
            <a:rPr lang="fr-LU" sz="2400" dirty="0"/>
            <a:t>Workshop</a:t>
          </a:r>
          <a:endParaRPr lang="en-US" sz="2400" dirty="0"/>
        </a:p>
      </dgm:t>
    </dgm:pt>
    <dgm:pt modelId="{2F34380B-22F9-43F3-9DF8-993EE6D0153B}" type="parTrans" cxnId="{36539747-FA87-4C0A-BD79-1455263D811D}">
      <dgm:prSet/>
      <dgm:spPr/>
      <dgm:t>
        <a:bodyPr/>
        <a:lstStyle/>
        <a:p>
          <a:endParaRPr lang="en-US"/>
        </a:p>
      </dgm:t>
    </dgm:pt>
    <dgm:pt modelId="{40D30B9B-60C6-4E33-97EB-2E708150EF4A}" type="sibTrans" cxnId="{36539747-FA87-4C0A-BD79-1455263D811D}">
      <dgm:prSet/>
      <dgm:spPr/>
      <dgm:t>
        <a:bodyPr/>
        <a:lstStyle/>
        <a:p>
          <a:endParaRPr lang="en-US"/>
        </a:p>
      </dgm:t>
    </dgm:pt>
    <dgm:pt modelId="{0186B8D8-FD3C-4F8C-9D4E-A8C1C1F30A7E}">
      <dgm:prSet phldrT="[Text]" custT="1"/>
      <dgm:spPr/>
      <dgm:t>
        <a:bodyPr/>
        <a:lstStyle/>
        <a:p>
          <a:r>
            <a:rPr lang="en-GB" sz="2400" dirty="0"/>
            <a:t>Writing</a:t>
          </a:r>
        </a:p>
        <a:p>
          <a:r>
            <a:rPr lang="en-US" sz="2400" dirty="0"/>
            <a:t>Reflection</a:t>
          </a:r>
        </a:p>
      </dgm:t>
    </dgm:pt>
    <dgm:pt modelId="{27A63F3F-20AA-4D37-9C61-44970F056BA6}" type="parTrans" cxnId="{58B5E8CE-B423-4BC4-B1DF-FA960165FE56}">
      <dgm:prSet/>
      <dgm:spPr/>
      <dgm:t>
        <a:bodyPr/>
        <a:lstStyle/>
        <a:p>
          <a:endParaRPr lang="en-US"/>
        </a:p>
      </dgm:t>
    </dgm:pt>
    <dgm:pt modelId="{7427A599-4D62-4A57-BC04-236E2E4F5EF1}" type="sibTrans" cxnId="{58B5E8CE-B423-4BC4-B1DF-FA960165FE56}">
      <dgm:prSet/>
      <dgm:spPr/>
      <dgm:t>
        <a:bodyPr/>
        <a:lstStyle/>
        <a:p>
          <a:endParaRPr lang="en-US"/>
        </a:p>
      </dgm:t>
    </dgm:pt>
    <dgm:pt modelId="{2770F617-BD4E-48EA-B26E-F568BCED5EC3}">
      <dgm:prSet/>
      <dgm:spPr/>
      <dgm:t>
        <a:bodyPr/>
        <a:lstStyle/>
        <a:p>
          <a:endParaRPr lang="en-US"/>
        </a:p>
      </dgm:t>
    </dgm:pt>
    <dgm:pt modelId="{C783324D-A7E7-4C72-99EA-B6FEEE524DA1}" type="parTrans" cxnId="{912C8C11-5DCA-49F4-B29E-EE16974A64B8}">
      <dgm:prSet/>
      <dgm:spPr/>
      <dgm:t>
        <a:bodyPr/>
        <a:lstStyle/>
        <a:p>
          <a:endParaRPr lang="en-US"/>
        </a:p>
      </dgm:t>
    </dgm:pt>
    <dgm:pt modelId="{B9F260E6-950B-4014-ABB1-3B23C654A96E}" type="sibTrans" cxnId="{912C8C11-5DCA-49F4-B29E-EE16974A64B8}">
      <dgm:prSet/>
      <dgm:spPr/>
      <dgm:t>
        <a:bodyPr/>
        <a:lstStyle/>
        <a:p>
          <a:endParaRPr lang="en-US"/>
        </a:p>
      </dgm:t>
    </dgm:pt>
    <dgm:pt modelId="{4EDC65EF-108F-41DD-8B3E-CD37994CE225}" type="pres">
      <dgm:prSet presAssocID="{760FC0D4-32F9-461C-B8CB-7BA25F2BADA7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BA57CD30-439F-4D31-93CA-4D1D619FC3BF}" type="pres">
      <dgm:prSet presAssocID="{78C89682-E0F9-484D-B425-4CC95290F14F}" presName="Accent1" presStyleCnt="0"/>
      <dgm:spPr/>
    </dgm:pt>
    <dgm:pt modelId="{15A4CD08-37CA-41BC-8003-5783346F87CF}" type="pres">
      <dgm:prSet presAssocID="{78C89682-E0F9-484D-B425-4CC95290F14F}" presName="Accent" presStyleLbl="node1" presStyleIdx="0" presStyleCnt="4"/>
      <dgm:spPr>
        <a:solidFill>
          <a:schemeClr val="accent2"/>
        </a:solidFill>
      </dgm:spPr>
    </dgm:pt>
    <dgm:pt modelId="{1EE2E800-0649-4088-A9F1-A2725DFF7525}" type="pres">
      <dgm:prSet presAssocID="{78C89682-E0F9-484D-B425-4CC95290F14F}" presName="Parent1" presStyleLbl="revTx" presStyleIdx="0" presStyleCnt="4">
        <dgm:presLayoutVars>
          <dgm:chMax val="1"/>
          <dgm:chPref val="1"/>
          <dgm:bulletEnabled val="1"/>
        </dgm:presLayoutVars>
      </dgm:prSet>
      <dgm:spPr/>
    </dgm:pt>
    <dgm:pt modelId="{A61F8006-EE02-4886-8C1F-10B930761C9C}" type="pres">
      <dgm:prSet presAssocID="{08CEECD1-49E7-47A2-BA3B-3B1FA7589555}" presName="Accent2" presStyleCnt="0"/>
      <dgm:spPr/>
    </dgm:pt>
    <dgm:pt modelId="{B6E76C12-6300-4D43-A3EB-1BFA831DC2F7}" type="pres">
      <dgm:prSet presAssocID="{08CEECD1-49E7-47A2-BA3B-3B1FA7589555}" presName="Accent" presStyleLbl="node1" presStyleIdx="1" presStyleCnt="4"/>
      <dgm:spPr>
        <a:solidFill>
          <a:schemeClr val="accent1">
            <a:lumMod val="75000"/>
          </a:schemeClr>
        </a:solidFill>
      </dgm:spPr>
    </dgm:pt>
    <dgm:pt modelId="{55AD8392-9BDD-4E6C-B3E1-3CC80946E9ED}" type="pres">
      <dgm:prSet presAssocID="{08CEECD1-49E7-47A2-BA3B-3B1FA7589555}" presName="Parent2" presStyleLbl="revTx" presStyleIdx="1" presStyleCnt="4">
        <dgm:presLayoutVars>
          <dgm:chMax val="1"/>
          <dgm:chPref val="1"/>
          <dgm:bulletEnabled val="1"/>
        </dgm:presLayoutVars>
      </dgm:prSet>
      <dgm:spPr/>
    </dgm:pt>
    <dgm:pt modelId="{EC0DFBFE-09B0-4DB4-B8C8-001F851BD356}" type="pres">
      <dgm:prSet presAssocID="{0186B8D8-FD3C-4F8C-9D4E-A8C1C1F30A7E}" presName="Accent3" presStyleCnt="0"/>
      <dgm:spPr/>
    </dgm:pt>
    <dgm:pt modelId="{813E4533-AEA2-4759-84EC-AA432949E26F}" type="pres">
      <dgm:prSet presAssocID="{0186B8D8-FD3C-4F8C-9D4E-A8C1C1F30A7E}" presName="Accent" presStyleLbl="node1" presStyleIdx="2" presStyleCnt="4"/>
      <dgm:spPr>
        <a:solidFill>
          <a:srgbClr val="00B050"/>
        </a:solidFill>
      </dgm:spPr>
    </dgm:pt>
    <dgm:pt modelId="{45C814A2-32BB-4EAF-96A7-2DA19C06F771}" type="pres">
      <dgm:prSet presAssocID="{0186B8D8-FD3C-4F8C-9D4E-A8C1C1F30A7E}" presName="Parent3" presStyleLbl="revTx" presStyleIdx="2" presStyleCnt="4" custLinFactNeighborX="4236" custLinFactNeighborY="-20337">
        <dgm:presLayoutVars>
          <dgm:chMax val="1"/>
          <dgm:chPref val="1"/>
          <dgm:bulletEnabled val="1"/>
        </dgm:presLayoutVars>
      </dgm:prSet>
      <dgm:spPr/>
    </dgm:pt>
    <dgm:pt modelId="{83360A54-E4DC-4251-BC03-8BE166CEAB82}" type="pres">
      <dgm:prSet presAssocID="{2770F617-BD4E-48EA-B26E-F568BCED5EC3}" presName="Accent4" presStyleCnt="0"/>
      <dgm:spPr/>
    </dgm:pt>
    <dgm:pt modelId="{FCFC3F0E-3B43-4A94-B9D6-FD261854C2F9}" type="pres">
      <dgm:prSet presAssocID="{2770F617-BD4E-48EA-B26E-F568BCED5EC3}" presName="Accent" presStyleLbl="node1" presStyleIdx="3" presStyleCnt="4"/>
      <dgm:spPr>
        <a:solidFill>
          <a:srgbClr val="FF0000"/>
        </a:solidFill>
      </dgm:spPr>
    </dgm:pt>
    <dgm:pt modelId="{3331EF78-F31A-4961-A02F-90CDC42CD795}" type="pres">
      <dgm:prSet presAssocID="{2770F617-BD4E-48EA-B26E-F568BCED5EC3}" presName="Parent4" presStyleLbl="revTx" presStyleIdx="3" presStyleCnt="4">
        <dgm:presLayoutVars>
          <dgm:chMax val="1"/>
          <dgm:chPref val="1"/>
          <dgm:bulletEnabled val="1"/>
        </dgm:presLayoutVars>
      </dgm:prSet>
      <dgm:spPr/>
    </dgm:pt>
  </dgm:ptLst>
  <dgm:cxnLst>
    <dgm:cxn modelId="{912C8C11-5DCA-49F4-B29E-EE16974A64B8}" srcId="{760FC0D4-32F9-461C-B8CB-7BA25F2BADA7}" destId="{2770F617-BD4E-48EA-B26E-F568BCED5EC3}" srcOrd="3" destOrd="0" parTransId="{C783324D-A7E7-4C72-99EA-B6FEEE524DA1}" sibTransId="{B9F260E6-950B-4014-ABB1-3B23C654A96E}"/>
    <dgm:cxn modelId="{0A592C60-4B2E-4DD5-9ADA-5987B1ABEEE2}" type="presOf" srcId="{760FC0D4-32F9-461C-B8CB-7BA25F2BADA7}" destId="{4EDC65EF-108F-41DD-8B3E-CD37994CE225}" srcOrd="0" destOrd="0" presId="urn:microsoft.com/office/officeart/2009/layout/CircleArrowProcess"/>
    <dgm:cxn modelId="{36539747-FA87-4C0A-BD79-1455263D811D}" srcId="{760FC0D4-32F9-461C-B8CB-7BA25F2BADA7}" destId="{08CEECD1-49E7-47A2-BA3B-3B1FA7589555}" srcOrd="1" destOrd="0" parTransId="{2F34380B-22F9-43F3-9DF8-993EE6D0153B}" sibTransId="{40D30B9B-60C6-4E33-97EB-2E708150EF4A}"/>
    <dgm:cxn modelId="{D6B2AA52-9917-40E2-B8BC-CEC75360C925}" type="presOf" srcId="{0186B8D8-FD3C-4F8C-9D4E-A8C1C1F30A7E}" destId="{45C814A2-32BB-4EAF-96A7-2DA19C06F771}" srcOrd="0" destOrd="0" presId="urn:microsoft.com/office/officeart/2009/layout/CircleArrowProcess"/>
    <dgm:cxn modelId="{00D0A988-6F33-43A5-9D60-2C0FE6F606DC}" type="presOf" srcId="{78C89682-E0F9-484D-B425-4CC95290F14F}" destId="{1EE2E800-0649-4088-A9F1-A2725DFF7525}" srcOrd="0" destOrd="0" presId="urn:microsoft.com/office/officeart/2009/layout/CircleArrowProcess"/>
    <dgm:cxn modelId="{38399E9A-1A72-4B9B-8A52-0932394B781F}" type="presOf" srcId="{2770F617-BD4E-48EA-B26E-F568BCED5EC3}" destId="{3331EF78-F31A-4961-A02F-90CDC42CD795}" srcOrd="0" destOrd="0" presId="urn:microsoft.com/office/officeart/2009/layout/CircleArrowProcess"/>
    <dgm:cxn modelId="{58B5E8CE-B423-4BC4-B1DF-FA960165FE56}" srcId="{760FC0D4-32F9-461C-B8CB-7BA25F2BADA7}" destId="{0186B8D8-FD3C-4F8C-9D4E-A8C1C1F30A7E}" srcOrd="2" destOrd="0" parTransId="{27A63F3F-20AA-4D37-9C61-44970F056BA6}" sibTransId="{7427A599-4D62-4A57-BC04-236E2E4F5EF1}"/>
    <dgm:cxn modelId="{ED651CDC-3733-4D23-B40F-D30AE5DEBAC1}" type="presOf" srcId="{08CEECD1-49E7-47A2-BA3B-3B1FA7589555}" destId="{55AD8392-9BDD-4E6C-B3E1-3CC80946E9ED}" srcOrd="0" destOrd="0" presId="urn:microsoft.com/office/officeart/2009/layout/CircleArrowProcess"/>
    <dgm:cxn modelId="{ABE6B2F0-AED6-471C-AE59-425331FCCBEF}" srcId="{760FC0D4-32F9-461C-B8CB-7BA25F2BADA7}" destId="{78C89682-E0F9-484D-B425-4CC95290F14F}" srcOrd="0" destOrd="0" parTransId="{5CA04000-C78B-4223-9B38-095F0EBED6BB}" sibTransId="{373649D9-D94A-4C66-875C-B08BA5336A17}"/>
    <dgm:cxn modelId="{855AA613-732E-4241-85CD-073CB957DDDF}" type="presParOf" srcId="{4EDC65EF-108F-41DD-8B3E-CD37994CE225}" destId="{BA57CD30-439F-4D31-93CA-4D1D619FC3BF}" srcOrd="0" destOrd="0" presId="urn:microsoft.com/office/officeart/2009/layout/CircleArrowProcess"/>
    <dgm:cxn modelId="{B16CB97B-ADBC-4AB1-9F5E-3CAA0A464AE8}" type="presParOf" srcId="{BA57CD30-439F-4D31-93CA-4D1D619FC3BF}" destId="{15A4CD08-37CA-41BC-8003-5783346F87CF}" srcOrd="0" destOrd="0" presId="urn:microsoft.com/office/officeart/2009/layout/CircleArrowProcess"/>
    <dgm:cxn modelId="{EB026CCA-DE9E-40D9-A458-AA32DEFA87E1}" type="presParOf" srcId="{4EDC65EF-108F-41DD-8B3E-CD37994CE225}" destId="{1EE2E800-0649-4088-A9F1-A2725DFF7525}" srcOrd="1" destOrd="0" presId="urn:microsoft.com/office/officeart/2009/layout/CircleArrowProcess"/>
    <dgm:cxn modelId="{997699F4-FAC8-472C-BB18-6A240B9022ED}" type="presParOf" srcId="{4EDC65EF-108F-41DD-8B3E-CD37994CE225}" destId="{A61F8006-EE02-4886-8C1F-10B930761C9C}" srcOrd="2" destOrd="0" presId="urn:microsoft.com/office/officeart/2009/layout/CircleArrowProcess"/>
    <dgm:cxn modelId="{2A0E64CB-1CB1-4E92-BBAB-B1BF3DFA29BF}" type="presParOf" srcId="{A61F8006-EE02-4886-8C1F-10B930761C9C}" destId="{B6E76C12-6300-4D43-A3EB-1BFA831DC2F7}" srcOrd="0" destOrd="0" presId="urn:microsoft.com/office/officeart/2009/layout/CircleArrowProcess"/>
    <dgm:cxn modelId="{FB526C67-652D-4BF3-A869-969BED8FAE54}" type="presParOf" srcId="{4EDC65EF-108F-41DD-8B3E-CD37994CE225}" destId="{55AD8392-9BDD-4E6C-B3E1-3CC80946E9ED}" srcOrd="3" destOrd="0" presId="urn:microsoft.com/office/officeart/2009/layout/CircleArrowProcess"/>
    <dgm:cxn modelId="{43684CE6-DD71-43D9-81BF-160BF5EFDF1B}" type="presParOf" srcId="{4EDC65EF-108F-41DD-8B3E-CD37994CE225}" destId="{EC0DFBFE-09B0-4DB4-B8C8-001F851BD356}" srcOrd="4" destOrd="0" presId="urn:microsoft.com/office/officeart/2009/layout/CircleArrowProcess"/>
    <dgm:cxn modelId="{2A96A1EF-D3AC-4C4C-B731-4AFBF36F6F58}" type="presParOf" srcId="{EC0DFBFE-09B0-4DB4-B8C8-001F851BD356}" destId="{813E4533-AEA2-4759-84EC-AA432949E26F}" srcOrd="0" destOrd="0" presId="urn:microsoft.com/office/officeart/2009/layout/CircleArrowProcess"/>
    <dgm:cxn modelId="{A10A0891-0A9D-470C-9DDB-D35D6C5B1183}" type="presParOf" srcId="{4EDC65EF-108F-41DD-8B3E-CD37994CE225}" destId="{45C814A2-32BB-4EAF-96A7-2DA19C06F771}" srcOrd="5" destOrd="0" presId="urn:microsoft.com/office/officeart/2009/layout/CircleArrowProcess"/>
    <dgm:cxn modelId="{9B199C96-7C7C-4335-A9A2-E9D286268975}" type="presParOf" srcId="{4EDC65EF-108F-41DD-8B3E-CD37994CE225}" destId="{83360A54-E4DC-4251-BC03-8BE166CEAB82}" srcOrd="6" destOrd="0" presId="urn:microsoft.com/office/officeart/2009/layout/CircleArrowProcess"/>
    <dgm:cxn modelId="{9D6AD7F3-8718-4138-8213-F0297F13B2D6}" type="presParOf" srcId="{83360A54-E4DC-4251-BC03-8BE166CEAB82}" destId="{FCFC3F0E-3B43-4A94-B9D6-FD261854C2F9}" srcOrd="0" destOrd="0" presId="urn:microsoft.com/office/officeart/2009/layout/CircleArrowProcess"/>
    <dgm:cxn modelId="{9E44B800-5E67-4DD1-BB74-07B3594B6DD8}" type="presParOf" srcId="{4EDC65EF-108F-41DD-8B3E-CD37994CE225}" destId="{3331EF78-F31A-4961-A02F-90CDC42CD795}" srcOrd="7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60FC0D4-32F9-461C-B8CB-7BA25F2BADA7}" type="doc">
      <dgm:prSet loTypeId="urn:microsoft.com/office/officeart/2009/layout/CircleArrowProcess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78C89682-E0F9-484D-B425-4CC95290F14F}">
      <dgm:prSet phldrT="[Text]" custT="1"/>
      <dgm:spPr/>
      <dgm:t>
        <a:bodyPr/>
        <a:lstStyle/>
        <a:p>
          <a:r>
            <a:rPr lang="en-GB" sz="2400" dirty="0"/>
            <a:t>Task</a:t>
          </a:r>
          <a:endParaRPr lang="en-US" sz="2400" dirty="0"/>
        </a:p>
      </dgm:t>
    </dgm:pt>
    <dgm:pt modelId="{5CA04000-C78B-4223-9B38-095F0EBED6BB}" type="parTrans" cxnId="{ABE6B2F0-AED6-471C-AE59-425331FCCBEF}">
      <dgm:prSet/>
      <dgm:spPr/>
      <dgm:t>
        <a:bodyPr/>
        <a:lstStyle/>
        <a:p>
          <a:endParaRPr lang="en-US"/>
        </a:p>
      </dgm:t>
    </dgm:pt>
    <dgm:pt modelId="{373649D9-D94A-4C66-875C-B08BA5336A17}" type="sibTrans" cxnId="{ABE6B2F0-AED6-471C-AE59-425331FCCBEF}">
      <dgm:prSet/>
      <dgm:spPr/>
      <dgm:t>
        <a:bodyPr/>
        <a:lstStyle/>
        <a:p>
          <a:endParaRPr lang="en-US"/>
        </a:p>
      </dgm:t>
    </dgm:pt>
    <dgm:pt modelId="{08CEECD1-49E7-47A2-BA3B-3B1FA7589555}">
      <dgm:prSet phldrT="[Text]" custT="1"/>
      <dgm:spPr/>
      <dgm:t>
        <a:bodyPr/>
        <a:lstStyle/>
        <a:p>
          <a:r>
            <a:rPr lang="fr-LU" sz="2400" dirty="0"/>
            <a:t>Workshop</a:t>
          </a:r>
          <a:endParaRPr lang="en-US" sz="2400" dirty="0"/>
        </a:p>
      </dgm:t>
    </dgm:pt>
    <dgm:pt modelId="{2F34380B-22F9-43F3-9DF8-993EE6D0153B}" type="parTrans" cxnId="{36539747-FA87-4C0A-BD79-1455263D811D}">
      <dgm:prSet/>
      <dgm:spPr/>
      <dgm:t>
        <a:bodyPr/>
        <a:lstStyle/>
        <a:p>
          <a:endParaRPr lang="en-US"/>
        </a:p>
      </dgm:t>
    </dgm:pt>
    <dgm:pt modelId="{40D30B9B-60C6-4E33-97EB-2E708150EF4A}" type="sibTrans" cxnId="{36539747-FA87-4C0A-BD79-1455263D811D}">
      <dgm:prSet/>
      <dgm:spPr/>
      <dgm:t>
        <a:bodyPr/>
        <a:lstStyle/>
        <a:p>
          <a:endParaRPr lang="en-US"/>
        </a:p>
      </dgm:t>
    </dgm:pt>
    <dgm:pt modelId="{0186B8D8-FD3C-4F8C-9D4E-A8C1C1F30A7E}">
      <dgm:prSet phldrT="[Text]" custT="1"/>
      <dgm:spPr/>
      <dgm:t>
        <a:bodyPr/>
        <a:lstStyle/>
        <a:p>
          <a:r>
            <a:rPr lang="en-GB" sz="2400" dirty="0"/>
            <a:t>Writing</a:t>
          </a:r>
        </a:p>
        <a:p>
          <a:r>
            <a:rPr lang="en-US" sz="2400" dirty="0"/>
            <a:t>Reflection</a:t>
          </a:r>
        </a:p>
      </dgm:t>
    </dgm:pt>
    <dgm:pt modelId="{27A63F3F-20AA-4D37-9C61-44970F056BA6}" type="parTrans" cxnId="{58B5E8CE-B423-4BC4-B1DF-FA960165FE56}">
      <dgm:prSet/>
      <dgm:spPr/>
      <dgm:t>
        <a:bodyPr/>
        <a:lstStyle/>
        <a:p>
          <a:endParaRPr lang="en-US"/>
        </a:p>
      </dgm:t>
    </dgm:pt>
    <dgm:pt modelId="{7427A599-4D62-4A57-BC04-236E2E4F5EF1}" type="sibTrans" cxnId="{58B5E8CE-B423-4BC4-B1DF-FA960165FE56}">
      <dgm:prSet/>
      <dgm:spPr/>
      <dgm:t>
        <a:bodyPr/>
        <a:lstStyle/>
        <a:p>
          <a:endParaRPr lang="en-US"/>
        </a:p>
      </dgm:t>
    </dgm:pt>
    <dgm:pt modelId="{2770F617-BD4E-48EA-B26E-F568BCED5EC3}">
      <dgm:prSet/>
      <dgm:spPr/>
      <dgm:t>
        <a:bodyPr/>
        <a:lstStyle/>
        <a:p>
          <a:endParaRPr lang="en-US"/>
        </a:p>
      </dgm:t>
    </dgm:pt>
    <dgm:pt modelId="{C783324D-A7E7-4C72-99EA-B6FEEE524DA1}" type="parTrans" cxnId="{912C8C11-5DCA-49F4-B29E-EE16974A64B8}">
      <dgm:prSet/>
      <dgm:spPr/>
      <dgm:t>
        <a:bodyPr/>
        <a:lstStyle/>
        <a:p>
          <a:endParaRPr lang="en-US"/>
        </a:p>
      </dgm:t>
    </dgm:pt>
    <dgm:pt modelId="{B9F260E6-950B-4014-ABB1-3B23C654A96E}" type="sibTrans" cxnId="{912C8C11-5DCA-49F4-B29E-EE16974A64B8}">
      <dgm:prSet/>
      <dgm:spPr/>
      <dgm:t>
        <a:bodyPr/>
        <a:lstStyle/>
        <a:p>
          <a:endParaRPr lang="en-US"/>
        </a:p>
      </dgm:t>
    </dgm:pt>
    <dgm:pt modelId="{4EDC65EF-108F-41DD-8B3E-CD37994CE225}" type="pres">
      <dgm:prSet presAssocID="{760FC0D4-32F9-461C-B8CB-7BA25F2BADA7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BA57CD30-439F-4D31-93CA-4D1D619FC3BF}" type="pres">
      <dgm:prSet presAssocID="{78C89682-E0F9-484D-B425-4CC95290F14F}" presName="Accent1" presStyleCnt="0"/>
      <dgm:spPr/>
    </dgm:pt>
    <dgm:pt modelId="{15A4CD08-37CA-41BC-8003-5783346F87CF}" type="pres">
      <dgm:prSet presAssocID="{78C89682-E0F9-484D-B425-4CC95290F14F}" presName="Accent" presStyleLbl="node1" presStyleIdx="0" presStyleCnt="4"/>
      <dgm:spPr>
        <a:solidFill>
          <a:schemeClr val="accent2"/>
        </a:solidFill>
      </dgm:spPr>
    </dgm:pt>
    <dgm:pt modelId="{1EE2E800-0649-4088-A9F1-A2725DFF7525}" type="pres">
      <dgm:prSet presAssocID="{78C89682-E0F9-484D-B425-4CC95290F14F}" presName="Parent1" presStyleLbl="revTx" presStyleIdx="0" presStyleCnt="4">
        <dgm:presLayoutVars>
          <dgm:chMax val="1"/>
          <dgm:chPref val="1"/>
          <dgm:bulletEnabled val="1"/>
        </dgm:presLayoutVars>
      </dgm:prSet>
      <dgm:spPr/>
    </dgm:pt>
    <dgm:pt modelId="{A61F8006-EE02-4886-8C1F-10B930761C9C}" type="pres">
      <dgm:prSet presAssocID="{08CEECD1-49E7-47A2-BA3B-3B1FA7589555}" presName="Accent2" presStyleCnt="0"/>
      <dgm:spPr/>
    </dgm:pt>
    <dgm:pt modelId="{B6E76C12-6300-4D43-A3EB-1BFA831DC2F7}" type="pres">
      <dgm:prSet presAssocID="{08CEECD1-49E7-47A2-BA3B-3B1FA7589555}" presName="Accent" presStyleLbl="node1" presStyleIdx="1" presStyleCnt="4"/>
      <dgm:spPr>
        <a:solidFill>
          <a:schemeClr val="accent1">
            <a:lumMod val="75000"/>
          </a:schemeClr>
        </a:solidFill>
      </dgm:spPr>
    </dgm:pt>
    <dgm:pt modelId="{55AD8392-9BDD-4E6C-B3E1-3CC80946E9ED}" type="pres">
      <dgm:prSet presAssocID="{08CEECD1-49E7-47A2-BA3B-3B1FA7589555}" presName="Parent2" presStyleLbl="revTx" presStyleIdx="1" presStyleCnt="4">
        <dgm:presLayoutVars>
          <dgm:chMax val="1"/>
          <dgm:chPref val="1"/>
          <dgm:bulletEnabled val="1"/>
        </dgm:presLayoutVars>
      </dgm:prSet>
      <dgm:spPr/>
    </dgm:pt>
    <dgm:pt modelId="{EC0DFBFE-09B0-4DB4-B8C8-001F851BD356}" type="pres">
      <dgm:prSet presAssocID="{0186B8D8-FD3C-4F8C-9D4E-A8C1C1F30A7E}" presName="Accent3" presStyleCnt="0"/>
      <dgm:spPr/>
    </dgm:pt>
    <dgm:pt modelId="{813E4533-AEA2-4759-84EC-AA432949E26F}" type="pres">
      <dgm:prSet presAssocID="{0186B8D8-FD3C-4F8C-9D4E-A8C1C1F30A7E}" presName="Accent" presStyleLbl="node1" presStyleIdx="2" presStyleCnt="4"/>
      <dgm:spPr>
        <a:solidFill>
          <a:srgbClr val="00B050"/>
        </a:solidFill>
      </dgm:spPr>
    </dgm:pt>
    <dgm:pt modelId="{45C814A2-32BB-4EAF-96A7-2DA19C06F771}" type="pres">
      <dgm:prSet presAssocID="{0186B8D8-FD3C-4F8C-9D4E-A8C1C1F30A7E}" presName="Parent3" presStyleLbl="revTx" presStyleIdx="2" presStyleCnt="4" custLinFactNeighborX="4236" custLinFactNeighborY="-20337">
        <dgm:presLayoutVars>
          <dgm:chMax val="1"/>
          <dgm:chPref val="1"/>
          <dgm:bulletEnabled val="1"/>
        </dgm:presLayoutVars>
      </dgm:prSet>
      <dgm:spPr/>
    </dgm:pt>
    <dgm:pt modelId="{83360A54-E4DC-4251-BC03-8BE166CEAB82}" type="pres">
      <dgm:prSet presAssocID="{2770F617-BD4E-48EA-B26E-F568BCED5EC3}" presName="Accent4" presStyleCnt="0"/>
      <dgm:spPr/>
    </dgm:pt>
    <dgm:pt modelId="{FCFC3F0E-3B43-4A94-B9D6-FD261854C2F9}" type="pres">
      <dgm:prSet presAssocID="{2770F617-BD4E-48EA-B26E-F568BCED5EC3}" presName="Accent" presStyleLbl="node1" presStyleIdx="3" presStyleCnt="4"/>
      <dgm:spPr>
        <a:solidFill>
          <a:srgbClr val="FF0000"/>
        </a:solidFill>
      </dgm:spPr>
    </dgm:pt>
    <dgm:pt modelId="{3331EF78-F31A-4961-A02F-90CDC42CD795}" type="pres">
      <dgm:prSet presAssocID="{2770F617-BD4E-48EA-B26E-F568BCED5EC3}" presName="Parent4" presStyleLbl="revTx" presStyleIdx="3" presStyleCnt="4">
        <dgm:presLayoutVars>
          <dgm:chMax val="1"/>
          <dgm:chPref val="1"/>
          <dgm:bulletEnabled val="1"/>
        </dgm:presLayoutVars>
      </dgm:prSet>
      <dgm:spPr/>
    </dgm:pt>
  </dgm:ptLst>
  <dgm:cxnLst>
    <dgm:cxn modelId="{912C8C11-5DCA-49F4-B29E-EE16974A64B8}" srcId="{760FC0D4-32F9-461C-B8CB-7BA25F2BADA7}" destId="{2770F617-BD4E-48EA-B26E-F568BCED5EC3}" srcOrd="3" destOrd="0" parTransId="{C783324D-A7E7-4C72-99EA-B6FEEE524DA1}" sibTransId="{B9F260E6-950B-4014-ABB1-3B23C654A96E}"/>
    <dgm:cxn modelId="{0A592C60-4B2E-4DD5-9ADA-5987B1ABEEE2}" type="presOf" srcId="{760FC0D4-32F9-461C-B8CB-7BA25F2BADA7}" destId="{4EDC65EF-108F-41DD-8B3E-CD37994CE225}" srcOrd="0" destOrd="0" presId="urn:microsoft.com/office/officeart/2009/layout/CircleArrowProcess"/>
    <dgm:cxn modelId="{36539747-FA87-4C0A-BD79-1455263D811D}" srcId="{760FC0D4-32F9-461C-B8CB-7BA25F2BADA7}" destId="{08CEECD1-49E7-47A2-BA3B-3B1FA7589555}" srcOrd="1" destOrd="0" parTransId="{2F34380B-22F9-43F3-9DF8-993EE6D0153B}" sibTransId="{40D30B9B-60C6-4E33-97EB-2E708150EF4A}"/>
    <dgm:cxn modelId="{D6B2AA52-9917-40E2-B8BC-CEC75360C925}" type="presOf" srcId="{0186B8D8-FD3C-4F8C-9D4E-A8C1C1F30A7E}" destId="{45C814A2-32BB-4EAF-96A7-2DA19C06F771}" srcOrd="0" destOrd="0" presId="urn:microsoft.com/office/officeart/2009/layout/CircleArrowProcess"/>
    <dgm:cxn modelId="{00D0A988-6F33-43A5-9D60-2C0FE6F606DC}" type="presOf" srcId="{78C89682-E0F9-484D-B425-4CC95290F14F}" destId="{1EE2E800-0649-4088-A9F1-A2725DFF7525}" srcOrd="0" destOrd="0" presId="urn:microsoft.com/office/officeart/2009/layout/CircleArrowProcess"/>
    <dgm:cxn modelId="{38399E9A-1A72-4B9B-8A52-0932394B781F}" type="presOf" srcId="{2770F617-BD4E-48EA-B26E-F568BCED5EC3}" destId="{3331EF78-F31A-4961-A02F-90CDC42CD795}" srcOrd="0" destOrd="0" presId="urn:microsoft.com/office/officeart/2009/layout/CircleArrowProcess"/>
    <dgm:cxn modelId="{58B5E8CE-B423-4BC4-B1DF-FA960165FE56}" srcId="{760FC0D4-32F9-461C-B8CB-7BA25F2BADA7}" destId="{0186B8D8-FD3C-4F8C-9D4E-A8C1C1F30A7E}" srcOrd="2" destOrd="0" parTransId="{27A63F3F-20AA-4D37-9C61-44970F056BA6}" sibTransId="{7427A599-4D62-4A57-BC04-236E2E4F5EF1}"/>
    <dgm:cxn modelId="{ED651CDC-3733-4D23-B40F-D30AE5DEBAC1}" type="presOf" srcId="{08CEECD1-49E7-47A2-BA3B-3B1FA7589555}" destId="{55AD8392-9BDD-4E6C-B3E1-3CC80946E9ED}" srcOrd="0" destOrd="0" presId="urn:microsoft.com/office/officeart/2009/layout/CircleArrowProcess"/>
    <dgm:cxn modelId="{ABE6B2F0-AED6-471C-AE59-425331FCCBEF}" srcId="{760FC0D4-32F9-461C-B8CB-7BA25F2BADA7}" destId="{78C89682-E0F9-484D-B425-4CC95290F14F}" srcOrd="0" destOrd="0" parTransId="{5CA04000-C78B-4223-9B38-095F0EBED6BB}" sibTransId="{373649D9-D94A-4C66-875C-B08BA5336A17}"/>
    <dgm:cxn modelId="{855AA613-732E-4241-85CD-073CB957DDDF}" type="presParOf" srcId="{4EDC65EF-108F-41DD-8B3E-CD37994CE225}" destId="{BA57CD30-439F-4D31-93CA-4D1D619FC3BF}" srcOrd="0" destOrd="0" presId="urn:microsoft.com/office/officeart/2009/layout/CircleArrowProcess"/>
    <dgm:cxn modelId="{B16CB97B-ADBC-4AB1-9F5E-3CAA0A464AE8}" type="presParOf" srcId="{BA57CD30-439F-4D31-93CA-4D1D619FC3BF}" destId="{15A4CD08-37CA-41BC-8003-5783346F87CF}" srcOrd="0" destOrd="0" presId="urn:microsoft.com/office/officeart/2009/layout/CircleArrowProcess"/>
    <dgm:cxn modelId="{EB026CCA-DE9E-40D9-A458-AA32DEFA87E1}" type="presParOf" srcId="{4EDC65EF-108F-41DD-8B3E-CD37994CE225}" destId="{1EE2E800-0649-4088-A9F1-A2725DFF7525}" srcOrd="1" destOrd="0" presId="urn:microsoft.com/office/officeart/2009/layout/CircleArrowProcess"/>
    <dgm:cxn modelId="{997699F4-FAC8-472C-BB18-6A240B9022ED}" type="presParOf" srcId="{4EDC65EF-108F-41DD-8B3E-CD37994CE225}" destId="{A61F8006-EE02-4886-8C1F-10B930761C9C}" srcOrd="2" destOrd="0" presId="urn:microsoft.com/office/officeart/2009/layout/CircleArrowProcess"/>
    <dgm:cxn modelId="{2A0E64CB-1CB1-4E92-BBAB-B1BF3DFA29BF}" type="presParOf" srcId="{A61F8006-EE02-4886-8C1F-10B930761C9C}" destId="{B6E76C12-6300-4D43-A3EB-1BFA831DC2F7}" srcOrd="0" destOrd="0" presId="urn:microsoft.com/office/officeart/2009/layout/CircleArrowProcess"/>
    <dgm:cxn modelId="{FB526C67-652D-4BF3-A869-969BED8FAE54}" type="presParOf" srcId="{4EDC65EF-108F-41DD-8B3E-CD37994CE225}" destId="{55AD8392-9BDD-4E6C-B3E1-3CC80946E9ED}" srcOrd="3" destOrd="0" presId="urn:microsoft.com/office/officeart/2009/layout/CircleArrowProcess"/>
    <dgm:cxn modelId="{43684CE6-DD71-43D9-81BF-160BF5EFDF1B}" type="presParOf" srcId="{4EDC65EF-108F-41DD-8B3E-CD37994CE225}" destId="{EC0DFBFE-09B0-4DB4-B8C8-001F851BD356}" srcOrd="4" destOrd="0" presId="urn:microsoft.com/office/officeart/2009/layout/CircleArrowProcess"/>
    <dgm:cxn modelId="{2A96A1EF-D3AC-4C4C-B731-4AFBF36F6F58}" type="presParOf" srcId="{EC0DFBFE-09B0-4DB4-B8C8-001F851BD356}" destId="{813E4533-AEA2-4759-84EC-AA432949E26F}" srcOrd="0" destOrd="0" presId="urn:microsoft.com/office/officeart/2009/layout/CircleArrowProcess"/>
    <dgm:cxn modelId="{A10A0891-0A9D-470C-9DDB-D35D6C5B1183}" type="presParOf" srcId="{4EDC65EF-108F-41DD-8B3E-CD37994CE225}" destId="{45C814A2-32BB-4EAF-96A7-2DA19C06F771}" srcOrd="5" destOrd="0" presId="urn:microsoft.com/office/officeart/2009/layout/CircleArrowProcess"/>
    <dgm:cxn modelId="{9B199C96-7C7C-4335-A9A2-E9D286268975}" type="presParOf" srcId="{4EDC65EF-108F-41DD-8B3E-CD37994CE225}" destId="{83360A54-E4DC-4251-BC03-8BE166CEAB82}" srcOrd="6" destOrd="0" presId="urn:microsoft.com/office/officeart/2009/layout/CircleArrowProcess"/>
    <dgm:cxn modelId="{9D6AD7F3-8718-4138-8213-F0297F13B2D6}" type="presParOf" srcId="{83360A54-E4DC-4251-BC03-8BE166CEAB82}" destId="{FCFC3F0E-3B43-4A94-B9D6-FD261854C2F9}" srcOrd="0" destOrd="0" presId="urn:microsoft.com/office/officeart/2009/layout/CircleArrowProcess"/>
    <dgm:cxn modelId="{9E44B800-5E67-4DD1-BB74-07B3594B6DD8}" type="presParOf" srcId="{4EDC65EF-108F-41DD-8B3E-CD37994CE225}" destId="{3331EF78-F31A-4961-A02F-90CDC42CD795}" srcOrd="7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60FC0D4-32F9-461C-B8CB-7BA25F2BADA7}" type="doc">
      <dgm:prSet loTypeId="urn:microsoft.com/office/officeart/2009/layout/CircleArrowProcess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78C89682-E0F9-484D-B425-4CC95290F14F}">
      <dgm:prSet phldrT="[Text]" custT="1"/>
      <dgm:spPr/>
      <dgm:t>
        <a:bodyPr/>
        <a:lstStyle/>
        <a:p>
          <a:r>
            <a:rPr lang="en-GB" sz="2400" dirty="0"/>
            <a:t>Task</a:t>
          </a:r>
          <a:endParaRPr lang="en-US" sz="2400" dirty="0"/>
        </a:p>
      </dgm:t>
    </dgm:pt>
    <dgm:pt modelId="{5CA04000-C78B-4223-9B38-095F0EBED6BB}" type="parTrans" cxnId="{ABE6B2F0-AED6-471C-AE59-425331FCCBEF}">
      <dgm:prSet/>
      <dgm:spPr/>
      <dgm:t>
        <a:bodyPr/>
        <a:lstStyle/>
        <a:p>
          <a:endParaRPr lang="en-US"/>
        </a:p>
      </dgm:t>
    </dgm:pt>
    <dgm:pt modelId="{373649D9-D94A-4C66-875C-B08BA5336A17}" type="sibTrans" cxnId="{ABE6B2F0-AED6-471C-AE59-425331FCCBEF}">
      <dgm:prSet/>
      <dgm:spPr/>
      <dgm:t>
        <a:bodyPr/>
        <a:lstStyle/>
        <a:p>
          <a:endParaRPr lang="en-US"/>
        </a:p>
      </dgm:t>
    </dgm:pt>
    <dgm:pt modelId="{08CEECD1-49E7-47A2-BA3B-3B1FA7589555}">
      <dgm:prSet phldrT="[Text]" custT="1"/>
      <dgm:spPr/>
      <dgm:t>
        <a:bodyPr/>
        <a:lstStyle/>
        <a:p>
          <a:r>
            <a:rPr lang="fr-LU" sz="2400" dirty="0"/>
            <a:t>Workshop</a:t>
          </a:r>
          <a:endParaRPr lang="en-US" sz="2400" dirty="0"/>
        </a:p>
      </dgm:t>
    </dgm:pt>
    <dgm:pt modelId="{2F34380B-22F9-43F3-9DF8-993EE6D0153B}" type="parTrans" cxnId="{36539747-FA87-4C0A-BD79-1455263D811D}">
      <dgm:prSet/>
      <dgm:spPr/>
      <dgm:t>
        <a:bodyPr/>
        <a:lstStyle/>
        <a:p>
          <a:endParaRPr lang="en-US"/>
        </a:p>
      </dgm:t>
    </dgm:pt>
    <dgm:pt modelId="{40D30B9B-60C6-4E33-97EB-2E708150EF4A}" type="sibTrans" cxnId="{36539747-FA87-4C0A-BD79-1455263D811D}">
      <dgm:prSet/>
      <dgm:spPr/>
      <dgm:t>
        <a:bodyPr/>
        <a:lstStyle/>
        <a:p>
          <a:endParaRPr lang="en-US"/>
        </a:p>
      </dgm:t>
    </dgm:pt>
    <dgm:pt modelId="{0186B8D8-FD3C-4F8C-9D4E-A8C1C1F30A7E}">
      <dgm:prSet phldrT="[Text]" custT="1"/>
      <dgm:spPr/>
      <dgm:t>
        <a:bodyPr/>
        <a:lstStyle/>
        <a:p>
          <a:r>
            <a:rPr lang="en-GB" sz="2400" dirty="0"/>
            <a:t>Writing</a:t>
          </a:r>
        </a:p>
        <a:p>
          <a:r>
            <a:rPr lang="en-US" sz="2400" dirty="0"/>
            <a:t>Reflection</a:t>
          </a:r>
        </a:p>
      </dgm:t>
    </dgm:pt>
    <dgm:pt modelId="{27A63F3F-20AA-4D37-9C61-44970F056BA6}" type="parTrans" cxnId="{58B5E8CE-B423-4BC4-B1DF-FA960165FE56}">
      <dgm:prSet/>
      <dgm:spPr/>
      <dgm:t>
        <a:bodyPr/>
        <a:lstStyle/>
        <a:p>
          <a:endParaRPr lang="en-US"/>
        </a:p>
      </dgm:t>
    </dgm:pt>
    <dgm:pt modelId="{7427A599-4D62-4A57-BC04-236E2E4F5EF1}" type="sibTrans" cxnId="{58B5E8CE-B423-4BC4-B1DF-FA960165FE56}">
      <dgm:prSet/>
      <dgm:spPr/>
      <dgm:t>
        <a:bodyPr/>
        <a:lstStyle/>
        <a:p>
          <a:endParaRPr lang="en-US"/>
        </a:p>
      </dgm:t>
    </dgm:pt>
    <dgm:pt modelId="{2770F617-BD4E-48EA-B26E-F568BCED5EC3}">
      <dgm:prSet/>
      <dgm:spPr/>
      <dgm:t>
        <a:bodyPr/>
        <a:lstStyle/>
        <a:p>
          <a:endParaRPr lang="en-US"/>
        </a:p>
      </dgm:t>
    </dgm:pt>
    <dgm:pt modelId="{C783324D-A7E7-4C72-99EA-B6FEEE524DA1}" type="parTrans" cxnId="{912C8C11-5DCA-49F4-B29E-EE16974A64B8}">
      <dgm:prSet/>
      <dgm:spPr/>
      <dgm:t>
        <a:bodyPr/>
        <a:lstStyle/>
        <a:p>
          <a:endParaRPr lang="en-US"/>
        </a:p>
      </dgm:t>
    </dgm:pt>
    <dgm:pt modelId="{B9F260E6-950B-4014-ABB1-3B23C654A96E}" type="sibTrans" cxnId="{912C8C11-5DCA-49F4-B29E-EE16974A64B8}">
      <dgm:prSet/>
      <dgm:spPr/>
      <dgm:t>
        <a:bodyPr/>
        <a:lstStyle/>
        <a:p>
          <a:endParaRPr lang="en-US"/>
        </a:p>
      </dgm:t>
    </dgm:pt>
    <dgm:pt modelId="{4EDC65EF-108F-41DD-8B3E-CD37994CE225}" type="pres">
      <dgm:prSet presAssocID="{760FC0D4-32F9-461C-B8CB-7BA25F2BADA7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BA57CD30-439F-4D31-93CA-4D1D619FC3BF}" type="pres">
      <dgm:prSet presAssocID="{78C89682-E0F9-484D-B425-4CC95290F14F}" presName="Accent1" presStyleCnt="0"/>
      <dgm:spPr/>
    </dgm:pt>
    <dgm:pt modelId="{15A4CD08-37CA-41BC-8003-5783346F87CF}" type="pres">
      <dgm:prSet presAssocID="{78C89682-E0F9-484D-B425-4CC95290F14F}" presName="Accent" presStyleLbl="node1" presStyleIdx="0" presStyleCnt="4"/>
      <dgm:spPr>
        <a:solidFill>
          <a:schemeClr val="accent2"/>
        </a:solidFill>
      </dgm:spPr>
    </dgm:pt>
    <dgm:pt modelId="{1EE2E800-0649-4088-A9F1-A2725DFF7525}" type="pres">
      <dgm:prSet presAssocID="{78C89682-E0F9-484D-B425-4CC95290F14F}" presName="Parent1" presStyleLbl="revTx" presStyleIdx="0" presStyleCnt="4">
        <dgm:presLayoutVars>
          <dgm:chMax val="1"/>
          <dgm:chPref val="1"/>
          <dgm:bulletEnabled val="1"/>
        </dgm:presLayoutVars>
      </dgm:prSet>
      <dgm:spPr/>
    </dgm:pt>
    <dgm:pt modelId="{A61F8006-EE02-4886-8C1F-10B930761C9C}" type="pres">
      <dgm:prSet presAssocID="{08CEECD1-49E7-47A2-BA3B-3B1FA7589555}" presName="Accent2" presStyleCnt="0"/>
      <dgm:spPr/>
    </dgm:pt>
    <dgm:pt modelId="{B6E76C12-6300-4D43-A3EB-1BFA831DC2F7}" type="pres">
      <dgm:prSet presAssocID="{08CEECD1-49E7-47A2-BA3B-3B1FA7589555}" presName="Accent" presStyleLbl="node1" presStyleIdx="1" presStyleCnt="4"/>
      <dgm:spPr>
        <a:solidFill>
          <a:schemeClr val="accent1">
            <a:lumMod val="75000"/>
          </a:schemeClr>
        </a:solidFill>
      </dgm:spPr>
    </dgm:pt>
    <dgm:pt modelId="{55AD8392-9BDD-4E6C-B3E1-3CC80946E9ED}" type="pres">
      <dgm:prSet presAssocID="{08CEECD1-49E7-47A2-BA3B-3B1FA7589555}" presName="Parent2" presStyleLbl="revTx" presStyleIdx="1" presStyleCnt="4">
        <dgm:presLayoutVars>
          <dgm:chMax val="1"/>
          <dgm:chPref val="1"/>
          <dgm:bulletEnabled val="1"/>
        </dgm:presLayoutVars>
      </dgm:prSet>
      <dgm:spPr/>
    </dgm:pt>
    <dgm:pt modelId="{EC0DFBFE-09B0-4DB4-B8C8-001F851BD356}" type="pres">
      <dgm:prSet presAssocID="{0186B8D8-FD3C-4F8C-9D4E-A8C1C1F30A7E}" presName="Accent3" presStyleCnt="0"/>
      <dgm:spPr/>
    </dgm:pt>
    <dgm:pt modelId="{813E4533-AEA2-4759-84EC-AA432949E26F}" type="pres">
      <dgm:prSet presAssocID="{0186B8D8-FD3C-4F8C-9D4E-A8C1C1F30A7E}" presName="Accent" presStyleLbl="node1" presStyleIdx="2" presStyleCnt="4"/>
      <dgm:spPr>
        <a:solidFill>
          <a:srgbClr val="00B050"/>
        </a:solidFill>
      </dgm:spPr>
    </dgm:pt>
    <dgm:pt modelId="{45C814A2-32BB-4EAF-96A7-2DA19C06F771}" type="pres">
      <dgm:prSet presAssocID="{0186B8D8-FD3C-4F8C-9D4E-A8C1C1F30A7E}" presName="Parent3" presStyleLbl="revTx" presStyleIdx="2" presStyleCnt="4" custLinFactNeighborX="4236" custLinFactNeighborY="-20337">
        <dgm:presLayoutVars>
          <dgm:chMax val="1"/>
          <dgm:chPref val="1"/>
          <dgm:bulletEnabled val="1"/>
        </dgm:presLayoutVars>
      </dgm:prSet>
      <dgm:spPr/>
    </dgm:pt>
    <dgm:pt modelId="{83360A54-E4DC-4251-BC03-8BE166CEAB82}" type="pres">
      <dgm:prSet presAssocID="{2770F617-BD4E-48EA-B26E-F568BCED5EC3}" presName="Accent4" presStyleCnt="0"/>
      <dgm:spPr/>
    </dgm:pt>
    <dgm:pt modelId="{FCFC3F0E-3B43-4A94-B9D6-FD261854C2F9}" type="pres">
      <dgm:prSet presAssocID="{2770F617-BD4E-48EA-B26E-F568BCED5EC3}" presName="Accent" presStyleLbl="node1" presStyleIdx="3" presStyleCnt="4"/>
      <dgm:spPr>
        <a:solidFill>
          <a:srgbClr val="FF0000"/>
        </a:solidFill>
      </dgm:spPr>
    </dgm:pt>
    <dgm:pt modelId="{3331EF78-F31A-4961-A02F-90CDC42CD795}" type="pres">
      <dgm:prSet presAssocID="{2770F617-BD4E-48EA-B26E-F568BCED5EC3}" presName="Parent4" presStyleLbl="revTx" presStyleIdx="3" presStyleCnt="4">
        <dgm:presLayoutVars>
          <dgm:chMax val="1"/>
          <dgm:chPref val="1"/>
          <dgm:bulletEnabled val="1"/>
        </dgm:presLayoutVars>
      </dgm:prSet>
      <dgm:spPr/>
    </dgm:pt>
  </dgm:ptLst>
  <dgm:cxnLst>
    <dgm:cxn modelId="{912C8C11-5DCA-49F4-B29E-EE16974A64B8}" srcId="{760FC0D4-32F9-461C-B8CB-7BA25F2BADA7}" destId="{2770F617-BD4E-48EA-B26E-F568BCED5EC3}" srcOrd="3" destOrd="0" parTransId="{C783324D-A7E7-4C72-99EA-B6FEEE524DA1}" sibTransId="{B9F260E6-950B-4014-ABB1-3B23C654A96E}"/>
    <dgm:cxn modelId="{0A592C60-4B2E-4DD5-9ADA-5987B1ABEEE2}" type="presOf" srcId="{760FC0D4-32F9-461C-B8CB-7BA25F2BADA7}" destId="{4EDC65EF-108F-41DD-8B3E-CD37994CE225}" srcOrd="0" destOrd="0" presId="urn:microsoft.com/office/officeart/2009/layout/CircleArrowProcess"/>
    <dgm:cxn modelId="{36539747-FA87-4C0A-BD79-1455263D811D}" srcId="{760FC0D4-32F9-461C-B8CB-7BA25F2BADA7}" destId="{08CEECD1-49E7-47A2-BA3B-3B1FA7589555}" srcOrd="1" destOrd="0" parTransId="{2F34380B-22F9-43F3-9DF8-993EE6D0153B}" sibTransId="{40D30B9B-60C6-4E33-97EB-2E708150EF4A}"/>
    <dgm:cxn modelId="{D6B2AA52-9917-40E2-B8BC-CEC75360C925}" type="presOf" srcId="{0186B8D8-FD3C-4F8C-9D4E-A8C1C1F30A7E}" destId="{45C814A2-32BB-4EAF-96A7-2DA19C06F771}" srcOrd="0" destOrd="0" presId="urn:microsoft.com/office/officeart/2009/layout/CircleArrowProcess"/>
    <dgm:cxn modelId="{00D0A988-6F33-43A5-9D60-2C0FE6F606DC}" type="presOf" srcId="{78C89682-E0F9-484D-B425-4CC95290F14F}" destId="{1EE2E800-0649-4088-A9F1-A2725DFF7525}" srcOrd="0" destOrd="0" presId="urn:microsoft.com/office/officeart/2009/layout/CircleArrowProcess"/>
    <dgm:cxn modelId="{38399E9A-1A72-4B9B-8A52-0932394B781F}" type="presOf" srcId="{2770F617-BD4E-48EA-B26E-F568BCED5EC3}" destId="{3331EF78-F31A-4961-A02F-90CDC42CD795}" srcOrd="0" destOrd="0" presId="urn:microsoft.com/office/officeart/2009/layout/CircleArrowProcess"/>
    <dgm:cxn modelId="{58B5E8CE-B423-4BC4-B1DF-FA960165FE56}" srcId="{760FC0D4-32F9-461C-B8CB-7BA25F2BADA7}" destId="{0186B8D8-FD3C-4F8C-9D4E-A8C1C1F30A7E}" srcOrd="2" destOrd="0" parTransId="{27A63F3F-20AA-4D37-9C61-44970F056BA6}" sibTransId="{7427A599-4D62-4A57-BC04-236E2E4F5EF1}"/>
    <dgm:cxn modelId="{ED651CDC-3733-4D23-B40F-D30AE5DEBAC1}" type="presOf" srcId="{08CEECD1-49E7-47A2-BA3B-3B1FA7589555}" destId="{55AD8392-9BDD-4E6C-B3E1-3CC80946E9ED}" srcOrd="0" destOrd="0" presId="urn:microsoft.com/office/officeart/2009/layout/CircleArrowProcess"/>
    <dgm:cxn modelId="{ABE6B2F0-AED6-471C-AE59-425331FCCBEF}" srcId="{760FC0D4-32F9-461C-B8CB-7BA25F2BADA7}" destId="{78C89682-E0F9-484D-B425-4CC95290F14F}" srcOrd="0" destOrd="0" parTransId="{5CA04000-C78B-4223-9B38-095F0EBED6BB}" sibTransId="{373649D9-D94A-4C66-875C-B08BA5336A17}"/>
    <dgm:cxn modelId="{855AA613-732E-4241-85CD-073CB957DDDF}" type="presParOf" srcId="{4EDC65EF-108F-41DD-8B3E-CD37994CE225}" destId="{BA57CD30-439F-4D31-93CA-4D1D619FC3BF}" srcOrd="0" destOrd="0" presId="urn:microsoft.com/office/officeart/2009/layout/CircleArrowProcess"/>
    <dgm:cxn modelId="{B16CB97B-ADBC-4AB1-9F5E-3CAA0A464AE8}" type="presParOf" srcId="{BA57CD30-439F-4D31-93CA-4D1D619FC3BF}" destId="{15A4CD08-37CA-41BC-8003-5783346F87CF}" srcOrd="0" destOrd="0" presId="urn:microsoft.com/office/officeart/2009/layout/CircleArrowProcess"/>
    <dgm:cxn modelId="{EB026CCA-DE9E-40D9-A458-AA32DEFA87E1}" type="presParOf" srcId="{4EDC65EF-108F-41DD-8B3E-CD37994CE225}" destId="{1EE2E800-0649-4088-A9F1-A2725DFF7525}" srcOrd="1" destOrd="0" presId="urn:microsoft.com/office/officeart/2009/layout/CircleArrowProcess"/>
    <dgm:cxn modelId="{997699F4-FAC8-472C-BB18-6A240B9022ED}" type="presParOf" srcId="{4EDC65EF-108F-41DD-8B3E-CD37994CE225}" destId="{A61F8006-EE02-4886-8C1F-10B930761C9C}" srcOrd="2" destOrd="0" presId="urn:microsoft.com/office/officeart/2009/layout/CircleArrowProcess"/>
    <dgm:cxn modelId="{2A0E64CB-1CB1-4E92-BBAB-B1BF3DFA29BF}" type="presParOf" srcId="{A61F8006-EE02-4886-8C1F-10B930761C9C}" destId="{B6E76C12-6300-4D43-A3EB-1BFA831DC2F7}" srcOrd="0" destOrd="0" presId="urn:microsoft.com/office/officeart/2009/layout/CircleArrowProcess"/>
    <dgm:cxn modelId="{FB526C67-652D-4BF3-A869-969BED8FAE54}" type="presParOf" srcId="{4EDC65EF-108F-41DD-8B3E-CD37994CE225}" destId="{55AD8392-9BDD-4E6C-B3E1-3CC80946E9ED}" srcOrd="3" destOrd="0" presId="urn:microsoft.com/office/officeart/2009/layout/CircleArrowProcess"/>
    <dgm:cxn modelId="{43684CE6-DD71-43D9-81BF-160BF5EFDF1B}" type="presParOf" srcId="{4EDC65EF-108F-41DD-8B3E-CD37994CE225}" destId="{EC0DFBFE-09B0-4DB4-B8C8-001F851BD356}" srcOrd="4" destOrd="0" presId="urn:microsoft.com/office/officeart/2009/layout/CircleArrowProcess"/>
    <dgm:cxn modelId="{2A96A1EF-D3AC-4C4C-B731-4AFBF36F6F58}" type="presParOf" srcId="{EC0DFBFE-09B0-4DB4-B8C8-001F851BD356}" destId="{813E4533-AEA2-4759-84EC-AA432949E26F}" srcOrd="0" destOrd="0" presId="urn:microsoft.com/office/officeart/2009/layout/CircleArrowProcess"/>
    <dgm:cxn modelId="{A10A0891-0A9D-470C-9DDB-D35D6C5B1183}" type="presParOf" srcId="{4EDC65EF-108F-41DD-8B3E-CD37994CE225}" destId="{45C814A2-32BB-4EAF-96A7-2DA19C06F771}" srcOrd="5" destOrd="0" presId="urn:microsoft.com/office/officeart/2009/layout/CircleArrowProcess"/>
    <dgm:cxn modelId="{9B199C96-7C7C-4335-A9A2-E9D286268975}" type="presParOf" srcId="{4EDC65EF-108F-41DD-8B3E-CD37994CE225}" destId="{83360A54-E4DC-4251-BC03-8BE166CEAB82}" srcOrd="6" destOrd="0" presId="urn:microsoft.com/office/officeart/2009/layout/CircleArrowProcess"/>
    <dgm:cxn modelId="{9D6AD7F3-8718-4138-8213-F0297F13B2D6}" type="presParOf" srcId="{83360A54-E4DC-4251-BC03-8BE166CEAB82}" destId="{FCFC3F0E-3B43-4A94-B9D6-FD261854C2F9}" srcOrd="0" destOrd="0" presId="urn:microsoft.com/office/officeart/2009/layout/CircleArrowProcess"/>
    <dgm:cxn modelId="{9E44B800-5E67-4DD1-BB74-07B3594B6DD8}" type="presParOf" srcId="{4EDC65EF-108F-41DD-8B3E-CD37994CE225}" destId="{3331EF78-F31A-4961-A02F-90CDC42CD795}" srcOrd="7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60FC0D4-32F9-461C-B8CB-7BA25F2BADA7}" type="doc">
      <dgm:prSet loTypeId="urn:microsoft.com/office/officeart/2009/layout/CircleArrowProcess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78C89682-E0F9-484D-B425-4CC95290F14F}">
      <dgm:prSet phldrT="[Text]" custT="1"/>
      <dgm:spPr/>
      <dgm:t>
        <a:bodyPr/>
        <a:lstStyle/>
        <a:p>
          <a:r>
            <a:rPr lang="en-GB" sz="2400" dirty="0"/>
            <a:t>Task</a:t>
          </a:r>
          <a:endParaRPr lang="en-US" sz="2400" dirty="0"/>
        </a:p>
      </dgm:t>
    </dgm:pt>
    <dgm:pt modelId="{5CA04000-C78B-4223-9B38-095F0EBED6BB}" type="parTrans" cxnId="{ABE6B2F0-AED6-471C-AE59-425331FCCBEF}">
      <dgm:prSet/>
      <dgm:spPr/>
      <dgm:t>
        <a:bodyPr/>
        <a:lstStyle/>
        <a:p>
          <a:endParaRPr lang="en-US"/>
        </a:p>
      </dgm:t>
    </dgm:pt>
    <dgm:pt modelId="{373649D9-D94A-4C66-875C-B08BA5336A17}" type="sibTrans" cxnId="{ABE6B2F0-AED6-471C-AE59-425331FCCBEF}">
      <dgm:prSet/>
      <dgm:spPr/>
      <dgm:t>
        <a:bodyPr/>
        <a:lstStyle/>
        <a:p>
          <a:endParaRPr lang="en-US"/>
        </a:p>
      </dgm:t>
    </dgm:pt>
    <dgm:pt modelId="{08CEECD1-49E7-47A2-BA3B-3B1FA7589555}">
      <dgm:prSet phldrT="[Text]" custT="1"/>
      <dgm:spPr/>
      <dgm:t>
        <a:bodyPr/>
        <a:lstStyle/>
        <a:p>
          <a:r>
            <a:rPr lang="fr-LU" sz="2400" dirty="0"/>
            <a:t>Workshop</a:t>
          </a:r>
          <a:endParaRPr lang="en-US" sz="2400" dirty="0"/>
        </a:p>
      </dgm:t>
    </dgm:pt>
    <dgm:pt modelId="{2F34380B-22F9-43F3-9DF8-993EE6D0153B}" type="parTrans" cxnId="{36539747-FA87-4C0A-BD79-1455263D811D}">
      <dgm:prSet/>
      <dgm:spPr/>
      <dgm:t>
        <a:bodyPr/>
        <a:lstStyle/>
        <a:p>
          <a:endParaRPr lang="en-US"/>
        </a:p>
      </dgm:t>
    </dgm:pt>
    <dgm:pt modelId="{40D30B9B-60C6-4E33-97EB-2E708150EF4A}" type="sibTrans" cxnId="{36539747-FA87-4C0A-BD79-1455263D811D}">
      <dgm:prSet/>
      <dgm:spPr/>
      <dgm:t>
        <a:bodyPr/>
        <a:lstStyle/>
        <a:p>
          <a:endParaRPr lang="en-US"/>
        </a:p>
      </dgm:t>
    </dgm:pt>
    <dgm:pt modelId="{0186B8D8-FD3C-4F8C-9D4E-A8C1C1F30A7E}">
      <dgm:prSet phldrT="[Text]" custT="1"/>
      <dgm:spPr/>
      <dgm:t>
        <a:bodyPr/>
        <a:lstStyle/>
        <a:p>
          <a:r>
            <a:rPr lang="en-GB" sz="2400" dirty="0"/>
            <a:t>Writing</a:t>
          </a:r>
        </a:p>
        <a:p>
          <a:r>
            <a:rPr lang="en-US" sz="2400" dirty="0"/>
            <a:t>Reflection</a:t>
          </a:r>
        </a:p>
      </dgm:t>
    </dgm:pt>
    <dgm:pt modelId="{27A63F3F-20AA-4D37-9C61-44970F056BA6}" type="parTrans" cxnId="{58B5E8CE-B423-4BC4-B1DF-FA960165FE56}">
      <dgm:prSet/>
      <dgm:spPr/>
      <dgm:t>
        <a:bodyPr/>
        <a:lstStyle/>
        <a:p>
          <a:endParaRPr lang="en-US"/>
        </a:p>
      </dgm:t>
    </dgm:pt>
    <dgm:pt modelId="{7427A599-4D62-4A57-BC04-236E2E4F5EF1}" type="sibTrans" cxnId="{58B5E8CE-B423-4BC4-B1DF-FA960165FE56}">
      <dgm:prSet/>
      <dgm:spPr/>
      <dgm:t>
        <a:bodyPr/>
        <a:lstStyle/>
        <a:p>
          <a:endParaRPr lang="en-US"/>
        </a:p>
      </dgm:t>
    </dgm:pt>
    <dgm:pt modelId="{2770F617-BD4E-48EA-B26E-F568BCED5EC3}">
      <dgm:prSet/>
      <dgm:spPr/>
      <dgm:t>
        <a:bodyPr/>
        <a:lstStyle/>
        <a:p>
          <a:endParaRPr lang="en-US"/>
        </a:p>
      </dgm:t>
    </dgm:pt>
    <dgm:pt modelId="{C783324D-A7E7-4C72-99EA-B6FEEE524DA1}" type="parTrans" cxnId="{912C8C11-5DCA-49F4-B29E-EE16974A64B8}">
      <dgm:prSet/>
      <dgm:spPr/>
      <dgm:t>
        <a:bodyPr/>
        <a:lstStyle/>
        <a:p>
          <a:endParaRPr lang="en-US"/>
        </a:p>
      </dgm:t>
    </dgm:pt>
    <dgm:pt modelId="{B9F260E6-950B-4014-ABB1-3B23C654A96E}" type="sibTrans" cxnId="{912C8C11-5DCA-49F4-B29E-EE16974A64B8}">
      <dgm:prSet/>
      <dgm:spPr/>
      <dgm:t>
        <a:bodyPr/>
        <a:lstStyle/>
        <a:p>
          <a:endParaRPr lang="en-US"/>
        </a:p>
      </dgm:t>
    </dgm:pt>
    <dgm:pt modelId="{4EDC65EF-108F-41DD-8B3E-CD37994CE225}" type="pres">
      <dgm:prSet presAssocID="{760FC0D4-32F9-461C-B8CB-7BA25F2BADA7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BA57CD30-439F-4D31-93CA-4D1D619FC3BF}" type="pres">
      <dgm:prSet presAssocID="{78C89682-E0F9-484D-B425-4CC95290F14F}" presName="Accent1" presStyleCnt="0"/>
      <dgm:spPr/>
    </dgm:pt>
    <dgm:pt modelId="{15A4CD08-37CA-41BC-8003-5783346F87CF}" type="pres">
      <dgm:prSet presAssocID="{78C89682-E0F9-484D-B425-4CC95290F14F}" presName="Accent" presStyleLbl="node1" presStyleIdx="0" presStyleCnt="4"/>
      <dgm:spPr>
        <a:solidFill>
          <a:schemeClr val="accent2"/>
        </a:solidFill>
      </dgm:spPr>
    </dgm:pt>
    <dgm:pt modelId="{1EE2E800-0649-4088-A9F1-A2725DFF7525}" type="pres">
      <dgm:prSet presAssocID="{78C89682-E0F9-484D-B425-4CC95290F14F}" presName="Parent1" presStyleLbl="revTx" presStyleIdx="0" presStyleCnt="4">
        <dgm:presLayoutVars>
          <dgm:chMax val="1"/>
          <dgm:chPref val="1"/>
          <dgm:bulletEnabled val="1"/>
        </dgm:presLayoutVars>
      </dgm:prSet>
      <dgm:spPr/>
    </dgm:pt>
    <dgm:pt modelId="{A61F8006-EE02-4886-8C1F-10B930761C9C}" type="pres">
      <dgm:prSet presAssocID="{08CEECD1-49E7-47A2-BA3B-3B1FA7589555}" presName="Accent2" presStyleCnt="0"/>
      <dgm:spPr/>
    </dgm:pt>
    <dgm:pt modelId="{B6E76C12-6300-4D43-A3EB-1BFA831DC2F7}" type="pres">
      <dgm:prSet presAssocID="{08CEECD1-49E7-47A2-BA3B-3B1FA7589555}" presName="Accent" presStyleLbl="node1" presStyleIdx="1" presStyleCnt="4"/>
      <dgm:spPr>
        <a:solidFill>
          <a:schemeClr val="accent1">
            <a:lumMod val="75000"/>
          </a:schemeClr>
        </a:solidFill>
      </dgm:spPr>
    </dgm:pt>
    <dgm:pt modelId="{55AD8392-9BDD-4E6C-B3E1-3CC80946E9ED}" type="pres">
      <dgm:prSet presAssocID="{08CEECD1-49E7-47A2-BA3B-3B1FA7589555}" presName="Parent2" presStyleLbl="revTx" presStyleIdx="1" presStyleCnt="4">
        <dgm:presLayoutVars>
          <dgm:chMax val="1"/>
          <dgm:chPref val="1"/>
          <dgm:bulletEnabled val="1"/>
        </dgm:presLayoutVars>
      </dgm:prSet>
      <dgm:spPr/>
    </dgm:pt>
    <dgm:pt modelId="{EC0DFBFE-09B0-4DB4-B8C8-001F851BD356}" type="pres">
      <dgm:prSet presAssocID="{0186B8D8-FD3C-4F8C-9D4E-A8C1C1F30A7E}" presName="Accent3" presStyleCnt="0"/>
      <dgm:spPr/>
    </dgm:pt>
    <dgm:pt modelId="{813E4533-AEA2-4759-84EC-AA432949E26F}" type="pres">
      <dgm:prSet presAssocID="{0186B8D8-FD3C-4F8C-9D4E-A8C1C1F30A7E}" presName="Accent" presStyleLbl="node1" presStyleIdx="2" presStyleCnt="4"/>
      <dgm:spPr>
        <a:solidFill>
          <a:srgbClr val="00B050"/>
        </a:solidFill>
      </dgm:spPr>
    </dgm:pt>
    <dgm:pt modelId="{45C814A2-32BB-4EAF-96A7-2DA19C06F771}" type="pres">
      <dgm:prSet presAssocID="{0186B8D8-FD3C-4F8C-9D4E-A8C1C1F30A7E}" presName="Parent3" presStyleLbl="revTx" presStyleIdx="2" presStyleCnt="4" custLinFactNeighborX="4236" custLinFactNeighborY="-20337">
        <dgm:presLayoutVars>
          <dgm:chMax val="1"/>
          <dgm:chPref val="1"/>
          <dgm:bulletEnabled val="1"/>
        </dgm:presLayoutVars>
      </dgm:prSet>
      <dgm:spPr/>
    </dgm:pt>
    <dgm:pt modelId="{83360A54-E4DC-4251-BC03-8BE166CEAB82}" type="pres">
      <dgm:prSet presAssocID="{2770F617-BD4E-48EA-B26E-F568BCED5EC3}" presName="Accent4" presStyleCnt="0"/>
      <dgm:spPr/>
    </dgm:pt>
    <dgm:pt modelId="{FCFC3F0E-3B43-4A94-B9D6-FD261854C2F9}" type="pres">
      <dgm:prSet presAssocID="{2770F617-BD4E-48EA-B26E-F568BCED5EC3}" presName="Accent" presStyleLbl="node1" presStyleIdx="3" presStyleCnt="4"/>
      <dgm:spPr>
        <a:solidFill>
          <a:srgbClr val="FF0000"/>
        </a:solidFill>
      </dgm:spPr>
    </dgm:pt>
    <dgm:pt modelId="{3331EF78-F31A-4961-A02F-90CDC42CD795}" type="pres">
      <dgm:prSet presAssocID="{2770F617-BD4E-48EA-B26E-F568BCED5EC3}" presName="Parent4" presStyleLbl="revTx" presStyleIdx="3" presStyleCnt="4">
        <dgm:presLayoutVars>
          <dgm:chMax val="1"/>
          <dgm:chPref val="1"/>
          <dgm:bulletEnabled val="1"/>
        </dgm:presLayoutVars>
      </dgm:prSet>
      <dgm:spPr/>
    </dgm:pt>
  </dgm:ptLst>
  <dgm:cxnLst>
    <dgm:cxn modelId="{912C8C11-5DCA-49F4-B29E-EE16974A64B8}" srcId="{760FC0D4-32F9-461C-B8CB-7BA25F2BADA7}" destId="{2770F617-BD4E-48EA-B26E-F568BCED5EC3}" srcOrd="3" destOrd="0" parTransId="{C783324D-A7E7-4C72-99EA-B6FEEE524DA1}" sibTransId="{B9F260E6-950B-4014-ABB1-3B23C654A96E}"/>
    <dgm:cxn modelId="{0A592C60-4B2E-4DD5-9ADA-5987B1ABEEE2}" type="presOf" srcId="{760FC0D4-32F9-461C-B8CB-7BA25F2BADA7}" destId="{4EDC65EF-108F-41DD-8B3E-CD37994CE225}" srcOrd="0" destOrd="0" presId="urn:microsoft.com/office/officeart/2009/layout/CircleArrowProcess"/>
    <dgm:cxn modelId="{36539747-FA87-4C0A-BD79-1455263D811D}" srcId="{760FC0D4-32F9-461C-B8CB-7BA25F2BADA7}" destId="{08CEECD1-49E7-47A2-BA3B-3B1FA7589555}" srcOrd="1" destOrd="0" parTransId="{2F34380B-22F9-43F3-9DF8-993EE6D0153B}" sibTransId="{40D30B9B-60C6-4E33-97EB-2E708150EF4A}"/>
    <dgm:cxn modelId="{D6B2AA52-9917-40E2-B8BC-CEC75360C925}" type="presOf" srcId="{0186B8D8-FD3C-4F8C-9D4E-A8C1C1F30A7E}" destId="{45C814A2-32BB-4EAF-96A7-2DA19C06F771}" srcOrd="0" destOrd="0" presId="urn:microsoft.com/office/officeart/2009/layout/CircleArrowProcess"/>
    <dgm:cxn modelId="{00D0A988-6F33-43A5-9D60-2C0FE6F606DC}" type="presOf" srcId="{78C89682-E0F9-484D-B425-4CC95290F14F}" destId="{1EE2E800-0649-4088-A9F1-A2725DFF7525}" srcOrd="0" destOrd="0" presId="urn:microsoft.com/office/officeart/2009/layout/CircleArrowProcess"/>
    <dgm:cxn modelId="{38399E9A-1A72-4B9B-8A52-0932394B781F}" type="presOf" srcId="{2770F617-BD4E-48EA-B26E-F568BCED5EC3}" destId="{3331EF78-F31A-4961-A02F-90CDC42CD795}" srcOrd="0" destOrd="0" presId="urn:microsoft.com/office/officeart/2009/layout/CircleArrowProcess"/>
    <dgm:cxn modelId="{58B5E8CE-B423-4BC4-B1DF-FA960165FE56}" srcId="{760FC0D4-32F9-461C-B8CB-7BA25F2BADA7}" destId="{0186B8D8-FD3C-4F8C-9D4E-A8C1C1F30A7E}" srcOrd="2" destOrd="0" parTransId="{27A63F3F-20AA-4D37-9C61-44970F056BA6}" sibTransId="{7427A599-4D62-4A57-BC04-236E2E4F5EF1}"/>
    <dgm:cxn modelId="{ED651CDC-3733-4D23-B40F-D30AE5DEBAC1}" type="presOf" srcId="{08CEECD1-49E7-47A2-BA3B-3B1FA7589555}" destId="{55AD8392-9BDD-4E6C-B3E1-3CC80946E9ED}" srcOrd="0" destOrd="0" presId="urn:microsoft.com/office/officeart/2009/layout/CircleArrowProcess"/>
    <dgm:cxn modelId="{ABE6B2F0-AED6-471C-AE59-425331FCCBEF}" srcId="{760FC0D4-32F9-461C-B8CB-7BA25F2BADA7}" destId="{78C89682-E0F9-484D-B425-4CC95290F14F}" srcOrd="0" destOrd="0" parTransId="{5CA04000-C78B-4223-9B38-095F0EBED6BB}" sibTransId="{373649D9-D94A-4C66-875C-B08BA5336A17}"/>
    <dgm:cxn modelId="{855AA613-732E-4241-85CD-073CB957DDDF}" type="presParOf" srcId="{4EDC65EF-108F-41DD-8B3E-CD37994CE225}" destId="{BA57CD30-439F-4D31-93CA-4D1D619FC3BF}" srcOrd="0" destOrd="0" presId="urn:microsoft.com/office/officeart/2009/layout/CircleArrowProcess"/>
    <dgm:cxn modelId="{B16CB97B-ADBC-4AB1-9F5E-3CAA0A464AE8}" type="presParOf" srcId="{BA57CD30-439F-4D31-93CA-4D1D619FC3BF}" destId="{15A4CD08-37CA-41BC-8003-5783346F87CF}" srcOrd="0" destOrd="0" presId="urn:microsoft.com/office/officeart/2009/layout/CircleArrowProcess"/>
    <dgm:cxn modelId="{EB026CCA-DE9E-40D9-A458-AA32DEFA87E1}" type="presParOf" srcId="{4EDC65EF-108F-41DD-8B3E-CD37994CE225}" destId="{1EE2E800-0649-4088-A9F1-A2725DFF7525}" srcOrd="1" destOrd="0" presId="urn:microsoft.com/office/officeart/2009/layout/CircleArrowProcess"/>
    <dgm:cxn modelId="{997699F4-FAC8-472C-BB18-6A240B9022ED}" type="presParOf" srcId="{4EDC65EF-108F-41DD-8B3E-CD37994CE225}" destId="{A61F8006-EE02-4886-8C1F-10B930761C9C}" srcOrd="2" destOrd="0" presId="urn:microsoft.com/office/officeart/2009/layout/CircleArrowProcess"/>
    <dgm:cxn modelId="{2A0E64CB-1CB1-4E92-BBAB-B1BF3DFA29BF}" type="presParOf" srcId="{A61F8006-EE02-4886-8C1F-10B930761C9C}" destId="{B6E76C12-6300-4D43-A3EB-1BFA831DC2F7}" srcOrd="0" destOrd="0" presId="urn:microsoft.com/office/officeart/2009/layout/CircleArrowProcess"/>
    <dgm:cxn modelId="{FB526C67-652D-4BF3-A869-969BED8FAE54}" type="presParOf" srcId="{4EDC65EF-108F-41DD-8B3E-CD37994CE225}" destId="{55AD8392-9BDD-4E6C-B3E1-3CC80946E9ED}" srcOrd="3" destOrd="0" presId="urn:microsoft.com/office/officeart/2009/layout/CircleArrowProcess"/>
    <dgm:cxn modelId="{43684CE6-DD71-43D9-81BF-160BF5EFDF1B}" type="presParOf" srcId="{4EDC65EF-108F-41DD-8B3E-CD37994CE225}" destId="{EC0DFBFE-09B0-4DB4-B8C8-001F851BD356}" srcOrd="4" destOrd="0" presId="urn:microsoft.com/office/officeart/2009/layout/CircleArrowProcess"/>
    <dgm:cxn modelId="{2A96A1EF-D3AC-4C4C-B731-4AFBF36F6F58}" type="presParOf" srcId="{EC0DFBFE-09B0-4DB4-B8C8-001F851BD356}" destId="{813E4533-AEA2-4759-84EC-AA432949E26F}" srcOrd="0" destOrd="0" presId="urn:microsoft.com/office/officeart/2009/layout/CircleArrowProcess"/>
    <dgm:cxn modelId="{A10A0891-0A9D-470C-9DDB-D35D6C5B1183}" type="presParOf" srcId="{4EDC65EF-108F-41DD-8B3E-CD37994CE225}" destId="{45C814A2-32BB-4EAF-96A7-2DA19C06F771}" srcOrd="5" destOrd="0" presId="urn:microsoft.com/office/officeart/2009/layout/CircleArrowProcess"/>
    <dgm:cxn modelId="{9B199C96-7C7C-4335-A9A2-E9D286268975}" type="presParOf" srcId="{4EDC65EF-108F-41DD-8B3E-CD37994CE225}" destId="{83360A54-E4DC-4251-BC03-8BE166CEAB82}" srcOrd="6" destOrd="0" presId="urn:microsoft.com/office/officeart/2009/layout/CircleArrowProcess"/>
    <dgm:cxn modelId="{9D6AD7F3-8718-4138-8213-F0297F13B2D6}" type="presParOf" srcId="{83360A54-E4DC-4251-BC03-8BE166CEAB82}" destId="{FCFC3F0E-3B43-4A94-B9D6-FD261854C2F9}" srcOrd="0" destOrd="0" presId="urn:microsoft.com/office/officeart/2009/layout/CircleArrowProcess"/>
    <dgm:cxn modelId="{9E44B800-5E67-4DD1-BB74-07B3594B6DD8}" type="presParOf" srcId="{4EDC65EF-108F-41DD-8B3E-CD37994CE225}" destId="{3331EF78-F31A-4961-A02F-90CDC42CD795}" srcOrd="7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B725522-1C37-4619-B0C6-71428F75A4CD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84CBA0F-303F-4F11-9C0B-4B7B5744656C}">
      <dgm:prSet custT="1"/>
      <dgm:spPr/>
      <dgm:t>
        <a:bodyPr/>
        <a:lstStyle/>
        <a:p>
          <a:r>
            <a:rPr lang="en-GB" sz="2800" dirty="0"/>
            <a:t>Student course evaluations – </a:t>
          </a:r>
          <a:br>
            <a:rPr lang="en-GB" sz="2800" dirty="0"/>
          </a:br>
          <a:r>
            <a:rPr lang="en-GB" sz="2800" dirty="0"/>
            <a:t>by transferable skills</a:t>
          </a:r>
          <a:endParaRPr lang="en-US" sz="2800" dirty="0"/>
        </a:p>
      </dgm:t>
    </dgm:pt>
    <dgm:pt modelId="{63550E72-3960-4217-8C06-01E4F96B16E5}" type="parTrans" cxnId="{42CC115E-DFD3-4008-94DC-D1F38CF76307}">
      <dgm:prSet/>
      <dgm:spPr/>
      <dgm:t>
        <a:bodyPr/>
        <a:lstStyle/>
        <a:p>
          <a:endParaRPr lang="en-US"/>
        </a:p>
      </dgm:t>
    </dgm:pt>
    <dgm:pt modelId="{6B25EA81-3229-49B0-BD17-21FB3A3CC258}" type="sibTrans" cxnId="{42CC115E-DFD3-4008-94DC-D1F38CF76307}">
      <dgm:prSet/>
      <dgm:spPr/>
      <dgm:t>
        <a:bodyPr/>
        <a:lstStyle/>
        <a:p>
          <a:endParaRPr lang="en-US"/>
        </a:p>
      </dgm:t>
    </dgm:pt>
    <dgm:pt modelId="{5DC6143E-70D3-44BC-8BF3-672AC9F46B6C}">
      <dgm:prSet custT="1"/>
      <dgm:spPr/>
      <dgm:t>
        <a:bodyPr/>
        <a:lstStyle/>
        <a:p>
          <a:r>
            <a:rPr lang="en-GB" sz="2800" dirty="0"/>
            <a:t>92 responses </a:t>
          </a:r>
          <a:endParaRPr lang="en-US" sz="2800" dirty="0"/>
        </a:p>
      </dgm:t>
    </dgm:pt>
    <dgm:pt modelId="{BDFF4DE0-2BD3-4262-8AA4-0F5620526F73}" type="parTrans" cxnId="{EE690AAC-158D-4006-96A2-2FB3EF5242AE}">
      <dgm:prSet/>
      <dgm:spPr/>
      <dgm:t>
        <a:bodyPr/>
        <a:lstStyle/>
        <a:p>
          <a:endParaRPr lang="en-US"/>
        </a:p>
      </dgm:t>
    </dgm:pt>
    <dgm:pt modelId="{E2D7322F-2A83-4C21-B505-C4C41D733E9F}" type="sibTrans" cxnId="{EE690AAC-158D-4006-96A2-2FB3EF5242AE}">
      <dgm:prSet/>
      <dgm:spPr/>
      <dgm:t>
        <a:bodyPr/>
        <a:lstStyle/>
        <a:p>
          <a:endParaRPr lang="en-US"/>
        </a:p>
      </dgm:t>
    </dgm:pt>
    <dgm:pt modelId="{C3D4CF6A-C37C-5149-A0AB-C5F221A12C33}">
      <dgm:prSet custT="1"/>
      <dgm:spPr/>
      <dgm:t>
        <a:bodyPr/>
        <a:lstStyle/>
        <a:p>
          <a:r>
            <a:rPr lang="en-GB" sz="2800" dirty="0"/>
            <a:t>10 classes over 5 semesters</a:t>
          </a:r>
        </a:p>
      </dgm:t>
    </dgm:pt>
    <dgm:pt modelId="{B06FFF5B-6ADF-F148-B781-0F0470F3962C}" type="parTrans" cxnId="{BD12AE2A-EFA3-124C-9D8B-86070ABD2204}">
      <dgm:prSet/>
      <dgm:spPr/>
      <dgm:t>
        <a:bodyPr/>
        <a:lstStyle/>
        <a:p>
          <a:endParaRPr lang="en-GB"/>
        </a:p>
      </dgm:t>
    </dgm:pt>
    <dgm:pt modelId="{E5C1BEC8-1695-8E49-9C5B-02752DB75CA8}" type="sibTrans" cxnId="{BD12AE2A-EFA3-124C-9D8B-86070ABD2204}">
      <dgm:prSet/>
      <dgm:spPr/>
      <dgm:t>
        <a:bodyPr/>
        <a:lstStyle/>
        <a:p>
          <a:endParaRPr lang="en-GB"/>
        </a:p>
      </dgm:t>
    </dgm:pt>
    <dgm:pt modelId="{F14EE757-9E77-C94D-8FE0-57D10935C2E8}">
      <dgm:prSet custT="1"/>
      <dgm:spPr/>
      <dgm:t>
        <a:bodyPr/>
        <a:lstStyle/>
        <a:p>
          <a:r>
            <a:rPr lang="en-GB" sz="2800" dirty="0"/>
            <a:t>7 = strongly agree</a:t>
          </a:r>
        </a:p>
      </dgm:t>
    </dgm:pt>
    <dgm:pt modelId="{46DB4256-ED92-7044-AC41-C8E9C58115CC}" type="parTrans" cxnId="{80FAFC1F-E45C-A24C-8A57-EDBD992754BC}">
      <dgm:prSet/>
      <dgm:spPr/>
      <dgm:t>
        <a:bodyPr/>
        <a:lstStyle/>
        <a:p>
          <a:endParaRPr lang="en-GB"/>
        </a:p>
      </dgm:t>
    </dgm:pt>
    <dgm:pt modelId="{BEFCA0C0-7B71-2048-8519-863716CF724F}" type="sibTrans" cxnId="{80FAFC1F-E45C-A24C-8A57-EDBD992754BC}">
      <dgm:prSet/>
      <dgm:spPr/>
      <dgm:t>
        <a:bodyPr/>
        <a:lstStyle/>
        <a:p>
          <a:endParaRPr lang="en-GB"/>
        </a:p>
      </dgm:t>
    </dgm:pt>
    <dgm:pt modelId="{D4DCB120-F9C7-6449-82C2-9692D512D645}" type="pres">
      <dgm:prSet presAssocID="{6B725522-1C37-4619-B0C6-71428F75A4CD}" presName="vert0" presStyleCnt="0">
        <dgm:presLayoutVars>
          <dgm:dir/>
          <dgm:animOne val="branch"/>
          <dgm:animLvl val="lvl"/>
        </dgm:presLayoutVars>
      </dgm:prSet>
      <dgm:spPr/>
    </dgm:pt>
    <dgm:pt modelId="{5E0195BF-246D-F046-874B-6DE694EF624C}" type="pres">
      <dgm:prSet presAssocID="{B84CBA0F-303F-4F11-9C0B-4B7B5744656C}" presName="thickLine" presStyleLbl="alignNode1" presStyleIdx="0" presStyleCnt="4"/>
      <dgm:spPr/>
    </dgm:pt>
    <dgm:pt modelId="{1C21D806-3F3C-4F4D-833A-400D6B892486}" type="pres">
      <dgm:prSet presAssocID="{B84CBA0F-303F-4F11-9C0B-4B7B5744656C}" presName="horz1" presStyleCnt="0"/>
      <dgm:spPr/>
    </dgm:pt>
    <dgm:pt modelId="{0E2A0CBC-268E-E745-ACDF-E0347C692A62}" type="pres">
      <dgm:prSet presAssocID="{B84CBA0F-303F-4F11-9C0B-4B7B5744656C}" presName="tx1" presStyleLbl="revTx" presStyleIdx="0" presStyleCnt="4"/>
      <dgm:spPr/>
    </dgm:pt>
    <dgm:pt modelId="{855130F8-93D3-DC4F-BFEC-57C9F31F9AF3}" type="pres">
      <dgm:prSet presAssocID="{B84CBA0F-303F-4F11-9C0B-4B7B5744656C}" presName="vert1" presStyleCnt="0"/>
      <dgm:spPr/>
    </dgm:pt>
    <dgm:pt modelId="{E30E92BD-351F-204A-B5AE-8AFE2B53AEA1}" type="pres">
      <dgm:prSet presAssocID="{C3D4CF6A-C37C-5149-A0AB-C5F221A12C33}" presName="thickLine" presStyleLbl="alignNode1" presStyleIdx="1" presStyleCnt="4"/>
      <dgm:spPr/>
    </dgm:pt>
    <dgm:pt modelId="{9649A272-3669-E448-93FE-437C1768DEC8}" type="pres">
      <dgm:prSet presAssocID="{C3D4CF6A-C37C-5149-A0AB-C5F221A12C33}" presName="horz1" presStyleCnt="0"/>
      <dgm:spPr/>
    </dgm:pt>
    <dgm:pt modelId="{02D6169A-D9E3-CE46-98E1-A367C48C1730}" type="pres">
      <dgm:prSet presAssocID="{C3D4CF6A-C37C-5149-A0AB-C5F221A12C33}" presName="tx1" presStyleLbl="revTx" presStyleIdx="1" presStyleCnt="4"/>
      <dgm:spPr/>
    </dgm:pt>
    <dgm:pt modelId="{2A4F08ED-AC5B-0B48-93CF-3F47362153FC}" type="pres">
      <dgm:prSet presAssocID="{C3D4CF6A-C37C-5149-A0AB-C5F221A12C33}" presName="vert1" presStyleCnt="0"/>
      <dgm:spPr/>
    </dgm:pt>
    <dgm:pt modelId="{685AC236-2DEB-AB4C-8755-2CE2B9E0106A}" type="pres">
      <dgm:prSet presAssocID="{5DC6143E-70D3-44BC-8BF3-672AC9F46B6C}" presName="thickLine" presStyleLbl="alignNode1" presStyleIdx="2" presStyleCnt="4"/>
      <dgm:spPr/>
    </dgm:pt>
    <dgm:pt modelId="{4B44C0B8-4D6E-BA41-9C97-8854E66D1950}" type="pres">
      <dgm:prSet presAssocID="{5DC6143E-70D3-44BC-8BF3-672AC9F46B6C}" presName="horz1" presStyleCnt="0"/>
      <dgm:spPr/>
    </dgm:pt>
    <dgm:pt modelId="{8B2D5938-F260-2E4D-B16F-33C372992CA8}" type="pres">
      <dgm:prSet presAssocID="{5DC6143E-70D3-44BC-8BF3-672AC9F46B6C}" presName="tx1" presStyleLbl="revTx" presStyleIdx="2" presStyleCnt="4"/>
      <dgm:spPr/>
    </dgm:pt>
    <dgm:pt modelId="{83D24D08-35B7-684A-82E0-E6A670A2963E}" type="pres">
      <dgm:prSet presAssocID="{5DC6143E-70D3-44BC-8BF3-672AC9F46B6C}" presName="vert1" presStyleCnt="0"/>
      <dgm:spPr/>
    </dgm:pt>
    <dgm:pt modelId="{77C49410-253A-034A-AC5D-A92654B6DC65}" type="pres">
      <dgm:prSet presAssocID="{F14EE757-9E77-C94D-8FE0-57D10935C2E8}" presName="thickLine" presStyleLbl="alignNode1" presStyleIdx="3" presStyleCnt="4"/>
      <dgm:spPr/>
    </dgm:pt>
    <dgm:pt modelId="{90F12192-69A6-5740-98BE-4726122A91A9}" type="pres">
      <dgm:prSet presAssocID="{F14EE757-9E77-C94D-8FE0-57D10935C2E8}" presName="horz1" presStyleCnt="0"/>
      <dgm:spPr/>
    </dgm:pt>
    <dgm:pt modelId="{6426DCB0-9E09-A447-B089-AB4DA5400E76}" type="pres">
      <dgm:prSet presAssocID="{F14EE757-9E77-C94D-8FE0-57D10935C2E8}" presName="tx1" presStyleLbl="revTx" presStyleIdx="3" presStyleCnt="4"/>
      <dgm:spPr/>
    </dgm:pt>
    <dgm:pt modelId="{88E57A2A-E437-6846-8608-9D86F6B1A61E}" type="pres">
      <dgm:prSet presAssocID="{F14EE757-9E77-C94D-8FE0-57D10935C2E8}" presName="vert1" presStyleCnt="0"/>
      <dgm:spPr/>
    </dgm:pt>
  </dgm:ptLst>
  <dgm:cxnLst>
    <dgm:cxn modelId="{80FAFC1F-E45C-A24C-8A57-EDBD992754BC}" srcId="{6B725522-1C37-4619-B0C6-71428F75A4CD}" destId="{F14EE757-9E77-C94D-8FE0-57D10935C2E8}" srcOrd="3" destOrd="0" parTransId="{46DB4256-ED92-7044-AC41-C8E9C58115CC}" sibTransId="{BEFCA0C0-7B71-2048-8519-863716CF724F}"/>
    <dgm:cxn modelId="{BD12AE2A-EFA3-124C-9D8B-86070ABD2204}" srcId="{6B725522-1C37-4619-B0C6-71428F75A4CD}" destId="{C3D4CF6A-C37C-5149-A0AB-C5F221A12C33}" srcOrd="1" destOrd="0" parTransId="{B06FFF5B-6ADF-F148-B781-0F0470F3962C}" sibTransId="{E5C1BEC8-1695-8E49-9C5B-02752DB75CA8}"/>
    <dgm:cxn modelId="{42CC115E-DFD3-4008-94DC-D1F38CF76307}" srcId="{6B725522-1C37-4619-B0C6-71428F75A4CD}" destId="{B84CBA0F-303F-4F11-9C0B-4B7B5744656C}" srcOrd="0" destOrd="0" parTransId="{63550E72-3960-4217-8C06-01E4F96B16E5}" sibTransId="{6B25EA81-3229-49B0-BD17-21FB3A3CC258}"/>
    <dgm:cxn modelId="{BEEED09C-5233-C640-BCE6-109DEF4524D3}" type="presOf" srcId="{5DC6143E-70D3-44BC-8BF3-672AC9F46B6C}" destId="{8B2D5938-F260-2E4D-B16F-33C372992CA8}" srcOrd="0" destOrd="0" presId="urn:microsoft.com/office/officeart/2008/layout/LinedList"/>
    <dgm:cxn modelId="{4BE66BA9-8950-6C49-B698-C02E26DACC96}" type="presOf" srcId="{6B725522-1C37-4619-B0C6-71428F75A4CD}" destId="{D4DCB120-F9C7-6449-82C2-9692D512D645}" srcOrd="0" destOrd="0" presId="urn:microsoft.com/office/officeart/2008/layout/LinedList"/>
    <dgm:cxn modelId="{EE690AAC-158D-4006-96A2-2FB3EF5242AE}" srcId="{6B725522-1C37-4619-B0C6-71428F75A4CD}" destId="{5DC6143E-70D3-44BC-8BF3-672AC9F46B6C}" srcOrd="2" destOrd="0" parTransId="{BDFF4DE0-2BD3-4262-8AA4-0F5620526F73}" sibTransId="{E2D7322F-2A83-4C21-B505-C4C41D733E9F}"/>
    <dgm:cxn modelId="{E9B521B0-D5ED-DB4C-9D74-B33B6AE91EC0}" type="presOf" srcId="{F14EE757-9E77-C94D-8FE0-57D10935C2E8}" destId="{6426DCB0-9E09-A447-B089-AB4DA5400E76}" srcOrd="0" destOrd="0" presId="urn:microsoft.com/office/officeart/2008/layout/LinedList"/>
    <dgm:cxn modelId="{2033A0C7-0F9C-114F-A466-E282B1ED6393}" type="presOf" srcId="{B84CBA0F-303F-4F11-9C0B-4B7B5744656C}" destId="{0E2A0CBC-268E-E745-ACDF-E0347C692A62}" srcOrd="0" destOrd="0" presId="urn:microsoft.com/office/officeart/2008/layout/LinedList"/>
    <dgm:cxn modelId="{E68EBAF1-868D-8444-8876-823E8758D405}" type="presOf" srcId="{C3D4CF6A-C37C-5149-A0AB-C5F221A12C33}" destId="{02D6169A-D9E3-CE46-98E1-A367C48C1730}" srcOrd="0" destOrd="0" presId="urn:microsoft.com/office/officeart/2008/layout/LinedList"/>
    <dgm:cxn modelId="{D7EBDD1C-DF02-8940-8129-C91070E00B7F}" type="presParOf" srcId="{D4DCB120-F9C7-6449-82C2-9692D512D645}" destId="{5E0195BF-246D-F046-874B-6DE694EF624C}" srcOrd="0" destOrd="0" presId="urn:microsoft.com/office/officeart/2008/layout/LinedList"/>
    <dgm:cxn modelId="{88A00350-B9B8-754D-BAE0-6CE472947FC5}" type="presParOf" srcId="{D4DCB120-F9C7-6449-82C2-9692D512D645}" destId="{1C21D806-3F3C-4F4D-833A-400D6B892486}" srcOrd="1" destOrd="0" presId="urn:microsoft.com/office/officeart/2008/layout/LinedList"/>
    <dgm:cxn modelId="{99EEAEBC-C23D-D645-B077-1CB3E0888133}" type="presParOf" srcId="{1C21D806-3F3C-4F4D-833A-400D6B892486}" destId="{0E2A0CBC-268E-E745-ACDF-E0347C692A62}" srcOrd="0" destOrd="0" presId="urn:microsoft.com/office/officeart/2008/layout/LinedList"/>
    <dgm:cxn modelId="{6C85EEC3-003E-5E40-9367-B2AE00E73DB0}" type="presParOf" srcId="{1C21D806-3F3C-4F4D-833A-400D6B892486}" destId="{855130F8-93D3-DC4F-BFEC-57C9F31F9AF3}" srcOrd="1" destOrd="0" presId="urn:microsoft.com/office/officeart/2008/layout/LinedList"/>
    <dgm:cxn modelId="{791A7924-F72B-9C43-9298-EB0A4B528742}" type="presParOf" srcId="{D4DCB120-F9C7-6449-82C2-9692D512D645}" destId="{E30E92BD-351F-204A-B5AE-8AFE2B53AEA1}" srcOrd="2" destOrd="0" presId="urn:microsoft.com/office/officeart/2008/layout/LinedList"/>
    <dgm:cxn modelId="{D943EA49-2B7A-B24D-9DD8-3FF197B0539B}" type="presParOf" srcId="{D4DCB120-F9C7-6449-82C2-9692D512D645}" destId="{9649A272-3669-E448-93FE-437C1768DEC8}" srcOrd="3" destOrd="0" presId="urn:microsoft.com/office/officeart/2008/layout/LinedList"/>
    <dgm:cxn modelId="{5E0C00D9-C167-3B48-8C95-D7C21CFC4D49}" type="presParOf" srcId="{9649A272-3669-E448-93FE-437C1768DEC8}" destId="{02D6169A-D9E3-CE46-98E1-A367C48C1730}" srcOrd="0" destOrd="0" presId="urn:microsoft.com/office/officeart/2008/layout/LinedList"/>
    <dgm:cxn modelId="{14DFAD21-F177-384A-93A7-DE76129C8990}" type="presParOf" srcId="{9649A272-3669-E448-93FE-437C1768DEC8}" destId="{2A4F08ED-AC5B-0B48-93CF-3F47362153FC}" srcOrd="1" destOrd="0" presId="urn:microsoft.com/office/officeart/2008/layout/LinedList"/>
    <dgm:cxn modelId="{00A9C545-5AF7-2641-98AF-2A049DC97482}" type="presParOf" srcId="{D4DCB120-F9C7-6449-82C2-9692D512D645}" destId="{685AC236-2DEB-AB4C-8755-2CE2B9E0106A}" srcOrd="4" destOrd="0" presId="urn:microsoft.com/office/officeart/2008/layout/LinedList"/>
    <dgm:cxn modelId="{41BE6853-8B0A-544E-8C1E-5706F7345055}" type="presParOf" srcId="{D4DCB120-F9C7-6449-82C2-9692D512D645}" destId="{4B44C0B8-4D6E-BA41-9C97-8854E66D1950}" srcOrd="5" destOrd="0" presId="urn:microsoft.com/office/officeart/2008/layout/LinedList"/>
    <dgm:cxn modelId="{26C7F51F-FB2C-9745-A88D-C152F92C37BD}" type="presParOf" srcId="{4B44C0B8-4D6E-BA41-9C97-8854E66D1950}" destId="{8B2D5938-F260-2E4D-B16F-33C372992CA8}" srcOrd="0" destOrd="0" presId="urn:microsoft.com/office/officeart/2008/layout/LinedList"/>
    <dgm:cxn modelId="{2F8EFE94-1DD7-404D-8228-F5358A867031}" type="presParOf" srcId="{4B44C0B8-4D6E-BA41-9C97-8854E66D1950}" destId="{83D24D08-35B7-684A-82E0-E6A670A2963E}" srcOrd="1" destOrd="0" presId="urn:microsoft.com/office/officeart/2008/layout/LinedList"/>
    <dgm:cxn modelId="{E9435E7A-E01E-054C-9F9C-40B60516DD64}" type="presParOf" srcId="{D4DCB120-F9C7-6449-82C2-9692D512D645}" destId="{77C49410-253A-034A-AC5D-A92654B6DC65}" srcOrd="6" destOrd="0" presId="urn:microsoft.com/office/officeart/2008/layout/LinedList"/>
    <dgm:cxn modelId="{1B7FD4BA-3EDE-8C4D-A6C9-B20964A0FD47}" type="presParOf" srcId="{D4DCB120-F9C7-6449-82C2-9692D512D645}" destId="{90F12192-69A6-5740-98BE-4726122A91A9}" srcOrd="7" destOrd="0" presId="urn:microsoft.com/office/officeart/2008/layout/LinedList"/>
    <dgm:cxn modelId="{5C9F7548-632B-684D-A8C0-2C6CE7D1F800}" type="presParOf" srcId="{90F12192-69A6-5740-98BE-4726122A91A9}" destId="{6426DCB0-9E09-A447-B089-AB4DA5400E76}" srcOrd="0" destOrd="0" presId="urn:microsoft.com/office/officeart/2008/layout/LinedList"/>
    <dgm:cxn modelId="{A268C797-D2BE-184C-8F06-FC08738269A9}" type="presParOf" srcId="{90F12192-69A6-5740-98BE-4726122A91A9}" destId="{88E57A2A-E437-6846-8608-9D86F6B1A61E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A4CD08-37CA-41BC-8003-5783346F87CF}">
      <dsp:nvSpPr>
        <dsp:cNvPr id="0" name=""/>
        <dsp:cNvSpPr/>
      </dsp:nvSpPr>
      <dsp:spPr>
        <a:xfrm>
          <a:off x="4243218" y="0"/>
          <a:ext cx="2447974" cy="2448223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E2E800-0649-4088-A9F1-A2725DFF7525}">
      <dsp:nvSpPr>
        <dsp:cNvPr id="0" name=""/>
        <dsp:cNvSpPr/>
      </dsp:nvSpPr>
      <dsp:spPr>
        <a:xfrm>
          <a:off x="4783692" y="886190"/>
          <a:ext cx="1366108" cy="682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Task</a:t>
          </a:r>
          <a:endParaRPr lang="en-US" sz="2400" kern="1200" dirty="0"/>
        </a:p>
      </dsp:txBody>
      <dsp:txXfrm>
        <a:off x="4783692" y="886190"/>
        <a:ext cx="1366108" cy="682983"/>
      </dsp:txXfrm>
    </dsp:sp>
    <dsp:sp modelId="{B6E76C12-6300-4D43-A3EB-1BFA831DC2F7}">
      <dsp:nvSpPr>
        <dsp:cNvPr id="0" name=""/>
        <dsp:cNvSpPr/>
      </dsp:nvSpPr>
      <dsp:spPr>
        <a:xfrm>
          <a:off x="3563149" y="1406868"/>
          <a:ext cx="2447974" cy="2448223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AD8392-9BDD-4E6C-B3E1-3CC80946E9ED}">
      <dsp:nvSpPr>
        <dsp:cNvPr id="0" name=""/>
        <dsp:cNvSpPr/>
      </dsp:nvSpPr>
      <dsp:spPr>
        <a:xfrm>
          <a:off x="4100868" y="2295656"/>
          <a:ext cx="1366108" cy="682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LU" sz="2400" kern="1200" dirty="0"/>
            <a:t>Workshop</a:t>
          </a:r>
          <a:endParaRPr lang="en-US" sz="2400" kern="1200" dirty="0"/>
        </a:p>
      </dsp:txBody>
      <dsp:txXfrm>
        <a:off x="4100868" y="2295656"/>
        <a:ext cx="1366108" cy="682983"/>
      </dsp:txXfrm>
    </dsp:sp>
    <dsp:sp modelId="{813E4533-AEA2-4759-84EC-AA432949E26F}">
      <dsp:nvSpPr>
        <dsp:cNvPr id="0" name=""/>
        <dsp:cNvSpPr/>
      </dsp:nvSpPr>
      <dsp:spPr>
        <a:xfrm>
          <a:off x="4243218" y="2818930"/>
          <a:ext cx="2447974" cy="2448223"/>
        </a:xfrm>
        <a:prstGeom prst="circularArrow">
          <a:avLst>
            <a:gd name="adj1" fmla="val 10980"/>
            <a:gd name="adj2" fmla="val 1142322"/>
            <a:gd name="adj3" fmla="val 4500000"/>
            <a:gd name="adj4" fmla="val 13500000"/>
            <a:gd name="adj5" fmla="val 12500"/>
          </a:avLst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C814A2-32BB-4EAF-96A7-2DA19C06F771}">
      <dsp:nvSpPr>
        <dsp:cNvPr id="0" name=""/>
        <dsp:cNvSpPr/>
      </dsp:nvSpPr>
      <dsp:spPr>
        <a:xfrm>
          <a:off x="4841561" y="3566222"/>
          <a:ext cx="1366108" cy="682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Writing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Reflection</a:t>
          </a:r>
        </a:p>
      </dsp:txBody>
      <dsp:txXfrm>
        <a:off x="4841561" y="3566222"/>
        <a:ext cx="1366108" cy="682983"/>
      </dsp:txXfrm>
    </dsp:sp>
    <dsp:sp modelId="{FCFC3F0E-3B43-4A94-B9D6-FD261854C2F9}">
      <dsp:nvSpPr>
        <dsp:cNvPr id="0" name=""/>
        <dsp:cNvSpPr/>
      </dsp:nvSpPr>
      <dsp:spPr>
        <a:xfrm>
          <a:off x="3737643" y="4388105"/>
          <a:ext cx="2103118" cy="2104134"/>
        </a:xfrm>
        <a:prstGeom prst="blockArc">
          <a:avLst>
            <a:gd name="adj1" fmla="val 0"/>
            <a:gd name="adj2" fmla="val 18900000"/>
            <a:gd name="adj3" fmla="val 1274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31EF78-F31A-4961-A02F-90CDC42CD795}">
      <dsp:nvSpPr>
        <dsp:cNvPr id="0" name=""/>
        <dsp:cNvSpPr/>
      </dsp:nvSpPr>
      <dsp:spPr>
        <a:xfrm>
          <a:off x="4100868" y="5114586"/>
          <a:ext cx="1366108" cy="682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400" kern="1200"/>
        </a:p>
      </dsp:txBody>
      <dsp:txXfrm>
        <a:off x="4100868" y="5114586"/>
        <a:ext cx="1366108" cy="68298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A4CD08-37CA-41BC-8003-5783346F87CF}">
      <dsp:nvSpPr>
        <dsp:cNvPr id="0" name=""/>
        <dsp:cNvSpPr/>
      </dsp:nvSpPr>
      <dsp:spPr>
        <a:xfrm>
          <a:off x="4243218" y="0"/>
          <a:ext cx="2447974" cy="2448223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E2E800-0649-4088-A9F1-A2725DFF7525}">
      <dsp:nvSpPr>
        <dsp:cNvPr id="0" name=""/>
        <dsp:cNvSpPr/>
      </dsp:nvSpPr>
      <dsp:spPr>
        <a:xfrm>
          <a:off x="4783692" y="886190"/>
          <a:ext cx="1366108" cy="682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Task</a:t>
          </a:r>
          <a:endParaRPr lang="en-US" sz="2400" kern="1200" dirty="0"/>
        </a:p>
      </dsp:txBody>
      <dsp:txXfrm>
        <a:off x="4783692" y="886190"/>
        <a:ext cx="1366108" cy="682983"/>
      </dsp:txXfrm>
    </dsp:sp>
    <dsp:sp modelId="{B6E76C12-6300-4D43-A3EB-1BFA831DC2F7}">
      <dsp:nvSpPr>
        <dsp:cNvPr id="0" name=""/>
        <dsp:cNvSpPr/>
      </dsp:nvSpPr>
      <dsp:spPr>
        <a:xfrm>
          <a:off x="3563149" y="1406868"/>
          <a:ext cx="2447974" cy="2448223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AD8392-9BDD-4E6C-B3E1-3CC80946E9ED}">
      <dsp:nvSpPr>
        <dsp:cNvPr id="0" name=""/>
        <dsp:cNvSpPr/>
      </dsp:nvSpPr>
      <dsp:spPr>
        <a:xfrm>
          <a:off x="4100868" y="2295656"/>
          <a:ext cx="1366108" cy="682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LU" sz="2400" kern="1200" dirty="0"/>
            <a:t>Workshop</a:t>
          </a:r>
          <a:endParaRPr lang="en-US" sz="2400" kern="1200" dirty="0"/>
        </a:p>
      </dsp:txBody>
      <dsp:txXfrm>
        <a:off x="4100868" y="2295656"/>
        <a:ext cx="1366108" cy="682983"/>
      </dsp:txXfrm>
    </dsp:sp>
    <dsp:sp modelId="{813E4533-AEA2-4759-84EC-AA432949E26F}">
      <dsp:nvSpPr>
        <dsp:cNvPr id="0" name=""/>
        <dsp:cNvSpPr/>
      </dsp:nvSpPr>
      <dsp:spPr>
        <a:xfrm>
          <a:off x="4243218" y="2818930"/>
          <a:ext cx="2447974" cy="2448223"/>
        </a:xfrm>
        <a:prstGeom prst="circularArrow">
          <a:avLst>
            <a:gd name="adj1" fmla="val 10980"/>
            <a:gd name="adj2" fmla="val 1142322"/>
            <a:gd name="adj3" fmla="val 4500000"/>
            <a:gd name="adj4" fmla="val 13500000"/>
            <a:gd name="adj5" fmla="val 12500"/>
          </a:avLst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C814A2-32BB-4EAF-96A7-2DA19C06F771}">
      <dsp:nvSpPr>
        <dsp:cNvPr id="0" name=""/>
        <dsp:cNvSpPr/>
      </dsp:nvSpPr>
      <dsp:spPr>
        <a:xfrm>
          <a:off x="4841561" y="3566222"/>
          <a:ext cx="1366108" cy="682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Writing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Reflection</a:t>
          </a:r>
        </a:p>
      </dsp:txBody>
      <dsp:txXfrm>
        <a:off x="4841561" y="3566222"/>
        <a:ext cx="1366108" cy="682983"/>
      </dsp:txXfrm>
    </dsp:sp>
    <dsp:sp modelId="{FCFC3F0E-3B43-4A94-B9D6-FD261854C2F9}">
      <dsp:nvSpPr>
        <dsp:cNvPr id="0" name=""/>
        <dsp:cNvSpPr/>
      </dsp:nvSpPr>
      <dsp:spPr>
        <a:xfrm>
          <a:off x="3737643" y="4388105"/>
          <a:ext cx="2103118" cy="2104134"/>
        </a:xfrm>
        <a:prstGeom prst="blockArc">
          <a:avLst>
            <a:gd name="adj1" fmla="val 0"/>
            <a:gd name="adj2" fmla="val 18900000"/>
            <a:gd name="adj3" fmla="val 1274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31EF78-F31A-4961-A02F-90CDC42CD795}">
      <dsp:nvSpPr>
        <dsp:cNvPr id="0" name=""/>
        <dsp:cNvSpPr/>
      </dsp:nvSpPr>
      <dsp:spPr>
        <a:xfrm>
          <a:off x="4100868" y="5114586"/>
          <a:ext cx="1366108" cy="682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400" kern="1200"/>
        </a:p>
      </dsp:txBody>
      <dsp:txXfrm>
        <a:off x="4100868" y="5114586"/>
        <a:ext cx="1366108" cy="68298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A4CD08-37CA-41BC-8003-5783346F87CF}">
      <dsp:nvSpPr>
        <dsp:cNvPr id="0" name=""/>
        <dsp:cNvSpPr/>
      </dsp:nvSpPr>
      <dsp:spPr>
        <a:xfrm>
          <a:off x="4243218" y="0"/>
          <a:ext cx="2447974" cy="2448223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E2E800-0649-4088-A9F1-A2725DFF7525}">
      <dsp:nvSpPr>
        <dsp:cNvPr id="0" name=""/>
        <dsp:cNvSpPr/>
      </dsp:nvSpPr>
      <dsp:spPr>
        <a:xfrm>
          <a:off x="4783692" y="886190"/>
          <a:ext cx="1366108" cy="682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Task</a:t>
          </a:r>
          <a:endParaRPr lang="en-US" sz="2400" kern="1200" dirty="0"/>
        </a:p>
      </dsp:txBody>
      <dsp:txXfrm>
        <a:off x="4783692" y="886190"/>
        <a:ext cx="1366108" cy="682983"/>
      </dsp:txXfrm>
    </dsp:sp>
    <dsp:sp modelId="{B6E76C12-6300-4D43-A3EB-1BFA831DC2F7}">
      <dsp:nvSpPr>
        <dsp:cNvPr id="0" name=""/>
        <dsp:cNvSpPr/>
      </dsp:nvSpPr>
      <dsp:spPr>
        <a:xfrm>
          <a:off x="3563149" y="1406868"/>
          <a:ext cx="2447974" cy="2448223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AD8392-9BDD-4E6C-B3E1-3CC80946E9ED}">
      <dsp:nvSpPr>
        <dsp:cNvPr id="0" name=""/>
        <dsp:cNvSpPr/>
      </dsp:nvSpPr>
      <dsp:spPr>
        <a:xfrm>
          <a:off x="4100868" y="2295656"/>
          <a:ext cx="1366108" cy="682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LU" sz="2400" kern="1200" dirty="0"/>
            <a:t>Workshop</a:t>
          </a:r>
          <a:endParaRPr lang="en-US" sz="2400" kern="1200" dirty="0"/>
        </a:p>
      </dsp:txBody>
      <dsp:txXfrm>
        <a:off x="4100868" y="2295656"/>
        <a:ext cx="1366108" cy="682983"/>
      </dsp:txXfrm>
    </dsp:sp>
    <dsp:sp modelId="{813E4533-AEA2-4759-84EC-AA432949E26F}">
      <dsp:nvSpPr>
        <dsp:cNvPr id="0" name=""/>
        <dsp:cNvSpPr/>
      </dsp:nvSpPr>
      <dsp:spPr>
        <a:xfrm>
          <a:off x="4243218" y="2818930"/>
          <a:ext cx="2447974" cy="2448223"/>
        </a:xfrm>
        <a:prstGeom prst="circularArrow">
          <a:avLst>
            <a:gd name="adj1" fmla="val 10980"/>
            <a:gd name="adj2" fmla="val 1142322"/>
            <a:gd name="adj3" fmla="val 4500000"/>
            <a:gd name="adj4" fmla="val 13500000"/>
            <a:gd name="adj5" fmla="val 12500"/>
          </a:avLst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C814A2-32BB-4EAF-96A7-2DA19C06F771}">
      <dsp:nvSpPr>
        <dsp:cNvPr id="0" name=""/>
        <dsp:cNvSpPr/>
      </dsp:nvSpPr>
      <dsp:spPr>
        <a:xfrm>
          <a:off x="4841561" y="3566222"/>
          <a:ext cx="1366108" cy="682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Writing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Reflection</a:t>
          </a:r>
        </a:p>
      </dsp:txBody>
      <dsp:txXfrm>
        <a:off x="4841561" y="3566222"/>
        <a:ext cx="1366108" cy="682983"/>
      </dsp:txXfrm>
    </dsp:sp>
    <dsp:sp modelId="{FCFC3F0E-3B43-4A94-B9D6-FD261854C2F9}">
      <dsp:nvSpPr>
        <dsp:cNvPr id="0" name=""/>
        <dsp:cNvSpPr/>
      </dsp:nvSpPr>
      <dsp:spPr>
        <a:xfrm>
          <a:off x="3737643" y="4388105"/>
          <a:ext cx="2103118" cy="2104134"/>
        </a:xfrm>
        <a:prstGeom prst="blockArc">
          <a:avLst>
            <a:gd name="adj1" fmla="val 0"/>
            <a:gd name="adj2" fmla="val 18900000"/>
            <a:gd name="adj3" fmla="val 1274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31EF78-F31A-4961-A02F-90CDC42CD795}">
      <dsp:nvSpPr>
        <dsp:cNvPr id="0" name=""/>
        <dsp:cNvSpPr/>
      </dsp:nvSpPr>
      <dsp:spPr>
        <a:xfrm>
          <a:off x="4100868" y="5114586"/>
          <a:ext cx="1366108" cy="682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400" kern="1200"/>
        </a:p>
      </dsp:txBody>
      <dsp:txXfrm>
        <a:off x="4100868" y="5114586"/>
        <a:ext cx="1366108" cy="68298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A4CD08-37CA-41BC-8003-5783346F87CF}">
      <dsp:nvSpPr>
        <dsp:cNvPr id="0" name=""/>
        <dsp:cNvSpPr/>
      </dsp:nvSpPr>
      <dsp:spPr>
        <a:xfrm>
          <a:off x="4243218" y="0"/>
          <a:ext cx="2447974" cy="2448223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E2E800-0649-4088-A9F1-A2725DFF7525}">
      <dsp:nvSpPr>
        <dsp:cNvPr id="0" name=""/>
        <dsp:cNvSpPr/>
      </dsp:nvSpPr>
      <dsp:spPr>
        <a:xfrm>
          <a:off x="4783692" y="886190"/>
          <a:ext cx="1366108" cy="682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Task</a:t>
          </a:r>
          <a:endParaRPr lang="en-US" sz="2400" kern="1200" dirty="0"/>
        </a:p>
      </dsp:txBody>
      <dsp:txXfrm>
        <a:off x="4783692" y="886190"/>
        <a:ext cx="1366108" cy="682983"/>
      </dsp:txXfrm>
    </dsp:sp>
    <dsp:sp modelId="{B6E76C12-6300-4D43-A3EB-1BFA831DC2F7}">
      <dsp:nvSpPr>
        <dsp:cNvPr id="0" name=""/>
        <dsp:cNvSpPr/>
      </dsp:nvSpPr>
      <dsp:spPr>
        <a:xfrm>
          <a:off x="3563149" y="1406868"/>
          <a:ext cx="2447974" cy="2448223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AD8392-9BDD-4E6C-B3E1-3CC80946E9ED}">
      <dsp:nvSpPr>
        <dsp:cNvPr id="0" name=""/>
        <dsp:cNvSpPr/>
      </dsp:nvSpPr>
      <dsp:spPr>
        <a:xfrm>
          <a:off x="4100868" y="2295656"/>
          <a:ext cx="1366108" cy="682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LU" sz="2400" kern="1200" dirty="0"/>
            <a:t>Workshop</a:t>
          </a:r>
          <a:endParaRPr lang="en-US" sz="2400" kern="1200" dirty="0"/>
        </a:p>
      </dsp:txBody>
      <dsp:txXfrm>
        <a:off x="4100868" y="2295656"/>
        <a:ext cx="1366108" cy="682983"/>
      </dsp:txXfrm>
    </dsp:sp>
    <dsp:sp modelId="{813E4533-AEA2-4759-84EC-AA432949E26F}">
      <dsp:nvSpPr>
        <dsp:cNvPr id="0" name=""/>
        <dsp:cNvSpPr/>
      </dsp:nvSpPr>
      <dsp:spPr>
        <a:xfrm>
          <a:off x="4243218" y="2818930"/>
          <a:ext cx="2447974" cy="2448223"/>
        </a:xfrm>
        <a:prstGeom prst="circularArrow">
          <a:avLst>
            <a:gd name="adj1" fmla="val 10980"/>
            <a:gd name="adj2" fmla="val 1142322"/>
            <a:gd name="adj3" fmla="val 4500000"/>
            <a:gd name="adj4" fmla="val 13500000"/>
            <a:gd name="adj5" fmla="val 12500"/>
          </a:avLst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C814A2-32BB-4EAF-96A7-2DA19C06F771}">
      <dsp:nvSpPr>
        <dsp:cNvPr id="0" name=""/>
        <dsp:cNvSpPr/>
      </dsp:nvSpPr>
      <dsp:spPr>
        <a:xfrm>
          <a:off x="4841561" y="3566222"/>
          <a:ext cx="1366108" cy="682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Writing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Reflection</a:t>
          </a:r>
        </a:p>
      </dsp:txBody>
      <dsp:txXfrm>
        <a:off x="4841561" y="3566222"/>
        <a:ext cx="1366108" cy="682983"/>
      </dsp:txXfrm>
    </dsp:sp>
    <dsp:sp modelId="{FCFC3F0E-3B43-4A94-B9D6-FD261854C2F9}">
      <dsp:nvSpPr>
        <dsp:cNvPr id="0" name=""/>
        <dsp:cNvSpPr/>
      </dsp:nvSpPr>
      <dsp:spPr>
        <a:xfrm>
          <a:off x="3737643" y="4388105"/>
          <a:ext cx="2103118" cy="2104134"/>
        </a:xfrm>
        <a:prstGeom prst="blockArc">
          <a:avLst>
            <a:gd name="adj1" fmla="val 0"/>
            <a:gd name="adj2" fmla="val 18900000"/>
            <a:gd name="adj3" fmla="val 1274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31EF78-F31A-4961-A02F-90CDC42CD795}">
      <dsp:nvSpPr>
        <dsp:cNvPr id="0" name=""/>
        <dsp:cNvSpPr/>
      </dsp:nvSpPr>
      <dsp:spPr>
        <a:xfrm>
          <a:off x="4100868" y="5114586"/>
          <a:ext cx="1366108" cy="682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400" kern="1200"/>
        </a:p>
      </dsp:txBody>
      <dsp:txXfrm>
        <a:off x="4100868" y="5114586"/>
        <a:ext cx="1366108" cy="68298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A4CD08-37CA-41BC-8003-5783346F87CF}">
      <dsp:nvSpPr>
        <dsp:cNvPr id="0" name=""/>
        <dsp:cNvSpPr/>
      </dsp:nvSpPr>
      <dsp:spPr>
        <a:xfrm>
          <a:off x="4243218" y="0"/>
          <a:ext cx="2447974" cy="2448223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E2E800-0649-4088-A9F1-A2725DFF7525}">
      <dsp:nvSpPr>
        <dsp:cNvPr id="0" name=""/>
        <dsp:cNvSpPr/>
      </dsp:nvSpPr>
      <dsp:spPr>
        <a:xfrm>
          <a:off x="4783692" y="886190"/>
          <a:ext cx="1366108" cy="682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Task</a:t>
          </a:r>
          <a:endParaRPr lang="en-US" sz="2400" kern="1200" dirty="0"/>
        </a:p>
      </dsp:txBody>
      <dsp:txXfrm>
        <a:off x="4783692" y="886190"/>
        <a:ext cx="1366108" cy="682983"/>
      </dsp:txXfrm>
    </dsp:sp>
    <dsp:sp modelId="{B6E76C12-6300-4D43-A3EB-1BFA831DC2F7}">
      <dsp:nvSpPr>
        <dsp:cNvPr id="0" name=""/>
        <dsp:cNvSpPr/>
      </dsp:nvSpPr>
      <dsp:spPr>
        <a:xfrm>
          <a:off x="3563149" y="1406868"/>
          <a:ext cx="2447974" cy="2448223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AD8392-9BDD-4E6C-B3E1-3CC80946E9ED}">
      <dsp:nvSpPr>
        <dsp:cNvPr id="0" name=""/>
        <dsp:cNvSpPr/>
      </dsp:nvSpPr>
      <dsp:spPr>
        <a:xfrm>
          <a:off x="4100868" y="2295656"/>
          <a:ext cx="1366108" cy="682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LU" sz="2400" kern="1200" dirty="0"/>
            <a:t>Workshop</a:t>
          </a:r>
          <a:endParaRPr lang="en-US" sz="2400" kern="1200" dirty="0"/>
        </a:p>
      </dsp:txBody>
      <dsp:txXfrm>
        <a:off x="4100868" y="2295656"/>
        <a:ext cx="1366108" cy="682983"/>
      </dsp:txXfrm>
    </dsp:sp>
    <dsp:sp modelId="{813E4533-AEA2-4759-84EC-AA432949E26F}">
      <dsp:nvSpPr>
        <dsp:cNvPr id="0" name=""/>
        <dsp:cNvSpPr/>
      </dsp:nvSpPr>
      <dsp:spPr>
        <a:xfrm>
          <a:off x="4243218" y="2818930"/>
          <a:ext cx="2447974" cy="2448223"/>
        </a:xfrm>
        <a:prstGeom prst="circularArrow">
          <a:avLst>
            <a:gd name="adj1" fmla="val 10980"/>
            <a:gd name="adj2" fmla="val 1142322"/>
            <a:gd name="adj3" fmla="val 4500000"/>
            <a:gd name="adj4" fmla="val 13500000"/>
            <a:gd name="adj5" fmla="val 12500"/>
          </a:avLst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C814A2-32BB-4EAF-96A7-2DA19C06F771}">
      <dsp:nvSpPr>
        <dsp:cNvPr id="0" name=""/>
        <dsp:cNvSpPr/>
      </dsp:nvSpPr>
      <dsp:spPr>
        <a:xfrm>
          <a:off x="4841561" y="3566222"/>
          <a:ext cx="1366108" cy="682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Writing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Reflection</a:t>
          </a:r>
        </a:p>
      </dsp:txBody>
      <dsp:txXfrm>
        <a:off x="4841561" y="3566222"/>
        <a:ext cx="1366108" cy="682983"/>
      </dsp:txXfrm>
    </dsp:sp>
    <dsp:sp modelId="{FCFC3F0E-3B43-4A94-B9D6-FD261854C2F9}">
      <dsp:nvSpPr>
        <dsp:cNvPr id="0" name=""/>
        <dsp:cNvSpPr/>
      </dsp:nvSpPr>
      <dsp:spPr>
        <a:xfrm>
          <a:off x="3737643" y="4388105"/>
          <a:ext cx="2103118" cy="2104134"/>
        </a:xfrm>
        <a:prstGeom prst="blockArc">
          <a:avLst>
            <a:gd name="adj1" fmla="val 0"/>
            <a:gd name="adj2" fmla="val 18900000"/>
            <a:gd name="adj3" fmla="val 1274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31EF78-F31A-4961-A02F-90CDC42CD795}">
      <dsp:nvSpPr>
        <dsp:cNvPr id="0" name=""/>
        <dsp:cNvSpPr/>
      </dsp:nvSpPr>
      <dsp:spPr>
        <a:xfrm>
          <a:off x="4100868" y="5114586"/>
          <a:ext cx="1366108" cy="682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400" kern="1200"/>
        </a:p>
      </dsp:txBody>
      <dsp:txXfrm>
        <a:off x="4100868" y="5114586"/>
        <a:ext cx="1366108" cy="68298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0195BF-246D-F046-874B-6DE694EF624C}">
      <dsp:nvSpPr>
        <dsp:cNvPr id="0" name=""/>
        <dsp:cNvSpPr/>
      </dsp:nvSpPr>
      <dsp:spPr>
        <a:xfrm>
          <a:off x="0" y="0"/>
          <a:ext cx="690051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2A0CBC-268E-E745-ACDF-E0347C692A62}">
      <dsp:nvSpPr>
        <dsp:cNvPr id="0" name=""/>
        <dsp:cNvSpPr/>
      </dsp:nvSpPr>
      <dsp:spPr>
        <a:xfrm>
          <a:off x="0" y="0"/>
          <a:ext cx="6900512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Student course evaluations – </a:t>
          </a:r>
          <a:br>
            <a:rPr lang="en-GB" sz="2800" kern="1200" dirty="0"/>
          </a:br>
          <a:r>
            <a:rPr lang="en-GB" sz="2800" kern="1200" dirty="0"/>
            <a:t>by transferable skills</a:t>
          </a:r>
          <a:endParaRPr lang="en-US" sz="2800" kern="1200" dirty="0"/>
        </a:p>
      </dsp:txBody>
      <dsp:txXfrm>
        <a:off x="0" y="0"/>
        <a:ext cx="6900512" cy="1384035"/>
      </dsp:txXfrm>
    </dsp:sp>
    <dsp:sp modelId="{E30E92BD-351F-204A-B5AE-8AFE2B53AEA1}">
      <dsp:nvSpPr>
        <dsp:cNvPr id="0" name=""/>
        <dsp:cNvSpPr/>
      </dsp:nvSpPr>
      <dsp:spPr>
        <a:xfrm>
          <a:off x="0" y="1384035"/>
          <a:ext cx="6900512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D6169A-D9E3-CE46-98E1-A367C48C1730}">
      <dsp:nvSpPr>
        <dsp:cNvPr id="0" name=""/>
        <dsp:cNvSpPr/>
      </dsp:nvSpPr>
      <dsp:spPr>
        <a:xfrm>
          <a:off x="0" y="1384035"/>
          <a:ext cx="6900512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10 classes over 5 semesters</a:t>
          </a:r>
        </a:p>
      </dsp:txBody>
      <dsp:txXfrm>
        <a:off x="0" y="1384035"/>
        <a:ext cx="6900512" cy="1384035"/>
      </dsp:txXfrm>
    </dsp:sp>
    <dsp:sp modelId="{685AC236-2DEB-AB4C-8755-2CE2B9E0106A}">
      <dsp:nvSpPr>
        <dsp:cNvPr id="0" name=""/>
        <dsp:cNvSpPr/>
      </dsp:nvSpPr>
      <dsp:spPr>
        <a:xfrm>
          <a:off x="0" y="2768070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2D5938-F260-2E4D-B16F-33C372992CA8}">
      <dsp:nvSpPr>
        <dsp:cNvPr id="0" name=""/>
        <dsp:cNvSpPr/>
      </dsp:nvSpPr>
      <dsp:spPr>
        <a:xfrm>
          <a:off x="0" y="2768070"/>
          <a:ext cx="6900512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92 responses </a:t>
          </a:r>
          <a:endParaRPr lang="en-US" sz="2800" kern="1200" dirty="0"/>
        </a:p>
      </dsp:txBody>
      <dsp:txXfrm>
        <a:off x="0" y="2768070"/>
        <a:ext cx="6900512" cy="1384035"/>
      </dsp:txXfrm>
    </dsp:sp>
    <dsp:sp modelId="{77C49410-253A-034A-AC5D-A92654B6DC65}">
      <dsp:nvSpPr>
        <dsp:cNvPr id="0" name=""/>
        <dsp:cNvSpPr/>
      </dsp:nvSpPr>
      <dsp:spPr>
        <a:xfrm>
          <a:off x="0" y="4152105"/>
          <a:ext cx="6900512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26DCB0-9E09-A447-B089-AB4DA5400E76}">
      <dsp:nvSpPr>
        <dsp:cNvPr id="0" name=""/>
        <dsp:cNvSpPr/>
      </dsp:nvSpPr>
      <dsp:spPr>
        <a:xfrm>
          <a:off x="0" y="4152105"/>
          <a:ext cx="6900512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7 = strongly agree</a:t>
          </a:r>
        </a:p>
      </dsp:txBody>
      <dsp:txXfrm>
        <a:off x="0" y="4152105"/>
        <a:ext cx="6900512" cy="13840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45B5A2-6237-4793-9AAC-0716F3F53B7B}" type="datetimeFigureOut">
              <a:rPr lang="en-US" smtClean="0"/>
              <a:t>17-Apr-23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24A169-2D71-49E8-A7FC-8BE01D483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0828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2DDB43-17CA-4568-A41D-C2369FF6AA62}" type="slidenum">
              <a:rPr lang="nl-BE" smtClean="0"/>
              <a:t>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939497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24A169-2D71-49E8-A7FC-8BE01D48377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9605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24A169-2D71-49E8-A7FC-8BE01D48377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1422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24A169-2D71-49E8-A7FC-8BE01D48377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6543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634B6-8D67-9348-9911-2F1CAE01BDE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2434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24A169-2D71-49E8-A7FC-8BE01D48377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33587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24A169-2D71-49E8-A7FC-8BE01D48377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029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24A169-2D71-49E8-A7FC-8BE01D48377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87098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24A169-2D71-49E8-A7FC-8BE01D48377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98985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24A169-2D71-49E8-A7FC-8BE01D48377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83319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24A169-2D71-49E8-A7FC-8BE01D483772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2456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baseline="0" dirty="0"/>
              <a:t>’</a:t>
            </a:r>
            <a:endParaRPr lang="en-US" b="1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634B6-8D67-9348-9911-2F1CAE01BDE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08847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GB" dirty="0"/>
          </a:p>
          <a:p>
            <a:pPr marL="171450" indent="-171450">
              <a:buFontTx/>
              <a:buChar char="-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299FA3-0185-C64C-97FD-668118123B3B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226640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24A169-2D71-49E8-A7FC-8BE01D483772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55168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634B6-8D67-9348-9911-2F1CAE01BDE0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69948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24A169-2D71-49E8-A7FC-8BE01D483772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5341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24A169-2D71-49E8-A7FC-8BE01D48377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6093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24A169-2D71-49E8-A7FC-8BE01D48377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9436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634B6-8D67-9348-9911-2F1CAE01BDE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2388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24A169-2D71-49E8-A7FC-8BE01D48377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8515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24A169-2D71-49E8-A7FC-8BE01D48377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184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24A169-2D71-49E8-A7FC-8BE01D48377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9038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24A169-2D71-49E8-A7FC-8BE01D48377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6390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954FE-AA86-4F0A-B435-B6C0169A3F5E}" type="datetimeFigureOut">
              <a:rPr lang="en-US" smtClean="0"/>
              <a:t>17-Apr-23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0DFF7-867F-4813-8DDD-A0AEC7E0E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578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954FE-AA86-4F0A-B435-B6C0169A3F5E}" type="datetimeFigureOut">
              <a:rPr lang="en-US" smtClean="0"/>
              <a:t>17-Apr-23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0DFF7-867F-4813-8DDD-A0AEC7E0E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247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954FE-AA86-4F0A-B435-B6C0169A3F5E}" type="datetimeFigureOut">
              <a:rPr lang="en-US" smtClean="0"/>
              <a:t>17-Apr-23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0DFF7-867F-4813-8DDD-A0AEC7E0E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233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954FE-AA86-4F0A-B435-B6C0169A3F5E}" type="datetimeFigureOut">
              <a:rPr lang="en-US" smtClean="0"/>
              <a:t>17-Apr-23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0DFF7-867F-4813-8DDD-A0AEC7E0E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29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954FE-AA86-4F0A-B435-B6C0169A3F5E}" type="datetimeFigureOut">
              <a:rPr lang="en-US" smtClean="0"/>
              <a:t>17-Apr-23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0DFF7-867F-4813-8DDD-A0AEC7E0E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936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954FE-AA86-4F0A-B435-B6C0169A3F5E}" type="datetimeFigureOut">
              <a:rPr lang="en-US" smtClean="0"/>
              <a:t>17-Apr-23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0DFF7-867F-4813-8DDD-A0AEC7E0E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507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954FE-AA86-4F0A-B435-B6C0169A3F5E}" type="datetimeFigureOut">
              <a:rPr lang="en-US" smtClean="0"/>
              <a:t>17-Apr-23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0DFF7-867F-4813-8DDD-A0AEC7E0E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289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954FE-AA86-4F0A-B435-B6C0169A3F5E}" type="datetimeFigureOut">
              <a:rPr lang="en-US" smtClean="0"/>
              <a:t>17-Apr-23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0DFF7-867F-4813-8DDD-A0AEC7E0E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581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954FE-AA86-4F0A-B435-B6C0169A3F5E}" type="datetimeFigureOut">
              <a:rPr lang="en-US" smtClean="0"/>
              <a:t>17-Apr-23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0DFF7-867F-4813-8DDD-A0AEC7E0E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362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954FE-AA86-4F0A-B435-B6C0169A3F5E}" type="datetimeFigureOut">
              <a:rPr lang="en-US" smtClean="0"/>
              <a:t>17-Apr-23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0DFF7-867F-4813-8DDD-A0AEC7E0E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29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954FE-AA86-4F0A-B435-B6C0169A3F5E}" type="datetimeFigureOut">
              <a:rPr lang="en-US" smtClean="0"/>
              <a:t>17-Apr-23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0DFF7-867F-4813-8DDD-A0AEC7E0E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691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3954FE-AA86-4F0A-B435-B6C0169A3F5E}" type="datetimeFigureOut">
              <a:rPr lang="en-US" smtClean="0"/>
              <a:t>17-Apr-23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0DFF7-867F-4813-8DDD-A0AEC7E0E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439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sv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sv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4324/9781003283409-10" TargetMode="External"/><Relationship Id="rId7" Type="http://schemas.openxmlformats.org/officeDocument/2006/relationships/hyperlink" Target="https://www.researchgate.net/profile/Jennifer-Skipp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skipp@ext.uni.lu" TargetMode="External"/><Relationship Id="rId5" Type="http://schemas.openxmlformats.org/officeDocument/2006/relationships/hyperlink" Target="https://www.researchgate.net/profile/Katrien-Deroey" TargetMode="External"/><Relationship Id="rId4" Type="http://schemas.openxmlformats.org/officeDocument/2006/relationships/hyperlink" Target="mailto:katrien.deroey@uni.lu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779104" y="496957"/>
            <a:ext cx="8568262" cy="3013006"/>
          </a:xfr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Deconstructing a writing course through independent, </a:t>
            </a:r>
            <a:r>
              <a:rPr lang="en-US" sz="360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personalised</a:t>
            </a:r>
            <a:r>
              <a:rPr lang="en-US" sz="3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learning</a:t>
            </a:r>
            <a:endParaRPr lang="en-US" sz="36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 dirty="0"/>
              <a:t>Katrien </a:t>
            </a:r>
            <a:r>
              <a:rPr lang="en-US" sz="2800" dirty="0" err="1"/>
              <a:t>Deroey</a:t>
            </a:r>
            <a:endParaRPr lang="en-US" sz="2800" dirty="0"/>
          </a:p>
          <a:p>
            <a:r>
              <a:rPr lang="en-GB" sz="2800" dirty="0"/>
              <a:t>Jennifer Skipp</a:t>
            </a:r>
          </a:p>
          <a:p>
            <a:r>
              <a:rPr lang="en-GB" sz="2000" dirty="0"/>
              <a:t>BALEAP Conference, 20 April 2023</a:t>
            </a:r>
            <a:endParaRPr lang="en-US" sz="2000" dirty="0"/>
          </a:p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0030" y="5046993"/>
            <a:ext cx="5549628" cy="1811007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2196034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1031966" y="248194"/>
          <a:ext cx="10254343" cy="6492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88428" y="5337227"/>
            <a:ext cx="15414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Peer</a:t>
            </a:r>
          </a:p>
          <a:p>
            <a:r>
              <a:rPr lang="en-GB" sz="2400" dirty="0"/>
              <a:t>review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344481" y="4054638"/>
            <a:ext cx="2564675" cy="615553"/>
          </a:xfrm>
          <a:prstGeom prst="rect">
            <a:avLst/>
          </a:prstGeom>
          <a:noFill/>
          <a:ln w="57150"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r>
              <a:rPr lang="en-GB" sz="3400" dirty="0"/>
              <a:t>Consultation</a:t>
            </a:r>
            <a:endParaRPr lang="en-US" sz="3400" dirty="0"/>
          </a:p>
        </p:txBody>
      </p:sp>
      <p:sp>
        <p:nvSpPr>
          <p:cNvPr id="2" name="TextBox 1"/>
          <p:cNvSpPr txBox="1"/>
          <p:nvPr/>
        </p:nvSpPr>
        <p:spPr>
          <a:xfrm>
            <a:off x="9776527" y="6094103"/>
            <a:ext cx="30195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Deroey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&amp; Skipp (2023)</a:t>
            </a: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Skipp &amp;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Deroey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(2023)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B3736F8-9D5E-49E5-9A8D-33A987E89BD7}"/>
              </a:ext>
            </a:extLst>
          </p:cNvPr>
          <p:cNvSpPr txBox="1"/>
          <p:nvPr/>
        </p:nvSpPr>
        <p:spPr>
          <a:xfrm>
            <a:off x="1344482" y="824228"/>
            <a:ext cx="2564675" cy="615553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400" dirty="0"/>
              <a:t>Book</a:t>
            </a:r>
            <a:endParaRPr lang="en-US" sz="3400" dirty="0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C1EACF81-EC45-3AD3-F26E-7F23ED8B2ABC}"/>
              </a:ext>
            </a:extLst>
          </p:cNvPr>
          <p:cNvSpPr/>
          <p:nvPr/>
        </p:nvSpPr>
        <p:spPr>
          <a:xfrm>
            <a:off x="4353074" y="886675"/>
            <a:ext cx="721103" cy="461665"/>
          </a:xfrm>
          <a:prstGeom prst="rightArrow">
            <a:avLst/>
          </a:prstGeom>
          <a:solidFill>
            <a:srgbClr val="FFFF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8EF90C4-0C44-1096-F5FC-541BF179EA28}"/>
              </a:ext>
            </a:extLst>
          </p:cNvPr>
          <p:cNvSpPr/>
          <p:nvPr/>
        </p:nvSpPr>
        <p:spPr>
          <a:xfrm>
            <a:off x="7731889" y="2040643"/>
            <a:ext cx="4120588" cy="2013995"/>
          </a:xfrm>
          <a:prstGeom prst="rect">
            <a:avLst/>
          </a:prstGeom>
          <a:ln>
            <a:solidFill>
              <a:schemeClr val="accent5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LU" sz="2400" b="1" dirty="0"/>
              <a:t>Prior </a:t>
            </a:r>
            <a:r>
              <a:rPr lang="fr-LU" sz="2400" b="1" dirty="0" err="1"/>
              <a:t>student</a:t>
            </a:r>
            <a:r>
              <a:rPr lang="fr-LU" sz="2400" b="1" dirty="0"/>
              <a:t> </a:t>
            </a:r>
            <a:r>
              <a:rPr lang="fr-LU" sz="2400" b="1" dirty="0" err="1"/>
              <a:t>tasks</a:t>
            </a:r>
            <a:r>
              <a:rPr lang="fr-LU" sz="2400" b="1" dirty="0"/>
              <a:t>/</a:t>
            </a:r>
            <a:r>
              <a:rPr lang="fr-LU" sz="2400" b="1" dirty="0" err="1"/>
              <a:t>writing</a:t>
            </a:r>
            <a:r>
              <a:rPr lang="fr-LU" sz="2400" b="1" dirty="0"/>
              <a:t>/questions</a:t>
            </a:r>
          </a:p>
          <a:p>
            <a:r>
              <a:rPr lang="fr-LU" sz="2400" dirty="0"/>
              <a:t>Illustration main </a:t>
            </a:r>
            <a:r>
              <a:rPr lang="fr-LU" sz="2400" dirty="0" err="1"/>
              <a:t>theory</a:t>
            </a:r>
            <a:r>
              <a:rPr lang="fr-LU" sz="2400" dirty="0"/>
              <a:t> points</a:t>
            </a:r>
          </a:p>
          <a:p>
            <a:r>
              <a:rPr lang="fr-LU" sz="2400" dirty="0"/>
              <a:t>Consolidation </a:t>
            </a:r>
            <a:r>
              <a:rPr lang="fr-LU" sz="2400" dirty="0" err="1"/>
              <a:t>activities</a:t>
            </a:r>
            <a:endParaRPr lang="fr-LU" sz="2400" dirty="0"/>
          </a:p>
          <a:p>
            <a:r>
              <a:rPr lang="fr-LU" sz="2400" dirty="0"/>
              <a:t>Clarification</a:t>
            </a:r>
          </a:p>
        </p:txBody>
      </p:sp>
    </p:spTree>
    <p:extLst>
      <p:ext uri="{BB962C8B-B14F-4D97-AF65-F5344CB8AC3E}">
        <p14:creationId xmlns:p14="http://schemas.microsoft.com/office/powerpoint/2010/main" val="15255321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27CA666-E875-3993-E0FF-C5F535D0980A}"/>
              </a:ext>
            </a:extLst>
          </p:cNvPr>
          <p:cNvSpPr/>
          <p:nvPr/>
        </p:nvSpPr>
        <p:spPr>
          <a:xfrm>
            <a:off x="864243" y="266817"/>
            <a:ext cx="3752717" cy="91583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LU" sz="2800" b="1" dirty="0"/>
              <a:t>Example:</a:t>
            </a:r>
            <a:r>
              <a:rPr lang="fr-LU" sz="2800" dirty="0"/>
              <a:t> </a:t>
            </a:r>
            <a:r>
              <a:rPr lang="fr-LU" sz="2800" b="1" dirty="0"/>
              <a:t>Workshop</a:t>
            </a:r>
            <a:r>
              <a:rPr lang="fr-LU" sz="2800" dirty="0"/>
              <a:t> </a:t>
            </a:r>
            <a:r>
              <a:rPr lang="fr-LU" sz="2800" dirty="0" err="1"/>
              <a:t>Crafting</a:t>
            </a:r>
            <a:r>
              <a:rPr lang="fr-LU" sz="2800" dirty="0"/>
              <a:t> </a:t>
            </a:r>
            <a:r>
              <a:rPr lang="fr-LU" sz="2800" dirty="0" err="1"/>
              <a:t>clear</a:t>
            </a:r>
            <a:r>
              <a:rPr lang="fr-LU" sz="2800" dirty="0"/>
              <a:t> sentences</a:t>
            </a:r>
            <a:endParaRPr lang="en-US" sz="2800" dirty="0"/>
          </a:p>
        </p:txBody>
      </p:sp>
      <p:pic>
        <p:nvPicPr>
          <p:cNvPr id="18" name="Content Placeholder 17">
            <a:extLst>
              <a:ext uri="{FF2B5EF4-FFF2-40B4-BE49-F238E27FC236}">
                <a16:creationId xmlns:a16="http://schemas.microsoft.com/office/drawing/2014/main" id="{32B12C9E-FE2E-4567-0C01-38BA90801C2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64243" y="1622922"/>
            <a:ext cx="8909610" cy="3194613"/>
          </a:xfrm>
          <a:ln>
            <a:solidFill>
              <a:schemeClr val="accent5"/>
            </a:solidFill>
          </a:ln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30C61420-D6D0-2491-71B1-52CD99D7347F}"/>
              </a:ext>
            </a:extLst>
          </p:cNvPr>
          <p:cNvSpPr/>
          <p:nvPr/>
        </p:nvSpPr>
        <p:spPr>
          <a:xfrm>
            <a:off x="7858404" y="3429000"/>
            <a:ext cx="1998134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LU" dirty="0">
                <a:solidFill>
                  <a:schemeClr val="accent5"/>
                </a:solidFill>
              </a:rPr>
              <a:t>Student sentence</a:t>
            </a:r>
            <a:endParaRPr lang="en-US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14247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27CA666-E875-3993-E0FF-C5F535D0980A}"/>
              </a:ext>
            </a:extLst>
          </p:cNvPr>
          <p:cNvSpPr/>
          <p:nvPr/>
        </p:nvSpPr>
        <p:spPr>
          <a:xfrm>
            <a:off x="864243" y="266817"/>
            <a:ext cx="3752717" cy="91583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LU" sz="2800" b="1" dirty="0"/>
              <a:t>Example:</a:t>
            </a:r>
            <a:r>
              <a:rPr lang="fr-LU" sz="2800" dirty="0"/>
              <a:t> </a:t>
            </a:r>
            <a:r>
              <a:rPr lang="fr-LU" sz="2800" b="1" dirty="0"/>
              <a:t>Workshop</a:t>
            </a:r>
            <a:r>
              <a:rPr lang="fr-LU" sz="2800" dirty="0"/>
              <a:t> </a:t>
            </a:r>
            <a:r>
              <a:rPr lang="fr-LU" sz="2800" dirty="0" err="1"/>
              <a:t>Crafting</a:t>
            </a:r>
            <a:r>
              <a:rPr lang="fr-LU" sz="2800" dirty="0"/>
              <a:t> </a:t>
            </a:r>
            <a:r>
              <a:rPr lang="fr-LU" sz="2800" dirty="0" err="1"/>
              <a:t>clear</a:t>
            </a:r>
            <a:r>
              <a:rPr lang="fr-LU" sz="2800" dirty="0"/>
              <a:t> sentences</a:t>
            </a:r>
            <a:endParaRPr lang="en-US" sz="28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FEA426A-DDC8-C624-7D9F-9CC8A7808CC6}"/>
              </a:ext>
            </a:extLst>
          </p:cNvPr>
          <p:cNvSpPr txBox="1"/>
          <p:nvPr/>
        </p:nvSpPr>
        <p:spPr>
          <a:xfrm>
            <a:off x="864243" y="5100580"/>
            <a:ext cx="10463514" cy="1200329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>
            <a:spAutoFit/>
          </a:bodyPr>
          <a:lstStyle/>
          <a:p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Consider the following in identifying structural issues that might affect clarity in the sentences below: postponement of Subject and/or verb, interruption of a unit</a:t>
            </a: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en-GB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[Student sentences]</a:t>
            </a:r>
            <a:endParaRPr lang="en-US" sz="2400" dirty="0"/>
          </a:p>
        </p:txBody>
      </p:sp>
      <p:pic>
        <p:nvPicPr>
          <p:cNvPr id="18" name="Content Placeholder 17">
            <a:extLst>
              <a:ext uri="{FF2B5EF4-FFF2-40B4-BE49-F238E27FC236}">
                <a16:creationId xmlns:a16="http://schemas.microsoft.com/office/drawing/2014/main" id="{32B12C9E-FE2E-4567-0C01-38BA90801C2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64243" y="1622922"/>
            <a:ext cx="8909610" cy="3194613"/>
          </a:xfrm>
          <a:ln>
            <a:solidFill>
              <a:schemeClr val="accent5"/>
            </a:solidFill>
          </a:ln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30C61420-D6D0-2491-71B1-52CD99D7347F}"/>
              </a:ext>
            </a:extLst>
          </p:cNvPr>
          <p:cNvSpPr/>
          <p:nvPr/>
        </p:nvSpPr>
        <p:spPr>
          <a:xfrm>
            <a:off x="7858404" y="3429000"/>
            <a:ext cx="1998134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LU" dirty="0">
                <a:solidFill>
                  <a:schemeClr val="accent5"/>
                </a:solidFill>
              </a:rPr>
              <a:t>Student sentence</a:t>
            </a:r>
            <a:endParaRPr lang="en-US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84607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1031966" y="248194"/>
          <a:ext cx="10254343" cy="6492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88428" y="5337227"/>
            <a:ext cx="15414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Peer</a:t>
            </a:r>
          </a:p>
          <a:p>
            <a:r>
              <a:rPr lang="en-GB" sz="2400" dirty="0"/>
              <a:t>review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344481" y="4054638"/>
            <a:ext cx="2564675" cy="615553"/>
          </a:xfrm>
          <a:prstGeom prst="rect">
            <a:avLst/>
          </a:prstGeom>
          <a:noFill/>
          <a:ln w="57150"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r>
              <a:rPr lang="en-GB" sz="3400" dirty="0"/>
              <a:t>Consultation</a:t>
            </a:r>
            <a:endParaRPr lang="en-US" sz="3400" dirty="0"/>
          </a:p>
        </p:txBody>
      </p:sp>
      <p:sp>
        <p:nvSpPr>
          <p:cNvPr id="2" name="TextBox 1"/>
          <p:cNvSpPr txBox="1"/>
          <p:nvPr/>
        </p:nvSpPr>
        <p:spPr>
          <a:xfrm>
            <a:off x="9776527" y="6094103"/>
            <a:ext cx="30195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Deroey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&amp; Skipp (2023)</a:t>
            </a: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Skipp &amp;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Deroey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(2023)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B3736F8-9D5E-49E5-9A8D-33A987E89BD7}"/>
              </a:ext>
            </a:extLst>
          </p:cNvPr>
          <p:cNvSpPr txBox="1"/>
          <p:nvPr/>
        </p:nvSpPr>
        <p:spPr>
          <a:xfrm>
            <a:off x="1344482" y="824228"/>
            <a:ext cx="2564675" cy="615553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400" dirty="0"/>
              <a:t>Book</a:t>
            </a:r>
            <a:endParaRPr lang="en-US" sz="3400" dirty="0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C1EACF81-EC45-3AD3-F26E-7F23ED8B2ABC}"/>
              </a:ext>
            </a:extLst>
          </p:cNvPr>
          <p:cNvSpPr/>
          <p:nvPr/>
        </p:nvSpPr>
        <p:spPr>
          <a:xfrm>
            <a:off x="4353074" y="886675"/>
            <a:ext cx="721103" cy="461665"/>
          </a:xfrm>
          <a:prstGeom prst="rightArrow">
            <a:avLst/>
          </a:prstGeom>
          <a:solidFill>
            <a:srgbClr val="FFFF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2632DB9-5DEA-4199-97C8-314206A1A1B9}"/>
              </a:ext>
            </a:extLst>
          </p:cNvPr>
          <p:cNvSpPr/>
          <p:nvPr/>
        </p:nvSpPr>
        <p:spPr>
          <a:xfrm>
            <a:off x="7716233" y="3553428"/>
            <a:ext cx="4120588" cy="1116763"/>
          </a:xfrm>
          <a:prstGeom prst="rect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LU" sz="2400" dirty="0"/>
              <a:t>Regular </a:t>
            </a:r>
            <a:r>
              <a:rPr lang="fr-LU" sz="2400" dirty="0" err="1"/>
              <a:t>submission</a:t>
            </a:r>
            <a:endParaRPr lang="fr-LU" sz="2400" dirty="0"/>
          </a:p>
          <a:p>
            <a:r>
              <a:rPr lang="fr-LU" sz="2400" dirty="0" err="1"/>
              <a:t>Reflections</a:t>
            </a:r>
            <a:r>
              <a:rPr lang="fr-LU" sz="2400" dirty="0"/>
              <a:t> on </a:t>
            </a:r>
            <a:r>
              <a:rPr lang="fr-LU" sz="2400" dirty="0" err="1"/>
              <a:t>applied</a:t>
            </a:r>
            <a:r>
              <a:rPr lang="fr-LU" sz="2400" dirty="0"/>
              <a:t> </a:t>
            </a:r>
            <a:r>
              <a:rPr lang="fr-LU" sz="2400" dirty="0" err="1"/>
              <a:t>learning</a:t>
            </a:r>
            <a:endParaRPr lang="fr-LU" sz="2400" dirty="0"/>
          </a:p>
        </p:txBody>
      </p:sp>
    </p:spTree>
    <p:extLst>
      <p:ext uri="{BB962C8B-B14F-4D97-AF65-F5344CB8AC3E}">
        <p14:creationId xmlns:p14="http://schemas.microsoft.com/office/powerpoint/2010/main" val="42160416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1031966" y="248194"/>
          <a:ext cx="10254343" cy="6492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88428" y="5337227"/>
            <a:ext cx="15414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Peer</a:t>
            </a:r>
          </a:p>
          <a:p>
            <a:r>
              <a:rPr lang="en-GB" sz="2400" dirty="0"/>
              <a:t>review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344481" y="4054638"/>
            <a:ext cx="2564675" cy="615553"/>
          </a:xfrm>
          <a:prstGeom prst="rect">
            <a:avLst/>
          </a:prstGeom>
          <a:noFill/>
          <a:ln w="57150"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r>
              <a:rPr lang="en-GB" sz="3400" dirty="0"/>
              <a:t>Consultation</a:t>
            </a:r>
            <a:endParaRPr lang="en-US" sz="3400" dirty="0"/>
          </a:p>
        </p:txBody>
      </p:sp>
      <p:sp>
        <p:nvSpPr>
          <p:cNvPr id="2" name="TextBox 1"/>
          <p:cNvSpPr txBox="1"/>
          <p:nvPr/>
        </p:nvSpPr>
        <p:spPr>
          <a:xfrm>
            <a:off x="9776527" y="6094103"/>
            <a:ext cx="30195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Deroey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&amp; Skipp (2023)</a:t>
            </a: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Skipp &amp;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Deroey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(2023)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B3736F8-9D5E-49E5-9A8D-33A987E89BD7}"/>
              </a:ext>
            </a:extLst>
          </p:cNvPr>
          <p:cNvSpPr txBox="1"/>
          <p:nvPr/>
        </p:nvSpPr>
        <p:spPr>
          <a:xfrm>
            <a:off x="1344482" y="824228"/>
            <a:ext cx="2564675" cy="615553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400" dirty="0"/>
              <a:t>Book</a:t>
            </a:r>
            <a:endParaRPr lang="en-US" sz="3400" dirty="0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C1EACF81-EC45-3AD3-F26E-7F23ED8B2ABC}"/>
              </a:ext>
            </a:extLst>
          </p:cNvPr>
          <p:cNvSpPr/>
          <p:nvPr/>
        </p:nvSpPr>
        <p:spPr>
          <a:xfrm>
            <a:off x="4353074" y="886675"/>
            <a:ext cx="721103" cy="461665"/>
          </a:xfrm>
          <a:prstGeom prst="rightArrow">
            <a:avLst/>
          </a:prstGeom>
          <a:solidFill>
            <a:srgbClr val="FFFF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2632DB9-5DEA-4199-97C8-314206A1A1B9}"/>
              </a:ext>
            </a:extLst>
          </p:cNvPr>
          <p:cNvSpPr/>
          <p:nvPr/>
        </p:nvSpPr>
        <p:spPr>
          <a:xfrm>
            <a:off x="7716233" y="4746918"/>
            <a:ext cx="4120588" cy="1302184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fr-LU" sz="2400" dirty="0"/>
              <a:t>Self-</a:t>
            </a:r>
            <a:r>
              <a:rPr lang="fr-LU" sz="2400" dirty="0" err="1"/>
              <a:t>organised</a:t>
            </a:r>
            <a:endParaRPr lang="fr-LU" sz="2400" dirty="0"/>
          </a:p>
          <a:p>
            <a:r>
              <a:rPr lang="fr-LU" sz="2400" dirty="0"/>
              <a:t>Template-</a:t>
            </a:r>
            <a:r>
              <a:rPr lang="fr-LU" sz="2400" dirty="0" err="1"/>
              <a:t>based</a:t>
            </a:r>
            <a:endParaRPr lang="fr-LU" sz="2400" dirty="0"/>
          </a:p>
          <a:p>
            <a:r>
              <a:rPr lang="fr-LU" sz="2400" dirty="0"/>
              <a:t>Report</a:t>
            </a:r>
          </a:p>
          <a:p>
            <a:endParaRPr lang="fr-LU" sz="2400" dirty="0"/>
          </a:p>
        </p:txBody>
      </p:sp>
    </p:spTree>
    <p:extLst>
      <p:ext uri="{BB962C8B-B14F-4D97-AF65-F5344CB8AC3E}">
        <p14:creationId xmlns:p14="http://schemas.microsoft.com/office/powerpoint/2010/main" val="10801992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ln w="57150">
            <a:solidFill>
              <a:srgbClr val="00B0F0"/>
            </a:solidFill>
            <a:prstDash val="sysDot"/>
          </a:ln>
        </p:spPr>
        <p:txBody>
          <a:bodyPr anchor="t"/>
          <a:lstStyle/>
          <a:p>
            <a:pPr algn="ctr"/>
            <a:r>
              <a:rPr lang="en-GB" dirty="0"/>
              <a:t> </a:t>
            </a:r>
            <a:br>
              <a:rPr lang="en-GB" dirty="0"/>
            </a:br>
            <a:r>
              <a:rPr lang="en-GB" dirty="0"/>
              <a:t>Course feedback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E18C6-B322-5B42-9A41-08E978C3911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4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132F057-8278-0DA6-4075-D815A74FF1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en-GB" sz="5400"/>
              <a:t>Feedback</a:t>
            </a:r>
          </a:p>
        </p:txBody>
      </p:sp>
      <p:sp>
        <p:nvSpPr>
          <p:cNvPr id="13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4" name="Content Placeholder 4">
            <a:extLst>
              <a:ext uri="{FF2B5EF4-FFF2-40B4-BE49-F238E27FC236}">
                <a16:creationId xmlns:a16="http://schemas.microsoft.com/office/drawing/2014/main" id="{C2D0A47C-ED78-50C4-B579-E3533D24A6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0558024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072918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F1A5D20-03C1-DABF-7722-D29985061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4448"/>
            <a:ext cx="10515600" cy="1325563"/>
          </a:xfrm>
        </p:spPr>
        <p:txBody>
          <a:bodyPr/>
          <a:lstStyle/>
          <a:p>
            <a:r>
              <a:rPr lang="en-GB" dirty="0"/>
              <a:t>The flipped classroom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B54448E-C2AA-2E72-1C45-14F4D2F509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0011"/>
            <a:ext cx="10515600" cy="4667250"/>
          </a:xfrm>
          <a:ln w="12700"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liked that the </a:t>
            </a:r>
            <a:r>
              <a:rPr lang="en-GB" b="1" dirty="0"/>
              <a:t>exercises were given before the lecture </a:t>
            </a:r>
            <a:r>
              <a:rPr lang="en-GB" dirty="0"/>
              <a:t>so that we had an idea before going into the lectures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solidFill>
                  <a:schemeClr val="bg2">
                    <a:lumMod val="90000"/>
                  </a:schemeClr>
                </a:solidFill>
              </a:rPr>
              <a:t>It helps a lot by giving </a:t>
            </a:r>
            <a:r>
              <a:rPr lang="en-GB" b="1" dirty="0">
                <a:solidFill>
                  <a:schemeClr val="bg2">
                    <a:lumMod val="90000"/>
                  </a:schemeClr>
                </a:solidFill>
              </a:rPr>
              <a:t>enough examples in the E-book </a:t>
            </a:r>
            <a:r>
              <a:rPr lang="en-GB" dirty="0">
                <a:solidFill>
                  <a:schemeClr val="bg2">
                    <a:lumMod val="90000"/>
                  </a:schemeClr>
                </a:solidFill>
              </a:rPr>
              <a:t>and practical exercises in the courses</a:t>
            </a:r>
          </a:p>
          <a:p>
            <a:pPr marL="0" indent="0">
              <a:buNone/>
            </a:pPr>
            <a:endParaRPr lang="en-GB" dirty="0">
              <a:solidFill>
                <a:schemeClr val="bg2">
                  <a:lumMod val="90000"/>
                </a:schemeClr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chemeClr val="bg2">
                    <a:lumMod val="90000"/>
                  </a:schemeClr>
                </a:solidFill>
              </a:rPr>
              <a:t>I benefited the most from the </a:t>
            </a:r>
            <a:r>
              <a:rPr lang="en-GB" b="1" dirty="0">
                <a:solidFill>
                  <a:schemeClr val="bg2">
                    <a:lumMod val="90000"/>
                  </a:schemeClr>
                </a:solidFill>
              </a:rPr>
              <a:t>independent learning tasks </a:t>
            </a:r>
            <a:r>
              <a:rPr lang="en-GB" dirty="0">
                <a:solidFill>
                  <a:schemeClr val="bg2">
                    <a:lumMod val="90000"/>
                  </a:schemeClr>
                </a:solidFill>
              </a:rPr>
              <a:t>asking a student to </a:t>
            </a:r>
            <a:r>
              <a:rPr lang="en-GB" b="1" dirty="0">
                <a:solidFill>
                  <a:schemeClr val="bg2">
                    <a:lumMod val="90000"/>
                  </a:schemeClr>
                </a:solidFill>
              </a:rPr>
              <a:t>rework his/her initial text</a:t>
            </a:r>
            <a:r>
              <a:rPr lang="en-GB" dirty="0">
                <a:solidFill>
                  <a:schemeClr val="bg2">
                    <a:lumMod val="90000"/>
                  </a:schemeClr>
                </a:solidFill>
              </a:rPr>
              <a:t>. </a:t>
            </a:r>
          </a:p>
          <a:p>
            <a:pPr marL="0" indent="0">
              <a:buNone/>
            </a:pPr>
            <a:endParaRPr lang="en-GB" dirty="0">
              <a:solidFill>
                <a:schemeClr val="bg2">
                  <a:lumMod val="90000"/>
                </a:schemeClr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chemeClr val="bg2">
                    <a:lumMod val="90000"/>
                  </a:schemeClr>
                </a:solidFill>
                <a:latin typeface="Calibri" panose="020F0502020204030204" pitchFamily="34" charset="0"/>
              </a:rPr>
              <a:t>I liked that the teacher makes </a:t>
            </a:r>
            <a:r>
              <a:rPr lang="en-GB" b="1" dirty="0">
                <a:solidFill>
                  <a:schemeClr val="bg2">
                    <a:lumMod val="90000"/>
                  </a:schemeClr>
                </a:solidFill>
                <a:latin typeface="Calibri" panose="020F0502020204030204" pitchFamily="34" charset="0"/>
              </a:rPr>
              <a:t>personal lectures from the students exercises</a:t>
            </a:r>
            <a:r>
              <a:rPr lang="en-GB" dirty="0">
                <a:solidFill>
                  <a:schemeClr val="bg2">
                    <a:lumMod val="90000"/>
                  </a:schemeClr>
                </a:solidFill>
                <a:latin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endParaRPr lang="en-GB" dirty="0">
              <a:solidFill>
                <a:schemeClr val="bg2">
                  <a:lumMod val="90000"/>
                </a:schemeClr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chemeClr val="bg2">
                    <a:lumMod val="90000"/>
                  </a:schemeClr>
                </a:solidFill>
              </a:rPr>
              <a:t>I really like the </a:t>
            </a:r>
            <a:r>
              <a:rPr lang="en-GB" b="1" dirty="0">
                <a:solidFill>
                  <a:schemeClr val="bg2">
                    <a:lumMod val="90000"/>
                  </a:schemeClr>
                </a:solidFill>
              </a:rPr>
              <a:t>combination of theoretical work and group-work</a:t>
            </a:r>
            <a:r>
              <a:rPr lang="en-GB" dirty="0"/>
              <a:t>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25556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F1A5D20-03C1-DABF-7722-D29985061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4448"/>
            <a:ext cx="10515600" cy="1325563"/>
          </a:xfrm>
        </p:spPr>
        <p:txBody>
          <a:bodyPr/>
          <a:lstStyle/>
          <a:p>
            <a:r>
              <a:rPr lang="en-GB" dirty="0"/>
              <a:t>The flipped classroom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B54448E-C2AA-2E72-1C45-14F4D2F509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0011"/>
            <a:ext cx="10515600" cy="4667250"/>
          </a:xfrm>
          <a:ln w="12700"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bg2">
                    <a:lumMod val="90000"/>
                  </a:schemeClr>
                </a:solidFill>
              </a:rPr>
              <a:t>liked that the </a:t>
            </a:r>
            <a:r>
              <a:rPr lang="en-GB" b="1" dirty="0">
                <a:solidFill>
                  <a:schemeClr val="bg2">
                    <a:lumMod val="90000"/>
                  </a:schemeClr>
                </a:solidFill>
              </a:rPr>
              <a:t>exercises were given before the lecture </a:t>
            </a:r>
            <a:r>
              <a:rPr lang="en-GB" dirty="0">
                <a:solidFill>
                  <a:schemeClr val="bg2">
                    <a:lumMod val="90000"/>
                  </a:schemeClr>
                </a:solidFill>
              </a:rPr>
              <a:t>so that we had an idea before going into the lectures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It helps a lot by giving </a:t>
            </a:r>
            <a:r>
              <a:rPr lang="en-GB" b="1" dirty="0"/>
              <a:t>enough examples in the E-book </a:t>
            </a:r>
            <a:r>
              <a:rPr lang="en-GB" dirty="0"/>
              <a:t>and practical exercises in the courses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I benefited the most from the </a:t>
            </a:r>
            <a:r>
              <a:rPr lang="en-GB" b="1" dirty="0"/>
              <a:t>independent learning tasks </a:t>
            </a:r>
            <a:r>
              <a:rPr lang="en-GB" dirty="0"/>
              <a:t>asking a student to </a:t>
            </a:r>
            <a:r>
              <a:rPr lang="en-GB" b="1" dirty="0"/>
              <a:t>rework his/her initial text</a:t>
            </a:r>
            <a:r>
              <a:rPr lang="en-GB" dirty="0"/>
              <a:t>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latin typeface="Calibri" panose="020F0502020204030204" pitchFamily="34" charset="0"/>
              </a:rPr>
              <a:t>I liked that the teacher makes </a:t>
            </a:r>
            <a:r>
              <a:rPr lang="en-GB" b="1" dirty="0">
                <a:latin typeface="Calibri" panose="020F0502020204030204" pitchFamily="34" charset="0"/>
              </a:rPr>
              <a:t>personal lectures from the students exercises</a:t>
            </a:r>
            <a:r>
              <a:rPr lang="en-GB" dirty="0">
                <a:latin typeface="Calibri" panose="020F0502020204030204" pitchFamily="34" charset="0"/>
              </a:rPr>
              <a:t>.</a:t>
            </a:r>
            <a:r>
              <a:rPr lang="en-GB" dirty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</a:p>
          <a:p>
            <a:pPr marL="0" indent="0">
              <a:buNone/>
            </a:pPr>
            <a:endParaRPr lang="en-GB" dirty="0">
              <a:solidFill>
                <a:schemeClr val="bg2">
                  <a:lumMod val="90000"/>
                </a:schemeClr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chemeClr val="bg2">
                    <a:lumMod val="90000"/>
                  </a:schemeClr>
                </a:solidFill>
              </a:rPr>
              <a:t>I really like the </a:t>
            </a:r>
            <a:r>
              <a:rPr lang="en-GB" b="1" dirty="0">
                <a:solidFill>
                  <a:schemeClr val="bg2">
                    <a:lumMod val="90000"/>
                  </a:schemeClr>
                </a:solidFill>
              </a:rPr>
              <a:t>combination of theoretical work and group-work</a:t>
            </a:r>
            <a:r>
              <a:rPr lang="en-GB" dirty="0">
                <a:solidFill>
                  <a:schemeClr val="bg2">
                    <a:lumMod val="90000"/>
                  </a:schemeClr>
                </a:solidFill>
              </a:rPr>
              <a:t>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31862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F1A5D20-03C1-DABF-7722-D29985061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4448"/>
            <a:ext cx="10515600" cy="1325563"/>
          </a:xfrm>
        </p:spPr>
        <p:txBody>
          <a:bodyPr/>
          <a:lstStyle/>
          <a:p>
            <a:r>
              <a:rPr lang="en-GB" dirty="0"/>
              <a:t>The flipped classroom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B54448E-C2AA-2E72-1C45-14F4D2F509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0011"/>
            <a:ext cx="10515600" cy="4667250"/>
          </a:xfrm>
          <a:ln w="12700"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bg2">
                    <a:lumMod val="90000"/>
                  </a:schemeClr>
                </a:solidFill>
              </a:rPr>
              <a:t>liked that the </a:t>
            </a:r>
            <a:r>
              <a:rPr lang="en-GB" b="1" dirty="0">
                <a:solidFill>
                  <a:schemeClr val="bg2">
                    <a:lumMod val="90000"/>
                  </a:schemeClr>
                </a:solidFill>
              </a:rPr>
              <a:t>exercises were given before the lecture </a:t>
            </a:r>
            <a:r>
              <a:rPr lang="en-GB" dirty="0">
                <a:solidFill>
                  <a:schemeClr val="bg2">
                    <a:lumMod val="90000"/>
                  </a:schemeClr>
                </a:solidFill>
              </a:rPr>
              <a:t>so that we had an idea before going into the lectures</a:t>
            </a:r>
          </a:p>
          <a:p>
            <a:pPr marL="0" indent="0">
              <a:buNone/>
            </a:pPr>
            <a:endParaRPr lang="en-GB" dirty="0">
              <a:solidFill>
                <a:schemeClr val="bg2">
                  <a:lumMod val="90000"/>
                </a:schemeClr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chemeClr val="bg2">
                    <a:lumMod val="90000"/>
                  </a:schemeClr>
                </a:solidFill>
              </a:rPr>
              <a:t>It helps a lot by giving </a:t>
            </a:r>
            <a:r>
              <a:rPr lang="en-GB" b="1" dirty="0">
                <a:solidFill>
                  <a:schemeClr val="bg2">
                    <a:lumMod val="90000"/>
                  </a:schemeClr>
                </a:solidFill>
              </a:rPr>
              <a:t>enough examples in the E-book </a:t>
            </a:r>
            <a:r>
              <a:rPr lang="en-GB" dirty="0">
                <a:solidFill>
                  <a:schemeClr val="bg2">
                    <a:lumMod val="90000"/>
                  </a:schemeClr>
                </a:solidFill>
              </a:rPr>
              <a:t>and practical exercises in the courses</a:t>
            </a:r>
          </a:p>
          <a:p>
            <a:pPr marL="0" indent="0">
              <a:buNone/>
            </a:pPr>
            <a:endParaRPr lang="en-GB" dirty="0">
              <a:solidFill>
                <a:schemeClr val="bg2">
                  <a:lumMod val="90000"/>
                </a:schemeClr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chemeClr val="bg2">
                    <a:lumMod val="90000"/>
                  </a:schemeClr>
                </a:solidFill>
              </a:rPr>
              <a:t>I benefited the most from the </a:t>
            </a:r>
            <a:r>
              <a:rPr lang="en-GB" b="1" dirty="0">
                <a:solidFill>
                  <a:schemeClr val="bg2">
                    <a:lumMod val="90000"/>
                  </a:schemeClr>
                </a:solidFill>
              </a:rPr>
              <a:t>independent learning tasks </a:t>
            </a:r>
            <a:r>
              <a:rPr lang="en-GB" dirty="0">
                <a:solidFill>
                  <a:schemeClr val="bg2">
                    <a:lumMod val="90000"/>
                  </a:schemeClr>
                </a:solidFill>
              </a:rPr>
              <a:t>asking a student to </a:t>
            </a:r>
            <a:r>
              <a:rPr lang="en-GB" b="1" dirty="0">
                <a:solidFill>
                  <a:schemeClr val="bg2">
                    <a:lumMod val="90000"/>
                  </a:schemeClr>
                </a:solidFill>
              </a:rPr>
              <a:t>rework his/her initial text</a:t>
            </a:r>
            <a:r>
              <a:rPr lang="en-GB" dirty="0">
                <a:solidFill>
                  <a:schemeClr val="bg2">
                    <a:lumMod val="90000"/>
                  </a:schemeClr>
                </a:solidFill>
              </a:rPr>
              <a:t>. </a:t>
            </a:r>
          </a:p>
          <a:p>
            <a:pPr marL="0" indent="0">
              <a:buNone/>
            </a:pPr>
            <a:endParaRPr lang="en-GB" dirty="0">
              <a:solidFill>
                <a:schemeClr val="bg2">
                  <a:lumMod val="90000"/>
                </a:schemeClr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chemeClr val="bg2">
                    <a:lumMod val="90000"/>
                  </a:schemeClr>
                </a:solidFill>
                <a:latin typeface="Calibri" panose="020F0502020204030204" pitchFamily="34" charset="0"/>
              </a:rPr>
              <a:t>I liked that the teacher makes </a:t>
            </a:r>
            <a:r>
              <a:rPr lang="en-GB" b="1" dirty="0">
                <a:solidFill>
                  <a:schemeClr val="bg2">
                    <a:lumMod val="90000"/>
                  </a:schemeClr>
                </a:solidFill>
                <a:latin typeface="Calibri" panose="020F0502020204030204" pitchFamily="34" charset="0"/>
              </a:rPr>
              <a:t>personal lectures from the students exercises.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I really like the </a:t>
            </a:r>
            <a:r>
              <a:rPr lang="en-GB" b="1" dirty="0"/>
              <a:t>combination of theoretical work and group-work</a:t>
            </a:r>
            <a:r>
              <a:rPr lang="en-GB" dirty="0"/>
              <a:t>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227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ln w="57150">
            <a:solidFill>
              <a:srgbClr val="00B0F0"/>
            </a:solidFill>
            <a:prstDash val="sysDot"/>
          </a:ln>
        </p:spPr>
        <p:txBody>
          <a:bodyPr anchor="ctr"/>
          <a:lstStyle/>
          <a:p>
            <a:pPr algn="ctr"/>
            <a:r>
              <a:rPr lang="en-GB" dirty="0"/>
              <a:t> </a:t>
            </a:r>
            <a:br>
              <a:rPr lang="en-GB" dirty="0"/>
            </a:br>
            <a:r>
              <a:rPr lang="en-GB" dirty="0"/>
              <a:t>The course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E18C6-B322-5B42-9A41-08E978C3911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801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067258-C33F-20D1-4EBA-91EA09351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Flipped approach means maximising class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45BE02-7D4E-B68A-8B9F-A38CB20C938E}"/>
              </a:ext>
            </a:extLst>
          </p:cNvPr>
          <p:cNvSpPr>
            <a:spLocks noGrp="1"/>
          </p:cNvSpPr>
          <p:nvPr>
            <p:ph idx="1"/>
          </p:nvPr>
        </p:nvSpPr>
        <p:spPr>
          <a:ln w="12700"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I also liked that actual </a:t>
            </a:r>
            <a:r>
              <a:rPr lang="en-GB" b="1" dirty="0"/>
              <a:t>examples from students were used in our class time</a:t>
            </a:r>
            <a:r>
              <a:rPr lang="en-GB" dirty="0"/>
              <a:t>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solidFill>
                  <a:schemeClr val="bg2">
                    <a:lumMod val="90000"/>
                  </a:schemeClr>
                </a:solidFill>
              </a:rPr>
              <a:t>I liked the </a:t>
            </a:r>
            <a:r>
              <a:rPr lang="en-GB" b="1" dirty="0">
                <a:solidFill>
                  <a:schemeClr val="bg2">
                    <a:lumMod val="90000"/>
                  </a:schemeClr>
                </a:solidFill>
              </a:rPr>
              <a:t>exchange</a:t>
            </a:r>
            <a:r>
              <a:rPr lang="en-GB" dirty="0">
                <a:solidFill>
                  <a:schemeClr val="bg2">
                    <a:lumMod val="90000"/>
                  </a:schemeClr>
                </a:solidFill>
              </a:rPr>
              <a:t> with students from </a:t>
            </a:r>
            <a:r>
              <a:rPr lang="en-GB" b="1" dirty="0">
                <a:solidFill>
                  <a:schemeClr val="bg2">
                    <a:lumMod val="90000"/>
                  </a:schemeClr>
                </a:solidFill>
              </a:rPr>
              <a:t>different doctoral schools</a:t>
            </a:r>
            <a:r>
              <a:rPr lang="en-GB" dirty="0">
                <a:solidFill>
                  <a:schemeClr val="bg2">
                    <a:lumMod val="90000"/>
                  </a:schemeClr>
                </a:solidFill>
              </a:rPr>
              <a:t>, which is not often the case. I really enjoyed the fact the topic "research article writing" was something that we could all work on together </a:t>
            </a:r>
            <a:r>
              <a:rPr lang="en-GB" b="1" dirty="0">
                <a:solidFill>
                  <a:schemeClr val="bg2">
                    <a:lumMod val="90000"/>
                  </a:schemeClr>
                </a:solidFill>
              </a:rPr>
              <a:t>without extensive knowledge of the other´s disciplines</a:t>
            </a:r>
            <a:r>
              <a:rPr lang="en-GB" dirty="0">
                <a:solidFill>
                  <a:schemeClr val="bg2">
                    <a:lumMod val="90000"/>
                  </a:schemeClr>
                </a:solidFill>
              </a:rPr>
              <a:t>. </a:t>
            </a:r>
          </a:p>
          <a:p>
            <a:pPr marL="0" indent="0">
              <a:buNone/>
            </a:pPr>
            <a:endParaRPr lang="en-GB" dirty="0">
              <a:solidFill>
                <a:schemeClr val="bg2">
                  <a:lumMod val="90000"/>
                </a:schemeClr>
              </a:solidFill>
            </a:endParaRPr>
          </a:p>
          <a:p>
            <a:pPr marL="0" indent="0">
              <a:buNone/>
            </a:pPr>
            <a:r>
              <a:rPr lang="en-GB" b="1" dirty="0">
                <a:solidFill>
                  <a:schemeClr val="bg2">
                    <a:lumMod val="90000"/>
                  </a:schemeClr>
                </a:solidFill>
              </a:rPr>
              <a:t>Discussions</a:t>
            </a:r>
            <a:r>
              <a:rPr lang="en-GB" dirty="0">
                <a:solidFill>
                  <a:schemeClr val="bg2">
                    <a:lumMod val="90000"/>
                  </a:schemeClr>
                </a:solidFill>
              </a:rPr>
              <a:t> with the other students about each other’s text submissions</a:t>
            </a:r>
          </a:p>
        </p:txBody>
      </p:sp>
    </p:spTree>
    <p:extLst>
      <p:ext uri="{BB962C8B-B14F-4D97-AF65-F5344CB8AC3E}">
        <p14:creationId xmlns:p14="http://schemas.microsoft.com/office/powerpoint/2010/main" val="25174571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067258-C33F-20D1-4EBA-91EA09351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Flipped approach means maximising class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45BE02-7D4E-B68A-8B9F-A38CB20C938E}"/>
              </a:ext>
            </a:extLst>
          </p:cNvPr>
          <p:cNvSpPr>
            <a:spLocks noGrp="1"/>
          </p:cNvSpPr>
          <p:nvPr>
            <p:ph idx="1"/>
          </p:nvPr>
        </p:nvSpPr>
        <p:spPr>
          <a:ln w="12700"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bg2">
                    <a:lumMod val="90000"/>
                  </a:schemeClr>
                </a:solidFill>
              </a:rPr>
              <a:t>I also liked that actual </a:t>
            </a:r>
            <a:r>
              <a:rPr lang="en-GB" b="1" dirty="0">
                <a:solidFill>
                  <a:schemeClr val="bg2">
                    <a:lumMod val="90000"/>
                  </a:schemeClr>
                </a:solidFill>
              </a:rPr>
              <a:t>examples from students were used in our class time</a:t>
            </a:r>
            <a:r>
              <a:rPr lang="en-GB" dirty="0">
                <a:solidFill>
                  <a:schemeClr val="bg2">
                    <a:lumMod val="90000"/>
                  </a:schemeClr>
                </a:solidFill>
              </a:rPr>
              <a:t>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I liked the </a:t>
            </a:r>
            <a:r>
              <a:rPr lang="en-GB" b="1" dirty="0"/>
              <a:t>exchange</a:t>
            </a:r>
            <a:r>
              <a:rPr lang="en-GB" dirty="0"/>
              <a:t> with students from </a:t>
            </a:r>
            <a:r>
              <a:rPr lang="en-GB" b="1" dirty="0"/>
              <a:t>different doctoral schools</a:t>
            </a:r>
            <a:r>
              <a:rPr lang="en-GB" dirty="0"/>
              <a:t>, which is not often the case. I really enjoyed the fact the topic "research article writing" was something that we could all work on together </a:t>
            </a:r>
            <a:r>
              <a:rPr lang="en-GB" b="1" dirty="0"/>
              <a:t>without extensive knowledge of the other´s disciplines</a:t>
            </a:r>
            <a:r>
              <a:rPr lang="en-GB" dirty="0"/>
              <a:t>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/>
              <a:t>Discussions</a:t>
            </a:r>
            <a:r>
              <a:rPr lang="en-GB" dirty="0"/>
              <a:t> with the other students about each other’s text submissions</a:t>
            </a:r>
          </a:p>
        </p:txBody>
      </p:sp>
    </p:spTree>
    <p:extLst>
      <p:ext uri="{BB962C8B-B14F-4D97-AF65-F5344CB8AC3E}">
        <p14:creationId xmlns:p14="http://schemas.microsoft.com/office/powerpoint/2010/main" val="22995769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c 4" descr="Thumbs Down with solid fill">
            <a:extLst>
              <a:ext uri="{FF2B5EF4-FFF2-40B4-BE49-F238E27FC236}">
                <a16:creationId xmlns:a16="http://schemas.microsoft.com/office/drawing/2014/main" id="{DB906E2B-E955-5545-926D-28863A7663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36611" y="3838698"/>
            <a:ext cx="2736583" cy="2736583"/>
          </a:xfrm>
          <a:prstGeom prst="rect">
            <a:avLst/>
          </a:prstGeom>
          <a:effectLst/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914B0B3-1265-FF31-8614-93CAEF938C50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GB" dirty="0"/>
              <a:t>Issues with the model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56F2D5-8D1E-D33D-D8CA-03A11BA2A2F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Students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61CB3-04C7-414C-8783-2EBE532955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3197" y="2346814"/>
            <a:ext cx="5157787" cy="3684588"/>
          </a:xfrm>
          <a:ln w="12700">
            <a:noFill/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dirty="0"/>
              <a:t>Regularity of coursework</a:t>
            </a:r>
            <a:br>
              <a:rPr lang="en-GB" sz="3600" dirty="0"/>
            </a:br>
            <a:endParaRPr lang="en-GB" sz="2000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B44DAD3-AADF-D751-28E5-F1EE48B533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Instructors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8F7A92B-3B57-A3E9-4741-066E4CFE23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758293"/>
            <a:ext cx="5183188" cy="1767987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Chasing missing work</a:t>
            </a:r>
          </a:p>
          <a:p>
            <a:pPr marL="0" indent="0">
              <a:buNone/>
            </a:pPr>
            <a:r>
              <a:rPr lang="en-GB" dirty="0"/>
              <a:t>Time taken to personalise lessons</a:t>
            </a:r>
          </a:p>
        </p:txBody>
      </p:sp>
    </p:spTree>
    <p:extLst>
      <p:ext uri="{BB962C8B-B14F-4D97-AF65-F5344CB8AC3E}">
        <p14:creationId xmlns:p14="http://schemas.microsoft.com/office/powerpoint/2010/main" val="38498220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27CE3-F64D-DFC2-7CAF-77BE592696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flipped classroom outcomes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40FC3F-ACCF-CF7E-59BA-411FDECEB4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062898"/>
          </a:xfrm>
          <a:ln w="12700">
            <a:solidFill>
              <a:schemeClr val="accent1"/>
            </a:solidFill>
          </a:ln>
        </p:spPr>
        <p:txBody>
          <a:bodyPr/>
          <a:lstStyle/>
          <a:p>
            <a:endParaRPr lang="en-GB" dirty="0"/>
          </a:p>
          <a:p>
            <a:pPr marL="0" indent="0">
              <a:lnSpc>
                <a:spcPct val="150000"/>
              </a:lnSpc>
              <a:buNone/>
            </a:pPr>
            <a:r>
              <a:rPr lang="en-GB" dirty="0"/>
              <a:t>Independent learning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dirty="0"/>
              <a:t>Personalised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dirty="0"/>
              <a:t>Class time for interaction -&gt; student centred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08754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16">
            <a:extLst>
              <a:ext uri="{FF2B5EF4-FFF2-40B4-BE49-F238E27FC236}">
                <a16:creationId xmlns:a16="http://schemas.microsoft.com/office/drawing/2014/main" id="{337940BB-FBC4-492E-BD92-3B7B914D0E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853988" y="320041"/>
            <a:ext cx="6707084" cy="389266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br>
              <a:rPr lang="en-US" sz="5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5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How could we better manage independent, personalised learning?</a:t>
            </a:r>
            <a:endParaRPr lang="en-US" sz="56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3" name="Graphic 2" descr="Group brainstorm with solid fill">
            <a:extLst>
              <a:ext uri="{FF2B5EF4-FFF2-40B4-BE49-F238E27FC236}">
                <a16:creationId xmlns:a16="http://schemas.microsoft.com/office/drawing/2014/main" id="{89E11868-31FE-9305-439B-66A397CECA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20040" y="1226248"/>
            <a:ext cx="4087368" cy="4087368"/>
          </a:xfrm>
          <a:prstGeom prst="rect">
            <a:avLst/>
          </a:prstGeom>
        </p:spPr>
      </p:pic>
      <p:sp>
        <p:nvSpPr>
          <p:cNvPr id="30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53987" y="4409267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8A8E18C6-B322-5B42-9A41-08E978C39115}" type="slidenum">
              <a:rPr lang="en-US" smtClean="0"/>
              <a:pPr>
                <a:spcAft>
                  <a:spcPts val="600"/>
                </a:spcAft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793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75883"/>
            <a:ext cx="10515600" cy="1325563"/>
          </a:xfrm>
        </p:spPr>
        <p:txBody>
          <a:bodyPr/>
          <a:lstStyle/>
          <a:p>
            <a:r>
              <a:rPr lang="en-GB" dirty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94898"/>
            <a:ext cx="10515600" cy="4668203"/>
          </a:xfrm>
          <a:ln>
            <a:noFill/>
          </a:ln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Deroey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K. L. B., &amp; Skipp, J. (2023). Designing and delivering an online research article writing course for doctoral students in Luxembourg during Covid-19. In B. Fenton-Smith, J. Gimenez, K. Mansfield, M. Percy, &amp; M.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Spinillo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(Eds.), </a:t>
            </a:r>
            <a:r>
              <a:rPr lang="en-US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International perspectives on teaching academic English in turbulent times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(pp. 81-94). Routledge.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/>
              </a:rPr>
              <a:t>https://doi.org/10.4324/9781003283409-10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Skipp, J. &amp;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Deroey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K. L. B. (2023). </a:t>
            </a:r>
            <a:r>
              <a:rPr lang="en-GB" sz="2400" dirty="0"/>
              <a:t>Designing and managing an online, personalised research writing course for postgraduates. </a:t>
            </a:r>
            <a:r>
              <a:rPr lang="nl-BE" sz="2400" i="1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Proceedings of the 2021 BALEAP Conference</a:t>
            </a:r>
            <a:r>
              <a:rPr lang="nl-BE" sz="24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. Garnet.</a:t>
            </a:r>
            <a:endParaRPr lang="en-US" sz="24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l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E3A4807-F45D-3647-A08C-CD13E453EC1B}"/>
              </a:ext>
            </a:extLst>
          </p:cNvPr>
          <p:cNvSpPr txBox="1"/>
          <p:nvPr/>
        </p:nvSpPr>
        <p:spPr>
          <a:xfrm>
            <a:off x="5656385" y="4880391"/>
            <a:ext cx="546034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hlinkClick r:id="rId4"/>
              </a:rPr>
              <a:t>katrien.deroey@uni.lu</a:t>
            </a:r>
            <a:endParaRPr lang="en-GB" b="1" dirty="0"/>
          </a:p>
          <a:p>
            <a:r>
              <a:rPr lang="en-US" b="1" dirty="0">
                <a:hlinkClick r:id="rId5"/>
              </a:rPr>
              <a:t>https://www.researchgate.net/profile/Katrien-Deroey</a:t>
            </a:r>
            <a:endParaRPr lang="en-US" b="1" dirty="0"/>
          </a:p>
          <a:p>
            <a:endParaRPr lang="en-US" b="1" dirty="0">
              <a:hlinkClick r:id="rId6"/>
            </a:endParaRPr>
          </a:p>
          <a:p>
            <a:r>
              <a:rPr lang="en-US" b="1" dirty="0">
                <a:hlinkClick r:id="rId6"/>
              </a:rPr>
              <a:t>skipp@ext.uni.lu</a:t>
            </a:r>
            <a:endParaRPr lang="en-US" b="1" dirty="0"/>
          </a:p>
          <a:p>
            <a:r>
              <a:rPr lang="en-US" b="1" dirty="0">
                <a:solidFill>
                  <a:srgbClr val="0070C0"/>
                </a:solidFill>
                <a:hlinkClick r:id="rId7"/>
              </a:rPr>
              <a:t>https://www.researchgate.net/profile/Jennifer-Skipp</a:t>
            </a:r>
            <a:endParaRPr lang="en-US" b="1" dirty="0">
              <a:solidFill>
                <a:srgbClr val="0070C0"/>
              </a:solidFill>
            </a:endParaRPr>
          </a:p>
          <a:p>
            <a:endParaRPr lang="en-US" b="1" dirty="0">
              <a:solidFill>
                <a:srgbClr val="0070C0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1469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GB" sz="3200" dirty="0"/>
              <a:t>Research article writing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3200" dirty="0"/>
              <a:t>Credit-bearing → tasks &amp; attendance</a:t>
            </a:r>
            <a:endParaRPr lang="en-US" sz="3200" dirty="0"/>
          </a:p>
          <a:p>
            <a:pPr marL="0" indent="0">
              <a:lnSpc>
                <a:spcPct val="150000"/>
              </a:lnSpc>
              <a:buNone/>
            </a:pPr>
            <a:r>
              <a:rPr lang="en-GB" sz="3200" dirty="0"/>
              <a:t>PhD students → limited sessions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3200" dirty="0"/>
              <a:t>Multidisciplinary groups → personalisation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3200" dirty="0"/>
              <a:t>10 weeks, 10 participants</a:t>
            </a:r>
          </a:p>
        </p:txBody>
      </p:sp>
    </p:spTree>
    <p:extLst>
      <p:ext uri="{BB962C8B-B14F-4D97-AF65-F5344CB8AC3E}">
        <p14:creationId xmlns:p14="http://schemas.microsoft.com/office/powerpoint/2010/main" val="694041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LU" dirty="0"/>
              <a:t>Learning </a:t>
            </a:r>
            <a:r>
              <a:rPr lang="fr-LU" dirty="0" err="1"/>
              <a:t>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GB" sz="3400" dirty="0"/>
              <a:t>insight into your </a:t>
            </a:r>
            <a:r>
              <a:rPr lang="en-GB" sz="3400" b="1" dirty="0"/>
              <a:t>writing process</a:t>
            </a:r>
            <a:endParaRPr lang="en-GB" sz="3400" dirty="0"/>
          </a:p>
          <a:p>
            <a:pPr marL="0" indent="0">
              <a:lnSpc>
                <a:spcPct val="120000"/>
              </a:lnSpc>
              <a:buNone/>
            </a:pPr>
            <a:r>
              <a:rPr lang="en-GB" sz="3400" dirty="0"/>
              <a:t>understanding the </a:t>
            </a:r>
            <a:r>
              <a:rPr lang="en-GB" sz="3400" b="1" dirty="0"/>
              <a:t>publication process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3400" dirty="0"/>
              <a:t>creating more </a:t>
            </a:r>
            <a:r>
              <a:rPr lang="en-GB" sz="3400" b="1" dirty="0"/>
              <a:t>coherent, concise </a:t>
            </a:r>
            <a:r>
              <a:rPr lang="en-GB" sz="3400" dirty="0"/>
              <a:t>and</a:t>
            </a:r>
            <a:r>
              <a:rPr lang="en-GB" sz="3400" b="1" dirty="0"/>
              <a:t> reader-friendly </a:t>
            </a:r>
            <a:r>
              <a:rPr lang="en-GB" sz="3400" dirty="0"/>
              <a:t>texts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3400" dirty="0"/>
              <a:t>understanding structure and variation in </a:t>
            </a:r>
            <a:r>
              <a:rPr lang="en-GB" sz="3400" b="1" dirty="0"/>
              <a:t>article sections</a:t>
            </a:r>
            <a:endParaRPr lang="en-GB" sz="3400" dirty="0"/>
          </a:p>
          <a:p>
            <a:pPr marL="0" indent="0">
              <a:lnSpc>
                <a:spcPct val="120000"/>
              </a:lnSpc>
              <a:buNone/>
            </a:pPr>
            <a:r>
              <a:rPr lang="en-GB" sz="3400" dirty="0"/>
              <a:t>adapting to </a:t>
            </a:r>
            <a:r>
              <a:rPr lang="en-GB" sz="3400" b="1" dirty="0"/>
              <a:t>disciplinary conventions</a:t>
            </a:r>
            <a:endParaRPr lang="en-GB" sz="3400" dirty="0"/>
          </a:p>
          <a:p>
            <a:pPr marL="0" indent="0">
              <a:lnSpc>
                <a:spcPct val="120000"/>
              </a:lnSpc>
              <a:buNone/>
            </a:pPr>
            <a:r>
              <a:rPr lang="en-GB" sz="3400" dirty="0"/>
              <a:t>using basic </a:t>
            </a:r>
            <a:r>
              <a:rPr lang="en-GB" sz="3400" b="1" dirty="0"/>
              <a:t>corpus search </a:t>
            </a:r>
            <a:r>
              <a:rPr lang="en-GB" sz="3400" dirty="0"/>
              <a:t>techniques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3400" dirty="0"/>
              <a:t>becoming a more </a:t>
            </a:r>
            <a:r>
              <a:rPr lang="en-GB" sz="3400" b="1" dirty="0"/>
              <a:t>autonomous </a:t>
            </a:r>
            <a:r>
              <a:rPr lang="en-GB" sz="3400" dirty="0"/>
              <a:t>and</a:t>
            </a:r>
            <a:r>
              <a:rPr lang="en-GB" sz="3400" b="1" dirty="0"/>
              <a:t> reflective </a:t>
            </a:r>
            <a:r>
              <a:rPr lang="en-GB" sz="3400" dirty="0"/>
              <a:t>writer</a:t>
            </a:r>
            <a:endParaRPr lang="en-US" sz="3300" dirty="0"/>
          </a:p>
          <a:p>
            <a:pPr marL="0" indent="0">
              <a:lnSpc>
                <a:spcPct val="150000"/>
              </a:lnSpc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04838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ln w="57150">
            <a:solidFill>
              <a:srgbClr val="00B0F0"/>
            </a:solidFill>
            <a:prstDash val="sysDot"/>
          </a:ln>
        </p:spPr>
        <p:txBody>
          <a:bodyPr anchor="t"/>
          <a:lstStyle/>
          <a:p>
            <a:pPr algn="ctr"/>
            <a:r>
              <a:rPr lang="en-GB" dirty="0"/>
              <a:t> </a:t>
            </a:r>
            <a:br>
              <a:rPr lang="en-GB" dirty="0"/>
            </a:br>
            <a:r>
              <a:rPr lang="en-GB" dirty="0"/>
              <a:t>Flipped classroom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E18C6-B322-5B42-9A41-08E978C3911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002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842453990"/>
              </p:ext>
            </p:extLst>
          </p:nvPr>
        </p:nvGraphicFramePr>
        <p:xfrm>
          <a:off x="1031966" y="248194"/>
          <a:ext cx="10254343" cy="6492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88428" y="5337227"/>
            <a:ext cx="15414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Peer</a:t>
            </a:r>
          </a:p>
          <a:p>
            <a:r>
              <a:rPr lang="en-GB" sz="2400" dirty="0"/>
              <a:t>review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344481" y="4054638"/>
            <a:ext cx="2564675" cy="615553"/>
          </a:xfrm>
          <a:prstGeom prst="rect">
            <a:avLst/>
          </a:prstGeom>
          <a:noFill/>
          <a:ln w="57150"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r>
              <a:rPr lang="en-GB" sz="3400" dirty="0"/>
              <a:t>Consultation</a:t>
            </a:r>
            <a:endParaRPr lang="en-US" sz="3400" dirty="0"/>
          </a:p>
        </p:txBody>
      </p:sp>
      <p:sp>
        <p:nvSpPr>
          <p:cNvPr id="2" name="TextBox 1"/>
          <p:cNvSpPr txBox="1"/>
          <p:nvPr/>
        </p:nvSpPr>
        <p:spPr>
          <a:xfrm>
            <a:off x="9776527" y="6094103"/>
            <a:ext cx="30195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Deroey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&amp; Skipp (2023)</a:t>
            </a: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Skipp &amp;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Deroey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(2023)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B3736F8-9D5E-49E5-9A8D-33A987E89BD7}"/>
              </a:ext>
            </a:extLst>
          </p:cNvPr>
          <p:cNvSpPr txBox="1"/>
          <p:nvPr/>
        </p:nvSpPr>
        <p:spPr>
          <a:xfrm>
            <a:off x="1344482" y="824228"/>
            <a:ext cx="2564675" cy="615553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400" dirty="0"/>
              <a:t>Book</a:t>
            </a:r>
            <a:endParaRPr lang="en-US" sz="3400" dirty="0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C1EACF81-EC45-3AD3-F26E-7F23ED8B2ABC}"/>
              </a:ext>
            </a:extLst>
          </p:cNvPr>
          <p:cNvSpPr/>
          <p:nvPr/>
        </p:nvSpPr>
        <p:spPr>
          <a:xfrm>
            <a:off x="4353074" y="886675"/>
            <a:ext cx="721103" cy="461665"/>
          </a:xfrm>
          <a:prstGeom prst="rightArrow">
            <a:avLst/>
          </a:prstGeom>
          <a:solidFill>
            <a:srgbClr val="FFFF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5862186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1031966" y="248194"/>
          <a:ext cx="10254343" cy="6492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88428" y="5337227"/>
            <a:ext cx="15414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Peer</a:t>
            </a:r>
          </a:p>
          <a:p>
            <a:r>
              <a:rPr lang="en-GB" sz="2400" dirty="0"/>
              <a:t>review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344481" y="4054638"/>
            <a:ext cx="2564675" cy="615553"/>
          </a:xfrm>
          <a:prstGeom prst="rect">
            <a:avLst/>
          </a:prstGeom>
          <a:noFill/>
          <a:ln w="57150"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r>
              <a:rPr lang="en-GB" sz="3400" dirty="0"/>
              <a:t>Consultation</a:t>
            </a:r>
            <a:endParaRPr lang="en-US" sz="3400" dirty="0"/>
          </a:p>
        </p:txBody>
      </p:sp>
      <p:sp>
        <p:nvSpPr>
          <p:cNvPr id="2" name="TextBox 1"/>
          <p:cNvSpPr txBox="1"/>
          <p:nvPr/>
        </p:nvSpPr>
        <p:spPr>
          <a:xfrm>
            <a:off x="9776527" y="6094103"/>
            <a:ext cx="30195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Deroey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&amp; Skipp (2023)</a:t>
            </a: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Skipp &amp;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Deroey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(2023)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B3736F8-9D5E-49E5-9A8D-33A987E89BD7}"/>
              </a:ext>
            </a:extLst>
          </p:cNvPr>
          <p:cNvSpPr txBox="1"/>
          <p:nvPr/>
        </p:nvSpPr>
        <p:spPr>
          <a:xfrm>
            <a:off x="1344482" y="824228"/>
            <a:ext cx="2564675" cy="615553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400" dirty="0"/>
              <a:t>Book</a:t>
            </a:r>
            <a:endParaRPr lang="en-US" sz="3400" dirty="0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C1EACF81-EC45-3AD3-F26E-7F23ED8B2ABC}"/>
              </a:ext>
            </a:extLst>
          </p:cNvPr>
          <p:cNvSpPr/>
          <p:nvPr/>
        </p:nvSpPr>
        <p:spPr>
          <a:xfrm>
            <a:off x="4353074" y="886675"/>
            <a:ext cx="721103" cy="461665"/>
          </a:xfrm>
          <a:prstGeom prst="rightArrow">
            <a:avLst/>
          </a:prstGeom>
          <a:solidFill>
            <a:srgbClr val="FFFF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1D4E26D-CAC5-D2BF-6206-1696F4CA783F}"/>
              </a:ext>
            </a:extLst>
          </p:cNvPr>
          <p:cNvSpPr/>
          <p:nvPr/>
        </p:nvSpPr>
        <p:spPr>
          <a:xfrm>
            <a:off x="7974958" y="555585"/>
            <a:ext cx="3623868" cy="201399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LU" sz="2400" dirty="0"/>
              <a:t>Theory </a:t>
            </a:r>
            <a:r>
              <a:rPr lang="fr-LU" sz="2400" dirty="0" err="1"/>
              <a:t>reading</a:t>
            </a:r>
            <a:endParaRPr lang="fr-LU" sz="2400" dirty="0"/>
          </a:p>
          <a:p>
            <a:r>
              <a:rPr lang="fr-LU" sz="2400" dirty="0" err="1"/>
              <a:t>Exercises</a:t>
            </a:r>
            <a:r>
              <a:rPr lang="fr-LU" sz="2400" dirty="0"/>
              <a:t> </a:t>
            </a:r>
            <a:r>
              <a:rPr lang="fr-LU" sz="2400" dirty="0" err="1"/>
              <a:t>with</a:t>
            </a:r>
            <a:r>
              <a:rPr lang="fr-LU" sz="2400" dirty="0"/>
              <a:t> key</a:t>
            </a:r>
          </a:p>
          <a:p>
            <a:r>
              <a:rPr lang="fr-LU" sz="2400" dirty="0"/>
              <a:t>‘</a:t>
            </a:r>
            <a:r>
              <a:rPr lang="fr-LU" sz="2400" dirty="0" err="1"/>
              <a:t>Text</a:t>
            </a:r>
            <a:r>
              <a:rPr lang="fr-LU" sz="2400" dirty="0"/>
              <a:t> </a:t>
            </a:r>
            <a:r>
              <a:rPr lang="fr-LU" sz="2400" dirty="0" err="1"/>
              <a:t>detective</a:t>
            </a:r>
            <a:r>
              <a:rPr lang="fr-LU" sz="2400" dirty="0"/>
              <a:t>’ </a:t>
            </a:r>
            <a:r>
              <a:rPr lang="fr-LU" sz="2400" dirty="0" err="1"/>
              <a:t>work</a:t>
            </a:r>
            <a:endParaRPr lang="fr-LU" sz="2400" dirty="0"/>
          </a:p>
          <a:p>
            <a:r>
              <a:rPr lang="fr-LU" sz="2400" dirty="0"/>
              <a:t>Corpus exploration</a:t>
            </a:r>
          </a:p>
          <a:p>
            <a:r>
              <a:rPr lang="fr-LU" sz="2400" b="1" dirty="0"/>
              <a:t>Application to </a:t>
            </a:r>
            <a:r>
              <a:rPr lang="fr-LU" sz="2400" b="1" dirty="0" err="1"/>
              <a:t>own</a:t>
            </a:r>
            <a:r>
              <a:rPr lang="fr-LU" sz="2400" b="1" dirty="0"/>
              <a:t> </a:t>
            </a:r>
            <a:r>
              <a:rPr lang="fr-LU" sz="2400" b="1" dirty="0" err="1"/>
              <a:t>writing</a:t>
            </a:r>
            <a:endParaRPr lang="fr-LU" sz="2400" b="1" dirty="0"/>
          </a:p>
        </p:txBody>
      </p:sp>
    </p:spTree>
    <p:extLst>
      <p:ext uri="{BB962C8B-B14F-4D97-AF65-F5344CB8AC3E}">
        <p14:creationId xmlns:p14="http://schemas.microsoft.com/office/powerpoint/2010/main" val="3680151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9235969-2739-A2EB-D5AB-D0E2D2C2E463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584201" y="1699156"/>
            <a:ext cx="10158413" cy="2771775"/>
          </a:xfrm>
          <a:ln>
            <a:solidFill>
              <a:schemeClr val="accent2"/>
            </a:solidFill>
          </a:ln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F682B40F-2DBB-FE4D-A46B-DFEC124CF9F4}"/>
              </a:ext>
            </a:extLst>
          </p:cNvPr>
          <p:cNvSpPr/>
          <p:nvPr/>
        </p:nvSpPr>
        <p:spPr>
          <a:xfrm>
            <a:off x="584201" y="552791"/>
            <a:ext cx="5941670" cy="915838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LU" sz="2800" b="1" dirty="0"/>
              <a:t>Example: ‘Independent </a:t>
            </a:r>
            <a:r>
              <a:rPr lang="fr-LU" sz="2800" b="1" dirty="0" err="1"/>
              <a:t>learning</a:t>
            </a:r>
            <a:r>
              <a:rPr lang="fr-LU" sz="2800" b="1" dirty="0"/>
              <a:t>’ </a:t>
            </a:r>
            <a:r>
              <a:rPr lang="fr-LU" sz="2800" b="1" dirty="0" err="1"/>
              <a:t>task</a:t>
            </a:r>
            <a:endParaRPr lang="fr-LU" sz="2800" b="1" dirty="0"/>
          </a:p>
          <a:p>
            <a:r>
              <a:rPr lang="fr-LU" sz="2800" dirty="0" err="1"/>
              <a:t>Chapter</a:t>
            </a:r>
            <a:r>
              <a:rPr lang="fr-LU" sz="2800" dirty="0"/>
              <a:t>: </a:t>
            </a:r>
            <a:r>
              <a:rPr lang="fr-LU" sz="2800" dirty="0" err="1"/>
              <a:t>crafting</a:t>
            </a:r>
            <a:r>
              <a:rPr lang="fr-LU" sz="2800" dirty="0"/>
              <a:t> </a:t>
            </a:r>
            <a:r>
              <a:rPr lang="fr-LU" sz="2800" dirty="0" err="1"/>
              <a:t>clear</a:t>
            </a:r>
            <a:r>
              <a:rPr lang="fr-LU" sz="2800" dirty="0"/>
              <a:t> sentences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108893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9235969-2739-A2EB-D5AB-D0E2D2C2E463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584201" y="1699156"/>
            <a:ext cx="10158413" cy="2771775"/>
          </a:xfrm>
          <a:ln>
            <a:solidFill>
              <a:schemeClr val="accent2"/>
            </a:solidFill>
          </a:ln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F682B40F-2DBB-FE4D-A46B-DFEC124CF9F4}"/>
              </a:ext>
            </a:extLst>
          </p:cNvPr>
          <p:cNvSpPr/>
          <p:nvPr/>
        </p:nvSpPr>
        <p:spPr>
          <a:xfrm>
            <a:off x="584201" y="552791"/>
            <a:ext cx="5941670" cy="91583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LU" sz="2800" b="1" dirty="0"/>
              <a:t>Example: ‘Independent </a:t>
            </a:r>
            <a:r>
              <a:rPr lang="fr-LU" sz="2800" b="1" dirty="0" err="1"/>
              <a:t>learning</a:t>
            </a:r>
            <a:r>
              <a:rPr lang="fr-LU" sz="2800" b="1" dirty="0"/>
              <a:t>’ </a:t>
            </a:r>
            <a:r>
              <a:rPr lang="fr-LU" sz="2800" b="1" dirty="0" err="1"/>
              <a:t>task</a:t>
            </a:r>
            <a:endParaRPr lang="fr-LU" sz="2800" b="1" dirty="0"/>
          </a:p>
          <a:p>
            <a:r>
              <a:rPr lang="fr-LU" sz="2800" dirty="0" err="1"/>
              <a:t>Chapter</a:t>
            </a:r>
            <a:r>
              <a:rPr lang="fr-LU" sz="2800" dirty="0"/>
              <a:t>: </a:t>
            </a:r>
            <a:r>
              <a:rPr lang="fr-LU" sz="2800" dirty="0" err="1"/>
              <a:t>crafting</a:t>
            </a:r>
            <a:r>
              <a:rPr lang="fr-LU" sz="2800" dirty="0"/>
              <a:t> </a:t>
            </a:r>
            <a:r>
              <a:rPr lang="fr-LU" sz="2800" dirty="0" err="1"/>
              <a:t>clear</a:t>
            </a:r>
            <a:r>
              <a:rPr lang="fr-LU" sz="2800" dirty="0"/>
              <a:t> sentences</a:t>
            </a:r>
            <a:endParaRPr lang="en-US" sz="28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3CE7A56-6A44-30B3-C4F6-2B0721B837DF}"/>
              </a:ext>
            </a:extLst>
          </p:cNvPr>
          <p:cNvSpPr/>
          <p:nvPr/>
        </p:nvSpPr>
        <p:spPr>
          <a:xfrm>
            <a:off x="584201" y="4832877"/>
            <a:ext cx="9262532" cy="780523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spcBef>
                <a:spcPts val="600"/>
              </a:spcBef>
              <a:spcAft>
                <a:spcPts val="600"/>
              </a:spcAft>
              <a:buSzPts val="1200"/>
            </a:pPr>
            <a:r>
              <a:rPr lang="en-GB" sz="2800" kern="1400" spc="-5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What question(s) do you still have about crafting clear sentences?</a:t>
            </a:r>
            <a:endParaRPr lang="en-US" sz="2800" kern="1400" spc="-50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0523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22873</TotalTime>
  <Words>980</Words>
  <Application>Microsoft Office PowerPoint</Application>
  <PresentationFormat>Widescreen</PresentationFormat>
  <Paragraphs>200</Paragraphs>
  <Slides>25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Calibri</vt:lpstr>
      <vt:lpstr>Calibri Light</vt:lpstr>
      <vt:lpstr>Office Theme</vt:lpstr>
      <vt:lpstr>Deconstructing a writing course through independent, personalised learning</vt:lpstr>
      <vt:lpstr>  The course</vt:lpstr>
      <vt:lpstr>PowerPoint Presentation</vt:lpstr>
      <vt:lpstr>Learning outcomes</vt:lpstr>
      <vt:lpstr>  Flipped classroom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Course feedback</vt:lpstr>
      <vt:lpstr>Feedback</vt:lpstr>
      <vt:lpstr>The flipped classroom</vt:lpstr>
      <vt:lpstr>The flipped classroom</vt:lpstr>
      <vt:lpstr>The flipped classroom</vt:lpstr>
      <vt:lpstr>Flipped approach means maximising class time</vt:lpstr>
      <vt:lpstr>Flipped approach means maximising class time</vt:lpstr>
      <vt:lpstr>Issues with the model</vt:lpstr>
      <vt:lpstr>The flipped classroom outcomes</vt:lpstr>
      <vt:lpstr>  How could we better manage independent, personalised learning?</vt:lpstr>
      <vt:lpstr>References</vt:lpstr>
    </vt:vector>
  </TitlesOfParts>
  <Company>University of Luxembourg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Designing &amp; managing  an online, personalised  research writing course  for postgraduates</dc:title>
  <dc:creator>Referee</dc:creator>
  <cp:lastModifiedBy>Katrien DEROEY</cp:lastModifiedBy>
  <cp:revision>66</cp:revision>
  <dcterms:created xsi:type="dcterms:W3CDTF">2021-03-26T11:10:31Z</dcterms:created>
  <dcterms:modified xsi:type="dcterms:W3CDTF">2023-04-17T08:24:43Z</dcterms:modified>
</cp:coreProperties>
</file>