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0" r:id="rId4"/>
    <p:sldId id="261" r:id="rId5"/>
    <p:sldId id="267" r:id="rId6"/>
    <p:sldId id="269" r:id="rId7"/>
    <p:sldId id="272" r:id="rId8"/>
    <p:sldId id="268" r:id="rId9"/>
    <p:sldId id="271" r:id="rId10"/>
    <p:sldId id="264" r:id="rId11"/>
    <p:sldId id="265" r:id="rId12"/>
    <p:sldId id="266" r:id="rId13"/>
    <p:sldId id="273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03F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74899" autoAdjust="0"/>
  </p:normalViewPr>
  <p:slideViewPr>
    <p:cSldViewPr snapToGrid="0">
      <p:cViewPr varScale="1">
        <p:scale>
          <a:sx n="50" d="100"/>
          <a:sy n="50" d="100"/>
        </p:scale>
        <p:origin x="124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Mitsaki" userId="89075315-d5bb-45c9-b795-1b87ea7a2161" providerId="ADAL" clId="{3ADC4F06-3E63-4165-A508-D18D0C660274}"/>
    <pc:docChg chg="undo custSel addSld delSld modSld">
      <pc:chgData name="Catherine Mitsaki" userId="89075315-d5bb-45c9-b795-1b87ea7a2161" providerId="ADAL" clId="{3ADC4F06-3E63-4165-A508-D18D0C660274}" dt="2023-04-14T12:47:26.866" v="5179" actId="6549"/>
      <pc:docMkLst>
        <pc:docMk/>
      </pc:docMkLst>
      <pc:sldChg chg="addSp delSp modSp mod">
        <pc:chgData name="Catherine Mitsaki" userId="89075315-d5bb-45c9-b795-1b87ea7a2161" providerId="ADAL" clId="{3ADC4F06-3E63-4165-A508-D18D0C660274}" dt="2023-04-13T12:47:14.674" v="5076" actId="113"/>
        <pc:sldMkLst>
          <pc:docMk/>
          <pc:sldMk cId="1401199327" sldId="256"/>
        </pc:sldMkLst>
        <pc:spChg chg="add del mod">
          <ac:chgData name="Catherine Mitsaki" userId="89075315-d5bb-45c9-b795-1b87ea7a2161" providerId="ADAL" clId="{3ADC4F06-3E63-4165-A508-D18D0C660274}" dt="2023-04-13T12:46:03.463" v="5067" actId="478"/>
          <ac:spMkLst>
            <pc:docMk/>
            <pc:sldMk cId="1401199327" sldId="256"/>
            <ac:spMk id="6" creationId="{4CAA67C6-298D-44B9-FF57-4F5ECE027858}"/>
          </ac:spMkLst>
        </pc:spChg>
        <pc:spChg chg="add del mod">
          <ac:chgData name="Catherine Mitsaki" userId="89075315-d5bb-45c9-b795-1b87ea7a2161" providerId="ADAL" clId="{3ADC4F06-3E63-4165-A508-D18D0C660274}" dt="2023-04-13T12:46:41.497" v="5073" actId="478"/>
          <ac:spMkLst>
            <pc:docMk/>
            <pc:sldMk cId="1401199327" sldId="256"/>
            <ac:spMk id="8" creationId="{C4D35F63-4830-89FA-4D34-707EEF641C10}"/>
          </ac:spMkLst>
        </pc:spChg>
        <pc:spChg chg="mod">
          <ac:chgData name="Catherine Mitsaki" userId="89075315-d5bb-45c9-b795-1b87ea7a2161" providerId="ADAL" clId="{3ADC4F06-3E63-4165-A508-D18D0C660274}" dt="2023-04-13T12:47:14.674" v="5076" actId="113"/>
          <ac:spMkLst>
            <pc:docMk/>
            <pc:sldMk cId="1401199327" sldId="256"/>
            <ac:spMk id="26" creationId="{C022D7CD-E026-4E29-BE4B-3FA7B1EB6A46}"/>
          </ac:spMkLst>
        </pc:spChg>
        <pc:picChg chg="add mod">
          <ac:chgData name="Catherine Mitsaki" userId="89075315-d5bb-45c9-b795-1b87ea7a2161" providerId="ADAL" clId="{3ADC4F06-3E63-4165-A508-D18D0C660274}" dt="2023-04-13T12:46:48.987" v="5074" actId="14100"/>
          <ac:picMkLst>
            <pc:docMk/>
            <pc:sldMk cId="1401199327" sldId="256"/>
            <ac:picMk id="5" creationId="{F12A8FFC-BFA7-FD1B-1691-93D5FF2AC478}"/>
          </ac:picMkLst>
        </pc:picChg>
        <pc:picChg chg="del mod">
          <ac:chgData name="Catherine Mitsaki" userId="89075315-d5bb-45c9-b795-1b87ea7a2161" providerId="ADAL" clId="{3ADC4F06-3E63-4165-A508-D18D0C660274}" dt="2023-04-13T12:46:34.731" v="5072" actId="478"/>
          <ac:picMkLst>
            <pc:docMk/>
            <pc:sldMk cId="1401199327" sldId="256"/>
            <ac:picMk id="74" creationId="{70E8AD59-4DDD-4E2E-A6CA-FF1DE5BD8A44}"/>
          </ac:picMkLst>
        </pc:picChg>
      </pc:sldChg>
      <pc:sldChg chg="modSp mod modNotesTx">
        <pc:chgData name="Catherine Mitsaki" userId="89075315-d5bb-45c9-b795-1b87ea7a2161" providerId="ADAL" clId="{3ADC4F06-3E63-4165-A508-D18D0C660274}" dt="2023-04-13T15:22:00.359" v="5158" actId="20577"/>
        <pc:sldMkLst>
          <pc:docMk/>
          <pc:sldMk cId="2084977483" sldId="264"/>
        </pc:sldMkLst>
        <pc:spChg chg="mod">
          <ac:chgData name="Catherine Mitsaki" userId="89075315-d5bb-45c9-b795-1b87ea7a2161" providerId="ADAL" clId="{3ADC4F06-3E63-4165-A508-D18D0C660274}" dt="2023-04-13T15:22:00.359" v="5158" actId="20577"/>
          <ac:spMkLst>
            <pc:docMk/>
            <pc:sldMk cId="2084977483" sldId="264"/>
            <ac:spMk id="3" creationId="{620E71EC-6887-49D5-AE1F-5629684B90EB}"/>
          </ac:spMkLst>
        </pc:spChg>
      </pc:sldChg>
      <pc:sldChg chg="modNotesTx">
        <pc:chgData name="Catherine Mitsaki" userId="89075315-d5bb-45c9-b795-1b87ea7a2161" providerId="ADAL" clId="{3ADC4F06-3E63-4165-A508-D18D0C660274}" dt="2023-04-14T12:47:26.866" v="5179" actId="6549"/>
        <pc:sldMkLst>
          <pc:docMk/>
          <pc:sldMk cId="2135279737" sldId="265"/>
        </pc:sldMkLst>
      </pc:sldChg>
      <pc:sldChg chg="modSp mod">
        <pc:chgData name="Catherine Mitsaki" userId="89075315-d5bb-45c9-b795-1b87ea7a2161" providerId="ADAL" clId="{3ADC4F06-3E63-4165-A508-D18D0C660274}" dt="2023-04-13T15:23:44.457" v="5178" actId="255"/>
        <pc:sldMkLst>
          <pc:docMk/>
          <pc:sldMk cId="3096510050" sldId="266"/>
        </pc:sldMkLst>
        <pc:spChg chg="mod">
          <ac:chgData name="Catherine Mitsaki" userId="89075315-d5bb-45c9-b795-1b87ea7a2161" providerId="ADAL" clId="{3ADC4F06-3E63-4165-A508-D18D0C660274}" dt="2023-04-13T15:23:44.457" v="5178" actId="255"/>
          <ac:spMkLst>
            <pc:docMk/>
            <pc:sldMk cId="3096510050" sldId="266"/>
            <ac:spMk id="3" creationId="{620E71EC-6887-49D5-AE1F-5629684B90EB}"/>
          </ac:spMkLst>
        </pc:spChg>
        <pc:picChg chg="mod">
          <ac:chgData name="Catherine Mitsaki" userId="89075315-d5bb-45c9-b795-1b87ea7a2161" providerId="ADAL" clId="{3ADC4F06-3E63-4165-A508-D18D0C660274}" dt="2023-04-12T23:21:38.497" v="2591" actId="14100"/>
          <ac:picMkLst>
            <pc:docMk/>
            <pc:sldMk cId="3096510050" sldId="266"/>
            <ac:picMk id="19" creationId="{B4718A2F-9AB7-7E9D-344E-B4FD577C4F72}"/>
          </ac:picMkLst>
        </pc:picChg>
      </pc:sldChg>
      <pc:sldChg chg="addSp delSp modSp mod delAnim modAnim modNotesTx">
        <pc:chgData name="Catherine Mitsaki" userId="89075315-d5bb-45c9-b795-1b87ea7a2161" providerId="ADAL" clId="{3ADC4F06-3E63-4165-A508-D18D0C660274}" dt="2023-04-12T21:26:38.747" v="1389" actId="5793"/>
        <pc:sldMkLst>
          <pc:docMk/>
          <pc:sldMk cId="2548146413" sldId="267"/>
        </pc:sldMkLst>
        <pc:spChg chg="mod">
          <ac:chgData name="Catherine Mitsaki" userId="89075315-d5bb-45c9-b795-1b87ea7a2161" providerId="ADAL" clId="{3ADC4F06-3E63-4165-A508-D18D0C660274}" dt="2023-04-12T21:15:23.728" v="1146" actId="20577"/>
          <ac:spMkLst>
            <pc:docMk/>
            <pc:sldMk cId="2548146413" sldId="267"/>
            <ac:spMk id="3" creationId="{97E07905-F0CD-2B62-63E9-622E21A3500A}"/>
          </ac:spMkLst>
        </pc:spChg>
        <pc:spChg chg="del">
          <ac:chgData name="Catherine Mitsaki" userId="89075315-d5bb-45c9-b795-1b87ea7a2161" providerId="ADAL" clId="{3ADC4F06-3E63-4165-A508-D18D0C660274}" dt="2023-04-12T13:52:23.571" v="4" actId="478"/>
          <ac:spMkLst>
            <pc:docMk/>
            <pc:sldMk cId="2548146413" sldId="267"/>
            <ac:spMk id="4" creationId="{4E99D370-C6EB-C146-4537-FE6C99F16021}"/>
          </ac:spMkLst>
        </pc:spChg>
        <pc:spChg chg="add mod">
          <ac:chgData name="Catherine Mitsaki" userId="89075315-d5bb-45c9-b795-1b87ea7a2161" providerId="ADAL" clId="{3ADC4F06-3E63-4165-A508-D18D0C660274}" dt="2023-04-12T13:54:13.016" v="15" actId="1076"/>
          <ac:spMkLst>
            <pc:docMk/>
            <pc:sldMk cId="2548146413" sldId="267"/>
            <ac:spMk id="6" creationId="{4EDC9BBB-36D3-F439-79CC-D37117317A84}"/>
          </ac:spMkLst>
        </pc:spChg>
        <pc:spChg chg="add mod">
          <ac:chgData name="Catherine Mitsaki" userId="89075315-d5bb-45c9-b795-1b87ea7a2161" providerId="ADAL" clId="{3ADC4F06-3E63-4165-A508-D18D0C660274}" dt="2023-04-12T15:36:23.264" v="344" actId="1076"/>
          <ac:spMkLst>
            <pc:docMk/>
            <pc:sldMk cId="2548146413" sldId="267"/>
            <ac:spMk id="7" creationId="{2101D603-6103-FC31-3B6D-FC7DF4585FE8}"/>
          </ac:spMkLst>
        </pc:spChg>
        <pc:spChg chg="add del mod">
          <ac:chgData name="Catherine Mitsaki" userId="89075315-d5bb-45c9-b795-1b87ea7a2161" providerId="ADAL" clId="{3ADC4F06-3E63-4165-A508-D18D0C660274}" dt="2023-04-12T21:17:47.790" v="1161"/>
          <ac:spMkLst>
            <pc:docMk/>
            <pc:sldMk cId="2548146413" sldId="267"/>
            <ac:spMk id="10" creationId="{FB29CC2B-9C3D-D8A3-0C37-23544B017733}"/>
          </ac:spMkLst>
        </pc:spChg>
        <pc:spChg chg="add del mod">
          <ac:chgData name="Catherine Mitsaki" userId="89075315-d5bb-45c9-b795-1b87ea7a2161" providerId="ADAL" clId="{3ADC4F06-3E63-4165-A508-D18D0C660274}" dt="2023-04-12T21:18:32.684" v="1168" actId="478"/>
          <ac:spMkLst>
            <pc:docMk/>
            <pc:sldMk cId="2548146413" sldId="267"/>
            <ac:spMk id="11" creationId="{FCC9D319-C447-F985-9E1D-B633AABCB3B2}"/>
          </ac:spMkLst>
        </pc:spChg>
        <pc:spChg chg="add mod">
          <ac:chgData name="Catherine Mitsaki" userId="89075315-d5bb-45c9-b795-1b87ea7a2161" providerId="ADAL" clId="{3ADC4F06-3E63-4165-A508-D18D0C660274}" dt="2023-04-12T21:18:50.776" v="1172" actId="1076"/>
          <ac:spMkLst>
            <pc:docMk/>
            <pc:sldMk cId="2548146413" sldId="267"/>
            <ac:spMk id="12" creationId="{1242167D-9BCB-A13E-49BC-F9C0D33EC9E6}"/>
          </ac:spMkLst>
        </pc:spChg>
        <pc:spChg chg="add mod">
          <ac:chgData name="Catherine Mitsaki" userId="89075315-d5bb-45c9-b795-1b87ea7a2161" providerId="ADAL" clId="{3ADC4F06-3E63-4165-A508-D18D0C660274}" dt="2023-04-12T21:19:15.232" v="1176" actId="1076"/>
          <ac:spMkLst>
            <pc:docMk/>
            <pc:sldMk cId="2548146413" sldId="267"/>
            <ac:spMk id="13" creationId="{BE13A911-B306-C8C7-391D-3F6CDA0609BE}"/>
          </ac:spMkLst>
        </pc:spChg>
        <pc:picChg chg="add mod">
          <ac:chgData name="Catherine Mitsaki" userId="89075315-d5bb-45c9-b795-1b87ea7a2161" providerId="ADAL" clId="{3ADC4F06-3E63-4165-A508-D18D0C660274}" dt="2023-04-12T21:17:46.811" v="1160" actId="1076"/>
          <ac:picMkLst>
            <pc:docMk/>
            <pc:sldMk cId="2548146413" sldId="267"/>
            <ac:picMk id="5" creationId="{9CCE48BE-F599-C5D4-E31A-41B5768AF5FB}"/>
          </ac:picMkLst>
        </pc:picChg>
        <pc:picChg chg="add del mod">
          <ac:chgData name="Catherine Mitsaki" userId="89075315-d5bb-45c9-b795-1b87ea7a2161" providerId="ADAL" clId="{3ADC4F06-3E63-4165-A508-D18D0C660274}" dt="2023-04-12T21:15:36.993" v="1147" actId="478"/>
          <ac:picMkLst>
            <pc:docMk/>
            <pc:sldMk cId="2548146413" sldId="267"/>
            <ac:picMk id="8" creationId="{1092EF66-9DAE-4664-1D98-D8AEC2CACD33}"/>
          </ac:picMkLst>
        </pc:picChg>
        <pc:picChg chg="add mod">
          <ac:chgData name="Catherine Mitsaki" userId="89075315-d5bb-45c9-b795-1b87ea7a2161" providerId="ADAL" clId="{3ADC4F06-3E63-4165-A508-D18D0C660274}" dt="2023-04-12T21:18:05.993" v="1164" actId="1076"/>
          <ac:picMkLst>
            <pc:docMk/>
            <pc:sldMk cId="2548146413" sldId="267"/>
            <ac:picMk id="9" creationId="{EA117347-8C7B-1948-724D-01912783E206}"/>
          </ac:picMkLst>
        </pc:picChg>
      </pc:sldChg>
      <pc:sldChg chg="addSp delSp modSp mod delAnim modAnim modNotesTx">
        <pc:chgData name="Catherine Mitsaki" userId="89075315-d5bb-45c9-b795-1b87ea7a2161" providerId="ADAL" clId="{3ADC4F06-3E63-4165-A508-D18D0C660274}" dt="2023-04-13T11:32:41.310" v="2800" actId="20577"/>
        <pc:sldMkLst>
          <pc:docMk/>
          <pc:sldMk cId="4238107448" sldId="268"/>
        </pc:sldMkLst>
        <pc:spChg chg="mod">
          <ac:chgData name="Catherine Mitsaki" userId="89075315-d5bb-45c9-b795-1b87ea7a2161" providerId="ADAL" clId="{3ADC4F06-3E63-4165-A508-D18D0C660274}" dt="2023-04-12T23:02:04.898" v="2338" actId="20577"/>
          <ac:spMkLst>
            <pc:docMk/>
            <pc:sldMk cId="4238107448" sldId="268"/>
            <ac:spMk id="3" creationId="{2AE8F493-177F-D310-0E43-0044CAF122CE}"/>
          </ac:spMkLst>
        </pc:spChg>
        <pc:spChg chg="del">
          <ac:chgData name="Catherine Mitsaki" userId="89075315-d5bb-45c9-b795-1b87ea7a2161" providerId="ADAL" clId="{3ADC4F06-3E63-4165-A508-D18D0C660274}" dt="2023-04-12T22:41:29.110" v="2188" actId="478"/>
          <ac:spMkLst>
            <pc:docMk/>
            <pc:sldMk cId="4238107448" sldId="268"/>
            <ac:spMk id="4" creationId="{D9811B8D-13E4-378B-CAB4-48F6808884E3}"/>
          </ac:spMkLst>
        </pc:spChg>
        <pc:spChg chg="add del mod">
          <ac:chgData name="Catherine Mitsaki" userId="89075315-d5bb-45c9-b795-1b87ea7a2161" providerId="ADAL" clId="{3ADC4F06-3E63-4165-A508-D18D0C660274}" dt="2023-04-12T22:40:07.304" v="2180" actId="21"/>
          <ac:spMkLst>
            <pc:docMk/>
            <pc:sldMk cId="4238107448" sldId="268"/>
            <ac:spMk id="7" creationId="{59C70FA0-8599-A07E-018E-5120B09FCE52}"/>
          </ac:spMkLst>
        </pc:spChg>
        <pc:spChg chg="add del mod">
          <ac:chgData name="Catherine Mitsaki" userId="89075315-d5bb-45c9-b795-1b87ea7a2161" providerId="ADAL" clId="{3ADC4F06-3E63-4165-A508-D18D0C660274}" dt="2023-04-12T22:49:54.492" v="2201" actId="21"/>
          <ac:spMkLst>
            <pc:docMk/>
            <pc:sldMk cId="4238107448" sldId="268"/>
            <ac:spMk id="9" creationId="{5517036E-3067-9C95-4231-AE9246D27AF6}"/>
          </ac:spMkLst>
        </pc:spChg>
        <pc:spChg chg="add mod">
          <ac:chgData name="Catherine Mitsaki" userId="89075315-d5bb-45c9-b795-1b87ea7a2161" providerId="ADAL" clId="{3ADC4F06-3E63-4165-A508-D18D0C660274}" dt="2023-04-12T23:16:44.257" v="2561" actId="20577"/>
          <ac:spMkLst>
            <pc:docMk/>
            <pc:sldMk cId="4238107448" sldId="268"/>
            <ac:spMk id="10" creationId="{6E3DB253-53D3-7A2E-51D2-C4C0561DC33E}"/>
          </ac:spMkLst>
        </pc:spChg>
        <pc:spChg chg="add mod">
          <ac:chgData name="Catherine Mitsaki" userId="89075315-d5bb-45c9-b795-1b87ea7a2161" providerId="ADAL" clId="{3ADC4F06-3E63-4165-A508-D18D0C660274}" dt="2023-04-12T22:50:03.180" v="2203" actId="1076"/>
          <ac:spMkLst>
            <pc:docMk/>
            <pc:sldMk cId="4238107448" sldId="268"/>
            <ac:spMk id="12" creationId="{83EA9356-FF35-0279-14EB-73FDD6947EC6}"/>
          </ac:spMkLst>
        </pc:spChg>
        <pc:spChg chg="add del mod">
          <ac:chgData name="Catherine Mitsaki" userId="89075315-d5bb-45c9-b795-1b87ea7a2161" providerId="ADAL" clId="{3ADC4F06-3E63-4165-A508-D18D0C660274}" dt="2023-04-12T23:07:14.397" v="2368" actId="21"/>
          <ac:spMkLst>
            <pc:docMk/>
            <pc:sldMk cId="4238107448" sldId="268"/>
            <ac:spMk id="15" creationId="{755C41E6-BE83-B2C1-D965-9409B0A098A6}"/>
          </ac:spMkLst>
        </pc:spChg>
        <pc:spChg chg="add del mod">
          <ac:chgData name="Catherine Mitsaki" userId="89075315-d5bb-45c9-b795-1b87ea7a2161" providerId="ADAL" clId="{3ADC4F06-3E63-4165-A508-D18D0C660274}" dt="2023-04-12T23:07:01.073" v="2365" actId="21"/>
          <ac:spMkLst>
            <pc:docMk/>
            <pc:sldMk cId="4238107448" sldId="268"/>
            <ac:spMk id="16" creationId="{96643F0B-7BE9-FD84-AAA9-DC5C92E3E0E2}"/>
          </ac:spMkLst>
        </pc:spChg>
        <pc:spChg chg="add del mod">
          <ac:chgData name="Catherine Mitsaki" userId="89075315-d5bb-45c9-b795-1b87ea7a2161" providerId="ADAL" clId="{3ADC4F06-3E63-4165-A508-D18D0C660274}" dt="2023-04-12T23:12:13.070" v="2433" actId="21"/>
          <ac:spMkLst>
            <pc:docMk/>
            <pc:sldMk cId="4238107448" sldId="268"/>
            <ac:spMk id="19" creationId="{3DCCDA54-E70D-EB0B-02BC-CB679922DF49}"/>
          </ac:spMkLst>
        </pc:spChg>
        <pc:picChg chg="add del mod">
          <ac:chgData name="Catherine Mitsaki" userId="89075315-d5bb-45c9-b795-1b87ea7a2161" providerId="ADAL" clId="{3ADC4F06-3E63-4165-A508-D18D0C660274}" dt="2023-04-12T22:49:13.541" v="2193" actId="478"/>
          <ac:picMkLst>
            <pc:docMk/>
            <pc:sldMk cId="4238107448" sldId="268"/>
            <ac:picMk id="5" creationId="{37794A29-936F-C64C-57DE-24B23D011138}"/>
          </ac:picMkLst>
        </pc:picChg>
        <pc:picChg chg="add del mod">
          <ac:chgData name="Catherine Mitsaki" userId="89075315-d5bb-45c9-b795-1b87ea7a2161" providerId="ADAL" clId="{3ADC4F06-3E63-4165-A508-D18D0C660274}" dt="2023-04-12T22:39:03.318" v="2177" actId="478"/>
          <ac:picMkLst>
            <pc:docMk/>
            <pc:sldMk cId="4238107448" sldId="268"/>
            <ac:picMk id="6" creationId="{F78AF01A-C537-C21B-9541-CDDD04949F97}"/>
          </ac:picMkLst>
        </pc:picChg>
        <pc:picChg chg="add mod">
          <ac:chgData name="Catherine Mitsaki" userId="89075315-d5bb-45c9-b795-1b87ea7a2161" providerId="ADAL" clId="{3ADC4F06-3E63-4165-A508-D18D0C660274}" dt="2023-04-12T22:49:49.184" v="2200" actId="1076"/>
          <ac:picMkLst>
            <pc:docMk/>
            <pc:sldMk cId="4238107448" sldId="268"/>
            <ac:picMk id="8" creationId="{2EF46506-9CB1-4FC4-542E-E6083A26C6AD}"/>
          </ac:picMkLst>
        </pc:picChg>
        <pc:picChg chg="add del mod">
          <ac:chgData name="Catherine Mitsaki" userId="89075315-d5bb-45c9-b795-1b87ea7a2161" providerId="ADAL" clId="{3ADC4F06-3E63-4165-A508-D18D0C660274}" dt="2023-04-12T23:06:20.509" v="2358" actId="478"/>
          <ac:picMkLst>
            <pc:docMk/>
            <pc:sldMk cId="4238107448" sldId="268"/>
            <ac:picMk id="11" creationId="{AE10D815-D359-0148-DBB2-C8054AEE138A}"/>
          </ac:picMkLst>
        </pc:picChg>
        <pc:picChg chg="add mod modCrop">
          <ac:chgData name="Catherine Mitsaki" userId="89075315-d5bb-45c9-b795-1b87ea7a2161" providerId="ADAL" clId="{3ADC4F06-3E63-4165-A508-D18D0C660274}" dt="2023-04-12T23:03:57.270" v="2346" actId="1076"/>
          <ac:picMkLst>
            <pc:docMk/>
            <pc:sldMk cId="4238107448" sldId="268"/>
            <ac:picMk id="14" creationId="{55B54207-E7B3-FC09-9477-5E42E4B502D7}"/>
          </ac:picMkLst>
        </pc:picChg>
        <pc:picChg chg="add del mod">
          <ac:chgData name="Catherine Mitsaki" userId="89075315-d5bb-45c9-b795-1b87ea7a2161" providerId="ADAL" clId="{3ADC4F06-3E63-4165-A508-D18D0C660274}" dt="2023-04-12T23:11:34.571" v="2424" actId="478"/>
          <ac:picMkLst>
            <pc:docMk/>
            <pc:sldMk cId="4238107448" sldId="268"/>
            <ac:picMk id="17" creationId="{8B7DE2E4-EFC2-92E1-D2EC-42B9E268BBF5}"/>
          </ac:picMkLst>
        </pc:picChg>
        <pc:picChg chg="add del mod">
          <ac:chgData name="Catherine Mitsaki" userId="89075315-d5bb-45c9-b795-1b87ea7a2161" providerId="ADAL" clId="{3ADC4F06-3E63-4165-A508-D18D0C660274}" dt="2023-04-12T23:17:09.929" v="2562" actId="478"/>
          <ac:picMkLst>
            <pc:docMk/>
            <pc:sldMk cId="4238107448" sldId="268"/>
            <ac:picMk id="18" creationId="{F51A8F9C-CADF-2836-4B17-C43820FC0278}"/>
          </ac:picMkLst>
        </pc:picChg>
        <pc:picChg chg="add mod">
          <ac:chgData name="Catherine Mitsaki" userId="89075315-d5bb-45c9-b795-1b87ea7a2161" providerId="ADAL" clId="{3ADC4F06-3E63-4165-A508-D18D0C660274}" dt="2023-04-12T23:12:03.714" v="2432" actId="14100"/>
          <ac:picMkLst>
            <pc:docMk/>
            <pc:sldMk cId="4238107448" sldId="268"/>
            <ac:picMk id="21" creationId="{D47E6EFF-1EDF-1BED-0652-FAF42D1CBC32}"/>
          </ac:picMkLst>
        </pc:picChg>
        <pc:picChg chg="add mod">
          <ac:chgData name="Catherine Mitsaki" userId="89075315-d5bb-45c9-b795-1b87ea7a2161" providerId="ADAL" clId="{3ADC4F06-3E63-4165-A508-D18D0C660274}" dt="2023-04-12T23:12:35.054" v="2440" actId="1076"/>
          <ac:picMkLst>
            <pc:docMk/>
            <pc:sldMk cId="4238107448" sldId="268"/>
            <ac:picMk id="22" creationId="{E82DC3A7-8AEF-671B-6F1B-419D63A9A85B}"/>
          </ac:picMkLst>
        </pc:picChg>
        <pc:picChg chg="add mod">
          <ac:chgData name="Catherine Mitsaki" userId="89075315-d5bb-45c9-b795-1b87ea7a2161" providerId="ADAL" clId="{3ADC4F06-3E63-4165-A508-D18D0C660274}" dt="2023-04-12T23:14:07.242" v="2448" actId="14100"/>
          <ac:picMkLst>
            <pc:docMk/>
            <pc:sldMk cId="4238107448" sldId="268"/>
            <ac:picMk id="23" creationId="{59BD5B79-CD05-2F73-4C73-23EF92434570}"/>
          </ac:picMkLst>
        </pc:picChg>
      </pc:sldChg>
      <pc:sldChg chg="addSp delSp modSp mod modAnim modNotesTx">
        <pc:chgData name="Catherine Mitsaki" userId="89075315-d5bb-45c9-b795-1b87ea7a2161" providerId="ADAL" clId="{3ADC4F06-3E63-4165-A508-D18D0C660274}" dt="2023-04-13T11:43:28.283" v="3604" actId="20577"/>
        <pc:sldMkLst>
          <pc:docMk/>
          <pc:sldMk cId="1368576065" sldId="269"/>
        </pc:sldMkLst>
        <pc:spChg chg="mod">
          <ac:chgData name="Catherine Mitsaki" userId="89075315-d5bb-45c9-b795-1b87ea7a2161" providerId="ADAL" clId="{3ADC4F06-3E63-4165-A508-D18D0C660274}" dt="2023-04-12T21:56:24.895" v="1596" actId="1076"/>
          <ac:spMkLst>
            <pc:docMk/>
            <pc:sldMk cId="1368576065" sldId="269"/>
            <ac:spMk id="3" creationId="{9A2367A7-0D5E-CDC5-B1E7-6A1DFB6D82CF}"/>
          </ac:spMkLst>
        </pc:spChg>
        <pc:spChg chg="add del mod">
          <ac:chgData name="Catherine Mitsaki" userId="89075315-d5bb-45c9-b795-1b87ea7a2161" providerId="ADAL" clId="{3ADC4F06-3E63-4165-A508-D18D0C660274}" dt="2023-04-12T21:58:24.386" v="1619" actId="20577"/>
          <ac:spMkLst>
            <pc:docMk/>
            <pc:sldMk cId="1368576065" sldId="269"/>
            <ac:spMk id="4" creationId="{1D38C9F6-57F2-EAED-B006-13547441A8D5}"/>
          </ac:spMkLst>
        </pc:spChg>
        <pc:spChg chg="add mod">
          <ac:chgData name="Catherine Mitsaki" userId="89075315-d5bb-45c9-b795-1b87ea7a2161" providerId="ADAL" clId="{3ADC4F06-3E63-4165-A508-D18D0C660274}" dt="2023-04-12T21:47:16.184" v="1456" actId="14100"/>
          <ac:spMkLst>
            <pc:docMk/>
            <pc:sldMk cId="1368576065" sldId="269"/>
            <ac:spMk id="8" creationId="{E58F6EAC-549C-66C1-AFE9-199BF3320EBF}"/>
          </ac:spMkLst>
        </pc:spChg>
        <pc:spChg chg="add mod">
          <ac:chgData name="Catherine Mitsaki" userId="89075315-d5bb-45c9-b795-1b87ea7a2161" providerId="ADAL" clId="{3ADC4F06-3E63-4165-A508-D18D0C660274}" dt="2023-04-12T21:47:46.697" v="1461" actId="1076"/>
          <ac:spMkLst>
            <pc:docMk/>
            <pc:sldMk cId="1368576065" sldId="269"/>
            <ac:spMk id="9" creationId="{E33EF43F-604B-08EE-F39B-911578B1A834}"/>
          </ac:spMkLst>
        </pc:spChg>
        <pc:spChg chg="add mod">
          <ac:chgData name="Catherine Mitsaki" userId="89075315-d5bb-45c9-b795-1b87ea7a2161" providerId="ADAL" clId="{3ADC4F06-3E63-4165-A508-D18D0C660274}" dt="2023-04-12T22:02:28.762" v="1633" actId="1076"/>
          <ac:spMkLst>
            <pc:docMk/>
            <pc:sldMk cId="1368576065" sldId="269"/>
            <ac:spMk id="11" creationId="{30D328E2-19E6-D5DE-4614-A9A0312773EF}"/>
          </ac:spMkLst>
        </pc:spChg>
        <pc:spChg chg="add mod">
          <ac:chgData name="Catherine Mitsaki" userId="89075315-d5bb-45c9-b795-1b87ea7a2161" providerId="ADAL" clId="{3ADC4F06-3E63-4165-A508-D18D0C660274}" dt="2023-04-12T22:05:41.886" v="1692" actId="14100"/>
          <ac:spMkLst>
            <pc:docMk/>
            <pc:sldMk cId="1368576065" sldId="269"/>
            <ac:spMk id="12" creationId="{E2DB7FBB-61D8-FB2B-71F5-9C0546196A69}"/>
          </ac:spMkLst>
        </pc:spChg>
        <pc:picChg chg="add mod">
          <ac:chgData name="Catherine Mitsaki" userId="89075315-d5bb-45c9-b795-1b87ea7a2161" providerId="ADAL" clId="{3ADC4F06-3E63-4165-A508-D18D0C660274}" dt="2023-04-12T21:45:57.625" v="1448" actId="1076"/>
          <ac:picMkLst>
            <pc:docMk/>
            <pc:sldMk cId="1368576065" sldId="269"/>
            <ac:picMk id="5" creationId="{AB54C3EC-E9AC-B074-6C2D-F5A7AF053FA3}"/>
          </ac:picMkLst>
        </pc:picChg>
        <pc:picChg chg="add mod">
          <ac:chgData name="Catherine Mitsaki" userId="89075315-d5bb-45c9-b795-1b87ea7a2161" providerId="ADAL" clId="{3ADC4F06-3E63-4165-A508-D18D0C660274}" dt="2023-04-12T21:54:11.366" v="1589" actId="1076"/>
          <ac:picMkLst>
            <pc:docMk/>
            <pc:sldMk cId="1368576065" sldId="269"/>
            <ac:picMk id="7" creationId="{DF772554-9021-1396-9B15-DB09CA167236}"/>
          </ac:picMkLst>
        </pc:picChg>
        <pc:picChg chg="add mod">
          <ac:chgData name="Catherine Mitsaki" userId="89075315-d5bb-45c9-b795-1b87ea7a2161" providerId="ADAL" clId="{3ADC4F06-3E63-4165-A508-D18D0C660274}" dt="2023-04-12T22:02:17.134" v="1631" actId="1076"/>
          <ac:picMkLst>
            <pc:docMk/>
            <pc:sldMk cId="1368576065" sldId="269"/>
            <ac:picMk id="10" creationId="{0711FE3E-5C49-7A11-5E10-FB46AD9BDFE4}"/>
          </ac:picMkLst>
        </pc:picChg>
      </pc:sldChg>
      <pc:sldChg chg="modSp mod">
        <pc:chgData name="Catherine Mitsaki" userId="89075315-d5bb-45c9-b795-1b87ea7a2161" providerId="ADAL" clId="{3ADC4F06-3E63-4165-A508-D18D0C660274}" dt="2023-04-12T14:30:05.238" v="126" actId="20577"/>
        <pc:sldMkLst>
          <pc:docMk/>
          <pc:sldMk cId="2154049948" sldId="270"/>
        </pc:sldMkLst>
        <pc:spChg chg="mod">
          <ac:chgData name="Catherine Mitsaki" userId="89075315-d5bb-45c9-b795-1b87ea7a2161" providerId="ADAL" clId="{3ADC4F06-3E63-4165-A508-D18D0C660274}" dt="2023-04-12T14:30:05.238" v="126" actId="20577"/>
          <ac:spMkLst>
            <pc:docMk/>
            <pc:sldMk cId="2154049948" sldId="270"/>
            <ac:spMk id="3" creationId="{973C1029-00F7-A414-194F-EC370E76A9C9}"/>
          </ac:spMkLst>
        </pc:spChg>
      </pc:sldChg>
      <pc:sldChg chg="addSp delSp modSp mod modNotesTx">
        <pc:chgData name="Catherine Mitsaki" userId="89075315-d5bb-45c9-b795-1b87ea7a2161" providerId="ADAL" clId="{3ADC4F06-3E63-4165-A508-D18D0C660274}" dt="2023-04-13T12:43:46.016" v="5060" actId="20577"/>
        <pc:sldMkLst>
          <pc:docMk/>
          <pc:sldMk cId="2646697511" sldId="271"/>
        </pc:sldMkLst>
        <pc:spChg chg="mod">
          <ac:chgData name="Catherine Mitsaki" userId="89075315-d5bb-45c9-b795-1b87ea7a2161" providerId="ADAL" clId="{3ADC4F06-3E63-4165-A508-D18D0C660274}" dt="2023-04-13T11:55:23.736" v="3608" actId="20577"/>
          <ac:spMkLst>
            <pc:docMk/>
            <pc:sldMk cId="2646697511" sldId="271"/>
            <ac:spMk id="2" creationId="{06E8BB6F-CD3D-90D2-A3EB-CED67E4247D3}"/>
          </ac:spMkLst>
        </pc:spChg>
        <pc:spChg chg="mod">
          <ac:chgData name="Catherine Mitsaki" userId="89075315-d5bb-45c9-b795-1b87ea7a2161" providerId="ADAL" clId="{3ADC4F06-3E63-4165-A508-D18D0C660274}" dt="2023-04-13T12:41:48.259" v="5001" actId="20577"/>
          <ac:spMkLst>
            <pc:docMk/>
            <pc:sldMk cId="2646697511" sldId="271"/>
            <ac:spMk id="3" creationId="{46651FD4-D027-3B9C-124B-A5786A976CE5}"/>
          </ac:spMkLst>
        </pc:spChg>
        <pc:spChg chg="del">
          <ac:chgData name="Catherine Mitsaki" userId="89075315-d5bb-45c9-b795-1b87ea7a2161" providerId="ADAL" clId="{3ADC4F06-3E63-4165-A508-D18D0C660274}" dt="2023-04-12T23:22:40.144" v="2597" actId="478"/>
          <ac:spMkLst>
            <pc:docMk/>
            <pc:sldMk cId="2646697511" sldId="271"/>
            <ac:spMk id="4" creationId="{D6478C51-A130-CEC7-B537-D5403080D1CE}"/>
          </ac:spMkLst>
        </pc:spChg>
        <pc:picChg chg="add mod modCrop">
          <ac:chgData name="Catherine Mitsaki" userId="89075315-d5bb-45c9-b795-1b87ea7a2161" providerId="ADAL" clId="{3ADC4F06-3E63-4165-A508-D18D0C660274}" dt="2023-04-13T12:41:41.855" v="4999" actId="1076"/>
          <ac:picMkLst>
            <pc:docMk/>
            <pc:sldMk cId="2646697511" sldId="271"/>
            <ac:picMk id="6" creationId="{430B9B7F-043B-7F3E-CBA1-684ABBAD9960}"/>
          </ac:picMkLst>
        </pc:picChg>
      </pc:sldChg>
      <pc:sldChg chg="addSp delSp modSp new del mod modNotesTx">
        <pc:chgData name="Catherine Mitsaki" userId="89075315-d5bb-45c9-b795-1b87ea7a2161" providerId="ADAL" clId="{3ADC4F06-3E63-4165-A508-D18D0C660274}" dt="2023-04-12T21:28:05.781" v="1390" actId="47"/>
        <pc:sldMkLst>
          <pc:docMk/>
          <pc:sldMk cId="1687244042" sldId="272"/>
        </pc:sldMkLst>
        <pc:spChg chg="mod">
          <ac:chgData name="Catherine Mitsaki" userId="89075315-d5bb-45c9-b795-1b87ea7a2161" providerId="ADAL" clId="{3ADC4F06-3E63-4165-A508-D18D0C660274}" dt="2023-04-12T15:39:07.604" v="469" actId="20577"/>
          <ac:spMkLst>
            <pc:docMk/>
            <pc:sldMk cId="1687244042" sldId="272"/>
            <ac:spMk id="2" creationId="{1199B5C7-C161-208A-BA33-16C9BB9F4C65}"/>
          </ac:spMkLst>
        </pc:spChg>
        <pc:spChg chg="mod">
          <ac:chgData name="Catherine Mitsaki" userId="89075315-d5bb-45c9-b795-1b87ea7a2161" providerId="ADAL" clId="{3ADC4F06-3E63-4165-A508-D18D0C660274}" dt="2023-04-12T15:51:14.230" v="919" actId="5793"/>
          <ac:spMkLst>
            <pc:docMk/>
            <pc:sldMk cId="1687244042" sldId="272"/>
            <ac:spMk id="3" creationId="{A921555E-9FAD-1510-64F1-93011D15DBDD}"/>
          </ac:spMkLst>
        </pc:spChg>
        <pc:spChg chg="del">
          <ac:chgData name="Catherine Mitsaki" userId="89075315-d5bb-45c9-b795-1b87ea7a2161" providerId="ADAL" clId="{3ADC4F06-3E63-4165-A508-D18D0C660274}" dt="2023-04-12T15:39:57.589" v="479" actId="478"/>
          <ac:spMkLst>
            <pc:docMk/>
            <pc:sldMk cId="1687244042" sldId="272"/>
            <ac:spMk id="4" creationId="{E797170E-EBF1-B7DB-B51A-09633AEAF98B}"/>
          </ac:spMkLst>
        </pc:spChg>
        <pc:graphicFrameChg chg="add del mod">
          <ac:chgData name="Catherine Mitsaki" userId="89075315-d5bb-45c9-b795-1b87ea7a2161" providerId="ADAL" clId="{3ADC4F06-3E63-4165-A508-D18D0C660274}" dt="2023-04-12T15:39:27.782" v="473" actId="478"/>
          <ac:graphicFrameMkLst>
            <pc:docMk/>
            <pc:sldMk cId="1687244042" sldId="272"/>
            <ac:graphicFrameMk id="5" creationId="{9753611F-1246-C95D-7F98-685D2C09FE57}"/>
          </ac:graphicFrameMkLst>
        </pc:graphicFrameChg>
        <pc:picChg chg="add mod">
          <ac:chgData name="Catherine Mitsaki" userId="89075315-d5bb-45c9-b795-1b87ea7a2161" providerId="ADAL" clId="{3ADC4F06-3E63-4165-A508-D18D0C660274}" dt="2023-04-12T15:51:24.189" v="921" actId="1076"/>
          <ac:picMkLst>
            <pc:docMk/>
            <pc:sldMk cId="1687244042" sldId="272"/>
            <ac:picMk id="6" creationId="{846FE8BF-31AF-AF74-DEB3-58898F33765A}"/>
          </ac:picMkLst>
        </pc:picChg>
      </pc:sldChg>
      <pc:sldChg chg="addSp delSp modSp new mod modNotesTx">
        <pc:chgData name="Catherine Mitsaki" userId="89075315-d5bb-45c9-b795-1b87ea7a2161" providerId="ADAL" clId="{3ADC4F06-3E63-4165-A508-D18D0C660274}" dt="2023-04-12T22:31:31.771" v="2132" actId="20577"/>
        <pc:sldMkLst>
          <pc:docMk/>
          <pc:sldMk cId="1765690605" sldId="272"/>
        </pc:sldMkLst>
        <pc:spChg chg="mod">
          <ac:chgData name="Catherine Mitsaki" userId="89075315-d5bb-45c9-b795-1b87ea7a2161" providerId="ADAL" clId="{3ADC4F06-3E63-4165-A508-D18D0C660274}" dt="2023-04-12T22:20:29.283" v="1985" actId="20577"/>
          <ac:spMkLst>
            <pc:docMk/>
            <pc:sldMk cId="1765690605" sldId="272"/>
            <ac:spMk id="2" creationId="{578FEC50-FC41-B2C9-8C33-3359744AAD91}"/>
          </ac:spMkLst>
        </pc:spChg>
        <pc:spChg chg="del mod">
          <ac:chgData name="Catherine Mitsaki" userId="89075315-d5bb-45c9-b795-1b87ea7a2161" providerId="ADAL" clId="{3ADC4F06-3E63-4165-A508-D18D0C660274}" dt="2023-04-12T22:20:33.414" v="1986" actId="478"/>
          <ac:spMkLst>
            <pc:docMk/>
            <pc:sldMk cId="1765690605" sldId="272"/>
            <ac:spMk id="3" creationId="{F8B625B7-A489-C58F-BD8C-7EBA7036B96C}"/>
          </ac:spMkLst>
        </pc:spChg>
        <pc:spChg chg="del">
          <ac:chgData name="Catherine Mitsaki" userId="89075315-d5bb-45c9-b795-1b87ea7a2161" providerId="ADAL" clId="{3ADC4F06-3E63-4165-A508-D18D0C660274}" dt="2023-04-12T22:20:36.979" v="1987" actId="478"/>
          <ac:spMkLst>
            <pc:docMk/>
            <pc:sldMk cId="1765690605" sldId="272"/>
            <ac:spMk id="4" creationId="{2DB06E7D-D122-1D56-137F-F6C7E3294ED7}"/>
          </ac:spMkLst>
        </pc:spChg>
        <pc:spChg chg="add mod">
          <ac:chgData name="Catherine Mitsaki" userId="89075315-d5bb-45c9-b795-1b87ea7a2161" providerId="ADAL" clId="{3ADC4F06-3E63-4165-A508-D18D0C660274}" dt="2023-04-12T22:30:56.030" v="2070" actId="1076"/>
          <ac:spMkLst>
            <pc:docMk/>
            <pc:sldMk cId="1765690605" sldId="272"/>
            <ac:spMk id="5" creationId="{B4C4EC33-FB83-9558-526D-0A3B38E996F4}"/>
          </ac:spMkLst>
        </pc:spChg>
        <pc:spChg chg="add mod">
          <ac:chgData name="Catherine Mitsaki" userId="89075315-d5bb-45c9-b795-1b87ea7a2161" providerId="ADAL" clId="{3ADC4F06-3E63-4165-A508-D18D0C660274}" dt="2023-04-12T22:30:54.037" v="2069" actId="1076"/>
          <ac:spMkLst>
            <pc:docMk/>
            <pc:sldMk cId="1765690605" sldId="272"/>
            <ac:spMk id="6" creationId="{2F9089AA-16D6-3E90-CB0D-645E9544763A}"/>
          </ac:spMkLst>
        </pc:spChg>
        <pc:spChg chg="add mod">
          <ac:chgData name="Catherine Mitsaki" userId="89075315-d5bb-45c9-b795-1b87ea7a2161" providerId="ADAL" clId="{3ADC4F06-3E63-4165-A508-D18D0C660274}" dt="2023-04-12T22:30:51.734" v="2068" actId="1076"/>
          <ac:spMkLst>
            <pc:docMk/>
            <pc:sldMk cId="1765690605" sldId="272"/>
            <ac:spMk id="7" creationId="{8C004069-B46F-0EAC-8C45-0901866DD882}"/>
          </ac:spMkLst>
        </pc:spChg>
        <pc:picChg chg="add mod modCrop">
          <ac:chgData name="Catherine Mitsaki" userId="89075315-d5bb-45c9-b795-1b87ea7a2161" providerId="ADAL" clId="{3ADC4F06-3E63-4165-A508-D18D0C660274}" dt="2023-04-12T22:29:55.803" v="2021" actId="1076"/>
          <ac:picMkLst>
            <pc:docMk/>
            <pc:sldMk cId="1765690605" sldId="272"/>
            <ac:picMk id="9" creationId="{986809E3-16D4-037F-7C75-D4C5042B294A}"/>
          </ac:picMkLst>
        </pc:picChg>
      </pc:sldChg>
      <pc:sldChg chg="modSp new mod">
        <pc:chgData name="Catherine Mitsaki" userId="89075315-d5bb-45c9-b795-1b87ea7a2161" providerId="ADAL" clId="{3ADC4F06-3E63-4165-A508-D18D0C660274}" dt="2023-04-13T15:19:41.177" v="5113" actId="20577"/>
        <pc:sldMkLst>
          <pc:docMk/>
          <pc:sldMk cId="2669253068" sldId="273"/>
        </pc:sldMkLst>
        <pc:spChg chg="mod">
          <ac:chgData name="Catherine Mitsaki" userId="89075315-d5bb-45c9-b795-1b87ea7a2161" providerId="ADAL" clId="{3ADC4F06-3E63-4165-A508-D18D0C660274}" dt="2023-04-13T15:12:50.050" v="5087" actId="20577"/>
          <ac:spMkLst>
            <pc:docMk/>
            <pc:sldMk cId="2669253068" sldId="273"/>
            <ac:spMk id="2" creationId="{479BB310-03AC-AB19-E720-AFAB9E4BF50A}"/>
          </ac:spMkLst>
        </pc:spChg>
        <pc:spChg chg="mod">
          <ac:chgData name="Catherine Mitsaki" userId="89075315-d5bb-45c9-b795-1b87ea7a2161" providerId="ADAL" clId="{3ADC4F06-3E63-4165-A508-D18D0C660274}" dt="2023-04-13T15:19:41.177" v="5113" actId="20577"/>
          <ac:spMkLst>
            <pc:docMk/>
            <pc:sldMk cId="2669253068" sldId="273"/>
            <ac:spMk id="3" creationId="{D528AA12-77B4-BD5D-BA00-4C27037BB029}"/>
          </ac:spMkLst>
        </pc:spChg>
      </pc:sldChg>
    </pc:docChg>
  </pc:docChgLst>
  <pc:docChgLst>
    <pc:chgData name="Catherine Mitsaki" userId="89075315-d5bb-45c9-b795-1b87ea7a2161" providerId="ADAL" clId="{1C898417-FEAE-4843-A515-3668235D49B0}"/>
    <pc:docChg chg="modSld">
      <pc:chgData name="Catherine Mitsaki" userId="89075315-d5bb-45c9-b795-1b87ea7a2161" providerId="ADAL" clId="{1C898417-FEAE-4843-A515-3668235D49B0}" dt="2023-04-14T13:49:30.819" v="5" actId="6549"/>
      <pc:docMkLst>
        <pc:docMk/>
      </pc:docMkLst>
      <pc:sldChg chg="modNotesTx">
        <pc:chgData name="Catherine Mitsaki" userId="89075315-d5bb-45c9-b795-1b87ea7a2161" providerId="ADAL" clId="{1C898417-FEAE-4843-A515-3668235D49B0}" dt="2023-04-14T13:49:30.819" v="5" actId="6549"/>
        <pc:sldMkLst>
          <pc:docMk/>
          <pc:sldMk cId="2135279737" sldId="265"/>
        </pc:sldMkLst>
      </pc:sldChg>
      <pc:sldChg chg="modNotesTx">
        <pc:chgData name="Catherine Mitsaki" userId="89075315-d5bb-45c9-b795-1b87ea7a2161" providerId="ADAL" clId="{1C898417-FEAE-4843-A515-3668235D49B0}" dt="2023-04-14T13:49:02.886" v="0" actId="6549"/>
        <pc:sldMkLst>
          <pc:docMk/>
          <pc:sldMk cId="2548146413" sldId="267"/>
        </pc:sldMkLst>
      </pc:sldChg>
      <pc:sldChg chg="modNotesTx">
        <pc:chgData name="Catherine Mitsaki" userId="89075315-d5bb-45c9-b795-1b87ea7a2161" providerId="ADAL" clId="{1C898417-FEAE-4843-A515-3668235D49B0}" dt="2023-04-14T13:49:19.501" v="3" actId="6549"/>
        <pc:sldMkLst>
          <pc:docMk/>
          <pc:sldMk cId="4238107448" sldId="268"/>
        </pc:sldMkLst>
      </pc:sldChg>
      <pc:sldChg chg="modNotesTx">
        <pc:chgData name="Catherine Mitsaki" userId="89075315-d5bb-45c9-b795-1b87ea7a2161" providerId="ADAL" clId="{1C898417-FEAE-4843-A515-3668235D49B0}" dt="2023-04-14T13:49:08.868" v="1" actId="6549"/>
        <pc:sldMkLst>
          <pc:docMk/>
          <pc:sldMk cId="1368576065" sldId="269"/>
        </pc:sldMkLst>
      </pc:sldChg>
      <pc:sldChg chg="modNotesTx">
        <pc:chgData name="Catherine Mitsaki" userId="89075315-d5bb-45c9-b795-1b87ea7a2161" providerId="ADAL" clId="{1C898417-FEAE-4843-A515-3668235D49B0}" dt="2023-04-14T13:49:24.913" v="4" actId="6549"/>
        <pc:sldMkLst>
          <pc:docMk/>
          <pc:sldMk cId="2646697511" sldId="271"/>
        </pc:sldMkLst>
      </pc:sldChg>
      <pc:sldChg chg="modNotesTx">
        <pc:chgData name="Catherine Mitsaki" userId="89075315-d5bb-45c9-b795-1b87ea7a2161" providerId="ADAL" clId="{1C898417-FEAE-4843-A515-3668235D49B0}" dt="2023-04-14T13:49:14.018" v="2" actId="6549"/>
        <pc:sldMkLst>
          <pc:docMk/>
          <pc:sldMk cId="1765690605" sldId="27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gb" dirty="0"/>
            <a:t>Our preliminary results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GB" dirty="0"/>
            <a:t>P</a:t>
          </a:r>
          <a:r>
            <a:rPr lang="en-gb" dirty="0"/>
            <a:t>hase 1 </a:t>
          </a:r>
          <a:r>
            <a:rPr lang="en-GB" dirty="0"/>
            <a:t>–</a:t>
          </a:r>
          <a:r>
            <a:rPr lang="en-gb" dirty="0"/>
            <a:t> discussion of current provision and challenges we face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GB" dirty="0"/>
            <a:t>P</a:t>
          </a:r>
          <a:r>
            <a:rPr lang="en-gb" dirty="0"/>
            <a:t>hase 2 </a:t>
          </a:r>
          <a:r>
            <a:rPr lang="en-GB" dirty="0"/>
            <a:t>–</a:t>
          </a:r>
          <a:r>
            <a:rPr lang="en-gb" dirty="0"/>
            <a:t> thinking outside the box: new directions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LinFactNeighborX="3939" custLinFactNeighborY="-784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27000">
            <a:schemeClr val="tx1"/>
          </a:glow>
        </a:effectLst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 custLinFactNeighborX="0" custLinFactNeighborY="-78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 custLinFactNeighborX="50" custLinFactNeighborY="-78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DBFDFD18-B93E-4BA5-BBDF-B1772B0B61C4}" type="presOf" srcId="{01A66772-F185-4D58-B8BB-E9370D7A7A2B}" destId="{50B3CE7C-E10B-4E23-BD93-03664997C932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39643DF-5451-4E60-B97C-52E4FD348A17}" type="presOf" srcId="{49225C73-1633-42F1-AB3B-7CB183E5F8B8}" destId="{7E6FE37A-5DB0-4899-9FCB-0CE39BC185F8}" srcOrd="0" destOrd="0" presId="urn:microsoft.com/office/officeart/2018/5/layout/IconCircleLabelList"/>
    <dgm:cxn modelId="{76D646E2-BB21-4B76-A95F-55D965C5BC80}" type="presOf" srcId="{1C383F32-22E8-4F62-A3E0-BDC3D5F48992}" destId="{1AEDC777-00B3-41D7-9AE1-23D741E941C3}" srcOrd="0" destOrd="0" presId="urn:microsoft.com/office/officeart/2018/5/layout/IconCircleLabelList"/>
    <dgm:cxn modelId="{B95011EA-26FC-4C7D-8BB2-2DB686253EF1}" type="presOf" srcId="{40FC4FFE-8987-4A26-B7F4-8A516F18ADAE}" destId="{127117FB-F8A7-4A20-A8A7-EC686DDC76D0}" srcOrd="0" destOrd="0" presId="urn:microsoft.com/office/officeart/2018/5/layout/IconCircleLabelList"/>
    <dgm:cxn modelId="{22B5942C-B159-4298-8925-99AEB48A1502}" type="presParOf" srcId="{50B3CE7C-E10B-4E23-BD93-03664997C932}" destId="{DE9CE479-E4AE-4283-AEF1-10C1535B4324}" srcOrd="0" destOrd="0" presId="urn:microsoft.com/office/officeart/2018/5/layout/IconCircleLabelList"/>
    <dgm:cxn modelId="{366B5B4D-67DB-4C52-B429-534836248233}" type="presParOf" srcId="{DE9CE479-E4AE-4283-AEF1-10C1535B4324}" destId="{B59FCF02-CAD2-4D6F-9542-AD86711168CA}" srcOrd="0" destOrd="0" presId="urn:microsoft.com/office/officeart/2018/5/layout/IconCircleLabelList"/>
    <dgm:cxn modelId="{D6EB1907-87D3-41C5-8B09-3FF8C251CFF1}" type="presParOf" srcId="{DE9CE479-E4AE-4283-AEF1-10C1535B4324}" destId="{7C175B98-93F4-4D7C-BB95-1514AB879CD5}" srcOrd="1" destOrd="0" presId="urn:microsoft.com/office/officeart/2018/5/layout/IconCircleLabelList"/>
    <dgm:cxn modelId="{C668C7FC-B738-4CB3-AF8D-2D09C14161AC}" type="presParOf" srcId="{DE9CE479-E4AE-4283-AEF1-10C1535B4324}" destId="{677A3090-5F01-43FD-9FA6-C0420AD80FD6}" srcOrd="2" destOrd="0" presId="urn:microsoft.com/office/officeart/2018/5/layout/IconCircleLabelList"/>
    <dgm:cxn modelId="{502662B4-04EA-44DF-AB0D-01094BE399E7}" type="presParOf" srcId="{DE9CE479-E4AE-4283-AEF1-10C1535B4324}" destId="{127117FB-F8A7-4A20-A8A7-EC686DDC76D0}" srcOrd="3" destOrd="0" presId="urn:microsoft.com/office/officeart/2018/5/layout/IconCircleLabelList"/>
    <dgm:cxn modelId="{B2560492-B3B1-4CAA-80B1-69C156E18524}" type="presParOf" srcId="{50B3CE7C-E10B-4E23-BD93-03664997C932}" destId="{FD1EED9C-83D3-41AD-A09B-D3B36354168F}" srcOrd="1" destOrd="0" presId="urn:microsoft.com/office/officeart/2018/5/layout/IconCircleLabelList"/>
    <dgm:cxn modelId="{B77CC7D0-AD55-4237-A26F-CF8EAA8D3D80}" type="presParOf" srcId="{50B3CE7C-E10B-4E23-BD93-03664997C932}" destId="{C998AB0A-577D-44AA-A068-F634DDE7BD47}" srcOrd="2" destOrd="0" presId="urn:microsoft.com/office/officeart/2018/5/layout/IconCircleLabelList"/>
    <dgm:cxn modelId="{5BC868D5-D679-45A3-8BEF-0D2CCD790829}" type="presParOf" srcId="{C998AB0A-577D-44AA-A068-F634DDE7BD47}" destId="{BCD8CDD9-0C56-4401-ADB1-8B48DAB2C96F}" srcOrd="0" destOrd="0" presId="urn:microsoft.com/office/officeart/2018/5/layout/IconCircleLabelList"/>
    <dgm:cxn modelId="{E3E6E319-6D71-40C8-8FD4-99A3DA6CA224}" type="presParOf" srcId="{C998AB0A-577D-44AA-A068-F634DDE7BD47}" destId="{DB4CA7C4-FCA1-4127-B20A-2A5C031A3CF4}" srcOrd="1" destOrd="0" presId="urn:microsoft.com/office/officeart/2018/5/layout/IconCircleLabelList"/>
    <dgm:cxn modelId="{7C0AA652-00A8-4925-92B1-2DFF990D1422}" type="presParOf" srcId="{C998AB0A-577D-44AA-A068-F634DDE7BD47}" destId="{9B0C8FBF-0BDD-48A5-967E-F3FE71659F6A}" srcOrd="2" destOrd="0" presId="urn:microsoft.com/office/officeart/2018/5/layout/IconCircleLabelList"/>
    <dgm:cxn modelId="{C7CEB142-481B-44FB-8E43-6C7964B7D3BF}" type="presParOf" srcId="{C998AB0A-577D-44AA-A068-F634DDE7BD47}" destId="{7E6FE37A-5DB0-4899-9FCB-0CE39BC185F8}" srcOrd="3" destOrd="0" presId="urn:microsoft.com/office/officeart/2018/5/layout/IconCircleLabelList"/>
    <dgm:cxn modelId="{BF9E2654-8C7B-4DBD-9464-B810CD31BF6C}" type="presParOf" srcId="{50B3CE7C-E10B-4E23-BD93-03664997C932}" destId="{5A266296-0042-402F-92EF-D59AB148E92E}" srcOrd="3" destOrd="0" presId="urn:microsoft.com/office/officeart/2018/5/layout/IconCircleLabelList"/>
    <dgm:cxn modelId="{BCEFC7A2-9131-48DA-93E3-46056FA67355}" type="presParOf" srcId="{50B3CE7C-E10B-4E23-BD93-03664997C932}" destId="{ECFA770B-DE2C-4683-A038-58D0FE44BC27}" srcOrd="4" destOrd="0" presId="urn:microsoft.com/office/officeart/2018/5/layout/IconCircleLabelList"/>
    <dgm:cxn modelId="{40AC75D0-F974-4793-858D-7D6D61DA219B}" type="presParOf" srcId="{ECFA770B-DE2C-4683-A038-58D0FE44BC27}" destId="{FF93E135-77D6-48A0-8871-9BC93D705D06}" srcOrd="0" destOrd="0" presId="urn:microsoft.com/office/officeart/2018/5/layout/IconCircleLabelList"/>
    <dgm:cxn modelId="{6A118B0D-5875-430A-8BA1-10077CB0F706}" type="presParOf" srcId="{ECFA770B-DE2C-4683-A038-58D0FE44BC27}" destId="{39509775-983E-4110-B989-EE2CD6514BE0}" srcOrd="1" destOrd="0" presId="urn:microsoft.com/office/officeart/2018/5/layout/IconCircleLabelList"/>
    <dgm:cxn modelId="{FD4E35C0-7FF1-450A-B7AD-240FECAD3A9C}" type="presParOf" srcId="{ECFA770B-DE2C-4683-A038-58D0FE44BC27}" destId="{493B43B2-705C-4AE5-8A77-D8DEEDA1B5CF}" srcOrd="2" destOrd="0" presId="urn:microsoft.com/office/officeart/2018/5/layout/IconCircleLabelList"/>
    <dgm:cxn modelId="{4CAD3E94-3BED-49EA-A97D-2406CFB900E1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45613" y="689687"/>
          <a:ext cx="1043437" cy="1043437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>
          <a:glow rad="127000">
            <a:schemeClr val="tx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Our preliminary results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89677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P</a:t>
          </a:r>
          <a:r>
            <a:rPr lang="en-gb" sz="1500" kern="1200" dirty="0"/>
            <a:t>hase 1 </a:t>
          </a:r>
          <a:r>
            <a:rPr lang="en-GB" sz="1500" kern="1200" dirty="0"/>
            <a:t>–</a:t>
          </a:r>
          <a:r>
            <a:rPr lang="en-gb" sz="1500" kern="1200" dirty="0"/>
            <a:t> discussion of current provision and challenges we face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971" y="689687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P</a:t>
          </a:r>
          <a:r>
            <a:rPr lang="en-gb" sz="1500" kern="1200" dirty="0"/>
            <a:t>hase 2 </a:t>
          </a:r>
          <a:r>
            <a:rPr lang="en-GB" sz="1500" kern="1200" dirty="0"/>
            <a:t>–</a:t>
          </a:r>
          <a:r>
            <a:rPr lang="en-gb" sz="1500" kern="1200" dirty="0"/>
            <a:t> thinking outside the box: new directions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F5C5BD-8AB6-4E5F-8616-0B1D32D0FBFD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DD49AE-E876-4130-BF53-6229B9820536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  <a:endParaRPr lang="en-US"/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D7554-D10C-4E29-B8E6-BB7111FA61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64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3DD49AE-E876-4130-BF53-6229B982053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3DD49AE-E876-4130-BF53-6229B982053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3DD49AE-E876-4130-BF53-6229B982053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3DD49AE-E876-4130-BF53-6229B982053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3DD49AE-E876-4130-BF53-6229B982053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3DD49AE-E876-4130-BF53-6229B982053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1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3DD49AE-E876-4130-BF53-6229B982053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3DD49AE-E876-4130-BF53-6229B982053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3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3DD49AE-E876-4130-BF53-6229B982053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0840E64-78EA-480E-9DFC-F5D183737F1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6802B-70FA-41EA-BEAA-8B64D5BF1424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2D428-74E3-499E-9255-6C7C463A82F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rtlCol="0"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7796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59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en-GB" noProof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729133" y="2551471"/>
            <a:ext cx="34628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58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18D65601-5AE2-46FC-B138-694DDD2B510D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2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8/05/20XX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8D65601-5AE2-46FC-B138-694DDD2B510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7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n-GB" noProof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 rtlCol="0"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rtl="0">
              <a:spcBef>
                <a:spcPts val="100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635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641" y="1193612"/>
            <a:ext cx="3513083" cy="140050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6360072" y="924801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5BA888A7-F91E-4923-AB10-31BEF8C2FE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47641" y="4120055"/>
            <a:ext cx="3513083" cy="1185839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03CCC-79BF-4752-81AA-D68AB023A6B6}"/>
              </a:ext>
            </a:extLst>
          </p:cNvPr>
          <p:cNvSpPr/>
          <p:nvPr userDrawn="1"/>
        </p:nvSpPr>
        <p:spPr>
          <a:xfrm>
            <a:off x="6360072" y="3584028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870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of Communication Tools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29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F379E8-AC6C-43B9-9222-BDF0AF9336F0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8/05/20XX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53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Contoso to the Competition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8/05/20XX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141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year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rtlCol="0"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508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8/05/20XX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81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8D65601-5AE2-46FC-B138-694DDD2B510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rtlCol="0"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7686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8/05/20XX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2206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60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ED329652-6112-4F3D-B614-62B56A045E3D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4E64D-1B50-4EC0-83A1-DE58B45AB49E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1A824-A4A3-4BDD-B7F1-293A0EC1EA54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1B1D06-1BCF-4BCB-9319-09267D16BB9F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61324-1C8A-40EA-A8C7-BACD05350B74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BA78C1D-B8C9-43D1-BED3-AB201E145563}" type="datetime1">
              <a:rPr lang="en-US" smtClean="0"/>
              <a:t>4/14/2023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BFA2D3EE-FBE6-4434-A13B-BD4C1C612D4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Quarter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F323AA-170C-4C76-B350-C21CF15222DA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pPr rtl="0"/>
            <a:r>
              <a:rPr lang="en-GB" noProof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pPr rtl="0"/>
            <a:r>
              <a:rPr lang="en-GB" noProof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pPr rtl="0"/>
            <a:fld id="{18D65601-5AE2-46FC-B138-694DDD2B510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92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onyxtruth.com/2019/10/29/critical-thinking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ixabay.com/en/recycle-bin-green-can-open-lid-31093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xfuel.com/en/free-photo-iclvb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abergnow.com/2020/05/18/road-closures-in-childers-as-upgrade-begin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s.xcv.wiki/wiki/Warning_sign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240665&amp;picture=think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college-students-library-studying-teenage-110922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pixabay.com/pt/postit-memorandos-notas-colorido-172655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hyperlink" Target="https://pngimg.com/download/18965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022D7CD-E026-4E29-BE4B-3FA7B1EB6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7323" y="6046491"/>
            <a:ext cx="7387486" cy="685430"/>
          </a:xfrm>
        </p:spPr>
        <p:txBody>
          <a:bodyPr rtlCol="0"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 dirty="0"/>
              <a:t>Catherine Mitsaki	Catherine.Mitsaki@northampton.ac.uk</a:t>
            </a:r>
          </a:p>
          <a:p>
            <a:pPr algn="l" rtl="0">
              <a:spcAft>
                <a:spcPts val="600"/>
              </a:spcAft>
            </a:pPr>
            <a:r>
              <a:rPr lang="en-GB" dirty="0"/>
              <a:t>Dr Qian Zhang		Qian.Zhang@northampton.ac.uk 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85" y="4526074"/>
            <a:ext cx="5292580" cy="1596004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en-GB" sz="3100" dirty="0">
                <a:solidFill>
                  <a:schemeClr val="tx1"/>
                </a:solidFill>
              </a:rPr>
              <a:t>D</a:t>
            </a:r>
            <a:r>
              <a:rPr lang="en-gb" sz="3100" dirty="0">
                <a:solidFill>
                  <a:schemeClr val="tx1"/>
                </a:solidFill>
              </a:rPr>
              <a:t>econstructing critical thinking skills provision</a:t>
            </a:r>
            <a:br>
              <a:rPr lang="en-gb" sz="2800" dirty="0">
                <a:solidFill>
                  <a:schemeClr val="tx1"/>
                </a:solidFill>
              </a:rPr>
            </a:b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The normative and the transformative</a:t>
            </a:r>
            <a:endParaRPr lang="en-GB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119763-3D4A-8E06-3C49-F9182D42D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807" y="4739104"/>
            <a:ext cx="3130193" cy="2118896"/>
          </a:xfrm>
          <a:prstGeom prst="rect">
            <a:avLst/>
          </a:prstGeom>
          <a:solidFill>
            <a:schemeClr val="accent5">
              <a:lumMod val="75000"/>
              <a:alpha val="91000"/>
            </a:schemeClr>
          </a:solidFill>
          <a:effectLst>
            <a:outerShdw blurRad="50800" dist="50800" dir="5400000" algn="ctr" rotWithShape="0">
              <a:schemeClr val="accent5">
                <a:lumMod val="20000"/>
                <a:lumOff val="80000"/>
                <a:alpha val="60000"/>
              </a:schemeClr>
            </a:outerShdw>
          </a:effec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12A8FFC-BFA7-FD1B-1691-93D5FF2A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99143" y="292100"/>
            <a:ext cx="6892857" cy="44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4788-C32F-C25B-F9CA-6C19C37D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GB" dirty="0"/>
              <a:t>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E71EC-6887-49D5-AE1F-5629684B9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5829300" cy="374904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GB" sz="2800" dirty="0"/>
              <a:t>Take 2 mins and write on a post-it note the ONE thing you would like to discard most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4800" b="1" dirty="0">
                <a:solidFill>
                  <a:srgbClr val="57903F"/>
                </a:solidFill>
              </a:rPr>
              <a:t>Bin it!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sz="2800" dirty="0"/>
              <a:t>Feedback </a:t>
            </a:r>
            <a:r>
              <a:rPr lang="en-GB" sz="2800" dirty="0">
                <a:sym typeface="Wingdings" panose="05000000000000000000" pitchFamily="2" charset="2"/>
              </a:rPr>
              <a:t></a:t>
            </a:r>
            <a:endParaRPr lang="en-GB" sz="2800" b="1" dirty="0">
              <a:solidFill>
                <a:srgbClr val="57903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9E376-68CB-6E70-B242-2A81C596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6AF379E8-AC6C-43B9-9222-BDF0AF9336F0}" type="datetime1">
              <a:rPr lang="en-US" smtClean="0"/>
              <a:pPr rtl="0">
                <a:spcAft>
                  <a:spcPts val="600"/>
                </a:spcAft>
              </a:pPr>
              <a:t>4/14/2023</a:t>
            </a:fld>
            <a:endParaRPr lang="en-US"/>
          </a:p>
        </p:txBody>
      </p:sp>
      <p:pic>
        <p:nvPicPr>
          <p:cNvPr id="9" name="Content Placeholder 8" descr="A green and white flag&#10;&#10;Description automatically generated with low confidence">
            <a:extLst>
              <a:ext uri="{FF2B5EF4-FFF2-40B4-BE49-F238E27FC236}">
                <a16:creationId xmlns:a16="http://schemas.microsoft.com/office/drawing/2014/main" id="{576A82CB-44C0-0E43-2D35-B195EEBD8C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53118" y="791172"/>
            <a:ext cx="3078381" cy="5060353"/>
          </a:xfrm>
        </p:spPr>
      </p:pic>
    </p:spTree>
    <p:extLst>
      <p:ext uri="{BB962C8B-B14F-4D97-AF65-F5344CB8AC3E}">
        <p14:creationId xmlns:p14="http://schemas.microsoft.com/office/powerpoint/2010/main" val="213527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4788-C32F-C25B-F9CA-6C19C37D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GB" dirty="0"/>
              <a:t>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E71EC-6887-49D5-AE1F-5629684B9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614" y="1989380"/>
            <a:ext cx="4663440" cy="4034427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GB" sz="2000" dirty="0"/>
              <a:t>Discuss new ideas, innovative practices, new directions, approaches and pedagogies, areas for further research.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Write your ideas on post-it notes and stick them on the chart!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You have 15 mins to do so!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Feedback – go round and check! Which idea(s) would you further pursue?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en-GB" sz="2000" dirty="0"/>
              <a:t>  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Tell us on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Mentimeter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! 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Content Placeholder 18" descr="A bunch of sticky notes&#10;&#10;Description automatically generated with low confidence">
            <a:extLst>
              <a:ext uri="{FF2B5EF4-FFF2-40B4-BE49-F238E27FC236}">
                <a16:creationId xmlns:a16="http://schemas.microsoft.com/office/drawing/2014/main" id="{B4718A2F-9AB7-7E9D-344E-B4FD577C4F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35681" y="1703994"/>
            <a:ext cx="6048319" cy="4319813"/>
          </a:xfrm>
        </p:spPr>
      </p:pic>
    </p:spTree>
    <p:extLst>
      <p:ext uri="{BB962C8B-B14F-4D97-AF65-F5344CB8AC3E}">
        <p14:creationId xmlns:p14="http://schemas.microsoft.com/office/powerpoint/2010/main" val="309651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B310-03AC-AB19-E720-AFAB9E4B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AA12-77B4-BD5D-BA00-4C27037B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/>
              <a:t>Bellaera</a:t>
            </a:r>
            <a:r>
              <a:rPr lang="en-GB" sz="1600" dirty="0"/>
              <a:t>, L., Weinstein-Jones, Y., </a:t>
            </a:r>
            <a:r>
              <a:rPr lang="en-GB" sz="1600" dirty="0" err="1"/>
              <a:t>Ilie</a:t>
            </a:r>
            <a:r>
              <a:rPr lang="en-GB" sz="1600" dirty="0"/>
              <a:t>, S. and Baker, S.T., 2021. Critical thinking in practice: The priorities and practices of instructors teaching in higher education. </a:t>
            </a:r>
            <a:r>
              <a:rPr lang="en-GB" sz="1600" i="1" dirty="0"/>
              <a:t>Thinking Skills and Creativity</a:t>
            </a:r>
            <a:r>
              <a:rPr lang="en-GB" sz="1600" dirty="0"/>
              <a:t>, 41, p. 100856.</a:t>
            </a:r>
          </a:p>
          <a:p>
            <a:pPr marL="0" indent="0">
              <a:buNone/>
            </a:pPr>
            <a:r>
              <a:rPr lang="en-GB" sz="1600" dirty="0" err="1"/>
              <a:t>Fakunle</a:t>
            </a:r>
            <a:r>
              <a:rPr lang="en-GB" sz="1600" dirty="0"/>
              <a:t>, L., Allison, P. and Fordyce, K., 2016. Chinese Postgraduate Students' Perspectives on Developing Critical Thinking on a UK Education Masters. </a:t>
            </a:r>
            <a:r>
              <a:rPr lang="en-GB" sz="1600" i="1" dirty="0"/>
              <a:t>Journal of Curriculum and Teaching</a:t>
            </a:r>
            <a:r>
              <a:rPr lang="en-GB" sz="1600" dirty="0"/>
              <a:t>, 5(1), pp. 27-38.</a:t>
            </a:r>
          </a:p>
          <a:p>
            <a:pPr marL="0" indent="0">
              <a:buNone/>
            </a:pPr>
            <a:r>
              <a:rPr lang="en-GB" sz="1600" dirty="0"/>
              <a:t>Lloyd, M. and Bahr, N., 2010. Thinking critically about critical thinking in higher education. </a:t>
            </a:r>
            <a:r>
              <a:rPr lang="en-GB" sz="1600" i="1" dirty="0"/>
              <a:t>International journal for the Scholarship of Teaching and Learning</a:t>
            </a:r>
            <a:r>
              <a:rPr lang="en-GB" sz="1600" dirty="0"/>
              <a:t>, 4(2), p. 2.</a:t>
            </a:r>
          </a:p>
          <a:p>
            <a:pPr marL="0" indent="0">
              <a:buNone/>
            </a:pPr>
            <a:r>
              <a:rPr lang="en-GB" sz="1600" dirty="0"/>
              <a:t>Lucas, K.J., 2019. Chinese Graduate Student Understandings and Struggles with Critical Thinking: A Narrative-Case Study. </a:t>
            </a:r>
            <a:r>
              <a:rPr lang="en-GB" sz="1600" i="1" dirty="0"/>
              <a:t>International Journal for the Scholarship of Teaching and Learning</a:t>
            </a:r>
            <a:r>
              <a:rPr lang="en-GB" sz="1600" dirty="0"/>
              <a:t>, 13(1), p. 5.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DEDC-D42D-7908-81B8-75953B75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F379E8-AC6C-43B9-9222-BDF0AF9336F0}" type="datetime1">
              <a:rPr lang="en-US" smtClean="0"/>
              <a:t>4/14/2023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5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481F-D9AE-D98C-4099-F9015175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GB" dirty="0"/>
              <a:t>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C1029-00F7-A414-194F-EC370E76A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351" y="2103120"/>
            <a:ext cx="5159186" cy="3749040"/>
          </a:xfrm>
        </p:spPr>
        <p:txBody>
          <a:bodyPr>
            <a:normAutofit/>
          </a:bodyPr>
          <a:lstStyle/>
          <a:p>
            <a:r>
              <a:rPr lang="en-GB" sz="2600" dirty="0"/>
              <a:t>Deconstruct current CT provision in UK HE focusing on</a:t>
            </a:r>
          </a:p>
          <a:p>
            <a:pPr lvl="1"/>
            <a:r>
              <a:rPr lang="en-GB" sz="2000" dirty="0"/>
              <a:t>What is available</a:t>
            </a:r>
          </a:p>
          <a:p>
            <a:pPr lvl="1"/>
            <a:r>
              <a:rPr lang="en-GB" sz="2000" dirty="0"/>
              <a:t>How CT is managed in the EAP classroom</a:t>
            </a:r>
          </a:p>
          <a:p>
            <a:pPr lvl="1"/>
            <a:r>
              <a:rPr lang="en-GB" sz="2000" dirty="0"/>
              <a:t>What lessons have been learned</a:t>
            </a:r>
          </a:p>
          <a:p>
            <a:pPr lvl="1"/>
            <a:r>
              <a:rPr lang="en-GB" sz="2000" dirty="0"/>
              <a:t>To what extent student needs are catered for</a:t>
            </a:r>
          </a:p>
          <a:p>
            <a:pPr lvl="1"/>
            <a:r>
              <a:rPr lang="en-GB" sz="2000" dirty="0"/>
              <a:t>How do we move forward</a:t>
            </a:r>
          </a:p>
        </p:txBody>
      </p:sp>
      <p:pic>
        <p:nvPicPr>
          <p:cNvPr id="6" name="Picture 5" descr="A yellow sign on a road&#10;&#10;Description automatically generated with low confidence">
            <a:extLst>
              <a:ext uri="{FF2B5EF4-FFF2-40B4-BE49-F238E27FC236}">
                <a16:creationId xmlns:a16="http://schemas.microsoft.com/office/drawing/2014/main" id="{ADD0EB40-8103-03D1-522C-D9E65F234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1762" y="2014194"/>
            <a:ext cx="4969888" cy="3292551"/>
          </a:xfrm>
          <a:prstGeom prst="rect">
            <a:avLst/>
          </a:prstGeom>
          <a:noFill/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015B5F4-2952-A4F8-FC0A-F3605B937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66097" y="420266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4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933973"/>
              </p:ext>
            </p:extLst>
          </p:nvPr>
        </p:nvGraphicFramePr>
        <p:xfrm>
          <a:off x="1066800" y="1385389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 descr="Person with Idea">
            <a:extLst>
              <a:ext uri="{FF2B5EF4-FFF2-40B4-BE49-F238E27FC236}">
                <a16:creationId xmlns:a16="http://schemas.microsoft.com/office/drawing/2014/main" id="{EF49157C-D78A-C329-17D9-3C2F59D6E7DB}"/>
              </a:ext>
            </a:extLst>
          </p:cNvPr>
          <p:cNvSpPr/>
          <p:nvPr/>
        </p:nvSpPr>
        <p:spPr>
          <a:xfrm>
            <a:off x="9077768" y="2075073"/>
            <a:ext cx="1043437" cy="104343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A5E0-D75B-852D-91DE-2E1074D1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 skills current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07905-F0CD-2B62-63E9-622E21A35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5746595" cy="1371600"/>
          </a:xfrm>
        </p:spPr>
        <p:txBody>
          <a:bodyPr/>
          <a:lstStyle/>
          <a:p>
            <a:r>
              <a:rPr lang="en-GB" dirty="0"/>
              <a:t>Small sample – 30 EAP practitioners</a:t>
            </a:r>
          </a:p>
          <a:p>
            <a:r>
              <a:rPr lang="en-GB" dirty="0"/>
              <a:t>At least 11 different universities – 8 from Russel group, 12 other universities, 10 no reply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E48BE-F599-C5D4-E31A-41B5768A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845" y="1583131"/>
            <a:ext cx="4432744" cy="47510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DC9BBB-36D3-F439-79CC-D37117317A84}"/>
              </a:ext>
            </a:extLst>
          </p:cNvPr>
          <p:cNvSpPr/>
          <p:nvPr/>
        </p:nvSpPr>
        <p:spPr>
          <a:xfrm>
            <a:off x="7150814" y="2229492"/>
            <a:ext cx="2743200" cy="107621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101D603-6103-FC31-3B6D-FC7DF4585FE8}"/>
              </a:ext>
            </a:extLst>
          </p:cNvPr>
          <p:cNvSpPr/>
          <p:nvPr/>
        </p:nvSpPr>
        <p:spPr>
          <a:xfrm rot="805359">
            <a:off x="9936823" y="2589088"/>
            <a:ext cx="530831" cy="107621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117347-8C7B-1948-724D-01912783E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283" y="3223962"/>
            <a:ext cx="4943422" cy="2974091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1242167D-9BCB-A13E-49BC-F9C0D33EC9E6}"/>
              </a:ext>
            </a:extLst>
          </p:cNvPr>
          <p:cNvSpPr/>
          <p:nvPr/>
        </p:nvSpPr>
        <p:spPr>
          <a:xfrm rot="5400000">
            <a:off x="5922196" y="4710873"/>
            <a:ext cx="530831" cy="107621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E13A911-B306-C8C7-391D-3F6CDA0609BE}"/>
              </a:ext>
            </a:extLst>
          </p:cNvPr>
          <p:cNvSpPr/>
          <p:nvPr/>
        </p:nvSpPr>
        <p:spPr>
          <a:xfrm rot="3398495">
            <a:off x="5044516" y="3691033"/>
            <a:ext cx="530831" cy="107621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286E-E345-D1BD-CA70-02E0D582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 skills ranking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67A7-0D5E-CDC5-B1E7-6A1DFB6D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766571"/>
            <a:ext cx="5207000" cy="1371599"/>
          </a:xfrm>
        </p:spPr>
        <p:txBody>
          <a:bodyPr>
            <a:noAutofit/>
          </a:bodyPr>
          <a:lstStyle/>
          <a:p>
            <a:r>
              <a:rPr lang="en-GB" sz="1600" dirty="0"/>
              <a:t>Subject instructors – little overlap in the ranking of CT skills in positions 1 and 10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</a:rPr>
              <a:t>explanation, inference, and inductive reasoning - neither most nor least important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C9F6-57F2-EAED-B006-13547441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70300" y="6118861"/>
            <a:ext cx="2390139" cy="327660"/>
          </a:xfrm>
        </p:spPr>
        <p:txBody>
          <a:bodyPr/>
          <a:lstStyle/>
          <a:p>
            <a:pPr rtl="0"/>
            <a:r>
              <a:rPr lang="en-US" sz="1200" dirty="0"/>
              <a:t>(</a:t>
            </a:r>
            <a:r>
              <a:rPr lang="en-US" sz="1200" dirty="0" err="1"/>
              <a:t>Bellaera</a:t>
            </a:r>
            <a:r>
              <a:rPr lang="en-US" sz="1200" dirty="0"/>
              <a:t> et al, 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4C3EC-E9AC-B074-6C2D-F5A7AF05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584" y="800558"/>
            <a:ext cx="4657543" cy="3525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772554-9021-1396-9B15-DB09CA167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25" y="3241092"/>
            <a:ext cx="5390944" cy="297431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58F6EAC-549C-66C1-AFE9-199BF3320EBF}"/>
              </a:ext>
            </a:extLst>
          </p:cNvPr>
          <p:cNvSpPr/>
          <p:nvPr/>
        </p:nvSpPr>
        <p:spPr>
          <a:xfrm>
            <a:off x="2463800" y="4114800"/>
            <a:ext cx="1676400" cy="1422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3EF43F-604B-08EE-F39B-911578B1A834}"/>
              </a:ext>
            </a:extLst>
          </p:cNvPr>
          <p:cNvSpPr/>
          <p:nvPr/>
        </p:nvSpPr>
        <p:spPr>
          <a:xfrm>
            <a:off x="8382000" y="2310264"/>
            <a:ext cx="2024128" cy="150191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11FE3E-5C49-7A11-5E10-FB46AD9BD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508" y="3310058"/>
            <a:ext cx="993734" cy="804742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30D328E2-19E6-D5DE-4614-A9A0312773EF}"/>
              </a:ext>
            </a:extLst>
          </p:cNvPr>
          <p:cNvSpPr/>
          <p:nvPr/>
        </p:nvSpPr>
        <p:spPr>
          <a:xfrm rot="3398495">
            <a:off x="11063806" y="1520494"/>
            <a:ext cx="530831" cy="107621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DB7FBB-61D8-FB2B-71F5-9C0546196A69}"/>
              </a:ext>
            </a:extLst>
          </p:cNvPr>
          <p:cNvSpPr txBox="1">
            <a:spLocks/>
          </p:cNvSpPr>
          <p:nvPr/>
        </p:nvSpPr>
        <p:spPr>
          <a:xfrm>
            <a:off x="6604000" y="4752513"/>
            <a:ext cx="5010242" cy="157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EAP instructors – some overlap in the ranking of CT skills in position 1 but not in position 10</a:t>
            </a:r>
          </a:p>
          <a:p>
            <a:r>
              <a:rPr lang="en-GB" sz="1600" dirty="0">
                <a:solidFill>
                  <a:srgbClr val="000000"/>
                </a:solidFill>
              </a:rPr>
              <a:t>explanation, inference, analysis, problem solving and inductive reasoning - neither most nor least important </a:t>
            </a:r>
          </a:p>
        </p:txBody>
      </p:sp>
    </p:spTree>
    <p:extLst>
      <p:ext uri="{BB962C8B-B14F-4D97-AF65-F5344CB8AC3E}">
        <p14:creationId xmlns:p14="http://schemas.microsoft.com/office/powerpoint/2010/main" val="13685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EC50-FC41-B2C9-8C33-3359744A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 skills ranking: comments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C4EC33-FB83-9558-526D-0A3B38E996F4}"/>
              </a:ext>
            </a:extLst>
          </p:cNvPr>
          <p:cNvSpPr/>
          <p:nvPr/>
        </p:nvSpPr>
        <p:spPr>
          <a:xfrm>
            <a:off x="1066800" y="2014194"/>
            <a:ext cx="8013700" cy="9703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0" i="0" dirty="0">
                <a:solidFill>
                  <a:srgbClr val="404040"/>
                </a:solidFill>
                <a:effectLst/>
              </a:rPr>
              <a:t>‘I do not think it is one thing but something that is context dependent [culture of the discipline] &amp; what you are trying to achieve’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089AA-16D6-3E90-CB0D-645E9544763A}"/>
              </a:ext>
            </a:extLst>
          </p:cNvPr>
          <p:cNvSpPr/>
          <p:nvPr/>
        </p:nvSpPr>
        <p:spPr>
          <a:xfrm>
            <a:off x="1066800" y="3385794"/>
            <a:ext cx="8013700" cy="970306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0" i="0" dirty="0">
                <a:solidFill>
                  <a:srgbClr val="404040"/>
                </a:solidFill>
                <a:effectLst/>
              </a:rPr>
              <a:t>‘Different aspects in the above are more/less important depending on level of study (UG, PG, PGR...)’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04069-B46F-0EAC-8C45-0901866DD882}"/>
              </a:ext>
            </a:extLst>
          </p:cNvPr>
          <p:cNvSpPr/>
          <p:nvPr/>
        </p:nvSpPr>
        <p:spPr>
          <a:xfrm>
            <a:off x="1066800" y="4757394"/>
            <a:ext cx="8013700" cy="970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0" i="0" dirty="0">
                <a:solidFill>
                  <a:srgbClr val="404040"/>
                </a:solidFill>
                <a:effectLst/>
              </a:rPr>
              <a:t>‘I believe all the above skills are important. I personally wouldn't rank them as they are interconnected.’</a:t>
            </a:r>
            <a:endParaRPr lang="en-GB" dirty="0"/>
          </a:p>
        </p:txBody>
      </p:sp>
      <p:pic>
        <p:nvPicPr>
          <p:cNvPr id="9" name="Picture 8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86809E3-16D4-037F-7C75-D4C5042B2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930" r="14114"/>
          <a:stretch/>
        </p:blipFill>
        <p:spPr>
          <a:xfrm>
            <a:off x="9461500" y="1120087"/>
            <a:ext cx="2209801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EC38-F6EF-D219-67EC-3B62680B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8F493-177F-D310-0E43-0044CAF1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4489884" cy="84330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CT skills taught and practiced in class</a:t>
            </a:r>
          </a:p>
          <a:p>
            <a:r>
              <a:rPr lang="en-GB" dirty="0"/>
              <a:t>Online self-study low compared to second highest in current provision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46506-9CB1-4FC4-542E-E6083A26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15" y="2988491"/>
            <a:ext cx="4584589" cy="278611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3DB253-53D3-7A2E-51D2-C4C0561DC33E}"/>
              </a:ext>
            </a:extLst>
          </p:cNvPr>
          <p:cNvSpPr txBox="1">
            <a:spLocks/>
          </p:cNvSpPr>
          <p:nvPr/>
        </p:nvSpPr>
        <p:spPr>
          <a:xfrm>
            <a:off x="6073173" y="5352950"/>
            <a:ext cx="5566675" cy="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Teaching techniques used to teach CT skills</a:t>
            </a:r>
          </a:p>
          <a:p>
            <a:r>
              <a:rPr lang="en-GB" dirty="0"/>
              <a:t>Discussions, debates and reflections most popular</a:t>
            </a:r>
          </a:p>
          <a:p>
            <a:endParaRPr lang="en-GB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3EA9356-FF35-0279-14EB-73FDD6947EC6}"/>
              </a:ext>
            </a:extLst>
          </p:cNvPr>
          <p:cNvSpPr/>
          <p:nvPr/>
        </p:nvSpPr>
        <p:spPr>
          <a:xfrm rot="4048662">
            <a:off x="4828732" y="4584974"/>
            <a:ext cx="530831" cy="107621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B54207-E7B3-FC09-9477-5E42E4B502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4"/>
          <a:stretch/>
        </p:blipFill>
        <p:spPr>
          <a:xfrm>
            <a:off x="3674319" y="5224259"/>
            <a:ext cx="561617" cy="11006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7E6EFF-1EDF-1BED-0652-FAF42D1CB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195" y="1117601"/>
            <a:ext cx="5678653" cy="4185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2DC3A7-8AEF-671B-6F1B-419D63A9A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8940" y="1190614"/>
            <a:ext cx="1495460" cy="1048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BD5B79-CD05-2F73-4C73-23EF92434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198" y="4082435"/>
            <a:ext cx="1003747" cy="10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BB6F-CD3D-90D2-A3EB-CED67E42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students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1FD4-D027-3B9C-124B-A5786A976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7520"/>
            <a:ext cx="7543800" cy="4467886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Consistent definitions of CT by both tutors and students – similar understandings (Lloyd and Bahr, 2010)</a:t>
            </a:r>
          </a:p>
          <a:p>
            <a:r>
              <a:rPr lang="en-GB" sz="1800" dirty="0"/>
              <a:t>Different perspectives: students focus on the product while academics focus on the process (Lloyd and Bahr, 2010)</a:t>
            </a:r>
          </a:p>
          <a:p>
            <a:r>
              <a:rPr lang="en-GB" sz="1800" dirty="0"/>
              <a:t>Students struggled to understand the concept of CT and its importance and believe that deep learning is required (</a:t>
            </a:r>
            <a:r>
              <a:rPr lang="en-GB" sz="1800" dirty="0" err="1"/>
              <a:t>Fakunle</a:t>
            </a:r>
            <a:r>
              <a:rPr lang="en-GB" sz="1800" dirty="0"/>
              <a:t>, Allison and Fordyce, 2012) </a:t>
            </a:r>
          </a:p>
          <a:p>
            <a:r>
              <a:rPr lang="en-GB" sz="1800" dirty="0"/>
              <a:t>A positive or negative event i.e. course feedback may trigger CT skills development (</a:t>
            </a:r>
            <a:r>
              <a:rPr lang="en-GB" sz="1800" dirty="0" err="1"/>
              <a:t>Fakunle</a:t>
            </a:r>
            <a:r>
              <a:rPr lang="en-GB" sz="1800" dirty="0"/>
              <a:t>, Allison and Fordyce, 2012) </a:t>
            </a:r>
          </a:p>
          <a:p>
            <a:r>
              <a:rPr lang="en-GB" sz="1800" dirty="0"/>
              <a:t>CT was connected to innovative thinking, independent thinking, and a questioning attitude - more strongly associated with dispositions than skills and abilities (Lucas, 2019)</a:t>
            </a:r>
          </a:p>
          <a:p>
            <a:r>
              <a:rPr lang="en-GB" sz="1800" dirty="0"/>
              <a:t>Challenges: lacking background knowledge and differences in educational systems  (Lucas, 2019)</a:t>
            </a:r>
            <a:endParaRPr lang="en-GB" sz="2000" dirty="0"/>
          </a:p>
        </p:txBody>
      </p:sp>
      <p:pic>
        <p:nvPicPr>
          <p:cNvPr id="6" name="Picture 5" descr="A person bending over in a library&#10;&#10;Description automatically generated with low confidence">
            <a:extLst>
              <a:ext uri="{FF2B5EF4-FFF2-40B4-BE49-F238E27FC236}">
                <a16:creationId xmlns:a16="http://schemas.microsoft.com/office/drawing/2014/main" id="{430B9B7F-043B-7F3E-CBA1-684ABBAD9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732" r="35864"/>
          <a:stretch/>
        </p:blipFill>
        <p:spPr>
          <a:xfrm>
            <a:off x="8909050" y="1747520"/>
            <a:ext cx="2717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4788-C32F-C25B-F9CA-6C19C37D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GB" dirty="0"/>
              <a:t>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E71EC-6887-49D5-AE1F-5629684B9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4194"/>
            <a:ext cx="4663440" cy="3845735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GB" sz="2000" dirty="0"/>
              <a:t>In 3 mins, introduce yourself and describe what your institution’s provision is regarding Critical Thinking Skills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To what extent is this provision effective? What are the major issues you are facing both in terms of approach and practice? Write your ideas on post-it notes and stick them on the chart!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You have 12 mins to do so!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179266-4D64-9037-C183-7CC82AF117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014194"/>
            <a:ext cx="5456011" cy="3428876"/>
          </a:xfrm>
        </p:spPr>
      </p:pic>
      <p:pic>
        <p:nvPicPr>
          <p:cNvPr id="8" name="Picture 7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FA6DFAD7-8DE9-E575-63D3-17E639E64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00198" y="3061137"/>
            <a:ext cx="2083838" cy="1486471"/>
          </a:xfrm>
          <a:prstGeom prst="rect">
            <a:avLst/>
          </a:prstGeom>
        </p:spPr>
      </p:pic>
      <p:pic>
        <p:nvPicPr>
          <p:cNvPr id="12" name="Picture 11" descr="A group of colorful squares&#10;&#10;Description automatically generated with low confidence">
            <a:extLst>
              <a:ext uri="{FF2B5EF4-FFF2-40B4-BE49-F238E27FC236}">
                <a16:creationId xmlns:a16="http://schemas.microsoft.com/office/drawing/2014/main" id="{7706E794-3E33-8E8C-0EC7-BCEB128FF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73163" y="2981937"/>
            <a:ext cx="2152037" cy="164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7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39_TF78438558" id="{0BED6512-3D0D-4F75-AB59-5444160ED234}" vid="{29214CBE-E8BC-4FF0-A7D0-03F1D555779A}"/>
    </a:ext>
  </a:extLst>
</a:theme>
</file>

<file path=ppt/theme/theme2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8958507_TF78544816_Win32" id="{59B8F5DA-F782-49E9-87ED-77C2F06E1057}" vid="{987FD31A-45F2-4BA5-8186-70ABC7AF540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{3F129190-F1C3-4917-B983-41E29F857259}tf78438558_win32</Template>
  <TotalTime>3050</TotalTime>
  <Words>797</Words>
  <Application>Microsoft Office PowerPoint</Application>
  <PresentationFormat>Widescreen</PresentationFormat>
  <Paragraphs>82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Tisa Offc Serif Pro</vt:lpstr>
      <vt:lpstr>Univers Light</vt:lpstr>
      <vt:lpstr>Univers LT Std 45 Light</vt:lpstr>
      <vt:lpstr>SavonVTI</vt:lpstr>
      <vt:lpstr>Office Theme</vt:lpstr>
      <vt:lpstr>Deconstructing critical thinking skills provision  The normative and the transformative</vt:lpstr>
      <vt:lpstr>Aims and objectives</vt:lpstr>
      <vt:lpstr>PowerPoint Presentation</vt:lpstr>
      <vt:lpstr>CT skills current provision</vt:lpstr>
      <vt:lpstr>CT skills ranking</vt:lpstr>
      <vt:lpstr>CT skills ranking: comments</vt:lpstr>
      <vt:lpstr>Teaching practices</vt:lpstr>
      <vt:lpstr>What students think</vt:lpstr>
      <vt:lpstr>Phase 1</vt:lpstr>
      <vt:lpstr>Phase 1</vt:lpstr>
      <vt:lpstr>Phase 2</vt:lpstr>
      <vt:lpstr>References</vt:lpstr>
    </vt:vector>
  </TitlesOfParts>
  <Company>University of Northampton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Deconstructing critical thinking skills provision  The normative and the transformative</dc:title>
  <dc:creator>Catherine Mitsaki</dc:creator>
  <cp:lastModifiedBy>Catherine Mitsaki</cp:lastModifiedBy>
  <cp:revision>1</cp:revision>
  <dcterms:created xsi:type="dcterms:W3CDTF">2023-04-11T10:12:01Z</dcterms:created>
  <dcterms:modified xsi:type="dcterms:W3CDTF">2023-04-14T13:49:31Z</dcterms:modified>
</cp:coreProperties>
</file>