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6" r:id="rId2"/>
    <p:sldId id="258" r:id="rId3"/>
    <p:sldId id="259" r:id="rId4"/>
    <p:sldId id="262" r:id="rId5"/>
    <p:sldId id="263" r:id="rId6"/>
    <p:sldId id="264" r:id="rId7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F11279-BA1A-26BD-4BCC-C0696F54FB9F}" v="2" dt="2023-04-14T17:27:02.988"/>
    <p1510:client id="{1A126D78-A39B-4AC6-81EC-16197B22DF0F}" v="9" dt="2023-04-14T14:43:26.243"/>
    <p1510:client id="{3FBC06C3-4687-5E7E-8789-1E727E4CB8CE}" v="653" dt="2023-04-14T17:23:13.555"/>
    <p1510:client id="{488D539B-B2D0-436D-8BAD-105E1FD9FDD4}" v="2141" dt="2023-04-13T19:21:45.5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wona Winiarska-Pringle" userId="S::iwona.winiarska-pringle@glasgow.ac.uk::c3477051-2070-4120-a66a-87a18b0094ac" providerId="AD" clId="Web-{488D539B-B2D0-436D-8BAD-105E1FD9FDD4}"/>
    <pc:docChg chg="addSld delSld modSld sldOrd">
      <pc:chgData name="Iwona Winiarska-Pringle" userId="S::iwona.winiarska-pringle@glasgow.ac.uk::c3477051-2070-4120-a66a-87a18b0094ac" providerId="AD" clId="Web-{488D539B-B2D0-436D-8BAD-105E1FD9FDD4}" dt="2023-04-13T19:21:45.584" v="1862"/>
      <pc:docMkLst>
        <pc:docMk/>
      </pc:docMkLst>
      <pc:sldChg chg="addSp delSp modSp mod setBg setClrOvrMap">
        <pc:chgData name="Iwona Winiarska-Pringle" userId="S::iwona.winiarska-pringle@glasgow.ac.uk::c3477051-2070-4120-a66a-87a18b0094ac" providerId="AD" clId="Web-{488D539B-B2D0-436D-8BAD-105E1FD9FDD4}" dt="2023-04-13T19:06:22.477" v="1739"/>
        <pc:sldMkLst>
          <pc:docMk/>
          <pc:sldMk cId="109857222" sldId="256"/>
        </pc:sldMkLst>
        <pc:spChg chg="mod">
          <ac:chgData name="Iwona Winiarska-Pringle" userId="S::iwona.winiarska-pringle@glasgow.ac.uk::c3477051-2070-4120-a66a-87a18b0094ac" providerId="AD" clId="Web-{488D539B-B2D0-436D-8BAD-105E1FD9FDD4}" dt="2023-04-13T19:06:22.477" v="1739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Iwona Winiarska-Pringle" userId="S::iwona.winiarska-pringle@glasgow.ac.uk::c3477051-2070-4120-a66a-87a18b0094ac" providerId="AD" clId="Web-{488D539B-B2D0-436D-8BAD-105E1FD9FDD4}" dt="2023-04-13T19:06:22.477" v="1739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9:04:46.100" v="1728"/>
          <ac:spMkLst>
            <pc:docMk/>
            <pc:sldMk cId="109857222" sldId="256"/>
            <ac:spMk id="9" creationId="{9B7AD9F6-8CE7-4299-8FC6-328F4DCD3FF9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9:04:46.100" v="1728"/>
          <ac:spMkLst>
            <pc:docMk/>
            <pc:sldMk cId="109857222" sldId="256"/>
            <ac:spMk id="11" creationId="{F49775AF-8896-43EE-92C6-83497D6DC56F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9:05:36.867" v="1733"/>
          <ac:spMkLst>
            <pc:docMk/>
            <pc:sldMk cId="109857222" sldId="256"/>
            <ac:spMk id="16" creationId="{B5A8AFA4-5C32-4100-9C6D-839A47E15FA0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9:05:36.867" v="1733"/>
          <ac:spMkLst>
            <pc:docMk/>
            <pc:sldMk cId="109857222" sldId="256"/>
            <ac:spMk id="18" creationId="{96B5F253-7949-47C2-9DBD-1570ECDA2296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9:06:22.477" v="1739"/>
          <ac:spMkLst>
            <pc:docMk/>
            <pc:sldMk cId="109857222" sldId="256"/>
            <ac:spMk id="24" creationId="{6CCA5F87-1D1E-45CB-8D83-FC7EEFAD9935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9:06:22.477" v="1739"/>
          <ac:spMkLst>
            <pc:docMk/>
            <pc:sldMk cId="109857222" sldId="256"/>
            <ac:spMk id="26" creationId="{7CCFC2C6-6238-4A2F-93DE-2ADF74AF635E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9:06:22.477" v="1739"/>
          <ac:spMkLst>
            <pc:docMk/>
            <pc:sldMk cId="109857222" sldId="256"/>
            <ac:spMk id="28" creationId="{AF2F604E-43BE-4DC3-B983-E071523364F8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9:06:22.477" v="1739"/>
          <ac:spMkLst>
            <pc:docMk/>
            <pc:sldMk cId="109857222" sldId="256"/>
            <ac:spMk id="30" creationId="{08C9B587-E65E-4B52-B37C-ABEBB6E87928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9:06:17.743" v="1736"/>
          <ac:spMkLst>
            <pc:docMk/>
            <pc:sldMk cId="109857222" sldId="256"/>
            <ac:spMk id="35" creationId="{E91DC736-0EF8-4F87-9146-EBF1D2EE4D3D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9:06:17.743" v="1736"/>
          <ac:spMkLst>
            <pc:docMk/>
            <pc:sldMk cId="109857222" sldId="256"/>
            <ac:spMk id="37" creationId="{097CD68E-23E3-4007-8847-CD0944C4F7BE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9:06:17.743" v="1736"/>
          <ac:spMkLst>
            <pc:docMk/>
            <pc:sldMk cId="109857222" sldId="256"/>
            <ac:spMk id="39" creationId="{AF2F604E-43BE-4DC3-B983-E071523364F8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9:06:17.743" v="1736"/>
          <ac:spMkLst>
            <pc:docMk/>
            <pc:sldMk cId="109857222" sldId="256"/>
            <ac:spMk id="41" creationId="{08C9B587-E65E-4B52-B37C-ABEBB6E87928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9:06:22.462" v="1738"/>
          <ac:spMkLst>
            <pc:docMk/>
            <pc:sldMk cId="109857222" sldId="256"/>
            <ac:spMk id="43" creationId="{347D6575-0B06-40B2-9D0F-298202F6BCAC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9:06:22.462" v="1738"/>
          <ac:spMkLst>
            <pc:docMk/>
            <pc:sldMk cId="109857222" sldId="256"/>
            <ac:spMk id="44" creationId="{E2B33195-5BCA-4BB7-A82D-6739522687DD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9:06:22.462" v="1738"/>
          <ac:spMkLst>
            <pc:docMk/>
            <pc:sldMk cId="109857222" sldId="256"/>
            <ac:spMk id="45" creationId="{CF8AD9F3-9AF6-494F-83A3-2F677563935C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9:06:22.462" v="1738"/>
          <ac:spMkLst>
            <pc:docMk/>
            <pc:sldMk cId="109857222" sldId="256"/>
            <ac:spMk id="46" creationId="{0DA5DB8B-7E5C-4ABC-8069-A9A8806F3976}"/>
          </ac:spMkLst>
        </pc:spChg>
        <pc:spChg chg="add">
          <ac:chgData name="Iwona Winiarska-Pringle" userId="S::iwona.winiarska-pringle@glasgow.ac.uk::c3477051-2070-4120-a66a-87a18b0094ac" providerId="AD" clId="Web-{488D539B-B2D0-436D-8BAD-105E1FD9FDD4}" dt="2023-04-13T19:06:22.477" v="1739"/>
          <ac:spMkLst>
            <pc:docMk/>
            <pc:sldMk cId="109857222" sldId="256"/>
            <ac:spMk id="48" creationId="{0671A8AE-40A1-4631-A6B8-581AFF065482}"/>
          </ac:spMkLst>
        </pc:spChg>
        <pc:spChg chg="add">
          <ac:chgData name="Iwona Winiarska-Pringle" userId="S::iwona.winiarska-pringle@glasgow.ac.uk::c3477051-2070-4120-a66a-87a18b0094ac" providerId="AD" clId="Web-{488D539B-B2D0-436D-8BAD-105E1FD9FDD4}" dt="2023-04-13T19:06:22.477" v="1739"/>
          <ac:spMkLst>
            <pc:docMk/>
            <pc:sldMk cId="109857222" sldId="256"/>
            <ac:spMk id="49" creationId="{AB58EF07-17C2-48CF-ABB0-EEF1F17CB8F0}"/>
          </ac:spMkLst>
        </pc:spChg>
        <pc:spChg chg="add">
          <ac:chgData name="Iwona Winiarska-Pringle" userId="S::iwona.winiarska-pringle@glasgow.ac.uk::c3477051-2070-4120-a66a-87a18b0094ac" providerId="AD" clId="Web-{488D539B-B2D0-436D-8BAD-105E1FD9FDD4}" dt="2023-04-13T19:06:22.477" v="1739"/>
          <ac:spMkLst>
            <pc:docMk/>
            <pc:sldMk cId="109857222" sldId="256"/>
            <ac:spMk id="50" creationId="{AF2F604E-43BE-4DC3-B983-E071523364F8}"/>
          </ac:spMkLst>
        </pc:spChg>
        <pc:spChg chg="add">
          <ac:chgData name="Iwona Winiarska-Pringle" userId="S::iwona.winiarska-pringle@glasgow.ac.uk::c3477051-2070-4120-a66a-87a18b0094ac" providerId="AD" clId="Web-{488D539B-B2D0-436D-8BAD-105E1FD9FDD4}" dt="2023-04-13T19:06:22.477" v="1739"/>
          <ac:spMkLst>
            <pc:docMk/>
            <pc:sldMk cId="109857222" sldId="256"/>
            <ac:spMk id="51" creationId="{08C9B587-E65E-4B52-B37C-ABEBB6E87928}"/>
          </ac:spMkLst>
        </pc:spChg>
        <pc:picChg chg="add del mod">
          <ac:chgData name="Iwona Winiarska-Pringle" userId="S::iwona.winiarska-pringle@glasgow.ac.uk::c3477051-2070-4120-a66a-87a18b0094ac" providerId="AD" clId="Web-{488D539B-B2D0-436D-8BAD-105E1FD9FDD4}" dt="2023-04-13T19:05:03.022" v="1732"/>
          <ac:picMkLst>
            <pc:docMk/>
            <pc:sldMk cId="109857222" sldId="256"/>
            <ac:picMk id="5" creationId="{CE73C2A6-3A69-4916-4CE8-D7B83156D38A}"/>
          </ac:picMkLst>
        </pc:picChg>
        <pc:picChg chg="add mod ord">
          <ac:chgData name="Iwona Winiarska-Pringle" userId="S::iwona.winiarska-pringle@glasgow.ac.uk::c3477051-2070-4120-a66a-87a18b0094ac" providerId="AD" clId="Web-{488D539B-B2D0-436D-8BAD-105E1FD9FDD4}" dt="2023-04-13T19:06:22.477" v="1739"/>
          <ac:picMkLst>
            <pc:docMk/>
            <pc:sldMk cId="109857222" sldId="256"/>
            <ac:picMk id="20" creationId="{171A3CD6-89C9-0240-6C3F-A6E8A88FAAE1}"/>
          </ac:picMkLst>
        </pc:picChg>
      </pc:sldChg>
      <pc:sldChg chg="modSp new del">
        <pc:chgData name="Iwona Winiarska-Pringle" userId="S::iwona.winiarska-pringle@glasgow.ac.uk::c3477051-2070-4120-a66a-87a18b0094ac" providerId="AD" clId="Web-{488D539B-B2D0-436D-8BAD-105E1FD9FDD4}" dt="2023-04-13T17:21:15.173" v="186"/>
        <pc:sldMkLst>
          <pc:docMk/>
          <pc:sldMk cId="3160264518" sldId="257"/>
        </pc:sldMkLst>
        <pc:spChg chg="mod">
          <ac:chgData name="Iwona Winiarska-Pringle" userId="S::iwona.winiarska-pringle@glasgow.ac.uk::c3477051-2070-4120-a66a-87a18b0094ac" providerId="AD" clId="Web-{488D539B-B2D0-436D-8BAD-105E1FD9FDD4}" dt="2023-04-13T17:16:16.130" v="94" actId="20577"/>
          <ac:spMkLst>
            <pc:docMk/>
            <pc:sldMk cId="3160264518" sldId="257"/>
            <ac:spMk id="2" creationId="{60B422B6-45E1-94A4-54D9-E19967FFFF02}"/>
          </ac:spMkLst>
        </pc:spChg>
        <pc:spChg chg="mod">
          <ac:chgData name="Iwona Winiarska-Pringle" userId="S::iwona.winiarska-pringle@glasgow.ac.uk::c3477051-2070-4120-a66a-87a18b0094ac" providerId="AD" clId="Web-{488D539B-B2D0-436D-8BAD-105E1FD9FDD4}" dt="2023-04-13T17:19:04.027" v="155" actId="20577"/>
          <ac:spMkLst>
            <pc:docMk/>
            <pc:sldMk cId="3160264518" sldId="257"/>
            <ac:spMk id="3" creationId="{AA3E4594-CE24-0F5F-9416-7645B63E58D0}"/>
          </ac:spMkLst>
        </pc:spChg>
      </pc:sldChg>
      <pc:sldChg chg="addSp delSp modSp add replId addAnim delAnim modAnim">
        <pc:chgData name="Iwona Winiarska-Pringle" userId="S::iwona.winiarska-pringle@glasgow.ac.uk::c3477051-2070-4120-a66a-87a18b0094ac" providerId="AD" clId="Web-{488D539B-B2D0-436D-8BAD-105E1FD9FDD4}" dt="2023-04-13T19:13:22.083" v="1800"/>
        <pc:sldMkLst>
          <pc:docMk/>
          <pc:sldMk cId="4188273347" sldId="258"/>
        </pc:sldMkLst>
        <pc:spChg chg="mod">
          <ac:chgData name="Iwona Winiarska-Pringle" userId="S::iwona.winiarska-pringle@glasgow.ac.uk::c3477051-2070-4120-a66a-87a18b0094ac" providerId="AD" clId="Web-{488D539B-B2D0-436D-8BAD-105E1FD9FDD4}" dt="2023-04-13T19:06:44.650" v="1742"/>
          <ac:spMkLst>
            <pc:docMk/>
            <pc:sldMk cId="4188273347" sldId="258"/>
            <ac:spMk id="2" creationId="{00000000-0000-0000-0000-000000000000}"/>
          </ac:spMkLst>
        </pc:spChg>
        <pc:spChg chg="mod">
          <ac:chgData name="Iwona Winiarska-Pringle" userId="S::iwona.winiarska-pringle@glasgow.ac.uk::c3477051-2070-4120-a66a-87a18b0094ac" providerId="AD" clId="Web-{488D539B-B2D0-436D-8BAD-105E1FD9FDD4}" dt="2023-04-13T19:07:10.010" v="1748" actId="20577"/>
          <ac:spMkLst>
            <pc:docMk/>
            <pc:sldMk cId="4188273347" sldId="258"/>
            <ac:spMk id="3" creationId="{00000000-0000-0000-0000-000000000000}"/>
          </ac:spMkLst>
        </pc:spChg>
        <pc:spChg chg="del">
          <ac:chgData name="Iwona Winiarska-Pringle" userId="S::iwona.winiarska-pringle@glasgow.ac.uk::c3477051-2070-4120-a66a-87a18b0094ac" providerId="AD" clId="Web-{488D539B-B2D0-436D-8BAD-105E1FD9FDD4}" dt="2023-04-13T17:20:21.843" v="175"/>
          <ac:spMkLst>
            <pc:docMk/>
            <pc:sldMk cId="4188273347" sldId="258"/>
            <ac:spMk id="9" creationId="{9B7AD9F6-8CE7-4299-8FC6-328F4DCD3FF9}"/>
          </ac:spMkLst>
        </pc:spChg>
        <pc:spChg chg="del">
          <ac:chgData name="Iwona Winiarska-Pringle" userId="S::iwona.winiarska-pringle@glasgow.ac.uk::c3477051-2070-4120-a66a-87a18b0094ac" providerId="AD" clId="Web-{488D539B-B2D0-436D-8BAD-105E1FD9FDD4}" dt="2023-04-13T17:20:21.843" v="175"/>
          <ac:spMkLst>
            <pc:docMk/>
            <pc:sldMk cId="4188273347" sldId="258"/>
            <ac:spMk id="11" creationId="{F49775AF-8896-43EE-92C6-83497D6DC56F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7:34:42.015" v="501"/>
          <ac:spMkLst>
            <pc:docMk/>
            <pc:sldMk cId="4188273347" sldId="258"/>
            <ac:spMk id="16" creationId="{362D44EE-C852-4460-B8B5-C4F2BC20510C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7:34:42.015" v="501"/>
          <ac:spMkLst>
            <pc:docMk/>
            <pc:sldMk cId="4188273347" sldId="258"/>
            <ac:spMk id="18" creationId="{658970D8-8D1D-4B5C-894B-E871CC86543D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7:34:42.015" v="501"/>
          <ac:spMkLst>
            <pc:docMk/>
            <pc:sldMk cId="4188273347" sldId="258"/>
            <ac:spMk id="20" creationId="{F227E5B6-9132-43CA-B503-37A18562ADF2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7:34:42.015" v="501"/>
          <ac:spMkLst>
            <pc:docMk/>
            <pc:sldMk cId="4188273347" sldId="258"/>
            <ac:spMk id="22" creationId="{03C2051E-A88D-48E5-BACF-AAED17892722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7:34:42.015" v="501"/>
          <ac:spMkLst>
            <pc:docMk/>
            <pc:sldMk cId="4188273347" sldId="258"/>
            <ac:spMk id="24" creationId="{7821A508-2985-4905-874A-527429BAABFA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7:34:42.015" v="501"/>
          <ac:spMkLst>
            <pc:docMk/>
            <pc:sldMk cId="4188273347" sldId="258"/>
            <ac:spMk id="26" creationId="{D2929CB1-0E3C-4B2D-ADC5-0154FB33BA44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7:34:42.015" v="501"/>
          <ac:spMkLst>
            <pc:docMk/>
            <pc:sldMk cId="4188273347" sldId="258"/>
            <ac:spMk id="28" creationId="{5F2F0C84-BE8C-4DC2-A6D3-30349A801D5C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7:34:41.984" v="500"/>
          <ac:spMkLst>
            <pc:docMk/>
            <pc:sldMk cId="4188273347" sldId="258"/>
            <ac:spMk id="34" creationId="{9B7AD9F6-8CE7-4299-8FC6-328F4DCD3FF9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7:34:41.984" v="500"/>
          <ac:spMkLst>
            <pc:docMk/>
            <pc:sldMk cId="4188273347" sldId="258"/>
            <ac:spMk id="36" creationId="{F49775AF-8896-43EE-92C6-83497D6DC56F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9:06:44.650" v="1742"/>
          <ac:spMkLst>
            <pc:docMk/>
            <pc:sldMk cId="4188273347" sldId="258"/>
            <ac:spMk id="38" creationId="{460B0EFB-53ED-4F35-B05D-F658EA021C65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9:06:44.650" v="1742"/>
          <ac:spMkLst>
            <pc:docMk/>
            <pc:sldMk cId="4188273347" sldId="258"/>
            <ac:spMk id="40" creationId="{835EF3DD-7D43-4A27-8967-A92FD8CC9365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9:06:44.634" v="1741"/>
          <ac:spMkLst>
            <pc:docMk/>
            <pc:sldMk cId="4188273347" sldId="258"/>
            <ac:spMk id="45" creationId="{E8A8EAB8-D2FF-444D-B34B-7D32F106AD0E}"/>
          </ac:spMkLst>
        </pc:spChg>
        <pc:spChg chg="add">
          <ac:chgData name="Iwona Winiarska-Pringle" userId="S::iwona.winiarska-pringle@glasgow.ac.uk::c3477051-2070-4120-a66a-87a18b0094ac" providerId="AD" clId="Web-{488D539B-B2D0-436D-8BAD-105E1FD9FDD4}" dt="2023-04-13T19:06:44.650" v="1742"/>
          <ac:spMkLst>
            <pc:docMk/>
            <pc:sldMk cId="4188273347" sldId="258"/>
            <ac:spMk id="51" creationId="{55D4142C-5077-457F-A6AD-3FECFDB39685}"/>
          </ac:spMkLst>
        </pc:spChg>
        <pc:spChg chg="add">
          <ac:chgData name="Iwona Winiarska-Pringle" userId="S::iwona.winiarska-pringle@glasgow.ac.uk::c3477051-2070-4120-a66a-87a18b0094ac" providerId="AD" clId="Web-{488D539B-B2D0-436D-8BAD-105E1FD9FDD4}" dt="2023-04-13T19:06:44.650" v="1742"/>
          <ac:spMkLst>
            <pc:docMk/>
            <pc:sldMk cId="4188273347" sldId="258"/>
            <ac:spMk id="52" creationId="{6B5E2835-4E47-45B3-9CFE-732FF7B05472}"/>
          </ac:spMkLst>
        </pc:spChg>
        <pc:spChg chg="add">
          <ac:chgData name="Iwona Winiarska-Pringle" userId="S::iwona.winiarska-pringle@glasgow.ac.uk::c3477051-2070-4120-a66a-87a18b0094ac" providerId="AD" clId="Web-{488D539B-B2D0-436D-8BAD-105E1FD9FDD4}" dt="2023-04-13T19:06:44.650" v="1742"/>
          <ac:spMkLst>
            <pc:docMk/>
            <pc:sldMk cId="4188273347" sldId="258"/>
            <ac:spMk id="53" creationId="{7A5F0580-5EE9-419F-96EE-B6529EF6E7D0}"/>
          </ac:spMkLst>
        </pc:spChg>
        <pc:spChg chg="add">
          <ac:chgData name="Iwona Winiarska-Pringle" userId="S::iwona.winiarska-pringle@glasgow.ac.uk::c3477051-2070-4120-a66a-87a18b0094ac" providerId="AD" clId="Web-{488D539B-B2D0-436D-8BAD-105E1FD9FDD4}" dt="2023-04-13T19:06:44.650" v="1742"/>
          <ac:spMkLst>
            <pc:docMk/>
            <pc:sldMk cId="4188273347" sldId="258"/>
            <ac:spMk id="54" creationId="{5B45AD5D-AA52-4F7B-9362-576A39AD9E09}"/>
          </ac:spMkLst>
        </pc:spChg>
        <pc:spChg chg="add">
          <ac:chgData name="Iwona Winiarska-Pringle" userId="S::iwona.winiarska-pringle@glasgow.ac.uk::c3477051-2070-4120-a66a-87a18b0094ac" providerId="AD" clId="Web-{488D539B-B2D0-436D-8BAD-105E1FD9FDD4}" dt="2023-04-13T19:06:44.650" v="1742"/>
          <ac:spMkLst>
            <pc:docMk/>
            <pc:sldMk cId="4188273347" sldId="258"/>
            <ac:spMk id="55" creationId="{AEDD7960-4866-4399-BEF6-DD1431AB4E34}"/>
          </ac:spMkLst>
        </pc:spChg>
        <pc:picChg chg="del mod">
          <ac:chgData name="Iwona Winiarska-Pringle" userId="S::iwona.winiarska-pringle@glasgow.ac.uk::c3477051-2070-4120-a66a-87a18b0094ac" providerId="AD" clId="Web-{488D539B-B2D0-436D-8BAD-105E1FD9FDD4}" dt="2023-04-13T17:34:19.468" v="497"/>
          <ac:picMkLst>
            <pc:docMk/>
            <pc:sldMk cId="4188273347" sldId="258"/>
            <ac:picMk id="5" creationId="{CE73C2A6-3A69-4916-4CE8-D7B83156D38A}"/>
          </ac:picMkLst>
        </pc:picChg>
        <pc:picChg chg="add del">
          <ac:chgData name="Iwona Winiarska-Pringle" userId="S::iwona.winiarska-pringle@glasgow.ac.uk::c3477051-2070-4120-a66a-87a18b0094ac" providerId="AD" clId="Web-{488D539B-B2D0-436D-8BAD-105E1FD9FDD4}" dt="2023-04-13T17:34:41.984" v="500"/>
          <ac:picMkLst>
            <pc:docMk/>
            <pc:sldMk cId="4188273347" sldId="258"/>
            <ac:picMk id="30" creationId="{5AD0C1E3-9AAA-5AB7-D749-0B2274D04855}"/>
          </ac:picMkLst>
        </pc:picChg>
        <pc:picChg chg="add mod ord">
          <ac:chgData name="Iwona Winiarska-Pringle" userId="S::iwona.winiarska-pringle@glasgow.ac.uk::c3477051-2070-4120-a66a-87a18b0094ac" providerId="AD" clId="Web-{488D539B-B2D0-436D-8BAD-105E1FD9FDD4}" dt="2023-04-13T19:06:54.603" v="1743" actId="14100"/>
          <ac:picMkLst>
            <pc:docMk/>
            <pc:sldMk cId="4188273347" sldId="258"/>
            <ac:picMk id="39" creationId="{E2F58AEE-CAAF-A76A-61CB-FF8E152F0FEF}"/>
          </ac:picMkLst>
        </pc:picChg>
        <pc:cxnChg chg="add del">
          <ac:chgData name="Iwona Winiarska-Pringle" userId="S::iwona.winiarska-pringle@glasgow.ac.uk::c3477051-2070-4120-a66a-87a18b0094ac" providerId="AD" clId="Web-{488D539B-B2D0-436D-8BAD-105E1FD9FDD4}" dt="2023-04-13T19:06:44.634" v="1741"/>
          <ac:cxnSpMkLst>
            <pc:docMk/>
            <pc:sldMk cId="4188273347" sldId="258"/>
            <ac:cxnSpMk id="47" creationId="{EEA38897-7BA3-4408-8083-3235339C4A60}"/>
          </ac:cxnSpMkLst>
        </pc:cxnChg>
        <pc:cxnChg chg="add del">
          <ac:chgData name="Iwona Winiarska-Pringle" userId="S::iwona.winiarska-pringle@glasgow.ac.uk::c3477051-2070-4120-a66a-87a18b0094ac" providerId="AD" clId="Web-{488D539B-B2D0-436D-8BAD-105E1FD9FDD4}" dt="2023-04-13T19:06:44.634" v="1741"/>
          <ac:cxnSpMkLst>
            <pc:docMk/>
            <pc:sldMk cId="4188273347" sldId="258"/>
            <ac:cxnSpMk id="49" creationId="{F11AD06B-AB20-4097-8606-5DA00DBACE88}"/>
          </ac:cxnSpMkLst>
        </pc:cxnChg>
      </pc:sldChg>
      <pc:sldChg chg="addSp delSp modSp add replId addAnim delAnim modAnim">
        <pc:chgData name="Iwona Winiarska-Pringle" userId="S::iwona.winiarska-pringle@glasgow.ac.uk::c3477051-2070-4120-a66a-87a18b0094ac" providerId="AD" clId="Web-{488D539B-B2D0-436D-8BAD-105E1FD9FDD4}" dt="2023-04-13T19:16:55.854" v="1834"/>
        <pc:sldMkLst>
          <pc:docMk/>
          <pc:sldMk cId="4020164637" sldId="259"/>
        </pc:sldMkLst>
        <pc:spChg chg="mod">
          <ac:chgData name="Iwona Winiarska-Pringle" userId="S::iwona.winiarska-pringle@glasgow.ac.uk::c3477051-2070-4120-a66a-87a18b0094ac" providerId="AD" clId="Web-{488D539B-B2D0-436D-8BAD-105E1FD9FDD4}" dt="2023-04-13T18:02:36.845" v="1288" actId="14100"/>
          <ac:spMkLst>
            <pc:docMk/>
            <pc:sldMk cId="4020164637" sldId="259"/>
            <ac:spMk id="2" creationId="{00000000-0000-0000-0000-000000000000}"/>
          </ac:spMkLst>
        </pc:spChg>
        <pc:spChg chg="mod ord">
          <ac:chgData name="Iwona Winiarska-Pringle" userId="S::iwona.winiarska-pringle@glasgow.ac.uk::c3477051-2070-4120-a66a-87a18b0094ac" providerId="AD" clId="Web-{488D539B-B2D0-436D-8BAD-105E1FD9FDD4}" dt="2023-04-13T19:13:02.473" v="1798" actId="14100"/>
          <ac:spMkLst>
            <pc:docMk/>
            <pc:sldMk cId="4020164637" sldId="259"/>
            <ac:spMk id="3" creationId="{00000000-0000-0000-0000-000000000000}"/>
          </ac:spMkLst>
        </pc:spChg>
        <pc:spChg chg="add mod">
          <ac:chgData name="Iwona Winiarska-Pringle" userId="S::iwona.winiarska-pringle@glasgow.ac.uk::c3477051-2070-4120-a66a-87a18b0094ac" providerId="AD" clId="Web-{488D539B-B2D0-436D-8BAD-105E1FD9FDD4}" dt="2023-04-13T19:12:57.504" v="1797" actId="14100"/>
          <ac:spMkLst>
            <pc:docMk/>
            <pc:sldMk cId="4020164637" sldId="259"/>
            <ac:spMk id="4" creationId="{AC5E3E44-3AB4-54CA-4054-0A913946A48E}"/>
          </ac:spMkLst>
        </pc:spChg>
        <pc:spChg chg="add mod">
          <ac:chgData name="Iwona Winiarska-Pringle" userId="S::iwona.winiarska-pringle@glasgow.ac.uk::c3477051-2070-4120-a66a-87a18b0094ac" providerId="AD" clId="Web-{488D539B-B2D0-436D-8BAD-105E1FD9FDD4}" dt="2023-04-13T19:12:49.910" v="1795" actId="20577"/>
          <ac:spMkLst>
            <pc:docMk/>
            <pc:sldMk cId="4020164637" sldId="259"/>
            <ac:spMk id="5" creationId="{8C89F867-17F5-E4BD-C5BB-2945F82F61B4}"/>
          </ac:spMkLst>
        </pc:spChg>
        <pc:spChg chg="del">
          <ac:chgData name="Iwona Winiarska-Pringle" userId="S::iwona.winiarska-pringle@glasgow.ac.uk::c3477051-2070-4120-a66a-87a18b0094ac" providerId="AD" clId="Web-{488D539B-B2D0-436D-8BAD-105E1FD9FDD4}" dt="2023-04-13T17:33:16.934" v="455"/>
          <ac:spMkLst>
            <pc:docMk/>
            <pc:sldMk cId="4020164637" sldId="259"/>
            <ac:spMk id="16" creationId="{362D44EE-C852-4460-B8B5-C4F2BC20510C}"/>
          </ac:spMkLst>
        </pc:spChg>
        <pc:spChg chg="del">
          <ac:chgData name="Iwona Winiarska-Pringle" userId="S::iwona.winiarska-pringle@glasgow.ac.uk::c3477051-2070-4120-a66a-87a18b0094ac" providerId="AD" clId="Web-{488D539B-B2D0-436D-8BAD-105E1FD9FDD4}" dt="2023-04-13T17:33:16.934" v="455"/>
          <ac:spMkLst>
            <pc:docMk/>
            <pc:sldMk cId="4020164637" sldId="259"/>
            <ac:spMk id="18" creationId="{658970D8-8D1D-4B5C-894B-E871CC86543D}"/>
          </ac:spMkLst>
        </pc:spChg>
        <pc:spChg chg="del">
          <ac:chgData name="Iwona Winiarska-Pringle" userId="S::iwona.winiarska-pringle@glasgow.ac.uk::c3477051-2070-4120-a66a-87a18b0094ac" providerId="AD" clId="Web-{488D539B-B2D0-436D-8BAD-105E1FD9FDD4}" dt="2023-04-13T17:33:16.934" v="455"/>
          <ac:spMkLst>
            <pc:docMk/>
            <pc:sldMk cId="4020164637" sldId="259"/>
            <ac:spMk id="20" creationId="{F227E5B6-9132-43CA-B503-37A18562ADF2}"/>
          </ac:spMkLst>
        </pc:spChg>
        <pc:spChg chg="del">
          <ac:chgData name="Iwona Winiarska-Pringle" userId="S::iwona.winiarska-pringle@glasgow.ac.uk::c3477051-2070-4120-a66a-87a18b0094ac" providerId="AD" clId="Web-{488D539B-B2D0-436D-8BAD-105E1FD9FDD4}" dt="2023-04-13T17:33:16.934" v="455"/>
          <ac:spMkLst>
            <pc:docMk/>
            <pc:sldMk cId="4020164637" sldId="259"/>
            <ac:spMk id="22" creationId="{03C2051E-A88D-48E5-BACF-AAED17892722}"/>
          </ac:spMkLst>
        </pc:spChg>
        <pc:spChg chg="del">
          <ac:chgData name="Iwona Winiarska-Pringle" userId="S::iwona.winiarska-pringle@glasgow.ac.uk::c3477051-2070-4120-a66a-87a18b0094ac" providerId="AD" clId="Web-{488D539B-B2D0-436D-8BAD-105E1FD9FDD4}" dt="2023-04-13T17:33:16.934" v="455"/>
          <ac:spMkLst>
            <pc:docMk/>
            <pc:sldMk cId="4020164637" sldId="259"/>
            <ac:spMk id="24" creationId="{7821A508-2985-4905-874A-527429BAABFA}"/>
          </ac:spMkLst>
        </pc:spChg>
        <pc:spChg chg="del">
          <ac:chgData name="Iwona Winiarska-Pringle" userId="S::iwona.winiarska-pringle@glasgow.ac.uk::c3477051-2070-4120-a66a-87a18b0094ac" providerId="AD" clId="Web-{488D539B-B2D0-436D-8BAD-105E1FD9FDD4}" dt="2023-04-13T17:33:16.934" v="455"/>
          <ac:spMkLst>
            <pc:docMk/>
            <pc:sldMk cId="4020164637" sldId="259"/>
            <ac:spMk id="26" creationId="{D2929CB1-0E3C-4B2D-ADC5-0154FB33BA44}"/>
          </ac:spMkLst>
        </pc:spChg>
        <pc:spChg chg="del">
          <ac:chgData name="Iwona Winiarska-Pringle" userId="S::iwona.winiarska-pringle@glasgow.ac.uk::c3477051-2070-4120-a66a-87a18b0094ac" providerId="AD" clId="Web-{488D539B-B2D0-436D-8BAD-105E1FD9FDD4}" dt="2023-04-13T17:33:16.934" v="455"/>
          <ac:spMkLst>
            <pc:docMk/>
            <pc:sldMk cId="4020164637" sldId="259"/>
            <ac:spMk id="28" creationId="{5F2F0C84-BE8C-4DC2-A6D3-30349A801D5C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7:33:30.497" v="457"/>
          <ac:spMkLst>
            <pc:docMk/>
            <pc:sldMk cId="4020164637" sldId="259"/>
            <ac:spMk id="34" creationId="{9B7AD9F6-8CE7-4299-8FC6-328F4DCD3FF9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7:33:30.497" v="457"/>
          <ac:spMkLst>
            <pc:docMk/>
            <pc:sldMk cId="4020164637" sldId="259"/>
            <ac:spMk id="36" creationId="{F49775AF-8896-43EE-92C6-83497D6DC56F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7:34:00.733" v="495"/>
          <ac:spMkLst>
            <pc:docMk/>
            <pc:sldMk cId="4020164637" sldId="259"/>
            <ac:spMk id="41" creationId="{2C61293E-6EBE-43EF-A52C-9BEBFD7679D4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7:34:00.733" v="495"/>
          <ac:spMkLst>
            <pc:docMk/>
            <pc:sldMk cId="4020164637" sldId="259"/>
            <ac:spMk id="43" creationId="{21540236-BFD5-4A9D-8840-4703E7F76825}"/>
          </ac:spMkLst>
        </pc:spChg>
        <pc:spChg chg="add">
          <ac:chgData name="Iwona Winiarska-Pringle" userId="S::iwona.winiarska-pringle@glasgow.ac.uk::c3477051-2070-4120-a66a-87a18b0094ac" providerId="AD" clId="Web-{488D539B-B2D0-436D-8BAD-105E1FD9FDD4}" dt="2023-04-13T17:34:00.733" v="495"/>
          <ac:spMkLst>
            <pc:docMk/>
            <pc:sldMk cId="4020164637" sldId="259"/>
            <ac:spMk id="48" creationId="{79BB35BC-D5C2-4C8B-A22A-A71E6191913B}"/>
          </ac:spMkLst>
        </pc:spChg>
        <pc:picChg chg="del mod">
          <ac:chgData name="Iwona Winiarska-Pringle" userId="S::iwona.winiarska-pringle@glasgow.ac.uk::c3477051-2070-4120-a66a-87a18b0094ac" providerId="AD" clId="Web-{488D539B-B2D0-436D-8BAD-105E1FD9FDD4}" dt="2023-04-13T17:23:58.069" v="232"/>
          <ac:picMkLst>
            <pc:docMk/>
            <pc:sldMk cId="4020164637" sldId="259"/>
            <ac:picMk id="5" creationId="{CE73C2A6-3A69-4916-4CE8-D7B83156D38A}"/>
          </ac:picMkLst>
        </pc:picChg>
        <pc:picChg chg="add mod">
          <ac:chgData name="Iwona Winiarska-Pringle" userId="S::iwona.winiarska-pringle@glasgow.ac.uk::c3477051-2070-4120-a66a-87a18b0094ac" providerId="AD" clId="Web-{488D539B-B2D0-436D-8BAD-105E1FD9FDD4}" dt="2023-04-13T19:07:28.792" v="1750" actId="14100"/>
          <ac:picMkLst>
            <pc:docMk/>
            <pc:sldMk cId="4020164637" sldId="259"/>
            <ac:picMk id="30" creationId="{F2C8B48B-8067-A64E-F436-DCC6D94A93E2}"/>
          </ac:picMkLst>
        </pc:picChg>
      </pc:sldChg>
      <pc:sldChg chg="addSp delSp modSp add del replId">
        <pc:chgData name="Iwona Winiarska-Pringle" userId="S::iwona.winiarska-pringle@glasgow.ac.uk::c3477051-2070-4120-a66a-87a18b0094ac" providerId="AD" clId="Web-{488D539B-B2D0-436D-8BAD-105E1FD9FDD4}" dt="2023-04-13T17:49:48.331" v="1014"/>
        <pc:sldMkLst>
          <pc:docMk/>
          <pc:sldMk cId="2027384045" sldId="260"/>
        </pc:sldMkLst>
        <pc:spChg chg="mod">
          <ac:chgData name="Iwona Winiarska-Pringle" userId="S::iwona.winiarska-pringle@glasgow.ac.uk::c3477051-2070-4120-a66a-87a18b0094ac" providerId="AD" clId="Web-{488D539B-B2D0-436D-8BAD-105E1FD9FDD4}" dt="2023-04-13T17:39:14.057" v="591" actId="20577"/>
          <ac:spMkLst>
            <pc:docMk/>
            <pc:sldMk cId="2027384045" sldId="260"/>
            <ac:spMk id="2" creationId="{00000000-0000-0000-0000-000000000000}"/>
          </ac:spMkLst>
        </pc:spChg>
        <pc:spChg chg="mod">
          <ac:chgData name="Iwona Winiarska-Pringle" userId="S::iwona.winiarska-pringle@glasgow.ac.uk::c3477051-2070-4120-a66a-87a18b0094ac" providerId="AD" clId="Web-{488D539B-B2D0-436D-8BAD-105E1FD9FDD4}" dt="2023-04-13T17:32:49.339" v="454"/>
          <ac:spMkLst>
            <pc:docMk/>
            <pc:sldMk cId="2027384045" sldId="260"/>
            <ac:spMk id="3" creationId="{00000000-0000-0000-0000-000000000000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7:32:49.339" v="454"/>
          <ac:spMkLst>
            <pc:docMk/>
            <pc:sldMk cId="2027384045" sldId="260"/>
            <ac:spMk id="16" creationId="{362D44EE-C852-4460-B8B5-C4F2BC20510C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7:32:49.339" v="454"/>
          <ac:spMkLst>
            <pc:docMk/>
            <pc:sldMk cId="2027384045" sldId="260"/>
            <ac:spMk id="18" creationId="{658970D8-8D1D-4B5C-894B-E871CC86543D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7:32:49.339" v="454"/>
          <ac:spMkLst>
            <pc:docMk/>
            <pc:sldMk cId="2027384045" sldId="260"/>
            <ac:spMk id="20" creationId="{F227E5B6-9132-43CA-B503-37A18562ADF2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7:32:49.339" v="454"/>
          <ac:spMkLst>
            <pc:docMk/>
            <pc:sldMk cId="2027384045" sldId="260"/>
            <ac:spMk id="22" creationId="{03C2051E-A88D-48E5-BACF-AAED17892722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7:32:49.339" v="454"/>
          <ac:spMkLst>
            <pc:docMk/>
            <pc:sldMk cId="2027384045" sldId="260"/>
            <ac:spMk id="24" creationId="{7821A508-2985-4905-874A-527429BAABFA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7:32:49.339" v="454"/>
          <ac:spMkLst>
            <pc:docMk/>
            <pc:sldMk cId="2027384045" sldId="260"/>
            <ac:spMk id="26" creationId="{D2929CB1-0E3C-4B2D-ADC5-0154FB33BA44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7:32:49.339" v="454"/>
          <ac:spMkLst>
            <pc:docMk/>
            <pc:sldMk cId="2027384045" sldId="260"/>
            <ac:spMk id="28" creationId="{5F2F0C84-BE8C-4DC2-A6D3-30349A801D5C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7:32:49.339" v="454"/>
          <ac:spMkLst>
            <pc:docMk/>
            <pc:sldMk cId="2027384045" sldId="260"/>
            <ac:spMk id="34" creationId="{9B7AD9F6-8CE7-4299-8FC6-328F4DCD3FF9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7:32:49.339" v="454"/>
          <ac:spMkLst>
            <pc:docMk/>
            <pc:sldMk cId="2027384045" sldId="260"/>
            <ac:spMk id="36" creationId="{F49775AF-8896-43EE-92C6-83497D6DC56F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7:32:28.714" v="449"/>
          <ac:spMkLst>
            <pc:docMk/>
            <pc:sldMk cId="2027384045" sldId="260"/>
            <ac:spMk id="41" creationId="{8B646C36-EEEC-4D52-8E8E-206F4CD8A3DA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7:32:28.714" v="449"/>
          <ac:spMkLst>
            <pc:docMk/>
            <pc:sldMk cId="2027384045" sldId="260"/>
            <ac:spMk id="47" creationId="{D6CA2F4C-8E9E-4BCD-B6E8-A68A311CA651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7:32:28.714" v="449"/>
          <ac:spMkLst>
            <pc:docMk/>
            <pc:sldMk cId="2027384045" sldId="260"/>
            <ac:spMk id="49" creationId="{4FB204DF-284E-45F6-A017-79A4DF57BCCB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7:32:28.714" v="449"/>
          <ac:spMkLst>
            <pc:docMk/>
            <pc:sldMk cId="2027384045" sldId="260"/>
            <ac:spMk id="51" creationId="{96FD6442-EB7D-4992-8D41-0B7FFDCB43E1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7:32:28.714" v="449"/>
          <ac:spMkLst>
            <pc:docMk/>
            <pc:sldMk cId="2027384045" sldId="260"/>
            <ac:spMk id="60" creationId="{4D1A5E71-B6B6-486A-8CDC-C7ABD9B903F6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7:32:28.714" v="449"/>
          <ac:spMkLst>
            <pc:docMk/>
            <pc:sldMk cId="2027384045" sldId="260"/>
            <ac:spMk id="62" creationId="{6004781B-698F-46D5-AADD-8AE9211719D8}"/>
          </ac:spMkLst>
        </pc:spChg>
        <pc:grpChg chg="add del">
          <ac:chgData name="Iwona Winiarska-Pringle" userId="S::iwona.winiarska-pringle@glasgow.ac.uk::c3477051-2070-4120-a66a-87a18b0094ac" providerId="AD" clId="Web-{488D539B-B2D0-436D-8BAD-105E1FD9FDD4}" dt="2023-04-13T17:32:28.714" v="449"/>
          <ac:grpSpMkLst>
            <pc:docMk/>
            <pc:sldMk cId="2027384045" sldId="260"/>
            <ac:grpSpMk id="43" creationId="{308C40F4-6A24-4867-B726-B552DB0807B5}"/>
          </ac:grpSpMkLst>
        </pc:grpChg>
        <pc:grpChg chg="add del">
          <ac:chgData name="Iwona Winiarska-Pringle" userId="S::iwona.winiarska-pringle@glasgow.ac.uk::c3477051-2070-4120-a66a-87a18b0094ac" providerId="AD" clId="Web-{488D539B-B2D0-436D-8BAD-105E1FD9FDD4}" dt="2023-04-13T17:32:28.714" v="449"/>
          <ac:grpSpMkLst>
            <pc:docMk/>
            <pc:sldMk cId="2027384045" sldId="260"/>
            <ac:grpSpMk id="53" creationId="{FB9739EB-7F66-433D-841F-AB3CD18700B7}"/>
          </ac:grpSpMkLst>
        </pc:grpChg>
        <pc:picChg chg="add del mod">
          <ac:chgData name="Iwona Winiarska-Pringle" userId="S::iwona.winiarska-pringle@glasgow.ac.uk::c3477051-2070-4120-a66a-87a18b0094ac" providerId="AD" clId="Web-{488D539B-B2D0-436D-8BAD-105E1FD9FDD4}" dt="2023-04-13T17:32:49.339" v="454"/>
          <ac:picMkLst>
            <pc:docMk/>
            <pc:sldMk cId="2027384045" sldId="260"/>
            <ac:picMk id="30" creationId="{1797E15F-555D-3137-3316-A704473F881A}"/>
          </ac:picMkLst>
        </pc:picChg>
      </pc:sldChg>
      <pc:sldChg chg="addSp delSp modSp add del mod ord replId setClrOvrMap">
        <pc:chgData name="Iwona Winiarska-Pringle" userId="S::iwona.winiarska-pringle@glasgow.ac.uk::c3477051-2070-4120-a66a-87a18b0094ac" providerId="AD" clId="Web-{488D539B-B2D0-436D-8BAD-105E1FD9FDD4}" dt="2023-04-13T18:10:27.836" v="1585"/>
        <pc:sldMkLst>
          <pc:docMk/>
          <pc:sldMk cId="4010107405" sldId="261"/>
        </pc:sldMkLst>
        <pc:spChg chg="mod">
          <ac:chgData name="Iwona Winiarska-Pringle" userId="S::iwona.winiarska-pringle@glasgow.ac.uk::c3477051-2070-4120-a66a-87a18b0094ac" providerId="AD" clId="Web-{488D539B-B2D0-436D-8BAD-105E1FD9FDD4}" dt="2023-04-13T17:40:22.512" v="621" actId="14100"/>
          <ac:spMkLst>
            <pc:docMk/>
            <pc:sldMk cId="4010107405" sldId="261"/>
            <ac:spMk id="2" creationId="{00000000-0000-0000-0000-000000000000}"/>
          </ac:spMkLst>
        </pc:spChg>
        <pc:spChg chg="mod">
          <ac:chgData name="Iwona Winiarska-Pringle" userId="S::iwona.winiarska-pringle@glasgow.ac.uk::c3477051-2070-4120-a66a-87a18b0094ac" providerId="AD" clId="Web-{488D539B-B2D0-436D-8BAD-105E1FD9FDD4}" dt="2023-04-13T17:40:16.684" v="620"/>
          <ac:spMkLst>
            <pc:docMk/>
            <pc:sldMk cId="4010107405" sldId="261"/>
            <ac:spMk id="3" creationId="{00000000-0000-0000-0000-000000000000}"/>
          </ac:spMkLst>
        </pc:spChg>
        <pc:spChg chg="add mod">
          <ac:chgData name="Iwona Winiarska-Pringle" userId="S::iwona.winiarska-pringle@glasgow.ac.uk::c3477051-2070-4120-a66a-87a18b0094ac" providerId="AD" clId="Web-{488D539B-B2D0-436D-8BAD-105E1FD9FDD4}" dt="2023-04-13T17:50:10.989" v="1017" actId="20577"/>
          <ac:spMkLst>
            <pc:docMk/>
            <pc:sldMk cId="4010107405" sldId="261"/>
            <ac:spMk id="4" creationId="{8E6D2A55-6601-7786-0B70-B659782CC67A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7:40:16.684" v="620"/>
          <ac:spMkLst>
            <pc:docMk/>
            <pc:sldMk cId="4010107405" sldId="261"/>
            <ac:spMk id="48" creationId="{79BB35BC-D5C2-4C8B-A22A-A71E6191913B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7:40:16.684" v="620"/>
          <ac:spMkLst>
            <pc:docMk/>
            <pc:sldMk cId="4010107405" sldId="261"/>
            <ac:spMk id="54" creationId="{0671A8AE-40A1-4631-A6B8-581AFF065482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7:40:16.684" v="620"/>
          <ac:spMkLst>
            <pc:docMk/>
            <pc:sldMk cId="4010107405" sldId="261"/>
            <ac:spMk id="56" creationId="{AB58EF07-17C2-48CF-ABB0-EEF1F17CB8F0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7:40:16.684" v="620"/>
          <ac:spMkLst>
            <pc:docMk/>
            <pc:sldMk cId="4010107405" sldId="261"/>
            <ac:spMk id="58" creationId="{AF2F604E-43BE-4DC3-B983-E071523364F8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7:40:16.684" v="620"/>
          <ac:spMkLst>
            <pc:docMk/>
            <pc:sldMk cId="4010107405" sldId="261"/>
            <ac:spMk id="60" creationId="{08C9B587-E65E-4B52-B37C-ABEBB6E87928}"/>
          </ac:spMkLst>
        </pc:spChg>
        <pc:picChg chg="del">
          <ac:chgData name="Iwona Winiarska-Pringle" userId="S::iwona.winiarska-pringle@glasgow.ac.uk::c3477051-2070-4120-a66a-87a18b0094ac" providerId="AD" clId="Web-{488D539B-B2D0-436D-8BAD-105E1FD9FDD4}" dt="2023-04-13T17:40:01.355" v="618"/>
          <ac:picMkLst>
            <pc:docMk/>
            <pc:sldMk cId="4010107405" sldId="261"/>
            <ac:picMk id="30" creationId="{F2C8B48B-8067-A64E-F436-DCC6D94A93E2}"/>
          </ac:picMkLst>
        </pc:picChg>
        <pc:picChg chg="add del">
          <ac:chgData name="Iwona Winiarska-Pringle" userId="S::iwona.winiarska-pringle@glasgow.ac.uk::c3477051-2070-4120-a66a-87a18b0094ac" providerId="AD" clId="Web-{488D539B-B2D0-436D-8BAD-105E1FD9FDD4}" dt="2023-04-13T17:40:16.684" v="620"/>
          <ac:picMkLst>
            <pc:docMk/>
            <pc:sldMk cId="4010107405" sldId="261"/>
            <ac:picMk id="50" creationId="{11F33B57-0EC3-C79E-E8E3-45CF6D13F2D1}"/>
          </ac:picMkLst>
        </pc:picChg>
      </pc:sldChg>
      <pc:sldChg chg="addSp delSp modSp add replId delAnim modAnim">
        <pc:chgData name="Iwona Winiarska-Pringle" userId="S::iwona.winiarska-pringle@glasgow.ac.uk::c3477051-2070-4120-a66a-87a18b0094ac" providerId="AD" clId="Web-{488D539B-B2D0-436D-8BAD-105E1FD9FDD4}" dt="2023-04-13T19:13:32.552" v="1801"/>
        <pc:sldMkLst>
          <pc:docMk/>
          <pc:sldMk cId="280801024" sldId="262"/>
        </pc:sldMkLst>
        <pc:spChg chg="mod">
          <ac:chgData name="Iwona Winiarska-Pringle" userId="S::iwona.winiarska-pringle@glasgow.ac.uk::c3477051-2070-4120-a66a-87a18b0094ac" providerId="AD" clId="Web-{488D539B-B2D0-436D-8BAD-105E1FD9FDD4}" dt="2023-04-13T18:38:15.882" v="1653" actId="14100"/>
          <ac:spMkLst>
            <pc:docMk/>
            <pc:sldMk cId="280801024" sldId="262"/>
            <ac:spMk id="2" creationId="{00000000-0000-0000-0000-000000000000}"/>
          </ac:spMkLst>
        </pc:spChg>
        <pc:spChg chg="mod">
          <ac:chgData name="Iwona Winiarska-Pringle" userId="S::iwona.winiarska-pringle@glasgow.ac.uk::c3477051-2070-4120-a66a-87a18b0094ac" providerId="AD" clId="Web-{488D539B-B2D0-436D-8BAD-105E1FD9FDD4}" dt="2023-04-13T18:38:10.054" v="1652" actId="14100"/>
          <ac:spMkLst>
            <pc:docMk/>
            <pc:sldMk cId="280801024" sldId="262"/>
            <ac:spMk id="3" creationId="{00000000-0000-0000-0000-000000000000}"/>
          </ac:spMkLst>
        </pc:spChg>
        <pc:spChg chg="del">
          <ac:chgData name="Iwona Winiarska-Pringle" userId="S::iwona.winiarska-pringle@glasgow.ac.uk::c3477051-2070-4120-a66a-87a18b0094ac" providerId="AD" clId="Web-{488D539B-B2D0-436D-8BAD-105E1FD9FDD4}" dt="2023-04-13T17:49:43.253" v="1013"/>
          <ac:spMkLst>
            <pc:docMk/>
            <pc:sldMk cId="280801024" sldId="262"/>
            <ac:spMk id="16" creationId="{362D44EE-C852-4460-B8B5-C4F2BC20510C}"/>
          </ac:spMkLst>
        </pc:spChg>
        <pc:spChg chg="del">
          <ac:chgData name="Iwona Winiarska-Pringle" userId="S::iwona.winiarska-pringle@glasgow.ac.uk::c3477051-2070-4120-a66a-87a18b0094ac" providerId="AD" clId="Web-{488D539B-B2D0-436D-8BAD-105E1FD9FDD4}" dt="2023-04-13T17:49:43.253" v="1013"/>
          <ac:spMkLst>
            <pc:docMk/>
            <pc:sldMk cId="280801024" sldId="262"/>
            <ac:spMk id="18" creationId="{658970D8-8D1D-4B5C-894B-E871CC86543D}"/>
          </ac:spMkLst>
        </pc:spChg>
        <pc:spChg chg="del">
          <ac:chgData name="Iwona Winiarska-Pringle" userId="S::iwona.winiarska-pringle@glasgow.ac.uk::c3477051-2070-4120-a66a-87a18b0094ac" providerId="AD" clId="Web-{488D539B-B2D0-436D-8BAD-105E1FD9FDD4}" dt="2023-04-13T17:49:43.253" v="1013"/>
          <ac:spMkLst>
            <pc:docMk/>
            <pc:sldMk cId="280801024" sldId="262"/>
            <ac:spMk id="20" creationId="{F227E5B6-9132-43CA-B503-37A18562ADF2}"/>
          </ac:spMkLst>
        </pc:spChg>
        <pc:spChg chg="del">
          <ac:chgData name="Iwona Winiarska-Pringle" userId="S::iwona.winiarska-pringle@glasgow.ac.uk::c3477051-2070-4120-a66a-87a18b0094ac" providerId="AD" clId="Web-{488D539B-B2D0-436D-8BAD-105E1FD9FDD4}" dt="2023-04-13T17:49:43.253" v="1013"/>
          <ac:spMkLst>
            <pc:docMk/>
            <pc:sldMk cId="280801024" sldId="262"/>
            <ac:spMk id="22" creationId="{03C2051E-A88D-48E5-BACF-AAED17892722}"/>
          </ac:spMkLst>
        </pc:spChg>
        <pc:spChg chg="del">
          <ac:chgData name="Iwona Winiarska-Pringle" userId="S::iwona.winiarska-pringle@glasgow.ac.uk::c3477051-2070-4120-a66a-87a18b0094ac" providerId="AD" clId="Web-{488D539B-B2D0-436D-8BAD-105E1FD9FDD4}" dt="2023-04-13T17:49:43.253" v="1013"/>
          <ac:spMkLst>
            <pc:docMk/>
            <pc:sldMk cId="280801024" sldId="262"/>
            <ac:spMk id="24" creationId="{7821A508-2985-4905-874A-527429BAABFA}"/>
          </ac:spMkLst>
        </pc:spChg>
        <pc:spChg chg="del">
          <ac:chgData name="Iwona Winiarska-Pringle" userId="S::iwona.winiarska-pringle@glasgow.ac.uk::c3477051-2070-4120-a66a-87a18b0094ac" providerId="AD" clId="Web-{488D539B-B2D0-436D-8BAD-105E1FD9FDD4}" dt="2023-04-13T17:49:43.253" v="1013"/>
          <ac:spMkLst>
            <pc:docMk/>
            <pc:sldMk cId="280801024" sldId="262"/>
            <ac:spMk id="26" creationId="{D2929CB1-0E3C-4B2D-ADC5-0154FB33BA44}"/>
          </ac:spMkLst>
        </pc:spChg>
        <pc:spChg chg="del">
          <ac:chgData name="Iwona Winiarska-Pringle" userId="S::iwona.winiarska-pringle@glasgow.ac.uk::c3477051-2070-4120-a66a-87a18b0094ac" providerId="AD" clId="Web-{488D539B-B2D0-436D-8BAD-105E1FD9FDD4}" dt="2023-04-13T17:49:43.253" v="1013"/>
          <ac:spMkLst>
            <pc:docMk/>
            <pc:sldMk cId="280801024" sldId="262"/>
            <ac:spMk id="28" creationId="{5F2F0C84-BE8C-4DC2-A6D3-30349A801D5C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8:35:22.876" v="1615"/>
          <ac:spMkLst>
            <pc:docMk/>
            <pc:sldMk cId="280801024" sldId="262"/>
            <ac:spMk id="34" creationId="{2C61293E-6EBE-43EF-A52C-9BEBFD7679D4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8:35:22.876" v="1615"/>
          <ac:spMkLst>
            <pc:docMk/>
            <pc:sldMk cId="280801024" sldId="262"/>
            <ac:spMk id="36" creationId="{21540236-BFD5-4A9D-8840-4703E7F76825}"/>
          </ac:spMkLst>
        </pc:spChg>
        <pc:spChg chg="add">
          <ac:chgData name="Iwona Winiarska-Pringle" userId="S::iwona.winiarska-pringle@glasgow.ac.uk::c3477051-2070-4120-a66a-87a18b0094ac" providerId="AD" clId="Web-{488D539B-B2D0-436D-8BAD-105E1FD9FDD4}" dt="2023-04-13T18:35:22.876" v="1615"/>
          <ac:spMkLst>
            <pc:docMk/>
            <pc:sldMk cId="280801024" sldId="262"/>
            <ac:spMk id="42" creationId="{460B0EFB-53ED-4F35-B05D-F658EA021C65}"/>
          </ac:spMkLst>
        </pc:spChg>
        <pc:spChg chg="add">
          <ac:chgData name="Iwona Winiarska-Pringle" userId="S::iwona.winiarska-pringle@glasgow.ac.uk::c3477051-2070-4120-a66a-87a18b0094ac" providerId="AD" clId="Web-{488D539B-B2D0-436D-8BAD-105E1FD9FDD4}" dt="2023-04-13T18:35:22.876" v="1615"/>
          <ac:spMkLst>
            <pc:docMk/>
            <pc:sldMk cId="280801024" sldId="262"/>
            <ac:spMk id="44" creationId="{835EF3DD-7D43-4A27-8967-A92FD8CC9365}"/>
          </ac:spMkLst>
        </pc:spChg>
        <pc:picChg chg="add del">
          <ac:chgData name="Iwona Winiarska-Pringle" userId="S::iwona.winiarska-pringle@glasgow.ac.uk::c3477051-2070-4120-a66a-87a18b0094ac" providerId="AD" clId="Web-{488D539B-B2D0-436D-8BAD-105E1FD9FDD4}" dt="2023-04-13T18:35:06.688" v="1614"/>
          <ac:picMkLst>
            <pc:docMk/>
            <pc:sldMk cId="280801024" sldId="262"/>
            <ac:picMk id="30" creationId="{9433BD20-DECE-AF1E-CDA9-4549955AC4D4}"/>
          </ac:picMkLst>
        </pc:picChg>
        <pc:picChg chg="add mod">
          <ac:chgData name="Iwona Winiarska-Pringle" userId="S::iwona.winiarska-pringle@glasgow.ac.uk::c3477051-2070-4120-a66a-87a18b0094ac" providerId="AD" clId="Web-{488D539B-B2D0-436D-8BAD-105E1FD9FDD4}" dt="2023-04-13T18:38:06.038" v="1651" actId="14100"/>
          <ac:picMkLst>
            <pc:docMk/>
            <pc:sldMk cId="280801024" sldId="262"/>
            <ac:picMk id="38" creationId="{4E60E2BE-751E-C07E-42D5-A126271486D0}"/>
          </ac:picMkLst>
        </pc:picChg>
      </pc:sldChg>
      <pc:sldChg chg="addSp delSp modSp add mod replId delAnim modAnim setClrOvrMap">
        <pc:chgData name="Iwona Winiarska-Pringle" userId="S::iwona.winiarska-pringle@glasgow.ac.uk::c3477051-2070-4120-a66a-87a18b0094ac" providerId="AD" clId="Web-{488D539B-B2D0-436D-8BAD-105E1FD9FDD4}" dt="2023-04-13T19:19:47.297" v="1856" actId="14100"/>
        <pc:sldMkLst>
          <pc:docMk/>
          <pc:sldMk cId="59335118" sldId="263"/>
        </pc:sldMkLst>
        <pc:spChg chg="mod ord">
          <ac:chgData name="Iwona Winiarska-Pringle" userId="S::iwona.winiarska-pringle@glasgow.ac.uk::c3477051-2070-4120-a66a-87a18b0094ac" providerId="AD" clId="Web-{488D539B-B2D0-436D-8BAD-105E1FD9FDD4}" dt="2023-04-13T18:39:03.306" v="1659" actId="14100"/>
          <ac:spMkLst>
            <pc:docMk/>
            <pc:sldMk cId="59335118" sldId="263"/>
            <ac:spMk id="2" creationId="{00000000-0000-0000-0000-000000000000}"/>
          </ac:spMkLst>
        </pc:spChg>
        <pc:spChg chg="mod">
          <ac:chgData name="Iwona Winiarska-Pringle" userId="S::iwona.winiarska-pringle@glasgow.ac.uk::c3477051-2070-4120-a66a-87a18b0094ac" providerId="AD" clId="Web-{488D539B-B2D0-436D-8BAD-105E1FD9FDD4}" dt="2023-04-13T19:19:47.297" v="1856" actId="14100"/>
          <ac:spMkLst>
            <pc:docMk/>
            <pc:sldMk cId="59335118" sldId="263"/>
            <ac:spMk id="3" creationId="{00000000-0000-0000-0000-000000000000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7:51:53.914" v="1055"/>
          <ac:spMkLst>
            <pc:docMk/>
            <pc:sldMk cId="59335118" sldId="263"/>
            <ac:spMk id="34" creationId="{2C61293E-6EBE-43EF-A52C-9BEBFD7679D4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7:51:53.914" v="1055"/>
          <ac:spMkLst>
            <pc:docMk/>
            <pc:sldMk cId="59335118" sldId="263"/>
            <ac:spMk id="36" creationId="{21540236-BFD5-4A9D-8840-4703E7F76825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8:35:51.767" v="1620"/>
          <ac:spMkLst>
            <pc:docMk/>
            <pc:sldMk cId="59335118" sldId="263"/>
            <ac:spMk id="38" creationId="{100EDD19-6802-4EC3-95CE-CFFAB042CFD6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8:35:51.767" v="1620"/>
          <ac:spMkLst>
            <pc:docMk/>
            <pc:sldMk cId="59335118" sldId="263"/>
            <ac:spMk id="39" creationId="{DB17E863-922E-4C26-BD64-E8FD41D28661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7:50:34.349" v="1022"/>
          <ac:spMkLst>
            <pc:docMk/>
            <pc:sldMk cId="59335118" sldId="263"/>
            <ac:spMk id="41" creationId="{AD35AE2F-5E3A-49D9-8DE1-8A333BA4088E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8:38:31.180" v="1654"/>
          <ac:spMkLst>
            <pc:docMk/>
            <pc:sldMk cId="59335118" sldId="263"/>
            <ac:spMk id="42" creationId="{460B0EFB-53ED-4F35-B05D-F658EA021C65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7:50:34.349" v="1022"/>
          <ac:spMkLst>
            <pc:docMk/>
            <pc:sldMk cId="59335118" sldId="263"/>
            <ac:spMk id="43" creationId="{98072727-1E1A-4B8C-8839-AAB69FA2ECE2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7:50:34.349" v="1022"/>
          <ac:spMkLst>
            <pc:docMk/>
            <pc:sldMk cId="59335118" sldId="263"/>
            <ac:spMk id="45" creationId="{79EB4626-023C-436D-9F57-9EB46080909D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8:38:31.180" v="1654"/>
          <ac:spMkLst>
            <pc:docMk/>
            <pc:sldMk cId="59335118" sldId="263"/>
            <ac:spMk id="47" creationId="{835EF3DD-7D43-4A27-8967-A92FD8CC9365}"/>
          </ac:spMkLst>
        </pc:spChg>
        <pc:spChg chg="add">
          <ac:chgData name="Iwona Winiarska-Pringle" userId="S::iwona.winiarska-pringle@glasgow.ac.uk::c3477051-2070-4120-a66a-87a18b0094ac" providerId="AD" clId="Web-{488D539B-B2D0-436D-8BAD-105E1FD9FDD4}" dt="2023-04-13T18:38:31.180" v="1654"/>
          <ac:spMkLst>
            <pc:docMk/>
            <pc:sldMk cId="59335118" sldId="263"/>
            <ac:spMk id="52" creationId="{70DFA0FD-AB28-4B25-B870-4D2BBC35BA1D}"/>
          </ac:spMkLst>
        </pc:spChg>
        <pc:spChg chg="mod">
          <ac:chgData name="Iwona Winiarska-Pringle" userId="S::iwona.winiarska-pringle@glasgow.ac.uk::c3477051-2070-4120-a66a-87a18b0094ac" providerId="AD" clId="Web-{488D539B-B2D0-436D-8BAD-105E1FD9FDD4}" dt="2023-04-13T18:38:39.696" v="1655" actId="14100"/>
          <ac:spMkLst>
            <pc:docMk/>
            <pc:sldMk cId="59335118" sldId="263"/>
            <ac:spMk id="58" creationId="{EC3445B6-9C0D-4865-BF68-CD74892D0E08}"/>
          </ac:spMkLst>
        </pc:spChg>
        <pc:grpChg chg="add">
          <ac:chgData name="Iwona Winiarska-Pringle" userId="S::iwona.winiarska-pringle@glasgow.ac.uk::c3477051-2070-4120-a66a-87a18b0094ac" providerId="AD" clId="Web-{488D539B-B2D0-436D-8BAD-105E1FD9FDD4}" dt="2023-04-13T18:38:31.180" v="1654"/>
          <ac:grpSpMkLst>
            <pc:docMk/>
            <pc:sldMk cId="59335118" sldId="263"/>
            <ac:grpSpMk id="54" creationId="{0D628DFB-9CD1-4E2B-8B44-9FDF7E80F6D9}"/>
          </ac:grpSpMkLst>
        </pc:grpChg>
        <pc:picChg chg="del mod">
          <ac:chgData name="Iwona Winiarska-Pringle" userId="S::iwona.winiarska-pringle@glasgow.ac.uk::c3477051-2070-4120-a66a-87a18b0094ac" providerId="AD" clId="Web-{488D539B-B2D0-436D-8BAD-105E1FD9FDD4}" dt="2023-04-13T17:51:11.866" v="1033"/>
          <ac:picMkLst>
            <pc:docMk/>
            <pc:sldMk cId="59335118" sldId="263"/>
            <ac:picMk id="30" creationId="{9433BD20-DECE-AF1E-CDA9-4549955AC4D4}"/>
          </ac:picMkLst>
        </pc:picChg>
        <pc:picChg chg="add mod">
          <ac:chgData name="Iwona Winiarska-Pringle" userId="S::iwona.winiarska-pringle@glasgow.ac.uk::c3477051-2070-4120-a66a-87a18b0094ac" providerId="AD" clId="Web-{488D539B-B2D0-436D-8BAD-105E1FD9FDD4}" dt="2023-04-13T18:38:48.477" v="1656" actId="14100"/>
          <ac:picMkLst>
            <pc:docMk/>
            <pc:sldMk cId="59335118" sldId="263"/>
            <ac:picMk id="44" creationId="{485B55CD-0D51-46CF-68CA-535F64F87E73}"/>
          </ac:picMkLst>
        </pc:picChg>
      </pc:sldChg>
      <pc:sldChg chg="addSp delSp modSp add replId addAnim delAnim modAnim">
        <pc:chgData name="Iwona Winiarska-Pringle" userId="S::iwona.winiarska-pringle@glasgow.ac.uk::c3477051-2070-4120-a66a-87a18b0094ac" providerId="AD" clId="Web-{488D539B-B2D0-436D-8BAD-105E1FD9FDD4}" dt="2023-04-13T19:21:45.584" v="1862"/>
        <pc:sldMkLst>
          <pc:docMk/>
          <pc:sldMk cId="2432755384" sldId="264"/>
        </pc:sldMkLst>
        <pc:spChg chg="mod">
          <ac:chgData name="Iwona Winiarska-Pringle" userId="S::iwona.winiarska-pringle@glasgow.ac.uk::c3477051-2070-4120-a66a-87a18b0094ac" providerId="AD" clId="Web-{488D539B-B2D0-436D-8BAD-105E1FD9FDD4}" dt="2023-04-13T18:39:30.947" v="1663" actId="14100"/>
          <ac:spMkLst>
            <pc:docMk/>
            <pc:sldMk cId="2432755384" sldId="264"/>
            <ac:spMk id="2" creationId="{00000000-0000-0000-0000-000000000000}"/>
          </ac:spMkLst>
        </pc:spChg>
        <pc:spChg chg="mod">
          <ac:chgData name="Iwona Winiarska-Pringle" userId="S::iwona.winiarska-pringle@glasgow.ac.uk::c3477051-2070-4120-a66a-87a18b0094ac" providerId="AD" clId="Web-{488D539B-B2D0-436D-8BAD-105E1FD9FDD4}" dt="2023-04-13T19:21:23.643" v="1859" actId="14100"/>
          <ac:spMkLst>
            <pc:docMk/>
            <pc:sldMk cId="2432755384" sldId="264"/>
            <ac:spMk id="3" creationId="{00000000-0000-0000-0000-000000000000}"/>
          </ac:spMkLst>
        </pc:spChg>
        <pc:spChg chg="add mod">
          <ac:chgData name="Iwona Winiarska-Pringle" userId="S::iwona.winiarska-pringle@glasgow.ac.uk::c3477051-2070-4120-a66a-87a18b0094ac" providerId="AD" clId="Web-{488D539B-B2D0-436D-8BAD-105E1FD9FDD4}" dt="2023-04-13T19:18:37.873" v="1848" actId="14100"/>
          <ac:spMkLst>
            <pc:docMk/>
            <pc:sldMk cId="2432755384" sldId="264"/>
            <ac:spMk id="4" creationId="{C3855B3C-289B-A261-FC66-191CB290672B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8:37:23.974" v="1648"/>
          <ac:spMkLst>
            <pc:docMk/>
            <pc:sldMk cId="2432755384" sldId="264"/>
            <ac:spMk id="38" creationId="{100EDD19-6802-4EC3-95CE-CFFAB042CFD6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8:37:23.974" v="1648"/>
          <ac:spMkLst>
            <pc:docMk/>
            <pc:sldMk cId="2432755384" sldId="264"/>
            <ac:spMk id="39" creationId="{DB17E863-922E-4C26-BD64-E8FD41D28661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8:37:23.974" v="1647"/>
          <ac:spMkLst>
            <pc:docMk/>
            <pc:sldMk cId="2432755384" sldId="264"/>
            <ac:spMk id="45" creationId="{460B0EFB-53ED-4F35-B05D-F658EA021C65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8:37:23.974" v="1647"/>
          <ac:spMkLst>
            <pc:docMk/>
            <pc:sldMk cId="2432755384" sldId="264"/>
            <ac:spMk id="47" creationId="{835EF3DD-7D43-4A27-8967-A92FD8CC9365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8:37:35.381" v="1650"/>
          <ac:spMkLst>
            <pc:docMk/>
            <pc:sldMk cId="2432755384" sldId="264"/>
            <ac:spMk id="49" creationId="{04812C46-200A-4DEB-A05E-3ED6C68C2387}"/>
          </ac:spMkLst>
        </pc:spChg>
        <pc:spChg chg="add del">
          <ac:chgData name="Iwona Winiarska-Pringle" userId="S::iwona.winiarska-pringle@glasgow.ac.uk::c3477051-2070-4120-a66a-87a18b0094ac" providerId="AD" clId="Web-{488D539B-B2D0-436D-8BAD-105E1FD9FDD4}" dt="2023-04-13T18:37:35.381" v="1650"/>
          <ac:spMkLst>
            <pc:docMk/>
            <pc:sldMk cId="2432755384" sldId="264"/>
            <ac:spMk id="51" creationId="{D1EA859B-E555-4109-94F3-6700E046E008}"/>
          </ac:spMkLst>
        </pc:spChg>
        <pc:spChg chg="add">
          <ac:chgData name="Iwona Winiarska-Pringle" userId="S::iwona.winiarska-pringle@glasgow.ac.uk::c3477051-2070-4120-a66a-87a18b0094ac" providerId="AD" clId="Web-{488D539B-B2D0-436D-8BAD-105E1FD9FDD4}" dt="2023-04-13T18:37:35.381" v="1650"/>
          <ac:spMkLst>
            <pc:docMk/>
            <pc:sldMk cId="2432755384" sldId="264"/>
            <ac:spMk id="56" creationId="{70DFA0FD-AB28-4B25-B870-4D2BBC35BA1D}"/>
          </ac:spMkLst>
        </pc:spChg>
        <pc:spChg chg="mod">
          <ac:chgData name="Iwona Winiarska-Pringle" userId="S::iwona.winiarska-pringle@glasgow.ac.uk::c3477051-2070-4120-a66a-87a18b0094ac" providerId="AD" clId="Web-{488D539B-B2D0-436D-8BAD-105E1FD9FDD4}" dt="2023-04-13T18:39:39.041" v="1665" actId="14100"/>
          <ac:spMkLst>
            <pc:docMk/>
            <pc:sldMk cId="2432755384" sldId="264"/>
            <ac:spMk id="63" creationId="{1905757E-C772-4187-BD34-A12DC33F3996}"/>
          </ac:spMkLst>
        </pc:spChg>
        <pc:grpChg chg="add">
          <ac:chgData name="Iwona Winiarska-Pringle" userId="S::iwona.winiarska-pringle@glasgow.ac.uk::c3477051-2070-4120-a66a-87a18b0094ac" providerId="AD" clId="Web-{488D539B-B2D0-436D-8BAD-105E1FD9FDD4}" dt="2023-04-13T18:37:35.381" v="1650"/>
          <ac:grpSpMkLst>
            <pc:docMk/>
            <pc:sldMk cId="2432755384" sldId="264"/>
            <ac:grpSpMk id="58" creationId="{0D628DFB-9CD1-4E2B-8B44-9FDF7E80F6D9}"/>
          </ac:grpSpMkLst>
        </pc:grpChg>
        <pc:picChg chg="add del">
          <ac:chgData name="Iwona Winiarska-Pringle" userId="S::iwona.winiarska-pringle@glasgow.ac.uk::c3477051-2070-4120-a66a-87a18b0094ac" providerId="AD" clId="Web-{488D539B-B2D0-436D-8BAD-105E1FD9FDD4}" dt="2023-04-13T18:37:23.974" v="1647"/>
          <ac:picMkLst>
            <pc:docMk/>
            <pc:sldMk cId="2432755384" sldId="264"/>
            <ac:picMk id="41" creationId="{EF63E253-5CCF-9EF7-3646-91D2610305DF}"/>
          </ac:picMkLst>
        </pc:picChg>
        <pc:picChg chg="add mod">
          <ac:chgData name="Iwona Winiarska-Pringle" userId="S::iwona.winiarska-pringle@glasgow.ac.uk::c3477051-2070-4120-a66a-87a18b0094ac" providerId="AD" clId="Web-{488D539B-B2D0-436D-8BAD-105E1FD9FDD4}" dt="2023-04-13T19:03:24.253" v="1722" actId="14100"/>
          <ac:picMkLst>
            <pc:docMk/>
            <pc:sldMk cId="2432755384" sldId="264"/>
            <ac:picMk id="50" creationId="{E925A4AE-C578-01BB-3707-16DF500618BA}"/>
          </ac:picMkLst>
        </pc:picChg>
      </pc:sldChg>
    </pc:docChg>
  </pc:docChgLst>
  <pc:docChgLst>
    <pc:chgData name="Iwona Winiarska-Pringle" userId="S::iwona.winiarska-pringle@glasgow.ac.uk::c3477051-2070-4120-a66a-87a18b0094ac" providerId="AD" clId="Web-{3FBC06C3-4687-5E7E-8789-1E727E4CB8CE}"/>
    <pc:docChg chg="modSld">
      <pc:chgData name="Iwona Winiarska-Pringle" userId="S::iwona.winiarska-pringle@glasgow.ac.uk::c3477051-2070-4120-a66a-87a18b0094ac" providerId="AD" clId="Web-{3FBC06C3-4687-5E7E-8789-1E727E4CB8CE}" dt="2023-04-14T17:23:13.555" v="1653" actId="14100"/>
      <pc:docMkLst>
        <pc:docMk/>
      </pc:docMkLst>
      <pc:sldChg chg="addSp delSp modSp mod addAnim delAnim modAnim setClrOvrMap">
        <pc:chgData name="Iwona Winiarska-Pringle" userId="S::iwona.winiarska-pringle@glasgow.ac.uk::c3477051-2070-4120-a66a-87a18b0094ac" providerId="AD" clId="Web-{3FBC06C3-4687-5E7E-8789-1E727E4CB8CE}" dt="2023-04-14T17:11:22.689" v="1429"/>
        <pc:sldMkLst>
          <pc:docMk/>
          <pc:sldMk cId="109857222" sldId="256"/>
        </pc:sldMkLst>
        <pc:spChg chg="mod">
          <ac:chgData name="Iwona Winiarska-Pringle" userId="S::iwona.winiarska-pringle@glasgow.ac.uk::c3477051-2070-4120-a66a-87a18b0094ac" providerId="AD" clId="Web-{3FBC06C3-4687-5E7E-8789-1E727E4CB8CE}" dt="2023-04-14T14:57:22.256" v="120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Iwona Winiarska-Pringle" userId="S::iwona.winiarska-pringle@glasgow.ac.uk::c3477051-2070-4120-a66a-87a18b0094ac" providerId="AD" clId="Web-{3FBC06C3-4687-5E7E-8789-1E727E4CB8CE}" dt="2023-04-14T14:57:22.256" v="120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Iwona Winiarska-Pringle" userId="S::iwona.winiarska-pringle@glasgow.ac.uk::c3477051-2070-4120-a66a-87a18b0094ac" providerId="AD" clId="Web-{3FBC06C3-4687-5E7E-8789-1E727E4CB8CE}" dt="2023-04-14T14:57:22.256" v="120"/>
          <ac:spMkLst>
            <pc:docMk/>
            <pc:sldMk cId="109857222" sldId="256"/>
            <ac:spMk id="48" creationId="{0671A8AE-40A1-4631-A6B8-581AFF065482}"/>
          </ac:spMkLst>
        </pc:spChg>
        <pc:spChg chg="add del">
          <ac:chgData name="Iwona Winiarska-Pringle" userId="S::iwona.winiarska-pringle@glasgow.ac.uk::c3477051-2070-4120-a66a-87a18b0094ac" providerId="AD" clId="Web-{3FBC06C3-4687-5E7E-8789-1E727E4CB8CE}" dt="2023-04-14T14:57:22.256" v="120"/>
          <ac:spMkLst>
            <pc:docMk/>
            <pc:sldMk cId="109857222" sldId="256"/>
            <ac:spMk id="49" creationId="{AB58EF07-17C2-48CF-ABB0-EEF1F17CB8F0}"/>
          </ac:spMkLst>
        </pc:spChg>
        <pc:spChg chg="add del">
          <ac:chgData name="Iwona Winiarska-Pringle" userId="S::iwona.winiarska-pringle@glasgow.ac.uk::c3477051-2070-4120-a66a-87a18b0094ac" providerId="AD" clId="Web-{3FBC06C3-4687-5E7E-8789-1E727E4CB8CE}" dt="2023-04-14T14:57:22.256" v="120"/>
          <ac:spMkLst>
            <pc:docMk/>
            <pc:sldMk cId="109857222" sldId="256"/>
            <ac:spMk id="50" creationId="{AF2F604E-43BE-4DC3-B983-E071523364F8}"/>
          </ac:spMkLst>
        </pc:spChg>
        <pc:spChg chg="add del">
          <ac:chgData name="Iwona Winiarska-Pringle" userId="S::iwona.winiarska-pringle@glasgow.ac.uk::c3477051-2070-4120-a66a-87a18b0094ac" providerId="AD" clId="Web-{3FBC06C3-4687-5E7E-8789-1E727E4CB8CE}" dt="2023-04-14T14:57:22.256" v="120"/>
          <ac:spMkLst>
            <pc:docMk/>
            <pc:sldMk cId="109857222" sldId="256"/>
            <ac:spMk id="51" creationId="{08C9B587-E65E-4B52-B37C-ABEBB6E87928}"/>
          </ac:spMkLst>
        </pc:spChg>
        <pc:spChg chg="add del">
          <ac:chgData name="Iwona Winiarska-Pringle" userId="S::iwona.winiarska-pringle@glasgow.ac.uk::c3477051-2070-4120-a66a-87a18b0094ac" providerId="AD" clId="Web-{3FBC06C3-4687-5E7E-8789-1E727E4CB8CE}" dt="2023-04-14T14:56:46.035" v="113"/>
          <ac:spMkLst>
            <pc:docMk/>
            <pc:sldMk cId="109857222" sldId="256"/>
            <ac:spMk id="56" creationId="{9C7E0A2C-7C0A-4AAC-B3B0-6C12B2EBAE05}"/>
          </ac:spMkLst>
        </pc:spChg>
        <pc:spChg chg="add">
          <ac:chgData name="Iwona Winiarska-Pringle" userId="S::iwona.winiarska-pringle@glasgow.ac.uk::c3477051-2070-4120-a66a-87a18b0094ac" providerId="AD" clId="Web-{3FBC06C3-4687-5E7E-8789-1E727E4CB8CE}" dt="2023-04-14T14:57:22.256" v="120"/>
          <ac:spMkLst>
            <pc:docMk/>
            <pc:sldMk cId="109857222" sldId="256"/>
            <ac:spMk id="57" creationId="{0DBF1ABE-8590-450D-BB49-BDDCCF3EEA9E}"/>
          </ac:spMkLst>
        </pc:spChg>
        <pc:spChg chg="add del">
          <ac:chgData name="Iwona Winiarska-Pringle" userId="S::iwona.winiarska-pringle@glasgow.ac.uk::c3477051-2070-4120-a66a-87a18b0094ac" providerId="AD" clId="Web-{3FBC06C3-4687-5E7E-8789-1E727E4CB8CE}" dt="2023-04-14T14:56:46.035" v="113"/>
          <ac:spMkLst>
            <pc:docMk/>
            <pc:sldMk cId="109857222" sldId="256"/>
            <ac:spMk id="58" creationId="{5EB7D2A2-F448-44D4-938C-DC84CBCB3B1E}"/>
          </ac:spMkLst>
        </pc:spChg>
        <pc:spChg chg="add">
          <ac:chgData name="Iwona Winiarska-Pringle" userId="S::iwona.winiarska-pringle@glasgow.ac.uk::c3477051-2070-4120-a66a-87a18b0094ac" providerId="AD" clId="Web-{3FBC06C3-4687-5E7E-8789-1E727E4CB8CE}" dt="2023-04-14T14:57:22.256" v="120"/>
          <ac:spMkLst>
            <pc:docMk/>
            <pc:sldMk cId="109857222" sldId="256"/>
            <ac:spMk id="59" creationId="{18D32C3D-8F76-4E99-BE56-0836CC38CC84}"/>
          </ac:spMkLst>
        </pc:spChg>
        <pc:spChg chg="add del">
          <ac:chgData name="Iwona Winiarska-Pringle" userId="S::iwona.winiarska-pringle@glasgow.ac.uk::c3477051-2070-4120-a66a-87a18b0094ac" providerId="AD" clId="Web-{3FBC06C3-4687-5E7E-8789-1E727E4CB8CE}" dt="2023-04-14T14:56:46.035" v="113"/>
          <ac:spMkLst>
            <pc:docMk/>
            <pc:sldMk cId="109857222" sldId="256"/>
            <ac:spMk id="60" creationId="{871AEA07-1E14-44B4-8E55-64EF049CD66F}"/>
          </ac:spMkLst>
        </pc:spChg>
        <pc:spChg chg="add">
          <ac:chgData name="Iwona Winiarska-Pringle" userId="S::iwona.winiarska-pringle@glasgow.ac.uk::c3477051-2070-4120-a66a-87a18b0094ac" providerId="AD" clId="Web-{3FBC06C3-4687-5E7E-8789-1E727E4CB8CE}" dt="2023-04-14T14:57:22.256" v="120"/>
          <ac:spMkLst>
            <pc:docMk/>
            <pc:sldMk cId="109857222" sldId="256"/>
            <ac:spMk id="61" creationId="{70766076-46F5-42D5-A773-2B3BEF2B8B74}"/>
          </ac:spMkLst>
        </pc:spChg>
        <pc:spChg chg="add">
          <ac:chgData name="Iwona Winiarska-Pringle" userId="S::iwona.winiarska-pringle@glasgow.ac.uk::c3477051-2070-4120-a66a-87a18b0094ac" providerId="AD" clId="Web-{3FBC06C3-4687-5E7E-8789-1E727E4CB8CE}" dt="2023-04-14T14:57:22.256" v="120"/>
          <ac:spMkLst>
            <pc:docMk/>
            <pc:sldMk cId="109857222" sldId="256"/>
            <ac:spMk id="63" creationId="{CB7B90D9-1EC2-4A12-B24A-342C1BCA2FA1}"/>
          </ac:spMkLst>
        </pc:spChg>
        <pc:spChg chg="add del">
          <ac:chgData name="Iwona Winiarska-Pringle" userId="S::iwona.winiarska-pringle@glasgow.ac.uk::c3477051-2070-4120-a66a-87a18b0094ac" providerId="AD" clId="Web-{3FBC06C3-4687-5E7E-8789-1E727E4CB8CE}" dt="2023-04-14T14:57:22.240" v="119"/>
          <ac:spMkLst>
            <pc:docMk/>
            <pc:sldMk cId="109857222" sldId="256"/>
            <ac:spMk id="64" creationId="{22D09ED2-868F-42C6-866E-F92E0CEF314F}"/>
          </ac:spMkLst>
        </pc:spChg>
        <pc:spChg chg="add del">
          <ac:chgData name="Iwona Winiarska-Pringle" userId="S::iwona.winiarska-pringle@glasgow.ac.uk::c3477051-2070-4120-a66a-87a18b0094ac" providerId="AD" clId="Web-{3FBC06C3-4687-5E7E-8789-1E727E4CB8CE}" dt="2023-04-14T14:57:22.240" v="119"/>
          <ac:spMkLst>
            <pc:docMk/>
            <pc:sldMk cId="109857222" sldId="256"/>
            <ac:spMk id="65" creationId="{4E1BEB12-92AF-4445-98AD-4C7756E7C93B}"/>
          </ac:spMkLst>
        </pc:spChg>
        <pc:spChg chg="add del">
          <ac:chgData name="Iwona Winiarska-Pringle" userId="S::iwona.winiarska-pringle@glasgow.ac.uk::c3477051-2070-4120-a66a-87a18b0094ac" providerId="AD" clId="Web-{3FBC06C3-4687-5E7E-8789-1E727E4CB8CE}" dt="2023-04-14T14:57:22.240" v="119"/>
          <ac:spMkLst>
            <pc:docMk/>
            <pc:sldMk cId="109857222" sldId="256"/>
            <ac:spMk id="66" creationId="{D0522C2C-7B5C-48A7-A969-03941E5D2E76}"/>
          </ac:spMkLst>
        </pc:spChg>
        <pc:spChg chg="add del">
          <ac:chgData name="Iwona Winiarska-Pringle" userId="S::iwona.winiarska-pringle@glasgow.ac.uk::c3477051-2070-4120-a66a-87a18b0094ac" providerId="AD" clId="Web-{3FBC06C3-4687-5E7E-8789-1E727E4CB8CE}" dt="2023-04-14T14:57:22.240" v="119"/>
          <ac:spMkLst>
            <pc:docMk/>
            <pc:sldMk cId="109857222" sldId="256"/>
            <ac:spMk id="67" creationId="{9C682A1A-5B2D-4111-BBD6-620165633E5B}"/>
          </ac:spMkLst>
        </pc:spChg>
        <pc:spChg chg="add del">
          <ac:chgData name="Iwona Winiarska-Pringle" userId="S::iwona.winiarska-pringle@glasgow.ac.uk::c3477051-2070-4120-a66a-87a18b0094ac" providerId="AD" clId="Web-{3FBC06C3-4687-5E7E-8789-1E727E4CB8CE}" dt="2023-04-14T14:57:22.240" v="119"/>
          <ac:spMkLst>
            <pc:docMk/>
            <pc:sldMk cId="109857222" sldId="256"/>
            <ac:spMk id="68" creationId="{D6EE29F2-D77F-4BD0-A20B-334D316A1C9D}"/>
          </ac:spMkLst>
        </pc:spChg>
        <pc:picChg chg="del mod">
          <ac:chgData name="Iwona Winiarska-Pringle" userId="S::iwona.winiarska-pringle@glasgow.ac.uk::c3477051-2070-4120-a66a-87a18b0094ac" providerId="AD" clId="Web-{3FBC06C3-4687-5E7E-8789-1E727E4CB8CE}" dt="2023-04-14T14:56:13.643" v="111"/>
          <ac:picMkLst>
            <pc:docMk/>
            <pc:sldMk cId="109857222" sldId="256"/>
            <ac:picMk id="20" creationId="{171A3CD6-89C9-0240-6C3F-A6E8A88FAAE1}"/>
          </ac:picMkLst>
        </pc:picChg>
        <pc:picChg chg="add">
          <ac:chgData name="Iwona Winiarska-Pringle" userId="S::iwona.winiarska-pringle@glasgow.ac.uk::c3477051-2070-4120-a66a-87a18b0094ac" providerId="AD" clId="Web-{3FBC06C3-4687-5E7E-8789-1E727E4CB8CE}" dt="2023-04-14T14:57:22.256" v="120"/>
          <ac:picMkLst>
            <pc:docMk/>
            <pc:sldMk cId="109857222" sldId="256"/>
            <ac:picMk id="53" creationId="{453F6C06-546C-CFFC-C3F8-3D863D499CBF}"/>
          </ac:picMkLst>
        </pc:picChg>
        <pc:cxnChg chg="add del">
          <ac:chgData name="Iwona Winiarska-Pringle" userId="S::iwona.winiarska-pringle@glasgow.ac.uk::c3477051-2070-4120-a66a-87a18b0094ac" providerId="AD" clId="Web-{3FBC06C3-4687-5E7E-8789-1E727E4CB8CE}" dt="2023-04-14T14:56:46.035" v="113"/>
          <ac:cxnSpMkLst>
            <pc:docMk/>
            <pc:sldMk cId="109857222" sldId="256"/>
            <ac:cxnSpMk id="62" creationId="{F7C8EA93-3210-4C62-99E9-153C275E3A87}"/>
          </ac:cxnSpMkLst>
        </pc:cxnChg>
      </pc:sldChg>
      <pc:sldChg chg="modSp modNotes">
        <pc:chgData name="Iwona Winiarska-Pringle" userId="S::iwona.winiarska-pringle@glasgow.ac.uk::c3477051-2070-4120-a66a-87a18b0094ac" providerId="AD" clId="Web-{3FBC06C3-4687-5E7E-8789-1E727E4CB8CE}" dt="2023-04-14T14:45:36.632" v="13" actId="20577"/>
        <pc:sldMkLst>
          <pc:docMk/>
          <pc:sldMk cId="4188273347" sldId="258"/>
        </pc:sldMkLst>
        <pc:spChg chg="mod">
          <ac:chgData name="Iwona Winiarska-Pringle" userId="S::iwona.winiarska-pringle@glasgow.ac.uk::c3477051-2070-4120-a66a-87a18b0094ac" providerId="AD" clId="Web-{3FBC06C3-4687-5E7E-8789-1E727E4CB8CE}" dt="2023-04-14T14:44:28.458" v="1" actId="20577"/>
          <ac:spMkLst>
            <pc:docMk/>
            <pc:sldMk cId="4188273347" sldId="258"/>
            <ac:spMk id="2" creationId="{00000000-0000-0000-0000-000000000000}"/>
          </ac:spMkLst>
        </pc:spChg>
        <pc:spChg chg="mod">
          <ac:chgData name="Iwona Winiarska-Pringle" userId="S::iwona.winiarska-pringle@glasgow.ac.uk::c3477051-2070-4120-a66a-87a18b0094ac" providerId="AD" clId="Web-{3FBC06C3-4687-5E7E-8789-1E727E4CB8CE}" dt="2023-04-14T14:45:36.632" v="13" actId="20577"/>
          <ac:spMkLst>
            <pc:docMk/>
            <pc:sldMk cId="4188273347" sldId="258"/>
            <ac:spMk id="3" creationId="{00000000-0000-0000-0000-000000000000}"/>
          </ac:spMkLst>
        </pc:spChg>
      </pc:sldChg>
      <pc:sldChg chg="modSp modNotes">
        <pc:chgData name="Iwona Winiarska-Pringle" userId="S::iwona.winiarska-pringle@glasgow.ac.uk::c3477051-2070-4120-a66a-87a18b0094ac" providerId="AD" clId="Web-{3FBC06C3-4687-5E7E-8789-1E727E4CB8CE}" dt="2023-04-14T15:09:07.348" v="995"/>
        <pc:sldMkLst>
          <pc:docMk/>
          <pc:sldMk cId="4020164637" sldId="259"/>
        </pc:sldMkLst>
        <pc:spChg chg="mod">
          <ac:chgData name="Iwona Winiarska-Pringle" userId="S::iwona.winiarska-pringle@glasgow.ac.uk::c3477051-2070-4120-a66a-87a18b0094ac" providerId="AD" clId="Web-{3FBC06C3-4687-5E7E-8789-1E727E4CB8CE}" dt="2023-04-14T14:57:47.788" v="137" actId="20577"/>
          <ac:spMkLst>
            <pc:docMk/>
            <pc:sldMk cId="4020164637" sldId="259"/>
            <ac:spMk id="2" creationId="{00000000-0000-0000-0000-000000000000}"/>
          </ac:spMkLst>
        </pc:spChg>
        <pc:picChg chg="mod">
          <ac:chgData name="Iwona Winiarska-Pringle" userId="S::iwona.winiarska-pringle@glasgow.ac.uk::c3477051-2070-4120-a66a-87a18b0094ac" providerId="AD" clId="Web-{3FBC06C3-4687-5E7E-8789-1E727E4CB8CE}" dt="2023-04-14T14:46:55.683" v="25" actId="1076"/>
          <ac:picMkLst>
            <pc:docMk/>
            <pc:sldMk cId="4020164637" sldId="259"/>
            <ac:picMk id="30" creationId="{F2C8B48B-8067-A64E-F436-DCC6D94A93E2}"/>
          </ac:picMkLst>
        </pc:picChg>
      </pc:sldChg>
      <pc:sldChg chg="addSp delSp modSp mod setBg modNotes">
        <pc:chgData name="Iwona Winiarska-Pringle" userId="S::iwona.winiarska-pringle@glasgow.ac.uk::c3477051-2070-4120-a66a-87a18b0094ac" providerId="AD" clId="Web-{3FBC06C3-4687-5E7E-8789-1E727E4CB8CE}" dt="2023-04-14T15:16:32.569" v="1321"/>
        <pc:sldMkLst>
          <pc:docMk/>
          <pc:sldMk cId="280801024" sldId="262"/>
        </pc:sldMkLst>
        <pc:spChg chg="mod">
          <ac:chgData name="Iwona Winiarska-Pringle" userId="S::iwona.winiarska-pringle@glasgow.ac.uk::c3477051-2070-4120-a66a-87a18b0094ac" providerId="AD" clId="Web-{3FBC06C3-4687-5E7E-8789-1E727E4CB8CE}" dt="2023-04-14T14:54:16.889" v="108"/>
          <ac:spMkLst>
            <pc:docMk/>
            <pc:sldMk cId="280801024" sldId="262"/>
            <ac:spMk id="2" creationId="{00000000-0000-0000-0000-000000000000}"/>
          </ac:spMkLst>
        </pc:spChg>
        <pc:spChg chg="mod ord">
          <ac:chgData name="Iwona Winiarska-Pringle" userId="S::iwona.winiarska-pringle@glasgow.ac.uk::c3477051-2070-4120-a66a-87a18b0094ac" providerId="AD" clId="Web-{3FBC06C3-4687-5E7E-8789-1E727E4CB8CE}" dt="2023-04-14T14:54:16.889" v="108"/>
          <ac:spMkLst>
            <pc:docMk/>
            <pc:sldMk cId="280801024" sldId="262"/>
            <ac:spMk id="3" creationId="{00000000-0000-0000-0000-000000000000}"/>
          </ac:spMkLst>
        </pc:spChg>
        <pc:spChg chg="add mod">
          <ac:chgData name="Iwona Winiarska-Pringle" userId="S::iwona.winiarska-pringle@glasgow.ac.uk::c3477051-2070-4120-a66a-87a18b0094ac" providerId="AD" clId="Web-{3FBC06C3-4687-5E7E-8789-1E727E4CB8CE}" dt="2023-04-14T14:54:16.889" v="108"/>
          <ac:spMkLst>
            <pc:docMk/>
            <pc:sldMk cId="280801024" sldId="262"/>
            <ac:spMk id="6" creationId="{6F5193CA-2FD7-D5F8-3B9D-71EA83BC42C8}"/>
          </ac:spMkLst>
        </pc:spChg>
        <pc:spChg chg="del">
          <ac:chgData name="Iwona Winiarska-Pringle" userId="S::iwona.winiarska-pringle@glasgow.ac.uk::c3477051-2070-4120-a66a-87a18b0094ac" providerId="AD" clId="Web-{3FBC06C3-4687-5E7E-8789-1E727E4CB8CE}" dt="2023-04-14T14:52:21.571" v="97"/>
          <ac:spMkLst>
            <pc:docMk/>
            <pc:sldMk cId="280801024" sldId="262"/>
            <ac:spMk id="42" creationId="{460B0EFB-53ED-4F35-B05D-F658EA021C65}"/>
          </ac:spMkLst>
        </pc:spChg>
        <pc:spChg chg="del">
          <ac:chgData name="Iwona Winiarska-Pringle" userId="S::iwona.winiarska-pringle@glasgow.ac.uk::c3477051-2070-4120-a66a-87a18b0094ac" providerId="AD" clId="Web-{3FBC06C3-4687-5E7E-8789-1E727E4CB8CE}" dt="2023-04-14T14:52:21.571" v="97"/>
          <ac:spMkLst>
            <pc:docMk/>
            <pc:sldMk cId="280801024" sldId="262"/>
            <ac:spMk id="44" creationId="{835EF3DD-7D43-4A27-8967-A92FD8CC9365}"/>
          </ac:spMkLst>
        </pc:spChg>
        <pc:spChg chg="add del">
          <ac:chgData name="Iwona Winiarska-Pringle" userId="S::iwona.winiarska-pringle@glasgow.ac.uk::c3477051-2070-4120-a66a-87a18b0094ac" providerId="AD" clId="Web-{3FBC06C3-4687-5E7E-8789-1E727E4CB8CE}" dt="2023-04-14T14:54:03.576" v="104"/>
          <ac:spMkLst>
            <pc:docMk/>
            <pc:sldMk cId="280801024" sldId="262"/>
            <ac:spMk id="49" creationId="{D2B783EE-0239-4717-BBEA-8C9EAC61C824}"/>
          </ac:spMkLst>
        </pc:spChg>
        <pc:spChg chg="add del">
          <ac:chgData name="Iwona Winiarska-Pringle" userId="S::iwona.winiarska-pringle@glasgow.ac.uk::c3477051-2070-4120-a66a-87a18b0094ac" providerId="AD" clId="Web-{3FBC06C3-4687-5E7E-8789-1E727E4CB8CE}" dt="2023-04-14T14:54:03.576" v="104"/>
          <ac:spMkLst>
            <pc:docMk/>
            <pc:sldMk cId="280801024" sldId="262"/>
            <ac:spMk id="51" creationId="{A7B99495-F43F-4D80-A44F-2CB4764EB90B}"/>
          </ac:spMkLst>
        </pc:spChg>
        <pc:spChg chg="add del">
          <ac:chgData name="Iwona Winiarska-Pringle" userId="S::iwona.winiarska-pringle@glasgow.ac.uk::c3477051-2070-4120-a66a-87a18b0094ac" providerId="AD" clId="Web-{3FBC06C3-4687-5E7E-8789-1E727E4CB8CE}" dt="2023-04-14T14:54:03.576" v="104"/>
          <ac:spMkLst>
            <pc:docMk/>
            <pc:sldMk cId="280801024" sldId="262"/>
            <ac:spMk id="53" creationId="{70BEB1E7-2F88-40BC-B73D-42E5B6F80BFC}"/>
          </ac:spMkLst>
        </pc:spChg>
        <pc:spChg chg="add del">
          <ac:chgData name="Iwona Winiarska-Pringle" userId="S::iwona.winiarska-pringle@glasgow.ac.uk::c3477051-2070-4120-a66a-87a18b0094ac" providerId="AD" clId="Web-{3FBC06C3-4687-5E7E-8789-1E727E4CB8CE}" dt="2023-04-14T14:54:16.889" v="108"/>
          <ac:spMkLst>
            <pc:docMk/>
            <pc:sldMk cId="280801024" sldId="262"/>
            <ac:spMk id="58" creationId="{09C509D2-0C1A-47B8-89C1-D3AB17D45256}"/>
          </ac:spMkLst>
        </pc:spChg>
        <pc:spChg chg="add">
          <ac:chgData name="Iwona Winiarska-Pringle" userId="S::iwona.winiarska-pringle@glasgow.ac.uk::c3477051-2070-4120-a66a-87a18b0094ac" providerId="AD" clId="Web-{3FBC06C3-4687-5E7E-8789-1E727E4CB8CE}" dt="2023-04-14T14:54:16.889" v="108"/>
          <ac:spMkLst>
            <pc:docMk/>
            <pc:sldMk cId="280801024" sldId="262"/>
            <ac:spMk id="63" creationId="{D2B783EE-0239-4717-BBEA-8C9EAC61C824}"/>
          </ac:spMkLst>
        </pc:spChg>
        <pc:spChg chg="add">
          <ac:chgData name="Iwona Winiarska-Pringle" userId="S::iwona.winiarska-pringle@glasgow.ac.uk::c3477051-2070-4120-a66a-87a18b0094ac" providerId="AD" clId="Web-{3FBC06C3-4687-5E7E-8789-1E727E4CB8CE}" dt="2023-04-14T14:54:16.889" v="108"/>
          <ac:spMkLst>
            <pc:docMk/>
            <pc:sldMk cId="280801024" sldId="262"/>
            <ac:spMk id="65" creationId="{A7B99495-F43F-4D80-A44F-2CB4764EB90B}"/>
          </ac:spMkLst>
        </pc:spChg>
        <pc:spChg chg="add">
          <ac:chgData name="Iwona Winiarska-Pringle" userId="S::iwona.winiarska-pringle@glasgow.ac.uk::c3477051-2070-4120-a66a-87a18b0094ac" providerId="AD" clId="Web-{3FBC06C3-4687-5E7E-8789-1E727E4CB8CE}" dt="2023-04-14T14:54:16.889" v="108"/>
          <ac:spMkLst>
            <pc:docMk/>
            <pc:sldMk cId="280801024" sldId="262"/>
            <ac:spMk id="67" creationId="{70BEB1E7-2F88-40BC-B73D-42E5B6F80BFC}"/>
          </ac:spMkLst>
        </pc:spChg>
        <pc:picChg chg="add mod ord">
          <ac:chgData name="Iwona Winiarska-Pringle" userId="S::iwona.winiarska-pringle@glasgow.ac.uk::c3477051-2070-4120-a66a-87a18b0094ac" providerId="AD" clId="Web-{3FBC06C3-4687-5E7E-8789-1E727E4CB8CE}" dt="2023-04-14T14:54:16.889" v="108"/>
          <ac:picMkLst>
            <pc:docMk/>
            <pc:sldMk cId="280801024" sldId="262"/>
            <ac:picMk id="4" creationId="{6994D57D-8441-3156-5877-BE9E71BC8B02}"/>
          </ac:picMkLst>
        </pc:picChg>
        <pc:picChg chg="add mod ord">
          <ac:chgData name="Iwona Winiarska-Pringle" userId="S::iwona.winiarska-pringle@glasgow.ac.uk::c3477051-2070-4120-a66a-87a18b0094ac" providerId="AD" clId="Web-{3FBC06C3-4687-5E7E-8789-1E727E4CB8CE}" dt="2023-04-14T14:54:16.889" v="108"/>
          <ac:picMkLst>
            <pc:docMk/>
            <pc:sldMk cId="280801024" sldId="262"/>
            <ac:picMk id="5" creationId="{4416D477-A09D-CA9E-E485-630DDBD8A974}"/>
          </ac:picMkLst>
        </pc:picChg>
        <pc:picChg chg="del mod ord">
          <ac:chgData name="Iwona Winiarska-Pringle" userId="S::iwona.winiarska-pringle@glasgow.ac.uk::c3477051-2070-4120-a66a-87a18b0094ac" providerId="AD" clId="Web-{3FBC06C3-4687-5E7E-8789-1E727E4CB8CE}" dt="2023-04-14T14:54:06.560" v="105"/>
          <ac:picMkLst>
            <pc:docMk/>
            <pc:sldMk cId="280801024" sldId="262"/>
            <ac:picMk id="38" creationId="{4E60E2BE-751E-C07E-42D5-A126271486D0}"/>
          </ac:picMkLst>
        </pc:picChg>
      </pc:sldChg>
      <pc:sldChg chg="addSp delSp modSp modNotes">
        <pc:chgData name="Iwona Winiarska-Pringle" userId="S::iwona.winiarska-pringle@glasgow.ac.uk::c3477051-2070-4120-a66a-87a18b0094ac" providerId="AD" clId="Web-{3FBC06C3-4687-5E7E-8789-1E727E4CB8CE}" dt="2023-04-14T17:21:24.984" v="1626" actId="20577"/>
        <pc:sldMkLst>
          <pc:docMk/>
          <pc:sldMk cId="59335118" sldId="263"/>
        </pc:sldMkLst>
        <pc:spChg chg="mod">
          <ac:chgData name="Iwona Winiarska-Pringle" userId="S::iwona.winiarska-pringle@glasgow.ac.uk::c3477051-2070-4120-a66a-87a18b0094ac" providerId="AD" clId="Web-{3FBC06C3-4687-5E7E-8789-1E727E4CB8CE}" dt="2023-04-14T15:20:09.860" v="1339"/>
          <ac:spMkLst>
            <pc:docMk/>
            <pc:sldMk cId="59335118" sldId="263"/>
            <ac:spMk id="2" creationId="{00000000-0000-0000-0000-000000000000}"/>
          </ac:spMkLst>
        </pc:spChg>
        <pc:spChg chg="mod ord">
          <ac:chgData name="Iwona Winiarska-Pringle" userId="S::iwona.winiarska-pringle@glasgow.ac.uk::c3477051-2070-4120-a66a-87a18b0094ac" providerId="AD" clId="Web-{3FBC06C3-4687-5E7E-8789-1E727E4CB8CE}" dt="2023-04-14T17:21:24.984" v="1626" actId="20577"/>
          <ac:spMkLst>
            <pc:docMk/>
            <pc:sldMk cId="59335118" sldId="263"/>
            <ac:spMk id="3" creationId="{00000000-0000-0000-0000-000000000000}"/>
          </ac:spMkLst>
        </pc:spChg>
        <pc:spChg chg="del">
          <ac:chgData name="Iwona Winiarska-Pringle" userId="S::iwona.winiarska-pringle@glasgow.ac.uk::c3477051-2070-4120-a66a-87a18b0094ac" providerId="AD" clId="Web-{3FBC06C3-4687-5E7E-8789-1E727E4CB8CE}" dt="2023-04-14T15:18:40.590" v="1324"/>
          <ac:spMkLst>
            <pc:docMk/>
            <pc:sldMk cId="59335118" sldId="263"/>
            <ac:spMk id="52" creationId="{70DFA0FD-AB28-4B25-B870-4D2BBC35BA1D}"/>
          </ac:spMkLst>
        </pc:spChg>
        <pc:spChg chg="add del">
          <ac:chgData name="Iwona Winiarska-Pringle" userId="S::iwona.winiarska-pringle@glasgow.ac.uk::c3477051-2070-4120-a66a-87a18b0094ac" providerId="AD" clId="Web-{3FBC06C3-4687-5E7E-8789-1E727E4CB8CE}" dt="2023-04-14T15:19:04.904" v="1331"/>
          <ac:spMkLst>
            <pc:docMk/>
            <pc:sldMk cId="59335118" sldId="263"/>
            <ac:spMk id="64" creationId="{EAE48C4B-3A90-42C3-BA00-6092B477179E}"/>
          </ac:spMkLst>
        </pc:spChg>
        <pc:spChg chg="add del">
          <ac:chgData name="Iwona Winiarska-Pringle" userId="S::iwona.winiarska-pringle@glasgow.ac.uk::c3477051-2070-4120-a66a-87a18b0094ac" providerId="AD" clId="Web-{3FBC06C3-4687-5E7E-8789-1E727E4CB8CE}" dt="2023-04-14T15:19:04.904" v="1331"/>
          <ac:spMkLst>
            <pc:docMk/>
            <pc:sldMk cId="59335118" sldId="263"/>
            <ac:spMk id="66" creationId="{F919E280-CA27-4214-97E6-294E0C3BC4B3}"/>
          </ac:spMkLst>
        </pc:spChg>
        <pc:spChg chg="add del">
          <ac:chgData name="Iwona Winiarska-Pringle" userId="S::iwona.winiarska-pringle@glasgow.ac.uk::c3477051-2070-4120-a66a-87a18b0094ac" providerId="AD" clId="Web-{3FBC06C3-4687-5E7E-8789-1E727E4CB8CE}" dt="2023-04-14T15:19:02.247" v="1328"/>
          <ac:spMkLst>
            <pc:docMk/>
            <pc:sldMk cId="59335118" sldId="263"/>
            <ac:spMk id="71" creationId="{D009D6D5-DAC2-4A8B-A17A-E206B9012D09}"/>
          </ac:spMkLst>
        </pc:spChg>
        <pc:spChg chg="add del">
          <ac:chgData name="Iwona Winiarska-Pringle" userId="S::iwona.winiarska-pringle@glasgow.ac.uk::c3477051-2070-4120-a66a-87a18b0094ac" providerId="AD" clId="Web-{3FBC06C3-4687-5E7E-8789-1E727E4CB8CE}" dt="2023-04-14T15:19:04.904" v="1330"/>
          <ac:spMkLst>
            <pc:docMk/>
            <pc:sldMk cId="59335118" sldId="263"/>
            <ac:spMk id="73" creationId="{18D32C3D-8F76-4E99-BE56-0836CC38CC84}"/>
          </ac:spMkLst>
        </pc:spChg>
        <pc:spChg chg="add del">
          <ac:chgData name="Iwona Winiarska-Pringle" userId="S::iwona.winiarska-pringle@glasgow.ac.uk::c3477051-2070-4120-a66a-87a18b0094ac" providerId="AD" clId="Web-{3FBC06C3-4687-5E7E-8789-1E727E4CB8CE}" dt="2023-04-14T15:19:04.904" v="1330"/>
          <ac:spMkLst>
            <pc:docMk/>
            <pc:sldMk cId="59335118" sldId="263"/>
            <ac:spMk id="74" creationId="{0DBF1ABE-8590-450D-BB49-BDDCCF3EEA9E}"/>
          </ac:spMkLst>
        </pc:spChg>
        <pc:spChg chg="add del">
          <ac:chgData name="Iwona Winiarska-Pringle" userId="S::iwona.winiarska-pringle@glasgow.ac.uk::c3477051-2070-4120-a66a-87a18b0094ac" providerId="AD" clId="Web-{3FBC06C3-4687-5E7E-8789-1E727E4CB8CE}" dt="2023-04-14T15:19:04.904" v="1330"/>
          <ac:spMkLst>
            <pc:docMk/>
            <pc:sldMk cId="59335118" sldId="263"/>
            <ac:spMk id="75" creationId="{70766076-46F5-42D5-A773-2B3BEF2B8B74}"/>
          </ac:spMkLst>
        </pc:spChg>
        <pc:spChg chg="add del">
          <ac:chgData name="Iwona Winiarska-Pringle" userId="S::iwona.winiarska-pringle@glasgow.ac.uk::c3477051-2070-4120-a66a-87a18b0094ac" providerId="AD" clId="Web-{3FBC06C3-4687-5E7E-8789-1E727E4CB8CE}" dt="2023-04-14T15:19:04.904" v="1330"/>
          <ac:spMkLst>
            <pc:docMk/>
            <pc:sldMk cId="59335118" sldId="263"/>
            <ac:spMk id="77" creationId="{CB7B90D9-1EC2-4A12-B24A-342C1BCA2FA1}"/>
          </ac:spMkLst>
        </pc:spChg>
        <pc:spChg chg="add del">
          <ac:chgData name="Iwona Winiarska-Pringle" userId="S::iwona.winiarska-pringle@glasgow.ac.uk::c3477051-2070-4120-a66a-87a18b0094ac" providerId="AD" clId="Web-{3FBC06C3-4687-5E7E-8789-1E727E4CB8CE}" dt="2023-04-14T15:20:09.860" v="1339"/>
          <ac:spMkLst>
            <pc:docMk/>
            <pc:sldMk cId="59335118" sldId="263"/>
            <ac:spMk id="79" creationId="{D009D6D5-DAC2-4A8B-A17A-E206B9012D09}"/>
          </ac:spMkLst>
        </pc:spChg>
        <pc:spChg chg="add del">
          <ac:chgData name="Iwona Winiarska-Pringle" userId="S::iwona.winiarska-pringle@glasgow.ac.uk::c3477051-2070-4120-a66a-87a18b0094ac" providerId="AD" clId="Web-{3FBC06C3-4687-5E7E-8789-1E727E4CB8CE}" dt="2023-04-14T15:20:42.970" v="1340"/>
          <ac:spMkLst>
            <pc:docMk/>
            <pc:sldMk cId="59335118" sldId="263"/>
            <ac:spMk id="84" creationId="{DB304A14-32D0-4873-B914-423ED7B8DAFD}"/>
          </ac:spMkLst>
        </pc:spChg>
        <pc:spChg chg="add del">
          <ac:chgData name="Iwona Winiarska-Pringle" userId="S::iwona.winiarska-pringle@glasgow.ac.uk::c3477051-2070-4120-a66a-87a18b0094ac" providerId="AD" clId="Web-{3FBC06C3-4687-5E7E-8789-1E727E4CB8CE}" dt="2023-04-14T15:20:42.970" v="1340"/>
          <ac:spMkLst>
            <pc:docMk/>
            <pc:sldMk cId="59335118" sldId="263"/>
            <ac:spMk id="86" creationId="{1D460C86-854F-4FB3-ABC2-E823D8FEB9DB}"/>
          </ac:spMkLst>
        </pc:spChg>
        <pc:spChg chg="add del">
          <ac:chgData name="Iwona Winiarska-Pringle" userId="S::iwona.winiarska-pringle@glasgow.ac.uk::c3477051-2070-4120-a66a-87a18b0094ac" providerId="AD" clId="Web-{3FBC06C3-4687-5E7E-8789-1E727E4CB8CE}" dt="2023-04-14T15:20:42.970" v="1340"/>
          <ac:spMkLst>
            <pc:docMk/>
            <pc:sldMk cId="59335118" sldId="263"/>
            <ac:spMk id="88" creationId="{BB48116A-278A-4CC5-89D3-9DE8E8FF1245}"/>
          </ac:spMkLst>
        </pc:spChg>
        <pc:spChg chg="add">
          <ac:chgData name="Iwona Winiarska-Pringle" userId="S::iwona.winiarska-pringle@glasgow.ac.uk::c3477051-2070-4120-a66a-87a18b0094ac" providerId="AD" clId="Web-{3FBC06C3-4687-5E7E-8789-1E727E4CB8CE}" dt="2023-04-14T15:20:42.970" v="1340"/>
          <ac:spMkLst>
            <pc:docMk/>
            <pc:sldMk cId="59335118" sldId="263"/>
            <ac:spMk id="93" creationId="{DB304A14-32D0-4873-B914-423ED7B8DAFD}"/>
          </ac:spMkLst>
        </pc:spChg>
        <pc:spChg chg="add">
          <ac:chgData name="Iwona Winiarska-Pringle" userId="S::iwona.winiarska-pringle@glasgow.ac.uk::c3477051-2070-4120-a66a-87a18b0094ac" providerId="AD" clId="Web-{3FBC06C3-4687-5E7E-8789-1E727E4CB8CE}" dt="2023-04-14T15:20:42.970" v="1340"/>
          <ac:spMkLst>
            <pc:docMk/>
            <pc:sldMk cId="59335118" sldId="263"/>
            <ac:spMk id="95" creationId="{1D460C86-854F-4FB3-ABC2-E823D8FEB9DB}"/>
          </ac:spMkLst>
        </pc:spChg>
        <pc:spChg chg="add">
          <ac:chgData name="Iwona Winiarska-Pringle" userId="S::iwona.winiarska-pringle@glasgow.ac.uk::c3477051-2070-4120-a66a-87a18b0094ac" providerId="AD" clId="Web-{3FBC06C3-4687-5E7E-8789-1E727E4CB8CE}" dt="2023-04-14T15:20:42.970" v="1340"/>
          <ac:spMkLst>
            <pc:docMk/>
            <pc:sldMk cId="59335118" sldId="263"/>
            <ac:spMk id="97" creationId="{BB48116A-278A-4CC5-89D3-9DE8E8FF1245}"/>
          </ac:spMkLst>
        </pc:spChg>
        <pc:grpChg chg="del">
          <ac:chgData name="Iwona Winiarska-Pringle" userId="S::iwona.winiarska-pringle@glasgow.ac.uk::c3477051-2070-4120-a66a-87a18b0094ac" providerId="AD" clId="Web-{3FBC06C3-4687-5E7E-8789-1E727E4CB8CE}" dt="2023-04-14T15:18:40.590" v="1324"/>
          <ac:grpSpMkLst>
            <pc:docMk/>
            <pc:sldMk cId="59335118" sldId="263"/>
            <ac:grpSpMk id="54" creationId="{0D628DFB-9CD1-4E2B-8B44-9FDF7E80F6D9}"/>
          </ac:grpSpMkLst>
        </pc:grpChg>
        <pc:picChg chg="add mod ord">
          <ac:chgData name="Iwona Winiarska-Pringle" userId="S::iwona.winiarska-pringle@glasgow.ac.uk::c3477051-2070-4120-a66a-87a18b0094ac" providerId="AD" clId="Web-{3FBC06C3-4687-5E7E-8789-1E727E4CB8CE}" dt="2023-04-14T15:20:09.860" v="1339"/>
          <ac:picMkLst>
            <pc:docMk/>
            <pc:sldMk cId="59335118" sldId="263"/>
            <ac:picMk id="4" creationId="{EDC05833-FE05-34FB-B236-BB3877720C88}"/>
          </ac:picMkLst>
        </pc:picChg>
        <pc:picChg chg="del mod ord">
          <ac:chgData name="Iwona Winiarska-Pringle" userId="S::iwona.winiarska-pringle@glasgow.ac.uk::c3477051-2070-4120-a66a-87a18b0094ac" providerId="AD" clId="Web-{3FBC06C3-4687-5E7E-8789-1E727E4CB8CE}" dt="2023-04-14T15:18:46.497" v="1325"/>
          <ac:picMkLst>
            <pc:docMk/>
            <pc:sldMk cId="59335118" sldId="263"/>
            <ac:picMk id="44" creationId="{485B55CD-0D51-46CF-68CA-535F64F87E73}"/>
          </ac:picMkLst>
        </pc:picChg>
      </pc:sldChg>
      <pc:sldChg chg="addSp delSp modSp">
        <pc:chgData name="Iwona Winiarska-Pringle" userId="S::iwona.winiarska-pringle@glasgow.ac.uk::c3477051-2070-4120-a66a-87a18b0094ac" providerId="AD" clId="Web-{3FBC06C3-4687-5E7E-8789-1E727E4CB8CE}" dt="2023-04-14T17:23:13.555" v="1653" actId="14100"/>
        <pc:sldMkLst>
          <pc:docMk/>
          <pc:sldMk cId="2432755384" sldId="264"/>
        </pc:sldMkLst>
        <pc:spChg chg="mod">
          <ac:chgData name="Iwona Winiarska-Pringle" userId="S::iwona.winiarska-pringle@glasgow.ac.uk::c3477051-2070-4120-a66a-87a18b0094ac" providerId="AD" clId="Web-{3FBC06C3-4687-5E7E-8789-1E727E4CB8CE}" dt="2023-04-14T17:23:13.555" v="1653" actId="14100"/>
          <ac:spMkLst>
            <pc:docMk/>
            <pc:sldMk cId="2432755384" sldId="264"/>
            <ac:spMk id="2" creationId="{00000000-0000-0000-0000-000000000000}"/>
          </ac:spMkLst>
        </pc:spChg>
        <pc:spChg chg="mod">
          <ac:chgData name="Iwona Winiarska-Pringle" userId="S::iwona.winiarska-pringle@glasgow.ac.uk::c3477051-2070-4120-a66a-87a18b0094ac" providerId="AD" clId="Web-{3FBC06C3-4687-5E7E-8789-1E727E4CB8CE}" dt="2023-04-14T17:23:09.320" v="1652" actId="14100"/>
          <ac:spMkLst>
            <pc:docMk/>
            <pc:sldMk cId="2432755384" sldId="264"/>
            <ac:spMk id="3" creationId="{00000000-0000-0000-0000-000000000000}"/>
          </ac:spMkLst>
        </pc:spChg>
        <pc:spChg chg="mod ord">
          <ac:chgData name="Iwona Winiarska-Pringle" userId="S::iwona.winiarska-pringle@glasgow.ac.uk::c3477051-2070-4120-a66a-87a18b0094ac" providerId="AD" clId="Web-{3FBC06C3-4687-5E7E-8789-1E727E4CB8CE}" dt="2023-04-14T17:07:48.538" v="1389" actId="20577"/>
          <ac:spMkLst>
            <pc:docMk/>
            <pc:sldMk cId="2432755384" sldId="264"/>
            <ac:spMk id="4" creationId="{C3855B3C-289B-A261-FC66-191CB290672B}"/>
          </ac:spMkLst>
        </pc:spChg>
        <pc:spChg chg="del">
          <ac:chgData name="Iwona Winiarska-Pringle" userId="S::iwona.winiarska-pringle@glasgow.ac.uk::c3477051-2070-4120-a66a-87a18b0094ac" providerId="AD" clId="Web-{3FBC06C3-4687-5E7E-8789-1E727E4CB8CE}" dt="2023-04-14T15:23:08.476" v="1384"/>
          <ac:spMkLst>
            <pc:docMk/>
            <pc:sldMk cId="2432755384" sldId="264"/>
            <ac:spMk id="56" creationId="{70DFA0FD-AB28-4B25-B870-4D2BBC35BA1D}"/>
          </ac:spMkLst>
        </pc:spChg>
        <pc:spChg chg="add">
          <ac:chgData name="Iwona Winiarska-Pringle" userId="S::iwona.winiarska-pringle@glasgow.ac.uk::c3477051-2070-4120-a66a-87a18b0094ac" providerId="AD" clId="Web-{3FBC06C3-4687-5E7E-8789-1E727E4CB8CE}" dt="2023-04-14T15:23:08.476" v="1384"/>
          <ac:spMkLst>
            <pc:docMk/>
            <pc:sldMk cId="2432755384" sldId="264"/>
            <ac:spMk id="68" creationId="{F13C74B1-5B17-4795-BED0-7140497B445A}"/>
          </ac:spMkLst>
        </pc:spChg>
        <pc:spChg chg="add">
          <ac:chgData name="Iwona Winiarska-Pringle" userId="S::iwona.winiarska-pringle@glasgow.ac.uk::c3477051-2070-4120-a66a-87a18b0094ac" providerId="AD" clId="Web-{3FBC06C3-4687-5E7E-8789-1E727E4CB8CE}" dt="2023-04-14T15:23:08.476" v="1384"/>
          <ac:spMkLst>
            <pc:docMk/>
            <pc:sldMk cId="2432755384" sldId="264"/>
            <ac:spMk id="70" creationId="{D4974D33-8DC5-464E-8C6D-BE58F0669C17}"/>
          </ac:spMkLst>
        </pc:spChg>
        <pc:grpChg chg="del">
          <ac:chgData name="Iwona Winiarska-Pringle" userId="S::iwona.winiarska-pringle@glasgow.ac.uk::c3477051-2070-4120-a66a-87a18b0094ac" providerId="AD" clId="Web-{3FBC06C3-4687-5E7E-8789-1E727E4CB8CE}" dt="2023-04-14T15:23:08.476" v="1384"/>
          <ac:grpSpMkLst>
            <pc:docMk/>
            <pc:sldMk cId="2432755384" sldId="264"/>
            <ac:grpSpMk id="58" creationId="{0D628DFB-9CD1-4E2B-8B44-9FDF7E80F6D9}"/>
          </ac:grpSpMkLst>
        </pc:grpChg>
        <pc:picChg chg="add mod">
          <ac:chgData name="Iwona Winiarska-Pringle" userId="S::iwona.winiarska-pringle@glasgow.ac.uk::c3477051-2070-4120-a66a-87a18b0094ac" providerId="AD" clId="Web-{3FBC06C3-4687-5E7E-8789-1E727E4CB8CE}" dt="2023-04-14T17:22:53.429" v="1650" actId="14100"/>
          <ac:picMkLst>
            <pc:docMk/>
            <pc:sldMk cId="2432755384" sldId="264"/>
            <ac:picMk id="5" creationId="{97699F7B-0967-BBC8-A9D2-86E7DC879BF6}"/>
          </ac:picMkLst>
        </pc:picChg>
        <pc:picChg chg="del">
          <ac:chgData name="Iwona Winiarska-Pringle" userId="S::iwona.winiarska-pringle@glasgow.ac.uk::c3477051-2070-4120-a66a-87a18b0094ac" providerId="AD" clId="Web-{3FBC06C3-4687-5E7E-8789-1E727E4CB8CE}" dt="2023-04-14T15:23:00.773" v="1382"/>
          <ac:picMkLst>
            <pc:docMk/>
            <pc:sldMk cId="2432755384" sldId="264"/>
            <ac:picMk id="50" creationId="{E925A4AE-C578-01BB-3707-16DF500618BA}"/>
          </ac:picMkLst>
        </pc:picChg>
      </pc:sldChg>
    </pc:docChg>
  </pc:docChgLst>
  <pc:docChgLst>
    <pc:chgData name="Iwona Winiarska-Pringle" userId="S::iwona.winiarska-pringle@glasgow.ac.uk::c3477051-2070-4120-a66a-87a18b0094ac" providerId="AD" clId="Web-{1A126D78-A39B-4AC6-81EC-16197B22DF0F}"/>
    <pc:docChg chg="modSld">
      <pc:chgData name="Iwona Winiarska-Pringle" userId="S::iwona.winiarska-pringle@glasgow.ac.uk::c3477051-2070-4120-a66a-87a18b0094ac" providerId="AD" clId="Web-{1A126D78-A39B-4AC6-81EC-16197B22DF0F}" dt="2023-04-14T14:43:26.243" v="8" actId="20577"/>
      <pc:docMkLst>
        <pc:docMk/>
      </pc:docMkLst>
      <pc:sldChg chg="modSp">
        <pc:chgData name="Iwona Winiarska-Pringle" userId="S::iwona.winiarska-pringle@glasgow.ac.uk::c3477051-2070-4120-a66a-87a18b0094ac" providerId="AD" clId="Web-{1A126D78-A39B-4AC6-81EC-16197B22DF0F}" dt="2023-04-14T14:43:26.243" v="8" actId="20577"/>
        <pc:sldMkLst>
          <pc:docMk/>
          <pc:sldMk cId="4188273347" sldId="258"/>
        </pc:sldMkLst>
        <pc:spChg chg="mod">
          <ac:chgData name="Iwona Winiarska-Pringle" userId="S::iwona.winiarska-pringle@glasgow.ac.uk::c3477051-2070-4120-a66a-87a18b0094ac" providerId="AD" clId="Web-{1A126D78-A39B-4AC6-81EC-16197B22DF0F}" dt="2023-04-14T14:43:26.243" v="8" actId="20577"/>
          <ac:spMkLst>
            <pc:docMk/>
            <pc:sldMk cId="4188273347" sldId="258"/>
            <ac:spMk id="2" creationId="{00000000-0000-0000-0000-000000000000}"/>
          </ac:spMkLst>
        </pc:spChg>
      </pc:sldChg>
    </pc:docChg>
  </pc:docChgLst>
  <pc:docChgLst>
    <pc:chgData clId="Web-{488D539B-B2D0-436D-8BAD-105E1FD9FDD4}"/>
    <pc:docChg chg="modSld">
      <pc:chgData name="" userId="" providerId="" clId="Web-{488D539B-B2D0-436D-8BAD-105E1FD9FDD4}" dt="2023-04-13T17:14:20.375" v="20" actId="20577"/>
      <pc:docMkLst>
        <pc:docMk/>
      </pc:docMkLst>
      <pc:sldChg chg="modSp">
        <pc:chgData name="" userId="" providerId="" clId="Web-{488D539B-B2D0-436D-8BAD-105E1FD9FDD4}" dt="2023-04-13T17:14:20.375" v="20" actId="20577"/>
        <pc:sldMkLst>
          <pc:docMk/>
          <pc:sldMk cId="109857222" sldId="256"/>
        </pc:sldMkLst>
        <pc:spChg chg="mod">
          <ac:chgData name="" userId="" providerId="" clId="Web-{488D539B-B2D0-436D-8BAD-105E1FD9FDD4}" dt="2023-04-13T17:14:20.375" v="20" actId="20577"/>
          <ac:spMkLst>
            <pc:docMk/>
            <pc:sldMk cId="109857222" sldId="256"/>
            <ac:spMk id="2" creationId="{00000000-0000-0000-0000-000000000000}"/>
          </ac:spMkLst>
        </pc:spChg>
      </pc:sldChg>
    </pc:docChg>
  </pc:docChgLst>
  <pc:docChgLst>
    <pc:chgData name="Iwona Winiarska-Pringle" userId="S::iwona.winiarska-pringle@glasgow.ac.uk::c3477051-2070-4120-a66a-87a18b0094ac" providerId="AD" clId="Web-{0CF11279-BA1A-26BD-4BCC-C0696F54FB9F}"/>
    <pc:docChg chg="modSld">
      <pc:chgData name="Iwona Winiarska-Pringle" userId="S::iwona.winiarska-pringle@glasgow.ac.uk::c3477051-2070-4120-a66a-87a18b0094ac" providerId="AD" clId="Web-{0CF11279-BA1A-26BD-4BCC-C0696F54FB9F}" dt="2023-04-14T17:27:00.144" v="16"/>
      <pc:docMkLst>
        <pc:docMk/>
      </pc:docMkLst>
      <pc:sldChg chg="modNotes">
        <pc:chgData name="Iwona Winiarska-Pringle" userId="S::iwona.winiarska-pringle@glasgow.ac.uk::c3477051-2070-4120-a66a-87a18b0094ac" providerId="AD" clId="Web-{0CF11279-BA1A-26BD-4BCC-C0696F54FB9F}" dt="2023-04-14T17:26:39.941" v="1"/>
        <pc:sldMkLst>
          <pc:docMk/>
          <pc:sldMk cId="280801024" sldId="262"/>
        </pc:sldMkLst>
      </pc:sldChg>
      <pc:sldChg chg="modNotes">
        <pc:chgData name="Iwona Winiarska-Pringle" userId="S::iwona.winiarska-pringle@glasgow.ac.uk::c3477051-2070-4120-a66a-87a18b0094ac" providerId="AD" clId="Web-{0CF11279-BA1A-26BD-4BCC-C0696F54FB9F}" dt="2023-04-14T17:27:00.144" v="16"/>
        <pc:sldMkLst>
          <pc:docMk/>
          <pc:sldMk cId="2432755384" sldId="26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068EB8-03E4-46E4-8F1B-49A64305940B}" type="datetimeFigureOut">
              <a:t>4/14/2023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E82F6-F3BA-4376-AE75-C75E97E7203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877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82F6-F3BA-4376-AE75-C75E97E72035}" type="slidenum"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187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Rationale for the session: reading as white elephant of academia: essential, time-consuming, often undertaken individually and outside the office/ necessarily outside teaching – invisible to peers, managers yet essential in prof development/ research development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Argue after Alex: reading needs to be made more visible; our public engagement with it more visible –we need to talk more about the reading – engage more with reading and each other: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It's a community building – collective learning session – part of slow scholarship feminist movement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82F6-F3BA-4376-AE75-C75E97E72035}" type="slidenum"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176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Squirrelling: stones on the beach and pine cones from forest walks – btw to squirrel vs to hamster</a:t>
            </a:r>
          </a:p>
          <a:p>
            <a:r>
              <a:rPr lang="en-US" dirty="0">
                <a:cs typeface="Calibri"/>
              </a:rPr>
              <a:t>These three are not from one coherent project but a side reading to </a:t>
            </a:r>
            <a:r>
              <a:rPr lang="en-US" dirty="0" err="1">
                <a:cs typeface="Calibri"/>
              </a:rPr>
              <a:t>SoTLs</a:t>
            </a:r>
            <a:r>
              <a:rPr lang="en-US" dirty="0">
                <a:cs typeface="Calibri"/>
              </a:rPr>
              <a:t> over the years – resonated; intrigued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Care as central academic value and realities of/consequences of 'caring' duties in academia</a:t>
            </a:r>
          </a:p>
          <a:p>
            <a:r>
              <a:rPr lang="en-US" dirty="0">
                <a:cs typeface="Calibri"/>
              </a:rPr>
              <a:t>Emotions as indicators of structural barriers not merely individual psychological state</a:t>
            </a:r>
          </a:p>
          <a:p>
            <a:r>
              <a:rPr lang="en-US" dirty="0">
                <a:cs typeface="Calibri"/>
              </a:rPr>
              <a:t>Feminism – bumpy relationship and not until I fell the weight of societal expectations as a working mother and immigrant</a:t>
            </a:r>
          </a:p>
          <a:p>
            <a:r>
              <a:rPr lang="en-US" dirty="0">
                <a:cs typeface="Calibri"/>
              </a:rPr>
              <a:t>Texts which I squirreled away and longed to chat about: Here comes Warwick:-)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82F6-F3BA-4376-AE75-C75E97E72035}" type="slidenum"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3136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40  minutes?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82F6-F3BA-4376-AE75-C75E97E72035}" type="slidenum"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759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Show Padlet – mention FGT?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82F6-F3BA-4376-AE75-C75E97E72035}" type="slidenum">
              <a:rPr lang="en-GB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548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14/04/2023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14/04/2023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14/04/2023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teachingeap.wordpress.com/author/alexanderdin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/3.0/" TargetMode="External"/><Relationship Id="rId5" Type="http://schemas.openxmlformats.org/officeDocument/2006/relationships/hyperlink" Target="https://www.flickr.com/photos/marinaavila/2976513729/" TargetMode="Externa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Iwona.winiarska-pringle@glasgow.ac.uk" TargetMode="External"/><Relationship Id="rId4" Type="http://schemas.openxmlformats.org/officeDocument/2006/relationships/hyperlink" Target="https://padlet.com/iwonawiniarskapringle/english-for-academic-purposes-differently-nwurw42d3w0u6vm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0045" y="1346200"/>
            <a:ext cx="5624118" cy="3284538"/>
          </a:xfrm>
        </p:spPr>
        <p:txBody>
          <a:bodyPr anchor="b">
            <a:normAutofit/>
          </a:bodyPr>
          <a:lstStyle/>
          <a:p>
            <a:pPr algn="l"/>
            <a:r>
              <a:rPr lang="en-GB" sz="5600">
                <a:cs typeface="Calibri Light"/>
              </a:rPr>
              <a:t>Care, Emotions and Feminism: what can they tell us about EAP?</a:t>
            </a:r>
            <a:endParaRPr lang="en-GB" sz="56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369" y="4630738"/>
            <a:ext cx="5617794" cy="11509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2200">
                <a:cs typeface="Calibri"/>
              </a:rPr>
              <a:t>BALEAP 2023 Reading Group</a:t>
            </a:r>
          </a:p>
          <a:p>
            <a:pPr algn="l"/>
            <a:r>
              <a:rPr lang="en-GB" sz="2200">
                <a:cs typeface="Calibri"/>
              </a:rPr>
              <a:t>Iwona Winiarska-Pringle, University of Glasgow</a:t>
            </a: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18D32C3D-8F76-4E99-BE56-0836CC38C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8493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70766076-46F5-42D5-A773-2B3BEF2B8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25575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453F6C06-546C-CFFC-C3F8-3D863D499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75" r="15823" b="11"/>
          <a:stretch/>
        </p:blipFill>
        <p:spPr>
          <a:xfrm>
            <a:off x="-1507" y="10"/>
            <a:ext cx="5205951" cy="6857990"/>
          </a:xfrm>
          <a:custGeom>
            <a:avLst/>
            <a:gdLst/>
            <a:ahLst/>
            <a:cxnLst/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CB7B90D9-1EC2-4A12-B24A-342C1BCA2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9072" y="0"/>
            <a:ext cx="2845372" cy="6858000"/>
          </a:xfrm>
          <a:custGeom>
            <a:avLst/>
            <a:gdLst>
              <a:gd name="connsiteX0" fmla="*/ 939908 w 2845372"/>
              <a:gd name="connsiteY0" fmla="*/ 0 h 6858000"/>
              <a:gd name="connsiteX1" fmla="*/ 1222349 w 2845372"/>
              <a:gd name="connsiteY1" fmla="*/ 0 h 6858000"/>
              <a:gd name="connsiteX2" fmla="*/ 1244473 w 2845372"/>
              <a:gd name="connsiteY2" fmla="*/ 14997 h 6858000"/>
              <a:gd name="connsiteX3" fmla="*/ 2845372 w 2845372"/>
              <a:gd name="connsiteY3" fmla="*/ 3621656 h 6858000"/>
              <a:gd name="connsiteX4" fmla="*/ 971022 w 2845372"/>
              <a:gd name="connsiteY4" fmla="*/ 6374814 h 6858000"/>
              <a:gd name="connsiteX5" fmla="*/ 454374 w 2845372"/>
              <a:gd name="connsiteY5" fmla="*/ 6780599 h 6858000"/>
              <a:gd name="connsiteX6" fmla="*/ 342618 w 2845372"/>
              <a:gd name="connsiteY6" fmla="*/ 6858000 h 6858000"/>
              <a:gd name="connsiteX7" fmla="*/ 129116 w 2845372"/>
              <a:gd name="connsiteY7" fmla="*/ 6858000 h 6858000"/>
              <a:gd name="connsiteX8" fmla="*/ 0 w 2845372"/>
              <a:gd name="connsiteY8" fmla="*/ 6858000 h 6858000"/>
              <a:gd name="connsiteX9" fmla="*/ 119401 w 2845372"/>
              <a:gd name="connsiteY9" fmla="*/ 6780599 h 6858000"/>
              <a:gd name="connsiteX10" fmla="*/ 671389 w 2845372"/>
              <a:gd name="connsiteY10" fmla="*/ 6374814 h 6858000"/>
              <a:gd name="connsiteX11" fmla="*/ 2673952 w 2845372"/>
              <a:gd name="connsiteY11" fmla="*/ 3621656 h 6858000"/>
              <a:gd name="connsiteX12" fmla="*/ 963545 w 2845372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45372" h="6858000">
                <a:moveTo>
                  <a:pt x="939908" y="0"/>
                </a:moveTo>
                <a:lnTo>
                  <a:pt x="1222349" y="0"/>
                </a:lnTo>
                <a:lnTo>
                  <a:pt x="1244473" y="14997"/>
                </a:lnTo>
                <a:cubicBezTo>
                  <a:pt x="2271636" y="754641"/>
                  <a:pt x="2845372" y="2093192"/>
                  <a:pt x="2845372" y="3621656"/>
                </a:cubicBezTo>
                <a:cubicBezTo>
                  <a:pt x="2845372" y="4969131"/>
                  <a:pt x="1916647" y="5602839"/>
                  <a:pt x="971022" y="6374814"/>
                </a:cubicBezTo>
                <a:cubicBezTo>
                  <a:pt x="798819" y="6515397"/>
                  <a:pt x="628192" y="6653108"/>
                  <a:pt x="454374" y="6780599"/>
                </a:cubicBezTo>
                <a:lnTo>
                  <a:pt x="342618" y="6858000"/>
                </a:lnTo>
                <a:lnTo>
                  <a:pt x="129116" y="6858000"/>
                </a:lnTo>
                <a:lnTo>
                  <a:pt x="0" y="6858000"/>
                </a:lnTo>
                <a:lnTo>
                  <a:pt x="119401" y="6780599"/>
                </a:lnTo>
                <a:cubicBezTo>
                  <a:pt x="305108" y="6653108"/>
                  <a:pt x="487407" y="6515397"/>
                  <a:pt x="671389" y="6374814"/>
                </a:cubicBezTo>
                <a:cubicBezTo>
                  <a:pt x="1681699" y="5602839"/>
                  <a:pt x="2673952" y="4969131"/>
                  <a:pt x="2673952" y="3621656"/>
                </a:cubicBezTo>
                <a:cubicBezTo>
                  <a:pt x="2673952" y="2093192"/>
                  <a:pt x="2060970" y="754641"/>
                  <a:pt x="963545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44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29" descr="Person writing on a notepad">
            <a:extLst>
              <a:ext uri="{FF2B5EF4-FFF2-40B4-BE49-F238E27FC236}">
                <a16:creationId xmlns:a16="http://schemas.microsoft.com/office/drawing/2014/main" id="{E2F58AEE-CAAF-A76A-61CB-FF8E152F0F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52" r="-1" b="1651"/>
          <a:stretch/>
        </p:blipFill>
        <p:spPr>
          <a:xfrm>
            <a:off x="6190053" y="10"/>
            <a:ext cx="6001949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54" name="Freeform: Shape 46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5" name="Freeform: Shape 48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094" y="1161288"/>
            <a:ext cx="3438144" cy="1125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200" dirty="0">
                <a:cs typeface="Calibri Light"/>
              </a:rPr>
              <a:t>Session Plan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9848" y="2718054"/>
            <a:ext cx="5595510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2800" dirty="0"/>
              <a:t>Rationale for the session</a:t>
            </a:r>
            <a:endParaRPr lang="en-US" sz="2800" dirty="0">
              <a:cs typeface="Calibri"/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2800" dirty="0">
              <a:cs typeface="Calibri"/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2800" dirty="0"/>
              <a:t>Group discussion</a:t>
            </a:r>
            <a:endParaRPr lang="en-US" sz="2800" dirty="0">
              <a:cs typeface="Calibri"/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2800" dirty="0">
              <a:cs typeface="Calibri"/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2800" dirty="0"/>
              <a:t>What's next?</a:t>
            </a:r>
            <a:endParaRPr lang="en-US"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8273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9422" y="365125"/>
            <a:ext cx="7859999" cy="11223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800" u="sng" dirty="0">
                <a:cs typeface="Calibri Light"/>
              </a:rPr>
              <a:t>Why Reading Group?</a:t>
            </a:r>
          </a:p>
        </p:txBody>
      </p:sp>
      <p:pic>
        <p:nvPicPr>
          <p:cNvPr id="30" name="Picture 29" descr="Wood human figure">
            <a:extLst>
              <a:ext uri="{FF2B5EF4-FFF2-40B4-BE49-F238E27FC236}">
                <a16:creationId xmlns:a16="http://schemas.microsoft.com/office/drawing/2014/main" id="{F2C8B48B-8067-A64E-F436-DCC6D94A93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466" b="-1"/>
          <a:stretch/>
        </p:blipFill>
        <p:spPr>
          <a:xfrm>
            <a:off x="20" y="54791"/>
            <a:ext cx="3327343" cy="6527313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51413" y="1240619"/>
            <a:ext cx="7902385" cy="152891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1400"/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1400"/>
          </a:p>
          <a:p>
            <a:pPr algn="l"/>
            <a:r>
              <a:rPr lang="en-US" sz="3000" dirty="0"/>
              <a:t>Reading in academia has no or very little capital – the performativity of writing for publication is almost everything...</a:t>
            </a:r>
            <a:endParaRPr lang="en-US" sz="3000" dirty="0"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3000" dirty="0">
              <a:cs typeface="Calibri"/>
            </a:endParaRPr>
          </a:p>
          <a:p>
            <a:pPr algn="l"/>
            <a:endParaRPr lang="en-US" sz="3000" b="1" dirty="0">
              <a:cs typeface="Calibri"/>
            </a:endParaRPr>
          </a:p>
          <a:p>
            <a:pPr algn="l"/>
            <a:endParaRPr lang="en-US" sz="1400" dirty="0"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400"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5E3E44-3AB4-54CA-4054-0A913946A48E}"/>
              </a:ext>
            </a:extLst>
          </p:cNvPr>
          <p:cNvSpPr txBox="1"/>
          <p:nvPr/>
        </p:nvSpPr>
        <p:spPr>
          <a:xfrm>
            <a:off x="3424794" y="3231732"/>
            <a:ext cx="790976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cs typeface="Calibri"/>
              </a:rPr>
              <a:t>Metrics don’t measure reading.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89F867-17F5-E4BD-C5BB-2945F82F61B4}"/>
              </a:ext>
            </a:extLst>
          </p:cNvPr>
          <p:cNvSpPr txBox="1"/>
          <p:nvPr/>
        </p:nvSpPr>
        <p:spPr>
          <a:xfrm>
            <a:off x="3330347" y="4178649"/>
            <a:ext cx="8487725" cy="23986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3000" b="1" dirty="0">
                <a:cs typeface="Calibri"/>
              </a:rPr>
              <a:t>But, as practitioners</a:t>
            </a:r>
            <a:r>
              <a:rPr lang="en-US" sz="3000" dirty="0">
                <a:cs typeface="Calibri"/>
              </a:rPr>
              <a:t>, unencumbered from REF, </a:t>
            </a:r>
            <a:r>
              <a:rPr lang="en-US" sz="3000" b="1" dirty="0">
                <a:cs typeface="Calibri"/>
              </a:rPr>
              <a:t>we should value reading</a:t>
            </a:r>
            <a:r>
              <a:rPr lang="en-US" sz="3000" dirty="0">
                <a:cs typeface="Calibri"/>
              </a:rPr>
              <a:t> </a:t>
            </a:r>
            <a:r>
              <a:rPr lang="en-US" sz="3000" b="1" dirty="0">
                <a:cs typeface="Calibri"/>
              </a:rPr>
              <a:t>and make our public engagement with reading more visible and valued</a:t>
            </a:r>
            <a:endParaRPr lang="en-US" sz="3000" dirty="0"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dirty="0">
                <a:cs typeface="Calibri"/>
              </a:rPr>
              <a:t>   Ding, 2022 Scholarship, Ethics and Book reviews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dirty="0">
                <a:cs typeface="Calibri"/>
              </a:rPr>
              <a:t> </a:t>
            </a:r>
            <a:r>
              <a:rPr lang="en-US" sz="1400" dirty="0">
                <a:solidFill>
                  <a:srgbClr val="0563C1"/>
                </a:solidFill>
                <a:cs typeface="Calibri"/>
                <a:hlinkClick r:id="rId4"/>
              </a:rPr>
              <a:t>https://teachingeap.wordpress.com/author/alexanderding/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16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1" y="345810"/>
            <a:ext cx="51205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Why care, emotions and feminism?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1" y="1825625"/>
            <a:ext cx="5092194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700">
                <a:highlight>
                  <a:srgbClr val="FFFFFF"/>
                </a:highlight>
              </a:rPr>
              <a:t>Tuck, J. (2018). "I'm nobody's mum in this university": The gendering of work around student writing in UK higher education.</a:t>
            </a:r>
            <a:r>
              <a:rPr lang="en-US" sz="1700" i="1">
                <a:highlight>
                  <a:srgbClr val="FFFFFF"/>
                </a:highlight>
              </a:rPr>
              <a:t> Journal of English for Academic Purposes, 32</a:t>
            </a:r>
            <a:r>
              <a:rPr lang="en-US" sz="1700">
                <a:highlight>
                  <a:srgbClr val="FFFFFF"/>
                </a:highlight>
              </a:rPr>
              <a:t>, 32-41.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>
              <a:highlight>
                <a:srgbClr val="FFFFFF"/>
              </a:highlight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700">
                <a:highlight>
                  <a:srgbClr val="FFFFFF"/>
                </a:highlight>
              </a:rPr>
              <a:t>Benesch, S. (2020). Emotions and activism: English language teachers' emotion labor as responses to institutional power.</a:t>
            </a:r>
            <a:r>
              <a:rPr lang="en-US" sz="1700" i="1">
                <a:highlight>
                  <a:srgbClr val="FFFFFF"/>
                </a:highlight>
              </a:rPr>
              <a:t> Critical Inquiry in Language Studies, 17</a:t>
            </a:r>
            <a:r>
              <a:rPr lang="en-US" sz="1700">
                <a:highlight>
                  <a:srgbClr val="FFFFFF"/>
                </a:highlight>
              </a:rPr>
              <a:t>(1), 26-41.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>
              <a:highlight>
                <a:srgbClr val="FFFFFF"/>
              </a:highlight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700">
                <a:highlight>
                  <a:srgbClr val="FFFFFF"/>
                </a:highlight>
              </a:rPr>
              <a:t>Cerda, Y. (2022). Feminism: Affordances and applications for EAP. In A. Ding &amp; M. Evans (Eds.). </a:t>
            </a:r>
            <a:r>
              <a:rPr lang="en-US" sz="1700" i="1">
                <a:highlight>
                  <a:srgbClr val="FFFFFF"/>
                </a:highlight>
              </a:rPr>
              <a:t>Social Theory for English for Academic Purposes: Foundations and Perspectives</a:t>
            </a:r>
            <a:r>
              <a:rPr lang="en-US" sz="1700">
                <a:highlight>
                  <a:srgbClr val="FFFFFF"/>
                </a:highlight>
              </a:rPr>
              <a:t> (pp. 199–219). London,: Bloomsbury Academic</a:t>
            </a:r>
            <a:endParaRPr lang="en-US" sz="170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Dog in a squirrel costume">
            <a:extLst>
              <a:ext uri="{FF2B5EF4-FFF2-40B4-BE49-F238E27FC236}">
                <a16:creationId xmlns:a16="http://schemas.microsoft.com/office/drawing/2014/main" id="{6994D57D-8441-3156-5877-BE9E71BC8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21" r="21635" b="-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67" name="Arc 66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416D477-A09D-CA9E-E485-630DDBD8A9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3450" r="-3" b="-3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5193CA-2FD7-D5F8-3B9D-71EA83BC42C8}"/>
              </a:ext>
            </a:extLst>
          </p:cNvPr>
          <p:cNvSpPr txBox="1"/>
          <p:nvPr/>
        </p:nvSpPr>
        <p:spPr>
          <a:xfrm>
            <a:off x="9857708" y="6657945"/>
            <a:ext cx="233429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801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" name="Rectangle 92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65125"/>
            <a:ext cx="53875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/>
              <a:t>Prompts for discussion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825625"/>
            <a:ext cx="5532019" cy="45221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900">
              <a:highlight>
                <a:srgbClr val="FFFFFF"/>
              </a:highlight>
            </a:endParaRPr>
          </a:p>
          <a:p>
            <a:pPr marL="514350" indent="-2286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900" dirty="0">
                <a:highlight>
                  <a:srgbClr val="FFFFFF"/>
                </a:highlight>
              </a:rPr>
              <a:t>Brief intro &amp; why this session</a:t>
            </a:r>
            <a:endParaRPr lang="en-US" sz="1900" dirty="0">
              <a:highlight>
                <a:srgbClr val="FFFFFF"/>
              </a:highlight>
              <a:cs typeface="Calibri"/>
            </a:endParaRPr>
          </a:p>
          <a:p>
            <a:pPr marL="285750" indent="-2286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900">
              <a:highlight>
                <a:srgbClr val="FFFFFF"/>
              </a:highlight>
            </a:endParaRPr>
          </a:p>
          <a:p>
            <a:pPr marL="57150" algn="l">
              <a:spcBef>
                <a:spcPts val="0"/>
              </a:spcBef>
            </a:pPr>
            <a:r>
              <a:rPr lang="en-US" sz="1900" b="1" dirty="0">
                <a:highlight>
                  <a:srgbClr val="FFFFFF"/>
                </a:highlight>
              </a:rPr>
              <a:t>1.  What are your general impressions of the texts</a:t>
            </a:r>
            <a:endParaRPr lang="en-US" sz="1900" b="1" dirty="0">
              <a:cs typeface="Calibri" panose="020F0502020204030204"/>
            </a:endParaRPr>
          </a:p>
          <a:p>
            <a:pPr marL="57150" algn="l">
              <a:spcBef>
                <a:spcPts val="0"/>
              </a:spcBef>
            </a:pPr>
            <a:endParaRPr lang="en-US" sz="1900" dirty="0">
              <a:highlight>
                <a:srgbClr val="FFFFFF"/>
              </a:highlight>
            </a:endParaRPr>
          </a:p>
          <a:p>
            <a:pPr marL="57150" algn="l">
              <a:spcBef>
                <a:spcPts val="0"/>
              </a:spcBef>
            </a:pPr>
            <a:r>
              <a:rPr lang="en-US" sz="1900" dirty="0">
                <a:highlight>
                  <a:srgbClr val="FFFFFF"/>
                </a:highlight>
                <a:cs typeface="Calibri"/>
              </a:rPr>
              <a:t>Which concepts resonated and why?</a:t>
            </a:r>
          </a:p>
          <a:p>
            <a:pPr marL="514350" indent="-228600" algn="l">
              <a:spcBef>
                <a:spcPts val="0"/>
              </a:spcBef>
              <a:buChar char="•"/>
            </a:pPr>
            <a:endParaRPr lang="en-US" sz="1900">
              <a:highlight>
                <a:srgbClr val="FFFFFF"/>
              </a:highlight>
              <a:cs typeface="Calibri"/>
            </a:endParaRPr>
          </a:p>
          <a:p>
            <a:pPr marL="57150" algn="l">
              <a:spcBef>
                <a:spcPts val="0"/>
              </a:spcBef>
            </a:pPr>
            <a:r>
              <a:rPr lang="en-US" sz="1900" dirty="0">
                <a:highlight>
                  <a:srgbClr val="FFFFFF"/>
                </a:highlight>
              </a:rPr>
              <a:t>2. </a:t>
            </a:r>
            <a:r>
              <a:rPr lang="en-US" sz="1900" b="1" dirty="0">
                <a:highlight>
                  <a:srgbClr val="FFFFFF"/>
                </a:highlight>
              </a:rPr>
              <a:t>How can considering these three approaches to our professional identity and practice broaden our understanding of the field?</a:t>
            </a:r>
            <a:endParaRPr lang="en-US" sz="1900" b="1" dirty="0">
              <a:highlight>
                <a:srgbClr val="FFFFFF"/>
              </a:highlight>
              <a:cs typeface="Calibri"/>
            </a:endParaRPr>
          </a:p>
          <a:p>
            <a:pPr marL="57150" algn="l">
              <a:spcBef>
                <a:spcPts val="0"/>
              </a:spcBef>
            </a:pPr>
            <a:endParaRPr lang="en-US" sz="1900" dirty="0">
              <a:highlight>
                <a:srgbClr val="FFFFFF"/>
              </a:highlight>
            </a:endParaRPr>
          </a:p>
          <a:p>
            <a:pPr marL="57150" algn="l">
              <a:spcBef>
                <a:spcPts val="0"/>
              </a:spcBef>
            </a:pPr>
            <a:r>
              <a:rPr lang="en-US" sz="1900" dirty="0">
                <a:highlight>
                  <a:srgbClr val="FFFFFF"/>
                </a:highlight>
              </a:rPr>
              <a:t> What's their 'disruptive potential'?</a:t>
            </a:r>
            <a:endParaRPr lang="en-US" dirty="0">
              <a:cs typeface="Calibri" panose="020F0502020204030204"/>
            </a:endParaRPr>
          </a:p>
          <a:p>
            <a:pPr marL="57150" algn="l">
              <a:spcBef>
                <a:spcPts val="0"/>
              </a:spcBef>
            </a:pPr>
            <a:endParaRPr lang="en-US" sz="1900">
              <a:highlight>
                <a:srgbClr val="FFFFFF"/>
              </a:highlight>
              <a:cs typeface="Calibri" panose="020F0502020204030204"/>
            </a:endParaRPr>
          </a:p>
          <a:p>
            <a:pPr marL="57150" algn="l">
              <a:spcBef>
                <a:spcPts val="0"/>
              </a:spcBef>
            </a:pPr>
            <a:r>
              <a:rPr lang="en-US" sz="1900" b="1" dirty="0">
                <a:highlight>
                  <a:srgbClr val="FFFFFF"/>
                </a:highlight>
              </a:rPr>
              <a:t>3. Are there any challenges to adopting these under-represented perspectives?</a:t>
            </a:r>
            <a:endParaRPr lang="en-US" sz="1900" b="1" dirty="0">
              <a:highlight>
                <a:srgbClr val="FFFFFF"/>
              </a:highlight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900"/>
          </a:p>
        </p:txBody>
      </p:sp>
      <p:pic>
        <p:nvPicPr>
          <p:cNvPr id="4" name="Picture 4" descr="Smiling office workers in meeting">
            <a:extLst>
              <a:ext uri="{FF2B5EF4-FFF2-40B4-BE49-F238E27FC236}">
                <a16:creationId xmlns:a16="http://schemas.microsoft.com/office/drawing/2014/main" id="{EDC05833-FE05-34FB-B236-BB3877720C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3" r="25101" b="2"/>
          <a:stretch/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95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35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" y="325369"/>
            <a:ext cx="6536360" cy="18123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/>
              <a:t>What's next?</a:t>
            </a:r>
          </a:p>
        </p:txBody>
      </p:sp>
      <p:sp>
        <p:nvSpPr>
          <p:cNvPr id="7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667" y="2754658"/>
            <a:ext cx="7160208" cy="23747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500">
              <a:highlight>
                <a:srgbClr val="FFFFFF"/>
              </a:highlight>
            </a:endParaRPr>
          </a:p>
          <a:p>
            <a:pPr marL="514350" indent="-2286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highlight>
                  <a:srgbClr val="FFFFFF"/>
                </a:highlight>
              </a:rPr>
              <a:t>Have any of the texts/concepts inspired you?</a:t>
            </a:r>
            <a:endParaRPr lang="en-US" sz="1500" dirty="0">
              <a:highlight>
                <a:srgbClr val="FFFFFF"/>
              </a:highlight>
              <a:cs typeface="Calibri"/>
            </a:endParaRPr>
          </a:p>
          <a:p>
            <a:pPr marL="514350" indent="-2286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500">
              <a:highlight>
                <a:srgbClr val="FFFFFF"/>
              </a:highlight>
            </a:endParaRPr>
          </a:p>
          <a:p>
            <a:pPr marL="514350" indent="-2286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highlight>
                  <a:srgbClr val="FFFFFF"/>
                </a:highlight>
              </a:rPr>
              <a:t>What would help you explore it/ use it in your next scholarship/research project? </a:t>
            </a:r>
            <a:endParaRPr lang="en-US" sz="1500" dirty="0">
              <a:highlight>
                <a:srgbClr val="FFFFFF"/>
              </a:highlight>
              <a:cs typeface="Calibri"/>
            </a:endParaRPr>
          </a:p>
          <a:p>
            <a:pPr indent="-2286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500">
              <a:highlight>
                <a:srgbClr val="FFFFFF"/>
              </a:highlight>
            </a:endParaRPr>
          </a:p>
          <a:p>
            <a:pPr marL="342900" indent="-2286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highlight>
                  <a:srgbClr val="FFFFFF"/>
                </a:highlight>
              </a:rPr>
              <a:t>More reading groups?</a:t>
            </a:r>
            <a:endParaRPr lang="en-US" sz="1500" dirty="0"/>
          </a:p>
          <a:p>
            <a:pPr marL="342900" indent="-2286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highlight>
                  <a:srgbClr val="FFFFFF"/>
                </a:highlight>
              </a:rPr>
              <a:t>Connecting to others conducting similar investigations?</a:t>
            </a:r>
            <a:endParaRPr lang="en-US" sz="1500" dirty="0"/>
          </a:p>
          <a:p>
            <a:pPr marL="342900" indent="-2286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highlight>
                  <a:srgbClr val="FFFFFF"/>
                </a:highlight>
              </a:rPr>
              <a:t>Looking for partners to investigate today's concepts?</a:t>
            </a:r>
            <a:endParaRPr lang="en-US" sz="1500" dirty="0">
              <a:highlight>
                <a:srgbClr val="FFFFFF"/>
              </a:highlight>
              <a:cs typeface="Calibri"/>
            </a:endParaRPr>
          </a:p>
          <a:p>
            <a:pPr marL="342900" indent="-2286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highlight>
                  <a:srgbClr val="FFFFFF"/>
                </a:highlight>
              </a:rPr>
              <a:t>Other?</a:t>
            </a:r>
            <a:endParaRPr lang="en-US" sz="1500" dirty="0">
              <a:highlight>
                <a:srgbClr val="FFFFFF"/>
              </a:highlight>
              <a:cs typeface="Calibri"/>
            </a:endParaRPr>
          </a:p>
          <a:p>
            <a:pPr marL="57150" indent="-2286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500">
              <a:highlight>
                <a:srgbClr val="FFFFFF"/>
              </a:highlight>
            </a:endParaRPr>
          </a:p>
          <a:p>
            <a:pPr marL="57150" indent="-2286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500">
              <a:highlight>
                <a:srgbClr val="FFFFFF"/>
              </a:highlight>
            </a:endParaRPr>
          </a:p>
          <a:p>
            <a:pPr indent="-2286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500">
              <a:highlight>
                <a:srgbClr val="FFFFFF"/>
              </a:highlight>
            </a:endParaRPr>
          </a:p>
          <a:p>
            <a:pPr indent="-2286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500">
              <a:highlight>
                <a:srgbClr val="FFFFFF"/>
              </a:highlight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500"/>
          </a:p>
        </p:txBody>
      </p:sp>
      <p:pic>
        <p:nvPicPr>
          <p:cNvPr id="5" name="Picture 5" descr="Path winding through a grassy field">
            <a:extLst>
              <a:ext uri="{FF2B5EF4-FFF2-40B4-BE49-F238E27FC236}">
                <a16:creationId xmlns:a16="http://schemas.microsoft.com/office/drawing/2014/main" id="{97699F7B-0967-BBC8-A9D2-86E7DC879B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18" r="9529" b="-1"/>
          <a:stretch/>
        </p:blipFill>
        <p:spPr>
          <a:xfrm>
            <a:off x="7794770" y="10"/>
            <a:ext cx="4395707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855B3C-289B-A261-FC66-191CB290672B}"/>
              </a:ext>
            </a:extLst>
          </p:cNvPr>
          <p:cNvSpPr txBox="1"/>
          <p:nvPr/>
        </p:nvSpPr>
        <p:spPr>
          <a:xfrm>
            <a:off x="208818" y="5362550"/>
            <a:ext cx="8271788" cy="9171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tx2"/>
                </a:solidFill>
                <a:highlight>
                  <a:srgbClr val="FFFFFF"/>
                </a:highlight>
                <a:cs typeface="Calibri"/>
              </a:rPr>
              <a:t>My highly limited (yet slowly growing) </a:t>
            </a:r>
            <a:r>
              <a:rPr lang="en-US" dirty="0">
                <a:solidFill>
                  <a:schemeClr val="tx2"/>
                </a:solidFill>
                <a:highlight>
                  <a:srgbClr val="FFFFFF"/>
                </a:highlight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reading list</a:t>
            </a:r>
            <a:r>
              <a:rPr lang="en-US" dirty="0">
                <a:solidFill>
                  <a:schemeClr val="tx2"/>
                </a:solidFill>
                <a:highlight>
                  <a:srgbClr val="FFFFFF"/>
                </a:highlight>
                <a:cs typeface="Calibri"/>
              </a:rPr>
              <a:t> on these and related concepts and contact details:</a:t>
            </a:r>
            <a:endParaRPr lang="en-US">
              <a:solidFill>
                <a:schemeClr val="tx2"/>
              </a:solidFill>
              <a:cs typeface="Calibri"/>
            </a:endParaRPr>
          </a:p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tx2"/>
                </a:solidFill>
                <a:highlight>
                  <a:srgbClr val="FFFFFF"/>
                </a:highlight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Iwona.winiarska-pringle@glasgow.ac.uk</a:t>
            </a:r>
            <a:endParaRPr lang="en-GB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75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Care, Emotions and Feminism: what can they tell us about EAP?</vt:lpstr>
      <vt:lpstr>Session Plan</vt:lpstr>
      <vt:lpstr>Why Reading Group?</vt:lpstr>
      <vt:lpstr>Why care, emotions and feminism?</vt:lpstr>
      <vt:lpstr>Prompts for discussion</vt:lpstr>
      <vt:lpstr>What's next?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734</cp:revision>
  <dcterms:created xsi:type="dcterms:W3CDTF">2023-04-13T17:14:09Z</dcterms:created>
  <dcterms:modified xsi:type="dcterms:W3CDTF">2023-04-14T17:27:05Z</dcterms:modified>
</cp:coreProperties>
</file>