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58" r:id="rId5"/>
    <p:sldId id="277" r:id="rId6"/>
    <p:sldId id="275" r:id="rId7"/>
    <p:sldId id="276" r:id="rId8"/>
    <p:sldId id="262" r:id="rId9"/>
    <p:sldId id="279" r:id="rId10"/>
    <p:sldId id="278" r:id="rId11"/>
    <p:sldId id="274" r:id="rId12"/>
    <p:sldId id="266" r:id="rId13"/>
    <p:sldId id="283" r:id="rId14"/>
    <p:sldId id="265" r:id="rId15"/>
    <p:sldId id="280" r:id="rId16"/>
    <p:sldId id="282" r:id="rId17"/>
    <p:sldId id="263" r:id="rId18"/>
    <p:sldId id="270" r:id="rId19"/>
    <p:sldId id="269" r:id="rId20"/>
    <p:sldId id="284" r:id="rId21"/>
    <p:sldId id="271" r:id="rId22"/>
    <p:sldId id="273" r:id="rId23"/>
    <p:sldId id="268" r:id="rId24"/>
    <p:sldId id="285" r:id="rId25"/>
    <p:sldId id="286" r:id="rId26"/>
    <p:sldId id="288" r:id="rId27"/>
    <p:sldId id="289" r:id="rId28"/>
    <p:sldId id="290" r:id="rId29"/>
    <p:sldId id="295" r:id="rId30"/>
    <p:sldId id="287" r:id="rId31"/>
    <p:sldId id="293" r:id="rId32"/>
    <p:sldId id="26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74A"/>
    <a:srgbClr val="FFF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6F1CD-B1B9-41E3-9A07-78FE90F8B97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4956BA-9557-44FA-BDAE-C27CCDA46049}">
      <dgm:prSet phldrT="[Text]" custT="1"/>
      <dgm:spPr/>
      <dgm:t>
        <a:bodyPr/>
        <a:lstStyle/>
        <a:p>
          <a:r>
            <a:rPr lang="en-US" sz="2800" dirty="0" smtClean="0"/>
            <a:t>Language</a:t>
          </a:r>
          <a:endParaRPr lang="en-US" sz="2800" dirty="0"/>
        </a:p>
      </dgm:t>
    </dgm:pt>
    <dgm:pt modelId="{3DAD8D5D-4FF3-4ECB-8310-D2280DDA0779}" type="parTrans" cxnId="{F33273A1-5D97-4726-BE6A-51BD557A22F5}">
      <dgm:prSet/>
      <dgm:spPr/>
      <dgm:t>
        <a:bodyPr/>
        <a:lstStyle/>
        <a:p>
          <a:endParaRPr lang="en-US"/>
        </a:p>
      </dgm:t>
    </dgm:pt>
    <dgm:pt modelId="{40B38552-F9FC-4B98-9867-18CB54E1559D}" type="sibTrans" cxnId="{F33273A1-5D97-4726-BE6A-51BD557A22F5}">
      <dgm:prSet/>
      <dgm:spPr/>
      <dgm:t>
        <a:bodyPr/>
        <a:lstStyle/>
        <a:p>
          <a:endParaRPr lang="en-US"/>
        </a:p>
      </dgm:t>
    </dgm:pt>
    <dgm:pt modelId="{79B4CD57-0E7E-432A-9971-677EE225BF2E}">
      <dgm:prSet phldrT="[Text]" custT="1"/>
      <dgm:spPr/>
      <dgm:t>
        <a:bodyPr/>
        <a:lstStyle/>
        <a:p>
          <a:r>
            <a:rPr lang="en-US" sz="2800" dirty="0" smtClean="0"/>
            <a:t>Reading</a:t>
          </a:r>
          <a:endParaRPr lang="en-US" sz="2800" dirty="0"/>
        </a:p>
      </dgm:t>
    </dgm:pt>
    <dgm:pt modelId="{19C7A337-BE12-47CD-AA7C-1174CA03EDAA}" type="parTrans" cxnId="{8C9C3181-F7E5-4A1E-A2C8-DD42D8F34F4B}">
      <dgm:prSet/>
      <dgm:spPr/>
      <dgm:t>
        <a:bodyPr/>
        <a:lstStyle/>
        <a:p>
          <a:endParaRPr lang="en-US"/>
        </a:p>
      </dgm:t>
    </dgm:pt>
    <dgm:pt modelId="{81075466-ED1D-44E8-8838-E792B19F7AE8}" type="sibTrans" cxnId="{8C9C3181-F7E5-4A1E-A2C8-DD42D8F34F4B}">
      <dgm:prSet/>
      <dgm:spPr/>
      <dgm:t>
        <a:bodyPr/>
        <a:lstStyle/>
        <a:p>
          <a:endParaRPr lang="en-US"/>
        </a:p>
      </dgm:t>
    </dgm:pt>
    <dgm:pt modelId="{D60F71B8-1906-492D-BFA3-138C3068C9AE}">
      <dgm:prSet phldrT="[Text]" custT="1"/>
      <dgm:spPr/>
      <dgm:t>
        <a:bodyPr/>
        <a:lstStyle/>
        <a:p>
          <a:r>
            <a:rPr lang="en-US" sz="2800" dirty="0" smtClean="0"/>
            <a:t>Writing</a:t>
          </a:r>
          <a:endParaRPr lang="en-US" sz="2800" dirty="0"/>
        </a:p>
      </dgm:t>
    </dgm:pt>
    <dgm:pt modelId="{E0BAF71C-12D4-4CCE-8073-1F98B12709FD}" type="parTrans" cxnId="{043FC649-AB52-4CE2-B5D3-2ACFE266AF4D}">
      <dgm:prSet/>
      <dgm:spPr/>
      <dgm:t>
        <a:bodyPr/>
        <a:lstStyle/>
        <a:p>
          <a:endParaRPr lang="en-US"/>
        </a:p>
      </dgm:t>
    </dgm:pt>
    <dgm:pt modelId="{24EA6739-85CA-47ED-A288-E79FA325FC65}" type="sibTrans" cxnId="{043FC649-AB52-4CE2-B5D3-2ACFE266AF4D}">
      <dgm:prSet/>
      <dgm:spPr/>
      <dgm:t>
        <a:bodyPr/>
        <a:lstStyle/>
        <a:p>
          <a:endParaRPr lang="en-US"/>
        </a:p>
      </dgm:t>
    </dgm:pt>
    <dgm:pt modelId="{8A8D5A4F-720B-4DC6-A329-84F6D8EEB84D}">
      <dgm:prSet phldrT="[Text]" custT="1"/>
      <dgm:spPr/>
      <dgm:t>
        <a:bodyPr/>
        <a:lstStyle/>
        <a:p>
          <a:r>
            <a:rPr lang="en-US" sz="2800" dirty="0" smtClean="0"/>
            <a:t>Listening</a:t>
          </a:r>
          <a:endParaRPr lang="en-US" sz="2800" dirty="0"/>
        </a:p>
      </dgm:t>
    </dgm:pt>
    <dgm:pt modelId="{9F1AECBA-C666-46B4-A94B-526526E36A91}" type="parTrans" cxnId="{EF8536AD-3ACF-45A6-A050-E8AA065A16F6}">
      <dgm:prSet/>
      <dgm:spPr/>
      <dgm:t>
        <a:bodyPr/>
        <a:lstStyle/>
        <a:p>
          <a:endParaRPr lang="en-US"/>
        </a:p>
      </dgm:t>
    </dgm:pt>
    <dgm:pt modelId="{5D2B9C72-1AB8-44D1-8B00-6112CFFE8D6C}" type="sibTrans" cxnId="{EF8536AD-3ACF-45A6-A050-E8AA065A16F6}">
      <dgm:prSet/>
      <dgm:spPr/>
      <dgm:t>
        <a:bodyPr/>
        <a:lstStyle/>
        <a:p>
          <a:endParaRPr lang="en-US"/>
        </a:p>
      </dgm:t>
    </dgm:pt>
    <dgm:pt modelId="{514C6B52-116D-46E5-A7F8-C7D7426AD701}">
      <dgm:prSet phldrT="[Text]" custT="1"/>
      <dgm:spPr/>
      <dgm:t>
        <a:bodyPr/>
        <a:lstStyle/>
        <a:p>
          <a:r>
            <a:rPr lang="en-US" sz="2800" dirty="0" smtClean="0"/>
            <a:t>Speaking</a:t>
          </a:r>
          <a:endParaRPr lang="en-US" sz="2800" dirty="0"/>
        </a:p>
      </dgm:t>
    </dgm:pt>
    <dgm:pt modelId="{2DD3FBCF-3CFF-4229-AE3F-09D372A5CD32}" type="parTrans" cxnId="{C4096592-B058-43F7-90CA-DCE097DB358D}">
      <dgm:prSet/>
      <dgm:spPr/>
      <dgm:t>
        <a:bodyPr/>
        <a:lstStyle/>
        <a:p>
          <a:endParaRPr lang="en-US"/>
        </a:p>
      </dgm:t>
    </dgm:pt>
    <dgm:pt modelId="{542358A3-1BFF-4B4B-8B57-4BDC3191474D}" type="sibTrans" cxnId="{C4096592-B058-43F7-90CA-DCE097DB358D}">
      <dgm:prSet/>
      <dgm:spPr/>
      <dgm:t>
        <a:bodyPr/>
        <a:lstStyle/>
        <a:p>
          <a:endParaRPr lang="en-US"/>
        </a:p>
      </dgm:t>
    </dgm:pt>
    <dgm:pt modelId="{E1217E87-1E61-481A-BF9D-A6376B78A9FE}" type="pres">
      <dgm:prSet presAssocID="{B416F1CD-B1B9-41E3-9A07-78FE90F8B97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CF028B-545C-47F5-A1AB-CAA328ECADC8}" type="pres">
      <dgm:prSet presAssocID="{B416F1CD-B1B9-41E3-9A07-78FE90F8B97B}" presName="matrix" presStyleCnt="0"/>
      <dgm:spPr/>
    </dgm:pt>
    <dgm:pt modelId="{9B345DBD-11C5-499A-B862-3F1FB93F548A}" type="pres">
      <dgm:prSet presAssocID="{B416F1CD-B1B9-41E3-9A07-78FE90F8B97B}" presName="tile1" presStyleLbl="node1" presStyleIdx="0" presStyleCnt="4" custLinFactX="-895" custLinFactNeighborX="-100000" custLinFactNeighborY="-87129"/>
      <dgm:spPr/>
      <dgm:t>
        <a:bodyPr/>
        <a:lstStyle/>
        <a:p>
          <a:endParaRPr lang="en-US"/>
        </a:p>
      </dgm:t>
    </dgm:pt>
    <dgm:pt modelId="{32D94097-539C-4E4D-8FF1-AED8D7A0CFC1}" type="pres">
      <dgm:prSet presAssocID="{B416F1CD-B1B9-41E3-9A07-78FE90F8B97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E0077-52DE-4AEE-8AC7-61B73F3E84F7}" type="pres">
      <dgm:prSet presAssocID="{B416F1CD-B1B9-41E3-9A07-78FE90F8B97B}" presName="tile2" presStyleLbl="node1" presStyleIdx="1" presStyleCnt="4"/>
      <dgm:spPr/>
      <dgm:t>
        <a:bodyPr/>
        <a:lstStyle/>
        <a:p>
          <a:endParaRPr lang="en-US"/>
        </a:p>
      </dgm:t>
    </dgm:pt>
    <dgm:pt modelId="{8C6E3AFB-8B07-4371-9F7E-BF7F4E3698C5}" type="pres">
      <dgm:prSet presAssocID="{B416F1CD-B1B9-41E3-9A07-78FE90F8B97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0BF910-4BEF-4059-B4A9-FCFFBA8A14D2}" type="pres">
      <dgm:prSet presAssocID="{B416F1CD-B1B9-41E3-9A07-78FE90F8B97B}" presName="tile3" presStyleLbl="node1" presStyleIdx="2" presStyleCnt="4"/>
      <dgm:spPr/>
      <dgm:t>
        <a:bodyPr/>
        <a:lstStyle/>
        <a:p>
          <a:endParaRPr lang="en-US"/>
        </a:p>
      </dgm:t>
    </dgm:pt>
    <dgm:pt modelId="{A9B660CC-38BD-4F6E-ABA2-903BA9CC9F18}" type="pres">
      <dgm:prSet presAssocID="{B416F1CD-B1B9-41E3-9A07-78FE90F8B97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9E424-7854-4F3D-8257-04AAA253638D}" type="pres">
      <dgm:prSet presAssocID="{B416F1CD-B1B9-41E3-9A07-78FE90F8B97B}" presName="tile4" presStyleLbl="node1" presStyleIdx="3" presStyleCnt="4"/>
      <dgm:spPr/>
      <dgm:t>
        <a:bodyPr/>
        <a:lstStyle/>
        <a:p>
          <a:endParaRPr lang="en-US"/>
        </a:p>
      </dgm:t>
    </dgm:pt>
    <dgm:pt modelId="{997AF193-2D71-4B43-B702-8A6C8410499B}" type="pres">
      <dgm:prSet presAssocID="{B416F1CD-B1B9-41E3-9A07-78FE90F8B97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EA50F-73CA-4353-82FE-26399CC549E8}" type="pres">
      <dgm:prSet presAssocID="{B416F1CD-B1B9-41E3-9A07-78FE90F8B97B}" presName="centerTile" presStyleLbl="fgShp" presStyleIdx="0" presStyleCnt="1" custAng="0" custScaleX="17560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A192DB44-B4C4-4E2F-B977-F6B4E9F9164F}" type="presOf" srcId="{8A8D5A4F-720B-4DC6-A329-84F6D8EEB84D}" destId="{A9B660CC-38BD-4F6E-ABA2-903BA9CC9F18}" srcOrd="1" destOrd="0" presId="urn:microsoft.com/office/officeart/2005/8/layout/matrix1"/>
    <dgm:cxn modelId="{C4096592-B058-43F7-90CA-DCE097DB358D}" srcId="{9B4956BA-9557-44FA-BDAE-C27CCDA46049}" destId="{514C6B52-116D-46E5-A7F8-C7D7426AD701}" srcOrd="3" destOrd="0" parTransId="{2DD3FBCF-3CFF-4229-AE3F-09D372A5CD32}" sibTransId="{542358A3-1BFF-4B4B-8B57-4BDC3191474D}"/>
    <dgm:cxn modelId="{8C9C3181-F7E5-4A1E-A2C8-DD42D8F34F4B}" srcId="{9B4956BA-9557-44FA-BDAE-C27CCDA46049}" destId="{79B4CD57-0E7E-432A-9971-677EE225BF2E}" srcOrd="0" destOrd="0" parTransId="{19C7A337-BE12-47CD-AA7C-1174CA03EDAA}" sibTransId="{81075466-ED1D-44E8-8838-E792B19F7AE8}"/>
    <dgm:cxn modelId="{9D1B6092-9764-4213-8CEC-77F386A4CD9A}" type="presOf" srcId="{9B4956BA-9557-44FA-BDAE-C27CCDA46049}" destId="{D36EA50F-73CA-4353-82FE-26399CC549E8}" srcOrd="0" destOrd="0" presId="urn:microsoft.com/office/officeart/2005/8/layout/matrix1"/>
    <dgm:cxn modelId="{5AF9C1FE-1EA5-4027-951D-A0754322CAA4}" type="presOf" srcId="{79B4CD57-0E7E-432A-9971-677EE225BF2E}" destId="{32D94097-539C-4E4D-8FF1-AED8D7A0CFC1}" srcOrd="1" destOrd="0" presId="urn:microsoft.com/office/officeart/2005/8/layout/matrix1"/>
    <dgm:cxn modelId="{4254F791-A3FD-4EBA-BC2E-4DA61482BC00}" type="presOf" srcId="{B416F1CD-B1B9-41E3-9A07-78FE90F8B97B}" destId="{E1217E87-1E61-481A-BF9D-A6376B78A9FE}" srcOrd="0" destOrd="0" presId="urn:microsoft.com/office/officeart/2005/8/layout/matrix1"/>
    <dgm:cxn modelId="{EF8536AD-3ACF-45A6-A050-E8AA065A16F6}" srcId="{9B4956BA-9557-44FA-BDAE-C27CCDA46049}" destId="{8A8D5A4F-720B-4DC6-A329-84F6D8EEB84D}" srcOrd="2" destOrd="0" parTransId="{9F1AECBA-C666-46B4-A94B-526526E36A91}" sibTransId="{5D2B9C72-1AB8-44D1-8B00-6112CFFE8D6C}"/>
    <dgm:cxn modelId="{4DC991A4-D122-4F46-8F13-AE64900C4E49}" type="presOf" srcId="{8A8D5A4F-720B-4DC6-A329-84F6D8EEB84D}" destId="{DF0BF910-4BEF-4059-B4A9-FCFFBA8A14D2}" srcOrd="0" destOrd="0" presId="urn:microsoft.com/office/officeart/2005/8/layout/matrix1"/>
    <dgm:cxn modelId="{916EF4C7-A767-48BC-BFB4-7D373090C5CF}" type="presOf" srcId="{514C6B52-116D-46E5-A7F8-C7D7426AD701}" destId="{997AF193-2D71-4B43-B702-8A6C8410499B}" srcOrd="1" destOrd="0" presId="urn:microsoft.com/office/officeart/2005/8/layout/matrix1"/>
    <dgm:cxn modelId="{EFE106BE-B445-478E-8877-DCFEF3AB8946}" type="presOf" srcId="{D60F71B8-1906-492D-BFA3-138C3068C9AE}" destId="{8C6E3AFB-8B07-4371-9F7E-BF7F4E3698C5}" srcOrd="1" destOrd="0" presId="urn:microsoft.com/office/officeart/2005/8/layout/matrix1"/>
    <dgm:cxn modelId="{043FC649-AB52-4CE2-B5D3-2ACFE266AF4D}" srcId="{9B4956BA-9557-44FA-BDAE-C27CCDA46049}" destId="{D60F71B8-1906-492D-BFA3-138C3068C9AE}" srcOrd="1" destOrd="0" parTransId="{E0BAF71C-12D4-4CCE-8073-1F98B12709FD}" sibTransId="{24EA6739-85CA-47ED-A288-E79FA325FC65}"/>
    <dgm:cxn modelId="{B14E54B5-500E-4FEE-B0ED-047D79A5D693}" type="presOf" srcId="{D60F71B8-1906-492D-BFA3-138C3068C9AE}" destId="{67AE0077-52DE-4AEE-8AC7-61B73F3E84F7}" srcOrd="0" destOrd="0" presId="urn:microsoft.com/office/officeart/2005/8/layout/matrix1"/>
    <dgm:cxn modelId="{4E6B568B-D17E-4383-B850-090C586784F0}" type="presOf" srcId="{79B4CD57-0E7E-432A-9971-677EE225BF2E}" destId="{9B345DBD-11C5-499A-B862-3F1FB93F548A}" srcOrd="0" destOrd="0" presId="urn:microsoft.com/office/officeart/2005/8/layout/matrix1"/>
    <dgm:cxn modelId="{F33273A1-5D97-4726-BE6A-51BD557A22F5}" srcId="{B416F1CD-B1B9-41E3-9A07-78FE90F8B97B}" destId="{9B4956BA-9557-44FA-BDAE-C27CCDA46049}" srcOrd="0" destOrd="0" parTransId="{3DAD8D5D-4FF3-4ECB-8310-D2280DDA0779}" sibTransId="{40B38552-F9FC-4B98-9867-18CB54E1559D}"/>
    <dgm:cxn modelId="{15DD6E0E-0D43-4CDB-876E-A31BFC604DDC}" type="presOf" srcId="{514C6B52-116D-46E5-A7F8-C7D7426AD701}" destId="{5099E424-7854-4F3D-8257-04AAA253638D}" srcOrd="0" destOrd="0" presId="urn:microsoft.com/office/officeart/2005/8/layout/matrix1"/>
    <dgm:cxn modelId="{E69CC3BA-571B-45F6-B32A-BA5DDA69F3F8}" type="presParOf" srcId="{E1217E87-1E61-481A-BF9D-A6376B78A9FE}" destId="{13CF028B-545C-47F5-A1AB-CAA328ECADC8}" srcOrd="0" destOrd="0" presId="urn:microsoft.com/office/officeart/2005/8/layout/matrix1"/>
    <dgm:cxn modelId="{99028A0F-B413-49C9-A8B5-9B7AF32A316B}" type="presParOf" srcId="{13CF028B-545C-47F5-A1AB-CAA328ECADC8}" destId="{9B345DBD-11C5-499A-B862-3F1FB93F548A}" srcOrd="0" destOrd="0" presId="urn:microsoft.com/office/officeart/2005/8/layout/matrix1"/>
    <dgm:cxn modelId="{7C6C8D9A-C2C6-49DE-A5A1-474AD9D372F1}" type="presParOf" srcId="{13CF028B-545C-47F5-A1AB-CAA328ECADC8}" destId="{32D94097-539C-4E4D-8FF1-AED8D7A0CFC1}" srcOrd="1" destOrd="0" presId="urn:microsoft.com/office/officeart/2005/8/layout/matrix1"/>
    <dgm:cxn modelId="{D0EA229C-4FA5-406B-BCB1-F22630851A36}" type="presParOf" srcId="{13CF028B-545C-47F5-A1AB-CAA328ECADC8}" destId="{67AE0077-52DE-4AEE-8AC7-61B73F3E84F7}" srcOrd="2" destOrd="0" presId="urn:microsoft.com/office/officeart/2005/8/layout/matrix1"/>
    <dgm:cxn modelId="{ABD516B0-8F85-4E2B-BB17-9CA0E3BABF43}" type="presParOf" srcId="{13CF028B-545C-47F5-A1AB-CAA328ECADC8}" destId="{8C6E3AFB-8B07-4371-9F7E-BF7F4E3698C5}" srcOrd="3" destOrd="0" presId="urn:microsoft.com/office/officeart/2005/8/layout/matrix1"/>
    <dgm:cxn modelId="{22EAB490-4D53-4715-BFF7-148AE74DDBAE}" type="presParOf" srcId="{13CF028B-545C-47F5-A1AB-CAA328ECADC8}" destId="{DF0BF910-4BEF-4059-B4A9-FCFFBA8A14D2}" srcOrd="4" destOrd="0" presId="urn:microsoft.com/office/officeart/2005/8/layout/matrix1"/>
    <dgm:cxn modelId="{E57A11C5-8202-4E10-AA11-A8051346A06E}" type="presParOf" srcId="{13CF028B-545C-47F5-A1AB-CAA328ECADC8}" destId="{A9B660CC-38BD-4F6E-ABA2-903BA9CC9F18}" srcOrd="5" destOrd="0" presId="urn:microsoft.com/office/officeart/2005/8/layout/matrix1"/>
    <dgm:cxn modelId="{07FEDD39-DD3A-4288-B22C-689E4E0D3A39}" type="presParOf" srcId="{13CF028B-545C-47F5-A1AB-CAA328ECADC8}" destId="{5099E424-7854-4F3D-8257-04AAA253638D}" srcOrd="6" destOrd="0" presId="urn:microsoft.com/office/officeart/2005/8/layout/matrix1"/>
    <dgm:cxn modelId="{B6137B94-CB21-4219-A8D6-4A396A950E2D}" type="presParOf" srcId="{13CF028B-545C-47F5-A1AB-CAA328ECADC8}" destId="{997AF193-2D71-4B43-B702-8A6C8410499B}" srcOrd="7" destOrd="0" presId="urn:microsoft.com/office/officeart/2005/8/layout/matrix1"/>
    <dgm:cxn modelId="{5C96C288-F256-40AF-8E1E-5906AF84ED6D}" type="presParOf" srcId="{E1217E87-1E61-481A-BF9D-A6376B78A9FE}" destId="{D36EA50F-73CA-4353-82FE-26399CC549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4FBF51-19F5-4D81-97A4-936DC264A14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34C021-6652-417B-A551-BBCA6BEE31D6}">
      <dgm:prSet phldrT="[Text]" custT="1"/>
      <dgm:spPr/>
      <dgm:t>
        <a:bodyPr/>
        <a:lstStyle/>
        <a:p>
          <a:r>
            <a:rPr lang="en-US" sz="3200" dirty="0" smtClean="0"/>
            <a:t>Language</a:t>
          </a:r>
          <a:endParaRPr lang="en-US" sz="3200" dirty="0"/>
        </a:p>
      </dgm:t>
    </dgm:pt>
    <dgm:pt modelId="{7AC66EC0-1426-4C77-B584-ED0C1C365EF1}" type="parTrans" cxnId="{D0C69068-2875-40B0-A023-1899B55C7C83}">
      <dgm:prSet/>
      <dgm:spPr/>
      <dgm:t>
        <a:bodyPr/>
        <a:lstStyle/>
        <a:p>
          <a:endParaRPr lang="en-US"/>
        </a:p>
      </dgm:t>
    </dgm:pt>
    <dgm:pt modelId="{4DBDE9A6-F757-47B8-8868-62D54C46E8B0}" type="sibTrans" cxnId="{D0C69068-2875-40B0-A023-1899B55C7C83}">
      <dgm:prSet/>
      <dgm:spPr/>
      <dgm:t>
        <a:bodyPr/>
        <a:lstStyle/>
        <a:p>
          <a:endParaRPr lang="en-US"/>
        </a:p>
      </dgm:t>
    </dgm:pt>
    <dgm:pt modelId="{7ABBD2A7-C0D4-4C18-97F0-FD73F387B6DA}">
      <dgm:prSet phldrT="[Text]" custT="1"/>
      <dgm:spPr/>
      <dgm:t>
        <a:bodyPr/>
        <a:lstStyle/>
        <a:p>
          <a:r>
            <a:rPr lang="en-US" sz="3200" dirty="0" smtClean="0"/>
            <a:t>Reception</a:t>
          </a:r>
          <a:endParaRPr lang="en-US" sz="3200" dirty="0"/>
        </a:p>
      </dgm:t>
    </dgm:pt>
    <dgm:pt modelId="{FA94DAEC-93F9-48F1-AE45-D96D53BDA497}" type="parTrans" cxnId="{32E612AF-D3AB-4FEB-A372-7F23E81F2CE5}">
      <dgm:prSet/>
      <dgm:spPr/>
      <dgm:t>
        <a:bodyPr/>
        <a:lstStyle/>
        <a:p>
          <a:endParaRPr lang="en-US"/>
        </a:p>
      </dgm:t>
    </dgm:pt>
    <dgm:pt modelId="{3CC1DCC5-E1A5-4F4D-A5C5-4E5457736F77}" type="sibTrans" cxnId="{32E612AF-D3AB-4FEB-A372-7F23E81F2CE5}">
      <dgm:prSet/>
      <dgm:spPr/>
      <dgm:t>
        <a:bodyPr/>
        <a:lstStyle/>
        <a:p>
          <a:endParaRPr lang="en-US"/>
        </a:p>
      </dgm:t>
    </dgm:pt>
    <dgm:pt modelId="{2254C972-6A86-46C8-B3BF-CBF75F95A479}">
      <dgm:prSet phldrT="[Text]" custT="1"/>
      <dgm:spPr/>
      <dgm:t>
        <a:bodyPr/>
        <a:lstStyle/>
        <a:p>
          <a:r>
            <a:rPr lang="en-US" sz="3200" dirty="0" smtClean="0"/>
            <a:t>Production</a:t>
          </a:r>
          <a:endParaRPr lang="en-US" sz="3200" dirty="0"/>
        </a:p>
      </dgm:t>
    </dgm:pt>
    <dgm:pt modelId="{C7BACF76-9C0C-4306-A05C-B6F8E771A4B6}" type="parTrans" cxnId="{16FFA2BA-75D3-4777-A543-2A9664DA5005}">
      <dgm:prSet/>
      <dgm:spPr/>
      <dgm:t>
        <a:bodyPr/>
        <a:lstStyle/>
        <a:p>
          <a:endParaRPr lang="en-US"/>
        </a:p>
      </dgm:t>
    </dgm:pt>
    <dgm:pt modelId="{07155D76-8FE3-47D0-9DBC-297F212B502D}" type="sibTrans" cxnId="{16FFA2BA-75D3-4777-A543-2A9664DA5005}">
      <dgm:prSet/>
      <dgm:spPr/>
      <dgm:t>
        <a:bodyPr/>
        <a:lstStyle/>
        <a:p>
          <a:endParaRPr lang="en-US"/>
        </a:p>
      </dgm:t>
    </dgm:pt>
    <dgm:pt modelId="{E7DC7709-C6E2-4193-A345-A3B940466EA1}">
      <dgm:prSet phldrT="[Text]" custT="1"/>
      <dgm:spPr/>
      <dgm:t>
        <a:bodyPr/>
        <a:lstStyle/>
        <a:p>
          <a:r>
            <a:rPr lang="en-US" sz="3200" dirty="0" smtClean="0"/>
            <a:t>Interaction</a:t>
          </a:r>
          <a:endParaRPr lang="en-US" sz="3200" dirty="0"/>
        </a:p>
      </dgm:t>
    </dgm:pt>
    <dgm:pt modelId="{6E275445-6A50-4784-AF8C-1D07A9CC06DF}" type="parTrans" cxnId="{F565A579-A9B4-4BAD-81AA-A460583D41BC}">
      <dgm:prSet/>
      <dgm:spPr/>
      <dgm:t>
        <a:bodyPr/>
        <a:lstStyle/>
        <a:p>
          <a:endParaRPr lang="en-US"/>
        </a:p>
      </dgm:t>
    </dgm:pt>
    <dgm:pt modelId="{DC36F217-9406-4D6E-8DD4-F1A48F0F0590}" type="sibTrans" cxnId="{F565A579-A9B4-4BAD-81AA-A460583D41BC}">
      <dgm:prSet/>
      <dgm:spPr/>
      <dgm:t>
        <a:bodyPr/>
        <a:lstStyle/>
        <a:p>
          <a:endParaRPr lang="en-US"/>
        </a:p>
      </dgm:t>
    </dgm:pt>
    <dgm:pt modelId="{E74E2D4D-36CE-4013-9584-34288B33FEB3}">
      <dgm:prSet phldrT="[Text]" custT="1"/>
      <dgm:spPr/>
      <dgm:t>
        <a:bodyPr/>
        <a:lstStyle/>
        <a:p>
          <a:r>
            <a:rPr lang="en-US" sz="3200" dirty="0" smtClean="0"/>
            <a:t>Mediation</a:t>
          </a:r>
          <a:endParaRPr lang="en-US" sz="3200" dirty="0"/>
        </a:p>
      </dgm:t>
    </dgm:pt>
    <dgm:pt modelId="{254CE1EB-1A55-4FF7-B26F-DA15202AB6FA}" type="parTrans" cxnId="{BA51EB63-32E7-4A9C-8478-B090A7C9C8AB}">
      <dgm:prSet/>
      <dgm:spPr/>
      <dgm:t>
        <a:bodyPr/>
        <a:lstStyle/>
        <a:p>
          <a:endParaRPr lang="en-US"/>
        </a:p>
      </dgm:t>
    </dgm:pt>
    <dgm:pt modelId="{E71A7844-B342-44C0-A8D5-5EE450B082F0}" type="sibTrans" cxnId="{BA51EB63-32E7-4A9C-8478-B090A7C9C8AB}">
      <dgm:prSet/>
      <dgm:spPr/>
      <dgm:t>
        <a:bodyPr/>
        <a:lstStyle/>
        <a:p>
          <a:endParaRPr lang="en-US"/>
        </a:p>
      </dgm:t>
    </dgm:pt>
    <dgm:pt modelId="{B8333081-447F-4517-AB36-D79CE851B98E}" type="pres">
      <dgm:prSet presAssocID="{774FBF51-19F5-4D81-97A4-936DC264A14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ADEF40-EC53-4EF4-83EA-8146246AB29A}" type="pres">
      <dgm:prSet presAssocID="{774FBF51-19F5-4D81-97A4-936DC264A144}" presName="matrix" presStyleCnt="0"/>
      <dgm:spPr/>
    </dgm:pt>
    <dgm:pt modelId="{04D8412F-5336-469D-8AA2-194AE197C187}" type="pres">
      <dgm:prSet presAssocID="{774FBF51-19F5-4D81-97A4-936DC264A144}" presName="tile1" presStyleLbl="node1" presStyleIdx="0" presStyleCnt="4" custAng="0" custLinFactNeighborX="-44800" custLinFactNeighborY="-34685"/>
      <dgm:spPr/>
      <dgm:t>
        <a:bodyPr/>
        <a:lstStyle/>
        <a:p>
          <a:endParaRPr lang="en-US"/>
        </a:p>
      </dgm:t>
    </dgm:pt>
    <dgm:pt modelId="{8C9A585E-C3B5-4852-A708-70E278D999C0}" type="pres">
      <dgm:prSet presAssocID="{774FBF51-19F5-4D81-97A4-936DC264A14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00270-0ECA-4332-887A-FED1C600F48A}" type="pres">
      <dgm:prSet presAssocID="{774FBF51-19F5-4D81-97A4-936DC264A144}" presName="tile2" presStyleLbl="node1" presStyleIdx="1" presStyleCnt="4" custAng="0"/>
      <dgm:spPr/>
      <dgm:t>
        <a:bodyPr/>
        <a:lstStyle/>
        <a:p>
          <a:endParaRPr lang="en-US"/>
        </a:p>
      </dgm:t>
    </dgm:pt>
    <dgm:pt modelId="{6660174B-63A1-44D9-8C58-09D7E504C350}" type="pres">
      <dgm:prSet presAssocID="{774FBF51-19F5-4D81-97A4-936DC264A14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48D60-23BB-4B55-A873-C26E90EFD0E5}" type="pres">
      <dgm:prSet presAssocID="{774FBF51-19F5-4D81-97A4-936DC264A144}" presName="tile3" presStyleLbl="node1" presStyleIdx="2" presStyleCnt="4" custAng="0"/>
      <dgm:spPr/>
      <dgm:t>
        <a:bodyPr/>
        <a:lstStyle/>
        <a:p>
          <a:endParaRPr lang="en-US"/>
        </a:p>
      </dgm:t>
    </dgm:pt>
    <dgm:pt modelId="{795E1F0C-8134-4A7F-8B4F-9FE4FEA51F12}" type="pres">
      <dgm:prSet presAssocID="{774FBF51-19F5-4D81-97A4-936DC264A14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2E7A9-261E-4F18-AB9C-106753316E86}" type="pres">
      <dgm:prSet presAssocID="{774FBF51-19F5-4D81-97A4-936DC264A144}" presName="tile4" presStyleLbl="node1" presStyleIdx="3" presStyleCnt="4" custAng="0"/>
      <dgm:spPr/>
      <dgm:t>
        <a:bodyPr/>
        <a:lstStyle/>
        <a:p>
          <a:endParaRPr lang="en-US"/>
        </a:p>
      </dgm:t>
    </dgm:pt>
    <dgm:pt modelId="{85F2809B-1823-477D-9DCC-888F98557E6D}" type="pres">
      <dgm:prSet presAssocID="{774FBF51-19F5-4D81-97A4-936DC264A14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2E5F0-0B87-4AD9-A9D6-E4C0887E0F67}" type="pres">
      <dgm:prSet presAssocID="{774FBF51-19F5-4D81-97A4-936DC264A144}" presName="centerTile" presStyleLbl="fgShp" presStyleIdx="0" presStyleCnt="1" custAng="0" custScaleX="19513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A8C8E4E2-9B63-4C37-B25B-5D231D4F1573}" type="presOf" srcId="{774FBF51-19F5-4D81-97A4-936DC264A144}" destId="{B8333081-447F-4517-AB36-D79CE851B98E}" srcOrd="0" destOrd="0" presId="urn:microsoft.com/office/officeart/2005/8/layout/matrix1"/>
    <dgm:cxn modelId="{D13F779B-71C5-4CBA-B3C2-A9748FC43686}" type="presOf" srcId="{E74E2D4D-36CE-4013-9584-34288B33FEB3}" destId="{8602E7A9-261E-4F18-AB9C-106753316E86}" srcOrd="0" destOrd="0" presId="urn:microsoft.com/office/officeart/2005/8/layout/matrix1"/>
    <dgm:cxn modelId="{61E8FEBB-9094-4626-9A00-F3594DD8DC3C}" type="presOf" srcId="{7ABBD2A7-C0D4-4C18-97F0-FD73F387B6DA}" destId="{04D8412F-5336-469D-8AA2-194AE197C187}" srcOrd="0" destOrd="0" presId="urn:microsoft.com/office/officeart/2005/8/layout/matrix1"/>
    <dgm:cxn modelId="{B9582B39-2E9A-4847-A4B2-2381C028BCA9}" type="presOf" srcId="{E74E2D4D-36CE-4013-9584-34288B33FEB3}" destId="{85F2809B-1823-477D-9DCC-888F98557E6D}" srcOrd="1" destOrd="0" presId="urn:microsoft.com/office/officeart/2005/8/layout/matrix1"/>
    <dgm:cxn modelId="{1C0DB318-EE2C-49DE-8CFA-0D3C3190643A}" type="presOf" srcId="{7ABBD2A7-C0D4-4C18-97F0-FD73F387B6DA}" destId="{8C9A585E-C3B5-4852-A708-70E278D999C0}" srcOrd="1" destOrd="0" presId="urn:microsoft.com/office/officeart/2005/8/layout/matrix1"/>
    <dgm:cxn modelId="{BA51EB63-32E7-4A9C-8478-B090A7C9C8AB}" srcId="{1B34C021-6652-417B-A551-BBCA6BEE31D6}" destId="{E74E2D4D-36CE-4013-9584-34288B33FEB3}" srcOrd="3" destOrd="0" parTransId="{254CE1EB-1A55-4FF7-B26F-DA15202AB6FA}" sibTransId="{E71A7844-B342-44C0-A8D5-5EE450B082F0}"/>
    <dgm:cxn modelId="{32E612AF-D3AB-4FEB-A372-7F23E81F2CE5}" srcId="{1B34C021-6652-417B-A551-BBCA6BEE31D6}" destId="{7ABBD2A7-C0D4-4C18-97F0-FD73F387B6DA}" srcOrd="0" destOrd="0" parTransId="{FA94DAEC-93F9-48F1-AE45-D96D53BDA497}" sibTransId="{3CC1DCC5-E1A5-4F4D-A5C5-4E5457736F77}"/>
    <dgm:cxn modelId="{1DF76D25-E184-4AC8-BB1C-7115265C0F78}" type="presOf" srcId="{E7DC7709-C6E2-4193-A345-A3B940466EA1}" destId="{8FF48D60-23BB-4B55-A873-C26E90EFD0E5}" srcOrd="0" destOrd="0" presId="urn:microsoft.com/office/officeart/2005/8/layout/matrix1"/>
    <dgm:cxn modelId="{16FFA2BA-75D3-4777-A543-2A9664DA5005}" srcId="{1B34C021-6652-417B-A551-BBCA6BEE31D6}" destId="{2254C972-6A86-46C8-B3BF-CBF75F95A479}" srcOrd="1" destOrd="0" parTransId="{C7BACF76-9C0C-4306-A05C-B6F8E771A4B6}" sibTransId="{07155D76-8FE3-47D0-9DBC-297F212B502D}"/>
    <dgm:cxn modelId="{D0C69068-2875-40B0-A023-1899B55C7C83}" srcId="{774FBF51-19F5-4D81-97A4-936DC264A144}" destId="{1B34C021-6652-417B-A551-BBCA6BEE31D6}" srcOrd="0" destOrd="0" parTransId="{7AC66EC0-1426-4C77-B584-ED0C1C365EF1}" sibTransId="{4DBDE9A6-F757-47B8-8868-62D54C46E8B0}"/>
    <dgm:cxn modelId="{5D74B067-4E7E-45F2-8117-84FCB9419502}" type="presOf" srcId="{1B34C021-6652-417B-A551-BBCA6BEE31D6}" destId="{67C2E5F0-0B87-4AD9-A9D6-E4C0887E0F67}" srcOrd="0" destOrd="0" presId="urn:microsoft.com/office/officeart/2005/8/layout/matrix1"/>
    <dgm:cxn modelId="{23E22DBD-9DA4-49CD-B3E8-1EFAAD3DF14B}" type="presOf" srcId="{E7DC7709-C6E2-4193-A345-A3B940466EA1}" destId="{795E1F0C-8134-4A7F-8B4F-9FE4FEA51F12}" srcOrd="1" destOrd="0" presId="urn:microsoft.com/office/officeart/2005/8/layout/matrix1"/>
    <dgm:cxn modelId="{6DD62B5F-653B-4401-A7D7-FFD65B54BC71}" type="presOf" srcId="{2254C972-6A86-46C8-B3BF-CBF75F95A479}" destId="{FDD00270-0ECA-4332-887A-FED1C600F48A}" srcOrd="0" destOrd="0" presId="urn:microsoft.com/office/officeart/2005/8/layout/matrix1"/>
    <dgm:cxn modelId="{187144D6-F821-49A9-99AE-A4876BF24457}" type="presOf" srcId="{2254C972-6A86-46C8-B3BF-CBF75F95A479}" destId="{6660174B-63A1-44D9-8C58-09D7E504C350}" srcOrd="1" destOrd="0" presId="urn:microsoft.com/office/officeart/2005/8/layout/matrix1"/>
    <dgm:cxn modelId="{F565A579-A9B4-4BAD-81AA-A460583D41BC}" srcId="{1B34C021-6652-417B-A551-BBCA6BEE31D6}" destId="{E7DC7709-C6E2-4193-A345-A3B940466EA1}" srcOrd="2" destOrd="0" parTransId="{6E275445-6A50-4784-AF8C-1D07A9CC06DF}" sibTransId="{DC36F217-9406-4D6E-8DD4-F1A48F0F0590}"/>
    <dgm:cxn modelId="{FD6A3BB0-1E3F-49BB-BA8D-6313186667F3}" type="presParOf" srcId="{B8333081-447F-4517-AB36-D79CE851B98E}" destId="{E8ADEF40-EC53-4EF4-83EA-8146246AB29A}" srcOrd="0" destOrd="0" presId="urn:microsoft.com/office/officeart/2005/8/layout/matrix1"/>
    <dgm:cxn modelId="{688C12D2-E3E3-4330-97AF-639023091791}" type="presParOf" srcId="{E8ADEF40-EC53-4EF4-83EA-8146246AB29A}" destId="{04D8412F-5336-469D-8AA2-194AE197C187}" srcOrd="0" destOrd="0" presId="urn:microsoft.com/office/officeart/2005/8/layout/matrix1"/>
    <dgm:cxn modelId="{3D7802A2-737B-4876-BF55-0169E97D3703}" type="presParOf" srcId="{E8ADEF40-EC53-4EF4-83EA-8146246AB29A}" destId="{8C9A585E-C3B5-4852-A708-70E278D999C0}" srcOrd="1" destOrd="0" presId="urn:microsoft.com/office/officeart/2005/8/layout/matrix1"/>
    <dgm:cxn modelId="{FF5D267E-206F-4A7D-9774-302A9F26CCE2}" type="presParOf" srcId="{E8ADEF40-EC53-4EF4-83EA-8146246AB29A}" destId="{FDD00270-0ECA-4332-887A-FED1C600F48A}" srcOrd="2" destOrd="0" presId="urn:microsoft.com/office/officeart/2005/8/layout/matrix1"/>
    <dgm:cxn modelId="{FF3CED05-E8CC-4A4D-BB4A-E72DC648AB51}" type="presParOf" srcId="{E8ADEF40-EC53-4EF4-83EA-8146246AB29A}" destId="{6660174B-63A1-44D9-8C58-09D7E504C350}" srcOrd="3" destOrd="0" presId="urn:microsoft.com/office/officeart/2005/8/layout/matrix1"/>
    <dgm:cxn modelId="{6C9BD55D-6712-4958-9E39-727E29584C11}" type="presParOf" srcId="{E8ADEF40-EC53-4EF4-83EA-8146246AB29A}" destId="{8FF48D60-23BB-4B55-A873-C26E90EFD0E5}" srcOrd="4" destOrd="0" presId="urn:microsoft.com/office/officeart/2005/8/layout/matrix1"/>
    <dgm:cxn modelId="{2D1790A2-20C7-411B-9F9E-0001E482A3D6}" type="presParOf" srcId="{E8ADEF40-EC53-4EF4-83EA-8146246AB29A}" destId="{795E1F0C-8134-4A7F-8B4F-9FE4FEA51F12}" srcOrd="5" destOrd="0" presId="urn:microsoft.com/office/officeart/2005/8/layout/matrix1"/>
    <dgm:cxn modelId="{03A4AB7C-DB20-41DD-AEC6-00D4D1AEE9EB}" type="presParOf" srcId="{E8ADEF40-EC53-4EF4-83EA-8146246AB29A}" destId="{8602E7A9-261E-4F18-AB9C-106753316E86}" srcOrd="6" destOrd="0" presId="urn:microsoft.com/office/officeart/2005/8/layout/matrix1"/>
    <dgm:cxn modelId="{C8581032-56FB-45E9-8304-10A1395A385C}" type="presParOf" srcId="{E8ADEF40-EC53-4EF4-83EA-8146246AB29A}" destId="{85F2809B-1823-477D-9DCC-888F98557E6D}" srcOrd="7" destOrd="0" presId="urn:microsoft.com/office/officeart/2005/8/layout/matrix1"/>
    <dgm:cxn modelId="{88EE456C-FB69-49B8-98DA-7DFCCDAE43B0}" type="presParOf" srcId="{B8333081-447F-4517-AB36-D79CE851B98E}" destId="{67C2E5F0-0B87-4AD9-A9D6-E4C0887E0F6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5CDF8D-A5EB-4886-9C1B-8CBF2D182AEE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01F45B5-7624-4534-9512-BAB141934322}">
      <dgm:prSet phldrT="[Text]"/>
      <dgm:spPr/>
      <dgm:t>
        <a:bodyPr/>
        <a:lstStyle/>
        <a:p>
          <a:r>
            <a:rPr lang="en-US" b="1" dirty="0" smtClean="0"/>
            <a:t>Reading-Mediated Writing Criteria</a:t>
          </a:r>
          <a:endParaRPr lang="en-US" b="1" dirty="0"/>
        </a:p>
      </dgm:t>
    </dgm:pt>
    <dgm:pt modelId="{304C6130-A788-4F34-B417-689F109FB15D}" type="parTrans" cxnId="{76368879-7AAF-49C7-A7F2-40156617C319}">
      <dgm:prSet/>
      <dgm:spPr/>
      <dgm:t>
        <a:bodyPr/>
        <a:lstStyle/>
        <a:p>
          <a:endParaRPr lang="en-US"/>
        </a:p>
      </dgm:t>
    </dgm:pt>
    <dgm:pt modelId="{8A287145-B7C3-4C2B-9D1A-85C715864CDF}" type="sibTrans" cxnId="{76368879-7AAF-49C7-A7F2-40156617C319}">
      <dgm:prSet/>
      <dgm:spPr/>
      <dgm:t>
        <a:bodyPr/>
        <a:lstStyle/>
        <a:p>
          <a:endParaRPr lang="en-US"/>
        </a:p>
      </dgm:t>
    </dgm:pt>
    <dgm:pt modelId="{C385BB8D-C86F-4E42-942B-31C5EDC6D7A0}">
      <dgm:prSet phldrT="[Text]"/>
      <dgm:spPr/>
      <dgm:t>
        <a:bodyPr/>
        <a:lstStyle/>
        <a:p>
          <a:r>
            <a:rPr lang="en-US" b="1" dirty="0" smtClean="0"/>
            <a:t>Reading</a:t>
          </a:r>
          <a:endParaRPr lang="en-US" b="1" dirty="0"/>
        </a:p>
      </dgm:t>
    </dgm:pt>
    <dgm:pt modelId="{BA8DD3D0-0E89-4052-8165-084277390F46}" type="parTrans" cxnId="{4A96C1D1-CF1C-4C15-BEFA-1ABAA9E4FA4B}">
      <dgm:prSet/>
      <dgm:spPr/>
      <dgm:t>
        <a:bodyPr/>
        <a:lstStyle/>
        <a:p>
          <a:endParaRPr lang="en-US"/>
        </a:p>
      </dgm:t>
    </dgm:pt>
    <dgm:pt modelId="{E494DAFE-76E3-418B-B90F-1F0FFAC13EF3}" type="sibTrans" cxnId="{4A96C1D1-CF1C-4C15-BEFA-1ABAA9E4FA4B}">
      <dgm:prSet/>
      <dgm:spPr/>
      <dgm:t>
        <a:bodyPr/>
        <a:lstStyle/>
        <a:p>
          <a:endParaRPr lang="en-US"/>
        </a:p>
      </dgm:t>
    </dgm:pt>
    <dgm:pt modelId="{BAE1388D-E9BB-4642-BD45-7C81B07B0685}">
      <dgm:prSet phldrT="[Text]"/>
      <dgm:spPr/>
      <dgm:t>
        <a:bodyPr/>
        <a:lstStyle/>
        <a:p>
          <a:r>
            <a:rPr lang="en-US" b="1" dirty="0" smtClean="0"/>
            <a:t>Mediation</a:t>
          </a:r>
          <a:endParaRPr lang="en-US" b="1" dirty="0"/>
        </a:p>
      </dgm:t>
    </dgm:pt>
    <dgm:pt modelId="{AE2CBAA9-A436-4C20-933E-913BD209D593}" type="parTrans" cxnId="{A5059CA9-DFF0-466D-96E4-6147106013D8}">
      <dgm:prSet/>
      <dgm:spPr/>
      <dgm:t>
        <a:bodyPr/>
        <a:lstStyle/>
        <a:p>
          <a:endParaRPr lang="en-US"/>
        </a:p>
      </dgm:t>
    </dgm:pt>
    <dgm:pt modelId="{AD54F477-4D57-44D0-93E5-6E9D7F7104E7}" type="sibTrans" cxnId="{A5059CA9-DFF0-466D-96E4-6147106013D8}">
      <dgm:prSet/>
      <dgm:spPr/>
      <dgm:t>
        <a:bodyPr/>
        <a:lstStyle/>
        <a:p>
          <a:endParaRPr lang="en-US"/>
        </a:p>
      </dgm:t>
    </dgm:pt>
    <dgm:pt modelId="{43D6E36A-BD88-45A5-A7E4-5842508D7F55}">
      <dgm:prSet phldrT="[Text]"/>
      <dgm:spPr/>
      <dgm:t>
        <a:bodyPr/>
        <a:lstStyle/>
        <a:p>
          <a:r>
            <a:rPr lang="en-US" b="1" dirty="0" smtClean="0"/>
            <a:t>Writing</a:t>
          </a:r>
          <a:endParaRPr lang="en-US" b="1" dirty="0"/>
        </a:p>
      </dgm:t>
    </dgm:pt>
    <dgm:pt modelId="{F19E675C-0EE9-4790-8913-3BFA68A7233E}" type="parTrans" cxnId="{71FD30B2-1C13-495C-B6C4-BFE9EC02A552}">
      <dgm:prSet/>
      <dgm:spPr/>
      <dgm:t>
        <a:bodyPr/>
        <a:lstStyle/>
        <a:p>
          <a:endParaRPr lang="en-US"/>
        </a:p>
      </dgm:t>
    </dgm:pt>
    <dgm:pt modelId="{E49E5D1E-DAC6-45E8-845D-83A5A6E28F59}" type="sibTrans" cxnId="{71FD30B2-1C13-495C-B6C4-BFE9EC02A552}">
      <dgm:prSet/>
      <dgm:spPr/>
      <dgm:t>
        <a:bodyPr/>
        <a:lstStyle/>
        <a:p>
          <a:endParaRPr lang="en-US"/>
        </a:p>
      </dgm:t>
    </dgm:pt>
    <dgm:pt modelId="{F7788B0E-92B5-4D07-8D43-0438EEBE1362}">
      <dgm:prSet phldrT="[Text]" custT="1"/>
      <dgm:spPr/>
      <dgm:t>
        <a:bodyPr/>
        <a:lstStyle/>
        <a:p>
          <a:pPr algn="l"/>
          <a:r>
            <a:rPr lang="en-US" sz="2400" dirty="0" smtClean="0"/>
            <a:t>Understanding main ideas</a:t>
          </a:r>
          <a:br>
            <a:rPr lang="en-US" sz="2400" dirty="0" smtClean="0"/>
          </a:br>
          <a:r>
            <a:rPr lang="en-US" sz="2400" dirty="0" smtClean="0"/>
            <a:t>Understanding details</a:t>
          </a:r>
          <a:br>
            <a:rPr lang="en-US" sz="2400" dirty="0" smtClean="0"/>
          </a:br>
          <a:r>
            <a:rPr lang="en-US" sz="2400" dirty="0" err="1" smtClean="0"/>
            <a:t>Recognising</a:t>
          </a:r>
          <a:r>
            <a:rPr lang="en-US" sz="2400" dirty="0" smtClean="0"/>
            <a:t> stance</a:t>
          </a:r>
          <a:endParaRPr lang="en-US" sz="2400" dirty="0"/>
        </a:p>
      </dgm:t>
    </dgm:pt>
    <dgm:pt modelId="{D9849262-748C-47AD-8D59-419153689E8B}" type="parTrans" cxnId="{14E6DFB5-7E8F-4EE5-9667-7C20CD62B5D3}">
      <dgm:prSet/>
      <dgm:spPr/>
      <dgm:t>
        <a:bodyPr/>
        <a:lstStyle/>
        <a:p>
          <a:endParaRPr lang="en-US"/>
        </a:p>
      </dgm:t>
    </dgm:pt>
    <dgm:pt modelId="{BE9D1421-BC27-40B7-8B17-D33EB415FAF1}" type="sibTrans" cxnId="{14E6DFB5-7E8F-4EE5-9667-7C20CD62B5D3}">
      <dgm:prSet/>
      <dgm:spPr/>
      <dgm:t>
        <a:bodyPr/>
        <a:lstStyle/>
        <a:p>
          <a:endParaRPr lang="en-US"/>
        </a:p>
      </dgm:t>
    </dgm:pt>
    <dgm:pt modelId="{E055560C-D055-45AA-912D-03BDACD1BF91}">
      <dgm:prSet phldrT="[Text]" custT="1"/>
      <dgm:spPr/>
      <dgm:t>
        <a:bodyPr/>
        <a:lstStyle/>
        <a:p>
          <a:pPr algn="l"/>
          <a:r>
            <a:rPr lang="en-US" sz="2400" dirty="0" smtClean="0"/>
            <a:t>Paraphrase and summary</a:t>
          </a:r>
          <a:br>
            <a:rPr lang="en-US" sz="2400" dirty="0" smtClean="0"/>
          </a:br>
          <a:r>
            <a:rPr lang="en-US" sz="2400" dirty="0" smtClean="0"/>
            <a:t>Comparison</a:t>
          </a:r>
          <a:br>
            <a:rPr lang="en-US" sz="2400" dirty="0" smtClean="0"/>
          </a:br>
          <a:r>
            <a:rPr lang="en-US" sz="2400" dirty="0" smtClean="0"/>
            <a:t>Criticality</a:t>
          </a:r>
          <a:endParaRPr lang="en-US" sz="2400" dirty="0"/>
        </a:p>
      </dgm:t>
    </dgm:pt>
    <dgm:pt modelId="{2FEFC791-A2F6-4ECA-82EA-7CCD8D9B28B2}" type="parTrans" cxnId="{6BEFEBE7-B8D2-49BF-ABA1-BE5D2CBD3865}">
      <dgm:prSet/>
      <dgm:spPr/>
      <dgm:t>
        <a:bodyPr/>
        <a:lstStyle/>
        <a:p>
          <a:endParaRPr lang="en-US"/>
        </a:p>
      </dgm:t>
    </dgm:pt>
    <dgm:pt modelId="{B93E9E0A-7FAF-4363-96EA-03B2D656C6C0}" type="sibTrans" cxnId="{6BEFEBE7-B8D2-49BF-ABA1-BE5D2CBD3865}">
      <dgm:prSet/>
      <dgm:spPr/>
      <dgm:t>
        <a:bodyPr/>
        <a:lstStyle/>
        <a:p>
          <a:endParaRPr lang="en-US"/>
        </a:p>
      </dgm:t>
    </dgm:pt>
    <dgm:pt modelId="{8403CE00-1097-455B-A336-111B2507FC20}">
      <dgm:prSet phldrT="[Text]" custT="1"/>
      <dgm:spPr/>
      <dgm:t>
        <a:bodyPr/>
        <a:lstStyle/>
        <a:p>
          <a:pPr algn="l"/>
          <a:r>
            <a:rPr lang="en-US" sz="2400" dirty="0" smtClean="0"/>
            <a:t>Grammar &amp; Vocabulary</a:t>
          </a:r>
          <a:br>
            <a:rPr lang="en-US" sz="2400" dirty="0" smtClean="0"/>
          </a:br>
          <a:r>
            <a:rPr lang="en-US" sz="2400" dirty="0" err="1" smtClean="0"/>
            <a:t>Organisation</a:t>
          </a:r>
          <a:r>
            <a:rPr lang="en-US" sz="2400" dirty="0" smtClean="0"/>
            <a:t/>
          </a:r>
          <a:br>
            <a:rPr lang="en-US" sz="2400" dirty="0" smtClean="0"/>
          </a:br>
          <a:r>
            <a:rPr lang="en-US" sz="2400" dirty="0" smtClean="0"/>
            <a:t>Cohesion</a:t>
          </a:r>
          <a:endParaRPr lang="en-US" sz="2400" dirty="0"/>
        </a:p>
      </dgm:t>
    </dgm:pt>
    <dgm:pt modelId="{B2817464-7552-4207-BFD2-D9C723E2D42C}" type="parTrans" cxnId="{6531B5AB-947A-4607-AAED-EB0ED3E102CD}">
      <dgm:prSet/>
      <dgm:spPr/>
      <dgm:t>
        <a:bodyPr/>
        <a:lstStyle/>
        <a:p>
          <a:endParaRPr lang="en-US"/>
        </a:p>
      </dgm:t>
    </dgm:pt>
    <dgm:pt modelId="{ED311CFB-CFFB-4CEC-9E5E-6ED571CCF4CF}" type="sibTrans" cxnId="{6531B5AB-947A-4607-AAED-EB0ED3E102CD}">
      <dgm:prSet/>
      <dgm:spPr/>
      <dgm:t>
        <a:bodyPr/>
        <a:lstStyle/>
        <a:p>
          <a:endParaRPr lang="en-US"/>
        </a:p>
      </dgm:t>
    </dgm:pt>
    <dgm:pt modelId="{0F1337E3-7594-43B9-8FAC-D31E12421188}" type="pres">
      <dgm:prSet presAssocID="{675CDF8D-A5EB-4886-9C1B-8CBF2D182AE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735190-AA4E-497D-85CC-C04EF3AF28E9}" type="pres">
      <dgm:prSet presAssocID="{801F45B5-7624-4534-9512-BAB141934322}" presName="vertOne" presStyleCnt="0"/>
      <dgm:spPr/>
    </dgm:pt>
    <dgm:pt modelId="{ADFED1F2-54EF-4813-9165-6FFA1C162C08}" type="pres">
      <dgm:prSet presAssocID="{801F45B5-7624-4534-9512-BAB14193432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06989-F364-495E-A4BC-B7536A27590B}" type="pres">
      <dgm:prSet presAssocID="{801F45B5-7624-4534-9512-BAB141934322}" presName="parTransOne" presStyleCnt="0"/>
      <dgm:spPr/>
    </dgm:pt>
    <dgm:pt modelId="{1FD109EE-7565-42A2-98B3-0351A484254F}" type="pres">
      <dgm:prSet presAssocID="{801F45B5-7624-4534-9512-BAB141934322}" presName="horzOne" presStyleCnt="0"/>
      <dgm:spPr/>
    </dgm:pt>
    <dgm:pt modelId="{8E8E6427-AA06-4675-9821-393FFA4EF6D0}" type="pres">
      <dgm:prSet presAssocID="{C385BB8D-C86F-4E42-942B-31C5EDC6D7A0}" presName="vertTwo" presStyleCnt="0"/>
      <dgm:spPr/>
    </dgm:pt>
    <dgm:pt modelId="{FC5DF10B-486E-465B-96B3-359FEEC2D500}" type="pres">
      <dgm:prSet presAssocID="{C385BB8D-C86F-4E42-942B-31C5EDC6D7A0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5D6605-2DAD-4E7C-B986-6BF463F81067}" type="pres">
      <dgm:prSet presAssocID="{C385BB8D-C86F-4E42-942B-31C5EDC6D7A0}" presName="parTransTwo" presStyleCnt="0"/>
      <dgm:spPr/>
    </dgm:pt>
    <dgm:pt modelId="{96304686-9327-4656-8D4F-E344566DD663}" type="pres">
      <dgm:prSet presAssocID="{C385BB8D-C86F-4E42-942B-31C5EDC6D7A0}" presName="horzTwo" presStyleCnt="0"/>
      <dgm:spPr/>
    </dgm:pt>
    <dgm:pt modelId="{14B3BF7B-DD68-423A-BA19-F5C6EAB36ACA}" type="pres">
      <dgm:prSet presAssocID="{F7788B0E-92B5-4D07-8D43-0438EEBE1362}" presName="vertThree" presStyleCnt="0"/>
      <dgm:spPr/>
    </dgm:pt>
    <dgm:pt modelId="{4B33D02C-18ED-4AE8-A595-38452D7F809A}" type="pres">
      <dgm:prSet presAssocID="{F7788B0E-92B5-4D07-8D43-0438EEBE1362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6CEEF0-B2CF-4710-88E8-4443DB476373}" type="pres">
      <dgm:prSet presAssocID="{F7788B0E-92B5-4D07-8D43-0438EEBE1362}" presName="horzThree" presStyleCnt="0"/>
      <dgm:spPr/>
    </dgm:pt>
    <dgm:pt modelId="{783ACA58-0372-4215-90FC-CBA8D6F5B819}" type="pres">
      <dgm:prSet presAssocID="{E494DAFE-76E3-418B-B90F-1F0FFAC13EF3}" presName="sibSpaceTwo" presStyleCnt="0"/>
      <dgm:spPr/>
    </dgm:pt>
    <dgm:pt modelId="{AA838B1E-911F-4DCA-9D7C-1E002CAE0599}" type="pres">
      <dgm:prSet presAssocID="{BAE1388D-E9BB-4642-BD45-7C81B07B0685}" presName="vertTwo" presStyleCnt="0"/>
      <dgm:spPr/>
    </dgm:pt>
    <dgm:pt modelId="{EC3CE46D-C947-448A-AEC7-52ABFE319D4A}" type="pres">
      <dgm:prSet presAssocID="{BAE1388D-E9BB-4642-BD45-7C81B07B0685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6B653-A8ED-4522-9DDC-4E07C7EEA916}" type="pres">
      <dgm:prSet presAssocID="{BAE1388D-E9BB-4642-BD45-7C81B07B0685}" presName="parTransTwo" presStyleCnt="0"/>
      <dgm:spPr/>
    </dgm:pt>
    <dgm:pt modelId="{29F7127D-2577-4724-86F6-2C167884FF62}" type="pres">
      <dgm:prSet presAssocID="{BAE1388D-E9BB-4642-BD45-7C81B07B0685}" presName="horzTwo" presStyleCnt="0"/>
      <dgm:spPr/>
    </dgm:pt>
    <dgm:pt modelId="{848698BB-B16C-495B-B26D-0391658A0EA6}" type="pres">
      <dgm:prSet presAssocID="{E055560C-D055-45AA-912D-03BDACD1BF91}" presName="vertThree" presStyleCnt="0"/>
      <dgm:spPr/>
    </dgm:pt>
    <dgm:pt modelId="{65C1129C-53EF-4925-B2E3-BBB50C9B2403}" type="pres">
      <dgm:prSet presAssocID="{E055560C-D055-45AA-912D-03BDACD1BF91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B98208-42D2-46D9-9143-08BFE0842379}" type="pres">
      <dgm:prSet presAssocID="{E055560C-D055-45AA-912D-03BDACD1BF91}" presName="horzThree" presStyleCnt="0"/>
      <dgm:spPr/>
    </dgm:pt>
    <dgm:pt modelId="{0BBE252A-2FDB-4E5A-895C-45DE20930AED}" type="pres">
      <dgm:prSet presAssocID="{AD54F477-4D57-44D0-93E5-6E9D7F7104E7}" presName="sibSpaceTwo" presStyleCnt="0"/>
      <dgm:spPr/>
    </dgm:pt>
    <dgm:pt modelId="{28BE5AB1-0700-4A76-AA44-553C27583EEA}" type="pres">
      <dgm:prSet presAssocID="{43D6E36A-BD88-45A5-A7E4-5842508D7F55}" presName="vertTwo" presStyleCnt="0"/>
      <dgm:spPr/>
    </dgm:pt>
    <dgm:pt modelId="{5DD03631-2B5E-48F8-B4B7-7A8AC236ED0F}" type="pres">
      <dgm:prSet presAssocID="{43D6E36A-BD88-45A5-A7E4-5842508D7F55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7F623-ECDB-4C00-8DD8-3FA685F55E30}" type="pres">
      <dgm:prSet presAssocID="{43D6E36A-BD88-45A5-A7E4-5842508D7F55}" presName="parTransTwo" presStyleCnt="0"/>
      <dgm:spPr/>
    </dgm:pt>
    <dgm:pt modelId="{06B5481B-0FF8-4308-A3A5-29B058FFE2AF}" type="pres">
      <dgm:prSet presAssocID="{43D6E36A-BD88-45A5-A7E4-5842508D7F55}" presName="horzTwo" presStyleCnt="0"/>
      <dgm:spPr/>
    </dgm:pt>
    <dgm:pt modelId="{F41F720F-60BD-425B-ACF5-02B7D1B36A74}" type="pres">
      <dgm:prSet presAssocID="{8403CE00-1097-455B-A336-111B2507FC20}" presName="vertThree" presStyleCnt="0"/>
      <dgm:spPr/>
    </dgm:pt>
    <dgm:pt modelId="{C8122A6B-4A7D-4719-B567-3AB6596C8538}" type="pres">
      <dgm:prSet presAssocID="{8403CE00-1097-455B-A336-111B2507FC20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F1220A-CB02-4A9F-80A0-41B44FBE0B49}" type="pres">
      <dgm:prSet presAssocID="{8403CE00-1097-455B-A336-111B2507FC20}" presName="horzThree" presStyleCnt="0"/>
      <dgm:spPr/>
    </dgm:pt>
  </dgm:ptLst>
  <dgm:cxnLst>
    <dgm:cxn modelId="{6BEFEBE7-B8D2-49BF-ABA1-BE5D2CBD3865}" srcId="{BAE1388D-E9BB-4642-BD45-7C81B07B0685}" destId="{E055560C-D055-45AA-912D-03BDACD1BF91}" srcOrd="0" destOrd="0" parTransId="{2FEFC791-A2F6-4ECA-82EA-7CCD8D9B28B2}" sibTransId="{B93E9E0A-7FAF-4363-96EA-03B2D656C6C0}"/>
    <dgm:cxn modelId="{5D5D1C11-95A2-40B5-8439-28D24D05DC14}" type="presOf" srcId="{BAE1388D-E9BB-4642-BD45-7C81B07B0685}" destId="{EC3CE46D-C947-448A-AEC7-52ABFE319D4A}" srcOrd="0" destOrd="0" presId="urn:microsoft.com/office/officeart/2005/8/layout/hierarchy4"/>
    <dgm:cxn modelId="{A6C4F46B-AF50-475B-A54A-2DED009249EF}" type="presOf" srcId="{43D6E36A-BD88-45A5-A7E4-5842508D7F55}" destId="{5DD03631-2B5E-48F8-B4B7-7A8AC236ED0F}" srcOrd="0" destOrd="0" presId="urn:microsoft.com/office/officeart/2005/8/layout/hierarchy4"/>
    <dgm:cxn modelId="{9DC38820-E4D7-46E0-A1E2-AD1F9AB335B1}" type="presOf" srcId="{675CDF8D-A5EB-4886-9C1B-8CBF2D182AEE}" destId="{0F1337E3-7594-43B9-8FAC-D31E12421188}" srcOrd="0" destOrd="0" presId="urn:microsoft.com/office/officeart/2005/8/layout/hierarchy4"/>
    <dgm:cxn modelId="{CF940EFD-39CD-4977-986B-57E1120294AC}" type="presOf" srcId="{F7788B0E-92B5-4D07-8D43-0438EEBE1362}" destId="{4B33D02C-18ED-4AE8-A595-38452D7F809A}" srcOrd="0" destOrd="0" presId="urn:microsoft.com/office/officeart/2005/8/layout/hierarchy4"/>
    <dgm:cxn modelId="{71FD30B2-1C13-495C-B6C4-BFE9EC02A552}" srcId="{801F45B5-7624-4534-9512-BAB141934322}" destId="{43D6E36A-BD88-45A5-A7E4-5842508D7F55}" srcOrd="2" destOrd="0" parTransId="{F19E675C-0EE9-4790-8913-3BFA68A7233E}" sibTransId="{E49E5D1E-DAC6-45E8-845D-83A5A6E28F59}"/>
    <dgm:cxn modelId="{0199121C-D20E-4898-AE9D-328C15BF5D52}" type="presOf" srcId="{E055560C-D055-45AA-912D-03BDACD1BF91}" destId="{65C1129C-53EF-4925-B2E3-BBB50C9B2403}" srcOrd="0" destOrd="0" presId="urn:microsoft.com/office/officeart/2005/8/layout/hierarchy4"/>
    <dgm:cxn modelId="{6531B5AB-947A-4607-AAED-EB0ED3E102CD}" srcId="{43D6E36A-BD88-45A5-A7E4-5842508D7F55}" destId="{8403CE00-1097-455B-A336-111B2507FC20}" srcOrd="0" destOrd="0" parTransId="{B2817464-7552-4207-BFD2-D9C723E2D42C}" sibTransId="{ED311CFB-CFFB-4CEC-9E5E-6ED571CCF4CF}"/>
    <dgm:cxn modelId="{4A96C1D1-CF1C-4C15-BEFA-1ABAA9E4FA4B}" srcId="{801F45B5-7624-4534-9512-BAB141934322}" destId="{C385BB8D-C86F-4E42-942B-31C5EDC6D7A0}" srcOrd="0" destOrd="0" parTransId="{BA8DD3D0-0E89-4052-8165-084277390F46}" sibTransId="{E494DAFE-76E3-418B-B90F-1F0FFAC13EF3}"/>
    <dgm:cxn modelId="{197CB328-D036-4581-BFC6-31245463DA13}" type="presOf" srcId="{8403CE00-1097-455B-A336-111B2507FC20}" destId="{C8122A6B-4A7D-4719-B567-3AB6596C8538}" srcOrd="0" destOrd="0" presId="urn:microsoft.com/office/officeart/2005/8/layout/hierarchy4"/>
    <dgm:cxn modelId="{14E6DFB5-7E8F-4EE5-9667-7C20CD62B5D3}" srcId="{C385BB8D-C86F-4E42-942B-31C5EDC6D7A0}" destId="{F7788B0E-92B5-4D07-8D43-0438EEBE1362}" srcOrd="0" destOrd="0" parTransId="{D9849262-748C-47AD-8D59-419153689E8B}" sibTransId="{BE9D1421-BC27-40B7-8B17-D33EB415FAF1}"/>
    <dgm:cxn modelId="{A138520A-30A5-41A4-AF82-6F631408224B}" type="presOf" srcId="{C385BB8D-C86F-4E42-942B-31C5EDC6D7A0}" destId="{FC5DF10B-486E-465B-96B3-359FEEC2D500}" srcOrd="0" destOrd="0" presId="urn:microsoft.com/office/officeart/2005/8/layout/hierarchy4"/>
    <dgm:cxn modelId="{76368879-7AAF-49C7-A7F2-40156617C319}" srcId="{675CDF8D-A5EB-4886-9C1B-8CBF2D182AEE}" destId="{801F45B5-7624-4534-9512-BAB141934322}" srcOrd="0" destOrd="0" parTransId="{304C6130-A788-4F34-B417-689F109FB15D}" sibTransId="{8A287145-B7C3-4C2B-9D1A-85C715864CDF}"/>
    <dgm:cxn modelId="{A5059CA9-DFF0-466D-96E4-6147106013D8}" srcId="{801F45B5-7624-4534-9512-BAB141934322}" destId="{BAE1388D-E9BB-4642-BD45-7C81B07B0685}" srcOrd="1" destOrd="0" parTransId="{AE2CBAA9-A436-4C20-933E-913BD209D593}" sibTransId="{AD54F477-4D57-44D0-93E5-6E9D7F7104E7}"/>
    <dgm:cxn modelId="{714D96FC-B367-475F-B686-2F8236CEFC2B}" type="presOf" srcId="{801F45B5-7624-4534-9512-BAB141934322}" destId="{ADFED1F2-54EF-4813-9165-6FFA1C162C08}" srcOrd="0" destOrd="0" presId="urn:microsoft.com/office/officeart/2005/8/layout/hierarchy4"/>
    <dgm:cxn modelId="{80308FA1-8BE8-43F5-8AF5-9833FD1C4225}" type="presParOf" srcId="{0F1337E3-7594-43B9-8FAC-D31E12421188}" destId="{7A735190-AA4E-497D-85CC-C04EF3AF28E9}" srcOrd="0" destOrd="0" presId="urn:microsoft.com/office/officeart/2005/8/layout/hierarchy4"/>
    <dgm:cxn modelId="{81A7A53B-B50D-47B8-92A2-14177D3DB7F8}" type="presParOf" srcId="{7A735190-AA4E-497D-85CC-C04EF3AF28E9}" destId="{ADFED1F2-54EF-4813-9165-6FFA1C162C08}" srcOrd="0" destOrd="0" presId="urn:microsoft.com/office/officeart/2005/8/layout/hierarchy4"/>
    <dgm:cxn modelId="{C2EC4C2D-213E-4AC6-9632-9B1C3A21B0D6}" type="presParOf" srcId="{7A735190-AA4E-497D-85CC-C04EF3AF28E9}" destId="{75D06989-F364-495E-A4BC-B7536A27590B}" srcOrd="1" destOrd="0" presId="urn:microsoft.com/office/officeart/2005/8/layout/hierarchy4"/>
    <dgm:cxn modelId="{66FF3494-3F5A-443F-8E1E-41DE6CBC5860}" type="presParOf" srcId="{7A735190-AA4E-497D-85CC-C04EF3AF28E9}" destId="{1FD109EE-7565-42A2-98B3-0351A484254F}" srcOrd="2" destOrd="0" presId="urn:microsoft.com/office/officeart/2005/8/layout/hierarchy4"/>
    <dgm:cxn modelId="{8A0C3E9A-6AC5-4E75-A3CD-40B6B1A84698}" type="presParOf" srcId="{1FD109EE-7565-42A2-98B3-0351A484254F}" destId="{8E8E6427-AA06-4675-9821-393FFA4EF6D0}" srcOrd="0" destOrd="0" presId="urn:microsoft.com/office/officeart/2005/8/layout/hierarchy4"/>
    <dgm:cxn modelId="{20094DC1-2505-4D9B-96DC-05AB316531FA}" type="presParOf" srcId="{8E8E6427-AA06-4675-9821-393FFA4EF6D0}" destId="{FC5DF10B-486E-465B-96B3-359FEEC2D500}" srcOrd="0" destOrd="0" presId="urn:microsoft.com/office/officeart/2005/8/layout/hierarchy4"/>
    <dgm:cxn modelId="{573446FF-3A05-414A-AC88-12AFE8D5DA68}" type="presParOf" srcId="{8E8E6427-AA06-4675-9821-393FFA4EF6D0}" destId="{A55D6605-2DAD-4E7C-B986-6BF463F81067}" srcOrd="1" destOrd="0" presId="urn:microsoft.com/office/officeart/2005/8/layout/hierarchy4"/>
    <dgm:cxn modelId="{16861FBC-7313-4750-8228-DB07E59B8FD2}" type="presParOf" srcId="{8E8E6427-AA06-4675-9821-393FFA4EF6D0}" destId="{96304686-9327-4656-8D4F-E344566DD663}" srcOrd="2" destOrd="0" presId="urn:microsoft.com/office/officeart/2005/8/layout/hierarchy4"/>
    <dgm:cxn modelId="{8CD4C206-3C77-414A-A379-DDCCB7FCE5BD}" type="presParOf" srcId="{96304686-9327-4656-8D4F-E344566DD663}" destId="{14B3BF7B-DD68-423A-BA19-F5C6EAB36ACA}" srcOrd="0" destOrd="0" presId="urn:microsoft.com/office/officeart/2005/8/layout/hierarchy4"/>
    <dgm:cxn modelId="{FD6667D6-3E1B-456C-895D-616263FA0937}" type="presParOf" srcId="{14B3BF7B-DD68-423A-BA19-F5C6EAB36ACA}" destId="{4B33D02C-18ED-4AE8-A595-38452D7F809A}" srcOrd="0" destOrd="0" presId="urn:microsoft.com/office/officeart/2005/8/layout/hierarchy4"/>
    <dgm:cxn modelId="{65D16A2F-7F1E-4D5D-847F-760CBD63CCD9}" type="presParOf" srcId="{14B3BF7B-DD68-423A-BA19-F5C6EAB36ACA}" destId="{216CEEF0-B2CF-4710-88E8-4443DB476373}" srcOrd="1" destOrd="0" presId="urn:microsoft.com/office/officeart/2005/8/layout/hierarchy4"/>
    <dgm:cxn modelId="{8BB10708-A797-4B15-B8C0-DF56C2955626}" type="presParOf" srcId="{1FD109EE-7565-42A2-98B3-0351A484254F}" destId="{783ACA58-0372-4215-90FC-CBA8D6F5B819}" srcOrd="1" destOrd="0" presId="urn:microsoft.com/office/officeart/2005/8/layout/hierarchy4"/>
    <dgm:cxn modelId="{130DDE78-A98C-4B8B-B0AF-DBE4CF80C14E}" type="presParOf" srcId="{1FD109EE-7565-42A2-98B3-0351A484254F}" destId="{AA838B1E-911F-4DCA-9D7C-1E002CAE0599}" srcOrd="2" destOrd="0" presId="urn:microsoft.com/office/officeart/2005/8/layout/hierarchy4"/>
    <dgm:cxn modelId="{46710F2B-147F-497C-99CD-F0FCF70B296D}" type="presParOf" srcId="{AA838B1E-911F-4DCA-9D7C-1E002CAE0599}" destId="{EC3CE46D-C947-448A-AEC7-52ABFE319D4A}" srcOrd="0" destOrd="0" presId="urn:microsoft.com/office/officeart/2005/8/layout/hierarchy4"/>
    <dgm:cxn modelId="{72CC626A-EEA0-44B3-A2BF-FA9C5E65A386}" type="presParOf" srcId="{AA838B1E-911F-4DCA-9D7C-1E002CAE0599}" destId="{6616B653-A8ED-4522-9DDC-4E07C7EEA916}" srcOrd="1" destOrd="0" presId="urn:microsoft.com/office/officeart/2005/8/layout/hierarchy4"/>
    <dgm:cxn modelId="{A9678F34-B302-40AD-B9BF-11801A9C241B}" type="presParOf" srcId="{AA838B1E-911F-4DCA-9D7C-1E002CAE0599}" destId="{29F7127D-2577-4724-86F6-2C167884FF62}" srcOrd="2" destOrd="0" presId="urn:microsoft.com/office/officeart/2005/8/layout/hierarchy4"/>
    <dgm:cxn modelId="{60607FD7-8F59-4AE4-B741-333172A42B40}" type="presParOf" srcId="{29F7127D-2577-4724-86F6-2C167884FF62}" destId="{848698BB-B16C-495B-B26D-0391658A0EA6}" srcOrd="0" destOrd="0" presId="urn:microsoft.com/office/officeart/2005/8/layout/hierarchy4"/>
    <dgm:cxn modelId="{EA6EB3A2-60AD-40CB-AE9C-333AD26B9138}" type="presParOf" srcId="{848698BB-B16C-495B-B26D-0391658A0EA6}" destId="{65C1129C-53EF-4925-B2E3-BBB50C9B2403}" srcOrd="0" destOrd="0" presId="urn:microsoft.com/office/officeart/2005/8/layout/hierarchy4"/>
    <dgm:cxn modelId="{82FDC823-AC9B-4BAC-A1AC-6C549B036AAE}" type="presParOf" srcId="{848698BB-B16C-495B-B26D-0391658A0EA6}" destId="{EBB98208-42D2-46D9-9143-08BFE0842379}" srcOrd="1" destOrd="0" presId="urn:microsoft.com/office/officeart/2005/8/layout/hierarchy4"/>
    <dgm:cxn modelId="{1BD2E895-CA40-458A-8159-68F9826C0108}" type="presParOf" srcId="{1FD109EE-7565-42A2-98B3-0351A484254F}" destId="{0BBE252A-2FDB-4E5A-895C-45DE20930AED}" srcOrd="3" destOrd="0" presId="urn:microsoft.com/office/officeart/2005/8/layout/hierarchy4"/>
    <dgm:cxn modelId="{5E2FDB5A-3383-4E9D-A005-0F98833FA2E4}" type="presParOf" srcId="{1FD109EE-7565-42A2-98B3-0351A484254F}" destId="{28BE5AB1-0700-4A76-AA44-553C27583EEA}" srcOrd="4" destOrd="0" presId="urn:microsoft.com/office/officeart/2005/8/layout/hierarchy4"/>
    <dgm:cxn modelId="{8580D16D-D1A5-4047-9260-6C43D3E0DB94}" type="presParOf" srcId="{28BE5AB1-0700-4A76-AA44-553C27583EEA}" destId="{5DD03631-2B5E-48F8-B4B7-7A8AC236ED0F}" srcOrd="0" destOrd="0" presId="urn:microsoft.com/office/officeart/2005/8/layout/hierarchy4"/>
    <dgm:cxn modelId="{C5AE8092-BFC2-4FFB-A714-23FED3EC998C}" type="presParOf" srcId="{28BE5AB1-0700-4A76-AA44-553C27583EEA}" destId="{2647F623-ECDB-4C00-8DD8-3FA685F55E30}" srcOrd="1" destOrd="0" presId="urn:microsoft.com/office/officeart/2005/8/layout/hierarchy4"/>
    <dgm:cxn modelId="{DF0EE81F-6A5D-45CC-AF89-2DEB1575B1FB}" type="presParOf" srcId="{28BE5AB1-0700-4A76-AA44-553C27583EEA}" destId="{06B5481B-0FF8-4308-A3A5-29B058FFE2AF}" srcOrd="2" destOrd="0" presId="urn:microsoft.com/office/officeart/2005/8/layout/hierarchy4"/>
    <dgm:cxn modelId="{A564C238-2D39-4663-9DC7-D9761839C282}" type="presParOf" srcId="{06B5481B-0FF8-4308-A3A5-29B058FFE2AF}" destId="{F41F720F-60BD-425B-ACF5-02B7D1B36A74}" srcOrd="0" destOrd="0" presId="urn:microsoft.com/office/officeart/2005/8/layout/hierarchy4"/>
    <dgm:cxn modelId="{FC649ED7-9D4A-4137-B3CF-2C4E3A5EB39A}" type="presParOf" srcId="{F41F720F-60BD-425B-ACF5-02B7D1B36A74}" destId="{C8122A6B-4A7D-4719-B567-3AB6596C8538}" srcOrd="0" destOrd="0" presId="urn:microsoft.com/office/officeart/2005/8/layout/hierarchy4"/>
    <dgm:cxn modelId="{F0805A92-5114-4A55-9F51-9D8C4C8C2A9D}" type="presParOf" srcId="{F41F720F-60BD-425B-ACF5-02B7D1B36A74}" destId="{23F1220A-CB02-4A9F-80A0-41B44FBE0B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5CDF8D-A5EB-4886-9C1B-8CBF2D182AEE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01F45B5-7624-4534-9512-BAB141934322}">
      <dgm:prSet phldrT="[Text]" custT="1"/>
      <dgm:spPr/>
      <dgm:t>
        <a:bodyPr/>
        <a:lstStyle/>
        <a:p>
          <a:r>
            <a:rPr lang="en-US" sz="3600" b="1" dirty="0" smtClean="0"/>
            <a:t>Listening-Mediated Interactional Speaking Criteria</a:t>
          </a:r>
          <a:endParaRPr lang="en-US" sz="3600" b="1" dirty="0"/>
        </a:p>
      </dgm:t>
    </dgm:pt>
    <dgm:pt modelId="{304C6130-A788-4F34-B417-689F109FB15D}" type="parTrans" cxnId="{76368879-7AAF-49C7-A7F2-40156617C319}">
      <dgm:prSet/>
      <dgm:spPr/>
      <dgm:t>
        <a:bodyPr/>
        <a:lstStyle/>
        <a:p>
          <a:endParaRPr lang="en-US"/>
        </a:p>
      </dgm:t>
    </dgm:pt>
    <dgm:pt modelId="{8A287145-B7C3-4C2B-9D1A-85C715864CDF}" type="sibTrans" cxnId="{76368879-7AAF-49C7-A7F2-40156617C319}">
      <dgm:prSet/>
      <dgm:spPr/>
      <dgm:t>
        <a:bodyPr/>
        <a:lstStyle/>
        <a:p>
          <a:endParaRPr lang="en-US"/>
        </a:p>
      </dgm:t>
    </dgm:pt>
    <dgm:pt modelId="{C385BB8D-C86F-4E42-942B-31C5EDC6D7A0}">
      <dgm:prSet phldrT="[Text]" custT="1"/>
      <dgm:spPr/>
      <dgm:t>
        <a:bodyPr/>
        <a:lstStyle/>
        <a:p>
          <a:r>
            <a:rPr lang="en-US" sz="3200" b="1" dirty="0" smtClean="0"/>
            <a:t>Listening</a:t>
          </a:r>
          <a:endParaRPr lang="en-US" sz="3200" b="1" dirty="0"/>
        </a:p>
      </dgm:t>
    </dgm:pt>
    <dgm:pt modelId="{BA8DD3D0-0E89-4052-8165-084277390F46}" type="parTrans" cxnId="{4A96C1D1-CF1C-4C15-BEFA-1ABAA9E4FA4B}">
      <dgm:prSet/>
      <dgm:spPr/>
      <dgm:t>
        <a:bodyPr/>
        <a:lstStyle/>
        <a:p>
          <a:endParaRPr lang="en-US"/>
        </a:p>
      </dgm:t>
    </dgm:pt>
    <dgm:pt modelId="{E494DAFE-76E3-418B-B90F-1F0FFAC13EF3}" type="sibTrans" cxnId="{4A96C1D1-CF1C-4C15-BEFA-1ABAA9E4FA4B}">
      <dgm:prSet/>
      <dgm:spPr/>
      <dgm:t>
        <a:bodyPr/>
        <a:lstStyle/>
        <a:p>
          <a:endParaRPr lang="en-US"/>
        </a:p>
      </dgm:t>
    </dgm:pt>
    <dgm:pt modelId="{BAE1388D-E9BB-4642-BD45-7C81B07B0685}">
      <dgm:prSet phldrT="[Text]" custT="1"/>
      <dgm:spPr/>
      <dgm:t>
        <a:bodyPr/>
        <a:lstStyle/>
        <a:p>
          <a:r>
            <a:rPr lang="en-US" sz="3200" b="1" dirty="0" smtClean="0"/>
            <a:t>Mediation</a:t>
          </a:r>
          <a:endParaRPr lang="en-US" sz="3200" b="1" dirty="0"/>
        </a:p>
      </dgm:t>
    </dgm:pt>
    <dgm:pt modelId="{AE2CBAA9-A436-4C20-933E-913BD209D593}" type="parTrans" cxnId="{A5059CA9-DFF0-466D-96E4-6147106013D8}">
      <dgm:prSet/>
      <dgm:spPr/>
      <dgm:t>
        <a:bodyPr/>
        <a:lstStyle/>
        <a:p>
          <a:endParaRPr lang="en-US"/>
        </a:p>
      </dgm:t>
    </dgm:pt>
    <dgm:pt modelId="{AD54F477-4D57-44D0-93E5-6E9D7F7104E7}" type="sibTrans" cxnId="{A5059CA9-DFF0-466D-96E4-6147106013D8}">
      <dgm:prSet/>
      <dgm:spPr/>
      <dgm:t>
        <a:bodyPr/>
        <a:lstStyle/>
        <a:p>
          <a:endParaRPr lang="en-US"/>
        </a:p>
      </dgm:t>
    </dgm:pt>
    <dgm:pt modelId="{43D6E36A-BD88-45A5-A7E4-5842508D7F55}">
      <dgm:prSet phldrT="[Text]" custT="1"/>
      <dgm:spPr/>
      <dgm:t>
        <a:bodyPr/>
        <a:lstStyle/>
        <a:p>
          <a:r>
            <a:rPr lang="en-US" sz="3200" b="1" dirty="0" smtClean="0"/>
            <a:t>Interaction</a:t>
          </a:r>
          <a:endParaRPr lang="en-US" sz="3200" b="1" dirty="0"/>
        </a:p>
      </dgm:t>
    </dgm:pt>
    <dgm:pt modelId="{F19E675C-0EE9-4790-8913-3BFA68A7233E}" type="parTrans" cxnId="{71FD30B2-1C13-495C-B6C4-BFE9EC02A552}">
      <dgm:prSet/>
      <dgm:spPr/>
      <dgm:t>
        <a:bodyPr/>
        <a:lstStyle/>
        <a:p>
          <a:endParaRPr lang="en-US"/>
        </a:p>
      </dgm:t>
    </dgm:pt>
    <dgm:pt modelId="{E49E5D1E-DAC6-45E8-845D-83A5A6E28F59}" type="sibTrans" cxnId="{71FD30B2-1C13-495C-B6C4-BFE9EC02A552}">
      <dgm:prSet/>
      <dgm:spPr/>
      <dgm:t>
        <a:bodyPr/>
        <a:lstStyle/>
        <a:p>
          <a:endParaRPr lang="en-US"/>
        </a:p>
      </dgm:t>
    </dgm:pt>
    <dgm:pt modelId="{F7788B0E-92B5-4D07-8D43-0438EEBE1362}">
      <dgm:prSet phldrT="[Text]" custT="1"/>
      <dgm:spPr/>
      <dgm:t>
        <a:bodyPr/>
        <a:lstStyle/>
        <a:p>
          <a:pPr algn="l"/>
          <a:r>
            <a:rPr lang="en-US" sz="2800" dirty="0" smtClean="0"/>
            <a:t>Main ideas</a:t>
          </a:r>
          <a:br>
            <a:rPr lang="en-US" sz="2800" dirty="0" smtClean="0"/>
          </a:br>
          <a:r>
            <a:rPr lang="en-US" sz="2800" dirty="0" smtClean="0"/>
            <a:t>Details</a:t>
          </a:r>
          <a:br>
            <a:rPr lang="en-US" sz="2800" dirty="0" smtClean="0"/>
          </a:br>
          <a:r>
            <a:rPr lang="en-US" sz="2800" dirty="0" smtClean="0"/>
            <a:t>Fact &amp; Opinion</a:t>
          </a:r>
          <a:endParaRPr lang="en-US" sz="2800" dirty="0"/>
        </a:p>
      </dgm:t>
    </dgm:pt>
    <dgm:pt modelId="{D9849262-748C-47AD-8D59-419153689E8B}" type="parTrans" cxnId="{14E6DFB5-7E8F-4EE5-9667-7C20CD62B5D3}">
      <dgm:prSet/>
      <dgm:spPr/>
      <dgm:t>
        <a:bodyPr/>
        <a:lstStyle/>
        <a:p>
          <a:endParaRPr lang="en-US"/>
        </a:p>
      </dgm:t>
    </dgm:pt>
    <dgm:pt modelId="{BE9D1421-BC27-40B7-8B17-D33EB415FAF1}" type="sibTrans" cxnId="{14E6DFB5-7E8F-4EE5-9667-7C20CD62B5D3}">
      <dgm:prSet/>
      <dgm:spPr/>
      <dgm:t>
        <a:bodyPr/>
        <a:lstStyle/>
        <a:p>
          <a:endParaRPr lang="en-US"/>
        </a:p>
      </dgm:t>
    </dgm:pt>
    <dgm:pt modelId="{E055560C-D055-45AA-912D-03BDACD1BF91}">
      <dgm:prSet phldrT="[Text]" custT="1"/>
      <dgm:spPr/>
      <dgm:t>
        <a:bodyPr/>
        <a:lstStyle/>
        <a:p>
          <a:pPr algn="l"/>
          <a:r>
            <a:rPr lang="en-US" sz="2800" dirty="0" smtClean="0"/>
            <a:t>Summary</a:t>
          </a:r>
          <a:br>
            <a:rPr lang="en-US" sz="2800" dirty="0" smtClean="0"/>
          </a:br>
          <a:r>
            <a:rPr lang="en-US" sz="2800" dirty="0" smtClean="0"/>
            <a:t>Criticality</a:t>
          </a:r>
          <a:br>
            <a:rPr lang="en-US" sz="2800" dirty="0" smtClean="0"/>
          </a:br>
          <a:r>
            <a:rPr lang="en-US" sz="2800" dirty="0" smtClean="0"/>
            <a:t>Opinion</a:t>
          </a:r>
          <a:endParaRPr lang="en-US" sz="2800" dirty="0"/>
        </a:p>
      </dgm:t>
    </dgm:pt>
    <dgm:pt modelId="{2FEFC791-A2F6-4ECA-82EA-7CCD8D9B28B2}" type="parTrans" cxnId="{6BEFEBE7-B8D2-49BF-ABA1-BE5D2CBD3865}">
      <dgm:prSet/>
      <dgm:spPr/>
      <dgm:t>
        <a:bodyPr/>
        <a:lstStyle/>
        <a:p>
          <a:endParaRPr lang="en-US"/>
        </a:p>
      </dgm:t>
    </dgm:pt>
    <dgm:pt modelId="{B93E9E0A-7FAF-4363-96EA-03B2D656C6C0}" type="sibTrans" cxnId="{6BEFEBE7-B8D2-49BF-ABA1-BE5D2CBD3865}">
      <dgm:prSet/>
      <dgm:spPr/>
      <dgm:t>
        <a:bodyPr/>
        <a:lstStyle/>
        <a:p>
          <a:endParaRPr lang="en-US"/>
        </a:p>
      </dgm:t>
    </dgm:pt>
    <dgm:pt modelId="{8403CE00-1097-455B-A336-111B2507FC20}">
      <dgm:prSet phldrT="[Text]" custT="1"/>
      <dgm:spPr/>
      <dgm:t>
        <a:bodyPr/>
        <a:lstStyle/>
        <a:p>
          <a:pPr algn="l"/>
          <a:r>
            <a:rPr lang="en-US" sz="2800" dirty="0" smtClean="0"/>
            <a:t>Turn-taking</a:t>
          </a:r>
          <a:br>
            <a:rPr lang="en-US" sz="2800" dirty="0" smtClean="0"/>
          </a:br>
          <a:r>
            <a:rPr lang="en-US" sz="2800" dirty="0" smtClean="0"/>
            <a:t>Topic management</a:t>
          </a:r>
          <a:br>
            <a:rPr lang="en-US" sz="2800" dirty="0" smtClean="0"/>
          </a:br>
          <a:r>
            <a:rPr lang="en-US" sz="2800" dirty="0" smtClean="0"/>
            <a:t>Body language</a:t>
          </a:r>
          <a:endParaRPr lang="en-US" sz="2800" dirty="0"/>
        </a:p>
      </dgm:t>
    </dgm:pt>
    <dgm:pt modelId="{B2817464-7552-4207-BFD2-D9C723E2D42C}" type="parTrans" cxnId="{6531B5AB-947A-4607-AAED-EB0ED3E102CD}">
      <dgm:prSet/>
      <dgm:spPr/>
      <dgm:t>
        <a:bodyPr/>
        <a:lstStyle/>
        <a:p>
          <a:endParaRPr lang="en-US"/>
        </a:p>
      </dgm:t>
    </dgm:pt>
    <dgm:pt modelId="{ED311CFB-CFFB-4CEC-9E5E-6ED571CCF4CF}" type="sibTrans" cxnId="{6531B5AB-947A-4607-AAED-EB0ED3E102CD}">
      <dgm:prSet/>
      <dgm:spPr/>
      <dgm:t>
        <a:bodyPr/>
        <a:lstStyle/>
        <a:p>
          <a:endParaRPr lang="en-US"/>
        </a:p>
      </dgm:t>
    </dgm:pt>
    <dgm:pt modelId="{6BE6DE4F-A9F7-4D9C-9D01-42D612BBB1E5}">
      <dgm:prSet phldrT="[Text]" custT="1"/>
      <dgm:spPr/>
      <dgm:t>
        <a:bodyPr/>
        <a:lstStyle/>
        <a:p>
          <a:pPr algn="ctr"/>
          <a:r>
            <a:rPr lang="en-US" sz="3200" b="1" dirty="0" smtClean="0"/>
            <a:t>Speaking</a:t>
          </a:r>
          <a:endParaRPr lang="en-US" sz="3200" b="1" dirty="0"/>
        </a:p>
      </dgm:t>
    </dgm:pt>
    <dgm:pt modelId="{6D1ED624-2DB1-4B01-9FD4-D8C127184B10}" type="parTrans" cxnId="{639223E5-F281-4590-AC61-63E53A09953E}">
      <dgm:prSet/>
      <dgm:spPr/>
    </dgm:pt>
    <dgm:pt modelId="{79A97E9C-6572-4881-AB4D-F6BDC2E94FCB}" type="sibTrans" cxnId="{639223E5-F281-4590-AC61-63E53A09953E}">
      <dgm:prSet/>
      <dgm:spPr/>
    </dgm:pt>
    <dgm:pt modelId="{F314371C-0D82-4D36-B366-585CFBB1F10B}">
      <dgm:prSet phldrT="[Text]" custT="1"/>
      <dgm:spPr/>
      <dgm:t>
        <a:bodyPr/>
        <a:lstStyle/>
        <a:p>
          <a:pPr algn="l"/>
          <a:r>
            <a:rPr lang="en-US" sz="2800" dirty="0" smtClean="0"/>
            <a:t>Grammar</a:t>
          </a:r>
          <a:br>
            <a:rPr lang="en-US" sz="2800" dirty="0" smtClean="0"/>
          </a:br>
          <a:r>
            <a:rPr lang="en-US" sz="2800" dirty="0" smtClean="0"/>
            <a:t>Vocabulary</a:t>
          </a:r>
          <a:br>
            <a:rPr lang="en-US" sz="2800" dirty="0" smtClean="0"/>
          </a:br>
          <a:r>
            <a:rPr lang="en-US" sz="2800" dirty="0" smtClean="0"/>
            <a:t>Pronunciation</a:t>
          </a:r>
          <a:endParaRPr lang="en-US" sz="2800" dirty="0"/>
        </a:p>
      </dgm:t>
    </dgm:pt>
    <dgm:pt modelId="{A84D0E41-5A49-43E6-A7A4-9C45D0023CE4}" type="parTrans" cxnId="{D87FDAED-CFC5-4DAE-AFCE-4A6A97BFC8D8}">
      <dgm:prSet/>
      <dgm:spPr/>
    </dgm:pt>
    <dgm:pt modelId="{9C64BD3C-CEF1-400C-A64B-B557E15FFB53}" type="sibTrans" cxnId="{D87FDAED-CFC5-4DAE-AFCE-4A6A97BFC8D8}">
      <dgm:prSet/>
      <dgm:spPr/>
    </dgm:pt>
    <dgm:pt modelId="{0F1337E3-7594-43B9-8FAC-D31E12421188}" type="pres">
      <dgm:prSet presAssocID="{675CDF8D-A5EB-4886-9C1B-8CBF2D182AE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735190-AA4E-497D-85CC-C04EF3AF28E9}" type="pres">
      <dgm:prSet presAssocID="{801F45B5-7624-4534-9512-BAB141934322}" presName="vertOne" presStyleCnt="0"/>
      <dgm:spPr/>
    </dgm:pt>
    <dgm:pt modelId="{ADFED1F2-54EF-4813-9165-6FFA1C162C08}" type="pres">
      <dgm:prSet presAssocID="{801F45B5-7624-4534-9512-BAB14193432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D06989-F364-495E-A4BC-B7536A27590B}" type="pres">
      <dgm:prSet presAssocID="{801F45B5-7624-4534-9512-BAB141934322}" presName="parTransOne" presStyleCnt="0"/>
      <dgm:spPr/>
    </dgm:pt>
    <dgm:pt modelId="{1FD109EE-7565-42A2-98B3-0351A484254F}" type="pres">
      <dgm:prSet presAssocID="{801F45B5-7624-4534-9512-BAB141934322}" presName="horzOne" presStyleCnt="0"/>
      <dgm:spPr/>
    </dgm:pt>
    <dgm:pt modelId="{8E8E6427-AA06-4675-9821-393FFA4EF6D0}" type="pres">
      <dgm:prSet presAssocID="{C385BB8D-C86F-4E42-942B-31C5EDC6D7A0}" presName="vertTwo" presStyleCnt="0"/>
      <dgm:spPr/>
    </dgm:pt>
    <dgm:pt modelId="{FC5DF10B-486E-465B-96B3-359FEEC2D500}" type="pres">
      <dgm:prSet presAssocID="{C385BB8D-C86F-4E42-942B-31C5EDC6D7A0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5D6605-2DAD-4E7C-B986-6BF463F81067}" type="pres">
      <dgm:prSet presAssocID="{C385BB8D-C86F-4E42-942B-31C5EDC6D7A0}" presName="parTransTwo" presStyleCnt="0"/>
      <dgm:spPr/>
    </dgm:pt>
    <dgm:pt modelId="{96304686-9327-4656-8D4F-E344566DD663}" type="pres">
      <dgm:prSet presAssocID="{C385BB8D-C86F-4E42-942B-31C5EDC6D7A0}" presName="horzTwo" presStyleCnt="0"/>
      <dgm:spPr/>
    </dgm:pt>
    <dgm:pt modelId="{14B3BF7B-DD68-423A-BA19-F5C6EAB36ACA}" type="pres">
      <dgm:prSet presAssocID="{F7788B0E-92B5-4D07-8D43-0438EEBE1362}" presName="vertThree" presStyleCnt="0"/>
      <dgm:spPr/>
    </dgm:pt>
    <dgm:pt modelId="{4B33D02C-18ED-4AE8-A595-38452D7F809A}" type="pres">
      <dgm:prSet presAssocID="{F7788B0E-92B5-4D07-8D43-0438EEBE1362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6CEEF0-B2CF-4710-88E8-4443DB476373}" type="pres">
      <dgm:prSet presAssocID="{F7788B0E-92B5-4D07-8D43-0438EEBE1362}" presName="horzThree" presStyleCnt="0"/>
      <dgm:spPr/>
    </dgm:pt>
    <dgm:pt modelId="{783ACA58-0372-4215-90FC-CBA8D6F5B819}" type="pres">
      <dgm:prSet presAssocID="{E494DAFE-76E3-418B-B90F-1F0FFAC13EF3}" presName="sibSpaceTwo" presStyleCnt="0"/>
      <dgm:spPr/>
    </dgm:pt>
    <dgm:pt modelId="{AA838B1E-911F-4DCA-9D7C-1E002CAE0599}" type="pres">
      <dgm:prSet presAssocID="{BAE1388D-E9BB-4642-BD45-7C81B07B0685}" presName="vertTwo" presStyleCnt="0"/>
      <dgm:spPr/>
    </dgm:pt>
    <dgm:pt modelId="{EC3CE46D-C947-448A-AEC7-52ABFE319D4A}" type="pres">
      <dgm:prSet presAssocID="{BAE1388D-E9BB-4642-BD45-7C81B07B0685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16B653-A8ED-4522-9DDC-4E07C7EEA916}" type="pres">
      <dgm:prSet presAssocID="{BAE1388D-E9BB-4642-BD45-7C81B07B0685}" presName="parTransTwo" presStyleCnt="0"/>
      <dgm:spPr/>
    </dgm:pt>
    <dgm:pt modelId="{29F7127D-2577-4724-86F6-2C167884FF62}" type="pres">
      <dgm:prSet presAssocID="{BAE1388D-E9BB-4642-BD45-7C81B07B0685}" presName="horzTwo" presStyleCnt="0"/>
      <dgm:spPr/>
    </dgm:pt>
    <dgm:pt modelId="{848698BB-B16C-495B-B26D-0391658A0EA6}" type="pres">
      <dgm:prSet presAssocID="{E055560C-D055-45AA-912D-03BDACD1BF91}" presName="vertThree" presStyleCnt="0"/>
      <dgm:spPr/>
    </dgm:pt>
    <dgm:pt modelId="{65C1129C-53EF-4925-B2E3-BBB50C9B2403}" type="pres">
      <dgm:prSet presAssocID="{E055560C-D055-45AA-912D-03BDACD1BF91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B98208-42D2-46D9-9143-08BFE0842379}" type="pres">
      <dgm:prSet presAssocID="{E055560C-D055-45AA-912D-03BDACD1BF91}" presName="horzThree" presStyleCnt="0"/>
      <dgm:spPr/>
    </dgm:pt>
    <dgm:pt modelId="{0BBE252A-2FDB-4E5A-895C-45DE20930AED}" type="pres">
      <dgm:prSet presAssocID="{AD54F477-4D57-44D0-93E5-6E9D7F7104E7}" presName="sibSpaceTwo" presStyleCnt="0"/>
      <dgm:spPr/>
    </dgm:pt>
    <dgm:pt modelId="{28BE5AB1-0700-4A76-AA44-553C27583EEA}" type="pres">
      <dgm:prSet presAssocID="{43D6E36A-BD88-45A5-A7E4-5842508D7F55}" presName="vertTwo" presStyleCnt="0"/>
      <dgm:spPr/>
    </dgm:pt>
    <dgm:pt modelId="{5DD03631-2B5E-48F8-B4B7-7A8AC236ED0F}" type="pres">
      <dgm:prSet presAssocID="{43D6E36A-BD88-45A5-A7E4-5842508D7F55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7F623-ECDB-4C00-8DD8-3FA685F55E30}" type="pres">
      <dgm:prSet presAssocID="{43D6E36A-BD88-45A5-A7E4-5842508D7F55}" presName="parTransTwo" presStyleCnt="0"/>
      <dgm:spPr/>
    </dgm:pt>
    <dgm:pt modelId="{06B5481B-0FF8-4308-A3A5-29B058FFE2AF}" type="pres">
      <dgm:prSet presAssocID="{43D6E36A-BD88-45A5-A7E4-5842508D7F55}" presName="horzTwo" presStyleCnt="0"/>
      <dgm:spPr/>
    </dgm:pt>
    <dgm:pt modelId="{F41F720F-60BD-425B-ACF5-02B7D1B36A74}" type="pres">
      <dgm:prSet presAssocID="{8403CE00-1097-455B-A336-111B2507FC20}" presName="vertThree" presStyleCnt="0"/>
      <dgm:spPr/>
    </dgm:pt>
    <dgm:pt modelId="{C8122A6B-4A7D-4719-B567-3AB6596C8538}" type="pres">
      <dgm:prSet presAssocID="{8403CE00-1097-455B-A336-111B2507FC20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F1220A-CB02-4A9F-80A0-41B44FBE0B49}" type="pres">
      <dgm:prSet presAssocID="{8403CE00-1097-455B-A336-111B2507FC20}" presName="horzThree" presStyleCnt="0"/>
      <dgm:spPr/>
    </dgm:pt>
    <dgm:pt modelId="{836270A1-AECF-4B65-AECE-37FB101A486E}" type="pres">
      <dgm:prSet presAssocID="{E49E5D1E-DAC6-45E8-845D-83A5A6E28F59}" presName="sibSpaceTwo" presStyleCnt="0"/>
      <dgm:spPr/>
    </dgm:pt>
    <dgm:pt modelId="{F7DA5E32-2C26-4A2E-AD05-35B5279EAACC}" type="pres">
      <dgm:prSet presAssocID="{6BE6DE4F-A9F7-4D9C-9D01-42D612BBB1E5}" presName="vertTwo" presStyleCnt="0"/>
      <dgm:spPr/>
    </dgm:pt>
    <dgm:pt modelId="{8A12F5B0-E445-4F82-A984-40D93F586D00}" type="pres">
      <dgm:prSet presAssocID="{6BE6DE4F-A9F7-4D9C-9D01-42D612BBB1E5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5DE223-4B55-489F-91C5-156BFF5CB1A8}" type="pres">
      <dgm:prSet presAssocID="{6BE6DE4F-A9F7-4D9C-9D01-42D612BBB1E5}" presName="parTransTwo" presStyleCnt="0"/>
      <dgm:spPr/>
    </dgm:pt>
    <dgm:pt modelId="{236985F1-9CE0-4C09-9D5A-851F9FED7903}" type="pres">
      <dgm:prSet presAssocID="{6BE6DE4F-A9F7-4D9C-9D01-42D612BBB1E5}" presName="horzTwo" presStyleCnt="0"/>
      <dgm:spPr/>
    </dgm:pt>
    <dgm:pt modelId="{4E77941E-046C-4E8B-A628-A5C20A78835E}" type="pres">
      <dgm:prSet presAssocID="{F314371C-0D82-4D36-B366-585CFBB1F10B}" presName="vertThree" presStyleCnt="0"/>
      <dgm:spPr/>
    </dgm:pt>
    <dgm:pt modelId="{C96B2EA8-12F9-46D2-9C28-3AAACC711020}" type="pres">
      <dgm:prSet presAssocID="{F314371C-0D82-4D36-B366-585CFBB1F10B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8EFC0B-6793-4534-B91A-382FA25F7A34}" type="pres">
      <dgm:prSet presAssocID="{F314371C-0D82-4D36-B366-585CFBB1F10B}" presName="horzThree" presStyleCnt="0"/>
      <dgm:spPr/>
    </dgm:pt>
  </dgm:ptLst>
  <dgm:cxnLst>
    <dgm:cxn modelId="{6BEFEBE7-B8D2-49BF-ABA1-BE5D2CBD3865}" srcId="{BAE1388D-E9BB-4642-BD45-7C81B07B0685}" destId="{E055560C-D055-45AA-912D-03BDACD1BF91}" srcOrd="0" destOrd="0" parTransId="{2FEFC791-A2F6-4ECA-82EA-7CCD8D9B28B2}" sibTransId="{B93E9E0A-7FAF-4363-96EA-03B2D656C6C0}"/>
    <dgm:cxn modelId="{5D5D1C11-95A2-40B5-8439-28D24D05DC14}" type="presOf" srcId="{BAE1388D-E9BB-4642-BD45-7C81B07B0685}" destId="{EC3CE46D-C947-448A-AEC7-52ABFE319D4A}" srcOrd="0" destOrd="0" presId="urn:microsoft.com/office/officeart/2005/8/layout/hierarchy4"/>
    <dgm:cxn modelId="{A6C4F46B-AF50-475B-A54A-2DED009249EF}" type="presOf" srcId="{43D6E36A-BD88-45A5-A7E4-5842508D7F55}" destId="{5DD03631-2B5E-48F8-B4B7-7A8AC236ED0F}" srcOrd="0" destOrd="0" presId="urn:microsoft.com/office/officeart/2005/8/layout/hierarchy4"/>
    <dgm:cxn modelId="{D87FDAED-CFC5-4DAE-AFCE-4A6A97BFC8D8}" srcId="{6BE6DE4F-A9F7-4D9C-9D01-42D612BBB1E5}" destId="{F314371C-0D82-4D36-B366-585CFBB1F10B}" srcOrd="0" destOrd="0" parTransId="{A84D0E41-5A49-43E6-A7A4-9C45D0023CE4}" sibTransId="{9C64BD3C-CEF1-400C-A64B-B557E15FFB53}"/>
    <dgm:cxn modelId="{30D3875E-7391-47ED-883B-192FC56F804B}" type="presOf" srcId="{6BE6DE4F-A9F7-4D9C-9D01-42D612BBB1E5}" destId="{8A12F5B0-E445-4F82-A984-40D93F586D00}" srcOrd="0" destOrd="0" presId="urn:microsoft.com/office/officeart/2005/8/layout/hierarchy4"/>
    <dgm:cxn modelId="{9DC38820-E4D7-46E0-A1E2-AD1F9AB335B1}" type="presOf" srcId="{675CDF8D-A5EB-4886-9C1B-8CBF2D182AEE}" destId="{0F1337E3-7594-43B9-8FAC-D31E12421188}" srcOrd="0" destOrd="0" presId="urn:microsoft.com/office/officeart/2005/8/layout/hierarchy4"/>
    <dgm:cxn modelId="{69D3500D-E6F8-44E1-8686-C2E4E28BA7E5}" type="presOf" srcId="{F314371C-0D82-4D36-B366-585CFBB1F10B}" destId="{C96B2EA8-12F9-46D2-9C28-3AAACC711020}" srcOrd="0" destOrd="0" presId="urn:microsoft.com/office/officeart/2005/8/layout/hierarchy4"/>
    <dgm:cxn modelId="{CF940EFD-39CD-4977-986B-57E1120294AC}" type="presOf" srcId="{F7788B0E-92B5-4D07-8D43-0438EEBE1362}" destId="{4B33D02C-18ED-4AE8-A595-38452D7F809A}" srcOrd="0" destOrd="0" presId="urn:microsoft.com/office/officeart/2005/8/layout/hierarchy4"/>
    <dgm:cxn modelId="{639223E5-F281-4590-AC61-63E53A09953E}" srcId="{801F45B5-7624-4534-9512-BAB141934322}" destId="{6BE6DE4F-A9F7-4D9C-9D01-42D612BBB1E5}" srcOrd="3" destOrd="0" parTransId="{6D1ED624-2DB1-4B01-9FD4-D8C127184B10}" sibTransId="{79A97E9C-6572-4881-AB4D-F6BDC2E94FCB}"/>
    <dgm:cxn modelId="{71FD30B2-1C13-495C-B6C4-BFE9EC02A552}" srcId="{801F45B5-7624-4534-9512-BAB141934322}" destId="{43D6E36A-BD88-45A5-A7E4-5842508D7F55}" srcOrd="2" destOrd="0" parTransId="{F19E675C-0EE9-4790-8913-3BFA68A7233E}" sibTransId="{E49E5D1E-DAC6-45E8-845D-83A5A6E28F59}"/>
    <dgm:cxn modelId="{0199121C-D20E-4898-AE9D-328C15BF5D52}" type="presOf" srcId="{E055560C-D055-45AA-912D-03BDACD1BF91}" destId="{65C1129C-53EF-4925-B2E3-BBB50C9B2403}" srcOrd="0" destOrd="0" presId="urn:microsoft.com/office/officeart/2005/8/layout/hierarchy4"/>
    <dgm:cxn modelId="{6531B5AB-947A-4607-AAED-EB0ED3E102CD}" srcId="{43D6E36A-BD88-45A5-A7E4-5842508D7F55}" destId="{8403CE00-1097-455B-A336-111B2507FC20}" srcOrd="0" destOrd="0" parTransId="{B2817464-7552-4207-BFD2-D9C723E2D42C}" sibTransId="{ED311CFB-CFFB-4CEC-9E5E-6ED571CCF4CF}"/>
    <dgm:cxn modelId="{4A96C1D1-CF1C-4C15-BEFA-1ABAA9E4FA4B}" srcId="{801F45B5-7624-4534-9512-BAB141934322}" destId="{C385BB8D-C86F-4E42-942B-31C5EDC6D7A0}" srcOrd="0" destOrd="0" parTransId="{BA8DD3D0-0E89-4052-8165-084277390F46}" sibTransId="{E494DAFE-76E3-418B-B90F-1F0FFAC13EF3}"/>
    <dgm:cxn modelId="{197CB328-D036-4581-BFC6-31245463DA13}" type="presOf" srcId="{8403CE00-1097-455B-A336-111B2507FC20}" destId="{C8122A6B-4A7D-4719-B567-3AB6596C8538}" srcOrd="0" destOrd="0" presId="urn:microsoft.com/office/officeart/2005/8/layout/hierarchy4"/>
    <dgm:cxn modelId="{14E6DFB5-7E8F-4EE5-9667-7C20CD62B5D3}" srcId="{C385BB8D-C86F-4E42-942B-31C5EDC6D7A0}" destId="{F7788B0E-92B5-4D07-8D43-0438EEBE1362}" srcOrd="0" destOrd="0" parTransId="{D9849262-748C-47AD-8D59-419153689E8B}" sibTransId="{BE9D1421-BC27-40B7-8B17-D33EB415FAF1}"/>
    <dgm:cxn modelId="{A138520A-30A5-41A4-AF82-6F631408224B}" type="presOf" srcId="{C385BB8D-C86F-4E42-942B-31C5EDC6D7A0}" destId="{FC5DF10B-486E-465B-96B3-359FEEC2D500}" srcOrd="0" destOrd="0" presId="urn:microsoft.com/office/officeart/2005/8/layout/hierarchy4"/>
    <dgm:cxn modelId="{76368879-7AAF-49C7-A7F2-40156617C319}" srcId="{675CDF8D-A5EB-4886-9C1B-8CBF2D182AEE}" destId="{801F45B5-7624-4534-9512-BAB141934322}" srcOrd="0" destOrd="0" parTransId="{304C6130-A788-4F34-B417-689F109FB15D}" sibTransId="{8A287145-B7C3-4C2B-9D1A-85C715864CDF}"/>
    <dgm:cxn modelId="{A5059CA9-DFF0-466D-96E4-6147106013D8}" srcId="{801F45B5-7624-4534-9512-BAB141934322}" destId="{BAE1388D-E9BB-4642-BD45-7C81B07B0685}" srcOrd="1" destOrd="0" parTransId="{AE2CBAA9-A436-4C20-933E-913BD209D593}" sibTransId="{AD54F477-4D57-44D0-93E5-6E9D7F7104E7}"/>
    <dgm:cxn modelId="{714D96FC-B367-475F-B686-2F8236CEFC2B}" type="presOf" srcId="{801F45B5-7624-4534-9512-BAB141934322}" destId="{ADFED1F2-54EF-4813-9165-6FFA1C162C08}" srcOrd="0" destOrd="0" presId="urn:microsoft.com/office/officeart/2005/8/layout/hierarchy4"/>
    <dgm:cxn modelId="{80308FA1-8BE8-43F5-8AF5-9833FD1C4225}" type="presParOf" srcId="{0F1337E3-7594-43B9-8FAC-D31E12421188}" destId="{7A735190-AA4E-497D-85CC-C04EF3AF28E9}" srcOrd="0" destOrd="0" presId="urn:microsoft.com/office/officeart/2005/8/layout/hierarchy4"/>
    <dgm:cxn modelId="{81A7A53B-B50D-47B8-92A2-14177D3DB7F8}" type="presParOf" srcId="{7A735190-AA4E-497D-85CC-C04EF3AF28E9}" destId="{ADFED1F2-54EF-4813-9165-6FFA1C162C08}" srcOrd="0" destOrd="0" presId="urn:microsoft.com/office/officeart/2005/8/layout/hierarchy4"/>
    <dgm:cxn modelId="{C2EC4C2D-213E-4AC6-9632-9B1C3A21B0D6}" type="presParOf" srcId="{7A735190-AA4E-497D-85CC-C04EF3AF28E9}" destId="{75D06989-F364-495E-A4BC-B7536A27590B}" srcOrd="1" destOrd="0" presId="urn:microsoft.com/office/officeart/2005/8/layout/hierarchy4"/>
    <dgm:cxn modelId="{66FF3494-3F5A-443F-8E1E-41DE6CBC5860}" type="presParOf" srcId="{7A735190-AA4E-497D-85CC-C04EF3AF28E9}" destId="{1FD109EE-7565-42A2-98B3-0351A484254F}" srcOrd="2" destOrd="0" presId="urn:microsoft.com/office/officeart/2005/8/layout/hierarchy4"/>
    <dgm:cxn modelId="{8A0C3E9A-6AC5-4E75-A3CD-40B6B1A84698}" type="presParOf" srcId="{1FD109EE-7565-42A2-98B3-0351A484254F}" destId="{8E8E6427-AA06-4675-9821-393FFA4EF6D0}" srcOrd="0" destOrd="0" presId="urn:microsoft.com/office/officeart/2005/8/layout/hierarchy4"/>
    <dgm:cxn modelId="{20094DC1-2505-4D9B-96DC-05AB316531FA}" type="presParOf" srcId="{8E8E6427-AA06-4675-9821-393FFA4EF6D0}" destId="{FC5DF10B-486E-465B-96B3-359FEEC2D500}" srcOrd="0" destOrd="0" presId="urn:microsoft.com/office/officeart/2005/8/layout/hierarchy4"/>
    <dgm:cxn modelId="{573446FF-3A05-414A-AC88-12AFE8D5DA68}" type="presParOf" srcId="{8E8E6427-AA06-4675-9821-393FFA4EF6D0}" destId="{A55D6605-2DAD-4E7C-B986-6BF463F81067}" srcOrd="1" destOrd="0" presId="urn:microsoft.com/office/officeart/2005/8/layout/hierarchy4"/>
    <dgm:cxn modelId="{16861FBC-7313-4750-8228-DB07E59B8FD2}" type="presParOf" srcId="{8E8E6427-AA06-4675-9821-393FFA4EF6D0}" destId="{96304686-9327-4656-8D4F-E344566DD663}" srcOrd="2" destOrd="0" presId="urn:microsoft.com/office/officeart/2005/8/layout/hierarchy4"/>
    <dgm:cxn modelId="{8CD4C206-3C77-414A-A379-DDCCB7FCE5BD}" type="presParOf" srcId="{96304686-9327-4656-8D4F-E344566DD663}" destId="{14B3BF7B-DD68-423A-BA19-F5C6EAB36ACA}" srcOrd="0" destOrd="0" presId="urn:microsoft.com/office/officeart/2005/8/layout/hierarchy4"/>
    <dgm:cxn modelId="{FD6667D6-3E1B-456C-895D-616263FA0937}" type="presParOf" srcId="{14B3BF7B-DD68-423A-BA19-F5C6EAB36ACA}" destId="{4B33D02C-18ED-4AE8-A595-38452D7F809A}" srcOrd="0" destOrd="0" presId="urn:microsoft.com/office/officeart/2005/8/layout/hierarchy4"/>
    <dgm:cxn modelId="{65D16A2F-7F1E-4D5D-847F-760CBD63CCD9}" type="presParOf" srcId="{14B3BF7B-DD68-423A-BA19-F5C6EAB36ACA}" destId="{216CEEF0-B2CF-4710-88E8-4443DB476373}" srcOrd="1" destOrd="0" presId="urn:microsoft.com/office/officeart/2005/8/layout/hierarchy4"/>
    <dgm:cxn modelId="{8BB10708-A797-4B15-B8C0-DF56C2955626}" type="presParOf" srcId="{1FD109EE-7565-42A2-98B3-0351A484254F}" destId="{783ACA58-0372-4215-90FC-CBA8D6F5B819}" srcOrd="1" destOrd="0" presId="urn:microsoft.com/office/officeart/2005/8/layout/hierarchy4"/>
    <dgm:cxn modelId="{130DDE78-A98C-4B8B-B0AF-DBE4CF80C14E}" type="presParOf" srcId="{1FD109EE-7565-42A2-98B3-0351A484254F}" destId="{AA838B1E-911F-4DCA-9D7C-1E002CAE0599}" srcOrd="2" destOrd="0" presId="urn:microsoft.com/office/officeart/2005/8/layout/hierarchy4"/>
    <dgm:cxn modelId="{46710F2B-147F-497C-99CD-F0FCF70B296D}" type="presParOf" srcId="{AA838B1E-911F-4DCA-9D7C-1E002CAE0599}" destId="{EC3CE46D-C947-448A-AEC7-52ABFE319D4A}" srcOrd="0" destOrd="0" presId="urn:microsoft.com/office/officeart/2005/8/layout/hierarchy4"/>
    <dgm:cxn modelId="{72CC626A-EEA0-44B3-A2BF-FA9C5E65A386}" type="presParOf" srcId="{AA838B1E-911F-4DCA-9D7C-1E002CAE0599}" destId="{6616B653-A8ED-4522-9DDC-4E07C7EEA916}" srcOrd="1" destOrd="0" presId="urn:microsoft.com/office/officeart/2005/8/layout/hierarchy4"/>
    <dgm:cxn modelId="{A9678F34-B302-40AD-B9BF-11801A9C241B}" type="presParOf" srcId="{AA838B1E-911F-4DCA-9D7C-1E002CAE0599}" destId="{29F7127D-2577-4724-86F6-2C167884FF62}" srcOrd="2" destOrd="0" presId="urn:microsoft.com/office/officeart/2005/8/layout/hierarchy4"/>
    <dgm:cxn modelId="{60607FD7-8F59-4AE4-B741-333172A42B40}" type="presParOf" srcId="{29F7127D-2577-4724-86F6-2C167884FF62}" destId="{848698BB-B16C-495B-B26D-0391658A0EA6}" srcOrd="0" destOrd="0" presId="urn:microsoft.com/office/officeart/2005/8/layout/hierarchy4"/>
    <dgm:cxn modelId="{EA6EB3A2-60AD-40CB-AE9C-333AD26B9138}" type="presParOf" srcId="{848698BB-B16C-495B-B26D-0391658A0EA6}" destId="{65C1129C-53EF-4925-B2E3-BBB50C9B2403}" srcOrd="0" destOrd="0" presId="urn:microsoft.com/office/officeart/2005/8/layout/hierarchy4"/>
    <dgm:cxn modelId="{82FDC823-AC9B-4BAC-A1AC-6C549B036AAE}" type="presParOf" srcId="{848698BB-B16C-495B-B26D-0391658A0EA6}" destId="{EBB98208-42D2-46D9-9143-08BFE0842379}" srcOrd="1" destOrd="0" presId="urn:microsoft.com/office/officeart/2005/8/layout/hierarchy4"/>
    <dgm:cxn modelId="{1BD2E895-CA40-458A-8159-68F9826C0108}" type="presParOf" srcId="{1FD109EE-7565-42A2-98B3-0351A484254F}" destId="{0BBE252A-2FDB-4E5A-895C-45DE20930AED}" srcOrd="3" destOrd="0" presId="urn:microsoft.com/office/officeart/2005/8/layout/hierarchy4"/>
    <dgm:cxn modelId="{5E2FDB5A-3383-4E9D-A005-0F98833FA2E4}" type="presParOf" srcId="{1FD109EE-7565-42A2-98B3-0351A484254F}" destId="{28BE5AB1-0700-4A76-AA44-553C27583EEA}" srcOrd="4" destOrd="0" presId="urn:microsoft.com/office/officeart/2005/8/layout/hierarchy4"/>
    <dgm:cxn modelId="{8580D16D-D1A5-4047-9260-6C43D3E0DB94}" type="presParOf" srcId="{28BE5AB1-0700-4A76-AA44-553C27583EEA}" destId="{5DD03631-2B5E-48F8-B4B7-7A8AC236ED0F}" srcOrd="0" destOrd="0" presId="urn:microsoft.com/office/officeart/2005/8/layout/hierarchy4"/>
    <dgm:cxn modelId="{C5AE8092-BFC2-4FFB-A714-23FED3EC998C}" type="presParOf" srcId="{28BE5AB1-0700-4A76-AA44-553C27583EEA}" destId="{2647F623-ECDB-4C00-8DD8-3FA685F55E30}" srcOrd="1" destOrd="0" presId="urn:microsoft.com/office/officeart/2005/8/layout/hierarchy4"/>
    <dgm:cxn modelId="{DF0EE81F-6A5D-45CC-AF89-2DEB1575B1FB}" type="presParOf" srcId="{28BE5AB1-0700-4A76-AA44-553C27583EEA}" destId="{06B5481B-0FF8-4308-A3A5-29B058FFE2AF}" srcOrd="2" destOrd="0" presId="urn:microsoft.com/office/officeart/2005/8/layout/hierarchy4"/>
    <dgm:cxn modelId="{A564C238-2D39-4663-9DC7-D9761839C282}" type="presParOf" srcId="{06B5481B-0FF8-4308-A3A5-29B058FFE2AF}" destId="{F41F720F-60BD-425B-ACF5-02B7D1B36A74}" srcOrd="0" destOrd="0" presId="urn:microsoft.com/office/officeart/2005/8/layout/hierarchy4"/>
    <dgm:cxn modelId="{FC649ED7-9D4A-4137-B3CF-2C4E3A5EB39A}" type="presParOf" srcId="{F41F720F-60BD-425B-ACF5-02B7D1B36A74}" destId="{C8122A6B-4A7D-4719-B567-3AB6596C8538}" srcOrd="0" destOrd="0" presId="urn:microsoft.com/office/officeart/2005/8/layout/hierarchy4"/>
    <dgm:cxn modelId="{F0805A92-5114-4A55-9F51-9D8C4C8C2A9D}" type="presParOf" srcId="{F41F720F-60BD-425B-ACF5-02B7D1B36A74}" destId="{23F1220A-CB02-4A9F-80A0-41B44FBE0B49}" srcOrd="1" destOrd="0" presId="urn:microsoft.com/office/officeart/2005/8/layout/hierarchy4"/>
    <dgm:cxn modelId="{EBFE691D-72DB-4D21-9DD9-27B4B0745C61}" type="presParOf" srcId="{1FD109EE-7565-42A2-98B3-0351A484254F}" destId="{836270A1-AECF-4B65-AECE-37FB101A486E}" srcOrd="5" destOrd="0" presId="urn:microsoft.com/office/officeart/2005/8/layout/hierarchy4"/>
    <dgm:cxn modelId="{384F7722-E6ED-4D6C-9156-CA2B87F099AE}" type="presParOf" srcId="{1FD109EE-7565-42A2-98B3-0351A484254F}" destId="{F7DA5E32-2C26-4A2E-AD05-35B5279EAACC}" srcOrd="6" destOrd="0" presId="urn:microsoft.com/office/officeart/2005/8/layout/hierarchy4"/>
    <dgm:cxn modelId="{653295A1-2EB4-4EDF-886D-499ADAEA1AE7}" type="presParOf" srcId="{F7DA5E32-2C26-4A2E-AD05-35B5279EAACC}" destId="{8A12F5B0-E445-4F82-A984-40D93F586D00}" srcOrd="0" destOrd="0" presId="urn:microsoft.com/office/officeart/2005/8/layout/hierarchy4"/>
    <dgm:cxn modelId="{4C3166D7-6AE0-47E7-A79D-17CA40BABB2B}" type="presParOf" srcId="{F7DA5E32-2C26-4A2E-AD05-35B5279EAACC}" destId="{9C5DE223-4B55-489F-91C5-156BFF5CB1A8}" srcOrd="1" destOrd="0" presId="urn:microsoft.com/office/officeart/2005/8/layout/hierarchy4"/>
    <dgm:cxn modelId="{65FF4253-B33E-43DE-83FF-101FA068E69C}" type="presParOf" srcId="{F7DA5E32-2C26-4A2E-AD05-35B5279EAACC}" destId="{236985F1-9CE0-4C09-9D5A-851F9FED7903}" srcOrd="2" destOrd="0" presId="urn:microsoft.com/office/officeart/2005/8/layout/hierarchy4"/>
    <dgm:cxn modelId="{99FF7374-08AA-426F-9F41-6BD9870C9F74}" type="presParOf" srcId="{236985F1-9CE0-4C09-9D5A-851F9FED7903}" destId="{4E77941E-046C-4E8B-A628-A5C20A78835E}" srcOrd="0" destOrd="0" presId="urn:microsoft.com/office/officeart/2005/8/layout/hierarchy4"/>
    <dgm:cxn modelId="{3E931D6D-C9DB-47F0-8C74-1A38FF60CA81}" type="presParOf" srcId="{4E77941E-046C-4E8B-A628-A5C20A78835E}" destId="{C96B2EA8-12F9-46D2-9C28-3AAACC711020}" srcOrd="0" destOrd="0" presId="urn:microsoft.com/office/officeart/2005/8/layout/hierarchy4"/>
    <dgm:cxn modelId="{ECD44231-AA5B-4297-95D1-C156C715CAF4}" type="presParOf" srcId="{4E77941E-046C-4E8B-A628-A5C20A78835E}" destId="{E48EFC0B-6793-4534-B91A-382FA25F7A3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45DBD-11C5-499A-B862-3F1FB93F548A}">
      <dsp:nvSpPr>
        <dsp:cNvPr id="0" name=""/>
        <dsp:cNvSpPr/>
      </dsp:nvSpPr>
      <dsp:spPr>
        <a:xfrm rot="16200000">
          <a:off x="206458" y="-206458"/>
          <a:ext cx="1995119" cy="240803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Reading</a:t>
          </a:r>
          <a:endParaRPr lang="en-US" sz="2800" kern="1200" dirty="0"/>
        </a:p>
      </dsp:txBody>
      <dsp:txXfrm rot="5400000">
        <a:off x="-1" y="1"/>
        <a:ext cx="2408037" cy="1496339"/>
      </dsp:txXfrm>
    </dsp:sp>
    <dsp:sp modelId="{67AE0077-52DE-4AEE-8AC7-61B73F3E84F7}">
      <dsp:nvSpPr>
        <dsp:cNvPr id="0" name=""/>
        <dsp:cNvSpPr/>
      </dsp:nvSpPr>
      <dsp:spPr>
        <a:xfrm>
          <a:off x="2408037" y="0"/>
          <a:ext cx="2408037" cy="19951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Writing</a:t>
          </a:r>
          <a:endParaRPr lang="en-US" sz="2800" kern="1200" dirty="0"/>
        </a:p>
      </dsp:txBody>
      <dsp:txXfrm>
        <a:off x="2408037" y="0"/>
        <a:ext cx="2408037" cy="1496339"/>
      </dsp:txXfrm>
    </dsp:sp>
    <dsp:sp modelId="{DF0BF910-4BEF-4059-B4A9-FCFFBA8A14D2}">
      <dsp:nvSpPr>
        <dsp:cNvPr id="0" name=""/>
        <dsp:cNvSpPr/>
      </dsp:nvSpPr>
      <dsp:spPr>
        <a:xfrm rot="10800000">
          <a:off x="0" y="1995119"/>
          <a:ext cx="2408037" cy="19951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Listening</a:t>
          </a:r>
          <a:endParaRPr lang="en-US" sz="2800" kern="1200" dirty="0"/>
        </a:p>
      </dsp:txBody>
      <dsp:txXfrm rot="10800000">
        <a:off x="0" y="2493899"/>
        <a:ext cx="2408037" cy="1496339"/>
      </dsp:txXfrm>
    </dsp:sp>
    <dsp:sp modelId="{5099E424-7854-4F3D-8257-04AAA253638D}">
      <dsp:nvSpPr>
        <dsp:cNvPr id="0" name=""/>
        <dsp:cNvSpPr/>
      </dsp:nvSpPr>
      <dsp:spPr>
        <a:xfrm rot="5400000">
          <a:off x="2614495" y="1788660"/>
          <a:ext cx="1995119" cy="2408037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Speaking</a:t>
          </a:r>
          <a:endParaRPr lang="en-US" sz="2800" kern="1200" dirty="0"/>
        </a:p>
      </dsp:txBody>
      <dsp:txXfrm rot="-5400000">
        <a:off x="2408036" y="2493899"/>
        <a:ext cx="2408037" cy="1496339"/>
      </dsp:txXfrm>
    </dsp:sp>
    <dsp:sp modelId="{D36EA50F-73CA-4353-82FE-26399CC549E8}">
      <dsp:nvSpPr>
        <dsp:cNvPr id="0" name=""/>
        <dsp:cNvSpPr/>
      </dsp:nvSpPr>
      <dsp:spPr>
        <a:xfrm>
          <a:off x="1139454" y="1496339"/>
          <a:ext cx="2537165" cy="99755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Language</a:t>
          </a:r>
          <a:endParaRPr lang="en-US" sz="2800" kern="1200" dirty="0"/>
        </a:p>
      </dsp:txBody>
      <dsp:txXfrm>
        <a:off x="1188151" y="1545036"/>
        <a:ext cx="2439771" cy="900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8412F-5336-469D-8AA2-194AE197C187}">
      <dsp:nvSpPr>
        <dsp:cNvPr id="0" name=""/>
        <dsp:cNvSpPr/>
      </dsp:nvSpPr>
      <dsp:spPr>
        <a:xfrm rot="16200000">
          <a:off x="302022" y="-302022"/>
          <a:ext cx="2207736" cy="28117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Reception</a:t>
          </a:r>
          <a:endParaRPr lang="en-US" sz="3200" kern="1200" dirty="0"/>
        </a:p>
      </dsp:txBody>
      <dsp:txXfrm rot="5400000">
        <a:off x="-1" y="1"/>
        <a:ext cx="2811780" cy="1655802"/>
      </dsp:txXfrm>
    </dsp:sp>
    <dsp:sp modelId="{FDD00270-0ECA-4332-887A-FED1C600F48A}">
      <dsp:nvSpPr>
        <dsp:cNvPr id="0" name=""/>
        <dsp:cNvSpPr/>
      </dsp:nvSpPr>
      <dsp:spPr>
        <a:xfrm>
          <a:off x="2811780" y="0"/>
          <a:ext cx="2811780" cy="22077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Production</a:t>
          </a:r>
          <a:endParaRPr lang="en-US" sz="3200" kern="1200" dirty="0"/>
        </a:p>
      </dsp:txBody>
      <dsp:txXfrm>
        <a:off x="2811780" y="0"/>
        <a:ext cx="2811780" cy="1655802"/>
      </dsp:txXfrm>
    </dsp:sp>
    <dsp:sp modelId="{8FF48D60-23BB-4B55-A873-C26E90EFD0E5}">
      <dsp:nvSpPr>
        <dsp:cNvPr id="0" name=""/>
        <dsp:cNvSpPr/>
      </dsp:nvSpPr>
      <dsp:spPr>
        <a:xfrm rot="10800000">
          <a:off x="0" y="2207736"/>
          <a:ext cx="2811780" cy="22077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Interaction</a:t>
          </a:r>
          <a:endParaRPr lang="en-US" sz="3200" kern="1200" dirty="0"/>
        </a:p>
      </dsp:txBody>
      <dsp:txXfrm rot="10800000">
        <a:off x="0" y="2759670"/>
        <a:ext cx="2811780" cy="1655802"/>
      </dsp:txXfrm>
    </dsp:sp>
    <dsp:sp modelId="{8602E7A9-261E-4F18-AB9C-106753316E86}">
      <dsp:nvSpPr>
        <dsp:cNvPr id="0" name=""/>
        <dsp:cNvSpPr/>
      </dsp:nvSpPr>
      <dsp:spPr>
        <a:xfrm rot="5400000">
          <a:off x="3113802" y="1905714"/>
          <a:ext cx="2207736" cy="28117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Mediation</a:t>
          </a:r>
          <a:endParaRPr lang="en-US" sz="3200" kern="1200" dirty="0"/>
        </a:p>
      </dsp:txBody>
      <dsp:txXfrm rot="-5400000">
        <a:off x="2811780" y="2759670"/>
        <a:ext cx="2811780" cy="1655802"/>
      </dsp:txXfrm>
    </dsp:sp>
    <dsp:sp modelId="{67C2E5F0-0B87-4AD9-A9D6-E4C0887E0F67}">
      <dsp:nvSpPr>
        <dsp:cNvPr id="0" name=""/>
        <dsp:cNvSpPr/>
      </dsp:nvSpPr>
      <dsp:spPr>
        <a:xfrm>
          <a:off x="1165783" y="1655802"/>
          <a:ext cx="3291992" cy="110386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Language</a:t>
          </a:r>
          <a:endParaRPr lang="en-US" sz="3200" kern="1200" dirty="0"/>
        </a:p>
      </dsp:txBody>
      <dsp:txXfrm>
        <a:off x="1219669" y="1709688"/>
        <a:ext cx="3184220" cy="996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ED1F2-54EF-4813-9165-6FFA1C162C08}">
      <dsp:nvSpPr>
        <dsp:cNvPr id="0" name=""/>
        <dsp:cNvSpPr/>
      </dsp:nvSpPr>
      <dsp:spPr>
        <a:xfrm>
          <a:off x="4029" y="593"/>
          <a:ext cx="11205327" cy="17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800" b="1" kern="1200" dirty="0" smtClean="0"/>
            <a:t>Reading-Mediated Writing Criteria</a:t>
          </a:r>
          <a:endParaRPr lang="en-US" sz="5800" b="1" kern="1200" dirty="0"/>
        </a:p>
      </dsp:txBody>
      <dsp:txXfrm>
        <a:off x="54829" y="51393"/>
        <a:ext cx="11103727" cy="1632832"/>
      </dsp:txXfrm>
    </dsp:sp>
    <dsp:sp modelId="{FC5DF10B-486E-465B-96B3-359FEEC2D500}">
      <dsp:nvSpPr>
        <dsp:cNvPr id="0" name=""/>
        <dsp:cNvSpPr/>
      </dsp:nvSpPr>
      <dsp:spPr>
        <a:xfrm>
          <a:off x="4029" y="1929726"/>
          <a:ext cx="3537035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 smtClean="0"/>
            <a:t>Reading</a:t>
          </a:r>
          <a:endParaRPr lang="en-US" sz="5300" b="1" kern="1200" dirty="0"/>
        </a:p>
      </dsp:txBody>
      <dsp:txXfrm>
        <a:off x="54829" y="1980526"/>
        <a:ext cx="3435435" cy="1632832"/>
      </dsp:txXfrm>
    </dsp:sp>
    <dsp:sp modelId="{4B33D02C-18ED-4AE8-A595-38452D7F809A}">
      <dsp:nvSpPr>
        <dsp:cNvPr id="0" name=""/>
        <dsp:cNvSpPr/>
      </dsp:nvSpPr>
      <dsp:spPr>
        <a:xfrm>
          <a:off x="4029" y="3858860"/>
          <a:ext cx="3537035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Understanding main ideas</a:t>
          </a:r>
          <a:br>
            <a:rPr lang="en-US" sz="2400" kern="1200" dirty="0" smtClean="0"/>
          </a:br>
          <a:r>
            <a:rPr lang="en-US" sz="2400" kern="1200" dirty="0" smtClean="0"/>
            <a:t>Understanding details</a:t>
          </a:r>
          <a:br>
            <a:rPr lang="en-US" sz="2400" kern="1200" dirty="0" smtClean="0"/>
          </a:br>
          <a:r>
            <a:rPr lang="en-US" sz="2400" kern="1200" dirty="0" err="1" smtClean="0"/>
            <a:t>Recognising</a:t>
          </a:r>
          <a:r>
            <a:rPr lang="en-US" sz="2400" kern="1200" dirty="0" smtClean="0"/>
            <a:t> stance</a:t>
          </a:r>
          <a:endParaRPr lang="en-US" sz="2400" kern="1200" dirty="0"/>
        </a:p>
      </dsp:txBody>
      <dsp:txXfrm>
        <a:off x="54829" y="3909660"/>
        <a:ext cx="3435435" cy="1632832"/>
      </dsp:txXfrm>
    </dsp:sp>
    <dsp:sp modelId="{EC3CE46D-C947-448A-AEC7-52ABFE319D4A}">
      <dsp:nvSpPr>
        <dsp:cNvPr id="0" name=""/>
        <dsp:cNvSpPr/>
      </dsp:nvSpPr>
      <dsp:spPr>
        <a:xfrm>
          <a:off x="3838175" y="1929726"/>
          <a:ext cx="3537035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 smtClean="0"/>
            <a:t>Mediation</a:t>
          </a:r>
          <a:endParaRPr lang="en-US" sz="5300" b="1" kern="1200" dirty="0"/>
        </a:p>
      </dsp:txBody>
      <dsp:txXfrm>
        <a:off x="3888975" y="1980526"/>
        <a:ext cx="3435435" cy="1632832"/>
      </dsp:txXfrm>
    </dsp:sp>
    <dsp:sp modelId="{65C1129C-53EF-4925-B2E3-BBB50C9B2403}">
      <dsp:nvSpPr>
        <dsp:cNvPr id="0" name=""/>
        <dsp:cNvSpPr/>
      </dsp:nvSpPr>
      <dsp:spPr>
        <a:xfrm>
          <a:off x="3838175" y="3858860"/>
          <a:ext cx="3537035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Paraphrase and summary</a:t>
          </a:r>
          <a:br>
            <a:rPr lang="en-US" sz="2400" kern="1200" dirty="0" smtClean="0"/>
          </a:br>
          <a:r>
            <a:rPr lang="en-US" sz="2400" kern="1200" dirty="0" smtClean="0"/>
            <a:t>Comparison</a:t>
          </a:r>
          <a:br>
            <a:rPr lang="en-US" sz="2400" kern="1200" dirty="0" smtClean="0"/>
          </a:br>
          <a:r>
            <a:rPr lang="en-US" sz="2400" kern="1200" dirty="0" smtClean="0"/>
            <a:t>Criticality</a:t>
          </a:r>
          <a:endParaRPr lang="en-US" sz="2400" kern="1200" dirty="0"/>
        </a:p>
      </dsp:txBody>
      <dsp:txXfrm>
        <a:off x="3888975" y="3909660"/>
        <a:ext cx="3435435" cy="1632832"/>
      </dsp:txXfrm>
    </dsp:sp>
    <dsp:sp modelId="{5DD03631-2B5E-48F8-B4B7-7A8AC236ED0F}">
      <dsp:nvSpPr>
        <dsp:cNvPr id="0" name=""/>
        <dsp:cNvSpPr/>
      </dsp:nvSpPr>
      <dsp:spPr>
        <a:xfrm>
          <a:off x="7672322" y="1929726"/>
          <a:ext cx="3537035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 smtClean="0"/>
            <a:t>Writing</a:t>
          </a:r>
          <a:endParaRPr lang="en-US" sz="5300" b="1" kern="1200" dirty="0"/>
        </a:p>
      </dsp:txBody>
      <dsp:txXfrm>
        <a:off x="7723122" y="1980526"/>
        <a:ext cx="3435435" cy="1632832"/>
      </dsp:txXfrm>
    </dsp:sp>
    <dsp:sp modelId="{C8122A6B-4A7D-4719-B567-3AB6596C8538}">
      <dsp:nvSpPr>
        <dsp:cNvPr id="0" name=""/>
        <dsp:cNvSpPr/>
      </dsp:nvSpPr>
      <dsp:spPr>
        <a:xfrm>
          <a:off x="7672322" y="3858860"/>
          <a:ext cx="3537035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Grammar &amp; Vocabulary</a:t>
          </a:r>
          <a:br>
            <a:rPr lang="en-US" sz="2400" kern="1200" dirty="0" smtClean="0"/>
          </a:br>
          <a:r>
            <a:rPr lang="en-US" sz="2400" kern="1200" dirty="0" err="1" smtClean="0"/>
            <a:t>Organisation</a:t>
          </a:r>
          <a:r>
            <a:rPr lang="en-US" sz="2400" kern="1200" dirty="0" smtClean="0"/>
            <a:t/>
          </a:r>
          <a:br>
            <a:rPr lang="en-US" sz="2400" kern="1200" dirty="0" smtClean="0"/>
          </a:br>
          <a:r>
            <a:rPr lang="en-US" sz="2400" kern="1200" dirty="0" smtClean="0"/>
            <a:t>Cohesion</a:t>
          </a:r>
          <a:endParaRPr lang="en-US" sz="2400" kern="1200" dirty="0"/>
        </a:p>
      </dsp:txBody>
      <dsp:txXfrm>
        <a:off x="7723122" y="3909660"/>
        <a:ext cx="3435435" cy="16328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ED1F2-54EF-4813-9165-6FFA1C162C08}">
      <dsp:nvSpPr>
        <dsp:cNvPr id="0" name=""/>
        <dsp:cNvSpPr/>
      </dsp:nvSpPr>
      <dsp:spPr>
        <a:xfrm>
          <a:off x="1812" y="593"/>
          <a:ext cx="11209762" cy="17344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Listening-Mediated Interactional Speaking Criteria</a:t>
          </a:r>
          <a:endParaRPr lang="en-US" sz="3600" b="1" kern="1200" dirty="0"/>
        </a:p>
      </dsp:txBody>
      <dsp:txXfrm>
        <a:off x="52612" y="51393"/>
        <a:ext cx="11108162" cy="1632832"/>
      </dsp:txXfrm>
    </dsp:sp>
    <dsp:sp modelId="{FC5DF10B-486E-465B-96B3-359FEEC2D500}">
      <dsp:nvSpPr>
        <dsp:cNvPr id="0" name=""/>
        <dsp:cNvSpPr/>
      </dsp:nvSpPr>
      <dsp:spPr>
        <a:xfrm>
          <a:off x="1812" y="1929726"/>
          <a:ext cx="2636350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Listening</a:t>
          </a:r>
          <a:endParaRPr lang="en-US" sz="3200" b="1" kern="1200" dirty="0"/>
        </a:p>
      </dsp:txBody>
      <dsp:txXfrm>
        <a:off x="52612" y="1980526"/>
        <a:ext cx="2534750" cy="1632832"/>
      </dsp:txXfrm>
    </dsp:sp>
    <dsp:sp modelId="{4B33D02C-18ED-4AE8-A595-38452D7F809A}">
      <dsp:nvSpPr>
        <dsp:cNvPr id="0" name=""/>
        <dsp:cNvSpPr/>
      </dsp:nvSpPr>
      <dsp:spPr>
        <a:xfrm>
          <a:off x="1812" y="3858860"/>
          <a:ext cx="2636350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Main ideas</a:t>
          </a:r>
          <a:br>
            <a:rPr lang="en-US" sz="2800" kern="1200" dirty="0" smtClean="0"/>
          </a:br>
          <a:r>
            <a:rPr lang="en-US" sz="2800" kern="1200" dirty="0" smtClean="0"/>
            <a:t>Details</a:t>
          </a:r>
          <a:br>
            <a:rPr lang="en-US" sz="2800" kern="1200" dirty="0" smtClean="0"/>
          </a:br>
          <a:r>
            <a:rPr lang="en-US" sz="2800" kern="1200" dirty="0" smtClean="0"/>
            <a:t>Fact &amp; Opinion</a:t>
          </a:r>
          <a:endParaRPr lang="en-US" sz="2800" kern="1200" dirty="0"/>
        </a:p>
      </dsp:txBody>
      <dsp:txXfrm>
        <a:off x="52612" y="3909660"/>
        <a:ext cx="2534750" cy="1632832"/>
      </dsp:txXfrm>
    </dsp:sp>
    <dsp:sp modelId="{EC3CE46D-C947-448A-AEC7-52ABFE319D4A}">
      <dsp:nvSpPr>
        <dsp:cNvPr id="0" name=""/>
        <dsp:cNvSpPr/>
      </dsp:nvSpPr>
      <dsp:spPr>
        <a:xfrm>
          <a:off x="2859616" y="1929726"/>
          <a:ext cx="2636350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Mediation</a:t>
          </a:r>
          <a:endParaRPr lang="en-US" sz="3200" b="1" kern="1200" dirty="0"/>
        </a:p>
      </dsp:txBody>
      <dsp:txXfrm>
        <a:off x="2910416" y="1980526"/>
        <a:ext cx="2534750" cy="1632832"/>
      </dsp:txXfrm>
    </dsp:sp>
    <dsp:sp modelId="{65C1129C-53EF-4925-B2E3-BBB50C9B2403}">
      <dsp:nvSpPr>
        <dsp:cNvPr id="0" name=""/>
        <dsp:cNvSpPr/>
      </dsp:nvSpPr>
      <dsp:spPr>
        <a:xfrm>
          <a:off x="2859616" y="3858860"/>
          <a:ext cx="2636350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Summary</a:t>
          </a:r>
          <a:br>
            <a:rPr lang="en-US" sz="2800" kern="1200" dirty="0" smtClean="0"/>
          </a:br>
          <a:r>
            <a:rPr lang="en-US" sz="2800" kern="1200" dirty="0" smtClean="0"/>
            <a:t>Criticality</a:t>
          </a:r>
          <a:br>
            <a:rPr lang="en-US" sz="2800" kern="1200" dirty="0" smtClean="0"/>
          </a:br>
          <a:r>
            <a:rPr lang="en-US" sz="2800" kern="1200" dirty="0" smtClean="0"/>
            <a:t>Opinion</a:t>
          </a:r>
          <a:endParaRPr lang="en-US" sz="2800" kern="1200" dirty="0"/>
        </a:p>
      </dsp:txBody>
      <dsp:txXfrm>
        <a:off x="2910416" y="3909660"/>
        <a:ext cx="2534750" cy="1632832"/>
      </dsp:txXfrm>
    </dsp:sp>
    <dsp:sp modelId="{5DD03631-2B5E-48F8-B4B7-7A8AC236ED0F}">
      <dsp:nvSpPr>
        <dsp:cNvPr id="0" name=""/>
        <dsp:cNvSpPr/>
      </dsp:nvSpPr>
      <dsp:spPr>
        <a:xfrm>
          <a:off x="5717420" y="1929726"/>
          <a:ext cx="2636350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Interaction</a:t>
          </a:r>
          <a:endParaRPr lang="en-US" sz="3200" b="1" kern="1200" dirty="0"/>
        </a:p>
      </dsp:txBody>
      <dsp:txXfrm>
        <a:off x="5768220" y="1980526"/>
        <a:ext cx="2534750" cy="1632832"/>
      </dsp:txXfrm>
    </dsp:sp>
    <dsp:sp modelId="{C8122A6B-4A7D-4719-B567-3AB6596C8538}">
      <dsp:nvSpPr>
        <dsp:cNvPr id="0" name=""/>
        <dsp:cNvSpPr/>
      </dsp:nvSpPr>
      <dsp:spPr>
        <a:xfrm>
          <a:off x="5717420" y="3858860"/>
          <a:ext cx="2636350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Turn-taking</a:t>
          </a:r>
          <a:br>
            <a:rPr lang="en-US" sz="2800" kern="1200" dirty="0" smtClean="0"/>
          </a:br>
          <a:r>
            <a:rPr lang="en-US" sz="2800" kern="1200" dirty="0" smtClean="0"/>
            <a:t>Topic management</a:t>
          </a:r>
          <a:br>
            <a:rPr lang="en-US" sz="2800" kern="1200" dirty="0" smtClean="0"/>
          </a:br>
          <a:r>
            <a:rPr lang="en-US" sz="2800" kern="1200" dirty="0" smtClean="0"/>
            <a:t>Body language</a:t>
          </a:r>
          <a:endParaRPr lang="en-US" sz="2800" kern="1200" dirty="0"/>
        </a:p>
      </dsp:txBody>
      <dsp:txXfrm>
        <a:off x="5768220" y="3909660"/>
        <a:ext cx="2534750" cy="1632832"/>
      </dsp:txXfrm>
    </dsp:sp>
    <dsp:sp modelId="{8A12F5B0-E445-4F82-A984-40D93F586D00}">
      <dsp:nvSpPr>
        <dsp:cNvPr id="0" name=""/>
        <dsp:cNvSpPr/>
      </dsp:nvSpPr>
      <dsp:spPr>
        <a:xfrm>
          <a:off x="8575224" y="1929726"/>
          <a:ext cx="2636350" cy="17344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Speaking</a:t>
          </a:r>
          <a:endParaRPr lang="en-US" sz="3200" b="1" kern="1200" dirty="0"/>
        </a:p>
      </dsp:txBody>
      <dsp:txXfrm>
        <a:off x="8626024" y="1980526"/>
        <a:ext cx="2534750" cy="1632832"/>
      </dsp:txXfrm>
    </dsp:sp>
    <dsp:sp modelId="{C96B2EA8-12F9-46D2-9C28-3AAACC711020}">
      <dsp:nvSpPr>
        <dsp:cNvPr id="0" name=""/>
        <dsp:cNvSpPr/>
      </dsp:nvSpPr>
      <dsp:spPr>
        <a:xfrm>
          <a:off x="8575224" y="3858860"/>
          <a:ext cx="2636350" cy="173443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Grammar</a:t>
          </a:r>
          <a:br>
            <a:rPr lang="en-US" sz="2800" kern="1200" dirty="0" smtClean="0"/>
          </a:br>
          <a:r>
            <a:rPr lang="en-US" sz="2800" kern="1200" dirty="0" smtClean="0"/>
            <a:t>Vocabulary</a:t>
          </a:r>
          <a:br>
            <a:rPr lang="en-US" sz="2800" kern="1200" dirty="0" smtClean="0"/>
          </a:br>
          <a:r>
            <a:rPr lang="en-US" sz="2800" kern="1200" dirty="0" smtClean="0"/>
            <a:t>Pronunciation</a:t>
          </a:r>
          <a:endParaRPr lang="en-US" sz="2800" kern="1200" dirty="0"/>
        </a:p>
      </dsp:txBody>
      <dsp:txXfrm>
        <a:off x="8626024" y="3909660"/>
        <a:ext cx="2534750" cy="1632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66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6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4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44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17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3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54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66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40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08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0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9020-068A-4361-ADF1-007456136969}" type="datetimeFigureOut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79C8-510B-42D5-B40E-1AB31EFE5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34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cefr-companion-volume-with-new-descriptors-2018/1680787989" TargetMode="External"/><Relationship Id="rId2" Type="http://schemas.openxmlformats.org/officeDocument/2006/relationships/hyperlink" Target="https://doi.org/10.1080/23247797.2017.140712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80/15434303.2018.1453816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Beyond the Text: Integrating Tasks and Actions in EAP</a:t>
            </a:r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Chris Smith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University of Edinburgh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Chris.R.Smith@ed.ac.uk</a:t>
            </a:r>
            <a:endParaRPr lang="en-GB" dirty="0">
              <a:solidFill>
                <a:srgbClr val="16274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10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42936" cy="4351338"/>
          </a:xfrm>
        </p:spPr>
        <p:txBody>
          <a:bodyPr/>
          <a:lstStyle/>
          <a:p>
            <a:r>
              <a:rPr lang="en-GB" dirty="0" smtClean="0"/>
              <a:t>In this lesson I will explain how to cook a paella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In this lesson you will make a paella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By the end of this lesson you will be able to make a paella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3082" y="1825625"/>
            <a:ext cx="41787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By the end of the lesson</a:t>
            </a:r>
            <a:br>
              <a:rPr lang="en-GB" dirty="0" smtClean="0"/>
            </a:br>
            <a:r>
              <a:rPr lang="en-GB" dirty="0" smtClean="0"/>
              <a:t>You will be able to</a:t>
            </a:r>
          </a:p>
          <a:p>
            <a:r>
              <a:rPr lang="en-GB" dirty="0" smtClean="0"/>
              <a:t>Prepare ingredients</a:t>
            </a:r>
          </a:p>
          <a:p>
            <a:r>
              <a:rPr lang="en-GB" dirty="0" smtClean="0"/>
              <a:t>Sauté</a:t>
            </a:r>
          </a:p>
          <a:p>
            <a:r>
              <a:rPr lang="en-GB" dirty="0" smtClean="0"/>
              <a:t>Simmer</a:t>
            </a:r>
          </a:p>
          <a:p>
            <a:r>
              <a:rPr lang="en-GB" dirty="0" smtClean="0"/>
              <a:t>Serve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65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Reception:</a:t>
            </a:r>
            <a:br>
              <a:rPr lang="en-GB" dirty="0" smtClean="0"/>
            </a:br>
            <a:r>
              <a:rPr lang="en-GB" dirty="0"/>
              <a:t>Reading and </a:t>
            </a:r>
            <a:r>
              <a:rPr lang="en-GB" dirty="0" smtClean="0"/>
              <a:t>Listening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25563"/>
          </a:xfrm>
        </p:spPr>
        <p:txBody>
          <a:bodyPr/>
          <a:lstStyle/>
          <a:p>
            <a:r>
              <a:rPr lang="en-GB" dirty="0">
                <a:solidFill>
                  <a:srgbClr val="16274A"/>
                </a:solidFill>
              </a:rPr>
              <a:t>Text-oriented </a:t>
            </a:r>
            <a:r>
              <a:rPr lang="en-GB" dirty="0" smtClean="0">
                <a:solidFill>
                  <a:srgbClr val="16274A"/>
                </a:solidFill>
              </a:rPr>
              <a:t/>
            </a:r>
            <a:br>
              <a:rPr lang="en-GB" dirty="0" smtClean="0">
                <a:solidFill>
                  <a:srgbClr val="16274A"/>
                </a:solidFill>
              </a:rPr>
            </a:br>
            <a:r>
              <a:rPr lang="en-GB" dirty="0" smtClean="0">
                <a:solidFill>
                  <a:srgbClr val="16274A"/>
                </a:solidFill>
              </a:rPr>
              <a:t>reading </a:t>
            </a:r>
            <a:r>
              <a:rPr lang="en-GB" dirty="0">
                <a:solidFill>
                  <a:srgbClr val="16274A"/>
                </a:solidFill>
              </a:rPr>
              <a:t>pedagogies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Skills approach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Isolated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Subskills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Skimming &amp; Scanning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Actions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Comprehension; language points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Outputs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Springboard for discussion</a:t>
            </a:r>
          </a:p>
          <a:p>
            <a:pPr lvl="1"/>
            <a:endParaRPr lang="en-GB" dirty="0" smtClean="0">
              <a:solidFill>
                <a:srgbClr val="16274A"/>
              </a:solidFill>
            </a:endParaRPr>
          </a:p>
          <a:p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Skills approach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Integrated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Subskills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Summary, criticality, connections </a:t>
            </a:r>
            <a:endParaRPr lang="en-GB" dirty="0">
              <a:solidFill>
                <a:srgbClr val="16274A"/>
              </a:solidFill>
            </a:endParaRPr>
          </a:p>
          <a:p>
            <a:r>
              <a:rPr lang="en-GB" dirty="0" smtClean="0">
                <a:solidFill>
                  <a:srgbClr val="16274A"/>
                </a:solidFill>
              </a:rPr>
              <a:t>Actions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ARCs, seminars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Outputs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Essays and presentations</a:t>
            </a:r>
          </a:p>
          <a:p>
            <a:pPr lvl="1"/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72200" y="365124"/>
            <a:ext cx="5181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16274A"/>
                </a:solidFill>
              </a:rPr>
              <a:t>Action-oriented reading pedagogies</a:t>
            </a:r>
            <a:endParaRPr lang="en-GB" dirty="0">
              <a:solidFill>
                <a:srgbClr val="162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4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 Analysis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5995219" cy="4351338"/>
          </a:xfrm>
        </p:spPr>
        <p:txBody>
          <a:bodyPr/>
          <a:lstStyle/>
          <a:p>
            <a:r>
              <a:rPr lang="en-GB" dirty="0" smtClean="0"/>
              <a:t>Swales (1990)</a:t>
            </a:r>
          </a:p>
          <a:p>
            <a:r>
              <a:rPr lang="en-GB" dirty="0" smtClean="0"/>
              <a:t>Very influential</a:t>
            </a:r>
            <a:endParaRPr lang="en-GB" dirty="0"/>
          </a:p>
          <a:p>
            <a:r>
              <a:rPr lang="en-GB" dirty="0" smtClean="0"/>
              <a:t>However, may still be text focussed</a:t>
            </a:r>
          </a:p>
          <a:p>
            <a:endParaRPr lang="en-GB" dirty="0"/>
          </a:p>
          <a:p>
            <a:r>
              <a:rPr lang="en-GB" dirty="0" smtClean="0"/>
              <a:t>How do we get learners to engage in the content of the text?</a:t>
            </a:r>
          </a:p>
          <a:p>
            <a:r>
              <a:rPr lang="en-GB" dirty="0" smtClean="0"/>
              <a:t>Requires mediation</a:t>
            </a:r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342273"/>
              </p:ext>
            </p:extLst>
          </p:nvPr>
        </p:nvGraphicFramePr>
        <p:xfrm>
          <a:off x="7194755" y="1317062"/>
          <a:ext cx="4159045" cy="2360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045">
                  <a:extLst>
                    <a:ext uri="{9D8B030D-6E8A-4147-A177-3AD203B41FA5}">
                      <a16:colId xmlns:a16="http://schemas.microsoft.com/office/drawing/2014/main" val="830524189"/>
                    </a:ext>
                  </a:extLst>
                </a:gridCol>
              </a:tblGrid>
              <a:tr h="669054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Actions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776085"/>
                  </a:ext>
                </a:extLst>
              </a:tr>
              <a:tr h="58041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Identify genre features (2)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146195"/>
                  </a:ext>
                </a:extLst>
              </a:tr>
              <a:tr h="1111199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Compare</a:t>
                      </a:r>
                      <a:r>
                        <a:rPr lang="en-GB" sz="2800" baseline="0" dirty="0" smtClean="0"/>
                        <a:t> genre features in different texts (4)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658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Academic Reading Circles ARCs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5849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5 roles (</a:t>
            </a:r>
            <a:r>
              <a:rPr lang="en-GB" dirty="0" err="1" smtClean="0"/>
              <a:t>Seburn</a:t>
            </a:r>
            <a:r>
              <a:rPr lang="en-GB" dirty="0" smtClean="0"/>
              <a:t>, 2015)</a:t>
            </a:r>
          </a:p>
          <a:p>
            <a:r>
              <a:rPr lang="en-GB" dirty="0" smtClean="0"/>
              <a:t>Leader</a:t>
            </a:r>
          </a:p>
          <a:p>
            <a:r>
              <a:rPr lang="en-GB" dirty="0" err="1" smtClean="0"/>
              <a:t>Contextualiser</a:t>
            </a:r>
            <a:endParaRPr lang="en-GB" dirty="0" smtClean="0"/>
          </a:p>
          <a:p>
            <a:r>
              <a:rPr lang="en-GB" dirty="0" err="1" smtClean="0"/>
              <a:t>Visualiser</a:t>
            </a:r>
            <a:endParaRPr lang="en-GB" dirty="0" smtClean="0"/>
          </a:p>
          <a:p>
            <a:r>
              <a:rPr lang="en-GB" dirty="0" smtClean="0"/>
              <a:t>Connector</a:t>
            </a:r>
          </a:p>
          <a:p>
            <a:r>
              <a:rPr lang="en-GB" dirty="0" smtClean="0"/>
              <a:t>Highlighter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680587" y="1825625"/>
            <a:ext cx="345849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Why are they good?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Student-centred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Focus on content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Employ high level 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9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with actions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122887"/>
              </p:ext>
            </p:extLst>
          </p:nvPr>
        </p:nvGraphicFramePr>
        <p:xfrm>
          <a:off x="838200" y="2074602"/>
          <a:ext cx="10586884" cy="4377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442">
                  <a:extLst>
                    <a:ext uri="{9D8B030D-6E8A-4147-A177-3AD203B41FA5}">
                      <a16:colId xmlns:a16="http://schemas.microsoft.com/office/drawing/2014/main" val="1037575800"/>
                    </a:ext>
                  </a:extLst>
                </a:gridCol>
                <a:gridCol w="5293442">
                  <a:extLst>
                    <a:ext uri="{9D8B030D-6E8A-4147-A177-3AD203B41FA5}">
                      <a16:colId xmlns:a16="http://schemas.microsoft.com/office/drawing/2014/main" val="2480670569"/>
                    </a:ext>
                  </a:extLst>
                </a:gridCol>
              </a:tblGrid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Role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Actions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341060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Leader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Develop discussion questions (6)</a:t>
                      </a:r>
                    </a:p>
                    <a:p>
                      <a:r>
                        <a:rPr lang="en-GB" sz="2800" dirty="0" smtClean="0"/>
                        <a:t>Relate contributions (4)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655869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Contextualiser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Compare,</a:t>
                      </a:r>
                      <a:r>
                        <a:rPr lang="en-GB" sz="2800" baseline="0" dirty="0" smtClean="0"/>
                        <a:t> contrast &amp; relate (4)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79087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Visualiser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Relate</a:t>
                      </a:r>
                      <a:r>
                        <a:rPr lang="en-GB" sz="2800" baseline="0" dirty="0" smtClean="0"/>
                        <a:t> (4), Design (6)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529805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Connector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Evaluate</a:t>
                      </a:r>
                      <a:r>
                        <a:rPr lang="en-GB" sz="2800" baseline="0" dirty="0" smtClean="0"/>
                        <a:t> &amp;</a:t>
                      </a:r>
                      <a:r>
                        <a:rPr lang="en-GB" sz="2800" dirty="0" smtClean="0"/>
                        <a:t> critique</a:t>
                      </a:r>
                      <a:r>
                        <a:rPr lang="en-GB" sz="2800" baseline="0" dirty="0" smtClean="0"/>
                        <a:t> (5)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547955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Highlighter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Identify &amp; explain (2)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8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6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alternative roles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72935"/>
              </p:ext>
            </p:extLst>
          </p:nvPr>
        </p:nvGraphicFramePr>
        <p:xfrm>
          <a:off x="838200" y="2074602"/>
          <a:ext cx="10586884" cy="343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442">
                  <a:extLst>
                    <a:ext uri="{9D8B030D-6E8A-4147-A177-3AD203B41FA5}">
                      <a16:colId xmlns:a16="http://schemas.microsoft.com/office/drawing/2014/main" val="1037575800"/>
                    </a:ext>
                  </a:extLst>
                </a:gridCol>
                <a:gridCol w="5293442">
                  <a:extLst>
                    <a:ext uri="{9D8B030D-6E8A-4147-A177-3AD203B41FA5}">
                      <a16:colId xmlns:a16="http://schemas.microsoft.com/office/drawing/2014/main" val="2480670569"/>
                    </a:ext>
                  </a:extLst>
                </a:gridCol>
              </a:tblGrid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Role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Actions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341060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strike="sngStrike" dirty="0" smtClean="0"/>
                        <a:t>Highlighter</a:t>
                      </a:r>
                      <a:endParaRPr lang="en-GB" sz="28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Identify &amp; explain (2)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655869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Visualiser</a:t>
                      </a:r>
                      <a:r>
                        <a:rPr kumimoji="0" lang="en-GB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(optional)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Difficult</a:t>
                      </a:r>
                      <a:r>
                        <a:rPr lang="en-GB" sz="2800" baseline="0" dirty="0" smtClean="0"/>
                        <a:t> for some </a:t>
                      </a:r>
                      <a:r>
                        <a:rPr lang="en-GB" sz="2800" baseline="0" dirty="0" err="1" smtClean="0"/>
                        <a:t>Ss</a:t>
                      </a:r>
                      <a:r>
                        <a:rPr lang="en-GB" sz="2800" baseline="0" dirty="0" smtClean="0"/>
                        <a:t> and texts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679087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Genre analyst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Identify (2) and compare (4)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529805"/>
                  </a:ext>
                </a:extLst>
              </a:tr>
              <a:tr h="68662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Summariser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Report (2) and organise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547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8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692223"/>
          </a:xfrm>
        </p:spPr>
        <p:txBody>
          <a:bodyPr/>
          <a:lstStyle/>
          <a:p>
            <a:r>
              <a:rPr lang="en-GB" dirty="0" smtClean="0"/>
              <a:t>Mediation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427406" y="2458065"/>
            <a:ext cx="5920044" cy="3631585"/>
          </a:xfrm>
        </p:spPr>
        <p:txBody>
          <a:bodyPr/>
          <a:lstStyle/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Mediation “introduces an additional element: the construction of new meaning, in the sense of new understanding, new knowledge, new concepts” (</a:t>
            </a:r>
            <a:r>
              <a:rPr lang="en-GB" sz="2800" dirty="0" err="1">
                <a:solidFill>
                  <a:prstClr val="black"/>
                </a:solidFill>
              </a:rPr>
              <a:t>Piccardo</a:t>
            </a:r>
            <a:r>
              <a:rPr lang="en-GB" sz="2800" dirty="0">
                <a:solidFill>
                  <a:prstClr val="black"/>
                </a:solidFill>
              </a:rPr>
              <a:t>, North, and </a:t>
            </a:r>
            <a:r>
              <a:rPr lang="en-GB" sz="2800" dirty="0" err="1">
                <a:solidFill>
                  <a:prstClr val="black"/>
                </a:solidFill>
              </a:rPr>
              <a:t>Goodier</a:t>
            </a:r>
            <a:r>
              <a:rPr lang="en-GB" sz="2800" dirty="0">
                <a:solidFill>
                  <a:prstClr val="black"/>
                </a:solidFill>
              </a:rPr>
              <a:t> 2019, p. 21).</a:t>
            </a: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Integrated Reading-into-Writing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More than just</a:t>
            </a:r>
          </a:p>
          <a:p>
            <a:r>
              <a:rPr lang="en-GB" dirty="0" smtClean="0"/>
              <a:t>Reading comprehension</a:t>
            </a:r>
          </a:p>
          <a:p>
            <a:pPr marL="457200" lvl="1" indent="0">
              <a:buNone/>
            </a:pPr>
            <a:r>
              <a:rPr lang="en-GB" b="1" dirty="0" smtClean="0"/>
              <a:t>plus</a:t>
            </a:r>
            <a:endParaRPr lang="en-GB" b="1" dirty="0" smtClean="0"/>
          </a:p>
          <a:p>
            <a:r>
              <a:rPr lang="en-GB" dirty="0" smtClean="0"/>
              <a:t>Written production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90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Paella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72102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Ingredients</a:t>
            </a:r>
            <a:endParaRPr lang="en-GB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Rice </a:t>
            </a:r>
          </a:p>
          <a:p>
            <a:r>
              <a:rPr lang="en-GB" dirty="0" smtClean="0"/>
              <a:t>Saffron</a:t>
            </a:r>
          </a:p>
          <a:p>
            <a:r>
              <a:rPr lang="en-GB" dirty="0" smtClean="0"/>
              <a:t>Beer/wine</a:t>
            </a:r>
          </a:p>
          <a:p>
            <a:r>
              <a:rPr lang="en-GB" dirty="0" smtClean="0"/>
              <a:t>Vegetables</a:t>
            </a:r>
          </a:p>
          <a:p>
            <a:r>
              <a:rPr lang="en-GB" dirty="0" smtClean="0"/>
              <a:t>Meat/seafood</a:t>
            </a:r>
          </a:p>
          <a:p>
            <a:r>
              <a:rPr lang="en-GB" dirty="0" smtClean="0"/>
              <a:t>Stock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72102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Finished Dish</a:t>
            </a:r>
            <a:endParaRPr lang="en-GB" sz="2800" dirty="0"/>
          </a:p>
        </p:txBody>
      </p:sp>
      <p:pic>
        <p:nvPicPr>
          <p:cNvPr id="9" name="Picture 2" descr="The ultimate Guide to making Paella Valenciana | Ibérico Club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42" y="2505075"/>
            <a:ext cx="4700503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32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BALEAP Name Change?</a:t>
            </a:r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British	unnecessary, remove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Association	OK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Lecturers	exclusive, change</a:t>
            </a:r>
          </a:p>
          <a:p>
            <a:pPr lvl="1"/>
            <a:r>
              <a:rPr lang="en-GB" dirty="0" smtClean="0">
                <a:solidFill>
                  <a:srgbClr val="16274A"/>
                </a:solidFill>
              </a:rPr>
              <a:t>Professional?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English for Academic Purposes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Change to include academic literacies, but still retain English Language</a:t>
            </a:r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629832" y="1825625"/>
            <a:ext cx="37239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P</a:t>
            </a:r>
            <a:r>
              <a:rPr lang="en-GB" sz="4000" dirty="0" smtClean="0">
                <a:solidFill>
                  <a:srgbClr val="16274A"/>
                </a:solidFill>
              </a:rPr>
              <a:t>rofessional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A</a:t>
            </a:r>
            <a:r>
              <a:rPr lang="en-GB" sz="4000" dirty="0" smtClean="0">
                <a:solidFill>
                  <a:srgbClr val="16274A"/>
                </a:solidFill>
              </a:rPr>
              <a:t>cademic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E</a:t>
            </a:r>
            <a:r>
              <a:rPr lang="en-GB" sz="4000" dirty="0" smtClean="0">
                <a:solidFill>
                  <a:srgbClr val="16274A"/>
                </a:solidFill>
              </a:rPr>
              <a:t>nglish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L</a:t>
            </a:r>
            <a:r>
              <a:rPr lang="en-GB" sz="4000" dirty="0" smtClean="0">
                <a:solidFill>
                  <a:srgbClr val="16274A"/>
                </a:solidFill>
              </a:rPr>
              <a:t>anguage &amp;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L</a:t>
            </a:r>
            <a:r>
              <a:rPr lang="en-GB" sz="4000" dirty="0" smtClean="0">
                <a:solidFill>
                  <a:srgbClr val="16274A"/>
                </a:solidFill>
              </a:rPr>
              <a:t>iteracy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16274A"/>
                </a:solidFill>
              </a:rPr>
              <a:t>A</a:t>
            </a:r>
            <a:r>
              <a:rPr lang="en-GB" sz="4000" dirty="0" smtClean="0">
                <a:solidFill>
                  <a:srgbClr val="16274A"/>
                </a:solidFill>
              </a:rPr>
              <a:t>ssociation</a:t>
            </a:r>
          </a:p>
          <a:p>
            <a:pPr marL="0" indent="0">
              <a:buNone/>
            </a:pPr>
            <a:endParaRPr lang="en-GB" sz="4000" dirty="0">
              <a:solidFill>
                <a:srgbClr val="1627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8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Integrated Reading-into-Writing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More than just</a:t>
            </a:r>
          </a:p>
          <a:p>
            <a:r>
              <a:rPr lang="en-GB" dirty="0" smtClean="0"/>
              <a:t>Reading comprehension</a:t>
            </a:r>
          </a:p>
          <a:p>
            <a:pPr marL="457200" lvl="1" indent="0">
              <a:buNone/>
            </a:pPr>
            <a:r>
              <a:rPr lang="en-GB" b="1" dirty="0" smtClean="0"/>
              <a:t>plus</a:t>
            </a:r>
            <a:endParaRPr lang="en-GB" b="1" dirty="0" smtClean="0"/>
          </a:p>
          <a:p>
            <a:r>
              <a:rPr lang="en-GB" dirty="0" smtClean="0"/>
              <a:t>Written production</a:t>
            </a:r>
          </a:p>
          <a:p>
            <a:endParaRPr lang="en-GB" dirty="0"/>
          </a:p>
          <a:p>
            <a:r>
              <a:rPr lang="en-GB" dirty="0" smtClean="0"/>
              <a:t>Summarising, paraphrasing, synthesising</a:t>
            </a:r>
          </a:p>
          <a:p>
            <a:r>
              <a:rPr lang="en-GB" dirty="0" smtClean="0"/>
              <a:t>Analysis, critique, comment, comparison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7879300" y="4476287"/>
            <a:ext cx="2689722" cy="953919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/>
              <a:t>Mediation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2519713" y="5430206"/>
            <a:ext cx="5915025" cy="74562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Reading-Mediated Writing</a:t>
            </a:r>
          </a:p>
        </p:txBody>
      </p:sp>
    </p:spTree>
    <p:extLst>
      <p:ext uri="{BB962C8B-B14F-4D97-AF65-F5344CB8AC3E}">
        <p14:creationId xmlns:p14="http://schemas.microsoft.com/office/powerpoint/2010/main" val="289703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365125"/>
          <a:ext cx="11213387" cy="5593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076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Mediation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84395" y="1690690"/>
          <a:ext cx="10824834" cy="465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2417">
                  <a:extLst>
                    <a:ext uri="{9D8B030D-6E8A-4147-A177-3AD203B41FA5}">
                      <a16:colId xmlns:a16="http://schemas.microsoft.com/office/drawing/2014/main" val="800664522"/>
                    </a:ext>
                  </a:extLst>
                </a:gridCol>
                <a:gridCol w="5412417">
                  <a:extLst>
                    <a:ext uri="{9D8B030D-6E8A-4147-A177-3AD203B41FA5}">
                      <a16:colId xmlns:a16="http://schemas.microsoft.com/office/drawing/2014/main" val="267171160"/>
                    </a:ext>
                  </a:extLst>
                </a:gridCol>
              </a:tblGrid>
              <a:tr h="781852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Modes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Tasks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905574"/>
                  </a:ext>
                </a:extLst>
              </a:tr>
              <a:tr h="10377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Reading-Mediated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Essay based on sources</a:t>
                      </a:r>
                    </a:p>
                    <a:p>
                      <a:r>
                        <a:rPr lang="en-GB" sz="2800" dirty="0" smtClean="0"/>
                        <a:t>Summary of a text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796108"/>
                  </a:ext>
                </a:extLst>
              </a:tr>
              <a:tr h="781852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Reading-Mediated</a:t>
                      </a:r>
                      <a:r>
                        <a:rPr lang="en-GB" sz="2800" baseline="0" dirty="0" smtClean="0"/>
                        <a:t> Speaking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Presentation</a:t>
                      </a:r>
                    </a:p>
                    <a:p>
                      <a:r>
                        <a:rPr lang="en-GB" sz="2800" dirty="0" smtClean="0"/>
                        <a:t>Academic</a:t>
                      </a:r>
                      <a:r>
                        <a:rPr lang="en-GB" sz="2800" baseline="0" dirty="0" smtClean="0"/>
                        <a:t> Reading Circle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386487"/>
                  </a:ext>
                </a:extLst>
              </a:tr>
              <a:tr h="781852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Listening-Mediated Writing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Note-taking task</a:t>
                      </a:r>
                    </a:p>
                    <a:p>
                      <a:r>
                        <a:rPr lang="en-GB" sz="2800" dirty="0" smtClean="0"/>
                        <a:t>Summary of a lecture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23090"/>
                  </a:ext>
                </a:extLst>
              </a:tr>
              <a:tr h="7818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Listening-Mediated Speaking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Oral summary plus Q&amp;A</a:t>
                      </a:r>
                    </a:p>
                    <a:p>
                      <a:r>
                        <a:rPr lang="en-GB" sz="2800" dirty="0" smtClean="0"/>
                        <a:t>Discussion of a lecture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59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5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Production</a:t>
            </a:r>
            <a:br>
              <a:rPr lang="en-GB" dirty="0" smtClean="0"/>
            </a:br>
            <a:r>
              <a:rPr lang="en-GB" dirty="0" smtClean="0"/>
              <a:t>Product and Process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1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Generative AI and Writing 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72897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Monitor engagement with process:</a:t>
            </a:r>
          </a:p>
          <a:p>
            <a:r>
              <a:rPr lang="en-GB" dirty="0" smtClean="0"/>
              <a:t>Plan</a:t>
            </a:r>
          </a:p>
          <a:p>
            <a:r>
              <a:rPr lang="en-GB" dirty="0" smtClean="0"/>
              <a:t>Annotated Bibliography</a:t>
            </a:r>
          </a:p>
          <a:p>
            <a:r>
              <a:rPr lang="en-GB" dirty="0" smtClean="0"/>
              <a:t>Evidence of reading</a:t>
            </a:r>
          </a:p>
          <a:p>
            <a:r>
              <a:rPr lang="en-GB" dirty="0" smtClean="0"/>
              <a:t>Draft stages</a:t>
            </a:r>
          </a:p>
          <a:p>
            <a:r>
              <a:rPr lang="en-GB" dirty="0" smtClean="0"/>
              <a:t>Tutorials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06729" y="1825625"/>
            <a:ext cx="51840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Tutorial focus: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Have you found an article?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Have you read the article?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Can you link it to your essay topic?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29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02161" cy="4351338"/>
          </a:xfrm>
        </p:spPr>
        <p:txBody>
          <a:bodyPr/>
          <a:lstStyle/>
          <a:p>
            <a:r>
              <a:rPr lang="en-GB" dirty="0" smtClean="0"/>
              <a:t>Presentation</a:t>
            </a:r>
          </a:p>
          <a:p>
            <a:r>
              <a:rPr lang="en-GB" dirty="0" smtClean="0"/>
              <a:t>Reading-mediated-speaking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No spontaneity </a:t>
            </a:r>
          </a:p>
          <a:p>
            <a:r>
              <a:rPr lang="en-GB" dirty="0" smtClean="0"/>
              <a:t>No interaction</a:t>
            </a:r>
          </a:p>
          <a:p>
            <a:r>
              <a:rPr lang="en-GB" dirty="0" smtClean="0"/>
              <a:t>Same mediation as in writing tasks?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825625"/>
            <a:ext cx="50021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51639" y="1825625"/>
            <a:ext cx="50021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Seminars</a:t>
            </a:r>
          </a:p>
          <a:p>
            <a:r>
              <a:rPr lang="en-GB" dirty="0" smtClean="0"/>
              <a:t>Group speaking</a:t>
            </a:r>
          </a:p>
          <a:p>
            <a:r>
              <a:rPr lang="en-GB" dirty="0" smtClean="0"/>
              <a:t>Based on listening</a:t>
            </a:r>
          </a:p>
          <a:p>
            <a:endParaRPr lang="en-GB" dirty="0" smtClean="0"/>
          </a:p>
          <a:p>
            <a:r>
              <a:rPr lang="en-GB" dirty="0" smtClean="0"/>
              <a:t>More than just </a:t>
            </a:r>
          </a:p>
          <a:p>
            <a:r>
              <a:rPr lang="en-GB" dirty="0" smtClean="0"/>
              <a:t>listening comprehension plus spoken production:</a:t>
            </a:r>
          </a:p>
          <a:p>
            <a:r>
              <a:rPr lang="en-GB" dirty="0" smtClean="0"/>
              <a:t>Listening-mediated-interactional-speaking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59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1" y="365125"/>
          <a:ext cx="11213387" cy="5593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783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actions of seminars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the end of the task cycle, you will be able to</a:t>
            </a:r>
          </a:p>
          <a:p>
            <a:pPr lvl="1"/>
            <a:r>
              <a:rPr lang="en-GB" dirty="0" smtClean="0"/>
              <a:t>Identify… of lectures (2)</a:t>
            </a:r>
          </a:p>
          <a:p>
            <a:pPr lvl="1"/>
            <a:r>
              <a:rPr lang="en-GB" dirty="0" smtClean="0"/>
              <a:t>Use information from lectures (3)</a:t>
            </a:r>
          </a:p>
          <a:p>
            <a:pPr lvl="1"/>
            <a:r>
              <a:rPr lang="en-GB" dirty="0" smtClean="0"/>
              <a:t>Compare your ideas with those of others (4)</a:t>
            </a:r>
          </a:p>
          <a:p>
            <a:pPr lvl="1"/>
            <a:r>
              <a:rPr lang="en-GB" dirty="0" smtClean="0"/>
              <a:t>Argue and defend a position (5)</a:t>
            </a:r>
          </a:p>
          <a:p>
            <a:pPr lvl="1"/>
            <a:r>
              <a:rPr lang="en-GB" dirty="0" smtClean="0"/>
              <a:t>Critique lecture content (5)</a:t>
            </a:r>
          </a:p>
          <a:p>
            <a:pPr lvl="1"/>
            <a:r>
              <a:rPr lang="en-GB" dirty="0" smtClean="0"/>
              <a:t>Construct a position of knowledge (6)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Interaction is fundamental to language</a:t>
            </a:r>
          </a:p>
          <a:p>
            <a:r>
              <a:rPr lang="en-GB" dirty="0" smtClean="0"/>
              <a:t>Essential part of the EAP construct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Signature Pedagogy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Classroom practices:</a:t>
            </a:r>
          </a:p>
          <a:p>
            <a:pPr lvl="1"/>
            <a:r>
              <a:rPr lang="en-GB" dirty="0" smtClean="0"/>
              <a:t>Both genre and process</a:t>
            </a:r>
          </a:p>
          <a:p>
            <a:pPr lvl="1"/>
            <a:r>
              <a:rPr lang="en-GB" dirty="0" smtClean="0"/>
              <a:t>But above all action-oriented</a:t>
            </a:r>
          </a:p>
          <a:p>
            <a:r>
              <a:rPr lang="en-GB" dirty="0" smtClean="0"/>
              <a:t>Knowledge</a:t>
            </a:r>
          </a:p>
          <a:p>
            <a:pPr lvl="1"/>
            <a:r>
              <a:rPr lang="en-GB" dirty="0" smtClean="0"/>
              <a:t>Move away from prescriptivism</a:t>
            </a:r>
          </a:p>
          <a:p>
            <a:r>
              <a:rPr lang="en-GB" dirty="0" smtClean="0"/>
              <a:t>Values</a:t>
            </a:r>
          </a:p>
          <a:p>
            <a:pPr lvl="1"/>
            <a:r>
              <a:rPr lang="en-GB" dirty="0" smtClean="0"/>
              <a:t>Student-centred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8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Beyond the Text: Integrating Tasks and Actions in EAP</a:t>
            </a:r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Chris Smith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University of Edinburgh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Chris.R.Smith@ed.ac.uk</a:t>
            </a:r>
            <a:endParaRPr lang="en-GB" dirty="0">
              <a:solidFill>
                <a:srgbClr val="16274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A Framework for </a:t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en-GB" b="1" dirty="0" smtClean="0">
                <a:solidFill>
                  <a:srgbClr val="0070C0"/>
                </a:solidFill>
              </a:rPr>
              <a:t>Academic Language and Literacy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3"/>
          <a:ext cx="10970340" cy="382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068">
                  <a:extLst>
                    <a:ext uri="{9D8B030D-6E8A-4147-A177-3AD203B41FA5}">
                      <a16:colId xmlns:a16="http://schemas.microsoft.com/office/drawing/2014/main" val="129366971"/>
                    </a:ext>
                  </a:extLst>
                </a:gridCol>
                <a:gridCol w="2194068">
                  <a:extLst>
                    <a:ext uri="{9D8B030D-6E8A-4147-A177-3AD203B41FA5}">
                      <a16:colId xmlns:a16="http://schemas.microsoft.com/office/drawing/2014/main" val="1496093827"/>
                    </a:ext>
                  </a:extLst>
                </a:gridCol>
                <a:gridCol w="2194068">
                  <a:extLst>
                    <a:ext uri="{9D8B030D-6E8A-4147-A177-3AD203B41FA5}">
                      <a16:colId xmlns:a16="http://schemas.microsoft.com/office/drawing/2014/main" val="135458589"/>
                    </a:ext>
                  </a:extLst>
                </a:gridCol>
                <a:gridCol w="2194068">
                  <a:extLst>
                    <a:ext uri="{9D8B030D-6E8A-4147-A177-3AD203B41FA5}">
                      <a16:colId xmlns:a16="http://schemas.microsoft.com/office/drawing/2014/main" val="205271564"/>
                    </a:ext>
                  </a:extLst>
                </a:gridCol>
                <a:gridCol w="2194068">
                  <a:extLst>
                    <a:ext uri="{9D8B030D-6E8A-4147-A177-3AD203B41FA5}">
                      <a16:colId xmlns:a16="http://schemas.microsoft.com/office/drawing/2014/main" val="836479053"/>
                    </a:ext>
                  </a:extLst>
                </a:gridCol>
              </a:tblGrid>
              <a:tr h="956981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Mode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Reception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Production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Mediation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Interaction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09111"/>
                  </a:ext>
                </a:extLst>
              </a:tr>
              <a:tr h="956981">
                <a:tc>
                  <a:txBody>
                    <a:bodyPr/>
                    <a:lstStyle/>
                    <a:p>
                      <a:pPr algn="l"/>
                      <a:r>
                        <a:rPr lang="en-GB" sz="2800" b="1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GB" sz="2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6312041"/>
                  </a:ext>
                </a:extLst>
              </a:tr>
              <a:tr h="956981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Written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1. Reading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3. Writing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5. of Reading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7. Written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019106"/>
                  </a:ext>
                </a:extLst>
              </a:tr>
              <a:tr h="956981"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Spoken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2. Listening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4. Speaking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6. of</a:t>
                      </a:r>
                      <a:r>
                        <a:rPr lang="en-GB" sz="2800" baseline="0" dirty="0" smtClean="0"/>
                        <a:t> Listening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800" dirty="0" smtClean="0"/>
                        <a:t>8. Spoken</a:t>
                      </a:r>
                      <a:endParaRPr lang="en-GB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482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0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312654" y="2297444"/>
            <a:ext cx="4354902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References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981" y="264542"/>
            <a:ext cx="10495471" cy="6343291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Asención</a:t>
            </a:r>
            <a:r>
              <a:rPr lang="en-GB" dirty="0"/>
              <a:t> Delaney, Y. (2008). Investigating the reading-to-write construct. </a:t>
            </a:r>
            <a:r>
              <a:rPr lang="en-GB" i="1" dirty="0"/>
              <a:t>Journal of English for Academic Purposes</a:t>
            </a:r>
            <a:r>
              <a:rPr lang="en-GB" dirty="0"/>
              <a:t>, </a:t>
            </a:r>
            <a:r>
              <a:rPr lang="en-GB" i="1" dirty="0"/>
              <a:t>7</a:t>
            </a:r>
            <a:r>
              <a:rPr lang="en-GB" dirty="0"/>
              <a:t>(3), 140–150. https://doi.org/10.1016/j.jeap.2008.04.001</a:t>
            </a:r>
          </a:p>
          <a:p>
            <a:r>
              <a:rPr lang="en-GB" dirty="0" err="1" smtClean="0"/>
              <a:t>Colina</a:t>
            </a:r>
            <a:r>
              <a:rPr lang="en-GB" dirty="0"/>
              <a:t>, S., &amp; Lafford, B. A. (2017). Translation in Spanish language teaching: the integration of a “fifth skill” in the second language curriculum. </a:t>
            </a:r>
            <a:r>
              <a:rPr lang="en-GB" i="1" dirty="0"/>
              <a:t>Journal of Spanish Language Teaching</a:t>
            </a:r>
            <a:r>
              <a:rPr lang="en-GB" dirty="0"/>
              <a:t>, </a:t>
            </a:r>
            <a:r>
              <a:rPr lang="en-GB" i="1" dirty="0"/>
              <a:t>4</a:t>
            </a:r>
            <a:r>
              <a:rPr lang="en-GB" dirty="0"/>
              <a:t>(2), 110–123.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doi.org/10.1080/23247797.2017.1407127</a:t>
            </a:r>
            <a:endParaRPr lang="en-GB" dirty="0" smtClean="0"/>
          </a:p>
          <a:p>
            <a:r>
              <a:rPr lang="en-GB" dirty="0"/>
              <a:t>Council of Europe. (2018). </a:t>
            </a:r>
            <a:r>
              <a:rPr lang="en-GB" i="1" dirty="0"/>
              <a:t>Common European Framework Of Reference For Languages: Learning, Teaching, Assessment Companion Volume With New Descriptors</a:t>
            </a:r>
            <a:r>
              <a:rPr lang="en-GB" dirty="0"/>
              <a:t>. </a:t>
            </a:r>
            <a:r>
              <a:rPr lang="en-GB" i="1" dirty="0"/>
              <a:t>Council of Europe Website</a:t>
            </a:r>
            <a:r>
              <a:rPr lang="en-GB" dirty="0"/>
              <a:t>. Retrieved from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rm.coe.int/cefr-companion-volume-with-new-descriptors-2018/1680787989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 err="1" smtClean="0"/>
              <a:t>Galaczi</a:t>
            </a:r>
            <a:r>
              <a:rPr lang="en-GB" dirty="0" smtClean="0"/>
              <a:t>, E., &amp; Taylor, L. (2018). Interactional Competence: Conceptualisations, Operationalisations, and Outstanding Questions. </a:t>
            </a:r>
            <a:r>
              <a:rPr lang="en-GB" i="1" dirty="0" smtClean="0"/>
              <a:t>Language Assessment Quarterly</a:t>
            </a:r>
            <a:r>
              <a:rPr lang="en-GB" dirty="0" smtClean="0"/>
              <a:t>, </a:t>
            </a:r>
            <a:r>
              <a:rPr lang="en-GB" i="1" dirty="0" smtClean="0"/>
              <a:t>15</a:t>
            </a:r>
            <a:r>
              <a:rPr lang="en-GB" dirty="0" smtClean="0"/>
              <a:t>(3), 219–236. </a:t>
            </a:r>
            <a:r>
              <a:rPr lang="en-GB" dirty="0" smtClean="0">
                <a:hlinkClick r:id="rId4"/>
              </a:rPr>
              <a:t>https://doi.org/10.1080/15434303.2018.1453816</a:t>
            </a:r>
            <a:endParaRPr lang="en-GB" dirty="0" smtClean="0"/>
          </a:p>
          <a:p>
            <a:r>
              <a:rPr lang="en-GB" dirty="0" err="1" smtClean="0"/>
              <a:t>Hinkel</a:t>
            </a:r>
            <a:r>
              <a:rPr lang="en-GB" dirty="0" smtClean="0"/>
              <a:t>, E. (2010). Integrating the four skills: Current and historical perspectives. In R. B. Kaplan (Ed.), </a:t>
            </a:r>
            <a:r>
              <a:rPr lang="en-GB" i="1" dirty="0" smtClean="0"/>
              <a:t>The Oxford Handbook of Applied Linguistics</a:t>
            </a:r>
            <a:r>
              <a:rPr lang="en-GB" dirty="0" smtClean="0"/>
              <a:t> (2nd ed., pp. 110–126). Oxford: Oxford University Press.</a:t>
            </a:r>
          </a:p>
          <a:p>
            <a:r>
              <a:rPr lang="en-GB" dirty="0" err="1" smtClean="0"/>
              <a:t>Piccardo</a:t>
            </a:r>
            <a:r>
              <a:rPr lang="en-GB" dirty="0"/>
              <a:t>, E., North, B., &amp; </a:t>
            </a:r>
            <a:r>
              <a:rPr lang="en-GB" dirty="0" err="1"/>
              <a:t>Goodier</a:t>
            </a:r>
            <a:r>
              <a:rPr lang="en-GB" dirty="0"/>
              <a:t>, T. (2019). Broadening the scope of language education: mediation, </a:t>
            </a:r>
            <a:r>
              <a:rPr lang="en-GB" dirty="0" err="1"/>
              <a:t>plurilingualism</a:t>
            </a:r>
            <a:r>
              <a:rPr lang="en-GB" dirty="0"/>
              <a:t>, and collaborative learning: the </a:t>
            </a:r>
            <a:r>
              <a:rPr lang="en-GB" dirty="0" err="1"/>
              <a:t>cefr</a:t>
            </a:r>
            <a:r>
              <a:rPr lang="en-GB" dirty="0"/>
              <a:t> companion volume, 17–36. https://doi.org/10.20368/1971-8829/1612</a:t>
            </a:r>
          </a:p>
          <a:p>
            <a:r>
              <a:rPr lang="en-GB" dirty="0" err="1" smtClean="0"/>
              <a:t>Seedhouse</a:t>
            </a:r>
            <a:r>
              <a:rPr lang="en-GB" dirty="0" smtClean="0"/>
              <a:t>, P., &amp; Walsh, S. (2010). Learning a second language through classroom interaction. In </a:t>
            </a:r>
            <a:r>
              <a:rPr lang="en-GB" i="1" dirty="0" smtClean="0"/>
              <a:t>Conceptualising ‘</a:t>
            </a:r>
            <a:r>
              <a:rPr lang="en-GB" i="1" dirty="0" err="1" smtClean="0"/>
              <a:t>learning’in</a:t>
            </a:r>
            <a:r>
              <a:rPr lang="en-GB" i="1" dirty="0" smtClean="0"/>
              <a:t> applied linguistics</a:t>
            </a:r>
            <a:r>
              <a:rPr lang="en-GB" dirty="0" smtClean="0"/>
              <a:t> (pp. 127–146). London: Palgrave Macmillan.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Beyond the Text: Integrating Tasks and Actions in EAP</a:t>
            </a:r>
            <a:endParaRPr lang="en-GB" dirty="0">
              <a:solidFill>
                <a:srgbClr val="16274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16274A"/>
                </a:solidFill>
              </a:rPr>
              <a:t>Chris Smith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University of Edinburgh</a:t>
            </a:r>
          </a:p>
          <a:p>
            <a:r>
              <a:rPr lang="en-GB" dirty="0" smtClean="0">
                <a:solidFill>
                  <a:srgbClr val="16274A"/>
                </a:solidFill>
              </a:rPr>
              <a:t>Chris.R.Smith@ed.ac.uk</a:t>
            </a:r>
            <a:endParaRPr lang="en-GB" dirty="0">
              <a:solidFill>
                <a:srgbClr val="16274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794" y="1825625"/>
            <a:ext cx="7942006" cy="4351338"/>
          </a:xfrm>
        </p:spPr>
        <p:txBody>
          <a:bodyPr/>
          <a:lstStyle/>
          <a:p>
            <a:r>
              <a:rPr lang="en-GB" dirty="0" smtClean="0"/>
              <a:t>Frameworks</a:t>
            </a:r>
          </a:p>
          <a:p>
            <a:r>
              <a:rPr lang="en-GB" dirty="0" smtClean="0"/>
              <a:t>Reception</a:t>
            </a:r>
          </a:p>
          <a:p>
            <a:r>
              <a:rPr lang="en-GB" dirty="0" smtClean="0"/>
              <a:t>Mediation</a:t>
            </a:r>
          </a:p>
          <a:p>
            <a:r>
              <a:rPr lang="en-GB" dirty="0" smtClean="0"/>
              <a:t>Production</a:t>
            </a:r>
          </a:p>
          <a:p>
            <a:r>
              <a:rPr lang="en-GB" dirty="0" smtClean="0"/>
              <a:t>Interaction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61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Frameworks</a:t>
            </a:r>
            <a:br>
              <a:rPr lang="en-GB" dirty="0" smtClean="0"/>
            </a:br>
            <a:r>
              <a:rPr lang="en-GB" dirty="0" smtClean="0"/>
              <a:t>Modes and Actions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50" y="472743"/>
            <a:ext cx="4307805" cy="103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1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The 4 skills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677334" y="1800961"/>
          <a:ext cx="4816074" cy="3990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5" y="1932867"/>
            <a:ext cx="4722599" cy="372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2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The 4 Modes of the CEFR</a:t>
            </a:r>
            <a:endParaRPr lang="en-GB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8"/>
          <a:ext cx="5623560" cy="441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699572" y="1285126"/>
            <a:ext cx="5055548" cy="305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62">
              <a:lnSpc>
                <a:spcPct val="107000"/>
              </a:lnSpc>
              <a:spcAft>
                <a:spcPts val="450"/>
              </a:spcAft>
            </a:pPr>
            <a:r>
              <a:rPr lang="en-GB" sz="20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“the CEFR replaces the traditional model of the four skills… which has increasingly proved inadequate to capture the complex reality of communication... </a:t>
            </a:r>
            <a:br>
              <a:rPr lang="en-GB" sz="20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“Activities are presented under four modes of communication: reception, production, interaction and mediation” (</a:t>
            </a:r>
            <a:r>
              <a:rPr lang="en-GB" sz="2000" dirty="0" err="1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CoE</a:t>
            </a:r>
            <a:r>
              <a:rPr lang="en-GB" sz="2000" dirty="0">
                <a:latin typeface="Arial" panose="020B0604020202020204" pitchFamily="34" charset="0"/>
                <a:ea typeface="DengXian"/>
                <a:cs typeface="Arial" panose="020B0604020202020204" pitchFamily="34" charset="0"/>
              </a:rPr>
              <a:t>, 2018, p. 30).</a:t>
            </a:r>
          </a:p>
        </p:txBody>
      </p:sp>
    </p:spTree>
    <p:extLst>
      <p:ext uri="{BB962C8B-B14F-4D97-AF65-F5344CB8AC3E}">
        <p14:creationId xmlns:p14="http://schemas.microsoft.com/office/powerpoint/2010/main" val="36284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4 skills in texts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Reading		</a:t>
            </a:r>
            <a:r>
              <a:rPr lang="en-GB" dirty="0"/>
              <a:t>Research Articles</a:t>
            </a:r>
          </a:p>
          <a:p>
            <a:r>
              <a:rPr lang="en-GB" dirty="0" smtClean="0"/>
              <a:t>Writing		Essays</a:t>
            </a:r>
          </a:p>
          <a:p>
            <a:r>
              <a:rPr lang="en-GB" dirty="0" smtClean="0"/>
              <a:t>Listening		Lectures</a:t>
            </a:r>
          </a:p>
          <a:p>
            <a:r>
              <a:rPr lang="en-GB" dirty="0" smtClean="0"/>
              <a:t>Speaking		Presentations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497" y="3356385"/>
            <a:ext cx="6848168" cy="342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3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Bloom’s Taxonomy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72686"/>
              </p:ext>
            </p:extLst>
          </p:nvPr>
        </p:nvGraphicFramePr>
        <p:xfrm>
          <a:off x="838201" y="1779642"/>
          <a:ext cx="10515600" cy="4649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10">
                  <a:extLst>
                    <a:ext uri="{9D8B030D-6E8A-4147-A177-3AD203B41FA5}">
                      <a16:colId xmlns:a16="http://schemas.microsoft.com/office/drawing/2014/main" val="364636525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97473988"/>
                    </a:ext>
                  </a:extLst>
                </a:gridCol>
                <a:gridCol w="6565490">
                  <a:extLst>
                    <a:ext uri="{9D8B030D-6E8A-4147-A177-3AD203B41FA5}">
                      <a16:colId xmlns:a16="http://schemas.microsoft.com/office/drawing/2014/main" val="3162893183"/>
                    </a:ext>
                  </a:extLst>
                </a:gridCol>
              </a:tblGrid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Level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Taxon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Actions / Outcome verbs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79983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Create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Produce, develop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034647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Evaluate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Appraise, critique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871131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Analyse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Relate, contrast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132547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Apply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Use, demonstrate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213981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Understand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Identify, describe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244054"/>
                  </a:ext>
                </a:extLst>
              </a:tr>
              <a:tr h="6642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Remember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Define, list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207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21380</TotalTime>
  <Words>1169</Words>
  <Application>Microsoft Office PowerPoint</Application>
  <PresentationFormat>Widescreen</PresentationFormat>
  <Paragraphs>279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DengXian</vt:lpstr>
      <vt:lpstr>Office Theme</vt:lpstr>
      <vt:lpstr>Beyond the Text: Integrating Tasks and Actions in EAP</vt:lpstr>
      <vt:lpstr>BALEAP Name Change?</vt:lpstr>
      <vt:lpstr>Beyond the Text: Integrating Tasks and Actions in EAP</vt:lpstr>
      <vt:lpstr>Overview</vt:lpstr>
      <vt:lpstr>Frameworks Modes and Actions</vt:lpstr>
      <vt:lpstr>The 4 skills</vt:lpstr>
      <vt:lpstr>The 4 Modes of the CEFR</vt:lpstr>
      <vt:lpstr>The 4 skills in texts</vt:lpstr>
      <vt:lpstr>Bloom’s Taxonomy</vt:lpstr>
      <vt:lpstr>Learning Outcomes</vt:lpstr>
      <vt:lpstr>Reception: Reading and Listening</vt:lpstr>
      <vt:lpstr>Text-oriented  reading pedagogies</vt:lpstr>
      <vt:lpstr>Genre Analysis</vt:lpstr>
      <vt:lpstr>Academic Reading Circles ARCs</vt:lpstr>
      <vt:lpstr>Roles with actions</vt:lpstr>
      <vt:lpstr>Some alternative roles</vt:lpstr>
      <vt:lpstr>Mediation</vt:lpstr>
      <vt:lpstr>Integrated Reading-into-Writing</vt:lpstr>
      <vt:lpstr>Paella</vt:lpstr>
      <vt:lpstr>Integrated Reading-into-Writing</vt:lpstr>
      <vt:lpstr>Criteria</vt:lpstr>
      <vt:lpstr>Mediation</vt:lpstr>
      <vt:lpstr>Production Product and Process</vt:lpstr>
      <vt:lpstr>Generative AI and Writing Tasks</vt:lpstr>
      <vt:lpstr>Speaking</vt:lpstr>
      <vt:lpstr>Criteria</vt:lpstr>
      <vt:lpstr>The actions of seminars</vt:lpstr>
      <vt:lpstr>Interaction</vt:lpstr>
      <vt:lpstr>Signature Pedagogy</vt:lpstr>
      <vt:lpstr>A Framework for  Academic Language and Literacy</vt:lpstr>
      <vt:lpstr>References</vt:lpstr>
      <vt:lpstr>Beyond the Text: Integrating Tasks and Actions in EAP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the Text: Integrating Tasks and Actions in EAP</dc:title>
  <dc:creator>Chris Smith</dc:creator>
  <cp:lastModifiedBy>Chris Smith</cp:lastModifiedBy>
  <cp:revision>44</cp:revision>
  <dcterms:created xsi:type="dcterms:W3CDTF">2023-03-22T21:19:22Z</dcterms:created>
  <dcterms:modified xsi:type="dcterms:W3CDTF">2023-04-20T13:51:22Z</dcterms:modified>
</cp:coreProperties>
</file>