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19"/>
  </p:notesMasterIdLst>
  <p:sldIdLst>
    <p:sldId id="256" r:id="rId2"/>
    <p:sldId id="281" r:id="rId3"/>
    <p:sldId id="258" r:id="rId4"/>
    <p:sldId id="288" r:id="rId5"/>
    <p:sldId id="290" r:id="rId6"/>
    <p:sldId id="297" r:id="rId7"/>
    <p:sldId id="289" r:id="rId8"/>
    <p:sldId id="302" r:id="rId9"/>
    <p:sldId id="277" r:id="rId10"/>
    <p:sldId id="291" r:id="rId11"/>
    <p:sldId id="292" r:id="rId12"/>
    <p:sldId id="293" r:id="rId13"/>
    <p:sldId id="296" r:id="rId14"/>
    <p:sldId id="300" r:id="rId15"/>
    <p:sldId id="301" r:id="rId16"/>
    <p:sldId id="298"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7C329-6CE6-424A-9A7B-4C8323099F92}" v="1326" dt="2023-11-01T09:49:44.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125" autoAdjust="0"/>
  </p:normalViewPr>
  <p:slideViewPr>
    <p:cSldViewPr snapToGrid="0">
      <p:cViewPr varScale="1">
        <p:scale>
          <a:sx n="35" d="100"/>
          <a:sy n="35" d="100"/>
        </p:scale>
        <p:origin x="18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DDLE, SHARON L." userId="c0b1b4fc-50a4-413f-9d2f-a24372d22cfb" providerId="ADAL" clId="{2FF7C329-6CE6-424A-9A7B-4C8323099F92}"/>
    <pc:docChg chg="undo redo custSel addSld delSld modSld sldOrd">
      <pc:chgData name="RIDDLE, SHARON L." userId="c0b1b4fc-50a4-413f-9d2f-a24372d22cfb" providerId="ADAL" clId="{2FF7C329-6CE6-424A-9A7B-4C8323099F92}" dt="2023-11-01T09:49:44.334" v="22605"/>
      <pc:docMkLst>
        <pc:docMk/>
      </pc:docMkLst>
      <pc:sldChg chg="addSp delSp modSp add del mod modMedia setBg delAnim">
        <pc:chgData name="RIDDLE, SHARON L." userId="c0b1b4fc-50a4-413f-9d2f-a24372d22cfb" providerId="ADAL" clId="{2FF7C329-6CE6-424A-9A7B-4C8323099F92}" dt="2023-10-31T17:23:44.733" v="22164" actId="26606"/>
        <pc:sldMkLst>
          <pc:docMk/>
          <pc:sldMk cId="2929260637" sldId="256"/>
        </pc:sldMkLst>
        <pc:spChg chg="mod">
          <ac:chgData name="RIDDLE, SHARON L." userId="c0b1b4fc-50a4-413f-9d2f-a24372d22cfb" providerId="ADAL" clId="{2FF7C329-6CE6-424A-9A7B-4C8323099F92}" dt="2023-10-31T17:23:44.733" v="22164" actId="26606"/>
          <ac:spMkLst>
            <pc:docMk/>
            <pc:sldMk cId="2929260637" sldId="256"/>
            <ac:spMk id="2" creationId="{AAF937B3-8AEF-0027-E14E-80A9E06F25BD}"/>
          </ac:spMkLst>
        </pc:spChg>
        <pc:spChg chg="mod">
          <ac:chgData name="RIDDLE, SHARON L." userId="c0b1b4fc-50a4-413f-9d2f-a24372d22cfb" providerId="ADAL" clId="{2FF7C329-6CE6-424A-9A7B-4C8323099F92}" dt="2023-10-31T17:23:44.733" v="22164" actId="26606"/>
          <ac:spMkLst>
            <pc:docMk/>
            <pc:sldMk cId="2929260637" sldId="256"/>
            <ac:spMk id="3" creationId="{F5CE4EC1-E25B-4C52-3B74-3B3A184913FE}"/>
          </ac:spMkLst>
        </pc:spChg>
        <pc:spChg chg="add del">
          <ac:chgData name="RIDDLE, SHARON L." userId="c0b1b4fc-50a4-413f-9d2f-a24372d22cfb" providerId="ADAL" clId="{2FF7C329-6CE6-424A-9A7B-4C8323099F92}" dt="2023-10-31T17:23:44.733" v="22164" actId="26606"/>
          <ac:spMkLst>
            <pc:docMk/>
            <pc:sldMk cId="2929260637" sldId="256"/>
            <ac:spMk id="9" creationId="{EB0222B5-B739-82A9-5CCC-C5585AE12A69}"/>
          </ac:spMkLst>
        </pc:spChg>
        <pc:spChg chg="add del">
          <ac:chgData name="RIDDLE, SHARON L." userId="c0b1b4fc-50a4-413f-9d2f-a24372d22cfb" providerId="ADAL" clId="{2FF7C329-6CE6-424A-9A7B-4C8323099F92}" dt="2023-10-31T17:23:44.733" v="22164" actId="26606"/>
          <ac:spMkLst>
            <pc:docMk/>
            <pc:sldMk cId="2929260637" sldId="256"/>
            <ac:spMk id="11" creationId="{5BE23E75-E7E9-4D9F-6D25-5512363F8621}"/>
          </ac:spMkLst>
        </pc:spChg>
        <pc:spChg chg="add del">
          <ac:chgData name="RIDDLE, SHARON L." userId="c0b1b4fc-50a4-413f-9d2f-a24372d22cfb" providerId="ADAL" clId="{2FF7C329-6CE6-424A-9A7B-4C8323099F92}" dt="2023-10-31T17:23:42.693" v="22162" actId="26606"/>
          <ac:spMkLst>
            <pc:docMk/>
            <pc:sldMk cId="2929260637" sldId="256"/>
            <ac:spMk id="15" creationId="{C1DD1A8A-57D5-4A81-AD04-532B043C5611}"/>
          </ac:spMkLst>
        </pc:spChg>
        <pc:spChg chg="add del">
          <ac:chgData name="RIDDLE, SHARON L." userId="c0b1b4fc-50a4-413f-9d2f-a24372d22cfb" providerId="ADAL" clId="{2FF7C329-6CE6-424A-9A7B-4C8323099F92}" dt="2023-10-31T17:23:42.693" v="22162" actId="26606"/>
          <ac:spMkLst>
            <pc:docMk/>
            <pc:sldMk cId="2929260637" sldId="256"/>
            <ac:spMk id="17" creationId="{007891EC-4501-44ED-A8C8-B11B6DB767AB}"/>
          </ac:spMkLst>
        </pc:spChg>
        <pc:picChg chg="add del mod">
          <ac:chgData name="RIDDLE, SHARON L." userId="c0b1b4fc-50a4-413f-9d2f-a24372d22cfb" providerId="ADAL" clId="{2FF7C329-6CE6-424A-9A7B-4C8323099F92}" dt="2023-10-31T17:23:44.733" v="22164" actId="26606"/>
          <ac:picMkLst>
            <pc:docMk/>
            <pc:sldMk cId="2929260637" sldId="256"/>
            <ac:picMk id="5" creationId="{88904A9C-8F22-139D-1B1E-49AA3C890339}"/>
          </ac:picMkLst>
        </pc:picChg>
        <pc:picChg chg="add del">
          <ac:chgData name="RIDDLE, SHARON L." userId="c0b1b4fc-50a4-413f-9d2f-a24372d22cfb" providerId="ADAL" clId="{2FF7C329-6CE6-424A-9A7B-4C8323099F92}" dt="2023-10-31T17:23:42.693" v="22162" actId="26606"/>
          <ac:picMkLst>
            <pc:docMk/>
            <pc:sldMk cId="2929260637" sldId="256"/>
            <ac:picMk id="16" creationId="{76F07981-8EE2-D67E-2918-0FBF93A7BCF5}"/>
          </ac:picMkLst>
        </pc:picChg>
        <pc:cxnChg chg="add del">
          <ac:chgData name="RIDDLE, SHARON L." userId="c0b1b4fc-50a4-413f-9d2f-a24372d22cfb" providerId="ADAL" clId="{2FF7C329-6CE6-424A-9A7B-4C8323099F92}" dt="2023-10-31T17:23:44.733" v="22164" actId="26606"/>
          <ac:cxnSpMkLst>
            <pc:docMk/>
            <pc:sldMk cId="2929260637" sldId="256"/>
            <ac:cxnSpMk id="13" creationId="{AAD8FE22-3C2B-14C8-0911-42395B05E054}"/>
          </ac:cxnSpMkLst>
        </pc:cxnChg>
      </pc:sldChg>
      <pc:sldChg chg="addSp modSp mod modAnim">
        <pc:chgData name="RIDDLE, SHARON L." userId="c0b1b4fc-50a4-413f-9d2f-a24372d22cfb" providerId="ADAL" clId="{2FF7C329-6CE6-424A-9A7B-4C8323099F92}" dt="2023-10-31T17:37:02.468" v="22180" actId="1076"/>
        <pc:sldMkLst>
          <pc:docMk/>
          <pc:sldMk cId="3487555433" sldId="258"/>
        </pc:sldMkLst>
        <pc:spChg chg="mod">
          <ac:chgData name="RIDDLE, SHARON L." userId="c0b1b4fc-50a4-413f-9d2f-a24372d22cfb" providerId="ADAL" clId="{2FF7C329-6CE6-424A-9A7B-4C8323099F92}" dt="2023-10-25T11:22:27.263" v="6399"/>
          <ac:spMkLst>
            <pc:docMk/>
            <pc:sldMk cId="3487555433" sldId="258"/>
            <ac:spMk id="2" creationId="{C88B021D-FE45-2163-9DD9-289F83336C8F}"/>
          </ac:spMkLst>
        </pc:spChg>
        <pc:spChg chg="mod">
          <ac:chgData name="RIDDLE, SHARON L." userId="c0b1b4fc-50a4-413f-9d2f-a24372d22cfb" providerId="ADAL" clId="{2FF7C329-6CE6-424A-9A7B-4C8323099F92}" dt="2023-10-31T17:36:33.301" v="22174" actId="14100"/>
          <ac:spMkLst>
            <pc:docMk/>
            <pc:sldMk cId="3487555433" sldId="258"/>
            <ac:spMk id="3" creationId="{5CE379E8-61B6-14E9-DAAC-9ED7BAB7EB33}"/>
          </ac:spMkLst>
        </pc:spChg>
        <pc:picChg chg="add mod modCrop">
          <ac:chgData name="RIDDLE, SHARON L." userId="c0b1b4fc-50a4-413f-9d2f-a24372d22cfb" providerId="ADAL" clId="{2FF7C329-6CE6-424A-9A7B-4C8323099F92}" dt="2023-10-31T17:37:02.468" v="22180" actId="1076"/>
          <ac:picMkLst>
            <pc:docMk/>
            <pc:sldMk cId="3487555433" sldId="258"/>
            <ac:picMk id="4" creationId="{5474D01A-8520-61C7-6591-916B0E7DEC91}"/>
          </ac:picMkLst>
        </pc:picChg>
      </pc:sldChg>
      <pc:sldChg chg="addSp delSp modSp del mod setBg delAnim modAnim setClrOvrMap delDesignElem chgLayout">
        <pc:chgData name="RIDDLE, SHARON L." userId="c0b1b4fc-50a4-413f-9d2f-a24372d22cfb" providerId="ADAL" clId="{2FF7C329-6CE6-424A-9A7B-4C8323099F92}" dt="2023-10-17T10:04:26.581" v="1300" actId="47"/>
        <pc:sldMkLst>
          <pc:docMk/>
          <pc:sldMk cId="2470170818" sldId="259"/>
        </pc:sldMkLst>
        <pc:spChg chg="mod ord">
          <ac:chgData name="RIDDLE, SHARON L." userId="c0b1b4fc-50a4-413f-9d2f-a24372d22cfb" providerId="ADAL" clId="{2FF7C329-6CE6-424A-9A7B-4C8323099F92}" dt="2023-10-17T10:00:45.415" v="1138" actId="700"/>
          <ac:spMkLst>
            <pc:docMk/>
            <pc:sldMk cId="2470170818" sldId="259"/>
            <ac:spMk id="2" creationId="{13959504-5755-DBBB-35F0-C0A4726C11F0}"/>
          </ac:spMkLst>
        </pc:spChg>
        <pc:spChg chg="mod ord">
          <ac:chgData name="RIDDLE, SHARON L." userId="c0b1b4fc-50a4-413f-9d2f-a24372d22cfb" providerId="ADAL" clId="{2FF7C329-6CE6-424A-9A7B-4C8323099F92}" dt="2023-10-17T10:00:45.415" v="1138" actId="700"/>
          <ac:spMkLst>
            <pc:docMk/>
            <pc:sldMk cId="2470170818" sldId="259"/>
            <ac:spMk id="4" creationId="{458B6A21-73A8-84C2-616A-6EA5AF7B2E20}"/>
          </ac:spMkLst>
        </pc:spChg>
        <pc:spChg chg="del mod">
          <ac:chgData name="RIDDLE, SHARON L." userId="c0b1b4fc-50a4-413f-9d2f-a24372d22cfb" providerId="ADAL" clId="{2FF7C329-6CE6-424A-9A7B-4C8323099F92}" dt="2023-10-17T09:03:51.063" v="306"/>
          <ac:spMkLst>
            <pc:docMk/>
            <pc:sldMk cId="2470170818" sldId="259"/>
            <ac:spMk id="6" creationId="{D4212558-DE35-11D4-AAE3-0D8403095BD4}"/>
          </ac:spMkLst>
        </pc:spChg>
        <pc:spChg chg="mod">
          <ac:chgData name="RIDDLE, SHARON L." userId="c0b1b4fc-50a4-413f-9d2f-a24372d22cfb" providerId="ADAL" clId="{2FF7C329-6CE6-424A-9A7B-4C8323099F92}" dt="2023-10-17T09:59:45.695" v="1132" actId="1076"/>
          <ac:spMkLst>
            <pc:docMk/>
            <pc:sldMk cId="2470170818" sldId="259"/>
            <ac:spMk id="8" creationId="{2AACE6D3-C387-DBE0-FC42-8BE887A4E9B9}"/>
          </ac:spMkLst>
        </pc:spChg>
        <pc:spChg chg="add del">
          <ac:chgData name="RIDDLE, SHARON L." userId="c0b1b4fc-50a4-413f-9d2f-a24372d22cfb" providerId="ADAL" clId="{2FF7C329-6CE6-424A-9A7B-4C8323099F92}" dt="2023-10-17T09:59:20.906" v="1101" actId="26606"/>
          <ac:spMkLst>
            <pc:docMk/>
            <pc:sldMk cId="2470170818" sldId="259"/>
            <ac:spMk id="24" creationId="{59647F54-801D-44AB-8284-EDDFF7763139}"/>
          </ac:spMkLst>
        </pc:spChg>
        <pc:spChg chg="add del">
          <ac:chgData name="RIDDLE, SHARON L." userId="c0b1b4fc-50a4-413f-9d2f-a24372d22cfb" providerId="ADAL" clId="{2FF7C329-6CE6-424A-9A7B-4C8323099F92}" dt="2023-10-17T09:59:20.906" v="1101" actId="26606"/>
          <ac:spMkLst>
            <pc:docMk/>
            <pc:sldMk cId="2470170818" sldId="259"/>
            <ac:spMk id="26" creationId="{89EA2611-DCBA-4E97-A2B2-9A466E76BDA4}"/>
          </ac:spMkLst>
        </pc:spChg>
        <pc:spChg chg="add del">
          <ac:chgData name="RIDDLE, SHARON L." userId="c0b1b4fc-50a4-413f-9d2f-a24372d22cfb" providerId="ADAL" clId="{2FF7C329-6CE6-424A-9A7B-4C8323099F92}" dt="2023-10-17T09:59:20.906" v="1101" actId="26606"/>
          <ac:spMkLst>
            <pc:docMk/>
            <pc:sldMk cId="2470170818" sldId="259"/>
            <ac:spMk id="28" creationId="{FD2669AB-35DB-41EC-BE9C-DA80B60A3280}"/>
          </ac:spMkLst>
        </pc:spChg>
        <pc:spChg chg="add del">
          <ac:chgData name="RIDDLE, SHARON L." userId="c0b1b4fc-50a4-413f-9d2f-a24372d22cfb" providerId="ADAL" clId="{2FF7C329-6CE6-424A-9A7B-4C8323099F92}" dt="2023-10-17T09:59:20.906" v="1101" actId="26606"/>
          <ac:spMkLst>
            <pc:docMk/>
            <pc:sldMk cId="2470170818" sldId="259"/>
            <ac:spMk id="30" creationId="{BBC615D1-6E12-40EF-915B-316CFDB550D5}"/>
          </ac:spMkLst>
        </pc:spChg>
        <pc:spChg chg="add del">
          <ac:chgData name="RIDDLE, SHARON L." userId="c0b1b4fc-50a4-413f-9d2f-a24372d22cfb" providerId="ADAL" clId="{2FF7C329-6CE6-424A-9A7B-4C8323099F92}" dt="2023-10-17T09:59:20.906" v="1101" actId="26606"/>
          <ac:spMkLst>
            <pc:docMk/>
            <pc:sldMk cId="2470170818" sldId="259"/>
            <ac:spMk id="32" creationId="{B9797D36-DE1E-47CD-881A-6C1F5828261B}"/>
          </ac:spMkLst>
        </pc:spChg>
        <pc:spChg chg="add del">
          <ac:chgData name="RIDDLE, SHARON L." userId="c0b1b4fc-50a4-413f-9d2f-a24372d22cfb" providerId="ADAL" clId="{2FF7C329-6CE6-424A-9A7B-4C8323099F92}" dt="2023-10-17T09:59:20.906" v="1101" actId="26606"/>
          <ac:spMkLst>
            <pc:docMk/>
            <pc:sldMk cId="2470170818" sldId="259"/>
            <ac:spMk id="34" creationId="{4A2FAF1F-F462-46AF-A9E6-CC93C4E2C359}"/>
          </ac:spMkLst>
        </pc:spChg>
        <pc:spChg chg="add del">
          <ac:chgData name="RIDDLE, SHARON L." userId="c0b1b4fc-50a4-413f-9d2f-a24372d22cfb" providerId="ADAL" clId="{2FF7C329-6CE6-424A-9A7B-4C8323099F92}" dt="2023-10-17T09:59:20.906" v="1101" actId="26606"/>
          <ac:spMkLst>
            <pc:docMk/>
            <pc:sldMk cId="2470170818" sldId="259"/>
            <ac:spMk id="36" creationId="{7146BED8-BAE9-42C5-A3DD-7B946445DB8C}"/>
          </ac:spMkLst>
        </pc:spChg>
        <pc:spChg chg="add del">
          <ac:chgData name="RIDDLE, SHARON L." userId="c0b1b4fc-50a4-413f-9d2f-a24372d22cfb" providerId="ADAL" clId="{2FF7C329-6CE6-424A-9A7B-4C8323099F92}" dt="2023-10-17T09:59:20.906" v="1101" actId="26606"/>
          <ac:spMkLst>
            <pc:docMk/>
            <pc:sldMk cId="2470170818" sldId="259"/>
            <ac:spMk id="38" creationId="{15765FE8-B62F-41E4-A73C-74C91A8FD945}"/>
          </ac:spMkLst>
        </pc:spChg>
        <pc:spChg chg="add del">
          <ac:chgData name="RIDDLE, SHARON L." userId="c0b1b4fc-50a4-413f-9d2f-a24372d22cfb" providerId="ADAL" clId="{2FF7C329-6CE6-424A-9A7B-4C8323099F92}" dt="2023-10-17T10:00:16.745" v="1135" actId="26606"/>
          <ac:spMkLst>
            <pc:docMk/>
            <pc:sldMk cId="2470170818" sldId="259"/>
            <ac:spMk id="41" creationId="{59647F54-801D-44AB-8284-EDDFF7763139}"/>
          </ac:spMkLst>
        </pc:spChg>
        <pc:spChg chg="add del">
          <ac:chgData name="RIDDLE, SHARON L." userId="c0b1b4fc-50a4-413f-9d2f-a24372d22cfb" providerId="ADAL" clId="{2FF7C329-6CE6-424A-9A7B-4C8323099F92}" dt="2023-10-17T10:00:16.745" v="1135" actId="26606"/>
          <ac:spMkLst>
            <pc:docMk/>
            <pc:sldMk cId="2470170818" sldId="259"/>
            <ac:spMk id="42" creationId="{56981798-4550-46DA-9172-4846E2FB66EC}"/>
          </ac:spMkLst>
        </pc:spChg>
        <pc:spChg chg="add del">
          <ac:chgData name="RIDDLE, SHARON L." userId="c0b1b4fc-50a4-413f-9d2f-a24372d22cfb" providerId="ADAL" clId="{2FF7C329-6CE6-424A-9A7B-4C8323099F92}" dt="2023-10-17T10:00:16.745" v="1135" actId="26606"/>
          <ac:spMkLst>
            <pc:docMk/>
            <pc:sldMk cId="2470170818" sldId="259"/>
            <ac:spMk id="43" creationId="{D82EB7D3-3AD8-4ED1-9E1A-2906E14635E3}"/>
          </ac:spMkLst>
        </pc:spChg>
        <pc:spChg chg="add del">
          <ac:chgData name="RIDDLE, SHARON L." userId="c0b1b4fc-50a4-413f-9d2f-a24372d22cfb" providerId="ADAL" clId="{2FF7C329-6CE6-424A-9A7B-4C8323099F92}" dt="2023-10-17T10:00:16.745" v="1135" actId="26606"/>
          <ac:spMkLst>
            <pc:docMk/>
            <pc:sldMk cId="2470170818" sldId="259"/>
            <ac:spMk id="44" creationId="{2D529E20-662F-4915-ACD7-970C026FDB7F}"/>
          </ac:spMkLst>
        </pc:spChg>
        <pc:spChg chg="add del">
          <ac:chgData name="RIDDLE, SHARON L." userId="c0b1b4fc-50a4-413f-9d2f-a24372d22cfb" providerId="ADAL" clId="{2FF7C329-6CE6-424A-9A7B-4C8323099F92}" dt="2023-10-17T10:00:16.619" v="1134" actId="26606"/>
          <ac:spMkLst>
            <pc:docMk/>
            <pc:sldMk cId="2470170818" sldId="259"/>
            <ac:spMk id="60" creationId="{59647F54-801D-44AB-8284-EDDFF7763139}"/>
          </ac:spMkLst>
        </pc:spChg>
        <pc:spChg chg="add del">
          <ac:chgData name="RIDDLE, SHARON L." userId="c0b1b4fc-50a4-413f-9d2f-a24372d22cfb" providerId="ADAL" clId="{2FF7C329-6CE6-424A-9A7B-4C8323099F92}" dt="2023-10-17T10:00:16.619" v="1134" actId="26606"/>
          <ac:spMkLst>
            <pc:docMk/>
            <pc:sldMk cId="2470170818" sldId="259"/>
            <ac:spMk id="62" creationId="{89EA2611-DCBA-4E97-A2B2-9A466E76BDA4}"/>
          </ac:spMkLst>
        </pc:spChg>
        <pc:spChg chg="add del">
          <ac:chgData name="RIDDLE, SHARON L." userId="c0b1b4fc-50a4-413f-9d2f-a24372d22cfb" providerId="ADAL" clId="{2FF7C329-6CE6-424A-9A7B-4C8323099F92}" dt="2023-10-17T10:00:16.619" v="1134" actId="26606"/>
          <ac:spMkLst>
            <pc:docMk/>
            <pc:sldMk cId="2470170818" sldId="259"/>
            <ac:spMk id="64" creationId="{BBC615D1-6E12-40EF-915B-316CFDB550D5}"/>
          </ac:spMkLst>
        </pc:spChg>
        <pc:spChg chg="add del">
          <ac:chgData name="RIDDLE, SHARON L." userId="c0b1b4fc-50a4-413f-9d2f-a24372d22cfb" providerId="ADAL" clId="{2FF7C329-6CE6-424A-9A7B-4C8323099F92}" dt="2023-10-17T10:00:16.619" v="1134" actId="26606"/>
          <ac:spMkLst>
            <pc:docMk/>
            <pc:sldMk cId="2470170818" sldId="259"/>
            <ac:spMk id="66" creationId="{B9797D36-DE1E-47CD-881A-6C1F5828261B}"/>
          </ac:spMkLst>
        </pc:spChg>
        <pc:spChg chg="add del">
          <ac:chgData name="RIDDLE, SHARON L." userId="c0b1b4fc-50a4-413f-9d2f-a24372d22cfb" providerId="ADAL" clId="{2FF7C329-6CE6-424A-9A7B-4C8323099F92}" dt="2023-10-17T10:00:16.619" v="1134" actId="26606"/>
          <ac:spMkLst>
            <pc:docMk/>
            <pc:sldMk cId="2470170818" sldId="259"/>
            <ac:spMk id="68" creationId="{4A2FAF1F-F462-46AF-A9E6-CC93C4E2C359}"/>
          </ac:spMkLst>
        </pc:spChg>
        <pc:spChg chg="add del">
          <ac:chgData name="RIDDLE, SHARON L." userId="c0b1b4fc-50a4-413f-9d2f-a24372d22cfb" providerId="ADAL" clId="{2FF7C329-6CE6-424A-9A7B-4C8323099F92}" dt="2023-10-17T10:00:16.619" v="1134" actId="26606"/>
          <ac:spMkLst>
            <pc:docMk/>
            <pc:sldMk cId="2470170818" sldId="259"/>
            <ac:spMk id="70" creationId="{7146BED8-BAE9-42C5-A3DD-7B946445DB8C}"/>
          </ac:spMkLst>
        </pc:spChg>
        <pc:spChg chg="add del">
          <ac:chgData name="RIDDLE, SHARON L." userId="c0b1b4fc-50a4-413f-9d2f-a24372d22cfb" providerId="ADAL" clId="{2FF7C329-6CE6-424A-9A7B-4C8323099F92}" dt="2023-10-17T10:00:16.619" v="1134" actId="26606"/>
          <ac:spMkLst>
            <pc:docMk/>
            <pc:sldMk cId="2470170818" sldId="259"/>
            <ac:spMk id="72" creationId="{15765FE8-B62F-41E4-A73C-74C91A8FD945}"/>
          </ac:spMkLst>
        </pc:spChg>
        <pc:spChg chg="add del">
          <ac:chgData name="RIDDLE, SHARON L." userId="c0b1b4fc-50a4-413f-9d2f-a24372d22cfb" providerId="ADAL" clId="{2FF7C329-6CE6-424A-9A7B-4C8323099F92}" dt="2023-10-17T10:00:45.415" v="1138" actId="700"/>
          <ac:spMkLst>
            <pc:docMk/>
            <pc:sldMk cId="2470170818" sldId="259"/>
            <ac:spMk id="75" creationId="{59647F54-801D-44AB-8284-EDDFF7763139}"/>
          </ac:spMkLst>
        </pc:spChg>
        <pc:spChg chg="add del">
          <ac:chgData name="RIDDLE, SHARON L." userId="c0b1b4fc-50a4-413f-9d2f-a24372d22cfb" providerId="ADAL" clId="{2FF7C329-6CE6-424A-9A7B-4C8323099F92}" dt="2023-10-17T10:00:45.415" v="1138" actId="700"/>
          <ac:spMkLst>
            <pc:docMk/>
            <pc:sldMk cId="2470170818" sldId="259"/>
            <ac:spMk id="76" creationId="{56981798-4550-46DA-9172-4846E2FB66EC}"/>
          </ac:spMkLst>
        </pc:spChg>
        <pc:spChg chg="add del">
          <ac:chgData name="RIDDLE, SHARON L." userId="c0b1b4fc-50a4-413f-9d2f-a24372d22cfb" providerId="ADAL" clId="{2FF7C329-6CE6-424A-9A7B-4C8323099F92}" dt="2023-10-17T10:00:45.415" v="1138" actId="700"/>
          <ac:spMkLst>
            <pc:docMk/>
            <pc:sldMk cId="2470170818" sldId="259"/>
            <ac:spMk id="77" creationId="{D82EB7D3-3AD8-4ED1-9E1A-2906E14635E3}"/>
          </ac:spMkLst>
        </pc:spChg>
        <pc:spChg chg="add del">
          <ac:chgData name="RIDDLE, SHARON L." userId="c0b1b4fc-50a4-413f-9d2f-a24372d22cfb" providerId="ADAL" clId="{2FF7C329-6CE6-424A-9A7B-4C8323099F92}" dt="2023-10-17T10:00:45.415" v="1138" actId="700"/>
          <ac:spMkLst>
            <pc:docMk/>
            <pc:sldMk cId="2470170818" sldId="259"/>
            <ac:spMk id="78" creationId="{2D529E20-662F-4915-ACD7-970C026FDB7F}"/>
          </ac:spMkLst>
        </pc:spChg>
        <pc:grpChg chg="add del">
          <ac:chgData name="RIDDLE, SHARON L." userId="c0b1b4fc-50a4-413f-9d2f-a24372d22cfb" providerId="ADAL" clId="{2FF7C329-6CE6-424A-9A7B-4C8323099F92}" dt="2023-10-17T09:59:20.906" v="1101" actId="26606"/>
          <ac:grpSpMkLst>
            <pc:docMk/>
            <pc:sldMk cId="2470170818" sldId="259"/>
            <ac:grpSpMk id="13" creationId="{FAEF28A3-012D-4640-B8B8-1EF6EAF7233B}"/>
          </ac:grpSpMkLst>
        </pc:grpChg>
        <pc:grpChg chg="add del">
          <ac:chgData name="RIDDLE, SHARON L." userId="c0b1b4fc-50a4-413f-9d2f-a24372d22cfb" providerId="ADAL" clId="{2FF7C329-6CE6-424A-9A7B-4C8323099F92}" dt="2023-10-17T10:00:16.745" v="1135" actId="26606"/>
          <ac:grpSpMkLst>
            <pc:docMk/>
            <pc:sldMk cId="2470170818" sldId="259"/>
            <ac:grpSpMk id="40" creationId="{FAEF28A3-012D-4640-B8B8-1EF6EAF7233B}"/>
          </ac:grpSpMkLst>
        </pc:grpChg>
        <pc:grpChg chg="add del">
          <ac:chgData name="RIDDLE, SHARON L." userId="c0b1b4fc-50a4-413f-9d2f-a24372d22cfb" providerId="ADAL" clId="{2FF7C329-6CE6-424A-9A7B-4C8323099F92}" dt="2023-10-17T10:00:16.619" v="1134" actId="26606"/>
          <ac:grpSpMkLst>
            <pc:docMk/>
            <pc:sldMk cId="2470170818" sldId="259"/>
            <ac:grpSpMk id="49" creationId="{FAEF28A3-012D-4640-B8B8-1EF6EAF7233B}"/>
          </ac:grpSpMkLst>
        </pc:grpChg>
        <pc:grpChg chg="add del">
          <ac:chgData name="RIDDLE, SHARON L." userId="c0b1b4fc-50a4-413f-9d2f-a24372d22cfb" providerId="ADAL" clId="{2FF7C329-6CE6-424A-9A7B-4C8323099F92}" dt="2023-10-17T10:00:45.415" v="1138" actId="700"/>
          <ac:grpSpMkLst>
            <pc:docMk/>
            <pc:sldMk cId="2470170818" sldId="259"/>
            <ac:grpSpMk id="74" creationId="{FAEF28A3-012D-4640-B8B8-1EF6EAF7233B}"/>
          </ac:grpSpMkLst>
        </pc:grpChg>
        <pc:picChg chg="mod ord">
          <ac:chgData name="RIDDLE, SHARON L." userId="c0b1b4fc-50a4-413f-9d2f-a24372d22cfb" providerId="ADAL" clId="{2FF7C329-6CE6-424A-9A7B-4C8323099F92}" dt="2023-10-17T10:00:45.415" v="1138" actId="700"/>
          <ac:picMkLst>
            <pc:docMk/>
            <pc:sldMk cId="2470170818" sldId="259"/>
            <ac:picMk id="7" creationId="{4E5A3541-6925-D857-3EED-144CE63E9A87}"/>
          </ac:picMkLst>
        </pc:picChg>
      </pc:sldChg>
      <pc:sldChg chg="modSp del mod ord">
        <pc:chgData name="RIDDLE, SHARON L." userId="c0b1b4fc-50a4-413f-9d2f-a24372d22cfb" providerId="ADAL" clId="{2FF7C329-6CE6-424A-9A7B-4C8323099F92}" dt="2023-10-17T11:07:05.882" v="3661" actId="47"/>
        <pc:sldMkLst>
          <pc:docMk/>
          <pc:sldMk cId="92852033" sldId="261"/>
        </pc:sldMkLst>
        <pc:spChg chg="mod">
          <ac:chgData name="RIDDLE, SHARON L." userId="c0b1b4fc-50a4-413f-9d2f-a24372d22cfb" providerId="ADAL" clId="{2FF7C329-6CE6-424A-9A7B-4C8323099F92}" dt="2023-10-17T10:12:16.496" v="1575" actId="27636"/>
          <ac:spMkLst>
            <pc:docMk/>
            <pc:sldMk cId="92852033" sldId="261"/>
            <ac:spMk id="2" creationId="{53BD4739-DEB3-8D2C-4B2C-DEE2B59F1277}"/>
          </ac:spMkLst>
        </pc:spChg>
        <pc:spChg chg="mod">
          <ac:chgData name="RIDDLE, SHARON L." userId="c0b1b4fc-50a4-413f-9d2f-a24372d22cfb" providerId="ADAL" clId="{2FF7C329-6CE6-424A-9A7B-4C8323099F92}" dt="2023-10-17T10:12:16.199" v="1572"/>
          <ac:spMkLst>
            <pc:docMk/>
            <pc:sldMk cId="92852033" sldId="261"/>
            <ac:spMk id="3" creationId="{488081DA-81AF-0CCB-DDCB-63E6D874823D}"/>
          </ac:spMkLst>
        </pc:spChg>
      </pc:sldChg>
      <pc:sldChg chg="modSp del mod modAnim modNotesTx">
        <pc:chgData name="RIDDLE, SHARON L." userId="c0b1b4fc-50a4-413f-9d2f-a24372d22cfb" providerId="ADAL" clId="{2FF7C329-6CE6-424A-9A7B-4C8323099F92}" dt="2023-10-31T17:22:46.008" v="22156" actId="47"/>
        <pc:sldMkLst>
          <pc:docMk/>
          <pc:sldMk cId="2396633207" sldId="262"/>
        </pc:sldMkLst>
        <pc:spChg chg="mod">
          <ac:chgData name="RIDDLE, SHARON L." userId="c0b1b4fc-50a4-413f-9d2f-a24372d22cfb" providerId="ADAL" clId="{2FF7C329-6CE6-424A-9A7B-4C8323099F92}" dt="2023-10-25T11:22:27.263" v="6399"/>
          <ac:spMkLst>
            <pc:docMk/>
            <pc:sldMk cId="2396633207" sldId="262"/>
            <ac:spMk id="6" creationId="{D3B1E4C7-367F-7FE4-9306-6340A73FF7D5}"/>
          </ac:spMkLst>
        </pc:spChg>
        <pc:spChg chg="mod">
          <ac:chgData name="RIDDLE, SHARON L." userId="c0b1b4fc-50a4-413f-9d2f-a24372d22cfb" providerId="ADAL" clId="{2FF7C329-6CE6-424A-9A7B-4C8323099F92}" dt="2023-10-31T15:38:53.917" v="18240" actId="27636"/>
          <ac:spMkLst>
            <pc:docMk/>
            <pc:sldMk cId="2396633207" sldId="262"/>
            <ac:spMk id="7" creationId="{D4E2B3BC-0691-D72B-6DD6-5CB22A821113}"/>
          </ac:spMkLst>
        </pc:spChg>
      </pc:sldChg>
      <pc:sldChg chg="del">
        <pc:chgData name="RIDDLE, SHARON L." userId="c0b1b4fc-50a4-413f-9d2f-a24372d22cfb" providerId="ADAL" clId="{2FF7C329-6CE6-424A-9A7B-4C8323099F92}" dt="2023-10-17T09:40:46.709" v="671" actId="47"/>
        <pc:sldMkLst>
          <pc:docMk/>
          <pc:sldMk cId="2332450039" sldId="269"/>
        </pc:sldMkLst>
      </pc:sldChg>
      <pc:sldChg chg="del">
        <pc:chgData name="RIDDLE, SHARON L." userId="c0b1b4fc-50a4-413f-9d2f-a24372d22cfb" providerId="ADAL" clId="{2FF7C329-6CE6-424A-9A7B-4C8323099F92}" dt="2023-10-17T09:40:58.614" v="673" actId="47"/>
        <pc:sldMkLst>
          <pc:docMk/>
          <pc:sldMk cId="1237140429" sldId="271"/>
        </pc:sldMkLst>
      </pc:sldChg>
      <pc:sldChg chg="del">
        <pc:chgData name="RIDDLE, SHARON L." userId="c0b1b4fc-50a4-413f-9d2f-a24372d22cfb" providerId="ADAL" clId="{2FF7C329-6CE6-424A-9A7B-4C8323099F92}" dt="2023-10-17T09:40:53.976" v="672" actId="47"/>
        <pc:sldMkLst>
          <pc:docMk/>
          <pc:sldMk cId="3161281396" sldId="272"/>
        </pc:sldMkLst>
      </pc:sldChg>
      <pc:sldChg chg="del">
        <pc:chgData name="RIDDLE, SHARON L." userId="c0b1b4fc-50a4-413f-9d2f-a24372d22cfb" providerId="ADAL" clId="{2FF7C329-6CE6-424A-9A7B-4C8323099F92}" dt="2023-10-17T09:41:05.954" v="674" actId="47"/>
        <pc:sldMkLst>
          <pc:docMk/>
          <pc:sldMk cId="3132490809" sldId="273"/>
        </pc:sldMkLst>
      </pc:sldChg>
      <pc:sldChg chg="del">
        <pc:chgData name="RIDDLE, SHARON L." userId="c0b1b4fc-50a4-413f-9d2f-a24372d22cfb" providerId="ADAL" clId="{2FF7C329-6CE6-424A-9A7B-4C8323099F92}" dt="2023-10-17T09:43:49.719" v="729" actId="47"/>
        <pc:sldMkLst>
          <pc:docMk/>
          <pc:sldMk cId="954152970" sldId="276"/>
        </pc:sldMkLst>
      </pc:sldChg>
      <pc:sldChg chg="addSp delSp modSp mod modClrScheme modAnim chgLayout modNotesTx">
        <pc:chgData name="RIDDLE, SHARON L." userId="c0b1b4fc-50a4-413f-9d2f-a24372d22cfb" providerId="ADAL" clId="{2FF7C329-6CE6-424A-9A7B-4C8323099F92}" dt="2023-11-01T09:27:49.863" v="22403" actId="20577"/>
        <pc:sldMkLst>
          <pc:docMk/>
          <pc:sldMk cId="2922527268" sldId="277"/>
        </pc:sldMkLst>
        <pc:spChg chg="add del mod">
          <ac:chgData name="RIDDLE, SHARON L." userId="c0b1b4fc-50a4-413f-9d2f-a24372d22cfb" providerId="ADAL" clId="{2FF7C329-6CE6-424A-9A7B-4C8323099F92}" dt="2023-10-31T17:20:22.785" v="22106" actId="478"/>
          <ac:spMkLst>
            <pc:docMk/>
            <pc:sldMk cId="2922527268" sldId="277"/>
            <ac:spMk id="2" creationId="{316FE926-B67D-BAB9-1959-45C2A2E580E6}"/>
          </ac:spMkLst>
        </pc:spChg>
        <pc:spChg chg="add mod ord">
          <ac:chgData name="RIDDLE, SHARON L." userId="c0b1b4fc-50a4-413f-9d2f-a24372d22cfb" providerId="ADAL" clId="{2FF7C329-6CE6-424A-9A7B-4C8323099F92}" dt="2023-10-31T17:20:31.011" v="22119" actId="5793"/>
          <ac:spMkLst>
            <pc:docMk/>
            <pc:sldMk cId="2922527268" sldId="277"/>
            <ac:spMk id="5" creationId="{410A07AA-1833-7EDC-E793-A8C3D14061A6}"/>
          </ac:spMkLst>
        </pc:spChg>
        <pc:picChg chg="del">
          <ac:chgData name="RIDDLE, SHARON L." userId="c0b1b4fc-50a4-413f-9d2f-a24372d22cfb" providerId="ADAL" clId="{2FF7C329-6CE6-424A-9A7B-4C8323099F92}" dt="2023-10-17T12:34:14.468" v="4974" actId="478"/>
          <ac:picMkLst>
            <pc:docMk/>
            <pc:sldMk cId="2922527268" sldId="277"/>
            <ac:picMk id="3" creationId="{0744078E-41AF-A979-8974-80CEDCA5B10D}"/>
          </ac:picMkLst>
        </pc:picChg>
        <pc:picChg chg="add mod ord">
          <ac:chgData name="RIDDLE, SHARON L." userId="c0b1b4fc-50a4-413f-9d2f-a24372d22cfb" providerId="ADAL" clId="{2FF7C329-6CE6-424A-9A7B-4C8323099F92}" dt="2023-10-31T17:21:21.722" v="22128" actId="14100"/>
          <ac:picMkLst>
            <pc:docMk/>
            <pc:sldMk cId="2922527268" sldId="277"/>
            <ac:picMk id="3" creationId="{B993FED7-9581-66EC-5B1A-25773EA98107}"/>
          </ac:picMkLst>
        </pc:picChg>
        <pc:picChg chg="add mod modCrop">
          <ac:chgData name="RIDDLE, SHARON L." userId="c0b1b4fc-50a4-413f-9d2f-a24372d22cfb" providerId="ADAL" clId="{2FF7C329-6CE6-424A-9A7B-4C8323099F92}" dt="2023-10-31T17:20:57.733" v="22120" actId="1076"/>
          <ac:picMkLst>
            <pc:docMk/>
            <pc:sldMk cId="2922527268" sldId="277"/>
            <ac:picMk id="4" creationId="{DB2A2AE7-1074-130F-494B-97A9AB947E57}"/>
          </ac:picMkLst>
        </pc:picChg>
        <pc:picChg chg="add del mod">
          <ac:chgData name="RIDDLE, SHARON L." userId="c0b1b4fc-50a4-413f-9d2f-a24372d22cfb" providerId="ADAL" clId="{2FF7C329-6CE6-424A-9A7B-4C8323099F92}" dt="2023-10-17T12:39:48.939" v="4980" actId="478"/>
          <ac:picMkLst>
            <pc:docMk/>
            <pc:sldMk cId="2922527268" sldId="277"/>
            <ac:picMk id="6" creationId="{C9A6EA52-3BA3-627A-304C-091500CE0CF3}"/>
          </ac:picMkLst>
        </pc:picChg>
        <pc:picChg chg="add mod">
          <ac:chgData name="RIDDLE, SHARON L." userId="c0b1b4fc-50a4-413f-9d2f-a24372d22cfb" providerId="ADAL" clId="{2FF7C329-6CE6-424A-9A7B-4C8323099F92}" dt="2023-10-31T17:21:14.177" v="22126" actId="1076"/>
          <ac:picMkLst>
            <pc:docMk/>
            <pc:sldMk cId="2922527268" sldId="277"/>
            <ac:picMk id="7" creationId="{DB8019A7-5C74-8F2F-A2F0-2FD6157D2150}"/>
          </ac:picMkLst>
        </pc:picChg>
      </pc:sldChg>
      <pc:sldChg chg="del ord">
        <pc:chgData name="RIDDLE, SHARON L." userId="c0b1b4fc-50a4-413f-9d2f-a24372d22cfb" providerId="ADAL" clId="{2FF7C329-6CE6-424A-9A7B-4C8323099F92}" dt="2023-10-17T09:52:59.446" v="941" actId="47"/>
        <pc:sldMkLst>
          <pc:docMk/>
          <pc:sldMk cId="3271892466" sldId="279"/>
        </pc:sldMkLst>
      </pc:sldChg>
      <pc:sldChg chg="addSp delSp modSp mod modNotesTx">
        <pc:chgData name="RIDDLE, SHARON L." userId="c0b1b4fc-50a4-413f-9d2f-a24372d22cfb" providerId="ADAL" clId="{2FF7C329-6CE6-424A-9A7B-4C8323099F92}" dt="2023-10-31T17:44:10.036" v="22186" actId="14100"/>
        <pc:sldMkLst>
          <pc:docMk/>
          <pc:sldMk cId="2135424290" sldId="281"/>
        </pc:sldMkLst>
        <pc:spChg chg="mod">
          <ac:chgData name="RIDDLE, SHARON L." userId="c0b1b4fc-50a4-413f-9d2f-a24372d22cfb" providerId="ADAL" clId="{2FF7C329-6CE6-424A-9A7B-4C8323099F92}" dt="2023-10-25T11:22:27.263" v="6399"/>
          <ac:spMkLst>
            <pc:docMk/>
            <pc:sldMk cId="2135424290" sldId="281"/>
            <ac:spMk id="2" creationId="{1D88F3CE-FDD9-D64D-9D65-95D2715291DC}"/>
          </ac:spMkLst>
        </pc:spChg>
        <pc:spChg chg="mod">
          <ac:chgData name="RIDDLE, SHARON L." userId="c0b1b4fc-50a4-413f-9d2f-a24372d22cfb" providerId="ADAL" clId="{2FF7C329-6CE6-424A-9A7B-4C8323099F92}" dt="2023-10-31T17:44:10.036" v="22186" actId="14100"/>
          <ac:spMkLst>
            <pc:docMk/>
            <pc:sldMk cId="2135424290" sldId="281"/>
            <ac:spMk id="3" creationId="{618F0AFB-A3B5-C1C5-B0E4-276E23B1CC49}"/>
          </ac:spMkLst>
        </pc:spChg>
        <pc:picChg chg="add del mod">
          <ac:chgData name="RIDDLE, SHARON L." userId="c0b1b4fc-50a4-413f-9d2f-a24372d22cfb" providerId="ADAL" clId="{2FF7C329-6CE6-424A-9A7B-4C8323099F92}" dt="2023-10-31T17:35:52.723" v="22168" actId="478"/>
          <ac:picMkLst>
            <pc:docMk/>
            <pc:sldMk cId="2135424290" sldId="281"/>
            <ac:picMk id="5" creationId="{8509ABFD-1B05-E7E8-40B4-152E85E2C1A0}"/>
          </ac:picMkLst>
        </pc:picChg>
        <pc:picChg chg="add del mod modCrop">
          <ac:chgData name="RIDDLE, SHARON L." userId="c0b1b4fc-50a4-413f-9d2f-a24372d22cfb" providerId="ADAL" clId="{2FF7C329-6CE6-424A-9A7B-4C8323099F92}" dt="2023-10-31T17:36:24.955" v="22172" actId="21"/>
          <ac:picMkLst>
            <pc:docMk/>
            <pc:sldMk cId="2135424290" sldId="281"/>
            <ac:picMk id="7" creationId="{BC48E5E1-99FB-6A2A-C531-7B7678F9B42C}"/>
          </ac:picMkLst>
        </pc:picChg>
        <pc:picChg chg="add mod modCrop">
          <ac:chgData name="RIDDLE, SHARON L." userId="c0b1b4fc-50a4-413f-9d2f-a24372d22cfb" providerId="ADAL" clId="{2FF7C329-6CE6-424A-9A7B-4C8323099F92}" dt="2023-10-31T17:44:01.179" v="22185" actId="732"/>
          <ac:picMkLst>
            <pc:docMk/>
            <pc:sldMk cId="2135424290" sldId="281"/>
            <ac:picMk id="9" creationId="{E849DB4F-2BB7-47A6-0926-7445BE36F162}"/>
          </ac:picMkLst>
        </pc:picChg>
      </pc:sldChg>
      <pc:sldChg chg="del ord">
        <pc:chgData name="RIDDLE, SHARON L." userId="c0b1b4fc-50a4-413f-9d2f-a24372d22cfb" providerId="ADAL" clId="{2FF7C329-6CE6-424A-9A7B-4C8323099F92}" dt="2023-10-17T09:44:41.618" v="732" actId="47"/>
        <pc:sldMkLst>
          <pc:docMk/>
          <pc:sldMk cId="3264695432" sldId="282"/>
        </pc:sldMkLst>
      </pc:sldChg>
      <pc:sldChg chg="del ord">
        <pc:chgData name="RIDDLE, SHARON L." userId="c0b1b4fc-50a4-413f-9d2f-a24372d22cfb" providerId="ADAL" clId="{2FF7C329-6CE6-424A-9A7B-4C8323099F92}" dt="2023-10-17T09:44:37.245" v="731" actId="47"/>
        <pc:sldMkLst>
          <pc:docMk/>
          <pc:sldMk cId="2209854426" sldId="284"/>
        </pc:sldMkLst>
      </pc:sldChg>
      <pc:sldChg chg="del">
        <pc:chgData name="RIDDLE, SHARON L." userId="c0b1b4fc-50a4-413f-9d2f-a24372d22cfb" providerId="ADAL" clId="{2FF7C329-6CE6-424A-9A7B-4C8323099F92}" dt="2023-10-17T09:43:51.927" v="730" actId="47"/>
        <pc:sldMkLst>
          <pc:docMk/>
          <pc:sldMk cId="2926980723" sldId="285"/>
        </pc:sldMkLst>
      </pc:sldChg>
      <pc:sldChg chg="addSp modSp mod">
        <pc:chgData name="RIDDLE, SHARON L." userId="c0b1b4fc-50a4-413f-9d2f-a24372d22cfb" providerId="ADAL" clId="{2FF7C329-6CE6-424A-9A7B-4C8323099F92}" dt="2023-10-31T17:48:18.833" v="22352" actId="255"/>
        <pc:sldMkLst>
          <pc:docMk/>
          <pc:sldMk cId="2877457962" sldId="286"/>
        </pc:sldMkLst>
        <pc:spChg chg="add mod">
          <ac:chgData name="RIDDLE, SHARON L." userId="c0b1b4fc-50a4-413f-9d2f-a24372d22cfb" providerId="ADAL" clId="{2FF7C329-6CE6-424A-9A7B-4C8323099F92}" dt="2023-10-31T17:48:18.833" v="22352" actId="255"/>
          <ac:spMkLst>
            <pc:docMk/>
            <pc:sldMk cId="2877457962" sldId="286"/>
            <ac:spMk id="2" creationId="{0BA1167B-927A-297D-5E96-5957A4EBFEAB}"/>
          </ac:spMkLst>
        </pc:spChg>
        <pc:spChg chg="mod">
          <ac:chgData name="RIDDLE, SHARON L." userId="c0b1b4fc-50a4-413f-9d2f-a24372d22cfb" providerId="ADAL" clId="{2FF7C329-6CE6-424A-9A7B-4C8323099F92}" dt="2023-10-31T16:51:11.681" v="21842" actId="20577"/>
          <ac:spMkLst>
            <pc:docMk/>
            <pc:sldMk cId="2877457962" sldId="286"/>
            <ac:spMk id="4" creationId="{5DFC79A4-4AFC-2BBA-6C48-CF4744970D03}"/>
          </ac:spMkLst>
        </pc:spChg>
      </pc:sldChg>
      <pc:sldChg chg="del">
        <pc:chgData name="RIDDLE, SHARON L." userId="c0b1b4fc-50a4-413f-9d2f-a24372d22cfb" providerId="ADAL" clId="{2FF7C329-6CE6-424A-9A7B-4C8323099F92}" dt="2023-10-17T09:07:46.455" v="324" actId="47"/>
        <pc:sldMkLst>
          <pc:docMk/>
          <pc:sldMk cId="3822710599" sldId="287"/>
        </pc:sldMkLst>
      </pc:sldChg>
      <pc:sldChg chg="addSp delSp modSp new mod setBg modClrScheme modAnim chgLayout modNotesTx">
        <pc:chgData name="RIDDLE, SHARON L." userId="c0b1b4fc-50a4-413f-9d2f-a24372d22cfb" providerId="ADAL" clId="{2FF7C329-6CE6-424A-9A7B-4C8323099F92}" dt="2023-11-01T09:49:44.334" v="22605"/>
        <pc:sldMkLst>
          <pc:docMk/>
          <pc:sldMk cId="1062072159" sldId="288"/>
        </pc:sldMkLst>
        <pc:spChg chg="mod ord">
          <ac:chgData name="RIDDLE, SHARON L." userId="c0b1b4fc-50a4-413f-9d2f-a24372d22cfb" providerId="ADAL" clId="{2FF7C329-6CE6-424A-9A7B-4C8323099F92}" dt="2023-10-25T11:16:17.415" v="5931" actId="26606"/>
          <ac:spMkLst>
            <pc:docMk/>
            <pc:sldMk cId="1062072159" sldId="288"/>
            <ac:spMk id="2" creationId="{B78B2BB1-66CE-FC3C-9235-EE3F3FB86A68}"/>
          </ac:spMkLst>
        </pc:spChg>
        <pc:spChg chg="add mod">
          <ac:chgData name="RIDDLE, SHARON L." userId="c0b1b4fc-50a4-413f-9d2f-a24372d22cfb" providerId="ADAL" clId="{2FF7C329-6CE6-424A-9A7B-4C8323099F92}" dt="2023-11-01T09:49:25.036" v="22600" actId="1076"/>
          <ac:spMkLst>
            <pc:docMk/>
            <pc:sldMk cId="1062072159" sldId="288"/>
            <ac:spMk id="3" creationId="{87D30697-F870-D3CF-1736-1C9C6E3A9366}"/>
          </ac:spMkLst>
        </pc:spChg>
        <pc:spChg chg="add del mod ord">
          <ac:chgData name="RIDDLE, SHARON L." userId="c0b1b4fc-50a4-413f-9d2f-a24372d22cfb" providerId="ADAL" clId="{2FF7C329-6CE6-424A-9A7B-4C8323099F92}" dt="2023-10-23T16:14:56.394" v="5456" actId="26606"/>
          <ac:spMkLst>
            <pc:docMk/>
            <pc:sldMk cId="1062072159" sldId="288"/>
            <ac:spMk id="3" creationId="{F577DC00-B132-655E-FD62-5EA8C4F9B47B}"/>
          </ac:spMkLst>
        </pc:spChg>
        <pc:spChg chg="add del mod ord">
          <ac:chgData name="RIDDLE, SHARON L." userId="c0b1b4fc-50a4-413f-9d2f-a24372d22cfb" providerId="ADAL" clId="{2FF7C329-6CE6-424A-9A7B-4C8323099F92}" dt="2023-10-17T11:08:34.658" v="3708" actId="700"/>
          <ac:spMkLst>
            <pc:docMk/>
            <pc:sldMk cId="1062072159" sldId="288"/>
            <ac:spMk id="4" creationId="{8DD059A9-0699-D3A8-44A0-8B7598CD4077}"/>
          </ac:spMkLst>
        </pc:spChg>
        <pc:spChg chg="add del mod topLvl">
          <ac:chgData name="RIDDLE, SHARON L." userId="c0b1b4fc-50a4-413f-9d2f-a24372d22cfb" providerId="ADAL" clId="{2FF7C329-6CE6-424A-9A7B-4C8323099F92}" dt="2023-10-31T16:56:21.166" v="21917" actId="478"/>
          <ac:spMkLst>
            <pc:docMk/>
            <pc:sldMk cId="1062072159" sldId="288"/>
            <ac:spMk id="5" creationId="{DEDF4272-D097-8CBC-BDE7-A84BEA2F85B5}"/>
          </ac:spMkLst>
        </pc:spChg>
        <pc:spChg chg="add del">
          <ac:chgData name="RIDDLE, SHARON L." userId="c0b1b4fc-50a4-413f-9d2f-a24372d22cfb" providerId="ADAL" clId="{2FF7C329-6CE6-424A-9A7B-4C8323099F92}" dt="2023-10-23T16:14:34.470" v="5453" actId="26606"/>
          <ac:spMkLst>
            <pc:docMk/>
            <pc:sldMk cId="1062072159" sldId="288"/>
            <ac:spMk id="7" creationId="{F577DC00-B132-655E-FD62-5EA8C4F9B47B}"/>
          </ac:spMkLst>
        </pc:spChg>
        <pc:spChg chg="add mod">
          <ac:chgData name="RIDDLE, SHARON L." userId="c0b1b4fc-50a4-413f-9d2f-a24372d22cfb" providerId="ADAL" clId="{2FF7C329-6CE6-424A-9A7B-4C8323099F92}" dt="2023-10-31T17:05:14.073" v="22003" actId="1076"/>
          <ac:spMkLst>
            <pc:docMk/>
            <pc:sldMk cId="1062072159" sldId="288"/>
            <ac:spMk id="8" creationId="{9E109E18-9066-AAD9-7B75-1503EECEC7B0}"/>
          </ac:spMkLst>
        </pc:spChg>
        <pc:spChg chg="add del">
          <ac:chgData name="RIDDLE, SHARON L." userId="c0b1b4fc-50a4-413f-9d2f-a24372d22cfb" providerId="ADAL" clId="{2FF7C329-6CE6-424A-9A7B-4C8323099F92}" dt="2023-10-23T16:14:34.470" v="5453" actId="26606"/>
          <ac:spMkLst>
            <pc:docMk/>
            <pc:sldMk cId="1062072159" sldId="288"/>
            <ac:spMk id="8" creationId="{B1CCD5EF-766D-43B9-A25D-19122E5FB181}"/>
          </ac:spMkLst>
        </pc:spChg>
        <pc:spChg chg="add mod">
          <ac:chgData name="RIDDLE, SHARON L." userId="c0b1b4fc-50a4-413f-9d2f-a24372d22cfb" providerId="ADAL" clId="{2FF7C329-6CE6-424A-9A7B-4C8323099F92}" dt="2023-10-31T17:05:32.844" v="22007" actId="1076"/>
          <ac:spMkLst>
            <pc:docMk/>
            <pc:sldMk cId="1062072159" sldId="288"/>
            <ac:spMk id="9" creationId="{EC51BBEF-E309-B7B3-86F4-83ABA9C24612}"/>
          </ac:spMkLst>
        </pc:spChg>
        <pc:spChg chg="add mod">
          <ac:chgData name="RIDDLE, SHARON L." userId="c0b1b4fc-50a4-413f-9d2f-a24372d22cfb" providerId="ADAL" clId="{2FF7C329-6CE6-424A-9A7B-4C8323099F92}" dt="2023-10-31T17:05:35.904" v="22008" actId="1076"/>
          <ac:spMkLst>
            <pc:docMk/>
            <pc:sldMk cId="1062072159" sldId="288"/>
            <ac:spMk id="10" creationId="{8D210305-6E7D-07AB-740F-4735C95DA41B}"/>
          </ac:spMkLst>
        </pc:spChg>
        <pc:spChg chg="add del">
          <ac:chgData name="RIDDLE, SHARON L." userId="c0b1b4fc-50a4-413f-9d2f-a24372d22cfb" providerId="ADAL" clId="{2FF7C329-6CE6-424A-9A7B-4C8323099F92}" dt="2023-10-23T16:14:34.470" v="5453" actId="26606"/>
          <ac:spMkLst>
            <pc:docMk/>
            <pc:sldMk cId="1062072159" sldId="288"/>
            <ac:spMk id="10" creationId="{FD9699C9-77F1-4E33-A750-CB78C7EA29E6}"/>
          </ac:spMkLst>
        </pc:spChg>
        <pc:spChg chg="add mod ord">
          <ac:chgData name="RIDDLE, SHARON L." userId="c0b1b4fc-50a4-413f-9d2f-a24372d22cfb" providerId="ADAL" clId="{2FF7C329-6CE6-424A-9A7B-4C8323099F92}" dt="2023-10-31T16:58:24.751" v="21953" actId="20577"/>
          <ac:spMkLst>
            <pc:docMk/>
            <pc:sldMk cId="1062072159" sldId="288"/>
            <ac:spMk id="14" creationId="{F577DC00-B132-655E-FD62-5EA8C4F9B47B}"/>
          </ac:spMkLst>
        </pc:spChg>
        <pc:spChg chg="add del">
          <ac:chgData name="RIDDLE, SHARON L." userId="c0b1b4fc-50a4-413f-9d2f-a24372d22cfb" providerId="ADAL" clId="{2FF7C329-6CE6-424A-9A7B-4C8323099F92}" dt="2023-10-25T11:16:17.415" v="5931" actId="26606"/>
          <ac:spMkLst>
            <pc:docMk/>
            <pc:sldMk cId="1062072159" sldId="288"/>
            <ac:spMk id="19" creationId="{45D37F4E-DDB4-456B-97E0-9937730A039F}"/>
          </ac:spMkLst>
        </pc:spChg>
        <pc:spChg chg="add del">
          <ac:chgData name="RIDDLE, SHARON L." userId="c0b1b4fc-50a4-413f-9d2f-a24372d22cfb" providerId="ADAL" clId="{2FF7C329-6CE6-424A-9A7B-4C8323099F92}" dt="2023-10-25T11:16:17.415" v="5931" actId="26606"/>
          <ac:spMkLst>
            <pc:docMk/>
            <pc:sldMk cId="1062072159" sldId="288"/>
            <ac:spMk id="21" creationId="{B2DD41CD-8F47-4F56-AD12-4E2FF7696987}"/>
          </ac:spMkLst>
        </pc:spChg>
        <pc:spChg chg="add del">
          <ac:chgData name="RIDDLE, SHARON L." userId="c0b1b4fc-50a4-413f-9d2f-a24372d22cfb" providerId="ADAL" clId="{2FF7C329-6CE6-424A-9A7B-4C8323099F92}" dt="2023-10-25T11:16:16.150" v="5930" actId="26606"/>
          <ac:spMkLst>
            <pc:docMk/>
            <pc:sldMk cId="1062072159" sldId="288"/>
            <ac:spMk id="26" creationId="{45D37F4E-DDB4-456B-97E0-9937730A039F}"/>
          </ac:spMkLst>
        </pc:spChg>
        <pc:spChg chg="add del">
          <ac:chgData name="RIDDLE, SHARON L." userId="c0b1b4fc-50a4-413f-9d2f-a24372d22cfb" providerId="ADAL" clId="{2FF7C329-6CE6-424A-9A7B-4C8323099F92}" dt="2023-10-25T11:16:16.150" v="5930" actId="26606"/>
          <ac:spMkLst>
            <pc:docMk/>
            <pc:sldMk cId="1062072159" sldId="288"/>
            <ac:spMk id="28" creationId="{B2DD41CD-8F47-4F56-AD12-4E2FF7696987}"/>
          </ac:spMkLst>
        </pc:spChg>
        <pc:grpChg chg="add del mod">
          <ac:chgData name="RIDDLE, SHARON L." userId="c0b1b4fc-50a4-413f-9d2f-a24372d22cfb" providerId="ADAL" clId="{2FF7C329-6CE6-424A-9A7B-4C8323099F92}" dt="2023-10-31T14:32:28.658" v="17966" actId="165"/>
          <ac:grpSpMkLst>
            <pc:docMk/>
            <pc:sldMk cId="1062072159" sldId="288"/>
            <ac:grpSpMk id="6" creationId="{04D1000F-4BC4-EDA1-3CAD-C14CBF2A265F}"/>
          </ac:grpSpMkLst>
        </pc:grpChg>
        <pc:grpChg chg="add del mod">
          <ac:chgData name="RIDDLE, SHARON L." userId="c0b1b4fc-50a4-413f-9d2f-a24372d22cfb" providerId="ADAL" clId="{2FF7C329-6CE6-424A-9A7B-4C8323099F92}" dt="2023-10-31T16:56:21.166" v="21917" actId="478"/>
          <ac:grpSpMkLst>
            <pc:docMk/>
            <pc:sldMk cId="1062072159" sldId="288"/>
            <ac:grpSpMk id="7" creationId="{AD0FFAA8-7605-15C8-4AF8-6E9BA90AC492}"/>
          </ac:grpSpMkLst>
        </pc:grpChg>
        <pc:graphicFrameChg chg="add del">
          <ac:chgData name="RIDDLE, SHARON L." userId="c0b1b4fc-50a4-413f-9d2f-a24372d22cfb" providerId="ADAL" clId="{2FF7C329-6CE6-424A-9A7B-4C8323099F92}" dt="2023-10-23T16:14:24.191" v="5451" actId="26606"/>
          <ac:graphicFrameMkLst>
            <pc:docMk/>
            <pc:sldMk cId="1062072159" sldId="288"/>
            <ac:graphicFrameMk id="5" creationId="{D580A227-464E-AFFC-013B-F22D6BA7F42F}"/>
          </ac:graphicFrameMkLst>
        </pc:graphicFrameChg>
        <pc:graphicFrameChg chg="add del">
          <ac:chgData name="RIDDLE, SHARON L." userId="c0b1b4fc-50a4-413f-9d2f-a24372d22cfb" providerId="ADAL" clId="{2FF7C329-6CE6-424A-9A7B-4C8323099F92}" dt="2023-10-23T16:14:56.378" v="5455" actId="26606"/>
          <ac:graphicFrameMkLst>
            <pc:docMk/>
            <pc:sldMk cId="1062072159" sldId="288"/>
            <ac:graphicFrameMk id="12" creationId="{F8A57070-6833-51BB-C413-396B4CE7DF58}"/>
          </ac:graphicFrameMkLst>
        </pc:graphicFrameChg>
        <pc:picChg chg="add del mod topLvl modCrop">
          <ac:chgData name="RIDDLE, SHARON L." userId="c0b1b4fc-50a4-413f-9d2f-a24372d22cfb" providerId="ADAL" clId="{2FF7C329-6CE6-424A-9A7B-4C8323099F92}" dt="2023-10-31T17:03:57.646" v="21982" actId="478"/>
          <ac:picMkLst>
            <pc:docMk/>
            <pc:sldMk cId="1062072159" sldId="288"/>
            <ac:picMk id="3" creationId="{EECD5075-3CA1-B79E-4B97-206001205F47}"/>
          </ac:picMkLst>
        </pc:picChg>
        <pc:picChg chg="add del mod ord modCrop">
          <ac:chgData name="RIDDLE, SHARON L." userId="c0b1b4fc-50a4-413f-9d2f-a24372d22cfb" providerId="ADAL" clId="{2FF7C329-6CE6-424A-9A7B-4C8323099F92}" dt="2023-10-31T14:15:15.522" v="17546" actId="478"/>
          <ac:picMkLst>
            <pc:docMk/>
            <pc:sldMk cId="1062072159" sldId="288"/>
            <ac:picMk id="4" creationId="{44AADF03-EE47-9A64-2439-39FE17603FA3}"/>
          </ac:picMkLst>
        </pc:picChg>
        <pc:picChg chg="add del">
          <ac:chgData name="RIDDLE, SHARON L." userId="c0b1b4fc-50a4-413f-9d2f-a24372d22cfb" providerId="ADAL" clId="{2FF7C329-6CE6-424A-9A7B-4C8323099F92}" dt="2023-10-25T10:58:57.444" v="5753" actId="478"/>
          <ac:picMkLst>
            <pc:docMk/>
            <pc:sldMk cId="1062072159" sldId="288"/>
            <ac:picMk id="15" creationId="{FD9E53B9-DCBE-9C8D-AAE9-9612FF6FB6CE}"/>
          </ac:picMkLst>
        </pc:picChg>
      </pc:sldChg>
      <pc:sldChg chg="addSp delSp modSp mod delAnim modAnim chgLayout modNotesTx">
        <pc:chgData name="RIDDLE, SHARON L." userId="c0b1b4fc-50a4-413f-9d2f-a24372d22cfb" providerId="ADAL" clId="{2FF7C329-6CE6-424A-9A7B-4C8323099F92}" dt="2023-11-01T09:29:06.845" v="22405" actId="20577"/>
        <pc:sldMkLst>
          <pc:docMk/>
          <pc:sldMk cId="917503377" sldId="289"/>
        </pc:sldMkLst>
        <pc:spChg chg="mod ord">
          <ac:chgData name="RIDDLE, SHARON L." userId="c0b1b4fc-50a4-413f-9d2f-a24372d22cfb" providerId="ADAL" clId="{2FF7C329-6CE6-424A-9A7B-4C8323099F92}" dt="2023-10-31T17:13:31.781" v="22032" actId="700"/>
          <ac:spMkLst>
            <pc:docMk/>
            <pc:sldMk cId="917503377" sldId="289"/>
            <ac:spMk id="2" creationId="{13959504-5755-DBBB-35F0-C0A4726C11F0}"/>
          </ac:spMkLst>
        </pc:spChg>
        <pc:spChg chg="add del mod ord">
          <ac:chgData name="RIDDLE, SHARON L." userId="c0b1b4fc-50a4-413f-9d2f-a24372d22cfb" providerId="ADAL" clId="{2FF7C329-6CE6-424A-9A7B-4C8323099F92}" dt="2023-10-31T17:14:05.930" v="22035" actId="931"/>
          <ac:spMkLst>
            <pc:docMk/>
            <pc:sldMk cId="917503377" sldId="289"/>
            <ac:spMk id="3" creationId="{A10DE7CE-2AC2-FA86-99F9-5C6CB15F51F4}"/>
          </ac:spMkLst>
        </pc:spChg>
        <pc:spChg chg="del mod">
          <ac:chgData name="RIDDLE, SHARON L." userId="c0b1b4fc-50a4-413f-9d2f-a24372d22cfb" providerId="ADAL" clId="{2FF7C329-6CE6-424A-9A7B-4C8323099F92}" dt="2023-10-25T11:21:18.125" v="6363" actId="478"/>
          <ac:spMkLst>
            <pc:docMk/>
            <pc:sldMk cId="917503377" sldId="289"/>
            <ac:spMk id="4" creationId="{458B6A21-73A8-84C2-616A-6EA5AF7B2E20}"/>
          </ac:spMkLst>
        </pc:spChg>
        <pc:spChg chg="add mod ord">
          <ac:chgData name="RIDDLE, SHARON L." userId="c0b1b4fc-50a4-413f-9d2f-a24372d22cfb" providerId="ADAL" clId="{2FF7C329-6CE6-424A-9A7B-4C8323099F92}" dt="2023-10-31T17:18:13.045" v="22080" actId="20577"/>
          <ac:spMkLst>
            <pc:docMk/>
            <pc:sldMk cId="917503377" sldId="289"/>
            <ac:spMk id="5" creationId="{DDAB472E-7682-2DE9-A76A-C551A510F161}"/>
          </ac:spMkLst>
        </pc:spChg>
        <pc:spChg chg="add del mod">
          <ac:chgData name="RIDDLE, SHARON L." userId="c0b1b4fc-50a4-413f-9d2f-a24372d22cfb" providerId="ADAL" clId="{2FF7C329-6CE6-424A-9A7B-4C8323099F92}" dt="2023-10-25T11:21:25.570" v="6364" actId="478"/>
          <ac:spMkLst>
            <pc:docMk/>
            <pc:sldMk cId="917503377" sldId="289"/>
            <ac:spMk id="6" creationId="{7864D57F-FE91-8132-47D2-8AA8FE3E6386}"/>
          </ac:spMkLst>
        </pc:spChg>
        <pc:spChg chg="del mod">
          <ac:chgData name="RIDDLE, SHARON L." userId="c0b1b4fc-50a4-413f-9d2f-a24372d22cfb" providerId="ADAL" clId="{2FF7C329-6CE6-424A-9A7B-4C8323099F92}" dt="2023-10-17T09:06:22.154" v="318"/>
          <ac:spMkLst>
            <pc:docMk/>
            <pc:sldMk cId="917503377" sldId="289"/>
            <ac:spMk id="6" creationId="{D4212558-DE35-11D4-AAE3-0D8403095BD4}"/>
          </ac:spMkLst>
        </pc:spChg>
        <pc:spChg chg="del mod">
          <ac:chgData name="RIDDLE, SHARON L." userId="c0b1b4fc-50a4-413f-9d2f-a24372d22cfb" providerId="ADAL" clId="{2FF7C329-6CE6-424A-9A7B-4C8323099F92}" dt="2023-10-17T09:03:29.311" v="300" actId="478"/>
          <ac:spMkLst>
            <pc:docMk/>
            <pc:sldMk cId="917503377" sldId="289"/>
            <ac:spMk id="8" creationId="{2AACE6D3-C387-DBE0-FC42-8BE887A4E9B9}"/>
          </ac:spMkLst>
        </pc:spChg>
        <pc:picChg chg="add mod modCrop">
          <ac:chgData name="RIDDLE, SHARON L." userId="c0b1b4fc-50a4-413f-9d2f-a24372d22cfb" providerId="ADAL" clId="{2FF7C329-6CE6-424A-9A7B-4C8323099F92}" dt="2023-10-31T17:17:31.294" v="22073" actId="1076"/>
          <ac:picMkLst>
            <pc:docMk/>
            <pc:sldMk cId="917503377" sldId="289"/>
            <ac:picMk id="6" creationId="{E62DAFE5-18AF-5B66-4A6A-969CB99FB78B}"/>
          </ac:picMkLst>
        </pc:picChg>
        <pc:picChg chg="del">
          <ac:chgData name="RIDDLE, SHARON L." userId="c0b1b4fc-50a4-413f-9d2f-a24372d22cfb" providerId="ADAL" clId="{2FF7C329-6CE6-424A-9A7B-4C8323099F92}" dt="2023-10-17T09:03:16.683" v="297" actId="478"/>
          <ac:picMkLst>
            <pc:docMk/>
            <pc:sldMk cId="917503377" sldId="289"/>
            <ac:picMk id="7" creationId="{4E5A3541-6925-D857-3EED-144CE63E9A87}"/>
          </ac:picMkLst>
        </pc:picChg>
      </pc:sldChg>
      <pc:sldChg chg="addSp delSp modSp new mod ord modClrScheme modAnim chgLayout modNotesTx">
        <pc:chgData name="RIDDLE, SHARON L." userId="c0b1b4fc-50a4-413f-9d2f-a24372d22cfb" providerId="ADAL" clId="{2FF7C329-6CE6-424A-9A7B-4C8323099F92}" dt="2023-10-27T12:23:54.623" v="11932" actId="20577"/>
        <pc:sldMkLst>
          <pc:docMk/>
          <pc:sldMk cId="53007630" sldId="290"/>
        </pc:sldMkLst>
        <pc:spChg chg="del mod ord">
          <ac:chgData name="RIDDLE, SHARON L." userId="c0b1b4fc-50a4-413f-9d2f-a24372d22cfb" providerId="ADAL" clId="{2FF7C329-6CE6-424A-9A7B-4C8323099F92}" dt="2023-10-17T09:08:31.722" v="326" actId="700"/>
          <ac:spMkLst>
            <pc:docMk/>
            <pc:sldMk cId="53007630" sldId="290"/>
            <ac:spMk id="2" creationId="{0406EBF1-AD32-42FE-32C4-9C93CA6BE98F}"/>
          </ac:spMkLst>
        </pc:spChg>
        <pc:spChg chg="del mod ord">
          <ac:chgData name="RIDDLE, SHARON L." userId="c0b1b4fc-50a4-413f-9d2f-a24372d22cfb" providerId="ADAL" clId="{2FF7C329-6CE6-424A-9A7B-4C8323099F92}" dt="2023-10-17T09:08:31.722" v="326" actId="700"/>
          <ac:spMkLst>
            <pc:docMk/>
            <pc:sldMk cId="53007630" sldId="290"/>
            <ac:spMk id="3" creationId="{9C381A14-788D-8A9D-4DFD-B0A756631CCA}"/>
          </ac:spMkLst>
        </pc:spChg>
        <pc:spChg chg="del">
          <ac:chgData name="RIDDLE, SHARON L." userId="c0b1b4fc-50a4-413f-9d2f-a24372d22cfb" providerId="ADAL" clId="{2FF7C329-6CE6-424A-9A7B-4C8323099F92}" dt="2023-10-17T09:08:31.722" v="326" actId="700"/>
          <ac:spMkLst>
            <pc:docMk/>
            <pc:sldMk cId="53007630" sldId="290"/>
            <ac:spMk id="4" creationId="{88F11A21-7A11-599E-383E-4177747BB5DD}"/>
          </ac:spMkLst>
        </pc:spChg>
        <pc:spChg chg="add mod ord">
          <ac:chgData name="RIDDLE, SHARON L." userId="c0b1b4fc-50a4-413f-9d2f-a24372d22cfb" providerId="ADAL" clId="{2FF7C329-6CE6-424A-9A7B-4C8323099F92}" dt="2023-10-25T11:22:27.263" v="6399"/>
          <ac:spMkLst>
            <pc:docMk/>
            <pc:sldMk cId="53007630" sldId="290"/>
            <ac:spMk id="5" creationId="{0DD5F88A-4A14-4057-0C51-FF2934DDC7CF}"/>
          </ac:spMkLst>
        </pc:spChg>
        <pc:spChg chg="add mod ord">
          <ac:chgData name="RIDDLE, SHARON L." userId="c0b1b4fc-50a4-413f-9d2f-a24372d22cfb" providerId="ADAL" clId="{2FF7C329-6CE6-424A-9A7B-4C8323099F92}" dt="2023-10-25T12:02:30.714" v="7698" actId="14100"/>
          <ac:spMkLst>
            <pc:docMk/>
            <pc:sldMk cId="53007630" sldId="290"/>
            <ac:spMk id="6" creationId="{4A55A0C8-2EF5-A2D1-2E68-8881B6A4DA02}"/>
          </ac:spMkLst>
        </pc:spChg>
        <pc:picChg chg="add del mod">
          <ac:chgData name="RIDDLE, SHARON L." userId="c0b1b4fc-50a4-413f-9d2f-a24372d22cfb" providerId="ADAL" clId="{2FF7C329-6CE6-424A-9A7B-4C8323099F92}" dt="2023-10-25T11:03:34.051" v="5767" actId="478"/>
          <ac:picMkLst>
            <pc:docMk/>
            <pc:sldMk cId="53007630" sldId="290"/>
            <ac:picMk id="3" creationId="{EE12494B-9050-5A18-8D0F-5C9E975379D6}"/>
          </ac:picMkLst>
        </pc:picChg>
        <pc:picChg chg="add del mod ord">
          <ac:chgData name="RIDDLE, SHARON L." userId="c0b1b4fc-50a4-413f-9d2f-a24372d22cfb" providerId="ADAL" clId="{2FF7C329-6CE6-424A-9A7B-4C8323099F92}" dt="2023-10-25T11:12:08.605" v="5906" actId="478"/>
          <ac:picMkLst>
            <pc:docMk/>
            <pc:sldMk cId="53007630" sldId="290"/>
            <ac:picMk id="4" creationId="{3C7602DF-574B-4A26-8B76-8D7E862D5914}"/>
          </ac:picMkLst>
        </pc:picChg>
        <pc:picChg chg="add mod modCrop">
          <ac:chgData name="RIDDLE, SHARON L." userId="c0b1b4fc-50a4-413f-9d2f-a24372d22cfb" providerId="ADAL" clId="{2FF7C329-6CE6-424A-9A7B-4C8323099F92}" dt="2023-10-27T10:58:33.016" v="10742" actId="14100"/>
          <ac:picMkLst>
            <pc:docMk/>
            <pc:sldMk cId="53007630" sldId="290"/>
            <ac:picMk id="8" creationId="{4FAFFB87-E568-62F0-50E7-E43F5DECC211}"/>
          </ac:picMkLst>
        </pc:picChg>
      </pc:sldChg>
      <pc:sldChg chg="addSp delSp modSp new mod modClrScheme modAnim chgLayout modNotesTx">
        <pc:chgData name="RIDDLE, SHARON L." userId="c0b1b4fc-50a4-413f-9d2f-a24372d22cfb" providerId="ADAL" clId="{2FF7C329-6CE6-424A-9A7B-4C8323099F92}" dt="2023-11-01T09:27:30.289" v="22390" actId="20577"/>
        <pc:sldMkLst>
          <pc:docMk/>
          <pc:sldMk cId="1845415363" sldId="291"/>
        </pc:sldMkLst>
        <pc:spChg chg="add mod">
          <ac:chgData name="RIDDLE, SHARON L." userId="c0b1b4fc-50a4-413f-9d2f-a24372d22cfb" providerId="ADAL" clId="{2FF7C329-6CE6-424A-9A7B-4C8323099F92}" dt="2023-10-25T11:22:27.263" v="6399"/>
          <ac:spMkLst>
            <pc:docMk/>
            <pc:sldMk cId="1845415363" sldId="291"/>
            <ac:spMk id="2" creationId="{F96D06D9-8083-1580-A998-E5A22FF82D5D}"/>
          </ac:spMkLst>
        </pc:spChg>
        <pc:spChg chg="add del mod">
          <ac:chgData name="RIDDLE, SHARON L." userId="c0b1b4fc-50a4-413f-9d2f-a24372d22cfb" providerId="ADAL" clId="{2FF7C329-6CE6-424A-9A7B-4C8323099F92}" dt="2023-10-17T09:18:58.124" v="522"/>
          <ac:spMkLst>
            <pc:docMk/>
            <pc:sldMk cId="1845415363" sldId="291"/>
            <ac:spMk id="3" creationId="{D977385E-3FD4-FCE7-1AB4-AB26DF126EDA}"/>
          </ac:spMkLst>
        </pc:spChg>
        <pc:spChg chg="add mod">
          <ac:chgData name="RIDDLE, SHARON L." userId="c0b1b4fc-50a4-413f-9d2f-a24372d22cfb" providerId="ADAL" clId="{2FF7C329-6CE6-424A-9A7B-4C8323099F92}" dt="2023-11-01T09:27:30.289" v="22390" actId="20577"/>
          <ac:spMkLst>
            <pc:docMk/>
            <pc:sldMk cId="1845415363" sldId="291"/>
            <ac:spMk id="4" creationId="{C3798B5C-7D23-C056-D214-B6BDD3AB3860}"/>
          </ac:spMkLst>
        </pc:spChg>
        <pc:picChg chg="add mod">
          <ac:chgData name="RIDDLE, SHARON L." userId="c0b1b4fc-50a4-413f-9d2f-a24372d22cfb" providerId="ADAL" clId="{2FF7C329-6CE6-424A-9A7B-4C8323099F92}" dt="2023-10-27T13:09:01.912" v="14880" actId="208"/>
          <ac:picMkLst>
            <pc:docMk/>
            <pc:sldMk cId="1845415363" sldId="291"/>
            <ac:picMk id="3" creationId="{F8B8ED7B-E1C7-4986-B1D1-9DE3570702E5}"/>
          </ac:picMkLst>
        </pc:picChg>
        <pc:picChg chg="add mod">
          <ac:chgData name="RIDDLE, SHARON L." userId="c0b1b4fc-50a4-413f-9d2f-a24372d22cfb" providerId="ADAL" clId="{2FF7C329-6CE6-424A-9A7B-4C8323099F92}" dt="2023-10-27T12:55:34.141" v="13604" actId="1076"/>
          <ac:picMkLst>
            <pc:docMk/>
            <pc:sldMk cId="1845415363" sldId="291"/>
            <ac:picMk id="5" creationId="{6E67A39A-2EB1-C08C-5A99-7A7CAC1F9039}"/>
          </ac:picMkLst>
        </pc:picChg>
      </pc:sldChg>
      <pc:sldChg chg="addSp delSp modSp new mod modClrScheme chgLayout modNotesTx">
        <pc:chgData name="RIDDLE, SHARON L." userId="c0b1b4fc-50a4-413f-9d2f-a24372d22cfb" providerId="ADAL" clId="{2FF7C329-6CE6-424A-9A7B-4C8323099F92}" dt="2023-10-27T09:50:21.639" v="8477" actId="20577"/>
        <pc:sldMkLst>
          <pc:docMk/>
          <pc:sldMk cId="2053054496" sldId="292"/>
        </pc:sldMkLst>
        <pc:spChg chg="add mod">
          <ac:chgData name="RIDDLE, SHARON L." userId="c0b1b4fc-50a4-413f-9d2f-a24372d22cfb" providerId="ADAL" clId="{2FF7C329-6CE6-424A-9A7B-4C8323099F92}" dt="2023-10-25T11:22:27.263" v="6399"/>
          <ac:spMkLst>
            <pc:docMk/>
            <pc:sldMk cId="2053054496" sldId="292"/>
            <ac:spMk id="2" creationId="{4457D68B-911D-95CF-21E3-E4CDAE14C66C}"/>
          </ac:spMkLst>
        </pc:spChg>
        <pc:spChg chg="add del mod">
          <ac:chgData name="RIDDLE, SHARON L." userId="c0b1b4fc-50a4-413f-9d2f-a24372d22cfb" providerId="ADAL" clId="{2FF7C329-6CE6-424A-9A7B-4C8323099F92}" dt="2023-10-17T09:20:44.393" v="532"/>
          <ac:spMkLst>
            <pc:docMk/>
            <pc:sldMk cId="2053054496" sldId="292"/>
            <ac:spMk id="3" creationId="{51B82A6A-3470-5300-75F1-1E7F699DADBF}"/>
          </ac:spMkLst>
        </pc:spChg>
        <pc:spChg chg="add mod">
          <ac:chgData name="RIDDLE, SHARON L." userId="c0b1b4fc-50a4-413f-9d2f-a24372d22cfb" providerId="ADAL" clId="{2FF7C329-6CE6-424A-9A7B-4C8323099F92}" dt="2023-10-27T09:50:21.639" v="8477" actId="20577"/>
          <ac:spMkLst>
            <pc:docMk/>
            <pc:sldMk cId="2053054496" sldId="292"/>
            <ac:spMk id="3" creationId="{B3861054-1A4A-D7F3-D25E-E88DA4193B68}"/>
          </ac:spMkLst>
        </pc:spChg>
        <pc:picChg chg="add mod">
          <ac:chgData name="RIDDLE, SHARON L." userId="c0b1b4fc-50a4-413f-9d2f-a24372d22cfb" providerId="ADAL" clId="{2FF7C329-6CE6-424A-9A7B-4C8323099F92}" dt="2023-10-27T09:50:12.049" v="8475" actId="1076"/>
          <ac:picMkLst>
            <pc:docMk/>
            <pc:sldMk cId="2053054496" sldId="292"/>
            <ac:picMk id="5" creationId="{758D33A5-98E2-2B8E-E5BF-13F612D272ED}"/>
          </ac:picMkLst>
        </pc:picChg>
      </pc:sldChg>
      <pc:sldChg chg="addSp delSp modSp new mod modClrScheme modAnim chgLayout modNotesTx">
        <pc:chgData name="RIDDLE, SHARON L." userId="c0b1b4fc-50a4-413f-9d2f-a24372d22cfb" providerId="ADAL" clId="{2FF7C329-6CE6-424A-9A7B-4C8323099F92}" dt="2023-11-01T09:26:26.224" v="22382" actId="20577"/>
        <pc:sldMkLst>
          <pc:docMk/>
          <pc:sldMk cId="531568638" sldId="293"/>
        </pc:sldMkLst>
        <pc:spChg chg="add mod">
          <ac:chgData name="RIDDLE, SHARON L." userId="c0b1b4fc-50a4-413f-9d2f-a24372d22cfb" providerId="ADAL" clId="{2FF7C329-6CE6-424A-9A7B-4C8323099F92}" dt="2023-10-25T11:22:27.263" v="6399"/>
          <ac:spMkLst>
            <pc:docMk/>
            <pc:sldMk cId="531568638" sldId="293"/>
            <ac:spMk id="2" creationId="{B8F1F8B6-7851-7578-AA1F-6C62C49CC660}"/>
          </ac:spMkLst>
        </pc:spChg>
        <pc:spChg chg="add del mod">
          <ac:chgData name="RIDDLE, SHARON L." userId="c0b1b4fc-50a4-413f-9d2f-a24372d22cfb" providerId="ADAL" clId="{2FF7C329-6CE6-424A-9A7B-4C8323099F92}" dt="2023-10-17T09:21:44.152" v="537"/>
          <ac:spMkLst>
            <pc:docMk/>
            <pc:sldMk cId="531568638" sldId="293"/>
            <ac:spMk id="3" creationId="{118B1F53-9E23-1C4A-72F7-E7A37E914B51}"/>
          </ac:spMkLst>
        </pc:spChg>
        <pc:spChg chg="add del mod">
          <ac:chgData name="RIDDLE, SHARON L." userId="c0b1b4fc-50a4-413f-9d2f-a24372d22cfb" providerId="ADAL" clId="{2FF7C329-6CE6-424A-9A7B-4C8323099F92}" dt="2023-10-27T10:25:56.423" v="9034" actId="478"/>
          <ac:spMkLst>
            <pc:docMk/>
            <pc:sldMk cId="531568638" sldId="293"/>
            <ac:spMk id="3" creationId="{62E2C41B-8026-3452-5F2C-52AD89CB42D4}"/>
          </ac:spMkLst>
        </pc:spChg>
        <pc:spChg chg="add mod">
          <ac:chgData name="RIDDLE, SHARON L." userId="c0b1b4fc-50a4-413f-9d2f-a24372d22cfb" providerId="ADAL" clId="{2FF7C329-6CE6-424A-9A7B-4C8323099F92}" dt="2023-11-01T09:26:26.224" v="22382" actId="20577"/>
          <ac:spMkLst>
            <pc:docMk/>
            <pc:sldMk cId="531568638" sldId="293"/>
            <ac:spMk id="4" creationId="{7B9F06F5-ECEF-E9BA-E3BF-63985C180706}"/>
          </ac:spMkLst>
        </pc:spChg>
        <pc:picChg chg="add mod">
          <ac:chgData name="RIDDLE, SHARON L." userId="c0b1b4fc-50a4-413f-9d2f-a24372d22cfb" providerId="ADAL" clId="{2FF7C329-6CE6-424A-9A7B-4C8323099F92}" dt="2023-10-27T09:51:02.645" v="8478" actId="1076"/>
          <ac:picMkLst>
            <pc:docMk/>
            <pc:sldMk cId="531568638" sldId="293"/>
            <ac:picMk id="5" creationId="{CBE5D6F3-96F9-E23B-C203-1F093C583A38}"/>
          </ac:picMkLst>
        </pc:picChg>
        <pc:picChg chg="add del mod">
          <ac:chgData name="RIDDLE, SHARON L." userId="c0b1b4fc-50a4-413f-9d2f-a24372d22cfb" providerId="ADAL" clId="{2FF7C329-6CE6-424A-9A7B-4C8323099F92}" dt="2023-10-17T09:34:13.787" v="547" actId="478"/>
          <ac:picMkLst>
            <pc:docMk/>
            <pc:sldMk cId="531568638" sldId="293"/>
            <ac:picMk id="7" creationId="{96979C06-6949-9B01-1695-2051321DCC9C}"/>
          </ac:picMkLst>
        </pc:picChg>
      </pc:sldChg>
      <pc:sldChg chg="addSp delSp modSp add del mod modNotesTx">
        <pc:chgData name="RIDDLE, SHARON L." userId="c0b1b4fc-50a4-413f-9d2f-a24372d22cfb" providerId="ADAL" clId="{2FF7C329-6CE6-424A-9A7B-4C8323099F92}" dt="2023-10-27T12:41:06.817" v="13381" actId="47"/>
        <pc:sldMkLst>
          <pc:docMk/>
          <pc:sldMk cId="1138312684" sldId="294"/>
        </pc:sldMkLst>
        <pc:spChg chg="mod">
          <ac:chgData name="RIDDLE, SHARON L." userId="c0b1b4fc-50a4-413f-9d2f-a24372d22cfb" providerId="ADAL" clId="{2FF7C329-6CE6-424A-9A7B-4C8323099F92}" dt="2023-10-25T11:22:27.263" v="6399"/>
          <ac:spMkLst>
            <pc:docMk/>
            <pc:sldMk cId="1138312684" sldId="294"/>
            <ac:spMk id="2" creationId="{F96D06D9-8083-1580-A998-E5A22FF82D5D}"/>
          </ac:spMkLst>
        </pc:spChg>
        <pc:spChg chg="add del mod">
          <ac:chgData name="RIDDLE, SHARON L." userId="c0b1b4fc-50a4-413f-9d2f-a24372d22cfb" providerId="ADAL" clId="{2FF7C329-6CE6-424A-9A7B-4C8323099F92}" dt="2023-10-17T09:19:53.361" v="525"/>
          <ac:spMkLst>
            <pc:docMk/>
            <pc:sldMk cId="1138312684" sldId="294"/>
            <ac:spMk id="4" creationId="{AAA007D9-B355-A026-D794-4E6B7B42D2EA}"/>
          </ac:spMkLst>
        </pc:spChg>
        <pc:picChg chg="del">
          <ac:chgData name="RIDDLE, SHARON L." userId="c0b1b4fc-50a4-413f-9d2f-a24372d22cfb" providerId="ADAL" clId="{2FF7C329-6CE6-424A-9A7B-4C8323099F92}" dt="2023-10-17T09:19:34.918" v="524" actId="478"/>
          <ac:picMkLst>
            <pc:docMk/>
            <pc:sldMk cId="1138312684" sldId="294"/>
            <ac:picMk id="5" creationId="{6E67A39A-2EB1-C08C-5A99-7A7CAC1F9039}"/>
          </ac:picMkLst>
        </pc:picChg>
        <pc:picChg chg="add mod">
          <ac:chgData name="RIDDLE, SHARON L." userId="c0b1b4fc-50a4-413f-9d2f-a24372d22cfb" providerId="ADAL" clId="{2FF7C329-6CE6-424A-9A7B-4C8323099F92}" dt="2023-10-27T09:01:49.514" v="7812" actId="1076"/>
          <ac:picMkLst>
            <pc:docMk/>
            <pc:sldMk cId="1138312684" sldId="294"/>
            <ac:picMk id="7" creationId="{B9629DE2-DE50-92E4-F0EA-5E0AA915BF72}"/>
          </ac:picMkLst>
        </pc:picChg>
      </pc:sldChg>
      <pc:sldChg chg="addSp delSp modSp add del mod ord modNotesTx">
        <pc:chgData name="RIDDLE, SHARON L." userId="c0b1b4fc-50a4-413f-9d2f-a24372d22cfb" providerId="ADAL" clId="{2FF7C329-6CE6-424A-9A7B-4C8323099F92}" dt="2023-10-27T10:45:19.756" v="10238" actId="47"/>
        <pc:sldMkLst>
          <pc:docMk/>
          <pc:sldMk cId="3386242671" sldId="295"/>
        </pc:sldMkLst>
        <pc:spChg chg="mod">
          <ac:chgData name="RIDDLE, SHARON L." userId="c0b1b4fc-50a4-413f-9d2f-a24372d22cfb" providerId="ADAL" clId="{2FF7C329-6CE6-424A-9A7B-4C8323099F92}" dt="2023-10-25T11:22:27.263" v="6399"/>
          <ac:spMkLst>
            <pc:docMk/>
            <pc:sldMk cId="3386242671" sldId="295"/>
            <ac:spMk id="2" creationId="{B8F1F8B6-7851-7578-AA1F-6C62C49CC660}"/>
          </ac:spMkLst>
        </pc:spChg>
        <pc:spChg chg="add mod">
          <ac:chgData name="RIDDLE, SHARON L." userId="c0b1b4fc-50a4-413f-9d2f-a24372d22cfb" providerId="ADAL" clId="{2FF7C329-6CE6-424A-9A7B-4C8323099F92}" dt="2023-10-27T09:00:59.945" v="7799" actId="207"/>
          <ac:spMkLst>
            <pc:docMk/>
            <pc:sldMk cId="3386242671" sldId="295"/>
            <ac:spMk id="3" creationId="{CB81B244-24D1-89E1-1975-2200BD2CC1E7}"/>
          </ac:spMkLst>
        </pc:spChg>
        <pc:spChg chg="add del mod">
          <ac:chgData name="RIDDLE, SHARON L." userId="c0b1b4fc-50a4-413f-9d2f-a24372d22cfb" providerId="ADAL" clId="{2FF7C329-6CE6-424A-9A7B-4C8323099F92}" dt="2023-10-17T09:34:32.396" v="548"/>
          <ac:spMkLst>
            <pc:docMk/>
            <pc:sldMk cId="3386242671" sldId="295"/>
            <ac:spMk id="4" creationId="{FD2D565F-B4E5-DF1E-E807-241A181BBF1A}"/>
          </ac:spMkLst>
        </pc:spChg>
        <pc:spChg chg="add del mod">
          <ac:chgData name="RIDDLE, SHARON L." userId="c0b1b4fc-50a4-413f-9d2f-a24372d22cfb" providerId="ADAL" clId="{2FF7C329-6CE6-424A-9A7B-4C8323099F92}" dt="2023-10-17T09:34:39.899" v="550"/>
          <ac:spMkLst>
            <pc:docMk/>
            <pc:sldMk cId="3386242671" sldId="295"/>
            <ac:spMk id="10" creationId="{5606463A-3454-3CB3-57CD-C28C4D20C644}"/>
          </ac:spMkLst>
        </pc:spChg>
        <pc:picChg chg="del">
          <ac:chgData name="RIDDLE, SHARON L." userId="c0b1b4fc-50a4-413f-9d2f-a24372d22cfb" providerId="ADAL" clId="{2FF7C329-6CE6-424A-9A7B-4C8323099F92}" dt="2023-10-17T09:34:04.989" v="544" actId="478"/>
          <ac:picMkLst>
            <pc:docMk/>
            <pc:sldMk cId="3386242671" sldId="295"/>
            <ac:picMk id="5" creationId="{CBE5D6F3-96F9-E23B-C203-1F093C583A38}"/>
          </ac:picMkLst>
        </pc:picChg>
        <pc:picChg chg="del">
          <ac:chgData name="RIDDLE, SHARON L." userId="c0b1b4fc-50a4-413f-9d2f-a24372d22cfb" providerId="ADAL" clId="{2FF7C329-6CE6-424A-9A7B-4C8323099F92}" dt="2023-10-17T09:34:09.212" v="545" actId="478"/>
          <ac:picMkLst>
            <pc:docMk/>
            <pc:sldMk cId="3386242671" sldId="295"/>
            <ac:picMk id="7" creationId="{96979C06-6949-9B01-1695-2051321DCC9C}"/>
          </ac:picMkLst>
        </pc:picChg>
        <pc:picChg chg="add del mod">
          <ac:chgData name="RIDDLE, SHARON L." userId="c0b1b4fc-50a4-413f-9d2f-a24372d22cfb" providerId="ADAL" clId="{2FF7C329-6CE6-424A-9A7B-4C8323099F92}" dt="2023-10-17T09:34:36.161" v="549" actId="478"/>
          <ac:picMkLst>
            <pc:docMk/>
            <pc:sldMk cId="3386242671" sldId="295"/>
            <ac:picMk id="8" creationId="{43AABB76-7A07-CF39-FB1B-88A6F2DF391C}"/>
          </ac:picMkLst>
        </pc:picChg>
        <pc:picChg chg="add mod">
          <ac:chgData name="RIDDLE, SHARON L." userId="c0b1b4fc-50a4-413f-9d2f-a24372d22cfb" providerId="ADAL" clId="{2FF7C329-6CE6-424A-9A7B-4C8323099F92}" dt="2023-10-23T16:17:15.666" v="5470" actId="1076"/>
          <ac:picMkLst>
            <pc:docMk/>
            <pc:sldMk cId="3386242671" sldId="295"/>
            <ac:picMk id="12" creationId="{33D901AB-1918-C987-39CF-2F6E64CC4693}"/>
          </ac:picMkLst>
        </pc:picChg>
      </pc:sldChg>
      <pc:sldChg chg="addSp delSp modSp add mod ord modNotesTx">
        <pc:chgData name="RIDDLE, SHARON L." userId="c0b1b4fc-50a4-413f-9d2f-a24372d22cfb" providerId="ADAL" clId="{2FF7C329-6CE6-424A-9A7B-4C8323099F92}" dt="2023-10-27T13:29:25.441" v="16502" actId="5793"/>
        <pc:sldMkLst>
          <pc:docMk/>
          <pc:sldMk cId="844111918" sldId="296"/>
        </pc:sldMkLst>
        <pc:spChg chg="mod">
          <ac:chgData name="RIDDLE, SHARON L." userId="c0b1b4fc-50a4-413f-9d2f-a24372d22cfb" providerId="ADAL" clId="{2FF7C329-6CE6-424A-9A7B-4C8323099F92}" dt="2023-10-25T11:22:27.263" v="6399"/>
          <ac:spMkLst>
            <pc:docMk/>
            <pc:sldMk cId="844111918" sldId="296"/>
            <ac:spMk id="2" creationId="{B8F1F8B6-7851-7578-AA1F-6C62C49CC660}"/>
          </ac:spMkLst>
        </pc:spChg>
        <pc:spChg chg="add mod">
          <ac:chgData name="RIDDLE, SHARON L." userId="c0b1b4fc-50a4-413f-9d2f-a24372d22cfb" providerId="ADAL" clId="{2FF7C329-6CE6-424A-9A7B-4C8323099F92}" dt="2023-10-27T09:01:07.730" v="7803" actId="313"/>
          <ac:spMkLst>
            <pc:docMk/>
            <pc:sldMk cId="844111918" sldId="296"/>
            <ac:spMk id="3" creationId="{79A1818E-656F-4845-59DE-39BB5427DA4F}"/>
          </ac:spMkLst>
        </pc:spChg>
        <pc:spChg chg="add del mod">
          <ac:chgData name="RIDDLE, SHARON L." userId="c0b1b4fc-50a4-413f-9d2f-a24372d22cfb" providerId="ADAL" clId="{2FF7C329-6CE6-424A-9A7B-4C8323099F92}" dt="2023-10-17T09:35:10.539" v="558"/>
          <ac:spMkLst>
            <pc:docMk/>
            <pc:sldMk cId="844111918" sldId="296"/>
            <ac:spMk id="4" creationId="{E588F39B-C8BA-F034-6759-B0C042DCA1DE}"/>
          </ac:spMkLst>
        </pc:spChg>
        <pc:picChg chg="del">
          <ac:chgData name="RIDDLE, SHARON L." userId="c0b1b4fc-50a4-413f-9d2f-a24372d22cfb" providerId="ADAL" clId="{2FF7C329-6CE6-424A-9A7B-4C8323099F92}" dt="2023-10-17T09:34:56.044" v="556" actId="478"/>
          <ac:picMkLst>
            <pc:docMk/>
            <pc:sldMk cId="844111918" sldId="296"/>
            <ac:picMk id="5" creationId="{CBE5D6F3-96F9-E23B-C203-1F093C583A38}"/>
          </ac:picMkLst>
        </pc:picChg>
        <pc:picChg chg="del">
          <ac:chgData name="RIDDLE, SHARON L." userId="c0b1b4fc-50a4-413f-9d2f-a24372d22cfb" providerId="ADAL" clId="{2FF7C329-6CE6-424A-9A7B-4C8323099F92}" dt="2023-10-17T09:34:58.520" v="557" actId="478"/>
          <ac:picMkLst>
            <pc:docMk/>
            <pc:sldMk cId="844111918" sldId="296"/>
            <ac:picMk id="7" creationId="{96979C06-6949-9B01-1695-2051321DCC9C}"/>
          </ac:picMkLst>
        </pc:picChg>
        <pc:picChg chg="add mod">
          <ac:chgData name="RIDDLE, SHARON L." userId="c0b1b4fc-50a4-413f-9d2f-a24372d22cfb" providerId="ADAL" clId="{2FF7C329-6CE6-424A-9A7B-4C8323099F92}" dt="2023-10-23T16:17:23.196" v="5472" actId="14100"/>
          <ac:picMkLst>
            <pc:docMk/>
            <pc:sldMk cId="844111918" sldId="296"/>
            <ac:picMk id="8" creationId="{F5FDB666-BC9B-30D9-C36E-019979234470}"/>
          </ac:picMkLst>
        </pc:picChg>
      </pc:sldChg>
      <pc:sldChg chg="addSp delSp modSp add del mod setBg modNotesTx">
        <pc:chgData name="RIDDLE, SHARON L." userId="c0b1b4fc-50a4-413f-9d2f-a24372d22cfb" providerId="ADAL" clId="{2FF7C329-6CE6-424A-9A7B-4C8323099F92}" dt="2023-10-27T12:28:26.656" v="12412" actId="5793"/>
        <pc:sldMkLst>
          <pc:docMk/>
          <pc:sldMk cId="3671781608" sldId="297"/>
        </pc:sldMkLst>
        <pc:spChg chg="add del mod ord">
          <ac:chgData name="RIDDLE, SHARON L." userId="c0b1b4fc-50a4-413f-9d2f-a24372d22cfb" providerId="ADAL" clId="{2FF7C329-6CE6-424A-9A7B-4C8323099F92}" dt="2023-10-27T10:55:35.465" v="10677" actId="255"/>
          <ac:spMkLst>
            <pc:docMk/>
            <pc:sldMk cId="3671781608" sldId="297"/>
            <ac:spMk id="2" creationId="{B78B2BB1-66CE-FC3C-9235-EE3F3FB86A68}"/>
          </ac:spMkLst>
        </pc:spChg>
        <pc:spChg chg="del mod">
          <ac:chgData name="RIDDLE, SHARON L." userId="c0b1b4fc-50a4-413f-9d2f-a24372d22cfb" providerId="ADAL" clId="{2FF7C329-6CE6-424A-9A7B-4C8323099F92}" dt="2023-10-27T10:51:41.628" v="10638" actId="478"/>
          <ac:spMkLst>
            <pc:docMk/>
            <pc:sldMk cId="3671781608" sldId="297"/>
            <ac:spMk id="3" creationId="{F577DC00-B132-655E-FD62-5EA8C4F9B47B}"/>
          </ac:spMkLst>
        </pc:spChg>
        <pc:spChg chg="del">
          <ac:chgData name="RIDDLE, SHARON L." userId="c0b1b4fc-50a4-413f-9d2f-a24372d22cfb" providerId="ADAL" clId="{2FF7C329-6CE6-424A-9A7B-4C8323099F92}" dt="2023-10-17T10:02:03.659" v="1163"/>
          <ac:spMkLst>
            <pc:docMk/>
            <pc:sldMk cId="3671781608" sldId="297"/>
            <ac:spMk id="4" creationId="{8DD059A9-0699-D3A8-44A0-8B7598CD4077}"/>
          </ac:spMkLst>
        </pc:spChg>
        <pc:spChg chg="add mod">
          <ac:chgData name="RIDDLE, SHARON L." userId="c0b1b4fc-50a4-413f-9d2f-a24372d22cfb" providerId="ADAL" clId="{2FF7C329-6CE6-424A-9A7B-4C8323099F92}" dt="2023-10-27T10:58:20.166" v="10741" actId="14100"/>
          <ac:spMkLst>
            <pc:docMk/>
            <pc:sldMk cId="3671781608" sldId="297"/>
            <ac:spMk id="6" creationId="{7C874ABE-924B-9081-8161-285B1EC26116}"/>
          </ac:spMkLst>
        </pc:spChg>
        <pc:spChg chg="add del mod">
          <ac:chgData name="RIDDLE, SHARON L." userId="c0b1b4fc-50a4-413f-9d2f-a24372d22cfb" providerId="ADAL" clId="{2FF7C329-6CE6-424A-9A7B-4C8323099F92}" dt="2023-10-17T10:03:55.611" v="1210"/>
          <ac:spMkLst>
            <pc:docMk/>
            <pc:sldMk cId="3671781608" sldId="297"/>
            <ac:spMk id="6" creationId="{EFD9A891-A560-8D60-0062-9B7D72DC284A}"/>
          </ac:spMkLst>
        </pc:spChg>
        <pc:spChg chg="add mod ord">
          <ac:chgData name="RIDDLE, SHARON L." userId="c0b1b4fc-50a4-413f-9d2f-a24372d22cfb" providerId="ADAL" clId="{2FF7C329-6CE6-424A-9A7B-4C8323099F92}" dt="2023-10-27T10:57:58.437" v="10739" actId="1076"/>
          <ac:spMkLst>
            <pc:docMk/>
            <pc:sldMk cId="3671781608" sldId="297"/>
            <ac:spMk id="7" creationId="{72452543-5C2E-39E9-825B-21437B795EF0}"/>
          </ac:spMkLst>
        </pc:spChg>
        <pc:spChg chg="add del mod">
          <ac:chgData name="RIDDLE, SHARON L." userId="c0b1b4fc-50a4-413f-9d2f-a24372d22cfb" providerId="ADAL" clId="{2FF7C329-6CE6-424A-9A7B-4C8323099F92}" dt="2023-10-27T10:53:26.925" v="10656" actId="478"/>
          <ac:spMkLst>
            <pc:docMk/>
            <pc:sldMk cId="3671781608" sldId="297"/>
            <ac:spMk id="9" creationId="{5DD335AE-BA9B-8983-79BF-FD5DCE83D7B7}"/>
          </ac:spMkLst>
        </pc:spChg>
        <pc:spChg chg="add del">
          <ac:chgData name="RIDDLE, SHARON L." userId="c0b1b4fc-50a4-413f-9d2f-a24372d22cfb" providerId="ADAL" clId="{2FF7C329-6CE6-424A-9A7B-4C8323099F92}" dt="2023-10-27T10:53:28.284" v="10658" actId="26606"/>
          <ac:spMkLst>
            <pc:docMk/>
            <pc:sldMk cId="3671781608" sldId="297"/>
            <ac:spMk id="12" creationId="{9AA72BD9-2C5A-4EDC-931F-5AA08EACA0F3}"/>
          </ac:spMkLst>
        </pc:spChg>
        <pc:spChg chg="add del">
          <ac:chgData name="RIDDLE, SHARON L." userId="c0b1b4fc-50a4-413f-9d2f-a24372d22cfb" providerId="ADAL" clId="{2FF7C329-6CE6-424A-9A7B-4C8323099F92}" dt="2023-10-27T10:53:28.284" v="10658" actId="26606"/>
          <ac:spMkLst>
            <pc:docMk/>
            <pc:sldMk cId="3671781608" sldId="297"/>
            <ac:spMk id="14" creationId="{DD3981AC-7B61-4947-BCF3-F7AA7FA385B9}"/>
          </ac:spMkLst>
        </pc:spChg>
        <pc:spChg chg="add del">
          <ac:chgData name="RIDDLE, SHARON L." userId="c0b1b4fc-50a4-413f-9d2f-a24372d22cfb" providerId="ADAL" clId="{2FF7C329-6CE6-424A-9A7B-4C8323099F92}" dt="2023-10-27T10:53:28.284" v="10658" actId="26606"/>
          <ac:spMkLst>
            <pc:docMk/>
            <pc:sldMk cId="3671781608" sldId="297"/>
            <ac:spMk id="16" creationId="{55D4142C-5077-457F-A6AD-3FECFDB39685}"/>
          </ac:spMkLst>
        </pc:spChg>
        <pc:spChg chg="add del">
          <ac:chgData name="RIDDLE, SHARON L." userId="c0b1b4fc-50a4-413f-9d2f-a24372d22cfb" providerId="ADAL" clId="{2FF7C329-6CE6-424A-9A7B-4C8323099F92}" dt="2023-10-27T10:53:28.284" v="10658" actId="26606"/>
          <ac:spMkLst>
            <pc:docMk/>
            <pc:sldMk cId="3671781608" sldId="297"/>
            <ac:spMk id="18" creationId="{7A5F0580-5EE9-419F-96EE-B6529EF6E7D0}"/>
          </ac:spMkLst>
        </pc:spChg>
        <pc:picChg chg="add mod">
          <ac:chgData name="RIDDLE, SHARON L." userId="c0b1b4fc-50a4-413f-9d2f-a24372d22cfb" providerId="ADAL" clId="{2FF7C329-6CE6-424A-9A7B-4C8323099F92}" dt="2023-10-27T10:58:16.418" v="10740" actId="14100"/>
          <ac:picMkLst>
            <pc:docMk/>
            <pc:sldMk cId="3671781608" sldId="297"/>
            <ac:picMk id="5" creationId="{D1C5982B-0560-F01B-0A43-F9CEA7B10D04}"/>
          </ac:picMkLst>
        </pc:picChg>
      </pc:sldChg>
      <pc:sldChg chg="modSp new mod">
        <pc:chgData name="RIDDLE, SHARON L." userId="c0b1b4fc-50a4-413f-9d2f-a24372d22cfb" providerId="ADAL" clId="{2FF7C329-6CE6-424A-9A7B-4C8323099F92}" dt="2023-10-31T14:54:12.263" v="18084"/>
        <pc:sldMkLst>
          <pc:docMk/>
          <pc:sldMk cId="2002522027" sldId="298"/>
        </pc:sldMkLst>
        <pc:spChg chg="mod">
          <ac:chgData name="RIDDLE, SHARON L." userId="c0b1b4fc-50a4-413f-9d2f-a24372d22cfb" providerId="ADAL" clId="{2FF7C329-6CE6-424A-9A7B-4C8323099F92}" dt="2023-10-25T12:06:36.989" v="7754" actId="20577"/>
          <ac:spMkLst>
            <pc:docMk/>
            <pc:sldMk cId="2002522027" sldId="298"/>
            <ac:spMk id="2" creationId="{30F89E6E-D673-298C-6C18-41AB0E97CA09}"/>
          </ac:spMkLst>
        </pc:spChg>
        <pc:spChg chg="mod">
          <ac:chgData name="RIDDLE, SHARON L." userId="c0b1b4fc-50a4-413f-9d2f-a24372d22cfb" providerId="ADAL" clId="{2FF7C329-6CE6-424A-9A7B-4C8323099F92}" dt="2023-10-31T14:54:12.263" v="18084"/>
          <ac:spMkLst>
            <pc:docMk/>
            <pc:sldMk cId="2002522027" sldId="298"/>
            <ac:spMk id="3" creationId="{23611D2B-248F-9F7F-5D37-A8510E69461A}"/>
          </ac:spMkLst>
        </pc:spChg>
      </pc:sldChg>
      <pc:sldChg chg="addSp delSp modSp new del mod setBg modClrScheme chgLayout">
        <pc:chgData name="RIDDLE, SHARON L." userId="c0b1b4fc-50a4-413f-9d2f-a24372d22cfb" providerId="ADAL" clId="{2FF7C329-6CE6-424A-9A7B-4C8323099F92}" dt="2023-10-27T10:53:24.770" v="10654" actId="680"/>
        <pc:sldMkLst>
          <pc:docMk/>
          <pc:sldMk cId="33189868" sldId="299"/>
        </pc:sldMkLst>
        <pc:spChg chg="add del">
          <ac:chgData name="RIDDLE, SHARON L." userId="c0b1b4fc-50a4-413f-9d2f-a24372d22cfb" providerId="ADAL" clId="{2FF7C329-6CE6-424A-9A7B-4C8323099F92}" dt="2023-10-27T10:53:23.553" v="10653" actId="700"/>
          <ac:spMkLst>
            <pc:docMk/>
            <pc:sldMk cId="33189868" sldId="299"/>
            <ac:spMk id="2" creationId="{1EDD0B5D-D672-B40C-D844-B2DEC6E7902C}"/>
          </ac:spMkLst>
        </pc:spChg>
        <pc:spChg chg="add del">
          <ac:chgData name="RIDDLE, SHARON L." userId="c0b1b4fc-50a4-413f-9d2f-a24372d22cfb" providerId="ADAL" clId="{2FF7C329-6CE6-424A-9A7B-4C8323099F92}" dt="2023-10-27T10:53:23.553" v="10653" actId="700"/>
          <ac:spMkLst>
            <pc:docMk/>
            <pc:sldMk cId="33189868" sldId="299"/>
            <ac:spMk id="3" creationId="{F41E61FD-8830-3CC8-C4EB-D374101C47E7}"/>
          </ac:spMkLst>
        </pc:spChg>
        <pc:spChg chg="add del">
          <ac:chgData name="RIDDLE, SHARON L." userId="c0b1b4fc-50a4-413f-9d2f-a24372d22cfb" providerId="ADAL" clId="{2FF7C329-6CE6-424A-9A7B-4C8323099F92}" dt="2023-10-27T10:53:23.553" v="10653" actId="700"/>
          <ac:spMkLst>
            <pc:docMk/>
            <pc:sldMk cId="33189868" sldId="299"/>
            <ac:spMk id="4" creationId="{46D4837E-F269-EEBC-F257-AFED3715EA84}"/>
          </ac:spMkLst>
        </pc:spChg>
        <pc:spChg chg="add del">
          <ac:chgData name="RIDDLE, SHARON L." userId="c0b1b4fc-50a4-413f-9d2f-a24372d22cfb" providerId="ADAL" clId="{2FF7C329-6CE6-424A-9A7B-4C8323099F92}" dt="2023-10-27T10:53:18.774" v="10650" actId="26606"/>
          <ac:spMkLst>
            <pc:docMk/>
            <pc:sldMk cId="33189868" sldId="299"/>
            <ac:spMk id="10" creationId="{42A4FC2C-047E-45A5-965D-8E1E3BF09BC6}"/>
          </ac:spMkLst>
        </pc:spChg>
        <pc:picChg chg="add del mod">
          <ac:chgData name="RIDDLE, SHARON L." userId="c0b1b4fc-50a4-413f-9d2f-a24372d22cfb" providerId="ADAL" clId="{2FF7C329-6CE6-424A-9A7B-4C8323099F92}" dt="2023-10-27T10:53:21.596" v="10652"/>
          <ac:picMkLst>
            <pc:docMk/>
            <pc:sldMk cId="33189868" sldId="299"/>
            <ac:picMk id="5" creationId="{E1455495-54B5-3D79-5AF7-159E3178C3A4}"/>
          </ac:picMkLst>
        </pc:picChg>
      </pc:sldChg>
      <pc:sldChg chg="modSp new del mod">
        <pc:chgData name="RIDDLE, SHARON L." userId="c0b1b4fc-50a4-413f-9d2f-a24372d22cfb" providerId="ADAL" clId="{2FF7C329-6CE6-424A-9A7B-4C8323099F92}" dt="2023-10-31T16:50:53.052" v="21806" actId="47"/>
        <pc:sldMkLst>
          <pc:docMk/>
          <pc:sldMk cId="3094643585" sldId="299"/>
        </pc:sldMkLst>
        <pc:spChg chg="mod">
          <ac:chgData name="RIDDLE, SHARON L." userId="c0b1b4fc-50a4-413f-9d2f-a24372d22cfb" providerId="ADAL" clId="{2FF7C329-6CE6-424A-9A7B-4C8323099F92}" dt="2023-10-31T15:34:51.696" v="18111" actId="20577"/>
          <ac:spMkLst>
            <pc:docMk/>
            <pc:sldMk cId="3094643585" sldId="299"/>
            <ac:spMk id="3" creationId="{FBA23133-67FD-8EDF-1370-F799061B56C6}"/>
          </ac:spMkLst>
        </pc:spChg>
      </pc:sldChg>
      <pc:sldChg chg="addSp delSp modSp new mod modClrScheme delAnim modAnim chgLayout modNotesTx">
        <pc:chgData name="RIDDLE, SHARON L." userId="c0b1b4fc-50a4-413f-9d2f-a24372d22cfb" providerId="ADAL" clId="{2FF7C329-6CE6-424A-9A7B-4C8323099F92}" dt="2023-11-01T09:26:05.378" v="22381" actId="20577"/>
        <pc:sldMkLst>
          <pc:docMk/>
          <pc:sldMk cId="2222033589" sldId="300"/>
        </pc:sldMkLst>
        <pc:spChg chg="mod ord">
          <ac:chgData name="RIDDLE, SHARON L." userId="c0b1b4fc-50a4-413f-9d2f-a24372d22cfb" providerId="ADAL" clId="{2FF7C329-6CE6-424A-9A7B-4C8323099F92}" dt="2023-10-31T17:21:51.807" v="22148" actId="20577"/>
          <ac:spMkLst>
            <pc:docMk/>
            <pc:sldMk cId="2222033589" sldId="300"/>
            <ac:spMk id="2" creationId="{076C2687-CD2E-9EA3-A3E8-33549957F30B}"/>
          </ac:spMkLst>
        </pc:spChg>
        <pc:spChg chg="mod ord">
          <ac:chgData name="RIDDLE, SHARON L." userId="c0b1b4fc-50a4-413f-9d2f-a24372d22cfb" providerId="ADAL" clId="{2FF7C329-6CE6-424A-9A7B-4C8323099F92}" dt="2023-11-01T09:26:05.378" v="22381" actId="20577"/>
          <ac:spMkLst>
            <pc:docMk/>
            <pc:sldMk cId="2222033589" sldId="300"/>
            <ac:spMk id="3" creationId="{D69BF32E-12FB-2E81-4408-E6CFF6F356EB}"/>
          </ac:spMkLst>
        </pc:spChg>
        <pc:spChg chg="add del mod">
          <ac:chgData name="RIDDLE, SHARON L." userId="c0b1b4fc-50a4-413f-9d2f-a24372d22cfb" providerId="ADAL" clId="{2FF7C329-6CE6-424A-9A7B-4C8323099F92}" dt="2023-10-31T16:39:19.254" v="21184"/>
          <ac:spMkLst>
            <pc:docMk/>
            <pc:sldMk cId="2222033589" sldId="300"/>
            <ac:spMk id="8" creationId="{1A1D6BE5-911C-1277-AA2A-7AA6FDCBAEB5}"/>
          </ac:spMkLst>
        </pc:spChg>
        <pc:spChg chg="add del mod">
          <ac:chgData name="RIDDLE, SHARON L." userId="c0b1b4fc-50a4-413f-9d2f-a24372d22cfb" providerId="ADAL" clId="{2FF7C329-6CE6-424A-9A7B-4C8323099F92}" dt="2023-10-31T16:50:43.320" v="21805"/>
          <ac:spMkLst>
            <pc:docMk/>
            <pc:sldMk cId="2222033589" sldId="300"/>
            <ac:spMk id="9" creationId="{E063D4A5-318C-01D2-5996-7DE5B583C2DD}"/>
          </ac:spMkLst>
        </pc:spChg>
        <pc:spChg chg="add mod ord">
          <ac:chgData name="RIDDLE, SHARON L." userId="c0b1b4fc-50a4-413f-9d2f-a24372d22cfb" providerId="ADAL" clId="{2FF7C329-6CE6-424A-9A7B-4C8323099F92}" dt="2023-10-31T16:49:50.896" v="21744" actId="2711"/>
          <ac:spMkLst>
            <pc:docMk/>
            <pc:sldMk cId="2222033589" sldId="300"/>
            <ac:spMk id="10" creationId="{5A7CF642-89B1-8640-5949-743BB75118B4}"/>
          </ac:spMkLst>
        </pc:spChg>
        <pc:picChg chg="add del mod">
          <ac:chgData name="RIDDLE, SHARON L." userId="c0b1b4fc-50a4-413f-9d2f-a24372d22cfb" providerId="ADAL" clId="{2FF7C329-6CE6-424A-9A7B-4C8323099F92}" dt="2023-10-31T16:18:58.627" v="20198" actId="478"/>
          <ac:picMkLst>
            <pc:docMk/>
            <pc:sldMk cId="2222033589" sldId="300"/>
            <ac:picMk id="5" creationId="{DEEADE01-D297-AF07-47C4-4F706206222B}"/>
          </ac:picMkLst>
        </pc:picChg>
        <pc:picChg chg="add del mod">
          <ac:chgData name="RIDDLE, SHARON L." userId="c0b1b4fc-50a4-413f-9d2f-a24372d22cfb" providerId="ADAL" clId="{2FF7C329-6CE6-424A-9A7B-4C8323099F92}" dt="2023-10-31T16:30:16.177" v="20937" actId="21"/>
          <ac:picMkLst>
            <pc:docMk/>
            <pc:sldMk cId="2222033589" sldId="300"/>
            <ac:picMk id="7" creationId="{7C980B21-A881-344E-70A3-05A6FE47BB48}"/>
          </ac:picMkLst>
        </pc:picChg>
      </pc:sldChg>
      <pc:sldChg chg="addSp delSp modSp new mod modClrScheme modAnim chgLayout modNotesTx">
        <pc:chgData name="RIDDLE, SHARON L." userId="c0b1b4fc-50a4-413f-9d2f-a24372d22cfb" providerId="ADAL" clId="{2FF7C329-6CE6-424A-9A7B-4C8323099F92}" dt="2023-11-01T09:25:08.921" v="22359" actId="14100"/>
        <pc:sldMkLst>
          <pc:docMk/>
          <pc:sldMk cId="1967432471" sldId="301"/>
        </pc:sldMkLst>
        <pc:spChg chg="del mod ord">
          <ac:chgData name="RIDDLE, SHARON L." userId="c0b1b4fc-50a4-413f-9d2f-a24372d22cfb" providerId="ADAL" clId="{2FF7C329-6CE6-424A-9A7B-4C8323099F92}" dt="2023-10-31T16:25:25.155" v="20627" actId="700"/>
          <ac:spMkLst>
            <pc:docMk/>
            <pc:sldMk cId="1967432471" sldId="301"/>
            <ac:spMk id="2" creationId="{322B22C5-C6A9-B7DA-37F3-1C786ADD9F82}"/>
          </ac:spMkLst>
        </pc:spChg>
        <pc:spChg chg="del mod ord">
          <ac:chgData name="RIDDLE, SHARON L." userId="c0b1b4fc-50a4-413f-9d2f-a24372d22cfb" providerId="ADAL" clId="{2FF7C329-6CE6-424A-9A7B-4C8323099F92}" dt="2023-10-31T16:26:20.738" v="20676" actId="700"/>
          <ac:spMkLst>
            <pc:docMk/>
            <pc:sldMk cId="1967432471" sldId="301"/>
            <ac:spMk id="3" creationId="{E3A71E70-B0BA-C4D9-0988-83102A20AD25}"/>
          </ac:spMkLst>
        </pc:spChg>
        <pc:spChg chg="add mod ord">
          <ac:chgData name="RIDDLE, SHARON L." userId="c0b1b4fc-50a4-413f-9d2f-a24372d22cfb" providerId="ADAL" clId="{2FF7C329-6CE6-424A-9A7B-4C8323099F92}" dt="2023-10-31T16:30:11.570" v="20936" actId="700"/>
          <ac:spMkLst>
            <pc:docMk/>
            <pc:sldMk cId="1967432471" sldId="301"/>
            <ac:spMk id="4" creationId="{F415E648-2C94-DFA7-ABAF-41B30DC01386}"/>
          </ac:spMkLst>
        </pc:spChg>
        <pc:spChg chg="add mod ord">
          <ac:chgData name="RIDDLE, SHARON L." userId="c0b1b4fc-50a4-413f-9d2f-a24372d22cfb" providerId="ADAL" clId="{2FF7C329-6CE6-424A-9A7B-4C8323099F92}" dt="2023-11-01T09:25:02.984" v="22357" actId="14100"/>
          <ac:spMkLst>
            <pc:docMk/>
            <pc:sldMk cId="1967432471" sldId="301"/>
            <ac:spMk id="5" creationId="{866EDB53-8B6C-368E-D50D-E43FCF5005C8}"/>
          </ac:spMkLst>
        </pc:spChg>
        <pc:spChg chg="add del mod ord">
          <ac:chgData name="RIDDLE, SHARON L." userId="c0b1b4fc-50a4-413f-9d2f-a24372d22cfb" providerId="ADAL" clId="{2FF7C329-6CE6-424A-9A7B-4C8323099F92}" dt="2023-10-31T16:30:25.858" v="20938"/>
          <ac:spMkLst>
            <pc:docMk/>
            <pc:sldMk cId="1967432471" sldId="301"/>
            <ac:spMk id="6" creationId="{C2DD80C4-A07A-D410-B38C-AD1D4E64609E}"/>
          </ac:spMkLst>
        </pc:spChg>
        <pc:picChg chg="add mod">
          <ac:chgData name="RIDDLE, SHARON L." userId="c0b1b4fc-50a4-413f-9d2f-a24372d22cfb" providerId="ADAL" clId="{2FF7C329-6CE6-424A-9A7B-4C8323099F92}" dt="2023-11-01T09:25:08.921" v="22359" actId="14100"/>
          <ac:picMkLst>
            <pc:docMk/>
            <pc:sldMk cId="1967432471" sldId="301"/>
            <ac:picMk id="7" creationId="{DB020394-0875-738F-5B04-8D5D0AFC2D09}"/>
          </ac:picMkLst>
        </pc:picChg>
      </pc:sldChg>
      <pc:sldChg chg="addSp delSp modSp new mod modClrScheme chgLayout">
        <pc:chgData name="RIDDLE, SHARON L." userId="c0b1b4fc-50a4-413f-9d2f-a24372d22cfb" providerId="ADAL" clId="{2FF7C329-6CE6-424A-9A7B-4C8323099F92}" dt="2023-10-31T17:19:30.195" v="22103" actId="5793"/>
        <pc:sldMkLst>
          <pc:docMk/>
          <pc:sldMk cId="1167800259" sldId="302"/>
        </pc:sldMkLst>
        <pc:spChg chg="del mod ord">
          <ac:chgData name="RIDDLE, SHARON L." userId="c0b1b4fc-50a4-413f-9d2f-a24372d22cfb" providerId="ADAL" clId="{2FF7C329-6CE6-424A-9A7B-4C8323099F92}" dt="2023-10-31T17:19:24.331" v="22083" actId="700"/>
          <ac:spMkLst>
            <pc:docMk/>
            <pc:sldMk cId="1167800259" sldId="302"/>
            <ac:spMk id="2" creationId="{8499B8C3-F2C1-9A75-C865-952AB4D232CD}"/>
          </ac:spMkLst>
        </pc:spChg>
        <pc:spChg chg="del">
          <ac:chgData name="RIDDLE, SHARON L." userId="c0b1b4fc-50a4-413f-9d2f-a24372d22cfb" providerId="ADAL" clId="{2FF7C329-6CE6-424A-9A7B-4C8323099F92}" dt="2023-10-31T17:19:24.331" v="22083" actId="700"/>
          <ac:spMkLst>
            <pc:docMk/>
            <pc:sldMk cId="1167800259" sldId="302"/>
            <ac:spMk id="3" creationId="{785327BF-2558-712B-2E59-D61BE742C575}"/>
          </ac:spMkLst>
        </pc:spChg>
        <pc:spChg chg="del">
          <ac:chgData name="RIDDLE, SHARON L." userId="c0b1b4fc-50a4-413f-9d2f-a24372d22cfb" providerId="ADAL" clId="{2FF7C329-6CE6-424A-9A7B-4C8323099F92}" dt="2023-10-31T17:19:24.331" v="22083" actId="700"/>
          <ac:spMkLst>
            <pc:docMk/>
            <pc:sldMk cId="1167800259" sldId="302"/>
            <ac:spMk id="4" creationId="{8D2BB878-953E-6A3D-590E-2668E9DDD475}"/>
          </ac:spMkLst>
        </pc:spChg>
        <pc:spChg chg="add mod ord">
          <ac:chgData name="RIDDLE, SHARON L." userId="c0b1b4fc-50a4-413f-9d2f-a24372d22cfb" providerId="ADAL" clId="{2FF7C329-6CE6-424A-9A7B-4C8323099F92}" dt="2023-10-31T17:19:30.195" v="22103" actId="5793"/>
          <ac:spMkLst>
            <pc:docMk/>
            <pc:sldMk cId="1167800259" sldId="302"/>
            <ac:spMk id="5" creationId="{532C9038-F6AB-3FCC-3ED5-B764497D7B65}"/>
          </ac:spMkLst>
        </pc:spChg>
      </pc:sldChg>
      <pc:sldChg chg="new del">
        <pc:chgData name="RIDDLE, SHARON L." userId="c0b1b4fc-50a4-413f-9d2f-a24372d22cfb" providerId="ADAL" clId="{2FF7C329-6CE6-424A-9A7B-4C8323099F92}" dt="2023-10-31T17:16:02.280" v="22056" actId="47"/>
        <pc:sldMkLst>
          <pc:docMk/>
          <pc:sldMk cId="407960286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62FA3-3935-4FE5-B2E7-3687EA703C16}"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79BB2-EAA0-43F3-AA94-E79234182E85}" type="slidenum">
              <a:rPr lang="en-GB" smtClean="0"/>
              <a:t>‹#›</a:t>
            </a:fld>
            <a:endParaRPr lang="en-GB"/>
          </a:p>
        </p:txBody>
      </p:sp>
    </p:spTree>
    <p:extLst>
      <p:ext uri="{BB962C8B-B14F-4D97-AF65-F5344CB8AC3E}">
        <p14:creationId xmlns:p14="http://schemas.microsoft.com/office/powerpoint/2010/main" val="64372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a:t>
            </a:fld>
            <a:endParaRPr lang="en-GB"/>
          </a:p>
        </p:txBody>
      </p:sp>
    </p:spTree>
    <p:extLst>
      <p:ext uri="{BB962C8B-B14F-4D97-AF65-F5344CB8AC3E}">
        <p14:creationId xmlns:p14="http://schemas.microsoft.com/office/powerpoint/2010/main" val="339940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your maps, you may be able to see where you and the EAP unit is positioned in relation to power in the university. </a:t>
            </a:r>
          </a:p>
          <a:p>
            <a:endParaRPr lang="en-GB" dirty="0"/>
          </a:p>
          <a:p>
            <a:r>
              <a:rPr lang="en-GB" dirty="0"/>
              <a:t>Massey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Calibri" panose="020F0502020204030204" pitchFamily="34" charset="0"/>
              </a:rPr>
              <a:t>The geometry of power reveals how power is related to how individuals and groups are positioned in relation to flows of communication, movement and capital across space. In EAP this can be seen in the committees that people sit on, the links they have with those in powerful positions, the joint projects that EAP works on, and it impacts on the opportunity to be proactive and initiate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Calibri" panose="020F0502020204030204" pitchFamily="34" charset="0"/>
                <a:ea typeface="Times New Roman" panose="02020603050405020304" pitchFamily="18" charset="0"/>
                <a:cs typeface="Courier New" panose="02070309020205020404" pitchFamily="49" charset="0"/>
              </a:rPr>
              <a:t>Power relations change however, and some of you may work closer to ‘the power’ at different times, for example during Covid to problem-solve in relation to moving pre-sessional courses online and language entry requirements.</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11</a:t>
            </a:fld>
            <a:endParaRPr lang="en-GB"/>
          </a:p>
        </p:txBody>
      </p:sp>
    </p:spTree>
    <p:extLst>
      <p:ext uri="{BB962C8B-B14F-4D97-AF65-F5344CB8AC3E}">
        <p14:creationId xmlns:p14="http://schemas.microsoft.com/office/powerpoint/2010/main" val="359407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your maps, you will see where you feel that EAP is positioned, and where you are.</a:t>
            </a:r>
          </a:p>
          <a:p>
            <a:r>
              <a:rPr lang="en-GB" dirty="0"/>
              <a:t>This may be influenced by the physical geography of the university or it could be more metaphoric.</a:t>
            </a:r>
          </a:p>
          <a:p>
            <a:endParaRPr lang="en-GB" dirty="0"/>
          </a:p>
          <a:p>
            <a:r>
              <a:rPr lang="en-GB" dirty="0"/>
              <a:t>Here, EP3 made it clear the position of EAP on her map was related to the physical position of the EAP unit, and when asked about the metaphorical position of EAP, she thought it was changing in a positive way… (click), varying between different academic departments and different lecturers. </a:t>
            </a:r>
          </a:p>
          <a:p>
            <a:endParaRPr lang="en-GB" dirty="0"/>
          </a:p>
          <a:p>
            <a:r>
              <a:rPr lang="en-GB" dirty="0"/>
              <a:t>Thinking about identity, Massey says that a </a:t>
            </a:r>
            <a:r>
              <a:rPr lang="en-GB" sz="1800" dirty="0">
                <a:effectLst/>
                <a:latin typeface="Calibri" panose="020F0502020204030204" pitchFamily="34" charset="0"/>
              </a:rPr>
              <a:t>place is “constructed out of a particular constellation of relations, articulated together at a particular locus” (Massey, 1993, p. 67). It is a </a:t>
            </a:r>
            <a:r>
              <a:rPr lang="en-GB" sz="1800" b="1" dirty="0" err="1">
                <a:effectLst/>
                <a:latin typeface="Calibri" panose="020F0502020204030204" pitchFamily="34" charset="0"/>
              </a:rPr>
              <a:t>throwntogether</a:t>
            </a:r>
            <a:r>
              <a:rPr lang="en-GB" sz="1800" dirty="0">
                <a:effectLst/>
                <a:latin typeface="Calibri" panose="020F0502020204030204" pitchFamily="34" charset="0"/>
              </a:rPr>
              <a:t> place. It is not only made up of individuals, each with a different trajectory and story, it also has many links and connections. Here we see different departments with links to EAP, and off the picture there are other external links like other universities, projects and BALEAP. As a feminist geographer, Massey was keen to emphasise that a place isn't constructed by placing boundaries around it, defining identity in relation to </a:t>
            </a:r>
            <a:r>
              <a:rPr lang="en-GB" sz="1800" u="sng" dirty="0">
                <a:effectLst/>
                <a:latin typeface="Calibri" panose="020F0502020204030204" pitchFamily="34" charset="0"/>
              </a:rPr>
              <a:t>difference</a:t>
            </a:r>
            <a:r>
              <a:rPr lang="en-GB" sz="1800" dirty="0">
                <a:effectLst/>
                <a:latin typeface="Calibri" panose="020F0502020204030204" pitchFamily="34" charset="0"/>
              </a:rPr>
              <a:t> - ‘us and them’, but identity is constructed through the mix of links and interconnections that go 'beyond’ – boundaries between places are therefore </a:t>
            </a:r>
            <a:r>
              <a:rPr lang="en-GB" sz="1800" b="1" dirty="0">
                <a:effectLst/>
                <a:latin typeface="Calibri" panose="020F0502020204030204" pitchFamily="34" charset="0"/>
              </a:rPr>
              <a:t>open</a:t>
            </a:r>
            <a:r>
              <a:rPr lang="en-GB" sz="1800" dirty="0">
                <a:effectLst/>
                <a:latin typeface="Calibri" panose="020F0502020204030204" pitchFamily="34" charset="0"/>
              </a:rPr>
              <a:t> and </a:t>
            </a:r>
            <a:r>
              <a:rPr lang="en-GB" sz="1800" b="1" dirty="0">
                <a:effectLst/>
                <a:latin typeface="Calibri" panose="020F0502020204030204" pitchFamily="34" charset="0"/>
              </a:rPr>
              <a:t>porous</a:t>
            </a:r>
            <a:r>
              <a:rPr lang="en-GB" sz="1800" b="0" dirty="0">
                <a:effectLst/>
                <a:latin typeface="Calibri" panose="020F0502020204030204" pitchFamily="34" charset="0"/>
              </a:rPr>
              <a:t>. In universities, this could refer to boundaries between inside and outside the university, departments, projects or individuals. The keyword here seems to be open – open space, leading to an open future. </a:t>
            </a:r>
          </a:p>
          <a:p>
            <a:endParaRPr lang="en-GB"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6679BB2-EAA0-43F3-AA94-E79234182E85}" type="slidenum">
              <a:rPr lang="en-GB" smtClean="0"/>
              <a:t>12</a:t>
            </a:fld>
            <a:endParaRPr lang="en-GB"/>
          </a:p>
        </p:txBody>
      </p:sp>
    </p:spTree>
    <p:extLst>
      <p:ext uri="{BB962C8B-B14F-4D97-AF65-F5344CB8AC3E}">
        <p14:creationId xmlns:p14="http://schemas.microsoft.com/office/powerpoint/2010/main" val="417619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your maps you may get a sense of how you see your own identity. </a:t>
            </a:r>
          </a:p>
          <a:p>
            <a:endParaRPr lang="en-GB" dirty="0"/>
          </a:p>
          <a:p>
            <a:r>
              <a:rPr lang="en-GB" dirty="0"/>
              <a:t>Here we have someone who leaps between the EAP unit and an academic department. As the identity of a place is constructed out of the links and connections, and trajectories, the identity of individuals is also constructed out of their trajectory and experience. Here we see how the participant’s experience of the academic department and EAP may form his identity and be a valuable … to the EAP unit. Most of the participants had EFL experience, which can shape the identity of the unit and also provide a useful resource for </a:t>
            </a:r>
            <a:r>
              <a:rPr lang="en-GB"/>
              <a:t>the university.</a:t>
            </a:r>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13</a:t>
            </a:fld>
            <a:endParaRPr lang="en-GB"/>
          </a:p>
        </p:txBody>
      </p:sp>
    </p:spTree>
    <p:extLst>
      <p:ext uri="{BB962C8B-B14F-4D97-AF65-F5344CB8AC3E}">
        <p14:creationId xmlns:p14="http://schemas.microsoft.com/office/powerpoint/2010/main" val="116010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Looking at visual research methods from a multi-modality perspective… do images and mapping provide something that words don’t?</a:t>
            </a:r>
          </a:p>
          <a:p>
            <a:pPr marL="171450" indent="-171450">
              <a:buFont typeface="Arial" panose="020B0604020202020204" pitchFamily="34" charset="0"/>
              <a:buChar char="•"/>
            </a:pPr>
            <a:r>
              <a:rPr lang="en-GB" dirty="0"/>
              <a:t>The exercise was good fun and social.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Massey’s concept of space emphasised that space must be conceptualised with time. This means that space is always changing. Therefore, the maps produced in any exercise like this are not set in stone. Spatial relationships, power relationships are always changing.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Participants are empowered and have agency.</a:t>
            </a:r>
          </a:p>
          <a:p>
            <a:pPr marL="171450" indent="-171450">
              <a:buFont typeface="Arial" panose="020B0604020202020204" pitchFamily="34" charset="0"/>
              <a:buChar char="•"/>
            </a:pPr>
            <a:r>
              <a:rPr lang="en-GB" dirty="0"/>
              <a:t>Makes things visible – thoughts, perceptions, things which are unconscious or hidden.</a:t>
            </a:r>
          </a:p>
          <a:p>
            <a:pPr marL="171450" indent="-171450">
              <a:buFont typeface="Arial" panose="020B0604020202020204" pitchFamily="34" charset="0"/>
              <a:buChar char="•"/>
            </a:pPr>
            <a:r>
              <a:rPr lang="en-GB" dirty="0"/>
              <a:t>Enables us to externalise thoughts, step back and reflect – almost having a conversation with what we have drawn. When I did my map, I found myself asking why I had placed myself in a particular place, was it what I truly felt or was I merely following. </a:t>
            </a:r>
          </a:p>
          <a:p>
            <a:pPr marL="171450" indent="-171450">
              <a:buFont typeface="Arial" panose="020B0604020202020204" pitchFamily="34" charset="0"/>
              <a:buChar char="•"/>
            </a:pPr>
            <a:r>
              <a:rPr lang="en-GB" dirty="0"/>
              <a:t>Thoughts are externalised, and participants can step back and reflect.</a:t>
            </a:r>
          </a:p>
          <a:p>
            <a:pPr marL="171450" indent="-171450">
              <a:buFont typeface="Arial" panose="020B0604020202020204" pitchFamily="34" charset="0"/>
              <a:buChar char="•"/>
            </a:pPr>
            <a:r>
              <a:rPr lang="en-GB" dirty="0"/>
              <a:t>It revealed how people and groups are positioned in relations to one another: distance, connections, gaps, weak links, power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14</a:t>
            </a:fld>
            <a:endParaRPr lang="en-GB"/>
          </a:p>
        </p:txBody>
      </p:sp>
    </p:spTree>
    <p:extLst>
      <p:ext uri="{BB962C8B-B14F-4D97-AF65-F5344CB8AC3E}">
        <p14:creationId xmlns:p14="http://schemas.microsoft.com/office/powerpoint/2010/main" val="285373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 wonder whether this would be a useful tool for EAP units? You would be in a better place than me to answer that, but it strikes me that there could be a value in teams doing this exercise. It could reveal current links, potential links, areas where the unit needs to find ways to get a better position in the power geography of the university, and could illuminate how the </a:t>
            </a:r>
            <a:r>
              <a:rPr lang="en-GB" dirty="0" err="1"/>
              <a:t>throwntogetherness</a:t>
            </a:r>
            <a:r>
              <a:rPr lang="en-GB" dirty="0"/>
              <a:t> of EAP units can be capitalised on.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Creates a record of perceptions of positionality – to reflect on, discuss, use for evidence, compare, inform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Gives everyone a voice – each map represents that person’s perspective, they can be heard</a:t>
            </a:r>
          </a:p>
          <a:p>
            <a:pPr marL="171450" indent="-171450">
              <a:buFont typeface="Arial" panose="020B0604020202020204" pitchFamily="34" charset="0"/>
              <a:buChar char="•"/>
            </a:pPr>
            <a:r>
              <a:rPr lang="en-GB" dirty="0"/>
              <a:t>Possible to focus on places or groups of different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Activates the sociological imagination – using a visual method can help us think differently about the world. For example, going back to one of the images, we may reflect that we need a building full of plants, they should be bigger, may be with different colours to represent different versions of EAP. What needs to be done to achieve this?</a:t>
            </a:r>
          </a:p>
          <a:p>
            <a:pPr marL="171450" indent="-171450">
              <a:buFont typeface="Arial" panose="020B0604020202020204" pitchFamily="34" charset="0"/>
              <a:buChar char="•"/>
            </a:pPr>
            <a:r>
              <a:rPr lang="en-GB" dirty="0"/>
              <a:t>From multimodality – what does images and mapping enable that words don’t. Reflections on the value of doing it this was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Multimodal perspective.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Making it external – mediator of thinking. Further thoughts. Enables different kind of thinking. Extends thinking. </a:t>
            </a:r>
            <a:r>
              <a:rPr lang="en-GB" dirty="0" err="1"/>
              <a:t>Enbles</a:t>
            </a:r>
            <a:r>
              <a:rPr lang="en-GB" dirty="0"/>
              <a:t> richer insights and does </a:t>
            </a:r>
            <a:r>
              <a:rPr lang="en-GB" dirty="0" err="1"/>
              <a:t>doemsting</a:t>
            </a:r>
            <a:r>
              <a:rPr lang="en-GB" dirty="0"/>
              <a:t> for them – </a:t>
            </a:r>
            <a:r>
              <a:rPr lang="en-GB" dirty="0" err="1"/>
              <a:t>crical</a:t>
            </a:r>
            <a:r>
              <a:rPr lang="en-GB" dirty="0"/>
              <a:t> about position. Have to think </a:t>
            </a:r>
            <a:r>
              <a:rPr lang="en-GB" dirty="0" err="1"/>
              <a:t>differently.Make</a:t>
            </a:r>
            <a:r>
              <a:rPr lang="en-GB" dirty="0"/>
              <a:t> decisions about where things are. From research perspective practitioner perspective.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what…</a:t>
            </a:r>
          </a:p>
          <a:p>
            <a:pPr marL="171450" indent="-171450">
              <a:buFont typeface="Arial" panose="020B0604020202020204" pitchFamily="34" charset="0"/>
              <a:buChar char="•"/>
            </a:pPr>
            <a:r>
              <a:rPr lang="en-GB" dirty="0"/>
              <a:t>Maybe visual insights – mapping  may inform decision making, </a:t>
            </a:r>
            <a:r>
              <a:rPr lang="en-GB" dirty="0" err="1"/>
              <a:t>discoussions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15</a:t>
            </a:fld>
            <a:endParaRPr lang="en-GB"/>
          </a:p>
        </p:txBody>
      </p:sp>
    </p:spTree>
    <p:extLst>
      <p:ext uri="{BB962C8B-B14F-4D97-AF65-F5344CB8AC3E}">
        <p14:creationId xmlns:p14="http://schemas.microsoft.com/office/powerpoint/2010/main" val="299301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16</a:t>
            </a:fld>
            <a:endParaRPr lang="en-GB"/>
          </a:p>
        </p:txBody>
      </p:sp>
    </p:spTree>
    <p:extLst>
      <p:ext uri="{BB962C8B-B14F-4D97-AF65-F5344CB8AC3E}">
        <p14:creationId xmlns:p14="http://schemas.microsoft.com/office/powerpoint/2010/main" val="128142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17</a:t>
            </a:fld>
            <a:endParaRPr lang="en-GB"/>
          </a:p>
        </p:txBody>
      </p:sp>
    </p:spTree>
    <p:extLst>
      <p:ext uri="{BB962C8B-B14F-4D97-AF65-F5344CB8AC3E}">
        <p14:creationId xmlns:p14="http://schemas.microsoft.com/office/powerpoint/2010/main" val="345922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Sharon Riddle and I’m currently doing a PhD at Durham University. </a:t>
            </a:r>
          </a:p>
          <a:p>
            <a:r>
              <a:rPr lang="en-GB" dirty="0"/>
              <a:t>In this presentation, I aim to tell you tell you a little about the study I’m doing, and then focus on how a multimodal approach is being used to gather data.</a:t>
            </a:r>
          </a:p>
          <a:p>
            <a:endParaRPr lang="en-GB" dirty="0"/>
          </a:p>
          <a:p>
            <a:r>
              <a:rPr lang="en-GB" dirty="0"/>
              <a:t>So I’ll explain what my Spatial Storytelling tool is, share some of the results and reflect on the value of the tool. In the middle of all of that, I’ll be giving you the chance to experience Spatial Storytelling yourself. So, grab a pen and paper and let’s go.</a:t>
            </a:r>
          </a:p>
        </p:txBody>
      </p:sp>
      <p:sp>
        <p:nvSpPr>
          <p:cNvPr id="4" name="Slide Number Placeholder 3"/>
          <p:cNvSpPr>
            <a:spLocks noGrp="1"/>
          </p:cNvSpPr>
          <p:nvPr>
            <p:ph type="sldNum" sz="quarter" idx="5"/>
          </p:nvPr>
        </p:nvSpPr>
        <p:spPr/>
        <p:txBody>
          <a:bodyPr/>
          <a:lstStyle/>
          <a:p>
            <a:fld id="{B6679BB2-EAA0-43F3-AA94-E79234182E85}" type="slidenum">
              <a:rPr lang="en-GB" smtClean="0"/>
              <a:t>2</a:t>
            </a:fld>
            <a:endParaRPr lang="en-GB"/>
          </a:p>
        </p:txBody>
      </p:sp>
    </p:spTree>
    <p:extLst>
      <p:ext uri="{BB962C8B-B14F-4D97-AF65-F5344CB8AC3E}">
        <p14:creationId xmlns:p14="http://schemas.microsoft.com/office/powerpoint/2010/main" val="49747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 mean by Spatial Storytelling</a:t>
            </a:r>
          </a:p>
          <a:p>
            <a:pPr marL="628650" lvl="1" indent="-171450">
              <a:buFont typeface="Arial" panose="020B0604020202020204" pitchFamily="34" charset="0"/>
              <a:buChar char="•"/>
            </a:pPr>
            <a:r>
              <a:rPr lang="en-GB" dirty="0"/>
              <a:t>Visual research method.</a:t>
            </a:r>
          </a:p>
          <a:p>
            <a:pPr marL="628650" lvl="1" indent="-171450">
              <a:buFont typeface="Arial" panose="020B0604020202020204" pitchFamily="34" charset="0"/>
              <a:buChar char="•"/>
            </a:pPr>
            <a:r>
              <a:rPr lang="en-GB" b="0" dirty="0"/>
              <a:t>It’s about storytelling </a:t>
            </a:r>
            <a:r>
              <a:rPr lang="en-GB" b="1" dirty="0"/>
              <a:t>- </a:t>
            </a:r>
            <a:r>
              <a:rPr lang="en-GB" sz="1800" dirty="0">
                <a:effectLst/>
                <a:latin typeface="Calibri" panose="020F0502020204030204" pitchFamily="34" charset="0"/>
                <a:ea typeface="Times New Roman" panose="02020603050405020304" pitchFamily="18" charset="0"/>
                <a:cs typeface="Courier New" panose="02070309020205020404" pitchFamily="49" charset="0"/>
              </a:rPr>
              <a:t>In the study, each map tells a story, and provokes stories. These could be stories of belonging or isolation, stories of collaboration or separation, stories of past and future change, stories that explain who the individual is and how they relate to others. These stories can be seen as spatial as they </a:t>
            </a:r>
            <a:r>
              <a:rPr lang="en-GB" sz="1800" b="1" u="sng" dirty="0">
                <a:effectLst/>
                <a:highlight>
                  <a:srgbClr val="FFFF00"/>
                </a:highlight>
                <a:latin typeface="Calibri" panose="020F0502020204030204" pitchFamily="34" charset="0"/>
                <a:ea typeface="Times New Roman" panose="02020603050405020304" pitchFamily="18" charset="0"/>
                <a:cs typeface="Courier New" panose="02070309020205020404" pitchFamily="49" charset="0"/>
              </a:rPr>
              <a:t>….</a:t>
            </a:r>
            <a:r>
              <a:rPr lang="en-GB" sz="1800" dirty="0">
                <a:effectLst/>
                <a:highlight>
                  <a:srgbClr val="FFFF00"/>
                </a:highlight>
                <a:latin typeface="Calibri" panose="020F0502020204030204" pitchFamily="34" charset="0"/>
                <a:ea typeface="Times New Roman" panose="02020603050405020304" pitchFamily="18" charset="0"/>
                <a:cs typeface="Courier New" panose="02070309020205020404" pitchFamily="49" charset="0"/>
              </a:rPr>
              <a:t> </a:t>
            </a:r>
            <a:r>
              <a:rPr lang="en-GB" sz="1800" dirty="0">
                <a:effectLst/>
                <a:latin typeface="Calibri" panose="020F0502020204030204" pitchFamily="34" charset="0"/>
                <a:ea typeface="Times New Roman" panose="02020603050405020304" pitchFamily="18" charset="0"/>
                <a:cs typeface="Courier New" panose="02070309020205020404" pitchFamily="49" charset="0"/>
              </a:rPr>
              <a:t>, and they use </a:t>
            </a:r>
            <a:r>
              <a:rPr lang="en-GB" sz="1800" b="0" i="0" u="none" strike="noStrike" baseline="0" dirty="0">
                <a:latin typeface="Calibri" panose="020F0502020204030204" pitchFamily="34" charset="0"/>
              </a:rPr>
              <a:t>spatial terminology as people talk about their journeys and trajectories.</a:t>
            </a:r>
          </a:p>
          <a:p>
            <a:pPr marL="628650" lvl="1" indent="-171450">
              <a:buFont typeface="Arial" panose="020B0604020202020204" pitchFamily="34" charset="0"/>
              <a:buChar char="•"/>
            </a:pPr>
            <a:r>
              <a:rPr lang="en-GB" sz="1800" b="0" dirty="0">
                <a:effectLst/>
                <a:latin typeface="Calibri" panose="020F0502020204030204" pitchFamily="34" charset="0"/>
                <a:cs typeface="Courier New" panose="02070309020205020404" pitchFamily="49" charset="0"/>
              </a:rPr>
              <a:t>The stories and the maps are the perceptions of each participant. Each is different and each represents a moment in time. If they produced their maps again, they would be different.</a:t>
            </a:r>
          </a:p>
          <a:p>
            <a:pPr marL="457200" lvl="1" indent="0">
              <a:buFont typeface="Arial" panose="020B0604020202020204" pitchFamily="34" charset="0"/>
              <a:buNone/>
            </a:pPr>
            <a:endParaRPr lang="en-GB" sz="1800" b="0" dirty="0">
              <a:effectLst/>
              <a:latin typeface="Calibri" panose="020F0502020204030204" pitchFamily="34" charset="0"/>
              <a:cs typeface="Courier New" panose="02070309020205020404" pitchFamily="49" charset="0"/>
            </a:endParaRPr>
          </a:p>
          <a:p>
            <a:pPr marL="457200" lvl="1" indent="0">
              <a:buFont typeface="Arial" panose="020B0604020202020204" pitchFamily="34" charset="0"/>
              <a:buNone/>
            </a:pPr>
            <a:r>
              <a:rPr lang="en-GB" sz="1800" b="0" dirty="0">
                <a:effectLst/>
                <a:latin typeface="Calibri" panose="020F0502020204030204" pitchFamily="34" charset="0"/>
                <a:cs typeface="Courier New" panose="02070309020205020404" pitchFamily="49" charset="0"/>
              </a:rPr>
              <a:t>You’ll see examples of how participants have done this </a:t>
            </a:r>
            <a:endParaRPr lang="en-GB" b="0" dirty="0"/>
          </a:p>
          <a:p>
            <a:endParaRPr lang="en-GB" dirty="0"/>
          </a:p>
          <a:p>
            <a:r>
              <a:rPr lang="en-GB" b="1" dirty="0"/>
              <a:t>Inspiration</a:t>
            </a:r>
          </a:p>
          <a:p>
            <a:pPr lvl="1"/>
            <a:r>
              <a:rPr lang="en-GB" sz="1600" dirty="0"/>
              <a:t>Dr Kate Carruthers Thomas, Genders at Work </a:t>
            </a:r>
            <a:r>
              <a:rPr lang="en-GB" sz="1600" dirty="0">
                <a:effectLst/>
                <a:latin typeface="Calibri" panose="020F0502020204030204" pitchFamily="34" charset="0"/>
                <a:ea typeface="Calibri" panose="020F0502020204030204" pitchFamily="34" charset="0"/>
                <a:cs typeface="Times New Roman" panose="02020603050405020304" pitchFamily="18" charset="0"/>
              </a:rPr>
              <a:t>(Carruthers Thomas, 2020). She used the theories of Massey and developed a tool which has inspired this. </a:t>
            </a:r>
          </a:p>
          <a:p>
            <a:pPr lvl="1"/>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600" dirty="0">
                <a:effectLst/>
                <a:latin typeface="Calibri" panose="020F0502020204030204" pitchFamily="34" charset="0"/>
                <a:ea typeface="Calibri" panose="020F0502020204030204" pitchFamily="34" charset="0"/>
                <a:cs typeface="Times New Roman" panose="02020603050405020304" pitchFamily="18" charset="0"/>
              </a:rPr>
              <a:t>Use as image – Kate’s tool</a:t>
            </a:r>
            <a:endParaRPr lang="en-GB" dirty="0"/>
          </a:p>
          <a:p>
            <a:endParaRPr lang="en-GB" dirty="0"/>
          </a:p>
          <a:p>
            <a:r>
              <a:rPr lang="en-GB" b="1" dirty="0"/>
              <a:t>What it involves</a:t>
            </a:r>
          </a:p>
          <a:p>
            <a:r>
              <a:rPr lang="en-GB" dirty="0"/>
              <a:t>The tool was used within a semi-structured interview, about two thirds of the way through. So, rather than trying to explain how the tool works, we’re going to have a try. </a:t>
            </a:r>
          </a:p>
        </p:txBody>
      </p:sp>
      <p:sp>
        <p:nvSpPr>
          <p:cNvPr id="4" name="Slide Number Placeholder 3"/>
          <p:cNvSpPr>
            <a:spLocks noGrp="1"/>
          </p:cNvSpPr>
          <p:nvPr>
            <p:ph type="sldNum" sz="quarter" idx="5"/>
          </p:nvPr>
        </p:nvSpPr>
        <p:spPr/>
        <p:txBody>
          <a:bodyPr/>
          <a:lstStyle/>
          <a:p>
            <a:fld id="{B6679BB2-EAA0-43F3-AA94-E79234182E85}" type="slidenum">
              <a:rPr lang="en-GB" smtClean="0"/>
              <a:t>4</a:t>
            </a:fld>
            <a:endParaRPr lang="en-GB"/>
          </a:p>
        </p:txBody>
      </p:sp>
    </p:spTree>
    <p:extLst>
      <p:ext uri="{BB962C8B-B14F-4D97-AF65-F5344CB8AC3E}">
        <p14:creationId xmlns:p14="http://schemas.microsoft.com/office/powerpoint/2010/main" val="230130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you’d like to find a pencil and some paper, we can have a try.</a:t>
            </a:r>
          </a:p>
          <a:p>
            <a:endParaRPr lang="en-GB" dirty="0"/>
          </a:p>
          <a:p>
            <a:endParaRPr lang="en-GB" dirty="0"/>
          </a:p>
          <a:p>
            <a:r>
              <a:rPr lang="en-GB" dirty="0"/>
              <a:t>If you like to feel free to hold up your ‘maps’ to the camera.</a:t>
            </a:r>
          </a:p>
          <a:p>
            <a:endParaRPr lang="en-GB" dirty="0"/>
          </a:p>
          <a:p>
            <a:r>
              <a:rPr lang="en-GB" dirty="0"/>
              <a:t>So what does all of this mean? I’ll be analysing the maps and the using the theories of Doreen Massey.</a:t>
            </a:r>
          </a:p>
        </p:txBody>
      </p:sp>
      <p:sp>
        <p:nvSpPr>
          <p:cNvPr id="4" name="Slide Number Placeholder 3"/>
          <p:cNvSpPr>
            <a:spLocks noGrp="1"/>
          </p:cNvSpPr>
          <p:nvPr>
            <p:ph type="sldNum" sz="quarter" idx="5"/>
          </p:nvPr>
        </p:nvSpPr>
        <p:spPr/>
        <p:txBody>
          <a:bodyPr/>
          <a:lstStyle/>
          <a:p>
            <a:fld id="{B6679BB2-EAA0-43F3-AA94-E79234182E85}" type="slidenum">
              <a:rPr lang="en-GB" smtClean="0"/>
              <a:t>5</a:t>
            </a:fld>
            <a:endParaRPr lang="en-GB"/>
          </a:p>
        </p:txBody>
      </p:sp>
    </p:spTree>
    <p:extLst>
      <p:ext uri="{BB962C8B-B14F-4D97-AF65-F5344CB8AC3E}">
        <p14:creationId xmlns:p14="http://schemas.microsoft.com/office/powerpoint/2010/main" val="408405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latin typeface="Calibri" panose="020F0502020204030204" pitchFamily="34" charset="0"/>
              </a:rPr>
              <a:t>Doreen Massey was a British geographer, who was based at the Open University. She was influenced by Marx, and worked in areas such as globalisation, urban and regional development, feminist geography and space, place and power. I’ve found that her concepts are really valuable when looking at EAP in the university. Here are some of them…</a:t>
            </a:r>
          </a:p>
        </p:txBody>
      </p:sp>
      <p:sp>
        <p:nvSpPr>
          <p:cNvPr id="4" name="Slide Number Placeholder 3"/>
          <p:cNvSpPr>
            <a:spLocks noGrp="1"/>
          </p:cNvSpPr>
          <p:nvPr>
            <p:ph type="sldNum" sz="quarter" idx="5"/>
          </p:nvPr>
        </p:nvSpPr>
        <p:spPr/>
        <p:txBody>
          <a:bodyPr/>
          <a:lstStyle/>
          <a:p>
            <a:fld id="{B6679BB2-EAA0-43F3-AA94-E79234182E85}" type="slidenum">
              <a:rPr lang="en-GB" smtClean="0"/>
              <a:t>6</a:t>
            </a:fld>
            <a:endParaRPr lang="en-GB"/>
          </a:p>
        </p:txBody>
      </p:sp>
    </p:spTree>
    <p:extLst>
      <p:ext uri="{BB962C8B-B14F-4D97-AF65-F5344CB8AC3E}">
        <p14:creationId xmlns:p14="http://schemas.microsoft.com/office/powerpoint/2010/main" val="304528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t>Space and place</a:t>
            </a:r>
          </a:p>
          <a:p>
            <a:pPr marL="0" indent="0">
              <a:buFont typeface="Arial" panose="020B0604020202020204" pitchFamily="34" charset="0"/>
              <a:buNone/>
            </a:pPr>
            <a:r>
              <a:rPr lang="en-GB" sz="1200" dirty="0"/>
              <a:t>Space – the product of interrelations and interactions at every scale, the sphere of multiplicity and many different trajectories and finally always under construction. Place is where these trajectories meet. The EAP world with all its connections and differences can be thought of as the EAP space, and this comes together in a place – an EAP unit.</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000" b="1" dirty="0"/>
              <a:t>Activity space</a:t>
            </a:r>
          </a:p>
          <a:p>
            <a:pPr marL="0" indent="0">
              <a:buFont typeface="Arial" panose="020B0604020202020204" pitchFamily="34" charset="0"/>
              <a:buNone/>
            </a:pPr>
            <a:r>
              <a:rPr lang="en-GB" sz="12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 can be used to focus on the social relations of individuals and groups such as EAP centres. This refers to the “spatial network of links and activities, or spatial connections and locations, within which a particular agent operates” (Massey, 1995, p. 54). </a:t>
            </a:r>
          </a:p>
          <a:p>
            <a:pPr marL="0" indent="0">
              <a:buFont typeface="Arial" panose="020B0604020202020204" pitchFamily="34" charset="0"/>
              <a:buNone/>
            </a:pPr>
            <a:endParaRPr lang="en-GB" sz="1200" b="1" dirty="0"/>
          </a:p>
          <a:p>
            <a:pPr marL="0" indent="0">
              <a:buFont typeface="Arial" panose="020B0604020202020204" pitchFamily="34" charset="0"/>
              <a:buNone/>
            </a:pPr>
            <a:r>
              <a:rPr lang="en-GB" sz="1200" b="1" dirty="0" err="1"/>
              <a:t>Throwntogetherness</a:t>
            </a:r>
            <a:endParaRPr lang="en-GB" sz="1200" b="1" dirty="0"/>
          </a:p>
          <a:p>
            <a:pPr marL="0" indent="0">
              <a:buFont typeface="Arial" panose="020B0604020202020204" pitchFamily="34" charset="0"/>
              <a:buNone/>
            </a:pPr>
            <a:r>
              <a:rPr lang="en-GB" sz="1800" b="0" i="0" u="none" strike="noStrike" baseline="0" dirty="0">
                <a:solidFill>
                  <a:srgbClr val="000000"/>
                </a:solidFill>
                <a:latin typeface="Calibri" panose="020F0502020204030204" pitchFamily="34" charset="0"/>
              </a:rPr>
              <a:t>Where multiple trajectories and ‘stories so far’ come together in one place - each with different temporalities and rhythms. </a:t>
            </a:r>
            <a:r>
              <a:rPr lang="en-GB" sz="1800" b="0" i="0" u="none" strike="noStrike" baseline="0" dirty="0" err="1">
                <a:solidFill>
                  <a:srgbClr val="000000"/>
                </a:solidFill>
                <a:latin typeface="Calibri" panose="020F0502020204030204" pitchFamily="34" charset="0"/>
              </a:rPr>
              <a:t>Throwntogether</a:t>
            </a:r>
            <a:r>
              <a:rPr lang="en-GB" sz="1800" b="0" i="0" u="none" strike="noStrike" baseline="0" dirty="0">
                <a:solidFill>
                  <a:srgbClr val="000000"/>
                </a:solidFill>
                <a:latin typeface="Calibri" panose="020F0502020204030204" pitchFamily="34" charset="0"/>
              </a:rPr>
              <a:t> places are unique, complex, messy and creative. The concept of </a:t>
            </a:r>
            <a:r>
              <a:rPr lang="en-GB" sz="1800" b="0" i="0" u="none" strike="noStrike" baseline="0" dirty="0" err="1">
                <a:solidFill>
                  <a:srgbClr val="000000"/>
                </a:solidFill>
                <a:latin typeface="Calibri" panose="020F0502020204030204" pitchFamily="34" charset="0"/>
              </a:rPr>
              <a:t>throwntogetherness</a:t>
            </a:r>
            <a:r>
              <a:rPr lang="en-GB" sz="1800" b="0" i="0" u="none" strike="noStrike" baseline="0" dirty="0">
                <a:solidFill>
                  <a:srgbClr val="000000"/>
                </a:solidFill>
                <a:latin typeface="Calibri" panose="020F0502020204030204" pitchFamily="34" charset="0"/>
              </a:rPr>
              <a:t> can be applied to an EAP unit – lots of different people with different trajectories and experience coming together.</a:t>
            </a: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b="1" dirty="0"/>
              <a:t>Activity space</a:t>
            </a:r>
          </a:p>
          <a:p>
            <a:pPr marL="0" indent="0">
              <a:buFont typeface="Arial" panose="020B0604020202020204" pitchFamily="34" charset="0"/>
              <a:buNone/>
            </a:pPr>
            <a:r>
              <a:rPr lang="en-GB"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 can be used to focus on the social relations of individuals and groups such as EAP centres. This refers to the “spatial network of links and activities, or spatial connections and locations, within which a particular agent operates” (Massey, 1995, p. 54). </a:t>
            </a:r>
          </a:p>
          <a:p>
            <a:pPr marL="0" indent="0">
              <a:buFont typeface="Arial" panose="020B0604020202020204" pitchFamily="34" charset="0"/>
              <a:buNone/>
            </a:pPr>
            <a:endParaRPr lang="en-GB" sz="1800" dirty="0">
              <a:solidFill>
                <a:srgbClr val="000000"/>
              </a:solidFill>
              <a:effectLst/>
              <a:latin typeface="Calibri" panose="020F0502020204030204" pitchFamily="34" charset="0"/>
              <a:cs typeface="Courier New" panose="02070309020205020404" pitchFamily="49" charset="0"/>
            </a:endParaRPr>
          </a:p>
          <a:p>
            <a:pPr marL="0" indent="0">
              <a:buFont typeface="Arial" panose="020B0604020202020204" pitchFamily="34" charset="0"/>
              <a:buNone/>
            </a:pPr>
            <a:r>
              <a:rPr lang="en-GB" sz="1800" b="1" dirty="0">
                <a:solidFill>
                  <a:srgbClr val="000000"/>
                </a:solidFill>
                <a:effectLst/>
                <a:latin typeface="Calibri" panose="020F0502020204030204" pitchFamily="34" charset="0"/>
                <a:cs typeface="Courier New" panose="02070309020205020404" pitchFamily="49" charset="0"/>
              </a:rPr>
              <a:t>Power geometry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Each place has a “geography of power within it” (Massey, 1993, p. 55). We can see this in the universities we work in. Some of us are close to the power structures and are able to initiate action, others have no power.</a:t>
            </a:r>
            <a:endParaRPr lang="en-GB" sz="1200" dirty="0"/>
          </a:p>
        </p:txBody>
      </p:sp>
      <p:sp>
        <p:nvSpPr>
          <p:cNvPr id="4" name="Slide Number Placeholder 3"/>
          <p:cNvSpPr>
            <a:spLocks noGrp="1"/>
          </p:cNvSpPr>
          <p:nvPr>
            <p:ph type="sldNum" sz="quarter" idx="5"/>
          </p:nvPr>
        </p:nvSpPr>
        <p:spPr/>
        <p:txBody>
          <a:bodyPr/>
          <a:lstStyle/>
          <a:p>
            <a:fld id="{B6679BB2-EAA0-43F3-AA94-E79234182E85}" type="slidenum">
              <a:rPr lang="en-GB" smtClean="0"/>
              <a:t>7</a:t>
            </a:fld>
            <a:endParaRPr lang="en-GB"/>
          </a:p>
        </p:txBody>
      </p:sp>
    </p:spTree>
    <p:extLst>
      <p:ext uri="{BB962C8B-B14F-4D97-AF65-F5344CB8AC3E}">
        <p14:creationId xmlns:p14="http://schemas.microsoft.com/office/powerpoint/2010/main" val="378636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8</a:t>
            </a:fld>
            <a:endParaRPr lang="en-GB"/>
          </a:p>
        </p:txBody>
      </p:sp>
    </p:spTree>
    <p:extLst>
      <p:ext uri="{BB962C8B-B14F-4D97-AF65-F5344CB8AC3E}">
        <p14:creationId xmlns:p14="http://schemas.microsoft.com/office/powerpoint/2010/main" val="158893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Some of these concepts will be seen in the maps that you’ve done. I’ll also go through some of the maps which have been produced as part of this project and try and illustrate where Massey’s theories fit in.</a:t>
            </a:r>
            <a:endParaRPr lang="en-GB" b="0" u="sng" dirty="0"/>
          </a:p>
          <a:p>
            <a:endParaRPr lang="en-GB" b="1" dirty="0"/>
          </a:p>
          <a:p>
            <a:r>
              <a:rPr lang="en-GB" b="0" dirty="0"/>
              <a:t>First of all, all the maps in the project were completely different – resembling maps, mind maps, more abstract shapes and pictures. And all of them in some way represent the university space as an </a:t>
            </a:r>
            <a:r>
              <a:rPr lang="en-GB" b="0" u="sng" dirty="0">
                <a:solidFill>
                  <a:srgbClr val="92D050"/>
                </a:solidFill>
              </a:rPr>
              <a:t>activity space</a:t>
            </a:r>
            <a:r>
              <a:rPr lang="en-GB" b="0" u="none" dirty="0">
                <a:solidFill>
                  <a:srgbClr val="92D050"/>
                </a:solidFill>
              </a:rPr>
              <a:t>, which represent </a:t>
            </a:r>
            <a:r>
              <a:rPr lang="en-GB" sz="1800" dirty="0">
                <a:effectLst/>
                <a:latin typeface="Calibri" panose="020F0502020204030204" pitchFamily="34" charset="0"/>
              </a:rPr>
              <a:t>the sphere where the activities of individuals and groups operate.</a:t>
            </a:r>
            <a:endParaRPr lang="en-GB" b="0" u="sng" dirty="0">
              <a:solidFill>
                <a:srgbClr val="92D050"/>
              </a:solidFill>
            </a:endParaRPr>
          </a:p>
          <a:p>
            <a:endParaRPr lang="en-GB" sz="1800" u="sng" dirty="0">
              <a:solidFill>
                <a:srgbClr val="92D050"/>
              </a:solidFill>
              <a:effectLst/>
              <a:latin typeface="Calibri" panose="020F0502020204030204" pitchFamily="34" charset="0"/>
              <a:ea typeface="Times New Roman" panose="02020603050405020304" pitchFamily="18" charset="0"/>
              <a:cs typeface="Courier New" panose="02070309020205020404" pitchFamily="49" charset="0"/>
            </a:endParaRPr>
          </a:p>
          <a:p>
            <a:r>
              <a:rPr lang="en-GB"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These activity spaces are made up of a mixture of smaller activity spaces, which could be individuals and groups, and they also connect to larger activity spaces – all of them influencing each other. Here we have 3 activity spaces with linkages, individuals, groups – all of which interconnect.</a:t>
            </a:r>
            <a:endParaRPr lang="en-GB" u="sng" dirty="0">
              <a:solidFill>
                <a:srgbClr val="92D050"/>
              </a:solidFill>
            </a:endParaRPr>
          </a:p>
        </p:txBody>
      </p:sp>
      <p:sp>
        <p:nvSpPr>
          <p:cNvPr id="4" name="Slide Number Placeholder 3"/>
          <p:cNvSpPr>
            <a:spLocks noGrp="1"/>
          </p:cNvSpPr>
          <p:nvPr>
            <p:ph type="sldNum" sz="quarter" idx="5"/>
          </p:nvPr>
        </p:nvSpPr>
        <p:spPr/>
        <p:txBody>
          <a:bodyPr/>
          <a:lstStyle/>
          <a:p>
            <a:fld id="{B6679BB2-EAA0-43F3-AA94-E79234182E85}" type="slidenum">
              <a:rPr lang="en-GB" smtClean="0"/>
              <a:t>9</a:t>
            </a:fld>
            <a:endParaRPr lang="en-GB"/>
          </a:p>
        </p:txBody>
      </p:sp>
    </p:spTree>
    <p:extLst>
      <p:ext uri="{BB962C8B-B14F-4D97-AF65-F5344CB8AC3E}">
        <p14:creationId xmlns:p14="http://schemas.microsoft.com/office/powerpoint/2010/main" val="334370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your maps you will see links and connections – internal and external. Here we see two different maps which demonstrate this.</a:t>
            </a:r>
          </a:p>
          <a:p>
            <a:endParaRPr lang="en-GB" dirty="0"/>
          </a:p>
          <a:p>
            <a:r>
              <a:rPr lang="en-GB" dirty="0"/>
              <a:t>The first map shows many links between EAP and other parts of the university. Some are very strong, and others are dotted. For this participant, these represented one-way links – one-way traffic through students who come for one-to-one consultations.</a:t>
            </a:r>
          </a:p>
          <a:p>
            <a:endParaRPr lang="en-GB" dirty="0"/>
          </a:p>
          <a:p>
            <a:r>
              <a:rPr lang="en-GB" dirty="0"/>
              <a:t>On the second map the links and connections between EAP and departments are represented by plants and trees in different stages of development. In the words of Massey, </a:t>
            </a:r>
            <a:r>
              <a:rPr lang="en-GB" sz="1200" dirty="0">
                <a:effectLst/>
                <a:latin typeface="Calibri" panose="020F0502020204030204" pitchFamily="34" charset="0"/>
              </a:rPr>
              <a:t>“a space of loose ends and missing links. </a:t>
            </a:r>
            <a:r>
              <a:rPr lang="en-GB" sz="1200" i="1" dirty="0">
                <a:effectLst/>
                <a:latin typeface="Calibri" panose="020F0502020204030204" pitchFamily="34" charset="0"/>
              </a:rPr>
              <a:t>For </a:t>
            </a:r>
            <a:r>
              <a:rPr lang="en-GB" sz="1200" dirty="0">
                <a:effectLst/>
                <a:latin typeface="Calibri" panose="020F0502020204030204" pitchFamily="34" charset="0"/>
              </a:rPr>
              <a:t>the future to be open, space must be open too.“</a:t>
            </a:r>
            <a:r>
              <a:rPr lang="en-GB" dirty="0"/>
              <a:t> (Massey, 2005, p. 12)</a:t>
            </a:r>
            <a:endParaRPr lang="en-GB" sz="12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6679BB2-EAA0-43F3-AA94-E79234182E85}" type="slidenum">
              <a:rPr lang="en-GB" smtClean="0"/>
              <a:t>10</a:t>
            </a:fld>
            <a:endParaRPr lang="en-GB"/>
          </a:p>
        </p:txBody>
      </p:sp>
    </p:spTree>
    <p:extLst>
      <p:ext uri="{BB962C8B-B14F-4D97-AF65-F5344CB8AC3E}">
        <p14:creationId xmlns:p14="http://schemas.microsoft.com/office/powerpoint/2010/main" val="265666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C178650-6895-4D94-8DFC-48565A1A23B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276870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178650-6895-4D94-8DFC-48565A1A23B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230598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178650-6895-4D94-8DFC-48565A1A23B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25761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178650-6895-4D94-8DFC-48565A1A23B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150062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178650-6895-4D94-8DFC-48565A1A23B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90550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C178650-6895-4D94-8DFC-48565A1A23B7}"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97544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C178650-6895-4D94-8DFC-48565A1A23B7}" type="datetimeFigureOut">
              <a:rPr lang="en-GB" smtClean="0"/>
              <a:t>01/11/2023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366396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C178650-6895-4D94-8DFC-48565A1A23B7}" type="datetimeFigureOut">
              <a:rPr lang="en-GB" smtClean="0"/>
              <a:t>01/11/2023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328514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78650-6895-4D94-8DFC-48565A1A23B7}" type="datetimeFigureOut">
              <a:rPr lang="en-GB" smtClean="0"/>
              <a:t>01/11/2023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26846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C178650-6895-4D94-8DFC-48565A1A23B7}"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111967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C178650-6895-4D94-8DFC-48565A1A23B7}"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0614A-8832-4B4F-80F2-B7432AB67DD6}" type="slidenum">
              <a:rPr lang="en-GB" smtClean="0"/>
              <a:t>‹#›</a:t>
            </a:fld>
            <a:endParaRPr lang="en-GB"/>
          </a:p>
        </p:txBody>
      </p:sp>
    </p:spTree>
    <p:extLst>
      <p:ext uri="{BB962C8B-B14F-4D97-AF65-F5344CB8AC3E}">
        <p14:creationId xmlns:p14="http://schemas.microsoft.com/office/powerpoint/2010/main" val="2946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78650-6895-4D94-8DFC-48565A1A23B7}" type="datetimeFigureOut">
              <a:rPr lang="en-GB" smtClean="0"/>
              <a:t>01/11/2023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0614A-8832-4B4F-80F2-B7432AB67DD6}" type="slidenum">
              <a:rPr lang="en-GB" smtClean="0"/>
              <a:t>‹#›</a:t>
            </a:fld>
            <a:endParaRPr lang="en-GB"/>
          </a:p>
        </p:txBody>
      </p:sp>
    </p:spTree>
    <p:extLst>
      <p:ext uri="{BB962C8B-B14F-4D97-AF65-F5344CB8AC3E}">
        <p14:creationId xmlns:p14="http://schemas.microsoft.com/office/powerpoint/2010/main" val="228430452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File:Doreen_Massey-FIG_1998_(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37B3-8AEF-0027-E14E-80A9E06F25BD}"/>
              </a:ext>
            </a:extLst>
          </p:cNvPr>
          <p:cNvSpPr>
            <a:spLocks noGrp="1"/>
          </p:cNvSpPr>
          <p:nvPr>
            <p:ph type="ctrTitle"/>
          </p:nvPr>
        </p:nvSpPr>
        <p:spPr>
          <a:xfrm>
            <a:off x="667512" y="836342"/>
            <a:ext cx="10782300" cy="2461494"/>
          </a:xfrm>
        </p:spPr>
        <p:txBody>
          <a:bodyPr>
            <a:noAutofit/>
          </a:bodyPr>
          <a:lstStyle/>
          <a:p>
            <a:r>
              <a:rPr lang="en-GB" sz="5400" b="1" i="0">
                <a:solidFill>
                  <a:schemeClr val="tx1"/>
                </a:solidFill>
                <a:effectLst/>
                <a:latin typeface="Segoe UI" panose="020B0502040204020203" pitchFamily="34" charset="0"/>
              </a:rPr>
              <a:t>Using a spatial storytelling tool to map EAP positionality in English universities</a:t>
            </a:r>
            <a:endParaRPr lang="en-GB" sz="5400" dirty="0">
              <a:solidFill>
                <a:schemeClr val="tx1"/>
              </a:solidFill>
            </a:endParaRPr>
          </a:p>
        </p:txBody>
      </p:sp>
      <p:sp>
        <p:nvSpPr>
          <p:cNvPr id="3" name="Subtitle 2">
            <a:extLst>
              <a:ext uri="{FF2B5EF4-FFF2-40B4-BE49-F238E27FC236}">
                <a16:creationId xmlns:a16="http://schemas.microsoft.com/office/drawing/2014/main" id="{F5CE4EC1-E25B-4C52-3B74-3B3A184913FE}"/>
              </a:ext>
            </a:extLst>
          </p:cNvPr>
          <p:cNvSpPr>
            <a:spLocks noGrp="1"/>
          </p:cNvSpPr>
          <p:nvPr>
            <p:ph type="subTitle" idx="1"/>
          </p:nvPr>
        </p:nvSpPr>
        <p:spPr/>
        <p:txBody>
          <a:bodyPr>
            <a:normAutofit fontScale="70000" lnSpcReduction="20000"/>
          </a:bodyPr>
          <a:lstStyle/>
          <a:p>
            <a:endParaRPr lang="en-GB">
              <a:solidFill>
                <a:schemeClr val="tx1"/>
              </a:solidFill>
            </a:endParaRPr>
          </a:p>
          <a:p>
            <a:endParaRPr lang="en-GB">
              <a:solidFill>
                <a:schemeClr val="tx1"/>
              </a:solidFill>
            </a:endParaRPr>
          </a:p>
          <a:p>
            <a:endParaRPr lang="en-GB">
              <a:solidFill>
                <a:schemeClr val="tx1"/>
              </a:solidFill>
            </a:endParaRPr>
          </a:p>
          <a:p>
            <a:r>
              <a:rPr lang="en-GB" sz="3100">
                <a:solidFill>
                  <a:schemeClr val="tx1"/>
                </a:solidFill>
              </a:rPr>
              <a:t>Sharon Riddle, Durham University</a:t>
            </a:r>
          </a:p>
          <a:p>
            <a:r>
              <a:rPr lang="en-GB" sz="2500"/>
              <a:t>sharon.l.riddle@durham.ac.uk</a:t>
            </a:r>
            <a:endParaRPr lang="en-GB" sz="2500" dirty="0">
              <a:solidFill>
                <a:schemeClr val="tx1"/>
              </a:solidFill>
            </a:endParaRPr>
          </a:p>
        </p:txBody>
      </p:sp>
    </p:spTree>
    <p:extLst>
      <p:ext uri="{BB962C8B-B14F-4D97-AF65-F5344CB8AC3E}">
        <p14:creationId xmlns:p14="http://schemas.microsoft.com/office/powerpoint/2010/main" val="292926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06D9-8083-1580-A998-E5A22FF82D5D}"/>
              </a:ext>
            </a:extLst>
          </p:cNvPr>
          <p:cNvSpPr>
            <a:spLocks noGrp="1"/>
          </p:cNvSpPr>
          <p:nvPr>
            <p:ph type="title"/>
          </p:nvPr>
        </p:nvSpPr>
        <p:spPr/>
        <p:txBody>
          <a:bodyPr/>
          <a:lstStyle/>
          <a:p>
            <a:r>
              <a:rPr lang="en-GB" dirty="0"/>
              <a:t>Links and connections</a:t>
            </a:r>
          </a:p>
        </p:txBody>
      </p:sp>
      <p:pic>
        <p:nvPicPr>
          <p:cNvPr id="5" name="Content Placeholder 4" descr="A drawing of a bus&#10;&#10;Description automatically generated">
            <a:extLst>
              <a:ext uri="{FF2B5EF4-FFF2-40B4-BE49-F238E27FC236}">
                <a16:creationId xmlns:a16="http://schemas.microsoft.com/office/drawing/2014/main" id="{6E67A39A-2EB1-C08C-5A99-7A7CAC1F90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78665"/>
            <a:ext cx="9696633" cy="3900669"/>
          </a:xfrm>
        </p:spPr>
      </p:pic>
      <p:pic>
        <p:nvPicPr>
          <p:cNvPr id="3" name="Content Placeholder 6" descr="A drawing of a house&#10;&#10;Description automatically generated">
            <a:extLst>
              <a:ext uri="{FF2B5EF4-FFF2-40B4-BE49-F238E27FC236}">
                <a16:creationId xmlns:a16="http://schemas.microsoft.com/office/drawing/2014/main" id="{F8B8ED7B-E1C7-4986-B1D1-9DE357070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879" y="2917252"/>
            <a:ext cx="5911121" cy="3940748"/>
          </a:xfrm>
          <a:prstGeom prst="rect">
            <a:avLst/>
          </a:prstGeom>
        </p:spPr>
      </p:pic>
      <p:sp>
        <p:nvSpPr>
          <p:cNvPr id="4" name="TextBox 3">
            <a:extLst>
              <a:ext uri="{FF2B5EF4-FFF2-40B4-BE49-F238E27FC236}">
                <a16:creationId xmlns:a16="http://schemas.microsoft.com/office/drawing/2014/main" id="{C3798B5C-7D23-C056-D214-B6BDD3AB3860}"/>
              </a:ext>
            </a:extLst>
          </p:cNvPr>
          <p:cNvSpPr txBox="1"/>
          <p:nvPr/>
        </p:nvSpPr>
        <p:spPr>
          <a:xfrm>
            <a:off x="479684" y="5657671"/>
            <a:ext cx="6172199" cy="1200329"/>
          </a:xfrm>
          <a:prstGeom prst="rect">
            <a:avLst/>
          </a:prstGeom>
          <a:noFill/>
        </p:spPr>
        <p:txBody>
          <a:bodyPr wrap="square" rtlCol="0">
            <a:spAutoFit/>
          </a:bodyPr>
          <a:lstStyle/>
          <a:p>
            <a:r>
              <a:rPr lang="en-GB" sz="2400" dirty="0">
                <a:effectLst/>
                <a:latin typeface="Calibri" panose="020F0502020204030204" pitchFamily="34" charset="0"/>
              </a:rPr>
              <a:t>“a space of loose ends and missing links. </a:t>
            </a:r>
            <a:r>
              <a:rPr lang="en-GB" sz="2400" i="1" dirty="0">
                <a:effectLst/>
                <a:latin typeface="Calibri" panose="020F0502020204030204" pitchFamily="34" charset="0"/>
              </a:rPr>
              <a:t>For </a:t>
            </a:r>
            <a:r>
              <a:rPr lang="en-GB" sz="2400" dirty="0">
                <a:effectLst/>
                <a:latin typeface="Calibri" panose="020F0502020204030204" pitchFamily="34" charset="0"/>
              </a:rPr>
              <a:t>the future to be open, space must be open too.“</a:t>
            </a:r>
            <a:r>
              <a:rPr lang="en-GB" sz="2400" dirty="0"/>
              <a:t> (Massey, 2005, p. 12)</a:t>
            </a:r>
            <a:endParaRPr lang="en-GB" sz="2400" dirty="0">
              <a:effectLst/>
              <a:latin typeface="Calibri" panose="020F0502020204030204" pitchFamily="34" charset="0"/>
            </a:endParaRPr>
          </a:p>
        </p:txBody>
      </p:sp>
    </p:spTree>
    <p:extLst>
      <p:ext uri="{BB962C8B-B14F-4D97-AF65-F5344CB8AC3E}">
        <p14:creationId xmlns:p14="http://schemas.microsoft.com/office/powerpoint/2010/main" val="184541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D68B-911D-95CF-21E3-E4CDAE14C66C}"/>
              </a:ext>
            </a:extLst>
          </p:cNvPr>
          <p:cNvSpPr>
            <a:spLocks noGrp="1"/>
          </p:cNvSpPr>
          <p:nvPr>
            <p:ph type="title"/>
          </p:nvPr>
        </p:nvSpPr>
        <p:spPr/>
        <p:txBody>
          <a:bodyPr/>
          <a:lstStyle/>
          <a:p>
            <a:r>
              <a:rPr lang="en-GB" dirty="0"/>
              <a:t>Power relations</a:t>
            </a:r>
          </a:p>
        </p:txBody>
      </p:sp>
      <p:pic>
        <p:nvPicPr>
          <p:cNvPr id="5" name="Content Placeholder 4" descr="A drawing of a clock&#10;&#10;Description automatically generated">
            <a:extLst>
              <a:ext uri="{FF2B5EF4-FFF2-40B4-BE49-F238E27FC236}">
                <a16:creationId xmlns:a16="http://schemas.microsoft.com/office/drawing/2014/main" id="{758D33A5-98E2-2B8E-E5BF-13F612D272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52298" y="0"/>
            <a:ext cx="3939702" cy="6858000"/>
          </a:xfrm>
        </p:spPr>
      </p:pic>
      <p:sp>
        <p:nvSpPr>
          <p:cNvPr id="3" name="TextBox 2">
            <a:extLst>
              <a:ext uri="{FF2B5EF4-FFF2-40B4-BE49-F238E27FC236}">
                <a16:creationId xmlns:a16="http://schemas.microsoft.com/office/drawing/2014/main" id="{B3861054-1A4A-D7F3-D25E-E88DA4193B68}"/>
              </a:ext>
            </a:extLst>
          </p:cNvPr>
          <p:cNvSpPr txBox="1"/>
          <p:nvPr/>
        </p:nvSpPr>
        <p:spPr>
          <a:xfrm>
            <a:off x="629587" y="1499016"/>
            <a:ext cx="6784511" cy="5047536"/>
          </a:xfrm>
          <a:prstGeom prst="rect">
            <a:avLst/>
          </a:prstGeom>
          <a:noFill/>
        </p:spPr>
        <p:txBody>
          <a:bodyPr wrap="square" rtlCol="0">
            <a:spAutoFit/>
          </a:bodyPr>
          <a:lstStyle/>
          <a:p>
            <a:pPr marL="0" indent="0">
              <a:buNone/>
            </a:pPr>
            <a:r>
              <a:rPr lang="en-US" sz="2800" dirty="0">
                <a:solidFill>
                  <a:schemeClr val="accent1"/>
                </a:solidFill>
                <a:effectLst/>
                <a:ea typeface="MS Mincho" panose="02020609040205080304" pitchFamily="49" charset="-128"/>
                <a:cs typeface="Times New Roman" panose="02020603050405020304" pitchFamily="18" charset="0"/>
              </a:rPr>
              <a:t>“The big bubble is, I've called it the power, which I mean, like the VC and the kind of, the people who hold the reigns of power […] </a:t>
            </a:r>
            <a:r>
              <a:rPr lang="en-GB" sz="2800" dirty="0">
                <a:solidFill>
                  <a:schemeClr val="accent1"/>
                </a:solidFill>
                <a:effectLst/>
                <a:ea typeface="MS Mincho" panose="02020609040205080304" pitchFamily="49" charset="-128"/>
                <a:cs typeface="Times New Roman" panose="02020603050405020304" pitchFamily="18" charset="0"/>
              </a:rPr>
              <a:t>and then the next band, I've put […] professional services like the international office, academic office  […] because geographically, they are close to the power, they're all together in [location], so I think in my head, they're all very closely interrelated, interlinked.” </a:t>
            </a:r>
            <a:endParaRPr lang="en-US" sz="2800" dirty="0">
              <a:solidFill>
                <a:schemeClr val="accent1"/>
              </a:solidFill>
              <a:effectLst/>
              <a:ea typeface="MS Mincho" panose="02020609040205080304" pitchFamily="49" charset="-128"/>
              <a:cs typeface="Times New Roman" panose="02020603050405020304" pitchFamily="18" charset="0"/>
            </a:endParaRPr>
          </a:p>
          <a:p>
            <a:pPr marL="0" indent="0">
              <a:buNone/>
            </a:pPr>
            <a:r>
              <a:rPr lang="en-GB" sz="2400" dirty="0"/>
              <a:t>(A-M1) </a:t>
            </a:r>
          </a:p>
          <a:p>
            <a:endParaRPr lang="en-GB" dirty="0"/>
          </a:p>
        </p:txBody>
      </p:sp>
    </p:spTree>
    <p:extLst>
      <p:ext uri="{BB962C8B-B14F-4D97-AF65-F5344CB8AC3E}">
        <p14:creationId xmlns:p14="http://schemas.microsoft.com/office/powerpoint/2010/main" val="205305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F8B6-7851-7578-AA1F-6C62C49CC660}"/>
              </a:ext>
            </a:extLst>
          </p:cNvPr>
          <p:cNvSpPr>
            <a:spLocks noGrp="1"/>
          </p:cNvSpPr>
          <p:nvPr>
            <p:ph type="title"/>
          </p:nvPr>
        </p:nvSpPr>
        <p:spPr/>
        <p:txBody>
          <a:bodyPr/>
          <a:lstStyle/>
          <a:p>
            <a:r>
              <a:rPr lang="en-GB" dirty="0"/>
              <a:t>Position and identity</a:t>
            </a:r>
          </a:p>
        </p:txBody>
      </p:sp>
      <p:pic>
        <p:nvPicPr>
          <p:cNvPr id="5" name="Content Placeholder 4" descr="A drawing of a star&#10;&#10;Description automatically generated">
            <a:extLst>
              <a:ext uri="{FF2B5EF4-FFF2-40B4-BE49-F238E27FC236}">
                <a16:creationId xmlns:a16="http://schemas.microsoft.com/office/drawing/2014/main" id="{CBE5D6F3-96F9-E23B-C203-1F093C583A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7440" y="853440"/>
            <a:ext cx="6004560" cy="6004560"/>
          </a:xfrm>
        </p:spPr>
      </p:pic>
      <p:sp>
        <p:nvSpPr>
          <p:cNvPr id="4" name="TextBox 3">
            <a:extLst>
              <a:ext uri="{FF2B5EF4-FFF2-40B4-BE49-F238E27FC236}">
                <a16:creationId xmlns:a16="http://schemas.microsoft.com/office/drawing/2014/main" id="{7B9F06F5-ECEF-E9BA-E3BF-63985C180706}"/>
              </a:ext>
            </a:extLst>
          </p:cNvPr>
          <p:cNvSpPr txBox="1"/>
          <p:nvPr/>
        </p:nvSpPr>
        <p:spPr>
          <a:xfrm>
            <a:off x="838200" y="1888761"/>
            <a:ext cx="4738141" cy="2677656"/>
          </a:xfrm>
          <a:prstGeom prst="rect">
            <a:avLst/>
          </a:prstGeom>
          <a:noFill/>
        </p:spPr>
        <p:txBody>
          <a:bodyPr wrap="square" rtlCol="0">
            <a:spAutoFit/>
          </a:bodyPr>
          <a:lstStyle/>
          <a:p>
            <a:r>
              <a:rPr lang="en-GB" sz="2400" dirty="0">
                <a:solidFill>
                  <a:schemeClr val="accent1"/>
                </a:solidFill>
                <a:effectLst/>
                <a:latin typeface="Calibri" panose="020F0502020204030204" pitchFamily="34" charset="0"/>
                <a:ea typeface="Calibri" panose="020F0502020204030204" pitchFamily="34" charset="0"/>
              </a:rPr>
              <a:t>“I think it's changing. I get the impression it’s changing […] I think it's different in different Schools […] I think it varies from School to School, and I would even guess that it varies from lecturer to lecturer.” </a:t>
            </a:r>
          </a:p>
          <a:p>
            <a:r>
              <a:rPr lang="en-GB" sz="2400" dirty="0">
                <a:effectLst/>
                <a:latin typeface="Calibri" panose="020F0502020204030204" pitchFamily="34" charset="0"/>
                <a:ea typeface="Calibri" panose="020F0502020204030204" pitchFamily="34" charset="0"/>
              </a:rPr>
              <a:t>(B-EP3)</a:t>
            </a:r>
            <a:endParaRPr lang="en-GB" sz="2400" dirty="0"/>
          </a:p>
        </p:txBody>
      </p:sp>
    </p:spTree>
    <p:extLst>
      <p:ext uri="{BB962C8B-B14F-4D97-AF65-F5344CB8AC3E}">
        <p14:creationId xmlns:p14="http://schemas.microsoft.com/office/powerpoint/2010/main" val="5315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F8B6-7851-7578-AA1F-6C62C49CC660}"/>
              </a:ext>
            </a:extLst>
          </p:cNvPr>
          <p:cNvSpPr>
            <a:spLocks noGrp="1"/>
          </p:cNvSpPr>
          <p:nvPr>
            <p:ph type="title"/>
          </p:nvPr>
        </p:nvSpPr>
        <p:spPr/>
        <p:txBody>
          <a:bodyPr/>
          <a:lstStyle/>
          <a:p>
            <a:r>
              <a:rPr lang="en-GB" dirty="0"/>
              <a:t>Position and identity</a:t>
            </a:r>
          </a:p>
        </p:txBody>
      </p:sp>
      <p:pic>
        <p:nvPicPr>
          <p:cNvPr id="8" name="Content Placeholder 7" descr="A drawing of a person's diagram&#10;&#10;Description automatically generated with medium confidence">
            <a:extLst>
              <a:ext uri="{FF2B5EF4-FFF2-40B4-BE49-F238E27FC236}">
                <a16:creationId xmlns:a16="http://schemas.microsoft.com/office/drawing/2014/main" id="{F5FDB666-BC9B-30D9-C36E-0199792344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4699" y="1684465"/>
            <a:ext cx="3810792" cy="4832092"/>
          </a:xfrm>
        </p:spPr>
      </p:pic>
      <p:sp>
        <p:nvSpPr>
          <p:cNvPr id="3" name="TextBox 2">
            <a:extLst>
              <a:ext uri="{FF2B5EF4-FFF2-40B4-BE49-F238E27FC236}">
                <a16:creationId xmlns:a16="http://schemas.microsoft.com/office/drawing/2014/main" id="{79A1818E-656F-4845-59DE-39BB5427DA4F}"/>
              </a:ext>
            </a:extLst>
          </p:cNvPr>
          <p:cNvSpPr txBox="1"/>
          <p:nvPr/>
        </p:nvSpPr>
        <p:spPr>
          <a:xfrm>
            <a:off x="6340839" y="1416308"/>
            <a:ext cx="4344986" cy="4401205"/>
          </a:xfrm>
          <a:prstGeom prst="rect">
            <a:avLst/>
          </a:prstGeom>
          <a:noFill/>
        </p:spPr>
        <p:txBody>
          <a:bodyPr wrap="square" rtlCol="0">
            <a:spAutoFit/>
          </a:bodyPr>
          <a:lstStyle/>
          <a:p>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“That's me, sort of leaping across rather than straddling. Yeah, like a balancing act, so I’m sort of in the [Academic Department], lecturing with the [course] ... this year I'm here, but a year ago I was there.” </a:t>
            </a:r>
          </a:p>
          <a:p>
            <a:r>
              <a:rPr lang="en-GB" sz="2800" dirty="0">
                <a:latin typeface="Calibri" panose="020F0502020204030204" pitchFamily="34" charset="0"/>
                <a:ea typeface="Calibri" panose="020F0502020204030204" pitchFamily="34" charset="0"/>
                <a:cs typeface="Calibri" panose="020F0502020204030204" pitchFamily="34" charset="0"/>
              </a:rPr>
              <a:t>(B-EP1)</a:t>
            </a:r>
          </a:p>
        </p:txBody>
      </p:sp>
    </p:spTree>
    <p:extLst>
      <p:ext uri="{BB962C8B-B14F-4D97-AF65-F5344CB8AC3E}">
        <p14:creationId xmlns:p14="http://schemas.microsoft.com/office/powerpoint/2010/main" val="84411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2687-CD2E-9EA3-A3E8-33549957F30B}"/>
              </a:ext>
            </a:extLst>
          </p:cNvPr>
          <p:cNvSpPr>
            <a:spLocks noGrp="1"/>
          </p:cNvSpPr>
          <p:nvPr>
            <p:ph type="title"/>
          </p:nvPr>
        </p:nvSpPr>
        <p:spPr/>
        <p:txBody>
          <a:bodyPr/>
          <a:lstStyle/>
          <a:p>
            <a:r>
              <a:rPr lang="en-GB" dirty="0"/>
              <a:t>The value of a multi-modal approach</a:t>
            </a:r>
          </a:p>
        </p:txBody>
      </p:sp>
      <p:sp>
        <p:nvSpPr>
          <p:cNvPr id="3" name="Content Placeholder 2">
            <a:extLst>
              <a:ext uri="{FF2B5EF4-FFF2-40B4-BE49-F238E27FC236}">
                <a16:creationId xmlns:a16="http://schemas.microsoft.com/office/drawing/2014/main" id="{D69BF32E-12FB-2E81-4408-E6CFF6F356EB}"/>
              </a:ext>
            </a:extLst>
          </p:cNvPr>
          <p:cNvSpPr>
            <a:spLocks noGrp="1"/>
          </p:cNvSpPr>
          <p:nvPr>
            <p:ph sz="half" idx="1"/>
          </p:nvPr>
        </p:nvSpPr>
        <p:spPr>
          <a:xfrm>
            <a:off x="838200" y="1825625"/>
            <a:ext cx="6751320" cy="4351338"/>
          </a:xfrm>
        </p:spPr>
        <p:txBody>
          <a:bodyPr>
            <a:normAutofit fontScale="85000" lnSpcReduction="10000"/>
          </a:bodyPr>
          <a:lstStyle/>
          <a:p>
            <a:r>
              <a:rPr lang="en-GB" dirty="0"/>
              <a:t>Fun and social. </a:t>
            </a:r>
          </a:p>
          <a:p>
            <a:r>
              <a:rPr lang="en-GB" dirty="0">
                <a:latin typeface="Calibri" panose="020F0502020204030204" pitchFamily="34" charset="0"/>
                <a:ea typeface="Calibri" panose="020F0502020204030204" pitchFamily="34" charset="0"/>
                <a:cs typeface="Calibri" panose="020F0502020204030204" pitchFamily="34" charset="0"/>
              </a:rPr>
              <a:t>A moment in time "it won't be the same 'here' when it is no longer now" (Massey, 2005, p. 139).</a:t>
            </a:r>
          </a:p>
          <a:p>
            <a:r>
              <a:rPr lang="en-GB" dirty="0"/>
              <a:t>Participants are empowered and have agency.</a:t>
            </a:r>
          </a:p>
          <a:p>
            <a:r>
              <a:rPr lang="en-GB" dirty="0"/>
              <a:t>Makes things visible – thoughts, perceptions, things which are unconscious or hidden.</a:t>
            </a:r>
          </a:p>
          <a:p>
            <a:r>
              <a:rPr lang="en-GB" dirty="0"/>
              <a:t>Thoughts are externalised, and participants can step back and reflect.</a:t>
            </a:r>
          </a:p>
          <a:p>
            <a:r>
              <a:rPr lang="en-GB" dirty="0"/>
              <a:t>It reveals how people and groups are positioned in relations to one another: distance, connections, gaps, weak links and power.</a:t>
            </a:r>
          </a:p>
        </p:txBody>
      </p:sp>
      <p:sp>
        <p:nvSpPr>
          <p:cNvPr id="10" name="Content Placeholder 9">
            <a:extLst>
              <a:ext uri="{FF2B5EF4-FFF2-40B4-BE49-F238E27FC236}">
                <a16:creationId xmlns:a16="http://schemas.microsoft.com/office/drawing/2014/main" id="{5A7CF642-89B1-8640-5949-743BB75118B4}"/>
              </a:ext>
            </a:extLst>
          </p:cNvPr>
          <p:cNvSpPr>
            <a:spLocks noGrp="1"/>
          </p:cNvSpPr>
          <p:nvPr>
            <p:ph sz="half" idx="2"/>
          </p:nvPr>
        </p:nvSpPr>
        <p:spPr>
          <a:xfrm>
            <a:off x="7735824" y="1825625"/>
            <a:ext cx="3617976" cy="4351338"/>
          </a:xfrm>
        </p:spPr>
        <p:txBody>
          <a:bodyPr>
            <a:normAutofit fontScale="85000" lnSpcReduction="10000"/>
          </a:bodyPr>
          <a:lstStyle/>
          <a:p>
            <a:pPr marL="0" indent="0">
              <a:buNone/>
            </a:pPr>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“I think it was a good thing to do, because I think it visualizes in some sort of way the number of people, areas, departments, projects, etc, that you are involved in, and it's quite good to see it on a piece of paper like that, and I suppose you realize your impact or your connections a little bit more, it seems a bit more concrete”. </a:t>
            </a:r>
          </a:p>
          <a:p>
            <a:pPr marL="0" indent="0">
              <a:buNone/>
            </a:pPr>
            <a:r>
              <a:rPr lang="en-GB" sz="2800" dirty="0">
                <a:latin typeface="Calibri" panose="020F0502020204030204" pitchFamily="34" charset="0"/>
                <a:ea typeface="Calibri" panose="020F0502020204030204" pitchFamily="34" charset="0"/>
                <a:cs typeface="Calibri" panose="020F0502020204030204" pitchFamily="34" charset="0"/>
              </a:rPr>
              <a:t>(B-M2)</a:t>
            </a:r>
          </a:p>
          <a:p>
            <a:endParaRPr lang="en-GB" dirty="0"/>
          </a:p>
        </p:txBody>
      </p:sp>
    </p:spTree>
    <p:extLst>
      <p:ext uri="{BB962C8B-B14F-4D97-AF65-F5344CB8AC3E}">
        <p14:creationId xmlns:p14="http://schemas.microsoft.com/office/powerpoint/2010/main" val="22220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15E648-2C94-DFA7-ABAF-41B30DC01386}"/>
              </a:ext>
            </a:extLst>
          </p:cNvPr>
          <p:cNvSpPr>
            <a:spLocks noGrp="1"/>
          </p:cNvSpPr>
          <p:nvPr>
            <p:ph type="title"/>
          </p:nvPr>
        </p:nvSpPr>
        <p:spPr/>
        <p:txBody>
          <a:bodyPr/>
          <a:lstStyle/>
          <a:p>
            <a:r>
              <a:rPr lang="en-GB" dirty="0"/>
              <a:t>Value to practitioners?</a:t>
            </a:r>
          </a:p>
        </p:txBody>
      </p:sp>
      <p:sp>
        <p:nvSpPr>
          <p:cNvPr id="5" name="Content Placeholder 4">
            <a:extLst>
              <a:ext uri="{FF2B5EF4-FFF2-40B4-BE49-F238E27FC236}">
                <a16:creationId xmlns:a16="http://schemas.microsoft.com/office/drawing/2014/main" id="{866EDB53-8B6C-368E-D50D-E43FCF5005C8}"/>
              </a:ext>
            </a:extLst>
          </p:cNvPr>
          <p:cNvSpPr>
            <a:spLocks noGrp="1"/>
          </p:cNvSpPr>
          <p:nvPr>
            <p:ph sz="half" idx="1"/>
          </p:nvPr>
        </p:nvSpPr>
        <p:spPr>
          <a:xfrm>
            <a:off x="838200" y="1825625"/>
            <a:ext cx="4703064" cy="4351338"/>
          </a:xfrm>
        </p:spPr>
        <p:txBody>
          <a:bodyPr>
            <a:normAutofit/>
          </a:bodyPr>
          <a:lstStyle/>
          <a:p>
            <a:r>
              <a:rPr lang="en-GB" sz="2400" dirty="0"/>
              <a:t>Enables us to externalise thoughts, step back and reflect</a:t>
            </a:r>
          </a:p>
          <a:p>
            <a:r>
              <a:rPr lang="en-GB" sz="2400" dirty="0"/>
              <a:t>Creates a record of perceptions of positionality </a:t>
            </a:r>
          </a:p>
          <a:p>
            <a:r>
              <a:rPr lang="en-GB" sz="2400" dirty="0"/>
              <a:t>Gives everyone a voice </a:t>
            </a:r>
          </a:p>
          <a:p>
            <a:r>
              <a:rPr lang="en-GB" sz="2400" dirty="0"/>
              <a:t>Possible to focus on places or groups of different</a:t>
            </a:r>
          </a:p>
          <a:p>
            <a:r>
              <a:rPr lang="en-GB" sz="2400" dirty="0"/>
              <a:t>Activates the sociological imagination</a:t>
            </a:r>
          </a:p>
          <a:p>
            <a:endParaRPr lang="en-GB" dirty="0"/>
          </a:p>
          <a:p>
            <a:endParaRPr lang="en-GB" dirty="0"/>
          </a:p>
        </p:txBody>
      </p:sp>
      <p:pic>
        <p:nvPicPr>
          <p:cNvPr id="7" name="Content Placeholder 6" descr="A drawing of a house&#10;&#10;Description automatically generated">
            <a:extLst>
              <a:ext uri="{FF2B5EF4-FFF2-40B4-BE49-F238E27FC236}">
                <a16:creationId xmlns:a16="http://schemas.microsoft.com/office/drawing/2014/main" id="{DB020394-0875-738F-5B04-8D5D0AFC2D0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4585" y="1690688"/>
            <a:ext cx="6159913" cy="4106608"/>
          </a:xfrm>
          <a:prstGeom prst="rect">
            <a:avLst/>
          </a:prstGeom>
        </p:spPr>
      </p:pic>
    </p:spTree>
    <p:extLst>
      <p:ext uri="{BB962C8B-B14F-4D97-AF65-F5344CB8AC3E}">
        <p14:creationId xmlns:p14="http://schemas.microsoft.com/office/powerpoint/2010/main" val="196743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9E6E-D673-298C-6C18-41AB0E97CA09}"/>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23611D2B-248F-9F7F-5D37-A8510E69461A}"/>
              </a:ext>
            </a:extLst>
          </p:cNvPr>
          <p:cNvSpPr>
            <a:spLocks noGrp="1"/>
          </p:cNvSpPr>
          <p:nvPr>
            <p:ph idx="1"/>
          </p:nvPr>
        </p:nvSpPr>
        <p:spPr/>
        <p:txBody>
          <a:bodyPr>
            <a:noAutofit/>
          </a:bodyPr>
          <a:lstStyle/>
          <a:p>
            <a:pPr marL="0" indent="0">
              <a:buNone/>
            </a:pPr>
            <a:r>
              <a:rPr lang="en-GB" sz="2000" dirty="0"/>
              <a:t>Carruthers Thomas, K. (2019). Genders at work: Gender as a geography of power in the academy. In G. Crimmins (Ed.), Strategies for resisting sexism in the academy: Higher education, gender and intersectionality (pp. 187-206). Springer International Publishing. </a:t>
            </a:r>
          </a:p>
          <a:p>
            <a:pPr marL="0" indent="0">
              <a:buNone/>
            </a:pPr>
            <a:r>
              <a:rPr lang="en-GB" sz="2000" dirty="0"/>
              <a:t>Massey, D. (1993). Power-geometry and a progressive sense of place. In B. John, C. Barry, P. Tim, &amp; T. Lisa (Eds.), Mapping the futures: Local cultures, global change (pp. 60-70). Routledge.</a:t>
            </a:r>
          </a:p>
          <a:p>
            <a:pPr marL="0" indent="0">
              <a:buNone/>
            </a:pPr>
            <a:r>
              <a:rPr lang="en-GB" sz="2000" dirty="0"/>
              <a:t>Massey, D. (1994). Space, place and gender. Polity Press. </a:t>
            </a:r>
          </a:p>
          <a:p>
            <a:pPr marL="0" indent="0">
              <a:buNone/>
            </a:pPr>
            <a:r>
              <a:rPr lang="en-GB" sz="2000" dirty="0"/>
              <a:t>Massey, D. (1995). The conceptualization of place. In D. Massey &amp; P. Jess (Eds.), A place in the world? Places, cultures and globalization (pp. 45-85). Open University in association with Oxford University Press. </a:t>
            </a:r>
          </a:p>
          <a:p>
            <a:pPr marL="0" indent="0">
              <a:buNone/>
            </a:pPr>
            <a:r>
              <a:rPr lang="en-GB" sz="2000" dirty="0"/>
              <a:t>Massey, D. (2005). For space. SAGE Publications. </a:t>
            </a:r>
          </a:p>
        </p:txBody>
      </p:sp>
    </p:spTree>
    <p:extLst>
      <p:ext uri="{BB962C8B-B14F-4D97-AF65-F5344CB8AC3E}">
        <p14:creationId xmlns:p14="http://schemas.microsoft.com/office/powerpoint/2010/main" val="200252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C79A4-4AFC-2BBA-6C48-CF4744970D03}"/>
              </a:ext>
            </a:extLst>
          </p:cNvPr>
          <p:cNvSpPr>
            <a:spLocks noGrp="1"/>
          </p:cNvSpPr>
          <p:nvPr>
            <p:ph type="title"/>
          </p:nvPr>
        </p:nvSpPr>
        <p:spPr/>
        <p:txBody>
          <a:bodyPr>
            <a:normAutofit/>
          </a:bodyPr>
          <a:lstStyle/>
          <a:p>
            <a:r>
              <a:rPr lang="en-GB" dirty="0">
                <a:latin typeface="+mn-lt"/>
              </a:rPr>
              <a:t>Thank you!</a:t>
            </a:r>
            <a:br>
              <a:rPr lang="en-GB" dirty="0">
                <a:latin typeface="+mn-lt"/>
              </a:rPr>
            </a:br>
            <a:br>
              <a:rPr lang="en-GB" dirty="0">
                <a:latin typeface="+mn-lt"/>
              </a:rPr>
            </a:br>
            <a:r>
              <a:rPr lang="en-GB" sz="2800" dirty="0">
                <a:latin typeface="+mn-lt"/>
              </a:rPr>
              <a:t>Any questions or comments?</a:t>
            </a:r>
          </a:p>
        </p:txBody>
      </p:sp>
      <p:sp>
        <p:nvSpPr>
          <p:cNvPr id="5" name="Text Placeholder 4">
            <a:extLst>
              <a:ext uri="{FF2B5EF4-FFF2-40B4-BE49-F238E27FC236}">
                <a16:creationId xmlns:a16="http://schemas.microsoft.com/office/drawing/2014/main" id="{31C7E057-4867-FF37-3967-8227B2E15A99}"/>
              </a:ext>
            </a:extLst>
          </p:cNvPr>
          <p:cNvSpPr>
            <a:spLocks noGrp="1"/>
          </p:cNvSpPr>
          <p:nvPr>
            <p:ph type="body" idx="1"/>
          </p:nvPr>
        </p:nvSpPr>
        <p:spPr>
          <a:xfrm>
            <a:off x="6895559" y="2677644"/>
            <a:ext cx="4141487" cy="2283824"/>
          </a:xfrm>
        </p:spPr>
        <p:txBody>
          <a:bodyPr/>
          <a:lstStyle/>
          <a:p>
            <a:endParaRPr lang="en-GB" cap="none" dirty="0"/>
          </a:p>
          <a:p>
            <a:endParaRPr lang="en-GB" cap="none" dirty="0"/>
          </a:p>
        </p:txBody>
      </p:sp>
      <p:sp>
        <p:nvSpPr>
          <p:cNvPr id="2" name="TextBox 1">
            <a:extLst>
              <a:ext uri="{FF2B5EF4-FFF2-40B4-BE49-F238E27FC236}">
                <a16:creationId xmlns:a16="http://schemas.microsoft.com/office/drawing/2014/main" id="{0BA1167B-927A-297D-5E96-5957A4EBFEAB}"/>
              </a:ext>
            </a:extLst>
          </p:cNvPr>
          <p:cNvSpPr txBox="1"/>
          <p:nvPr/>
        </p:nvSpPr>
        <p:spPr>
          <a:xfrm>
            <a:off x="0" y="6303941"/>
            <a:ext cx="12192000" cy="276999"/>
          </a:xfrm>
          <a:prstGeom prst="rect">
            <a:avLst/>
          </a:prstGeom>
          <a:noFill/>
        </p:spPr>
        <p:txBody>
          <a:bodyPr wrap="square" rtlCol="0">
            <a:spAutoFit/>
          </a:bodyPr>
          <a:lstStyle/>
          <a:p>
            <a:pPr algn="ctr"/>
            <a:r>
              <a:rPr lang="en-GB" sz="1200" dirty="0"/>
              <a:t>All images are from pixabay.com and participants of the study</a:t>
            </a:r>
          </a:p>
        </p:txBody>
      </p:sp>
    </p:spTree>
    <p:extLst>
      <p:ext uri="{BB962C8B-B14F-4D97-AF65-F5344CB8AC3E}">
        <p14:creationId xmlns:p14="http://schemas.microsoft.com/office/powerpoint/2010/main" val="287745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F3CE-FDD9-D64D-9D65-95D2715291DC}"/>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618F0AFB-A3B5-C1C5-B0E4-276E23B1CC49}"/>
              </a:ext>
            </a:extLst>
          </p:cNvPr>
          <p:cNvSpPr>
            <a:spLocks noGrp="1"/>
          </p:cNvSpPr>
          <p:nvPr>
            <p:ph idx="1"/>
          </p:nvPr>
        </p:nvSpPr>
        <p:spPr>
          <a:xfrm>
            <a:off x="838200" y="1825625"/>
            <a:ext cx="3953256" cy="4351338"/>
          </a:xfrm>
        </p:spPr>
        <p:txBody>
          <a:bodyPr/>
          <a:lstStyle/>
          <a:p>
            <a:r>
              <a:rPr lang="en-GB" dirty="0"/>
              <a:t>The study</a:t>
            </a:r>
          </a:p>
          <a:p>
            <a:r>
              <a:rPr lang="en-GB" dirty="0"/>
              <a:t>The Spatial Storytelling tool</a:t>
            </a:r>
          </a:p>
          <a:p>
            <a:r>
              <a:rPr lang="en-GB" dirty="0"/>
              <a:t>What Spatial Storytelling has revealed</a:t>
            </a:r>
          </a:p>
          <a:p>
            <a:r>
              <a:rPr lang="en-GB" dirty="0"/>
              <a:t>Reflections on using the tool</a:t>
            </a:r>
          </a:p>
          <a:p>
            <a:endParaRPr lang="en-GB" sz="2000" dirty="0"/>
          </a:p>
          <a:p>
            <a:endParaRPr lang="en-GB" dirty="0"/>
          </a:p>
          <a:p>
            <a:endParaRPr lang="en-GB" dirty="0"/>
          </a:p>
        </p:txBody>
      </p:sp>
      <p:pic>
        <p:nvPicPr>
          <p:cNvPr id="9" name="Picture 8" descr="A close-up of a beach&#10;&#10;Description automatically generated">
            <a:extLst>
              <a:ext uri="{FF2B5EF4-FFF2-40B4-BE49-F238E27FC236}">
                <a16:creationId xmlns:a16="http://schemas.microsoft.com/office/drawing/2014/main" id="{E849DB4F-2BB7-47A6-0926-7445BE36F162}"/>
              </a:ext>
            </a:extLst>
          </p:cNvPr>
          <p:cNvPicPr>
            <a:picLocks noChangeAspect="1"/>
          </p:cNvPicPr>
          <p:nvPr/>
        </p:nvPicPr>
        <p:blipFill rotWithShape="1">
          <a:blip r:embed="rId3">
            <a:extLst>
              <a:ext uri="{28A0092B-C50C-407E-A947-70E740481C1C}">
                <a14:useLocalDpi xmlns:a14="http://schemas.microsoft.com/office/drawing/2010/main" val="0"/>
              </a:ext>
            </a:extLst>
          </a:blip>
          <a:srcRect l="23585"/>
          <a:stretch/>
        </p:blipFill>
        <p:spPr>
          <a:xfrm>
            <a:off x="5303520" y="0"/>
            <a:ext cx="7821654" cy="6858000"/>
          </a:xfrm>
          <a:prstGeom prst="rect">
            <a:avLst/>
          </a:prstGeom>
        </p:spPr>
      </p:pic>
    </p:spTree>
    <p:extLst>
      <p:ext uri="{BB962C8B-B14F-4D97-AF65-F5344CB8AC3E}">
        <p14:creationId xmlns:p14="http://schemas.microsoft.com/office/powerpoint/2010/main" val="213542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21D-FE45-2163-9DD9-289F83336C8F}"/>
              </a:ext>
            </a:extLst>
          </p:cNvPr>
          <p:cNvSpPr>
            <a:spLocks noGrp="1"/>
          </p:cNvSpPr>
          <p:nvPr>
            <p:ph type="title"/>
          </p:nvPr>
        </p:nvSpPr>
        <p:spPr/>
        <p:txBody>
          <a:bodyPr/>
          <a:lstStyle/>
          <a:p>
            <a:r>
              <a:rPr lang="en-GB" dirty="0"/>
              <a:t>The study</a:t>
            </a:r>
          </a:p>
        </p:txBody>
      </p:sp>
      <p:sp>
        <p:nvSpPr>
          <p:cNvPr id="3" name="Content Placeholder 2">
            <a:extLst>
              <a:ext uri="{FF2B5EF4-FFF2-40B4-BE49-F238E27FC236}">
                <a16:creationId xmlns:a16="http://schemas.microsoft.com/office/drawing/2014/main" id="{5CE379E8-61B6-14E9-DAAC-9ED7BAB7EB33}"/>
              </a:ext>
            </a:extLst>
          </p:cNvPr>
          <p:cNvSpPr>
            <a:spLocks noGrp="1"/>
          </p:cNvSpPr>
          <p:nvPr>
            <p:ph idx="1"/>
          </p:nvPr>
        </p:nvSpPr>
        <p:spPr>
          <a:xfrm>
            <a:off x="838200" y="1825625"/>
            <a:ext cx="6787896" cy="4351338"/>
          </a:xfrm>
        </p:spPr>
        <p:txBody>
          <a:bodyPr>
            <a:normAutofit/>
          </a:bodyPr>
          <a:lstStyle/>
          <a:p>
            <a:pPr marL="0" indent="0">
              <a:buNone/>
            </a:pPr>
            <a:r>
              <a:rPr lang="en-GB" sz="2800" dirty="0"/>
              <a:t>How does the position of English for Academic Purposes (EAP) in English universities shape EAP practice and the identity and agency of practitioners?</a:t>
            </a:r>
          </a:p>
          <a:p>
            <a:pPr marL="0" indent="0">
              <a:buNone/>
            </a:pPr>
            <a:endParaRPr lang="en-GB" sz="2800" dirty="0"/>
          </a:p>
          <a:p>
            <a:pPr marL="0" indent="0">
              <a:buNone/>
            </a:pPr>
            <a:r>
              <a:rPr lang="en-GB" sz="2800" dirty="0"/>
              <a:t>Two case studies</a:t>
            </a:r>
          </a:p>
          <a:p>
            <a:pPr marL="0" indent="0">
              <a:buNone/>
            </a:pPr>
            <a:endParaRPr lang="en-GB" sz="2800" dirty="0"/>
          </a:p>
          <a:p>
            <a:pPr marL="0" indent="0">
              <a:buNone/>
            </a:pPr>
            <a:r>
              <a:rPr lang="en-GB" sz="2800" dirty="0"/>
              <a:t>Participants – EAP practitioners, managers and academic colleagues</a:t>
            </a:r>
          </a:p>
          <a:p>
            <a:pPr marL="0" indent="0" algn="ctr">
              <a:buNone/>
            </a:pPr>
            <a:endParaRPr lang="en-GB" sz="2800" dirty="0"/>
          </a:p>
          <a:p>
            <a:pPr marL="0" indent="0" algn="ctr">
              <a:buNone/>
            </a:pPr>
            <a:endParaRPr lang="en-GB" sz="2000" dirty="0"/>
          </a:p>
          <a:p>
            <a:pPr marL="0" indent="0">
              <a:buNone/>
            </a:pPr>
            <a:endParaRPr lang="en-GB" dirty="0"/>
          </a:p>
        </p:txBody>
      </p:sp>
      <p:pic>
        <p:nvPicPr>
          <p:cNvPr id="4" name="Picture 3" descr="A question mark made of colorful pieces&#10;&#10;Description automatically generated">
            <a:extLst>
              <a:ext uri="{FF2B5EF4-FFF2-40B4-BE49-F238E27FC236}">
                <a16:creationId xmlns:a16="http://schemas.microsoft.com/office/drawing/2014/main" id="{5474D01A-8520-61C7-6591-916B0E7DEC91}"/>
              </a:ext>
            </a:extLst>
          </p:cNvPr>
          <p:cNvPicPr>
            <a:picLocks noChangeAspect="1"/>
          </p:cNvPicPr>
          <p:nvPr/>
        </p:nvPicPr>
        <p:blipFill rotWithShape="1">
          <a:blip r:embed="rId2">
            <a:extLst>
              <a:ext uri="{28A0092B-C50C-407E-A947-70E740481C1C}">
                <a14:useLocalDpi xmlns:a14="http://schemas.microsoft.com/office/drawing/2010/main" val="0"/>
              </a:ext>
            </a:extLst>
          </a:blip>
          <a:srcRect l="28764" r="15271"/>
          <a:stretch/>
        </p:blipFill>
        <p:spPr>
          <a:xfrm>
            <a:off x="8863584" y="-1252715"/>
            <a:ext cx="3328416" cy="8924517"/>
          </a:xfrm>
          <a:prstGeom prst="rect">
            <a:avLst/>
          </a:prstGeom>
        </p:spPr>
      </p:pic>
    </p:spTree>
    <p:extLst>
      <p:ext uri="{BB962C8B-B14F-4D97-AF65-F5344CB8AC3E}">
        <p14:creationId xmlns:p14="http://schemas.microsoft.com/office/powerpoint/2010/main" val="34875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2BB1-66CE-FC3C-9235-EE3F3FB86A68}"/>
              </a:ext>
            </a:extLst>
          </p:cNvPr>
          <p:cNvSpPr>
            <a:spLocks noGrp="1"/>
          </p:cNvSpPr>
          <p:nvPr>
            <p:ph type="title"/>
          </p:nvPr>
        </p:nvSpPr>
        <p:spPr>
          <a:xfrm>
            <a:off x="657225" y="499533"/>
            <a:ext cx="7115176" cy="1658198"/>
          </a:xfrm>
        </p:spPr>
        <p:txBody>
          <a:bodyPr>
            <a:normAutofit/>
          </a:bodyPr>
          <a:lstStyle/>
          <a:p>
            <a:r>
              <a:rPr lang="en-GB"/>
              <a:t>The Spatial Storytelling tool</a:t>
            </a:r>
            <a:endParaRPr lang="en-GB" dirty="0"/>
          </a:p>
        </p:txBody>
      </p:sp>
      <p:sp>
        <p:nvSpPr>
          <p:cNvPr id="14" name="Content Placeholder 2">
            <a:extLst>
              <a:ext uri="{FF2B5EF4-FFF2-40B4-BE49-F238E27FC236}">
                <a16:creationId xmlns:a16="http://schemas.microsoft.com/office/drawing/2014/main" id="{F577DC00-B132-655E-FD62-5EA8C4F9B47B}"/>
              </a:ext>
            </a:extLst>
          </p:cNvPr>
          <p:cNvSpPr>
            <a:spLocks noGrp="1"/>
          </p:cNvSpPr>
          <p:nvPr>
            <p:ph idx="1"/>
          </p:nvPr>
        </p:nvSpPr>
        <p:spPr>
          <a:xfrm>
            <a:off x="895318" y="2011680"/>
            <a:ext cx="6877083" cy="3766185"/>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What is Spatial Storytelling?</a:t>
            </a:r>
          </a:p>
          <a:p>
            <a:r>
              <a:rPr lang="en-GB" dirty="0">
                <a:latin typeface="Calibri" panose="020F0502020204030204" pitchFamily="34" charset="0"/>
                <a:ea typeface="Calibri" panose="020F0502020204030204" pitchFamily="34" charset="0"/>
                <a:cs typeface="Calibri" panose="020F0502020204030204" pitchFamily="34" charset="0"/>
              </a:rPr>
              <a:t>Inspiration</a:t>
            </a:r>
          </a:p>
          <a:p>
            <a:r>
              <a:rPr lang="en-GB" dirty="0">
                <a:latin typeface="Calibri" panose="020F0502020204030204" pitchFamily="34" charset="0"/>
                <a:ea typeface="Calibri" panose="020F0502020204030204" pitchFamily="34" charset="0"/>
                <a:cs typeface="Calibri" panose="020F0502020204030204" pitchFamily="34" charset="0"/>
              </a:rPr>
              <a:t>What it involves</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8" name="Isosceles Triangle 7">
            <a:extLst>
              <a:ext uri="{FF2B5EF4-FFF2-40B4-BE49-F238E27FC236}">
                <a16:creationId xmlns:a16="http://schemas.microsoft.com/office/drawing/2014/main" id="{9E109E18-9066-AAD9-7B75-1503EECEC7B0}"/>
              </a:ext>
            </a:extLst>
          </p:cNvPr>
          <p:cNvSpPr/>
          <p:nvPr/>
        </p:nvSpPr>
        <p:spPr>
          <a:xfrm>
            <a:off x="9079993" y="755947"/>
            <a:ext cx="2523744" cy="2511466"/>
          </a:xfrm>
          <a:prstGeom prst="triangl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a:extLst>
              <a:ext uri="{FF2B5EF4-FFF2-40B4-BE49-F238E27FC236}">
                <a16:creationId xmlns:a16="http://schemas.microsoft.com/office/drawing/2014/main" id="{EC51BBEF-E309-B7B3-86F4-83ABA9C24612}"/>
              </a:ext>
            </a:extLst>
          </p:cNvPr>
          <p:cNvSpPr/>
          <p:nvPr/>
        </p:nvSpPr>
        <p:spPr>
          <a:xfrm>
            <a:off x="6096000" y="2735950"/>
            <a:ext cx="2615184" cy="2463695"/>
          </a:xfrm>
          <a:prstGeom prst="ellipse">
            <a:avLst/>
          </a:prstGeom>
          <a:noFill/>
          <a:ln w="285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8D210305-6E7D-07AB-740F-4735C95DA41B}"/>
              </a:ext>
            </a:extLst>
          </p:cNvPr>
          <p:cNvSpPr/>
          <p:nvPr/>
        </p:nvSpPr>
        <p:spPr>
          <a:xfrm>
            <a:off x="9079993" y="3967797"/>
            <a:ext cx="2523744" cy="2463695"/>
          </a:xfrm>
          <a:prstGeom prst="roundRect">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7D30697-F870-D3CF-1736-1C9C6E3A9366}"/>
              </a:ext>
            </a:extLst>
          </p:cNvPr>
          <p:cNvSpPr txBox="1"/>
          <p:nvPr/>
        </p:nvSpPr>
        <p:spPr>
          <a:xfrm>
            <a:off x="1626489" y="6293583"/>
            <a:ext cx="7663815" cy="369332"/>
          </a:xfrm>
          <a:prstGeom prst="rect">
            <a:avLst/>
          </a:prstGeom>
          <a:noFill/>
        </p:spPr>
        <p:txBody>
          <a:bodyPr wrap="square" rtlCol="0">
            <a:spAutoFit/>
          </a:bodyPr>
          <a:lstStyle/>
          <a:p>
            <a:r>
              <a:rPr lang="en-GB" dirty="0"/>
              <a:t>Mapping task from the Genders at Work project (Carruthers Thomas, 2019) </a:t>
            </a:r>
          </a:p>
        </p:txBody>
      </p:sp>
    </p:spTree>
    <p:extLst>
      <p:ext uri="{BB962C8B-B14F-4D97-AF65-F5344CB8AC3E}">
        <p14:creationId xmlns:p14="http://schemas.microsoft.com/office/powerpoint/2010/main" val="10620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D5F88A-4A14-4057-0C51-FF2934DDC7CF}"/>
              </a:ext>
            </a:extLst>
          </p:cNvPr>
          <p:cNvSpPr>
            <a:spLocks noGrp="1"/>
          </p:cNvSpPr>
          <p:nvPr>
            <p:ph type="title"/>
          </p:nvPr>
        </p:nvSpPr>
        <p:spPr/>
        <p:txBody>
          <a:bodyPr/>
          <a:lstStyle/>
          <a:p>
            <a:r>
              <a:rPr lang="en-GB" dirty="0"/>
              <a:t>Let’s have a try…</a:t>
            </a:r>
          </a:p>
        </p:txBody>
      </p:sp>
      <p:sp>
        <p:nvSpPr>
          <p:cNvPr id="6" name="Content Placeholder 5">
            <a:extLst>
              <a:ext uri="{FF2B5EF4-FFF2-40B4-BE49-F238E27FC236}">
                <a16:creationId xmlns:a16="http://schemas.microsoft.com/office/drawing/2014/main" id="{4A55A0C8-2EF5-A2D1-2E68-8881B6A4DA02}"/>
              </a:ext>
            </a:extLst>
          </p:cNvPr>
          <p:cNvSpPr>
            <a:spLocks noGrp="1"/>
          </p:cNvSpPr>
          <p:nvPr>
            <p:ph idx="1"/>
          </p:nvPr>
        </p:nvSpPr>
        <p:spPr>
          <a:xfrm>
            <a:off x="676657" y="2011680"/>
            <a:ext cx="7942687" cy="3766185"/>
          </a:xfrm>
        </p:spPr>
        <p:txBody>
          <a:bodyPr>
            <a:noAutofit/>
          </a:bodyPr>
          <a:lstStyle/>
          <a:p>
            <a:pPr marL="457200" lvl="0" indent="-457200">
              <a:lnSpc>
                <a:spcPct val="107000"/>
              </a:lnSpc>
              <a:spcAft>
                <a:spcPts val="800"/>
              </a:spcAft>
              <a:buSzPct val="100000"/>
              <a:buFont typeface="+mj-lt"/>
              <a:buAutoNum type="arabicPeriod"/>
              <a:tabLst>
                <a:tab pos="152400" algn="l"/>
                <a:tab pos="45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Take a piece of paper and draw a shape which best represents the university for you. </a:t>
            </a:r>
          </a:p>
          <a:p>
            <a:pPr marL="457200" lvl="0" indent="-457200">
              <a:lnSpc>
                <a:spcPct val="107000"/>
              </a:lnSpc>
              <a:spcAft>
                <a:spcPts val="800"/>
              </a:spcAft>
              <a:buSzPct val="100000"/>
              <a:buFont typeface="+mj-lt"/>
              <a:buAutoNum type="arabicPeriod"/>
              <a:tabLst>
                <a:tab pos="152400" algn="l"/>
                <a:tab pos="45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Think about the position or positions of English for Academic Purposes in the university and add EAP to the map.</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SzPct val="100000"/>
              <a:buFont typeface="+mj-lt"/>
              <a:buAutoNum type="arabicPeriod"/>
              <a:tabLst>
                <a:tab pos="152400" algn="l"/>
                <a:tab pos="45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Think about your own position in the university and add that to the map.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SzPct val="100000"/>
              <a:buFont typeface="+mj-lt"/>
              <a:buAutoNum type="arabicPeriod"/>
              <a:tabLst>
                <a:tab pos="152400" algn="l"/>
                <a:tab pos="45720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Think of links that you have or that the EAP has – internal links within the university, and external national and international links. Now draw these on the map.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group of colored pencils&#10;&#10;Description automatically generated">
            <a:extLst>
              <a:ext uri="{FF2B5EF4-FFF2-40B4-BE49-F238E27FC236}">
                <a16:creationId xmlns:a16="http://schemas.microsoft.com/office/drawing/2014/main" id="{4FAFFB87-E568-62F0-50E7-E43F5DECC211}"/>
              </a:ext>
            </a:extLst>
          </p:cNvPr>
          <p:cNvPicPr>
            <a:picLocks noChangeAspect="1"/>
          </p:cNvPicPr>
          <p:nvPr/>
        </p:nvPicPr>
        <p:blipFill rotWithShape="1">
          <a:blip r:embed="rId3">
            <a:extLst>
              <a:ext uri="{28A0092B-C50C-407E-A947-70E740481C1C}">
                <a14:useLocalDpi xmlns:a14="http://schemas.microsoft.com/office/drawing/2010/main" val="0"/>
              </a:ext>
            </a:extLst>
          </a:blip>
          <a:srcRect l="15683" r="10219"/>
          <a:stretch/>
        </p:blipFill>
        <p:spPr>
          <a:xfrm>
            <a:off x="8409482" y="0"/>
            <a:ext cx="3782518" cy="6858000"/>
          </a:xfrm>
          <a:prstGeom prst="rect">
            <a:avLst/>
          </a:prstGeom>
        </p:spPr>
      </p:pic>
    </p:spTree>
    <p:extLst>
      <p:ext uri="{BB962C8B-B14F-4D97-AF65-F5344CB8AC3E}">
        <p14:creationId xmlns:p14="http://schemas.microsoft.com/office/powerpoint/2010/main" val="530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2BB1-66CE-FC3C-9235-EE3F3FB86A68}"/>
              </a:ext>
            </a:extLst>
          </p:cNvPr>
          <p:cNvSpPr>
            <a:spLocks noGrp="1"/>
          </p:cNvSpPr>
          <p:nvPr>
            <p:ph type="title"/>
          </p:nvPr>
        </p:nvSpPr>
        <p:spPr/>
        <p:txBody>
          <a:bodyPr/>
          <a:lstStyle/>
          <a:p>
            <a:r>
              <a:rPr lang="en-GB" dirty="0"/>
              <a:t>Doreen Massey </a:t>
            </a:r>
            <a:br>
              <a:rPr lang="en-GB" dirty="0"/>
            </a:br>
            <a:r>
              <a:rPr lang="en-GB" sz="2000" b="0" i="0" dirty="0">
                <a:solidFill>
                  <a:srgbClr val="202122"/>
                </a:solidFill>
                <a:effectLst/>
                <a:latin typeface="Arial" panose="020B0604020202020204" pitchFamily="34" charset="0"/>
              </a:rPr>
              <a:t>(3 January 1944 – 11 March 2016)</a:t>
            </a:r>
            <a:endParaRPr lang="en-GB" sz="2000" dirty="0"/>
          </a:p>
        </p:txBody>
      </p:sp>
      <p:pic>
        <p:nvPicPr>
          <p:cNvPr id="5" name="Content Placeholder 11" descr="A person sitting at a desk&#10;&#10;Description automatically generated with low confidence">
            <a:extLst>
              <a:ext uri="{FF2B5EF4-FFF2-40B4-BE49-F238E27FC236}">
                <a16:creationId xmlns:a16="http://schemas.microsoft.com/office/drawing/2014/main" id="{D1C5982B-0560-F01B-0A43-F9CEA7B10D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0335" y="0"/>
            <a:ext cx="4901665" cy="6897293"/>
          </a:xfrm>
        </p:spPr>
      </p:pic>
      <p:sp>
        <p:nvSpPr>
          <p:cNvPr id="7" name="TextBox 6">
            <a:extLst>
              <a:ext uri="{FF2B5EF4-FFF2-40B4-BE49-F238E27FC236}">
                <a16:creationId xmlns:a16="http://schemas.microsoft.com/office/drawing/2014/main" id="{72452543-5C2E-39E9-825B-21437B795EF0}"/>
              </a:ext>
            </a:extLst>
          </p:cNvPr>
          <p:cNvSpPr txBox="1"/>
          <p:nvPr/>
        </p:nvSpPr>
        <p:spPr>
          <a:xfrm>
            <a:off x="1" y="6311900"/>
            <a:ext cx="4898571" cy="430887"/>
          </a:xfrm>
          <a:prstGeom prst="rect">
            <a:avLst/>
          </a:prstGeom>
          <a:noFill/>
        </p:spPr>
        <p:txBody>
          <a:bodyPr wrap="square" rtlCol="0">
            <a:spAutoFit/>
          </a:bodyPr>
          <a:lstStyle/>
          <a:p>
            <a:r>
              <a:rPr lang="fr-FR" sz="1100" b="0" i="0" u="sng" dirty="0">
                <a:solidFill>
                  <a:srgbClr val="0645AD"/>
                </a:solidFill>
                <a:effectLst/>
                <a:latin typeface="Arial" panose="020B0604020202020204" pitchFamily="34" charset="0"/>
                <a:hlinkClick r:id="rId4"/>
              </a:rPr>
              <a:t>Photographe de la Ville de Saint-Dié-des-Vosges, dans le cadre de sa mission ; scan par Ji-Elle</a:t>
            </a:r>
            <a:r>
              <a:rPr lang="fr-FR" sz="1100" b="0" i="0" dirty="0">
                <a:solidFill>
                  <a:srgbClr val="362B36"/>
                </a:solidFill>
                <a:effectLst/>
                <a:latin typeface="Arial" panose="020B0604020202020204" pitchFamily="34" charset="0"/>
              </a:rPr>
              <a:t>, </a:t>
            </a:r>
            <a:r>
              <a:rPr lang="fr-FR" sz="1100" b="0" i="0" u="none" strike="noStrike" dirty="0">
                <a:solidFill>
                  <a:srgbClr val="0645AD"/>
                </a:solidFill>
                <a:effectLst/>
                <a:latin typeface="Arial" panose="020B0604020202020204" pitchFamily="34" charset="0"/>
                <a:hlinkClick r:id="rId5"/>
              </a:rPr>
              <a:t>CC BY-SA 4.0</a:t>
            </a:r>
            <a:r>
              <a:rPr lang="fr-FR" sz="1100" b="0" i="0" dirty="0">
                <a:solidFill>
                  <a:srgbClr val="362B36"/>
                </a:solidFill>
                <a:effectLst/>
                <a:latin typeface="Arial" panose="020B0604020202020204" pitchFamily="34" charset="0"/>
              </a:rPr>
              <a:t>, via </a:t>
            </a:r>
            <a:r>
              <a:rPr lang="fr-FR" sz="1100" b="0" i="0" dirty="0" err="1">
                <a:solidFill>
                  <a:srgbClr val="362B36"/>
                </a:solidFill>
                <a:effectLst/>
                <a:latin typeface="Arial" panose="020B0604020202020204" pitchFamily="34" charset="0"/>
              </a:rPr>
              <a:t>Wikimedia</a:t>
            </a:r>
            <a:r>
              <a:rPr lang="fr-FR" sz="1100" b="0" i="0" dirty="0">
                <a:solidFill>
                  <a:srgbClr val="362B36"/>
                </a:solidFill>
                <a:effectLst/>
                <a:latin typeface="Arial" panose="020B0604020202020204" pitchFamily="34" charset="0"/>
              </a:rPr>
              <a:t> Commons</a:t>
            </a:r>
            <a:endParaRPr lang="en-GB" sz="1100" dirty="0"/>
          </a:p>
        </p:txBody>
      </p:sp>
      <p:sp>
        <p:nvSpPr>
          <p:cNvPr id="6" name="Content Placeholder 5">
            <a:extLst>
              <a:ext uri="{FF2B5EF4-FFF2-40B4-BE49-F238E27FC236}">
                <a16:creationId xmlns:a16="http://schemas.microsoft.com/office/drawing/2014/main" id="{7C874ABE-924B-9081-8161-285B1EC26116}"/>
              </a:ext>
            </a:extLst>
          </p:cNvPr>
          <p:cNvSpPr>
            <a:spLocks noGrp="1"/>
          </p:cNvSpPr>
          <p:nvPr>
            <p:ph sz="half" idx="1"/>
          </p:nvPr>
        </p:nvSpPr>
        <p:spPr>
          <a:xfrm>
            <a:off x="838200" y="1825625"/>
            <a:ext cx="5397708" cy="4351338"/>
          </a:xfrm>
        </p:spPr>
        <p:txBody>
          <a:bodyPr>
            <a:normAutofit/>
          </a:bodyPr>
          <a:lstStyle/>
          <a:p>
            <a:r>
              <a:rPr lang="en-GB" sz="28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Professor of Geography at the Open University.</a:t>
            </a:r>
          </a:p>
          <a:p>
            <a:pPr marL="0" indent="0">
              <a:buNone/>
            </a:pPr>
            <a:endParaRPr lang="en-GB" sz="2800" b="0" i="0" u="none" strike="noStrike" baseline="0" dirty="0">
              <a:latin typeface="Calibri" panose="020F0502020204030204" pitchFamily="34" charset="0"/>
              <a:ea typeface="Calibri" panose="020F0502020204030204" pitchFamily="34" charset="0"/>
              <a:cs typeface="Calibri" panose="020F0502020204030204" pitchFamily="34" charset="0"/>
            </a:endParaRPr>
          </a:p>
          <a:p>
            <a:r>
              <a:rPr lang="en-GB" sz="2800" b="0" i="0" u="none" strike="noStrike" baseline="0" dirty="0">
                <a:latin typeface="Calibri" panose="020F0502020204030204" pitchFamily="34" charset="0"/>
                <a:ea typeface="Calibri" panose="020F0502020204030204" pitchFamily="34" charset="0"/>
                <a:cs typeface="Calibri" panose="020F0502020204030204" pitchFamily="34" charset="0"/>
              </a:rPr>
              <a:t>Work focused on </a:t>
            </a:r>
            <a:r>
              <a:rPr lang="en-GB" dirty="0">
                <a:latin typeface="Calibri" panose="020F0502020204030204" pitchFamily="34" charset="0"/>
                <a:ea typeface="Calibri" panose="020F0502020204030204" pitchFamily="34" charset="0"/>
                <a:cs typeface="Calibri" panose="020F0502020204030204" pitchFamily="34" charset="0"/>
              </a:rPr>
              <a:t>feminist geography, </a:t>
            </a:r>
            <a:r>
              <a:rPr lang="en-GB" sz="2800" b="0" i="0" u="none" strike="noStrike" baseline="0" dirty="0">
                <a:latin typeface="Calibri" panose="020F0502020204030204" pitchFamily="34" charset="0"/>
                <a:ea typeface="Calibri" panose="020F0502020204030204" pitchFamily="34" charset="0"/>
                <a:cs typeface="Calibri" panose="020F0502020204030204" pitchFamily="34" charset="0"/>
              </a:rPr>
              <a:t>space, place and power</a:t>
            </a:r>
          </a:p>
          <a:p>
            <a:endParaRPr lang="en-GB" dirty="0"/>
          </a:p>
        </p:txBody>
      </p:sp>
    </p:spTree>
    <p:extLst>
      <p:ext uri="{BB962C8B-B14F-4D97-AF65-F5344CB8AC3E}">
        <p14:creationId xmlns:p14="http://schemas.microsoft.com/office/powerpoint/2010/main" val="367178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9504-5755-DBBB-35F0-C0A4726C11F0}"/>
              </a:ext>
            </a:extLst>
          </p:cNvPr>
          <p:cNvSpPr>
            <a:spLocks noGrp="1"/>
          </p:cNvSpPr>
          <p:nvPr>
            <p:ph type="title"/>
          </p:nvPr>
        </p:nvSpPr>
        <p:spPr/>
        <p:txBody>
          <a:bodyPr>
            <a:normAutofit/>
          </a:bodyPr>
          <a:lstStyle/>
          <a:p>
            <a:r>
              <a:rPr lang="en-GB" dirty="0"/>
              <a:t>Doreen Massey’s concepts</a:t>
            </a:r>
          </a:p>
        </p:txBody>
      </p:sp>
      <p:sp>
        <p:nvSpPr>
          <p:cNvPr id="5" name="Content Placeholder 4">
            <a:extLst>
              <a:ext uri="{FF2B5EF4-FFF2-40B4-BE49-F238E27FC236}">
                <a16:creationId xmlns:a16="http://schemas.microsoft.com/office/drawing/2014/main" id="{DDAB472E-7682-2DE9-A76A-C551A510F161}"/>
              </a:ext>
            </a:extLst>
          </p:cNvPr>
          <p:cNvSpPr>
            <a:spLocks noGrp="1"/>
          </p:cNvSpPr>
          <p:nvPr>
            <p:ph sz="half" idx="1"/>
          </p:nvPr>
        </p:nvSpPr>
        <p:spPr>
          <a:xfrm>
            <a:off x="838200" y="1825625"/>
            <a:ext cx="8525256" cy="4351338"/>
          </a:xfrm>
        </p:spPr>
        <p:txBody>
          <a:bodyPr>
            <a:noAutofit/>
          </a:bodyPr>
          <a:lstStyle/>
          <a:p>
            <a:pPr>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Space and place</a:t>
            </a:r>
          </a:p>
          <a:p>
            <a:pPr lvl="1"/>
            <a:r>
              <a:rPr lang="en-GB" sz="1600" dirty="0">
                <a:latin typeface="Calibri" panose="020F0502020204030204" pitchFamily="34" charset="0"/>
                <a:ea typeface="Calibri" panose="020F0502020204030204" pitchFamily="34" charset="0"/>
                <a:cs typeface="Calibri" panose="020F0502020204030204" pitchFamily="34" charset="0"/>
              </a:rPr>
              <a:t>Space is a </a:t>
            </a:r>
          </a:p>
          <a:p>
            <a:pPr lvl="2"/>
            <a:r>
              <a:rPr lang="en-GB" sz="1400" dirty="0">
                <a:latin typeface="Calibri" panose="020F0502020204030204" pitchFamily="34" charset="0"/>
                <a:ea typeface="Calibri" panose="020F0502020204030204" pitchFamily="34" charset="0"/>
                <a:cs typeface="Calibri" panose="020F0502020204030204" pitchFamily="34" charset="0"/>
              </a:rPr>
              <a:t>Product of interrelations</a:t>
            </a:r>
          </a:p>
          <a:p>
            <a:pPr lvl="2"/>
            <a:r>
              <a:rPr lang="en-GB" sz="1400" dirty="0">
                <a:latin typeface="Calibri" panose="020F0502020204030204" pitchFamily="34" charset="0"/>
                <a:ea typeface="Calibri" panose="020F0502020204030204" pitchFamily="34" charset="0"/>
                <a:cs typeface="Calibri" panose="020F0502020204030204" pitchFamily="34" charset="0"/>
              </a:rPr>
              <a:t>Sphere of multiplicity</a:t>
            </a:r>
          </a:p>
          <a:p>
            <a:pPr lvl="2"/>
            <a:r>
              <a:rPr lang="en-GB" sz="1400" dirty="0">
                <a:latin typeface="Calibri" panose="020F0502020204030204" pitchFamily="34" charset="0"/>
                <a:ea typeface="Calibri" panose="020F0502020204030204" pitchFamily="34" charset="0"/>
                <a:cs typeface="Calibri" panose="020F0502020204030204" pitchFamily="34" charset="0"/>
              </a:rPr>
              <a:t>Always under construction (Massey, 2005, p. 9)</a:t>
            </a:r>
          </a:p>
          <a:p>
            <a:pPr lvl="1"/>
            <a:r>
              <a:rPr lang="en-GB" sz="1600" dirty="0">
                <a:latin typeface="Calibri" panose="020F0502020204030204" pitchFamily="34" charset="0"/>
                <a:ea typeface="Calibri" panose="020F0502020204030204" pitchFamily="34" charset="0"/>
                <a:cs typeface="Calibri" panose="020F0502020204030204" pitchFamily="34" charset="0"/>
              </a:rPr>
              <a:t>Place is “constructed out of a particular constellation of social relations, meeting and weaving together at a particular locus” (Massey, 1994, p. 154)</a:t>
            </a:r>
          </a:p>
          <a:p>
            <a:r>
              <a:rPr lang="en-GB" sz="2000" dirty="0">
                <a:latin typeface="Calibri" panose="020F0502020204030204" pitchFamily="34" charset="0"/>
                <a:ea typeface="Calibri" panose="020F0502020204030204" pitchFamily="34" charset="0"/>
                <a:cs typeface="Calibri" panose="020F0502020204030204" pitchFamily="34" charset="0"/>
              </a:rPr>
              <a:t>Activity space</a:t>
            </a:r>
          </a:p>
          <a:p>
            <a:pPr lvl="1"/>
            <a:r>
              <a:rPr lang="en-GB" sz="1600" dirty="0">
                <a:solidFill>
                  <a:srgbClr val="000000"/>
                </a:solidFill>
                <a:latin typeface="Calibri" panose="020F0502020204030204" pitchFamily="34" charset="0"/>
                <a:ea typeface="Times New Roman" panose="02020603050405020304" pitchFamily="18" charset="0"/>
                <a:cs typeface="Courier New" panose="02070309020205020404" pitchFamily="49" charset="0"/>
              </a:rPr>
              <a:t>the “spatial network of links and activities, or spatial connections and locations, within which a particular agent operates” (Massey, 1995, p. 54).</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err="1">
                <a:latin typeface="Calibri" panose="020F0502020204030204" pitchFamily="34" charset="0"/>
                <a:ea typeface="Calibri" panose="020F0502020204030204" pitchFamily="34" charset="0"/>
                <a:cs typeface="Calibri" panose="020F0502020204030204" pitchFamily="34" charset="0"/>
              </a:rPr>
              <a:t>Throwntogetherness</a:t>
            </a:r>
            <a:r>
              <a:rPr lang="en-GB" sz="2000" dirty="0">
                <a:latin typeface="Calibri" panose="020F0502020204030204" pitchFamily="34" charset="0"/>
                <a:ea typeface="Calibri" panose="020F0502020204030204" pitchFamily="34" charset="0"/>
                <a:cs typeface="Calibri" panose="020F0502020204030204" pitchFamily="34" charset="0"/>
              </a:rPr>
              <a:t> </a:t>
            </a:r>
          </a:p>
          <a:p>
            <a:pPr lvl="1"/>
            <a:r>
              <a:rPr lang="en-GB" sz="1600" dirty="0"/>
              <a:t>"the question of our living together in the sense of juxtaposition" (Massey, 2005, p. 187)</a:t>
            </a:r>
            <a:endParaRPr lang="en-GB" sz="2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Power-geometry </a:t>
            </a:r>
          </a:p>
          <a:p>
            <a:pPr lvl="1"/>
            <a:r>
              <a:rPr lang="en-GB" sz="1600" dirty="0">
                <a:latin typeface="Calibri" panose="020F0502020204030204" pitchFamily="34" charset="0"/>
                <a:ea typeface="Calibri" panose="020F0502020204030204" pitchFamily="34" charset="0"/>
                <a:cs typeface="Calibri" panose="020F0502020204030204" pitchFamily="34" charset="0"/>
              </a:rPr>
              <a:t>Each place has a “geography of power within it” (Massey, 1993, p. 55)</a:t>
            </a:r>
            <a:endParaRPr lang="en-GB" sz="1600" dirty="0"/>
          </a:p>
        </p:txBody>
      </p:sp>
      <p:pic>
        <p:nvPicPr>
          <p:cNvPr id="6" name="Content Placeholder 5" descr="A close-up of a game piece&#10;&#10;Description automatically generated">
            <a:extLst>
              <a:ext uri="{FF2B5EF4-FFF2-40B4-BE49-F238E27FC236}">
                <a16:creationId xmlns:a16="http://schemas.microsoft.com/office/drawing/2014/main" id="{E62DAFE5-18AF-5B66-4A6A-969CB99FB78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0468" t="-2078" r="38946" b="2600"/>
          <a:stretch/>
        </p:blipFill>
        <p:spPr>
          <a:xfrm>
            <a:off x="9234734" y="-146304"/>
            <a:ext cx="3231586" cy="7004304"/>
          </a:xfrm>
        </p:spPr>
      </p:pic>
    </p:spTree>
    <p:extLst>
      <p:ext uri="{BB962C8B-B14F-4D97-AF65-F5344CB8AC3E}">
        <p14:creationId xmlns:p14="http://schemas.microsoft.com/office/powerpoint/2010/main" val="9175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C9038-F6AB-3FCC-3ED5-B764497D7B65}"/>
              </a:ext>
            </a:extLst>
          </p:cNvPr>
          <p:cNvSpPr>
            <a:spLocks noGrp="1"/>
          </p:cNvSpPr>
          <p:nvPr>
            <p:ph type="title"/>
          </p:nvPr>
        </p:nvSpPr>
        <p:spPr/>
        <p:txBody>
          <a:bodyPr/>
          <a:lstStyle/>
          <a:p>
            <a:r>
              <a:rPr lang="en-GB" dirty="0"/>
              <a:t>The maps…</a:t>
            </a:r>
          </a:p>
        </p:txBody>
      </p:sp>
    </p:spTree>
    <p:extLst>
      <p:ext uri="{BB962C8B-B14F-4D97-AF65-F5344CB8AC3E}">
        <p14:creationId xmlns:p14="http://schemas.microsoft.com/office/powerpoint/2010/main" val="116780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2A2AE7-1074-130F-494B-97A9AB947E57}"/>
              </a:ext>
            </a:extLst>
          </p:cNvPr>
          <p:cNvPicPr>
            <a:picLocks noChangeAspect="1"/>
          </p:cNvPicPr>
          <p:nvPr/>
        </p:nvPicPr>
        <p:blipFill rotWithShape="1">
          <a:blip r:embed="rId3"/>
          <a:srcRect l="7410"/>
          <a:stretch/>
        </p:blipFill>
        <p:spPr>
          <a:xfrm>
            <a:off x="0" y="884719"/>
            <a:ext cx="5244766" cy="4597636"/>
          </a:xfrm>
          <a:prstGeom prst="rect">
            <a:avLst/>
          </a:prstGeom>
        </p:spPr>
      </p:pic>
      <p:pic>
        <p:nvPicPr>
          <p:cNvPr id="3" name="Picture 2" descr="A drawing of a star&#10;&#10;Description automatically generated">
            <a:extLst>
              <a:ext uri="{FF2B5EF4-FFF2-40B4-BE49-F238E27FC236}">
                <a16:creationId xmlns:a16="http://schemas.microsoft.com/office/drawing/2014/main" id="{B993FED7-9581-66EC-5B1A-25773EA98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816" y="-180784"/>
            <a:ext cx="3381184" cy="3381184"/>
          </a:xfrm>
          <a:prstGeom prst="rect">
            <a:avLst/>
          </a:prstGeom>
        </p:spPr>
      </p:pic>
      <p:pic>
        <p:nvPicPr>
          <p:cNvPr id="7" name="Content Placeholder 4" descr="A drawing of a star&#10;&#10;Description automatically generated">
            <a:extLst>
              <a:ext uri="{FF2B5EF4-FFF2-40B4-BE49-F238E27FC236}">
                <a16:creationId xmlns:a16="http://schemas.microsoft.com/office/drawing/2014/main" id="{DB8019A7-5C74-8F2F-A2F0-2FD6157D2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945" y="1481258"/>
            <a:ext cx="5253621" cy="5253621"/>
          </a:xfrm>
          <a:prstGeom prst="rect">
            <a:avLst/>
          </a:prstGeom>
        </p:spPr>
      </p:pic>
      <p:sp>
        <p:nvSpPr>
          <p:cNvPr id="5" name="Title 4">
            <a:extLst>
              <a:ext uri="{FF2B5EF4-FFF2-40B4-BE49-F238E27FC236}">
                <a16:creationId xmlns:a16="http://schemas.microsoft.com/office/drawing/2014/main" id="{410A07AA-1833-7EDC-E793-A8C3D14061A6}"/>
              </a:ext>
            </a:extLst>
          </p:cNvPr>
          <p:cNvSpPr>
            <a:spLocks noGrp="1"/>
          </p:cNvSpPr>
          <p:nvPr>
            <p:ph type="title"/>
          </p:nvPr>
        </p:nvSpPr>
        <p:spPr/>
        <p:txBody>
          <a:bodyPr/>
          <a:lstStyle/>
          <a:p>
            <a:r>
              <a:rPr lang="en-GB" dirty="0"/>
              <a:t>The maps…</a:t>
            </a:r>
          </a:p>
        </p:txBody>
      </p:sp>
    </p:spTree>
    <p:extLst>
      <p:ext uri="{BB962C8B-B14F-4D97-AF65-F5344CB8AC3E}">
        <p14:creationId xmlns:p14="http://schemas.microsoft.com/office/powerpoint/2010/main" val="29225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63BCF23801F8408A544562C3F33114" ma:contentTypeVersion="7" ma:contentTypeDescription="Create a new document." ma:contentTypeScope="" ma:versionID="f7338857fd52a96df2d8129298f4e483">
  <xsd:schema xmlns:xsd="http://www.w3.org/2001/XMLSchema" xmlns:xs="http://www.w3.org/2001/XMLSchema" xmlns:p="http://schemas.microsoft.com/office/2006/metadata/properties" xmlns:ns2="da273767-4570-4d6c-81ef-eb21a9c9faab" targetNamespace="http://schemas.microsoft.com/office/2006/metadata/properties" ma:root="true" ma:fieldsID="9026571e721a67926e655bda754030ed" ns2:_="">
    <xsd:import namespace="da273767-4570-4d6c-81ef-eb21a9c9fa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73767-4570-4d6c-81ef-eb21a9c9f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967B2D-ACD8-4AF5-B730-8701503B5D7F}"/>
</file>

<file path=customXml/itemProps2.xml><?xml version="1.0" encoding="utf-8"?>
<ds:datastoreItem xmlns:ds="http://schemas.openxmlformats.org/officeDocument/2006/customXml" ds:itemID="{5AE54470-EE44-4B60-8176-5FF7A0E96C14}"/>
</file>

<file path=customXml/itemProps3.xml><?xml version="1.0" encoding="utf-8"?>
<ds:datastoreItem xmlns:ds="http://schemas.openxmlformats.org/officeDocument/2006/customXml" ds:itemID="{ADB67A51-43C9-4CE3-9949-B302FFAB3DD1}"/>
</file>

<file path=docProps/app.xml><?xml version="1.0" encoding="utf-8"?>
<Properties xmlns="http://schemas.openxmlformats.org/officeDocument/2006/extended-properties" xmlns:vt="http://schemas.openxmlformats.org/officeDocument/2006/docPropsVTypes">
  <Template>Office 2013 - 2022 Theme</Template>
  <TotalTime>2447</TotalTime>
  <Words>3082</Words>
  <Application>Microsoft Office PowerPoint</Application>
  <PresentationFormat>Widescreen</PresentationFormat>
  <Paragraphs>189</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Segoe UI</vt:lpstr>
      <vt:lpstr>Office Theme</vt:lpstr>
      <vt:lpstr>Using a spatial storytelling tool to map EAP positionality in English universities</vt:lpstr>
      <vt:lpstr>Outline</vt:lpstr>
      <vt:lpstr>The study</vt:lpstr>
      <vt:lpstr>The Spatial Storytelling tool</vt:lpstr>
      <vt:lpstr>Let’s have a try…</vt:lpstr>
      <vt:lpstr>Doreen Massey  (3 January 1944 – 11 March 2016)</vt:lpstr>
      <vt:lpstr>Doreen Massey’s concepts</vt:lpstr>
      <vt:lpstr>The maps…</vt:lpstr>
      <vt:lpstr>The maps…</vt:lpstr>
      <vt:lpstr>Links and connections</vt:lpstr>
      <vt:lpstr>Power relations</vt:lpstr>
      <vt:lpstr>Position and identity</vt:lpstr>
      <vt:lpstr>Position and identity</vt:lpstr>
      <vt:lpstr>The value of a multi-modal approach</vt:lpstr>
      <vt:lpstr>Value to practitioners?</vt:lpstr>
      <vt:lpstr>References</vt:lpstr>
      <vt:lpstr>Thank you!  Any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spatial storytelling tool to map positionality in universities</dc:title>
  <dc:creator>RIDDLE, SHARON L.</dc:creator>
  <cp:lastModifiedBy>RIDDLE, SHARON L.</cp:lastModifiedBy>
  <cp:revision>3</cp:revision>
  <dcterms:created xsi:type="dcterms:W3CDTF">2022-11-02T09:45:26Z</dcterms:created>
  <dcterms:modified xsi:type="dcterms:W3CDTF">2023-11-01T09:49:44Z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0x0101008363BCF23801F8408A544562C3F33114</vt:lpwstr>
  </property>
</Properties>
</file>