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4"/>
  </p:sldMasterIdLst>
  <p:notesMasterIdLst>
    <p:notesMasterId r:id="rId21"/>
  </p:notesMasterIdLst>
  <p:sldIdLst>
    <p:sldId id="256" r:id="rId5"/>
    <p:sldId id="257" r:id="rId6"/>
    <p:sldId id="258" r:id="rId7"/>
    <p:sldId id="271" r:id="rId8"/>
    <p:sldId id="260" r:id="rId9"/>
    <p:sldId id="261" r:id="rId10"/>
    <p:sldId id="262" r:id="rId11"/>
    <p:sldId id="264" r:id="rId12"/>
    <p:sldId id="265" r:id="rId13"/>
    <p:sldId id="266" r:id="rId14"/>
    <p:sldId id="268" r:id="rId15"/>
    <p:sldId id="269" r:id="rId16"/>
    <p:sldId id="270" r:id="rId17"/>
    <p:sldId id="267" r:id="rId18"/>
    <p:sldId id="272" r:id="rId19"/>
    <p:sldId id="25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A3"/>
    <a:srgbClr val="77818C"/>
    <a:srgbClr val="DED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D00F0-2414-BB4F-BB31-14B04A8005BC}" v="1605" dt="2023-10-30T20:40:03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3" autoAdjust="0"/>
    <p:restoredTop sz="87723"/>
  </p:normalViewPr>
  <p:slideViewPr>
    <p:cSldViewPr snapToGrid="0">
      <p:cViewPr varScale="1">
        <p:scale>
          <a:sx n="110" d="100"/>
          <a:sy n="110" d="100"/>
        </p:scale>
        <p:origin x="92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Richards" userId="S::llclf@leeds.ac.uk::1cf81c30-4772-4ee4-9481-3b91e79334ee" providerId="AD" clId="Web-{4F1374B1-7ECB-4C0B-A197-E014265CA4F9}"/>
    <pc:docChg chg="addSld modSld addMainMaster delMainMaster">
      <pc:chgData name="Laura Richards" userId="S::llclf@leeds.ac.uk::1cf81c30-4772-4ee4-9481-3b91e79334ee" providerId="AD" clId="Web-{4F1374B1-7ECB-4C0B-A197-E014265CA4F9}" dt="2023-10-24T12:46:39.735" v="175" actId="20577"/>
      <pc:docMkLst>
        <pc:docMk/>
      </pc:docMkLst>
      <pc:sldChg chg="addSp modSp mod setBg modClrScheme setClrOvrMap chgLayout">
        <pc:chgData name="Laura Richards" userId="S::llclf@leeds.ac.uk::1cf81c30-4772-4ee4-9481-3b91e79334ee" providerId="AD" clId="Web-{4F1374B1-7ECB-4C0B-A197-E014265CA4F9}" dt="2023-10-24T12:38:46.888" v="17" actId="14100"/>
        <pc:sldMkLst>
          <pc:docMk/>
          <pc:sldMk cId="109857222" sldId="256"/>
        </pc:sldMkLst>
        <pc:spChg chg="mod ord">
          <ac:chgData name="Laura Richards" userId="S::llclf@leeds.ac.uk::1cf81c30-4772-4ee4-9481-3b91e79334ee" providerId="AD" clId="Web-{4F1374B1-7ECB-4C0B-A197-E014265CA4F9}" dt="2023-10-24T12:38:46.888" v="17" actId="14100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Laura Richards" userId="S::llclf@leeds.ac.uk::1cf81c30-4772-4ee4-9481-3b91e79334ee" providerId="AD" clId="Web-{4F1374B1-7ECB-4C0B-A197-E014265CA4F9}" dt="2023-10-24T12:38:46.888" v="16" actId="14100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Laura Richards" userId="S::llclf@leeds.ac.uk::1cf81c30-4772-4ee4-9481-3b91e79334ee" providerId="AD" clId="Web-{4F1374B1-7ECB-4C0B-A197-E014265CA4F9}" dt="2023-10-24T12:38:04.870" v="1"/>
          <ac:spMkLst>
            <pc:docMk/>
            <pc:sldMk cId="109857222" sldId="256"/>
            <ac:spMk id="9" creationId="{A38827F1-3359-44F6-9009-43AE2B17FEAD}"/>
          </ac:spMkLst>
        </pc:spChg>
        <pc:spChg chg="add">
          <ac:chgData name="Laura Richards" userId="S::llclf@leeds.ac.uk::1cf81c30-4772-4ee4-9481-3b91e79334ee" providerId="AD" clId="Web-{4F1374B1-7ECB-4C0B-A197-E014265CA4F9}" dt="2023-10-24T12:38:04.870" v="1"/>
          <ac:spMkLst>
            <pc:docMk/>
            <pc:sldMk cId="109857222" sldId="256"/>
            <ac:spMk id="11" creationId="{17AFAD67-5350-4773-886F-D6DD7E66DB04}"/>
          </ac:spMkLst>
        </pc:spChg>
        <pc:grpChg chg="add">
          <ac:chgData name="Laura Richards" userId="S::llclf@leeds.ac.uk::1cf81c30-4772-4ee4-9481-3b91e79334ee" providerId="AD" clId="Web-{4F1374B1-7ECB-4C0B-A197-E014265CA4F9}" dt="2023-10-24T12:38:04.870" v="1"/>
          <ac:grpSpMkLst>
            <pc:docMk/>
            <pc:sldMk cId="109857222" sldId="256"/>
            <ac:grpSpMk id="13" creationId="{3914D2BD-3C47-433D-81FE-DC6C39595F0E}"/>
          </ac:grpSpMkLst>
        </pc:grpChg>
        <pc:picChg chg="add">
          <ac:chgData name="Laura Richards" userId="S::llclf@leeds.ac.uk::1cf81c30-4772-4ee4-9481-3b91e79334ee" providerId="AD" clId="Web-{4F1374B1-7ECB-4C0B-A197-E014265CA4F9}" dt="2023-10-24T12:38:04.870" v="1"/>
          <ac:picMkLst>
            <pc:docMk/>
            <pc:sldMk cId="109857222" sldId="256"/>
            <ac:picMk id="4" creationId="{CC72F7F9-B4DF-80FD-FA5B-60B9207DC072}"/>
          </ac:picMkLst>
        </pc:picChg>
      </pc:sldChg>
      <pc:sldChg chg="modSp new">
        <pc:chgData name="Laura Richards" userId="S::llclf@leeds.ac.uk::1cf81c30-4772-4ee4-9481-3b91e79334ee" providerId="AD" clId="Web-{4F1374B1-7ECB-4C0B-A197-E014265CA4F9}" dt="2023-10-24T12:39:08.420" v="34" actId="20577"/>
        <pc:sldMkLst>
          <pc:docMk/>
          <pc:sldMk cId="1690442538" sldId="257"/>
        </pc:sldMkLst>
        <pc:spChg chg="mod">
          <ac:chgData name="Laura Richards" userId="S::llclf@leeds.ac.uk::1cf81c30-4772-4ee4-9481-3b91e79334ee" providerId="AD" clId="Web-{4F1374B1-7ECB-4C0B-A197-E014265CA4F9}" dt="2023-10-24T12:39:08.420" v="34" actId="20577"/>
          <ac:spMkLst>
            <pc:docMk/>
            <pc:sldMk cId="1690442538" sldId="257"/>
            <ac:spMk id="2" creationId="{10299A09-2547-A31D-A38F-A977E2C86E03}"/>
          </ac:spMkLst>
        </pc:spChg>
      </pc:sldChg>
      <pc:sldChg chg="modSp new">
        <pc:chgData name="Laura Richards" userId="S::llclf@leeds.ac.uk::1cf81c30-4772-4ee4-9481-3b91e79334ee" providerId="AD" clId="Web-{4F1374B1-7ECB-4C0B-A197-E014265CA4F9}" dt="2023-10-24T12:46:39.735" v="175" actId="20577"/>
        <pc:sldMkLst>
          <pc:docMk/>
          <pc:sldMk cId="395699601" sldId="258"/>
        </pc:sldMkLst>
        <pc:spChg chg="mod">
          <ac:chgData name="Laura Richards" userId="S::llclf@leeds.ac.uk::1cf81c30-4772-4ee4-9481-3b91e79334ee" providerId="AD" clId="Web-{4F1374B1-7ECB-4C0B-A197-E014265CA4F9}" dt="2023-10-24T12:41:57.208" v="39" actId="20577"/>
          <ac:spMkLst>
            <pc:docMk/>
            <pc:sldMk cId="395699601" sldId="258"/>
            <ac:spMk id="2" creationId="{9FC82F73-CDDB-9191-0C48-9BD0E48B4AF4}"/>
          </ac:spMkLst>
        </pc:spChg>
        <pc:spChg chg="mod">
          <ac:chgData name="Laura Richards" userId="S::llclf@leeds.ac.uk::1cf81c30-4772-4ee4-9481-3b91e79334ee" providerId="AD" clId="Web-{4F1374B1-7ECB-4C0B-A197-E014265CA4F9}" dt="2023-10-24T12:46:39.735" v="175" actId="20577"/>
          <ac:spMkLst>
            <pc:docMk/>
            <pc:sldMk cId="395699601" sldId="258"/>
            <ac:spMk id="3" creationId="{61920121-0756-02CF-5CC3-850956DF1E7F}"/>
          </ac:spMkLst>
        </pc:spChg>
      </pc:sldChg>
      <pc:sldMasterChg chg="del delSldLayout">
        <pc:chgData name="Laura Richards" userId="S::llclf@leeds.ac.uk::1cf81c30-4772-4ee4-9481-3b91e79334ee" providerId="AD" clId="Web-{4F1374B1-7ECB-4C0B-A197-E014265CA4F9}" dt="2023-10-24T12:37:54.542" v="0"/>
        <pc:sldMasterMkLst>
          <pc:docMk/>
          <pc:sldMasterMk cId="2460954070" sldId="2147483660"/>
        </pc:sldMasterMkLst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Laura Richards" userId="S::llclf@leeds.ac.uk::1cf81c30-4772-4ee4-9481-3b91e79334ee" providerId="AD" clId="Web-{4F1374B1-7ECB-4C0B-A197-E014265CA4F9}" dt="2023-10-24T12:37:54.542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4F1374B1-7ECB-4C0B-A197-E014265CA4F9}" dt="2023-10-24T12:38:04.870" v="1"/>
        <pc:sldMasterMkLst>
          <pc:docMk/>
          <pc:sldMasterMk cId="1372888949" sldId="2147483672"/>
        </pc:sldMasterMkLst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3846998275" sldId="2147483673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4129609125" sldId="2147483674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3382142742" sldId="2147483675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1478775921" sldId="2147483676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1684975504" sldId="2147483677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2722381768" sldId="2147483678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1160924348" sldId="2147483679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773006098" sldId="2147483680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1651705208" sldId="2147483681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809472190" sldId="2147483682"/>
          </pc:sldLayoutMkLst>
        </pc:sldLayoutChg>
        <pc:sldLayoutChg chg="add del mod replI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1372888949" sldId="2147483672"/>
            <pc:sldLayoutMk cId="3499137976" sldId="2147483683"/>
          </pc:sldLayoutMkLst>
        </pc:sldLayoutChg>
      </pc:sldMasterChg>
      <pc:sldMasterChg chg="add addSldLayout">
        <pc:chgData name="Laura Richards" userId="S::llclf@leeds.ac.uk::1cf81c30-4772-4ee4-9481-3b91e79334ee" providerId="AD" clId="Web-{4F1374B1-7ECB-4C0B-A197-E014265CA4F9}" dt="2023-10-24T12:38:04.870" v="1"/>
        <pc:sldMasterMkLst>
          <pc:docMk/>
          <pc:sldMasterMk cId="68586522" sldId="2147483737"/>
        </pc:sldMasterMkLst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2571047568" sldId="2147483726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4037696224" sldId="2147483727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1308030083" sldId="2147483728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2248470141" sldId="2147483729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1534323195" sldId="2147483730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97696382" sldId="2147483731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1699682110" sldId="2147483732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15384361" sldId="2147483733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2635134055" sldId="2147483734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2339594086" sldId="2147483735"/>
          </pc:sldLayoutMkLst>
        </pc:sldLayoutChg>
        <pc:sldLayoutChg chg="add">
          <pc:chgData name="Laura Richards" userId="S::llclf@leeds.ac.uk::1cf81c30-4772-4ee4-9481-3b91e79334ee" providerId="AD" clId="Web-{4F1374B1-7ECB-4C0B-A197-E014265CA4F9}" dt="2023-10-24T12:38:04.870" v="1"/>
          <pc:sldLayoutMkLst>
            <pc:docMk/>
            <pc:sldMasterMk cId="68586522" sldId="2147483737"/>
            <pc:sldLayoutMk cId="723135947" sldId="2147483736"/>
          </pc:sldLayoutMkLst>
        </pc:sldLayoutChg>
      </pc:sldMasterChg>
    </pc:docChg>
  </pc:docChgLst>
  <pc:docChgLst>
    <pc:chgData name="Laura Richards" userId="S::llclf@leeds.ac.uk::1cf81c30-4772-4ee4-9481-3b91e79334ee" providerId="AD" clId="Web-{D822F496-EFEB-C21F-40D5-C787470D7EB8}"/>
    <pc:docChg chg="modSld addMainMaster delMainMaster">
      <pc:chgData name="Laura Richards" userId="S::llclf@leeds.ac.uk::1cf81c30-4772-4ee4-9481-3b91e79334ee" providerId="AD" clId="Web-{D822F496-EFEB-C21F-40D5-C787470D7EB8}" dt="2023-10-27T21:40:35.639" v="18"/>
      <pc:docMkLst>
        <pc:docMk/>
      </pc:docMkLst>
      <pc:sldChg chg="addSp delSp modSp mod modClrScheme setClrOvrMap delDesignElem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109857222" sldId="256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14.637" v="11"/>
          <ac:spMkLst>
            <pc:docMk/>
            <pc:sldMk cId="109857222" sldId="256"/>
            <ac:spMk id="8" creationId="{0671A8AE-40A1-4631-A6B8-581AFF065482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14.637" v="11"/>
          <ac:spMkLst>
            <pc:docMk/>
            <pc:sldMk cId="109857222" sldId="256"/>
            <ac:spMk id="10" creationId="{AB58EF07-17C2-48CF-ABB0-EEF1F17CB8F0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26.200" v="13"/>
          <ac:spMkLst>
            <pc:docMk/>
            <pc:sldMk cId="109857222" sldId="256"/>
            <ac:spMk id="12" creationId="{E91DC736-0EF8-4F87-9146-EBF1D2EE4D3D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26.200" v="13"/>
          <ac:spMkLst>
            <pc:docMk/>
            <pc:sldMk cId="109857222" sldId="256"/>
            <ac:spMk id="14" creationId="{097CD68E-23E3-4007-8847-CD0944C4F7BE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14.637" v="11"/>
          <ac:spMkLst>
            <pc:docMk/>
            <pc:sldMk cId="109857222" sldId="256"/>
            <ac:spMk id="15" creationId="{AF2F604E-43BE-4DC3-B983-E071523364F8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26.200" v="13"/>
          <ac:spMkLst>
            <pc:docMk/>
            <pc:sldMk cId="109857222" sldId="256"/>
            <ac:spMk id="16" creationId="{AF2F604E-43BE-4DC3-B983-E071523364F8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14.637" v="11"/>
          <ac:spMkLst>
            <pc:docMk/>
            <pc:sldMk cId="109857222" sldId="256"/>
            <ac:spMk id="17" creationId="{08C9B587-E65E-4B52-B37C-ABEBB6E87928}"/>
          </ac:spMkLst>
        </pc:spChg>
        <pc:spChg chg="add del">
          <ac:chgData name="Laura Richards" userId="S::llclf@leeds.ac.uk::1cf81c30-4772-4ee4-9481-3b91e79334ee" providerId="AD" clId="Web-{D822F496-EFEB-C21F-40D5-C787470D7EB8}" dt="2023-10-27T21:39:26.200" v="13"/>
          <ac:spMkLst>
            <pc:docMk/>
            <pc:sldMk cId="109857222" sldId="256"/>
            <ac:spMk id="18" creationId="{08C9B587-E65E-4B52-B37C-ABEBB6E87928}"/>
          </ac:spMkLst>
        </pc:spChg>
        <pc:spChg chg="add del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109857222" sldId="256"/>
            <ac:spMk id="20" creationId="{ECC07320-C2CA-4E29-8481-9D9E143C7788}"/>
          </ac:spMkLst>
        </pc:spChg>
        <pc:spChg chg="add del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109857222" sldId="256"/>
            <ac:spMk id="21" creationId="{178FB36B-5BFE-42CA-BC60-1115E0D95EEC}"/>
          </ac:spMkLst>
        </pc:spChg>
        <pc:spChg chg="del">
          <ac:chgData name="Laura Richards" userId="S::llclf@leeds.ac.uk::1cf81c30-4772-4ee4-9481-3b91e79334ee" providerId="AD" clId="Web-{D822F496-EFEB-C21F-40D5-C787470D7EB8}" dt="2023-10-27T21:37:27.666" v="3"/>
          <ac:spMkLst>
            <pc:docMk/>
            <pc:sldMk cId="109857222" sldId="256"/>
            <ac:spMk id="42" creationId="{F1C6B16B-9E8D-47DC-8314-0FD39065C4F6}"/>
          </ac:spMkLst>
        </pc:spChg>
        <pc:spChg chg="del">
          <ac:chgData name="Laura Richards" userId="S::llclf@leeds.ac.uk::1cf81c30-4772-4ee4-9481-3b91e79334ee" providerId="AD" clId="Web-{D822F496-EFEB-C21F-40D5-C787470D7EB8}" dt="2023-10-27T21:37:27.666" v="3"/>
          <ac:spMkLst>
            <pc:docMk/>
            <pc:sldMk cId="109857222" sldId="256"/>
            <ac:spMk id="43" creationId="{15937DC0-95F0-4D80-988E-61537F63819A}"/>
          </ac:spMkLst>
        </pc:spChg>
        <pc:spChg chg="add del">
          <ac:chgData name="Laura Richards" userId="S::llclf@leeds.ac.uk::1cf81c30-4772-4ee4-9481-3b91e79334ee" providerId="AD" clId="Web-{D822F496-EFEB-C21F-40D5-C787470D7EB8}" dt="2023-10-27T21:37:46.869" v="4"/>
          <ac:spMkLst>
            <pc:docMk/>
            <pc:sldMk cId="109857222" sldId="256"/>
            <ac:spMk id="49" creationId="{E2748806-3AF5-4078-830A-C1F26BF1B200}"/>
          </ac:spMkLst>
        </pc:spChg>
        <pc:spChg chg="add del">
          <ac:chgData name="Laura Richards" userId="S::llclf@leeds.ac.uk::1cf81c30-4772-4ee4-9481-3b91e79334ee" providerId="AD" clId="Web-{D822F496-EFEB-C21F-40D5-C787470D7EB8}" dt="2023-10-27T21:37:46.869" v="4"/>
          <ac:spMkLst>
            <pc:docMk/>
            <pc:sldMk cId="109857222" sldId="256"/>
            <ac:spMk id="51" creationId="{34FBEBF3-C941-4CB0-8AC2-3B50E1371BBF}"/>
          </ac:spMkLst>
        </pc:spChg>
        <pc:grpChg chg="del">
          <ac:chgData name="Laura Richards" userId="S::llclf@leeds.ac.uk::1cf81c30-4772-4ee4-9481-3b91e79334ee" providerId="AD" clId="Web-{D822F496-EFEB-C21F-40D5-C787470D7EB8}" dt="2023-10-27T21:37:27.666" v="3"/>
          <ac:grpSpMkLst>
            <pc:docMk/>
            <pc:sldMk cId="109857222" sldId="256"/>
            <ac:grpSpMk id="44" creationId="{4264F573-6E23-4428-8AC8-5B24E9B7312A}"/>
          </ac:grpSpMkLst>
        </pc:grpChg>
        <pc:picChg chg="del mod">
          <ac:chgData name="Laura Richards" userId="S::llclf@leeds.ac.uk::1cf81c30-4772-4ee4-9481-3b91e79334ee" providerId="AD" clId="Web-{D822F496-EFEB-C21F-40D5-C787470D7EB8}" dt="2023-10-27T21:37:24.697" v="2"/>
          <ac:picMkLst>
            <pc:docMk/>
            <pc:sldMk cId="109857222" sldId="256"/>
            <ac:picMk id="4" creationId="{CC72F7F9-B4DF-80FD-FA5B-60B9207DC072}"/>
          </ac:picMkLst>
        </pc:picChg>
        <pc:picChg chg="mod">
          <ac:chgData name="Laura Richards" userId="S::llclf@leeds.ac.uk::1cf81c30-4772-4ee4-9481-3b91e79334ee" providerId="AD" clId="Web-{D822F496-EFEB-C21F-40D5-C787470D7EB8}" dt="2023-10-27T21:39:26.200" v="14"/>
          <ac:picMkLst>
            <pc:docMk/>
            <pc:sldMk cId="109857222" sldId="256"/>
            <ac:picMk id="6" creationId="{CD441551-E642-EAFA-C734-997FCD80389D}"/>
          </ac:picMkLst>
        </pc:picChg>
      </pc:sldChg>
      <pc:sldChg chg="addSp delSp modSp mod setBg modClrScheme setClrOvrMap delDesignElem chgLayout">
        <pc:chgData name="Laura Richards" userId="S::llclf@leeds.ac.uk::1cf81c30-4772-4ee4-9481-3b91e79334ee" providerId="AD" clId="Web-{D822F496-EFEB-C21F-40D5-C787470D7EB8}" dt="2023-10-27T21:40:35.639" v="18"/>
        <pc:sldMkLst>
          <pc:docMk/>
          <pc:sldMk cId="1690442538" sldId="257"/>
        </pc:sldMkLst>
        <pc:spChg chg="mod ord">
          <ac:chgData name="Laura Richards" userId="S::llclf@leeds.ac.uk::1cf81c30-4772-4ee4-9481-3b91e79334ee" providerId="AD" clId="Web-{D822F496-EFEB-C21F-40D5-C787470D7EB8}" dt="2023-10-27T21:40:35.639" v="18"/>
          <ac:spMkLst>
            <pc:docMk/>
            <pc:sldMk cId="1690442538" sldId="257"/>
            <ac:spMk id="2" creationId="{10299A09-2547-A31D-A38F-A977E2C86E03}"/>
          </ac:spMkLst>
        </pc:spChg>
        <pc:spChg chg="add del mod ord">
          <ac:chgData name="Laura Richards" userId="S::llclf@leeds.ac.uk::1cf81c30-4772-4ee4-9481-3b91e79334ee" providerId="AD" clId="Web-{D822F496-EFEB-C21F-40D5-C787470D7EB8}" dt="2023-10-27T21:40:35.639" v="18"/>
          <ac:spMkLst>
            <pc:docMk/>
            <pc:sldMk cId="1690442538" sldId="257"/>
            <ac:spMk id="3" creationId="{D1A3F728-5C4A-D99B-CBB4-8AFF474DF08F}"/>
          </ac:spMkLst>
        </pc:spChg>
        <pc:spChg chg="add del">
          <ac:chgData name="Laura Richards" userId="S::llclf@leeds.ac.uk::1cf81c30-4772-4ee4-9481-3b91e79334ee" providerId="AD" clId="Web-{D822F496-EFEB-C21F-40D5-C787470D7EB8}" dt="2023-10-27T21:40:35.639" v="18"/>
          <ac:spMkLst>
            <pc:docMk/>
            <pc:sldMk cId="1690442538" sldId="257"/>
            <ac:spMk id="10" creationId="{9228552E-C8B1-4A80-8448-0787CE0FC704}"/>
          </ac:spMkLst>
        </pc:spChg>
        <pc:graphicFrameChg chg="add del mod ord">
          <ac:chgData name="Laura Richards" userId="S::llclf@leeds.ac.uk::1cf81c30-4772-4ee4-9481-3b91e79334ee" providerId="AD" clId="Web-{D822F496-EFEB-C21F-40D5-C787470D7EB8}" dt="2023-10-27T21:40:35.639" v="18"/>
          <ac:graphicFrameMkLst>
            <pc:docMk/>
            <pc:sldMk cId="1690442538" sldId="257"/>
            <ac:graphicFrameMk id="5" creationId="{1BE8456A-00C5-2515-36D1-BB92DED9E0D9}"/>
          </ac:graphicFrameMkLst>
        </pc:graphicFrameChg>
        <pc:picChg chg="add del">
          <ac:chgData name="Laura Richards" userId="S::llclf@leeds.ac.uk::1cf81c30-4772-4ee4-9481-3b91e79334ee" providerId="AD" clId="Web-{D822F496-EFEB-C21F-40D5-C787470D7EB8}" dt="2023-10-27T21:40:35.639" v="18"/>
          <ac:picMkLst>
            <pc:docMk/>
            <pc:sldMk cId="1690442538" sldId="257"/>
            <ac:picMk id="6" creationId="{C6360A1E-0610-08C4-57D9-DF4762FE4B0C}"/>
          </ac:picMkLst>
        </pc:pic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395699601" sldId="258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95699601" sldId="258"/>
            <ac:spMk id="2" creationId="{9FC82F73-CDDB-9191-0C48-9BD0E48B4AF4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95699601" sldId="258"/>
            <ac:spMk id="3" creationId="{61920121-0756-02CF-5CC3-850956DF1E7F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3702181044" sldId="259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702181044" sldId="259"/>
            <ac:spMk id="2" creationId="{00000000-0000-0000-0000-000000000000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702181044" sldId="259"/>
            <ac:spMk id="3" creationId="{00000000-0000-0000-0000-000000000000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3867346622" sldId="260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867346622" sldId="260"/>
            <ac:spMk id="2" creationId="{00000000-0000-0000-0000-000000000000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867346622" sldId="260"/>
            <ac:spMk id="3" creationId="{00000000-0000-0000-0000-000000000000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800560238" sldId="261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800560238" sldId="261"/>
            <ac:spMk id="2" creationId="{00000000-0000-0000-0000-000000000000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800560238" sldId="261"/>
            <ac:spMk id="3" creationId="{00000000-0000-0000-0000-000000000000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3006041844" sldId="262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006041844" sldId="262"/>
            <ac:spMk id="2" creationId="{5DE7701E-7D05-7BF7-2327-1EE4E9FE8A03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006041844" sldId="262"/>
            <ac:spMk id="3" creationId="{A1F4BA40-1362-23AA-EE72-2451BF220266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2874699962" sldId="264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2874699962" sldId="264"/>
            <ac:spMk id="2" creationId="{5B87F45C-684C-204E-14C0-5244AB64EFBE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2874699962" sldId="264"/>
            <ac:spMk id="3" creationId="{705B05CD-5DCB-0E2E-E706-7B9D2C86655F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569895447" sldId="265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569895447" sldId="265"/>
            <ac:spMk id="2" creationId="{23463DFF-9827-34DE-397E-E7CA6BC27DAB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569895447" sldId="265"/>
            <ac:spMk id="3" creationId="{F1EE4453-781A-6BF2-044A-39A1BF64B289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3795433994" sldId="266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795433994" sldId="266"/>
            <ac:spMk id="2" creationId="{C969ADA4-03D9-60E3-464E-32EC35DF0AC5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3795433994" sldId="266"/>
            <ac:spMk id="3" creationId="{06C62BBC-B69D-3F4A-CABD-4F2F511E2755}"/>
          </ac:spMkLst>
        </pc:spChg>
      </pc:sldChg>
      <pc:sldChg chg="modSp mod modClrScheme chgLayout">
        <pc:chgData name="Laura Richards" userId="S::llclf@leeds.ac.uk::1cf81c30-4772-4ee4-9481-3b91e79334ee" providerId="AD" clId="Web-{D822F496-EFEB-C21F-40D5-C787470D7EB8}" dt="2023-10-27T21:40:32.124" v="17"/>
        <pc:sldMkLst>
          <pc:docMk/>
          <pc:sldMk cId="4271683512" sldId="267"/>
        </pc:sldMkLst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4271683512" sldId="267"/>
            <ac:spMk id="2" creationId="{D49E1E07-74DB-5018-C3CE-E86580F6F051}"/>
          </ac:spMkLst>
        </pc:spChg>
        <pc:spChg chg="mod ord">
          <ac:chgData name="Laura Richards" userId="S::llclf@leeds.ac.uk::1cf81c30-4772-4ee4-9481-3b91e79334ee" providerId="AD" clId="Web-{D822F496-EFEB-C21F-40D5-C787470D7EB8}" dt="2023-10-27T21:40:32.124" v="17"/>
          <ac:spMkLst>
            <pc:docMk/>
            <pc:sldMk cId="4271683512" sldId="267"/>
            <ac:spMk id="3" creationId="{251659EF-AFA6-5DDA-FB64-A5C3A2B17D6C}"/>
          </ac:spMkLst>
        </pc:spChg>
      </pc:sldChg>
      <pc:sldMasterChg chg="del delSldLayout">
        <pc:chgData name="Laura Richards" userId="S::llclf@leeds.ac.uk::1cf81c30-4772-4ee4-9481-3b91e79334ee" providerId="AD" clId="Web-{D822F496-EFEB-C21F-40D5-C787470D7EB8}" dt="2023-10-27T21:37:46.869" v="4"/>
        <pc:sldMasterMkLst>
          <pc:docMk/>
          <pc:sldMasterMk cId="68586522" sldId="2147483737"/>
        </pc:sldMasterMkLst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2571047568" sldId="2147483726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4037696224" sldId="2147483727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1308030083" sldId="2147483728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2248470141" sldId="2147483729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1534323195" sldId="2147483730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97696382" sldId="2147483731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1699682110" sldId="2147483732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15384361" sldId="2147483733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2635134055" sldId="2147483734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2339594086" sldId="2147483735"/>
          </pc:sldLayoutMkLst>
        </pc:sldLayoutChg>
        <pc:sldLayoutChg chg="del">
          <pc:chgData name="Laura Richards" userId="S::llclf@leeds.ac.uk::1cf81c30-4772-4ee4-9481-3b91e79334ee" providerId="AD" clId="Web-{D822F496-EFEB-C21F-40D5-C787470D7EB8}" dt="2023-10-27T21:37:46.869" v="4"/>
          <pc:sldLayoutMkLst>
            <pc:docMk/>
            <pc:sldMasterMk cId="68586522" sldId="2147483737"/>
            <pc:sldLayoutMk cId="723135947" sldId="2147483736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37:57.057" v="5"/>
        <pc:sldMasterMkLst>
          <pc:docMk/>
          <pc:sldMasterMk cId="2583281680" sldId="2147483738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2668129141" sldId="214748373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1092001622" sldId="214748374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2815346712" sldId="214748374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4000925027" sldId="214748374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3318555757" sldId="214748374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489405438" sldId="214748374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4181350994" sldId="214748374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1873991700" sldId="214748374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4070751933" sldId="214748374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2672132219" sldId="214748374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7:57.057" v="5"/>
          <pc:sldLayoutMkLst>
            <pc:docMk/>
            <pc:sldMasterMk cId="2583281680" sldId="2147483738"/>
            <pc:sldLayoutMk cId="982401435" sldId="2147483749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38:04.385" v="6"/>
        <pc:sldMasterMkLst>
          <pc:docMk/>
          <pc:sldMasterMk cId="4169374006" sldId="2147483750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2788768708" sldId="214748375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3088799991" sldId="214748375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743142817" sldId="214748375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3271422236" sldId="214748375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1915727007" sldId="214748375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1003239990" sldId="214748375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2517221032" sldId="214748375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1452594471" sldId="214748375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2883850384" sldId="214748375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3300613117" sldId="214748376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04.385" v="6"/>
          <pc:sldLayoutMkLst>
            <pc:docMk/>
            <pc:sldMasterMk cId="4169374006" sldId="2147483750"/>
            <pc:sldLayoutMk cId="3247864085" sldId="2147483761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38:17.339" v="7"/>
        <pc:sldMasterMkLst>
          <pc:docMk/>
          <pc:sldMasterMk cId="1993055692" sldId="2147483762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2631369330" sldId="214748376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3404908022" sldId="214748376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3115322026" sldId="214748376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2371452197" sldId="214748376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657577335" sldId="214748376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434861439" sldId="214748376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320836235" sldId="214748376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3368647654" sldId="214748377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884928783" sldId="214748377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634121849" sldId="214748377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17.339" v="7"/>
          <pc:sldLayoutMkLst>
            <pc:docMk/>
            <pc:sldMasterMk cId="1993055692" sldId="2147483762"/>
            <pc:sldLayoutMk cId="3119611097" sldId="2147483773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38:47.277" v="8"/>
        <pc:sldMasterMkLst>
          <pc:docMk/>
          <pc:sldMasterMk cId="428079918" sldId="2147483774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3813296934" sldId="214748377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495712184" sldId="214748377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1953893804" sldId="214748377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3075510633" sldId="214748377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1716920415" sldId="214748377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1870963828" sldId="214748378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1563267002" sldId="214748378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393595740" sldId="214748378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937310233" sldId="214748378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1484857122" sldId="214748378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2631788650" sldId="214748378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2654023083" sldId="214748378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374146823" sldId="214748378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2734424202" sldId="214748378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379105193" sldId="214748378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1844876751" sldId="214748379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47.277" v="8"/>
          <pc:sldLayoutMkLst>
            <pc:docMk/>
            <pc:sldMasterMk cId="428079918" sldId="2147483774"/>
            <pc:sldLayoutMk cId="3519312280" sldId="2147483791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38:55.559" v="9"/>
        <pc:sldMasterMkLst>
          <pc:docMk/>
          <pc:sldMasterMk cId="4274684449" sldId="2147483792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1564122402" sldId="214748379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3890830456" sldId="214748379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1701295361" sldId="214748379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1747621412" sldId="214748379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3807430308" sldId="214748379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2745567091" sldId="214748379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2633092329" sldId="214748379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4292713006" sldId="214748380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2525426467" sldId="214748380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4041576006" sldId="214748380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269322242" sldId="214748380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4249245948" sldId="214748380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4121400844" sldId="214748380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8:55.559" v="9"/>
          <pc:sldLayoutMkLst>
            <pc:docMk/>
            <pc:sldMasterMk cId="4274684449" sldId="2147483792"/>
            <pc:sldLayoutMk cId="1613438265" sldId="2147483806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39:14.637" v="11"/>
        <pc:sldMasterMkLst>
          <pc:docMk/>
          <pc:sldMasterMk cId="1344877051" sldId="2147483807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2897917747" sldId="214748380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916856774" sldId="214748380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390309691" sldId="214748381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1762547746" sldId="214748381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3467444216" sldId="214748381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1992069424" sldId="214748381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3542744724" sldId="214748381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333124201" sldId="214748381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616369187" sldId="214748381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1145201907" sldId="214748381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39:14.637" v="11"/>
          <pc:sldLayoutMkLst>
            <pc:docMk/>
            <pc:sldMasterMk cId="1344877051" sldId="2147483807"/>
            <pc:sldLayoutMk cId="804050638" sldId="2147483818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40:32.124" v="17"/>
        <pc:sldMasterMkLst>
          <pc:docMk/>
          <pc:sldMasterMk cId="1592928215" sldId="2147483819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3678313775" sldId="214748382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1070969644" sldId="214748382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3076261817" sldId="214748382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178638333" sldId="214748382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3570894299" sldId="214748382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1518154617" sldId="214748382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2362490530" sldId="214748382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3161554925" sldId="214748382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1944962871" sldId="214748382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3092406624" sldId="214748382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1592928215" sldId="2147483819"/>
            <pc:sldLayoutMk cId="617257318" sldId="2147483830"/>
          </pc:sldLayoutMkLst>
        </pc:sldLayoutChg>
      </pc:sldMasterChg>
      <pc:sldMasterChg chg="add del addSldLayout delSldLayout modSldLayout">
        <pc:chgData name="Laura Richards" userId="S::llclf@leeds.ac.uk::1cf81c30-4772-4ee4-9481-3b91e79334ee" providerId="AD" clId="Web-{D822F496-EFEB-C21F-40D5-C787470D7EB8}" dt="2023-10-27T21:40:32.124" v="17"/>
        <pc:sldMasterMkLst>
          <pc:docMk/>
          <pc:sldMasterMk cId="2424200363" sldId="2147483831"/>
        </pc:sldMasterMkLst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403062086" sldId="2147483832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1390466898" sldId="2147483833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1999112415" sldId="2147483834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3887656465" sldId="2147483835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2289196810" sldId="2147483836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806818209" sldId="2147483837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997095159" sldId="2147483838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554376072" sldId="2147483839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1475403955" sldId="2147483840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4135129285" sldId="2147483841"/>
          </pc:sldLayoutMkLst>
        </pc:sldLayoutChg>
        <pc:sldLayoutChg chg="add del mod replId">
          <pc:chgData name="Laura Richards" userId="S::llclf@leeds.ac.uk::1cf81c30-4772-4ee4-9481-3b91e79334ee" providerId="AD" clId="Web-{D822F496-EFEB-C21F-40D5-C787470D7EB8}" dt="2023-10-27T21:40:32.124" v="17"/>
          <pc:sldLayoutMkLst>
            <pc:docMk/>
            <pc:sldMasterMk cId="2424200363" sldId="2147483831"/>
            <pc:sldLayoutMk cId="812753692" sldId="2147483842"/>
          </pc:sldLayoutMkLst>
        </pc:sldLayoutChg>
      </pc:sldMasterChg>
    </pc:docChg>
  </pc:docChgLst>
  <pc:docChgLst>
    <pc:chgData name="Laura Richards" userId="1cf81c30-4772-4ee4-9481-3b91e79334ee" providerId="ADAL" clId="{6CAD00F0-2414-BB4F-BB31-14B04A8005BC}"/>
    <pc:docChg chg="undo redo custSel addSld delSld modSld modMainMaster modNotesMaster">
      <pc:chgData name="Laura Richards" userId="1cf81c30-4772-4ee4-9481-3b91e79334ee" providerId="ADAL" clId="{6CAD00F0-2414-BB4F-BB31-14B04A8005BC}" dt="2023-10-30T20:40:07.874" v="13509" actId="1076"/>
      <pc:docMkLst>
        <pc:docMk/>
      </pc:docMkLst>
      <pc:sldChg chg="addSp delSp modSp mod modTransition setBg addAnim delAnim modAnim setClrOvrMap delDesignElem modNotes">
        <pc:chgData name="Laura Richards" userId="1cf81c30-4772-4ee4-9481-3b91e79334ee" providerId="ADAL" clId="{6CAD00F0-2414-BB4F-BB31-14B04A8005BC}" dt="2023-10-30T20:38:09.322" v="13483"/>
        <pc:sldMkLst>
          <pc:docMk/>
          <pc:sldMk cId="109857222" sldId="256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Laura Richards" userId="1cf81c30-4772-4ee4-9481-3b91e79334ee" providerId="ADAL" clId="{6CAD00F0-2414-BB4F-BB31-14B04A8005BC}" dt="2023-10-27T20:50:22.191" v="3307" actId="26606"/>
          <ac:spMkLst>
            <pc:docMk/>
            <pc:sldMk cId="109857222" sldId="256"/>
            <ac:spMk id="9" creationId="{A38827F1-3359-44F6-9009-43AE2B17FEAD}"/>
          </ac:spMkLst>
        </pc:spChg>
        <pc:spChg chg="add del">
          <ac:chgData name="Laura Richards" userId="1cf81c30-4772-4ee4-9481-3b91e79334ee" providerId="ADAL" clId="{6CAD00F0-2414-BB4F-BB31-14B04A8005BC}" dt="2023-10-27T20:50:22.191" v="3307" actId="26606"/>
          <ac:spMkLst>
            <pc:docMk/>
            <pc:sldMk cId="109857222" sldId="256"/>
            <ac:spMk id="11" creationId="{17AFAD67-5350-4773-886F-D6DD7E66DB04}"/>
          </ac:spMkLst>
        </pc:spChg>
        <pc:spChg chg="add del">
          <ac:chgData name="Laura Richards" userId="1cf81c30-4772-4ee4-9481-3b91e79334ee" providerId="ADAL" clId="{6CAD00F0-2414-BB4F-BB31-14B04A8005BC}" dt="2023-10-27T22:09:39.172" v="7528" actId="26606"/>
          <ac:spMkLst>
            <pc:docMk/>
            <pc:sldMk cId="109857222" sldId="256"/>
            <ac:spMk id="19" creationId="{4A391C69-E52F-4DC0-B51A-0DABC5484014}"/>
          </ac:spMkLst>
        </pc:spChg>
        <pc:spChg chg="del">
          <ac:chgData name="Laura Richards" userId="1cf81c30-4772-4ee4-9481-3b91e79334ee" providerId="ADAL" clId="{6CAD00F0-2414-BB4F-BB31-14B04A8005BC}" dt="2023-10-27T22:09:25.178" v="7519"/>
          <ac:spMkLst>
            <pc:docMk/>
            <pc:sldMk cId="109857222" sldId="256"/>
            <ac:spMk id="20" creationId="{ECC07320-C2CA-4E29-8481-9D9E143C7788}"/>
          </ac:spMkLst>
        </pc:spChg>
        <pc:spChg chg="del">
          <ac:chgData name="Laura Richards" userId="1cf81c30-4772-4ee4-9481-3b91e79334ee" providerId="ADAL" clId="{6CAD00F0-2414-BB4F-BB31-14B04A8005BC}" dt="2023-10-27T22:09:25.178" v="7519"/>
          <ac:spMkLst>
            <pc:docMk/>
            <pc:sldMk cId="109857222" sldId="256"/>
            <ac:spMk id="21" creationId="{178FB36B-5BFE-42CA-BC60-1115E0D95EEC}"/>
          </ac:spMkLst>
        </pc:spChg>
        <pc:spChg chg="add del">
          <ac:chgData name="Laura Richards" userId="1cf81c30-4772-4ee4-9481-3b91e79334ee" providerId="ADAL" clId="{6CAD00F0-2414-BB4F-BB31-14B04A8005BC}" dt="2023-10-27T22:09:39.172" v="7528" actId="26606"/>
          <ac:spMkLst>
            <pc:docMk/>
            <pc:sldMk cId="109857222" sldId="256"/>
            <ac:spMk id="22" creationId="{048390FD-448E-4FF2-AEE8-C46960568E34}"/>
          </ac:spMkLst>
        </pc:spChg>
        <pc:spChg chg="add del">
          <ac:chgData name="Laura Richards" userId="1cf81c30-4772-4ee4-9481-3b91e79334ee" providerId="ADAL" clId="{6CAD00F0-2414-BB4F-BB31-14B04A8005BC}" dt="2023-10-27T20:50:17.592" v="3304" actId="26606"/>
          <ac:spMkLst>
            <pc:docMk/>
            <pc:sldMk cId="109857222" sldId="256"/>
            <ac:spMk id="24" creationId="{45A0EBD5-B7D5-4DA4-BFB0-DFC1FB2DAEC9}"/>
          </ac:spMkLst>
        </pc:spChg>
        <pc:spChg chg="add del">
          <ac:chgData name="Laura Richards" userId="1cf81c30-4772-4ee4-9481-3b91e79334ee" providerId="ADAL" clId="{6CAD00F0-2414-BB4F-BB31-14B04A8005BC}" dt="2023-10-27T22:09:42.926" v="7531"/>
          <ac:spMkLst>
            <pc:docMk/>
            <pc:sldMk cId="109857222" sldId="256"/>
            <ac:spMk id="25" creationId="{2255CADE-DCE0-447F-B290-2AE78E5E5598}"/>
          </ac:spMkLst>
        </pc:spChg>
        <pc:spChg chg="add del">
          <ac:chgData name="Laura Richards" userId="1cf81c30-4772-4ee4-9481-3b91e79334ee" providerId="ADAL" clId="{6CAD00F0-2414-BB4F-BB31-14B04A8005BC}" dt="2023-10-27T20:50:17.592" v="3304" actId="26606"/>
          <ac:spMkLst>
            <pc:docMk/>
            <pc:sldMk cId="109857222" sldId="256"/>
            <ac:spMk id="26" creationId="{15937DC0-95F0-4D80-988E-61537F63819A}"/>
          </ac:spMkLst>
        </pc:spChg>
        <pc:spChg chg="add del">
          <ac:chgData name="Laura Richards" userId="1cf81c30-4772-4ee4-9481-3b91e79334ee" providerId="ADAL" clId="{6CAD00F0-2414-BB4F-BB31-14B04A8005BC}" dt="2023-10-27T22:09:42.926" v="7531"/>
          <ac:spMkLst>
            <pc:docMk/>
            <pc:sldMk cId="109857222" sldId="256"/>
            <ac:spMk id="27" creationId="{4245587C-701C-48A1-9B6B-10C3DF81A876}"/>
          </ac:spMkLst>
        </pc:spChg>
        <pc:spChg chg="add del">
          <ac:chgData name="Laura Richards" userId="1cf81c30-4772-4ee4-9481-3b91e79334ee" providerId="ADAL" clId="{6CAD00F0-2414-BB4F-BB31-14B04A8005BC}" dt="2023-10-27T22:09:56.944" v="7538"/>
          <ac:spMkLst>
            <pc:docMk/>
            <pc:sldMk cId="109857222" sldId="256"/>
            <ac:spMk id="30" creationId="{F3F4807A-5068-4492-8025-D75F320E908D}"/>
          </ac:spMkLst>
        </pc:spChg>
        <pc:spChg chg="add del">
          <ac:chgData name="Laura Richards" userId="1cf81c30-4772-4ee4-9481-3b91e79334ee" providerId="ADAL" clId="{6CAD00F0-2414-BB4F-BB31-14B04A8005BC}" dt="2023-10-27T22:09:56.944" v="7538"/>
          <ac:spMkLst>
            <pc:docMk/>
            <pc:sldMk cId="109857222" sldId="256"/>
            <ac:spMk id="31" creationId="{B24996F8-180C-4DCB-8A26-DFA336CDEFBC}"/>
          </ac:spMkLst>
        </pc:spChg>
        <pc:spChg chg="add del">
          <ac:chgData name="Laura Richards" userId="1cf81c30-4772-4ee4-9481-3b91e79334ee" providerId="ADAL" clId="{6CAD00F0-2414-BB4F-BB31-14B04A8005BC}" dt="2023-10-27T22:09:56.944" v="7538"/>
          <ac:spMkLst>
            <pc:docMk/>
            <pc:sldMk cId="109857222" sldId="256"/>
            <ac:spMk id="32" creationId="{630182B0-3559-41D5-9EBC-0BD86BEDAD09}"/>
          </ac:spMkLst>
        </pc:spChg>
        <pc:spChg chg="add del">
          <ac:chgData name="Laura Richards" userId="1cf81c30-4772-4ee4-9481-3b91e79334ee" providerId="ADAL" clId="{6CAD00F0-2414-BB4F-BB31-14B04A8005BC}" dt="2023-10-28T07:48:19.743" v="7556"/>
          <ac:spMkLst>
            <pc:docMk/>
            <pc:sldMk cId="109857222" sldId="256"/>
            <ac:spMk id="33" creationId="{ECC07320-C2CA-4E29-8481-9D9E143C7788}"/>
          </ac:spMkLst>
        </pc:spChg>
        <pc:spChg chg="add del">
          <ac:chgData name="Laura Richards" userId="1cf81c30-4772-4ee4-9481-3b91e79334ee" providerId="ADAL" clId="{6CAD00F0-2414-BB4F-BB31-14B04A8005BC}" dt="2023-10-28T07:48:19.743" v="7556"/>
          <ac:spMkLst>
            <pc:docMk/>
            <pc:sldMk cId="109857222" sldId="256"/>
            <ac:spMk id="34" creationId="{178FB36B-5BFE-42CA-BC60-1115E0D95EEC}"/>
          </ac:spMkLst>
        </pc:spChg>
        <pc:spChg chg="add del">
          <ac:chgData name="Laura Richards" userId="1cf81c30-4772-4ee4-9481-3b91e79334ee" providerId="ADAL" clId="{6CAD00F0-2414-BB4F-BB31-14B04A8005BC}" dt="2023-10-27T20:50:21.979" v="3306" actId="26606"/>
          <ac:spMkLst>
            <pc:docMk/>
            <pc:sldMk cId="109857222" sldId="256"/>
            <ac:spMk id="37" creationId="{916F6374-2300-41FF-BA7E-22FADCD95D3B}"/>
          </ac:spMkLst>
        </pc:spChg>
        <pc:spChg chg="add del">
          <ac:chgData name="Laura Richards" userId="1cf81c30-4772-4ee4-9481-3b91e79334ee" providerId="ADAL" clId="{6CAD00F0-2414-BB4F-BB31-14B04A8005BC}" dt="2023-10-27T20:50:21.979" v="3306" actId="26606"/>
          <ac:spMkLst>
            <pc:docMk/>
            <pc:sldMk cId="109857222" sldId="256"/>
            <ac:spMk id="38" creationId="{90864D9E-0A0C-482E-86DE-9C4E729C38D7}"/>
          </ac:spMkLst>
        </pc:spChg>
        <pc:spChg chg="add del">
          <ac:chgData name="Laura Richards" userId="1cf81c30-4772-4ee4-9481-3b91e79334ee" providerId="ADAL" clId="{6CAD00F0-2414-BB4F-BB31-14B04A8005BC}" dt="2023-10-27T22:10:05.761" v="7542" actId="26606"/>
          <ac:spMkLst>
            <pc:docMk/>
            <pc:sldMk cId="109857222" sldId="256"/>
            <ac:spMk id="40" creationId="{0BC7D22A-3C31-4046-A4DD-443AA6A6D398}"/>
          </ac:spMkLst>
        </pc:spChg>
        <pc:spChg chg="add del">
          <ac:chgData name="Laura Richards" userId="1cf81c30-4772-4ee4-9481-3b91e79334ee" providerId="ADAL" clId="{6CAD00F0-2414-BB4F-BB31-14B04A8005BC}" dt="2023-10-27T22:10:05.761" v="7542" actId="26606"/>
          <ac:spMkLst>
            <pc:docMk/>
            <pc:sldMk cId="109857222" sldId="256"/>
            <ac:spMk id="41" creationId="{51268182-6E4D-42DF-81E8-EF1F829BCE0B}"/>
          </ac:spMkLst>
        </pc:spChg>
        <pc:spChg chg="add">
          <ac:chgData name="Laura Richards" userId="1cf81c30-4772-4ee4-9481-3b91e79334ee" providerId="ADAL" clId="{6CAD00F0-2414-BB4F-BB31-14B04A8005BC}" dt="2023-10-27T20:50:22.191" v="3307" actId="26606"/>
          <ac:spMkLst>
            <pc:docMk/>
            <pc:sldMk cId="109857222" sldId="256"/>
            <ac:spMk id="42" creationId="{F1C6B16B-9E8D-47DC-8314-0FD39065C4F6}"/>
          </ac:spMkLst>
        </pc:spChg>
        <pc:spChg chg="add">
          <ac:chgData name="Laura Richards" userId="1cf81c30-4772-4ee4-9481-3b91e79334ee" providerId="ADAL" clId="{6CAD00F0-2414-BB4F-BB31-14B04A8005BC}" dt="2023-10-27T20:50:22.191" v="3307" actId="26606"/>
          <ac:spMkLst>
            <pc:docMk/>
            <pc:sldMk cId="109857222" sldId="256"/>
            <ac:spMk id="43" creationId="{15937DC0-95F0-4D80-988E-61537F63819A}"/>
          </ac:spMkLst>
        </pc:spChg>
        <pc:spChg chg="add del">
          <ac:chgData name="Laura Richards" userId="1cf81c30-4772-4ee4-9481-3b91e79334ee" providerId="ADAL" clId="{6CAD00F0-2414-BB4F-BB31-14B04A8005BC}" dt="2023-10-27T22:10:05.761" v="7542" actId="26606"/>
          <ac:spMkLst>
            <pc:docMk/>
            <pc:sldMk cId="109857222" sldId="256"/>
            <ac:spMk id="69" creationId="{6292912F-F5FC-4001-9EA1-927D886F6FE5}"/>
          </ac:spMkLst>
        </pc:spChg>
        <pc:spChg chg="add del">
          <ac:chgData name="Laura Richards" userId="1cf81c30-4772-4ee4-9481-3b91e79334ee" providerId="ADAL" clId="{6CAD00F0-2414-BB4F-BB31-14B04A8005BC}" dt="2023-10-27T22:10:07.590" v="7544" actId="26606"/>
          <ac:spMkLst>
            <pc:docMk/>
            <pc:sldMk cId="109857222" sldId="256"/>
            <ac:spMk id="71" creationId="{1FF9CEF5-A50D-4B8B-9852-D76F7037867E}"/>
          </ac:spMkLst>
        </pc:spChg>
        <pc:spChg chg="add del">
          <ac:chgData name="Laura Richards" userId="1cf81c30-4772-4ee4-9481-3b91e79334ee" providerId="ADAL" clId="{6CAD00F0-2414-BB4F-BB31-14B04A8005BC}" dt="2023-10-27T22:10:07.590" v="7544" actId="26606"/>
          <ac:spMkLst>
            <pc:docMk/>
            <pc:sldMk cId="109857222" sldId="256"/>
            <ac:spMk id="72" creationId="{30684D86-C9D1-40C3-A9B6-EC935C7312E3}"/>
          </ac:spMkLst>
        </pc:spChg>
        <pc:spChg chg="add del">
          <ac:chgData name="Laura Richards" userId="1cf81c30-4772-4ee4-9481-3b91e79334ee" providerId="ADAL" clId="{6CAD00F0-2414-BB4F-BB31-14B04A8005BC}" dt="2023-10-27T22:10:07.590" v="7544" actId="26606"/>
          <ac:spMkLst>
            <pc:docMk/>
            <pc:sldMk cId="109857222" sldId="256"/>
            <ac:spMk id="73" creationId="{1EDF7896-F56A-49DA-90F3-F5CE8B9833AD}"/>
          </ac:spMkLst>
        </pc:spChg>
        <pc:grpChg chg="add del">
          <ac:chgData name="Laura Richards" userId="1cf81c30-4772-4ee4-9481-3b91e79334ee" providerId="ADAL" clId="{6CAD00F0-2414-BB4F-BB31-14B04A8005BC}" dt="2023-10-27T20:50:22.191" v="3307" actId="26606"/>
          <ac:grpSpMkLst>
            <pc:docMk/>
            <pc:sldMk cId="109857222" sldId="256"/>
            <ac:grpSpMk id="13" creationId="{3914D2BD-3C47-433D-81FE-DC6C39595F0E}"/>
          </ac:grpSpMkLst>
        </pc:grpChg>
        <pc:grpChg chg="add del">
          <ac:chgData name="Laura Richards" userId="1cf81c30-4772-4ee4-9481-3b91e79334ee" providerId="ADAL" clId="{6CAD00F0-2414-BB4F-BB31-14B04A8005BC}" dt="2023-10-27T20:50:17.592" v="3304" actId="26606"/>
          <ac:grpSpMkLst>
            <pc:docMk/>
            <pc:sldMk cId="109857222" sldId="256"/>
            <ac:grpSpMk id="28" creationId="{8F904602-A2EF-4133-894D-9A0C9B6ECF0D}"/>
          </ac:grpSpMkLst>
        </pc:grpChg>
        <pc:grpChg chg="add del">
          <ac:chgData name="Laura Richards" userId="1cf81c30-4772-4ee4-9481-3b91e79334ee" providerId="ADAL" clId="{6CAD00F0-2414-BB4F-BB31-14B04A8005BC}" dt="2023-10-27T20:50:21.979" v="3306" actId="26606"/>
          <ac:grpSpMkLst>
            <pc:docMk/>
            <pc:sldMk cId="109857222" sldId="256"/>
            <ac:grpSpMk id="39" creationId="{55AB4E6D-DF14-460C-9AFF-107845893552}"/>
          </ac:grpSpMkLst>
        </pc:grpChg>
        <pc:grpChg chg="add">
          <ac:chgData name="Laura Richards" userId="1cf81c30-4772-4ee4-9481-3b91e79334ee" providerId="ADAL" clId="{6CAD00F0-2414-BB4F-BB31-14B04A8005BC}" dt="2023-10-27T20:50:22.191" v="3307" actId="26606"/>
          <ac:grpSpMkLst>
            <pc:docMk/>
            <pc:sldMk cId="109857222" sldId="256"/>
            <ac:grpSpMk id="44" creationId="{4264F573-6E23-4428-8AC8-5B24E9B7312A}"/>
          </ac:grpSpMkLst>
        </pc:grpChg>
        <pc:grpChg chg="add del">
          <ac:chgData name="Laura Richards" userId="1cf81c30-4772-4ee4-9481-3b91e79334ee" providerId="ADAL" clId="{6CAD00F0-2414-BB4F-BB31-14B04A8005BC}" dt="2023-10-27T22:10:05.761" v="7542" actId="26606"/>
          <ac:grpSpMkLst>
            <pc:docMk/>
            <pc:sldMk cId="109857222" sldId="256"/>
            <ac:grpSpMk id="45" creationId="{F8D5C6AE-ED4F-4CBA-A76C-9B5FB0DB0B5A}"/>
          </ac:grpSpMkLst>
        </pc:grpChg>
        <pc:grpChg chg="add del">
          <ac:chgData name="Laura Richards" userId="1cf81c30-4772-4ee4-9481-3b91e79334ee" providerId="ADAL" clId="{6CAD00F0-2414-BB4F-BB31-14B04A8005BC}" dt="2023-10-27T22:10:05.761" v="7542" actId="26606"/>
          <ac:grpSpMkLst>
            <pc:docMk/>
            <pc:sldMk cId="109857222" sldId="256"/>
            <ac:grpSpMk id="60" creationId="{12A59AA7-650F-4999-9CA5-37665428972F}"/>
          </ac:grpSpMkLst>
        </pc:grpChg>
        <pc:picChg chg="mod ord">
          <ac:chgData name="Laura Richards" userId="1cf81c30-4772-4ee4-9481-3b91e79334ee" providerId="ADAL" clId="{6CAD00F0-2414-BB4F-BB31-14B04A8005BC}" dt="2023-10-27T20:50:22.191" v="3307" actId="26606"/>
          <ac:picMkLst>
            <pc:docMk/>
            <pc:sldMk cId="109857222" sldId="256"/>
            <ac:picMk id="4" creationId="{CC72F7F9-B4DF-80FD-FA5B-60B9207DC072}"/>
          </ac:picMkLst>
        </pc:picChg>
        <pc:picChg chg="add mod ord">
          <ac:chgData name="Laura Richards" userId="1cf81c30-4772-4ee4-9481-3b91e79334ee" providerId="ADAL" clId="{6CAD00F0-2414-BB4F-BB31-14B04A8005BC}" dt="2023-10-30T20:38:09.322" v="13483"/>
          <ac:picMkLst>
            <pc:docMk/>
            <pc:sldMk cId="109857222" sldId="256"/>
            <ac:picMk id="6" creationId="{CD441551-E642-EAFA-C734-997FCD80389D}"/>
          </ac:picMkLst>
        </pc:picChg>
        <pc:picChg chg="add del mod">
          <ac:chgData name="Laura Richards" userId="1cf81c30-4772-4ee4-9481-3b91e79334ee" providerId="ADAL" clId="{6CAD00F0-2414-BB4F-BB31-14B04A8005BC}" dt="2023-10-30T12:27:54.362" v="13355"/>
          <ac:picMkLst>
            <pc:docMk/>
            <pc:sldMk cId="109857222" sldId="256"/>
            <ac:picMk id="7" creationId="{7953ED99-06A3-BCE0-63EE-0B04DA301B66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109857222" sldId="256"/>
            <ac:picMk id="15" creationId="{65160069-8E4F-A945-6D3D-55081C81A7DF}"/>
          </ac:picMkLst>
        </pc:picChg>
        <pc:picChg chg="add del">
          <ac:chgData name="Laura Richards" userId="1cf81c30-4772-4ee4-9481-3b91e79334ee" providerId="ADAL" clId="{6CAD00F0-2414-BB4F-BB31-14B04A8005BC}" dt="2023-10-27T22:09:39.172" v="7528" actId="26606"/>
          <ac:picMkLst>
            <pc:docMk/>
            <pc:sldMk cId="109857222" sldId="256"/>
            <ac:picMk id="23" creationId="{0BD259F2-A289-4420-B3EB-BBC6A904FC0B}"/>
          </ac:picMkLst>
        </pc:picChg>
        <pc:picChg chg="add del">
          <ac:chgData name="Laura Richards" userId="1cf81c30-4772-4ee4-9481-3b91e79334ee" providerId="ADAL" clId="{6CAD00F0-2414-BB4F-BB31-14B04A8005BC}" dt="2023-10-27T22:09:42.926" v="7531"/>
          <ac:picMkLst>
            <pc:docMk/>
            <pc:sldMk cId="109857222" sldId="256"/>
            <ac:picMk id="29" creationId="{2E5CF545-7AAF-4A13-8871-089E929E850A}"/>
          </ac:picMkLst>
        </pc:picChg>
        <pc:picChg chg="del">
          <ac:chgData name="Laura Richards" userId="1cf81c30-4772-4ee4-9481-3b91e79334ee" providerId="ADAL" clId="{6CAD00F0-2414-BB4F-BB31-14B04A8005BC}" dt="2023-10-27T19:50:22.545" v="2055" actId="478"/>
          <ac:picMkLst>
            <pc:docMk/>
            <pc:sldMk cId="109857222" sldId="256"/>
            <ac:picMk id="1026" creationId="{00000000-0000-0000-0000-000000000000}"/>
          </ac:picMkLst>
        </pc:picChg>
      </pc:sldChg>
      <pc:sldChg chg="addSp delSp modSp mod modTransition setBg modAnim modNotes">
        <pc:chgData name="Laura Richards" userId="1cf81c30-4772-4ee4-9481-3b91e79334ee" providerId="ADAL" clId="{6CAD00F0-2414-BB4F-BB31-14B04A8005BC}" dt="2023-10-30T20:38:09.322" v="13483"/>
        <pc:sldMkLst>
          <pc:docMk/>
          <pc:sldMk cId="1690442538" sldId="257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1690442538" sldId="257"/>
            <ac:spMk id="2" creationId="{10299A09-2547-A31D-A38F-A977E2C86E03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1690442538" sldId="257"/>
            <ac:spMk id="3" creationId="{D1A3F728-5C4A-D99B-CBB4-8AFF474DF08F}"/>
          </ac:spMkLst>
        </pc:spChg>
        <pc:picChg chg="add del mod">
          <ac:chgData name="Laura Richards" userId="1cf81c30-4772-4ee4-9481-3b91e79334ee" providerId="ADAL" clId="{6CAD00F0-2414-BB4F-BB31-14B04A8005BC}" dt="2023-10-29T11:38:29.552" v="12786" actId="478"/>
          <ac:picMkLst>
            <pc:docMk/>
            <pc:sldMk cId="1690442538" sldId="257"/>
            <ac:picMk id="4" creationId="{F0383A84-FA76-E62D-72B8-7C4FC30482B7}"/>
          </ac:picMkLst>
        </pc:picChg>
        <pc:picChg chg="add del mod">
          <ac:chgData name="Laura Richards" userId="1cf81c30-4772-4ee4-9481-3b91e79334ee" providerId="ADAL" clId="{6CAD00F0-2414-BB4F-BB31-14B04A8005BC}" dt="2023-10-30T20:21:29.093" v="13412"/>
          <ac:picMkLst>
            <pc:docMk/>
            <pc:sldMk cId="1690442538" sldId="257"/>
            <ac:picMk id="11" creationId="{4CFE712C-183E-DC7E-2960-EE9BA992A16D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1690442538" sldId="257"/>
            <ac:picMk id="19" creationId="{9425564A-564C-86DF-2BC7-4E0ABB14EE3A}"/>
          </ac:picMkLst>
        </pc:picChg>
        <pc:picChg chg="add del mod">
          <ac:chgData name="Laura Richards" userId="1cf81c30-4772-4ee4-9481-3b91e79334ee" providerId="ADAL" clId="{6CAD00F0-2414-BB4F-BB31-14B04A8005BC}" dt="2023-10-30T16:44:59.616" v="13358"/>
          <ac:picMkLst>
            <pc:docMk/>
            <pc:sldMk cId="1690442538" sldId="257"/>
            <ac:picMk id="19" creationId="{A37A19FA-A530-1576-CF3F-FFBE670008EB}"/>
          </ac:picMkLst>
        </pc:picChg>
        <pc:picChg chg="add del mod">
          <ac:chgData name="Laura Richards" userId="1cf81c30-4772-4ee4-9481-3b91e79334ee" providerId="ADAL" clId="{6CAD00F0-2414-BB4F-BB31-14B04A8005BC}" dt="2023-10-30T16:45:46.123" v="13360"/>
          <ac:picMkLst>
            <pc:docMk/>
            <pc:sldMk cId="1690442538" sldId="257"/>
            <ac:picMk id="33" creationId="{0986F19C-2AFB-048B-E4DF-8E6D392D4D44}"/>
          </ac:picMkLst>
        </pc:picChg>
        <pc:picChg chg="add del mod">
          <ac:chgData name="Laura Richards" userId="1cf81c30-4772-4ee4-9481-3b91e79334ee" providerId="ADAL" clId="{6CAD00F0-2414-BB4F-BB31-14B04A8005BC}" dt="2023-10-30T16:47:59.335" v="13362"/>
          <ac:picMkLst>
            <pc:docMk/>
            <pc:sldMk cId="1690442538" sldId="257"/>
            <ac:picMk id="42" creationId="{173D94C8-1B09-8721-1F41-5E5E6947F4C9}"/>
          </ac:picMkLst>
        </pc:picChg>
        <pc:picChg chg="add del mod">
          <ac:chgData name="Laura Richards" userId="1cf81c30-4772-4ee4-9481-3b91e79334ee" providerId="ADAL" clId="{6CAD00F0-2414-BB4F-BB31-14B04A8005BC}" dt="2023-10-30T20:20:29.324" v="13408"/>
          <ac:picMkLst>
            <pc:docMk/>
            <pc:sldMk cId="1690442538" sldId="257"/>
            <ac:picMk id="50" creationId="{CD505179-98AC-5011-AD9A-E25CA42C70C6}"/>
          </ac:picMkLst>
        </pc:picChg>
      </pc:sldChg>
      <pc:sldChg chg="addSp delSp modSp mod modTransition modAnim modNotes">
        <pc:chgData name="Laura Richards" userId="1cf81c30-4772-4ee4-9481-3b91e79334ee" providerId="ADAL" clId="{6CAD00F0-2414-BB4F-BB31-14B04A8005BC}" dt="2023-10-30T20:38:09.322" v="13483"/>
        <pc:sldMkLst>
          <pc:docMk/>
          <pc:sldMk cId="395699601" sldId="258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95699601" sldId="258"/>
            <ac:spMk id="2" creationId="{9FC82F73-CDDB-9191-0C48-9BD0E48B4AF4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95699601" sldId="258"/>
            <ac:spMk id="3" creationId="{61920121-0756-02CF-5CC3-850956DF1E7F}"/>
          </ac:spMkLst>
        </pc:spChg>
        <pc:spChg chg="add del">
          <ac:chgData name="Laura Richards" userId="1cf81c30-4772-4ee4-9481-3b91e79334ee" providerId="ADAL" clId="{6CAD00F0-2414-BB4F-BB31-14B04A8005BC}" dt="2023-10-28T07:52:27.267" v="7622" actId="22"/>
          <ac:spMkLst>
            <pc:docMk/>
            <pc:sldMk cId="395699601" sldId="258"/>
            <ac:spMk id="5" creationId="{57C35669-933F-40F0-D142-B82EB669CC82}"/>
          </ac:spMkLst>
        </pc:spChg>
        <pc:picChg chg="add del mod">
          <ac:chgData name="Laura Richards" userId="1cf81c30-4772-4ee4-9481-3b91e79334ee" providerId="ADAL" clId="{6CAD00F0-2414-BB4F-BB31-14B04A8005BC}" dt="2023-10-29T11:37:18.208" v="12770" actId="478"/>
          <ac:picMkLst>
            <pc:docMk/>
            <pc:sldMk cId="395699601" sldId="258"/>
            <ac:picMk id="6" creationId="{6787383B-42D6-065B-52D3-51C944F205EF}"/>
          </ac:picMkLst>
        </pc:picChg>
        <pc:picChg chg="add del mod">
          <ac:chgData name="Laura Richards" userId="1cf81c30-4772-4ee4-9481-3b91e79334ee" providerId="ADAL" clId="{6CAD00F0-2414-BB4F-BB31-14B04A8005BC}" dt="2023-10-29T11:38:32.413" v="12787" actId="478"/>
          <ac:picMkLst>
            <pc:docMk/>
            <pc:sldMk cId="395699601" sldId="258"/>
            <ac:picMk id="7" creationId="{2C2CB84D-E5CF-8853-A21E-9E94803A224A}"/>
          </ac:picMkLst>
        </pc:picChg>
        <pc:picChg chg="add del mod">
          <ac:chgData name="Laura Richards" userId="1cf81c30-4772-4ee4-9481-3b91e79334ee" providerId="ADAL" clId="{6CAD00F0-2414-BB4F-BB31-14B04A8005BC}" dt="2023-10-30T20:22:42.326" v="13414"/>
          <ac:picMkLst>
            <pc:docMk/>
            <pc:sldMk cId="395699601" sldId="258"/>
            <ac:picMk id="15" creationId="{001100E8-D7BA-07F9-0F92-9EDEBA9113E9}"/>
          </ac:picMkLst>
        </pc:picChg>
        <pc:picChg chg="add del mod">
          <ac:chgData name="Laura Richards" userId="1cf81c30-4772-4ee4-9481-3b91e79334ee" providerId="ADAL" clId="{6CAD00F0-2414-BB4F-BB31-14B04A8005BC}" dt="2023-10-30T20:21:15.810" v="13410"/>
          <ac:picMkLst>
            <pc:docMk/>
            <pc:sldMk cId="395699601" sldId="258"/>
            <ac:picMk id="24" creationId="{C72B6969-E00D-5B5D-3120-88196D9F028D}"/>
          </ac:picMkLst>
        </pc:picChg>
        <pc:picChg chg="add del mod">
          <ac:chgData name="Laura Richards" userId="1cf81c30-4772-4ee4-9481-3b91e79334ee" providerId="ADAL" clId="{6CAD00F0-2414-BB4F-BB31-14B04A8005BC}" dt="2023-10-30T20:23:03.103" v="13416"/>
          <ac:picMkLst>
            <pc:docMk/>
            <pc:sldMk cId="395699601" sldId="258"/>
            <ac:picMk id="29" creationId="{F165BA20-7352-060D-3A3E-2319244F4651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395699601" sldId="258"/>
            <ac:picMk id="38" creationId="{D88D0B9E-5755-CA2A-71A8-5CCD241F36C3}"/>
          </ac:picMkLst>
        </pc:picChg>
      </pc:sldChg>
      <pc:sldChg chg="addSp delSp modSp mod chgLayout">
        <pc:chgData name="Laura Richards" userId="1cf81c30-4772-4ee4-9481-3b91e79334ee" providerId="ADAL" clId="{6CAD00F0-2414-BB4F-BB31-14B04A8005BC}" dt="2023-10-30T20:38:09.322" v="13483"/>
        <pc:sldMkLst>
          <pc:docMk/>
          <pc:sldMk cId="3702181044" sldId="259"/>
        </pc:sldMkLst>
        <pc:spChg chg="mod ord">
          <ac:chgData name="Laura Richards" userId="1cf81c30-4772-4ee4-9481-3b91e79334ee" providerId="ADAL" clId="{6CAD00F0-2414-BB4F-BB31-14B04A8005BC}" dt="2023-10-30T20:38:09.322" v="13483"/>
          <ac:spMkLst>
            <pc:docMk/>
            <pc:sldMk cId="3702181044" sldId="259"/>
            <ac:spMk id="2" creationId="{00000000-0000-0000-0000-000000000000}"/>
          </ac:spMkLst>
        </pc:spChg>
        <pc:spChg chg="mod ord">
          <ac:chgData name="Laura Richards" userId="1cf81c30-4772-4ee4-9481-3b91e79334ee" providerId="ADAL" clId="{6CAD00F0-2414-BB4F-BB31-14B04A8005BC}" dt="2023-10-30T20:38:09.322" v="13483"/>
          <ac:spMkLst>
            <pc:docMk/>
            <pc:sldMk cId="3702181044" sldId="259"/>
            <ac:spMk id="3" creationId="{00000000-0000-0000-0000-000000000000}"/>
          </ac:spMkLst>
        </pc:spChg>
        <pc:spChg chg="add del mod">
          <ac:chgData name="Laura Richards" userId="1cf81c30-4772-4ee4-9481-3b91e79334ee" providerId="ADAL" clId="{6CAD00F0-2414-BB4F-BB31-14B04A8005BC}" dt="2023-10-26T11:55:37.976" v="373" actId="6264"/>
          <ac:spMkLst>
            <pc:docMk/>
            <pc:sldMk cId="3702181044" sldId="259"/>
            <ac:spMk id="4" creationId="{C2097BED-150F-6F5D-0617-D13573A18F8D}"/>
          </ac:spMkLst>
        </pc:spChg>
        <pc:spChg chg="add del mod">
          <ac:chgData name="Laura Richards" userId="1cf81c30-4772-4ee4-9481-3b91e79334ee" providerId="ADAL" clId="{6CAD00F0-2414-BB4F-BB31-14B04A8005BC}" dt="2023-10-26T11:55:37.976" v="373" actId="6264"/>
          <ac:spMkLst>
            <pc:docMk/>
            <pc:sldMk cId="3702181044" sldId="259"/>
            <ac:spMk id="5" creationId="{92797D65-F334-0569-C12B-2C56DCD0B953}"/>
          </ac:spMkLst>
        </pc:sp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3702181044" sldId="259"/>
            <ac:picMk id="6" creationId="{BC34B7EF-B0F1-D9D2-ADAD-6CF620FC1A65}"/>
          </ac:picMkLst>
        </pc:picChg>
      </pc:sldChg>
      <pc:sldChg chg="addSp delSp modSp mod modTransition modAnim modNotes modNotesTx">
        <pc:chgData name="Laura Richards" userId="1cf81c30-4772-4ee4-9481-3b91e79334ee" providerId="ADAL" clId="{6CAD00F0-2414-BB4F-BB31-14B04A8005BC}" dt="2023-10-30T20:38:09.322" v="13483"/>
        <pc:sldMkLst>
          <pc:docMk/>
          <pc:sldMk cId="3867346622" sldId="260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867346622" sldId="260"/>
            <ac:spMk id="2" creationId="{00000000-0000-0000-0000-000000000000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867346622" sldId="260"/>
            <ac:spMk id="3" creationId="{00000000-0000-0000-0000-000000000000}"/>
          </ac:spMkLst>
        </pc:spChg>
        <pc:picChg chg="add del mod">
          <ac:chgData name="Laura Richards" userId="1cf81c30-4772-4ee4-9481-3b91e79334ee" providerId="ADAL" clId="{6CAD00F0-2414-BB4F-BB31-14B04A8005BC}" dt="2023-10-29T11:38:35.126" v="12788" actId="478"/>
          <ac:picMkLst>
            <pc:docMk/>
            <pc:sldMk cId="3867346622" sldId="260"/>
            <ac:picMk id="4" creationId="{AB809E1F-8147-CFB2-43AA-0497DC2F9032}"/>
          </ac:picMkLst>
        </pc:picChg>
        <pc:picChg chg="add del mod">
          <ac:chgData name="Laura Richards" userId="1cf81c30-4772-4ee4-9481-3b91e79334ee" providerId="ADAL" clId="{6CAD00F0-2414-BB4F-BB31-14B04A8005BC}" dt="2023-10-30T17:24:39.216" v="13376"/>
          <ac:picMkLst>
            <pc:docMk/>
            <pc:sldMk cId="3867346622" sldId="260"/>
            <ac:picMk id="13" creationId="{14080DCE-7EC2-2044-7DFC-756BBB911F9D}"/>
          </ac:picMkLst>
        </pc:picChg>
        <pc:picChg chg="add del mod">
          <ac:chgData name="Laura Richards" userId="1cf81c30-4772-4ee4-9481-3b91e79334ee" providerId="ADAL" clId="{6CAD00F0-2414-BB4F-BB31-14B04A8005BC}" dt="2023-10-30T19:52:11.404" v="13381"/>
          <ac:picMkLst>
            <pc:docMk/>
            <pc:sldMk cId="3867346622" sldId="260"/>
            <ac:picMk id="18" creationId="{2B26D6A0-0CD4-7CEB-A62C-A98049C7AA75}"/>
          </ac:picMkLst>
        </pc:picChg>
        <pc:picChg chg="add del mod">
          <ac:chgData name="Laura Richards" userId="1cf81c30-4772-4ee4-9481-3b91e79334ee" providerId="ADAL" clId="{6CAD00F0-2414-BB4F-BB31-14B04A8005BC}" dt="2023-10-30T19:53:49.589" v="13383"/>
          <ac:picMkLst>
            <pc:docMk/>
            <pc:sldMk cId="3867346622" sldId="260"/>
            <ac:picMk id="25" creationId="{3016ACE4-BFAA-3B47-87F4-54794983407A}"/>
          </ac:picMkLst>
        </pc:picChg>
        <pc:picChg chg="add del mod">
          <ac:chgData name="Laura Richards" userId="1cf81c30-4772-4ee4-9481-3b91e79334ee" providerId="ADAL" clId="{6CAD00F0-2414-BB4F-BB31-14B04A8005BC}" dt="2023-10-30T19:48:12.577" v="13379"/>
          <ac:picMkLst>
            <pc:docMk/>
            <pc:sldMk cId="3867346622" sldId="260"/>
            <ac:picMk id="33" creationId="{0D6E0373-33E9-1655-1607-DBF5D3E23EC4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3867346622" sldId="260"/>
            <ac:picMk id="36" creationId="{0673D69E-7293-D406-AA4C-8D033843BC66}"/>
          </ac:picMkLst>
        </pc:picChg>
      </pc:sldChg>
      <pc:sldChg chg="addSp delSp modSp mod modTransition modAnim modNotes modNotesTx">
        <pc:chgData name="Laura Richards" userId="1cf81c30-4772-4ee4-9481-3b91e79334ee" providerId="ADAL" clId="{6CAD00F0-2414-BB4F-BB31-14B04A8005BC}" dt="2023-10-30T20:38:22.199" v="13487" actId="20577"/>
        <pc:sldMkLst>
          <pc:docMk/>
          <pc:sldMk cId="800560238" sldId="261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800560238" sldId="261"/>
            <ac:spMk id="2" creationId="{00000000-0000-0000-0000-000000000000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800560238" sldId="261"/>
            <ac:spMk id="3" creationId="{00000000-0000-0000-0000-000000000000}"/>
          </ac:spMkLst>
        </pc:spChg>
        <pc:picChg chg="add del mod">
          <ac:chgData name="Laura Richards" userId="1cf81c30-4772-4ee4-9481-3b91e79334ee" providerId="ADAL" clId="{6CAD00F0-2414-BB4F-BB31-14B04A8005BC}" dt="2023-10-30T17:19:55.876" v="13366"/>
          <ac:picMkLst>
            <pc:docMk/>
            <pc:sldMk cId="800560238" sldId="261"/>
            <ac:picMk id="11" creationId="{0FCD209B-42E1-F870-8A36-31240DB53525}"/>
          </ac:picMkLst>
        </pc:picChg>
        <pc:picChg chg="add del mod">
          <ac:chgData name="Laura Richards" userId="1cf81c30-4772-4ee4-9481-3b91e79334ee" providerId="ADAL" clId="{6CAD00F0-2414-BB4F-BB31-14B04A8005BC}" dt="2023-10-30T19:56:00.196" v="13385"/>
          <ac:picMkLst>
            <pc:docMk/>
            <pc:sldMk cId="800560238" sldId="261"/>
            <ac:picMk id="21" creationId="{5D9E082C-0DDE-DCCA-E736-DB7EE59FAE87}"/>
          </ac:picMkLst>
        </pc:picChg>
        <pc:picChg chg="add del mod">
          <ac:chgData name="Laura Richards" userId="1cf81c30-4772-4ee4-9481-3b91e79334ee" providerId="ADAL" clId="{6CAD00F0-2414-BB4F-BB31-14B04A8005BC}" dt="2023-10-30T17:26:11.440" v="13378"/>
          <ac:picMkLst>
            <pc:docMk/>
            <pc:sldMk cId="800560238" sldId="261"/>
            <ac:picMk id="22" creationId="{FCEDAB64-1571-748C-247E-532F0BC71DEC}"/>
          </ac:picMkLst>
        </pc:picChg>
        <pc:picChg chg="add del mod">
          <ac:chgData name="Laura Richards" userId="1cf81c30-4772-4ee4-9481-3b91e79334ee" providerId="ADAL" clId="{6CAD00F0-2414-BB4F-BB31-14B04A8005BC}" dt="2023-10-30T19:56:46.112" v="13387"/>
          <ac:picMkLst>
            <pc:docMk/>
            <pc:sldMk cId="800560238" sldId="261"/>
            <ac:picMk id="28" creationId="{BABD848D-C1AD-191A-2FAA-5FE409ED63FE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800560238" sldId="261"/>
            <ac:picMk id="36" creationId="{545A56AF-A939-6865-20A0-5A2991835A15}"/>
          </ac:picMkLst>
        </pc:picChg>
      </pc:sldChg>
      <pc:sldChg chg="addSp delSp modSp new mod modTransition modAnim modNotes modNotesTx">
        <pc:chgData name="Laura Richards" userId="1cf81c30-4772-4ee4-9481-3b91e79334ee" providerId="ADAL" clId="{6CAD00F0-2414-BB4F-BB31-14B04A8005BC}" dt="2023-10-30T20:38:25.208" v="13488" actId="20577"/>
        <pc:sldMkLst>
          <pc:docMk/>
          <pc:sldMk cId="3006041844" sldId="262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006041844" sldId="262"/>
            <ac:spMk id="2" creationId="{5DE7701E-7D05-7BF7-2327-1EE4E9FE8A03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006041844" sldId="262"/>
            <ac:spMk id="3" creationId="{A1F4BA40-1362-23AA-EE72-2451BF220266}"/>
          </ac:spMkLst>
        </pc:spChg>
        <pc:picChg chg="add del mod">
          <ac:chgData name="Laura Richards" userId="1cf81c30-4772-4ee4-9481-3b91e79334ee" providerId="ADAL" clId="{6CAD00F0-2414-BB4F-BB31-14B04A8005BC}" dt="2023-10-30T19:58:11.538" v="13389"/>
          <ac:picMkLst>
            <pc:docMk/>
            <pc:sldMk cId="3006041844" sldId="262"/>
            <ac:picMk id="14" creationId="{4B7382F1-5C11-EE13-1FE2-7730A4F9399E}"/>
          </ac:picMkLst>
        </pc:picChg>
        <pc:picChg chg="add del mod">
          <ac:chgData name="Laura Richards" userId="1cf81c30-4772-4ee4-9481-3b91e79334ee" providerId="ADAL" clId="{6CAD00F0-2414-BB4F-BB31-14B04A8005BC}" dt="2023-10-30T19:58:37.856" v="13391"/>
          <ac:picMkLst>
            <pc:docMk/>
            <pc:sldMk cId="3006041844" sldId="262"/>
            <ac:picMk id="20" creationId="{3B3E6F86-C0A6-9C7E-938C-56456B9057B0}"/>
          </ac:picMkLst>
        </pc:picChg>
        <pc:picChg chg="add del mod">
          <ac:chgData name="Laura Richards" userId="1cf81c30-4772-4ee4-9481-3b91e79334ee" providerId="ADAL" clId="{6CAD00F0-2414-BB4F-BB31-14B04A8005BC}" dt="2023-10-30T19:59:56.229" v="13393"/>
          <ac:picMkLst>
            <pc:docMk/>
            <pc:sldMk cId="3006041844" sldId="262"/>
            <ac:picMk id="28" creationId="{69E19A1A-6D2A-FC1D-7DCD-B97B66DBE0DA}"/>
          </ac:picMkLst>
        </pc:picChg>
        <pc:picChg chg="add del mod">
          <ac:chgData name="Laura Richards" userId="1cf81c30-4772-4ee4-9481-3b91e79334ee" providerId="ADAL" clId="{6CAD00F0-2414-BB4F-BB31-14B04A8005BC}" dt="2023-10-30T20:08:26.363" v="13400"/>
          <ac:picMkLst>
            <pc:docMk/>
            <pc:sldMk cId="3006041844" sldId="262"/>
            <ac:picMk id="42" creationId="{175EAEAB-3A14-93EC-4DF6-3ABF390D5F02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3006041844" sldId="262"/>
            <ac:picMk id="52" creationId="{ACEBAE82-D8B6-C8B9-229E-6BD2B63513E8}"/>
          </ac:picMkLst>
        </pc:picChg>
      </pc:sldChg>
      <pc:sldChg chg="modSp new del mod modNotesTx">
        <pc:chgData name="Laura Richards" userId="1cf81c30-4772-4ee4-9481-3b91e79334ee" providerId="ADAL" clId="{6CAD00F0-2414-BB4F-BB31-14B04A8005BC}" dt="2023-10-27T21:11:03.964" v="5432" actId="2696"/>
        <pc:sldMkLst>
          <pc:docMk/>
          <pc:sldMk cId="1335267666" sldId="263"/>
        </pc:sldMkLst>
        <pc:spChg chg="mod">
          <ac:chgData name="Laura Richards" userId="1cf81c30-4772-4ee4-9481-3b91e79334ee" providerId="ADAL" clId="{6CAD00F0-2414-BB4F-BB31-14B04A8005BC}" dt="2023-10-26T11:53:44.580" v="217" actId="20577"/>
          <ac:spMkLst>
            <pc:docMk/>
            <pc:sldMk cId="1335267666" sldId="263"/>
            <ac:spMk id="2" creationId="{4481736C-6AAB-40BF-3650-08ABABB5C71D}"/>
          </ac:spMkLst>
        </pc:spChg>
        <pc:spChg chg="mod">
          <ac:chgData name="Laura Richards" userId="1cf81c30-4772-4ee4-9481-3b91e79334ee" providerId="ADAL" clId="{6CAD00F0-2414-BB4F-BB31-14B04A8005BC}" dt="2023-10-27T20:08:38.999" v="2551" actId="21"/>
          <ac:spMkLst>
            <pc:docMk/>
            <pc:sldMk cId="1335267666" sldId="263"/>
            <ac:spMk id="3" creationId="{43740D62-1BD7-7DA1-A25D-DD7CFEA9FE66}"/>
          </ac:spMkLst>
        </pc:spChg>
      </pc:sldChg>
      <pc:sldChg chg="addSp delSp modSp new mod modTransition modAnim modNotes modNotesTx">
        <pc:chgData name="Laura Richards" userId="1cf81c30-4772-4ee4-9481-3b91e79334ee" providerId="ADAL" clId="{6CAD00F0-2414-BB4F-BB31-14B04A8005BC}" dt="2023-10-30T20:38:37.506" v="13492" actId="20577"/>
        <pc:sldMkLst>
          <pc:docMk/>
          <pc:sldMk cId="2874699962" sldId="264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2874699962" sldId="264"/>
            <ac:spMk id="2" creationId="{5B87F45C-684C-204E-14C0-5244AB64EFBE}"/>
          </ac:spMkLst>
        </pc:spChg>
        <pc:spChg chg="add del mod">
          <ac:chgData name="Laura Richards" userId="1cf81c30-4772-4ee4-9481-3b91e79334ee" providerId="ADAL" clId="{6CAD00F0-2414-BB4F-BB31-14B04A8005BC}" dt="2023-10-30T20:38:09.322" v="13483"/>
          <ac:spMkLst>
            <pc:docMk/>
            <pc:sldMk cId="2874699962" sldId="264"/>
            <ac:spMk id="3" creationId="{705B05CD-5DCB-0E2E-E706-7B9D2C86655F}"/>
          </ac:spMkLst>
        </pc:spChg>
        <pc:spChg chg="add del mod">
          <ac:chgData name="Laura Richards" userId="1cf81c30-4772-4ee4-9481-3b91e79334ee" providerId="ADAL" clId="{6CAD00F0-2414-BB4F-BB31-14B04A8005BC}" dt="2023-10-29T11:07:35.241" v="11735" actId="21"/>
          <ac:spMkLst>
            <pc:docMk/>
            <pc:sldMk cId="2874699962" sldId="264"/>
            <ac:spMk id="5" creationId="{F872BB31-DE3B-5D34-8632-C51390EAE334}"/>
          </ac:spMkLst>
        </pc:spChg>
        <pc:spChg chg="add del mod">
          <ac:chgData name="Laura Richards" userId="1cf81c30-4772-4ee4-9481-3b91e79334ee" providerId="ADAL" clId="{6CAD00F0-2414-BB4F-BB31-14B04A8005BC}" dt="2023-10-29T11:07:35.089" v="11734"/>
          <ac:spMkLst>
            <pc:docMk/>
            <pc:sldMk cId="2874699962" sldId="264"/>
            <ac:spMk id="6" creationId="{EBB6F330-3B79-B052-9DE9-8A4D4B7380D2}"/>
          </ac:spMkLst>
        </pc:spChg>
        <pc:picChg chg="add del mod">
          <ac:chgData name="Laura Richards" userId="1cf81c30-4772-4ee4-9481-3b91e79334ee" providerId="ADAL" clId="{6CAD00F0-2414-BB4F-BB31-14B04A8005BC}" dt="2023-10-30T20:02:53.610" v="13395"/>
          <ac:picMkLst>
            <pc:docMk/>
            <pc:sldMk cId="2874699962" sldId="264"/>
            <ac:picMk id="11" creationId="{0C564223-7D28-E266-9F1E-686C1D91A02B}"/>
          </ac:picMkLst>
        </pc:picChg>
        <pc:picChg chg="add del mod">
          <ac:chgData name="Laura Richards" userId="1cf81c30-4772-4ee4-9481-3b91e79334ee" providerId="ADAL" clId="{6CAD00F0-2414-BB4F-BB31-14B04A8005BC}" dt="2023-10-30T20:03:34.244" v="13397"/>
          <ac:picMkLst>
            <pc:docMk/>
            <pc:sldMk cId="2874699962" sldId="264"/>
            <ac:picMk id="17" creationId="{F5B2EFDA-0F3D-11C5-09F6-B616A188D370}"/>
          </ac:picMkLst>
        </pc:picChg>
        <pc:picChg chg="add del mod">
          <ac:chgData name="Laura Richards" userId="1cf81c30-4772-4ee4-9481-3b91e79334ee" providerId="ADAL" clId="{6CAD00F0-2414-BB4F-BB31-14B04A8005BC}" dt="2023-10-30T20:07:55.429" v="13399"/>
          <ac:picMkLst>
            <pc:docMk/>
            <pc:sldMk cId="2874699962" sldId="264"/>
            <ac:picMk id="26" creationId="{621D186A-338D-4A69-93ED-7F8EA84BAE89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2874699962" sldId="264"/>
            <ac:picMk id="40" creationId="{B842485C-3762-081C-460F-1EAFEB6F98B0}"/>
          </ac:picMkLst>
        </pc:picChg>
      </pc:sldChg>
      <pc:sldChg chg="addSp delSp modSp new mod modTransition modAnim modNotes modNotesTx">
        <pc:chgData name="Laura Richards" userId="1cf81c30-4772-4ee4-9481-3b91e79334ee" providerId="ADAL" clId="{6CAD00F0-2414-BB4F-BB31-14B04A8005BC}" dt="2023-10-30T20:38:41.625" v="13493" actId="20577"/>
        <pc:sldMkLst>
          <pc:docMk/>
          <pc:sldMk cId="569895447" sldId="265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569895447" sldId="265"/>
            <ac:spMk id="2" creationId="{23463DFF-9827-34DE-397E-E7CA6BC27DAB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569895447" sldId="265"/>
            <ac:spMk id="3" creationId="{F1EE4453-781A-6BF2-044A-39A1BF64B289}"/>
          </ac:spMkLst>
        </pc:spChg>
        <pc:picChg chg="add del mod">
          <ac:chgData name="Laura Richards" userId="1cf81c30-4772-4ee4-9481-3b91e79334ee" providerId="ADAL" clId="{6CAD00F0-2414-BB4F-BB31-14B04A8005BC}" dt="2023-10-30T20:13:18.093" v="13403"/>
          <ac:picMkLst>
            <pc:docMk/>
            <pc:sldMk cId="569895447" sldId="265"/>
            <ac:picMk id="17" creationId="{8C193850-6A8F-B2E2-FF18-A02ABF3F8C6D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569895447" sldId="265"/>
            <ac:picMk id="24" creationId="{C21B1F1F-67E0-63AA-CC9A-EACCBFDF2BCA}"/>
          </ac:picMkLst>
        </pc:picChg>
      </pc:sldChg>
      <pc:sldChg chg="addSp delSp modSp new mod setBg modAnim modNotes modNotesTx">
        <pc:chgData name="Laura Richards" userId="1cf81c30-4772-4ee4-9481-3b91e79334ee" providerId="ADAL" clId="{6CAD00F0-2414-BB4F-BB31-14B04A8005BC}" dt="2023-10-30T20:38:09.322" v="13483"/>
        <pc:sldMkLst>
          <pc:docMk/>
          <pc:sldMk cId="3795433994" sldId="266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795433994" sldId="266"/>
            <ac:spMk id="2" creationId="{C969ADA4-03D9-60E3-464E-32EC35DF0AC5}"/>
          </ac:spMkLst>
        </pc:spChg>
        <pc:spChg chg="add del mod">
          <ac:chgData name="Laura Richards" userId="1cf81c30-4772-4ee4-9481-3b91e79334ee" providerId="ADAL" clId="{6CAD00F0-2414-BB4F-BB31-14B04A8005BC}" dt="2023-10-28T09:04:38.483" v="7765" actId="26606"/>
          <ac:spMkLst>
            <pc:docMk/>
            <pc:sldMk cId="3795433994" sldId="266"/>
            <ac:spMk id="3" creationId="{06C62BBC-B69D-3F4A-CABD-4F2F511E2755}"/>
          </ac:spMkLst>
        </pc:spChg>
        <pc:spChg chg="add del mod">
          <ac:chgData name="Laura Richards" userId="1cf81c30-4772-4ee4-9481-3b91e79334ee" providerId="ADAL" clId="{6CAD00F0-2414-BB4F-BB31-14B04A8005BC}" dt="2023-10-28T09:06:36.118" v="7795"/>
          <ac:spMkLst>
            <pc:docMk/>
            <pc:sldMk cId="3795433994" sldId="266"/>
            <ac:spMk id="7" creationId="{7E1000CE-563C-2C51-622A-F8BD4BCE572C}"/>
          </ac:spMkLst>
        </pc:spChg>
        <pc:spChg chg="add del mod">
          <ac:chgData name="Laura Richards" userId="1cf81c30-4772-4ee4-9481-3b91e79334ee" providerId="ADAL" clId="{6CAD00F0-2414-BB4F-BB31-14B04A8005BC}" dt="2023-10-28T09:10:10.884" v="7812" actId="478"/>
          <ac:spMkLst>
            <pc:docMk/>
            <pc:sldMk cId="3795433994" sldId="266"/>
            <ac:spMk id="8" creationId="{CB83457E-516B-4512-2684-4B70692028C5}"/>
          </ac:spMkLst>
        </pc:spChg>
        <pc:spChg chg="add del">
          <ac:chgData name="Laura Richards" userId="1cf81c30-4772-4ee4-9481-3b91e79334ee" providerId="ADAL" clId="{6CAD00F0-2414-BB4F-BB31-14B04A8005BC}" dt="2023-10-28T09:04:38.456" v="7764" actId="26606"/>
          <ac:spMkLst>
            <pc:docMk/>
            <pc:sldMk cId="3795433994" sldId="266"/>
            <ac:spMk id="9" creationId="{4E866FF9-A729-45F0-A163-10E89E871602}"/>
          </ac:spMkLst>
        </pc:spChg>
        <pc:spChg chg="add del">
          <ac:chgData name="Laura Richards" userId="1cf81c30-4772-4ee4-9481-3b91e79334ee" providerId="ADAL" clId="{6CAD00F0-2414-BB4F-BB31-14B04A8005BC}" dt="2023-10-28T09:04:38.456" v="7764" actId="26606"/>
          <ac:spMkLst>
            <pc:docMk/>
            <pc:sldMk cId="3795433994" sldId="266"/>
            <ac:spMk id="11" creationId="{A804366F-2366-4688-98E7-B101C7BC6146}"/>
          </ac:spMkLst>
        </pc:spChg>
        <pc:spChg chg="add del mod">
          <ac:chgData name="Laura Richards" userId="1cf81c30-4772-4ee4-9481-3b91e79334ee" providerId="ADAL" clId="{6CAD00F0-2414-BB4F-BB31-14B04A8005BC}" dt="2023-10-28T09:13:21.270" v="7900" actId="478"/>
          <ac:spMkLst>
            <pc:docMk/>
            <pc:sldMk cId="3795433994" sldId="266"/>
            <ac:spMk id="14" creationId="{37EDF6B0-3F6C-B253-03F7-ED7578CB7DC8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3795433994" sldId="266"/>
            <ac:spMk id="15" creationId="{7584034A-D911-E7BC-6096-B175EDE51249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3795433994" sldId="266"/>
            <ac:spMk id="16" creationId="{07B5D01D-DD47-708A-86FA-1BD126298AFE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3795433994" sldId="266"/>
            <ac:spMk id="17" creationId="{1417F9A9-0345-4187-EBC6-D7FF7C58498B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3795433994" sldId="266"/>
            <ac:spMk id="18" creationId="{7526BBEB-44E8-4777-3473-2E33ED0EDAAD}"/>
          </ac:spMkLst>
        </pc:spChg>
        <pc:spChg chg="add del mod">
          <ac:chgData name="Laura Richards" userId="1cf81c30-4772-4ee4-9481-3b91e79334ee" providerId="ADAL" clId="{6CAD00F0-2414-BB4F-BB31-14B04A8005BC}" dt="2023-10-29T08:33:49.555" v="8728"/>
          <ac:spMkLst>
            <pc:docMk/>
            <pc:sldMk cId="3795433994" sldId="266"/>
            <ac:spMk id="19" creationId="{F699815C-0683-3F05-F652-3E27279825F2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3795433994" sldId="266"/>
            <ac:spMk id="20" creationId="{42C502EF-0827-A343-B764-312B0FAA0BDD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3795433994" sldId="266"/>
            <ac:spMk id="21" creationId="{739A9322-6A2E-524E-A1E0-7F89E1BFE844}"/>
          </ac:spMkLst>
        </pc:spChg>
        <pc:graphicFrameChg chg="add del">
          <ac:chgData name="Laura Richards" userId="1cf81c30-4772-4ee4-9481-3b91e79334ee" providerId="ADAL" clId="{6CAD00F0-2414-BB4F-BB31-14B04A8005BC}" dt="2023-10-28T09:04:38.456" v="7764" actId="26606"/>
          <ac:graphicFrameMkLst>
            <pc:docMk/>
            <pc:sldMk cId="3795433994" sldId="266"/>
            <ac:graphicFrameMk id="6" creationId="{5D88169D-444C-9416-0A74-3D4965D7C94F}"/>
          </ac:graphicFrameMkLst>
        </pc:graphicFrameChg>
        <pc:graphicFrameChg chg="add del modGraphic">
          <ac:chgData name="Laura Richards" userId="1cf81c30-4772-4ee4-9481-3b91e79334ee" providerId="ADAL" clId="{6CAD00F0-2414-BB4F-BB31-14B04A8005BC}" dt="2023-10-28T09:10:26.870" v="7814" actId="478"/>
          <ac:graphicFrameMkLst>
            <pc:docMk/>
            <pc:sldMk cId="3795433994" sldId="266"/>
            <ac:graphicFrameMk id="10" creationId="{9A367A51-6D82-9719-BAF3-E7DA1A348D66}"/>
          </ac:graphicFrameMkLst>
        </pc:graphicFrameChg>
        <pc:graphicFrameChg chg="add del modGraphic">
          <ac:chgData name="Laura Richards" userId="1cf81c30-4772-4ee4-9481-3b91e79334ee" providerId="ADAL" clId="{6CAD00F0-2414-BB4F-BB31-14B04A8005BC}" dt="2023-10-28T09:11:13.878" v="7816" actId="478"/>
          <ac:graphicFrameMkLst>
            <pc:docMk/>
            <pc:sldMk cId="3795433994" sldId="266"/>
            <ac:graphicFrameMk id="12" creationId="{5453E51F-AAE1-F520-3226-414BBD843372}"/>
          </ac:graphicFrameMkLst>
        </pc:graphicFrameChg>
        <pc:graphicFrameChg chg="add mod">
          <ac:chgData name="Laura Richards" userId="1cf81c30-4772-4ee4-9481-3b91e79334ee" providerId="ADAL" clId="{6CAD00F0-2414-BB4F-BB31-14B04A8005BC}" dt="2023-10-30T20:38:09.322" v="13483"/>
          <ac:graphicFrameMkLst>
            <pc:docMk/>
            <pc:sldMk cId="3795433994" sldId="266"/>
            <ac:graphicFrameMk id="13" creationId="{3973D62E-7FF3-BF56-8155-2E8C6EDAFF6C}"/>
          </ac:graphicFrameMkLst>
        </pc:graphicFrameChg>
        <pc:picChg chg="add del mod">
          <ac:chgData name="Laura Richards" userId="1cf81c30-4772-4ee4-9481-3b91e79334ee" providerId="ADAL" clId="{6CAD00F0-2414-BB4F-BB31-14B04A8005BC}" dt="2023-10-28T09:04:15.097" v="7762" actId="478"/>
          <ac:picMkLst>
            <pc:docMk/>
            <pc:sldMk cId="3795433994" sldId="266"/>
            <ac:picMk id="5" creationId="{55593ACF-C17D-0E44-40A6-1C1A996AB2E2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3795433994" sldId="266"/>
            <ac:picMk id="19" creationId="{12C3F323-340A-F141-085B-BB3A53D4054D}"/>
          </ac:picMkLst>
        </pc:picChg>
      </pc:sldChg>
      <pc:sldChg chg="addSp delSp modSp new mod modTransition modAnim modNotes modNotesTx">
        <pc:chgData name="Laura Richards" userId="1cf81c30-4772-4ee4-9481-3b91e79334ee" providerId="ADAL" clId="{6CAD00F0-2414-BB4F-BB31-14B04A8005BC}" dt="2023-10-30T20:38:09.322" v="13483"/>
        <pc:sldMkLst>
          <pc:docMk/>
          <pc:sldMk cId="4271683512" sldId="267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4271683512" sldId="267"/>
            <ac:spMk id="2" creationId="{D49E1E07-74DB-5018-C3CE-E86580F6F051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4271683512" sldId="267"/>
            <ac:spMk id="3" creationId="{251659EF-AFA6-5DDA-FB64-A5C3A2B17D6C}"/>
          </ac:spMkLst>
        </pc:spChg>
        <pc:picChg chg="add del mod">
          <ac:chgData name="Laura Richards" userId="1cf81c30-4772-4ee4-9481-3b91e79334ee" providerId="ADAL" clId="{6CAD00F0-2414-BB4F-BB31-14B04A8005BC}" dt="2023-10-30T20:18:11.276" v="13406"/>
          <ac:picMkLst>
            <pc:docMk/>
            <pc:sldMk cId="4271683512" sldId="267"/>
            <ac:picMk id="9" creationId="{21C720E7-2A2C-D834-3EAF-2E6088CB1B0A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4271683512" sldId="267"/>
            <ac:picMk id="18" creationId="{91C7A827-E376-36C7-E5F2-53B22410E276}"/>
          </ac:picMkLst>
        </pc:picChg>
      </pc:sldChg>
      <pc:sldChg chg="addSp delSp modSp new mod">
        <pc:chgData name="Laura Richards" userId="1cf81c30-4772-4ee4-9481-3b91e79334ee" providerId="ADAL" clId="{6CAD00F0-2414-BB4F-BB31-14B04A8005BC}" dt="2023-10-30T20:38:09.322" v="13483"/>
        <pc:sldMkLst>
          <pc:docMk/>
          <pc:sldMk cId="3473155315" sldId="268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3473155315" sldId="268"/>
            <ac:spMk id="2" creationId="{7BBF5944-1B56-3EF1-74C9-482EC8CBFC8A}"/>
          </ac:spMkLst>
        </pc:spChg>
        <pc:spChg chg="del">
          <ac:chgData name="Laura Richards" userId="1cf81c30-4772-4ee4-9481-3b91e79334ee" providerId="ADAL" clId="{6CAD00F0-2414-BB4F-BB31-14B04A8005BC}" dt="2023-10-28T08:26:20.645" v="7685" actId="931"/>
          <ac:spMkLst>
            <pc:docMk/>
            <pc:sldMk cId="3473155315" sldId="268"/>
            <ac:spMk id="3" creationId="{4D14653E-4C7B-61C8-FB93-479CCD610963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3473155315" sldId="268"/>
            <ac:spMk id="3" creationId="{EE7F3772-0F23-EC31-F6F6-79AE4916A474}"/>
          </ac:spMkLst>
        </pc:sp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3473155315" sldId="268"/>
            <ac:picMk id="5" creationId="{F79A01D0-CAFA-2B20-BD2E-A9271BB5E00B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3473155315" sldId="268"/>
            <ac:picMk id="7" creationId="{DC29DA76-DA80-6EA5-14E6-7226AC44AA3E}"/>
          </ac:picMkLst>
        </pc:picChg>
      </pc:sldChg>
      <pc:sldChg chg="addSp delSp modSp new mod">
        <pc:chgData name="Laura Richards" userId="1cf81c30-4772-4ee4-9481-3b91e79334ee" providerId="ADAL" clId="{6CAD00F0-2414-BB4F-BB31-14B04A8005BC}" dt="2023-10-30T20:40:07.874" v="13509" actId="1076"/>
        <pc:sldMkLst>
          <pc:docMk/>
          <pc:sldMk cId="1059085873" sldId="269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1059085873" sldId="269"/>
            <ac:spMk id="2" creationId="{DC72E684-07BC-A72F-735B-0FB78D1BE640}"/>
          </ac:spMkLst>
        </pc:spChg>
        <pc:spChg chg="del">
          <ac:chgData name="Laura Richards" userId="1cf81c30-4772-4ee4-9481-3b91e79334ee" providerId="ADAL" clId="{6CAD00F0-2414-BB4F-BB31-14B04A8005BC}" dt="2023-10-28T08:27:15.346" v="7703" actId="931"/>
          <ac:spMkLst>
            <pc:docMk/>
            <pc:sldMk cId="1059085873" sldId="269"/>
            <ac:spMk id="3" creationId="{259E0B06-3367-BACA-9CAA-0C2FA114CF2A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1059085873" sldId="269"/>
            <ac:spMk id="3" creationId="{6B87CC8F-E91F-98FC-D94E-1F44A16AE5B5}"/>
          </ac:spMkLst>
        </pc:spChg>
        <pc:spChg chg="add del mod">
          <ac:chgData name="Laura Richards" userId="1cf81c30-4772-4ee4-9481-3b91e79334ee" providerId="ADAL" clId="{6CAD00F0-2414-BB4F-BB31-14B04A8005BC}" dt="2023-10-30T20:39:55.242" v="13504" actId="478"/>
          <ac:spMkLst>
            <pc:docMk/>
            <pc:sldMk cId="1059085873" sldId="269"/>
            <ac:spMk id="6" creationId="{816E4B70-9FED-31EC-9E2F-7A650487964C}"/>
          </ac:spMkLst>
        </pc:spChg>
        <pc:spChg chg="add del mod">
          <ac:chgData name="Laura Richards" userId="1cf81c30-4772-4ee4-9481-3b91e79334ee" providerId="ADAL" clId="{6CAD00F0-2414-BB4F-BB31-14B04A8005BC}" dt="2023-10-30T20:39:57.062" v="13505" actId="478"/>
          <ac:spMkLst>
            <pc:docMk/>
            <pc:sldMk cId="1059085873" sldId="269"/>
            <ac:spMk id="12" creationId="{6E8CF871-B9BE-8E69-71E8-DFA7FDDB2B48}"/>
          </ac:spMkLst>
        </pc:spChg>
        <pc:picChg chg="add del mod">
          <ac:chgData name="Laura Richards" userId="1cf81c30-4772-4ee4-9481-3b91e79334ee" providerId="ADAL" clId="{6CAD00F0-2414-BB4F-BB31-14B04A8005BC}" dt="2023-10-30T20:39:55.242" v="13504" actId="478"/>
          <ac:picMkLst>
            <pc:docMk/>
            <pc:sldMk cId="1059085873" sldId="269"/>
            <ac:picMk id="5" creationId="{DA6CDD39-96EF-2940-93EF-FAEC92C7C845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1059085873" sldId="269"/>
            <ac:picMk id="8" creationId="{BB2EBA92-BDC2-B7E9-2CC2-C22A6FB96A1E}"/>
          </ac:picMkLst>
        </pc:picChg>
        <pc:picChg chg="add mod">
          <ac:chgData name="Laura Richards" userId="1cf81c30-4772-4ee4-9481-3b91e79334ee" providerId="ADAL" clId="{6CAD00F0-2414-BB4F-BB31-14B04A8005BC}" dt="2023-10-30T20:40:07.874" v="13509" actId="1076"/>
          <ac:picMkLst>
            <pc:docMk/>
            <pc:sldMk cId="1059085873" sldId="269"/>
            <ac:picMk id="14" creationId="{17172CCD-6275-28C2-D40D-1DCDE0A96871}"/>
          </ac:picMkLst>
        </pc:picChg>
      </pc:sldChg>
      <pc:sldChg chg="addSp delSp modSp new mod">
        <pc:chgData name="Laura Richards" userId="1cf81c30-4772-4ee4-9481-3b91e79334ee" providerId="ADAL" clId="{6CAD00F0-2414-BB4F-BB31-14B04A8005BC}" dt="2023-10-30T20:39:41.495" v="13503" actId="1076"/>
        <pc:sldMkLst>
          <pc:docMk/>
          <pc:sldMk cId="2140591424" sldId="270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2140591424" sldId="270"/>
            <ac:spMk id="2" creationId="{79914225-46E1-3A91-ADFC-59CA0C146E7B}"/>
          </ac:spMkLst>
        </pc:spChg>
        <pc:spChg chg="del">
          <ac:chgData name="Laura Richards" userId="1cf81c30-4772-4ee4-9481-3b91e79334ee" providerId="ADAL" clId="{6CAD00F0-2414-BB4F-BB31-14B04A8005BC}" dt="2023-10-28T08:28:01.334" v="7728" actId="931"/>
          <ac:spMkLst>
            <pc:docMk/>
            <pc:sldMk cId="2140591424" sldId="270"/>
            <ac:spMk id="3" creationId="{2E693642-CBEC-A6A7-562E-E079112B6A61}"/>
          </ac:spMkLst>
        </pc:spChg>
        <pc:spChg chg="add del mod">
          <ac:chgData name="Laura Richards" userId="1cf81c30-4772-4ee4-9481-3b91e79334ee" providerId="ADAL" clId="{6CAD00F0-2414-BB4F-BB31-14B04A8005BC}" dt="2023-10-30T20:39:27.542" v="13497" actId="478"/>
          <ac:spMkLst>
            <pc:docMk/>
            <pc:sldMk cId="2140591424" sldId="270"/>
            <ac:spMk id="6" creationId="{56276CDC-4047-D719-82A3-C491155BDDD7}"/>
          </ac:spMkLst>
        </pc:spChg>
        <pc:spChg chg="add mod">
          <ac:chgData name="Laura Richards" userId="1cf81c30-4772-4ee4-9481-3b91e79334ee" providerId="ADAL" clId="{6CAD00F0-2414-BB4F-BB31-14B04A8005BC}" dt="2023-10-30T20:38:09.322" v="13483"/>
          <ac:spMkLst>
            <pc:docMk/>
            <pc:sldMk cId="2140591424" sldId="270"/>
            <ac:spMk id="7" creationId="{BDDDE835-AC89-680B-EB50-B2D5B4BBE139}"/>
          </ac:spMkLst>
        </pc:spChg>
        <pc:spChg chg="add del mod">
          <ac:chgData name="Laura Richards" userId="1cf81c30-4772-4ee4-9481-3b91e79334ee" providerId="ADAL" clId="{6CAD00F0-2414-BB4F-BB31-14B04A8005BC}" dt="2023-10-30T20:39:38.794" v="13502" actId="478"/>
          <ac:spMkLst>
            <pc:docMk/>
            <pc:sldMk cId="2140591424" sldId="270"/>
            <ac:spMk id="14" creationId="{F0D4F57F-F458-FA00-B6CB-BC5D89B2C572}"/>
          </ac:spMkLst>
        </pc:spChg>
        <pc:picChg chg="add del mod modCrop">
          <ac:chgData name="Laura Richards" userId="1cf81c30-4772-4ee4-9481-3b91e79334ee" providerId="ADAL" clId="{6CAD00F0-2414-BB4F-BB31-14B04A8005BC}" dt="2023-10-30T20:39:23.363" v="13495" actId="478"/>
          <ac:picMkLst>
            <pc:docMk/>
            <pc:sldMk cId="2140591424" sldId="270"/>
            <ac:picMk id="5" creationId="{C894ADA9-09C6-1B32-4114-85A829968C73}"/>
          </ac:picMkLst>
        </pc:pic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2140591424" sldId="270"/>
            <ac:picMk id="8" creationId="{4F9A786A-A6C9-9EC8-6295-7E0837078721}"/>
          </ac:picMkLst>
        </pc:picChg>
        <pc:picChg chg="add mod">
          <ac:chgData name="Laura Richards" userId="1cf81c30-4772-4ee4-9481-3b91e79334ee" providerId="ADAL" clId="{6CAD00F0-2414-BB4F-BB31-14B04A8005BC}" dt="2023-10-30T20:39:41.495" v="13503" actId="1076"/>
          <ac:picMkLst>
            <pc:docMk/>
            <pc:sldMk cId="2140591424" sldId="270"/>
            <ac:picMk id="12" creationId="{7F93DC0B-9B01-91FE-3E64-848FF8E9B742}"/>
          </ac:picMkLst>
        </pc:picChg>
      </pc:sldChg>
      <pc:sldChg chg="addSp delSp modSp new mod modTransition modAnim">
        <pc:chgData name="Laura Richards" userId="1cf81c30-4772-4ee4-9481-3b91e79334ee" providerId="ADAL" clId="{6CAD00F0-2414-BB4F-BB31-14B04A8005BC}" dt="2023-10-30T20:38:09.441" v="13484"/>
        <pc:sldMkLst>
          <pc:docMk/>
          <pc:sldMk cId="1469608689" sldId="271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1469608689" sldId="271"/>
            <ac:spMk id="2" creationId="{F2353D0A-4C58-A4C3-610C-F62C8D49B209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1469608689" sldId="271"/>
            <ac:spMk id="3" creationId="{E99A7C7F-A81F-D71A-F44E-8CA3BF8FE520}"/>
          </ac:spMkLst>
        </pc:spChg>
        <pc:picChg chg="add del mod">
          <ac:chgData name="Laura Richards" userId="1cf81c30-4772-4ee4-9481-3b91e79334ee" providerId="ADAL" clId="{6CAD00F0-2414-BB4F-BB31-14B04A8005BC}" dt="2023-10-29T11:38:26.797" v="12785" actId="478"/>
          <ac:picMkLst>
            <pc:docMk/>
            <pc:sldMk cId="1469608689" sldId="271"/>
            <ac:picMk id="4" creationId="{B04FC5BF-E6BF-B938-8961-BC5412868A30}"/>
          </ac:picMkLst>
        </pc:picChg>
        <pc:picChg chg="add del mod">
          <ac:chgData name="Laura Richards" userId="1cf81c30-4772-4ee4-9481-3b91e79334ee" providerId="ADAL" clId="{6CAD00F0-2414-BB4F-BB31-14B04A8005BC}" dt="2023-10-30T20:23:44.524" v="13418"/>
          <ac:picMkLst>
            <pc:docMk/>
            <pc:sldMk cId="1469608689" sldId="271"/>
            <ac:picMk id="12" creationId="{B435E81E-602B-FC05-BBD5-FF965CCEDA7E}"/>
          </ac:picMkLst>
        </pc:picChg>
        <pc:picChg chg="add mod">
          <ac:chgData name="Laura Richards" userId="1cf81c30-4772-4ee4-9481-3b91e79334ee" providerId="ADAL" clId="{6CAD00F0-2414-BB4F-BB31-14B04A8005BC}" dt="2023-10-30T20:38:09.441" v="13484"/>
          <ac:picMkLst>
            <pc:docMk/>
            <pc:sldMk cId="1469608689" sldId="271"/>
            <ac:picMk id="20" creationId="{0FA0CF18-BDC2-A22F-64EC-0ED7C8CA9BBF}"/>
          </ac:picMkLst>
        </pc:picChg>
      </pc:sldChg>
      <pc:sldChg chg="addSp modSp new mod">
        <pc:chgData name="Laura Richards" userId="1cf81c30-4772-4ee4-9481-3b91e79334ee" providerId="ADAL" clId="{6CAD00F0-2414-BB4F-BB31-14B04A8005BC}" dt="2023-10-30T20:38:09.322" v="13483"/>
        <pc:sldMkLst>
          <pc:docMk/>
          <pc:sldMk cId="210759877" sldId="272"/>
        </pc:sld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210759877" sldId="272"/>
            <ac:spMk id="2" creationId="{3D1B8BFA-974A-7E10-3323-DF2A6C5E28EB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k cId="210759877" sldId="272"/>
            <ac:spMk id="3" creationId="{5A27C35B-07EF-BC16-A414-18B92FA88A5D}"/>
          </ac:spMkLst>
        </pc:spChg>
        <pc:picChg chg="add mod">
          <ac:chgData name="Laura Richards" userId="1cf81c30-4772-4ee4-9481-3b91e79334ee" providerId="ADAL" clId="{6CAD00F0-2414-BB4F-BB31-14B04A8005BC}" dt="2023-10-30T20:38:09.322" v="13483"/>
          <ac:picMkLst>
            <pc:docMk/>
            <pc:sldMk cId="210759877" sldId="272"/>
            <ac:picMk id="7" creationId="{A51D6E46-9001-7C1B-F87B-5905446B8AD0}"/>
          </ac:picMkLst>
        </pc:picChg>
      </pc:sldChg>
      <pc:sldMasterChg chg="setBg modSldLayout">
        <pc:chgData name="Laura Richards" userId="1cf81c30-4772-4ee4-9481-3b91e79334ee" providerId="ADAL" clId="{6CAD00F0-2414-BB4F-BB31-14B04A8005BC}" dt="2023-10-27T22:09:15.704" v="7517"/>
        <pc:sldMasterMkLst>
          <pc:docMk/>
          <pc:sldMasterMk cId="1592928215" sldId="2147483819"/>
        </pc:sldMasterMkLst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3678313775" sldId="2147483820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1070969644" sldId="2147483821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3076261817" sldId="2147483822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178638333" sldId="2147483823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3570894299" sldId="2147483824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1518154617" sldId="2147483825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2362490530" sldId="2147483826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3161554925" sldId="2147483827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1944962871" sldId="2147483828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3092406624" sldId="2147483829"/>
          </pc:sldLayoutMkLst>
        </pc:sldLayoutChg>
        <pc:sldLayoutChg chg="setBg">
          <pc:chgData name="Laura Richards" userId="1cf81c30-4772-4ee4-9481-3b91e79334ee" providerId="ADAL" clId="{6CAD00F0-2414-BB4F-BB31-14B04A8005BC}" dt="2023-10-27T22:09:15.704" v="7517"/>
          <pc:sldLayoutMkLst>
            <pc:docMk/>
            <pc:sldMasterMk cId="1592928215" sldId="2147483819"/>
            <pc:sldLayoutMk cId="617257318" sldId="2147483830"/>
          </pc:sldLayoutMkLst>
        </pc:sldLayoutChg>
      </pc:sldMasterChg>
      <pc:sldMasterChg chg="modSp modSldLayout">
        <pc:chgData name="Laura Richards" userId="1cf81c30-4772-4ee4-9481-3b91e79334ee" providerId="ADAL" clId="{6CAD00F0-2414-BB4F-BB31-14B04A8005BC}" dt="2023-10-30T20:38:09.322" v="13483"/>
        <pc:sldMasterMkLst>
          <pc:docMk/>
          <pc:sldMasterMk cId="2688549658" sldId="2147483897"/>
        </pc:sldMasterMkLst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asterMk cId="2688549658" sldId="2147483897"/>
            <ac:spMk id="2" creationId="{00000000-0000-0000-0000-000000000000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asterMk cId="2688549658" sldId="2147483897"/>
            <ac:spMk id="3" creationId="{00000000-0000-0000-0000-000000000000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asterMk cId="2688549658" sldId="2147483897"/>
            <ac:spMk id="4" creationId="{00000000-0000-0000-0000-000000000000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asterMk cId="2688549658" sldId="2147483897"/>
            <ac:spMk id="5" creationId="{00000000-0000-0000-0000-000000000000}"/>
          </ac:spMkLst>
        </pc:spChg>
        <pc:spChg chg="mod">
          <ac:chgData name="Laura Richards" userId="1cf81c30-4772-4ee4-9481-3b91e79334ee" providerId="ADAL" clId="{6CAD00F0-2414-BB4F-BB31-14B04A8005BC}" dt="2023-10-30T20:38:09.322" v="13483"/>
          <ac:spMkLst>
            <pc:docMk/>
            <pc:sldMasterMk cId="2688549658" sldId="2147483897"/>
            <ac:spMk id="6" creationId="{00000000-0000-0000-0000-000000000000}"/>
          </ac:spMkLst>
        </pc:spChg>
        <pc:sldLayoutChg chg="modSp">
          <pc:chgData name="Laura Richards" userId="1cf81c30-4772-4ee4-9481-3b91e79334ee" providerId="ADAL" clId="{6CAD00F0-2414-BB4F-BB31-14B04A8005BC}" dt="2023-10-30T20:38:09.322" v="13483"/>
          <pc:sldLayoutMkLst>
            <pc:docMk/>
            <pc:sldMasterMk cId="2688549658" sldId="2147483897"/>
            <pc:sldLayoutMk cId="898788464" sldId="2147483898"/>
          </pc:sldLayoutMkLst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898788464" sldId="2147483898"/>
              <ac:spMk id="2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898788464" sldId="2147483898"/>
              <ac:spMk id="3" creationId="{00000000-0000-0000-0000-000000000000}"/>
            </ac:spMkLst>
          </pc:spChg>
        </pc:sldLayoutChg>
        <pc:sldLayoutChg chg="modSp mod">
          <pc:chgData name="Laura Richards" userId="1cf81c30-4772-4ee4-9481-3b91e79334ee" providerId="ADAL" clId="{6CAD00F0-2414-BB4F-BB31-14B04A8005BC}" dt="2023-10-28T08:02:11.499" v="7682" actId="255"/>
          <pc:sldLayoutMkLst>
            <pc:docMk/>
            <pc:sldMasterMk cId="2688549658" sldId="2147483897"/>
            <pc:sldLayoutMk cId="3194668133" sldId="2147483899"/>
          </pc:sldLayoutMkLst>
          <pc:spChg chg="mod">
            <ac:chgData name="Laura Richards" userId="1cf81c30-4772-4ee4-9481-3b91e79334ee" providerId="ADAL" clId="{6CAD00F0-2414-BB4F-BB31-14B04A8005BC}" dt="2023-10-28T08:02:11.499" v="7682" actId="255"/>
            <ac:spMkLst>
              <pc:docMk/>
              <pc:sldMasterMk cId="2688549658" sldId="2147483897"/>
              <pc:sldLayoutMk cId="3194668133" sldId="2147483899"/>
              <ac:spMk id="2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28T07:49:35.938" v="7562" actId="2711"/>
            <ac:spMkLst>
              <pc:docMk/>
              <pc:sldMasterMk cId="2688549658" sldId="2147483897"/>
              <pc:sldLayoutMk cId="3194668133" sldId="2147483899"/>
              <ac:spMk id="3" creationId="{00000000-0000-0000-0000-000000000000}"/>
            </ac:spMkLst>
          </pc:spChg>
        </pc:sldLayoutChg>
        <pc:sldLayoutChg chg="modSp">
          <pc:chgData name="Laura Richards" userId="1cf81c30-4772-4ee4-9481-3b91e79334ee" providerId="ADAL" clId="{6CAD00F0-2414-BB4F-BB31-14B04A8005BC}" dt="2023-10-30T20:38:09.322" v="13483"/>
          <pc:sldLayoutMkLst>
            <pc:docMk/>
            <pc:sldMasterMk cId="2688549658" sldId="2147483897"/>
            <pc:sldLayoutMk cId="1349892432" sldId="2147483900"/>
          </pc:sldLayoutMkLst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1349892432" sldId="2147483900"/>
              <ac:spMk id="2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1349892432" sldId="2147483900"/>
              <ac:spMk id="3" creationId="{00000000-0000-0000-0000-000000000000}"/>
            </ac:spMkLst>
          </pc:spChg>
        </pc:sldLayoutChg>
        <pc:sldLayoutChg chg="modSp">
          <pc:chgData name="Laura Richards" userId="1cf81c30-4772-4ee4-9481-3b91e79334ee" providerId="ADAL" clId="{6CAD00F0-2414-BB4F-BB31-14B04A8005BC}" dt="2023-10-30T20:38:09.322" v="13483"/>
          <pc:sldLayoutMkLst>
            <pc:docMk/>
            <pc:sldMasterMk cId="2688549658" sldId="2147483897"/>
            <pc:sldLayoutMk cId="1527454146" sldId="2147483901"/>
          </pc:sldLayoutMkLst>
          <pc:spChg chg="mod">
            <ac:chgData name="Laura Richards" userId="1cf81c30-4772-4ee4-9481-3b91e79334ee" providerId="ADAL" clId="{6CAD00F0-2414-BB4F-BB31-14B04A8005BC}" dt="2023-10-28T07:50:32.584" v="7565" actId="2711"/>
            <ac:spMkLst>
              <pc:docMk/>
              <pc:sldMasterMk cId="2688549658" sldId="2147483897"/>
              <pc:sldLayoutMk cId="1527454146" sldId="2147483901"/>
              <ac:spMk id="2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1527454146" sldId="2147483901"/>
              <ac:spMk id="3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1527454146" sldId="2147483901"/>
              <ac:spMk id="4" creationId="{00000000-0000-0000-0000-000000000000}"/>
            </ac:spMkLst>
          </pc:spChg>
        </pc:sldLayoutChg>
        <pc:sldLayoutChg chg="modSp">
          <pc:chgData name="Laura Richards" userId="1cf81c30-4772-4ee4-9481-3b91e79334ee" providerId="ADAL" clId="{6CAD00F0-2414-BB4F-BB31-14B04A8005BC}" dt="2023-10-30T20:38:09.322" v="13483"/>
          <pc:sldLayoutMkLst>
            <pc:docMk/>
            <pc:sldMasterMk cId="2688549658" sldId="2147483897"/>
            <pc:sldLayoutMk cId="446721620" sldId="2147483902"/>
          </pc:sldLayoutMkLst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46721620" sldId="2147483902"/>
              <ac:spMk id="3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46721620" sldId="2147483902"/>
              <ac:spMk id="4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46721620" sldId="2147483902"/>
              <ac:spMk id="6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46721620" sldId="2147483902"/>
              <ac:spMk id="11" creationId="{00000000-0000-0000-0000-000000000000}"/>
            </ac:spMkLst>
          </pc:spChg>
        </pc:sldLayoutChg>
        <pc:sldLayoutChg chg="modSp">
          <pc:chgData name="Laura Richards" userId="1cf81c30-4772-4ee4-9481-3b91e79334ee" providerId="ADAL" clId="{6CAD00F0-2414-BB4F-BB31-14B04A8005BC}" dt="2023-10-30T20:38:09.322" v="13483"/>
          <pc:sldLayoutMkLst>
            <pc:docMk/>
            <pc:sldMasterMk cId="2688549658" sldId="2147483897"/>
            <pc:sldLayoutMk cId="2899066997" sldId="2147483905"/>
          </pc:sldLayoutMkLst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2899066997" sldId="2147483905"/>
              <ac:spMk id="2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2899066997" sldId="2147483905"/>
              <ac:spMk id="3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2899066997" sldId="2147483905"/>
              <ac:spMk id="4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2899066997" sldId="2147483905"/>
              <ac:spMk id="10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2899066997" sldId="2147483905"/>
              <ac:spMk id="26" creationId="{00000000-0000-0000-0000-000000000000}"/>
            </ac:spMkLst>
          </pc:spChg>
        </pc:sldLayoutChg>
        <pc:sldLayoutChg chg="modSp">
          <pc:chgData name="Laura Richards" userId="1cf81c30-4772-4ee4-9481-3b91e79334ee" providerId="ADAL" clId="{6CAD00F0-2414-BB4F-BB31-14B04A8005BC}" dt="2023-10-30T20:38:09.322" v="13483"/>
          <pc:sldLayoutMkLst>
            <pc:docMk/>
            <pc:sldMasterMk cId="2688549658" sldId="2147483897"/>
            <pc:sldLayoutMk cId="403861856" sldId="2147483906"/>
          </pc:sldLayoutMkLst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03861856" sldId="2147483906"/>
              <ac:spMk id="2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03861856" sldId="2147483906"/>
              <ac:spMk id="3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03861856" sldId="2147483906"/>
              <ac:spMk id="4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03861856" sldId="2147483906"/>
              <ac:spMk id="9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03861856" sldId="2147483906"/>
              <ac:spMk id="18" creationId="{00000000-0000-0000-0000-000000000000}"/>
            </ac:spMkLst>
          </pc:spChg>
        </pc:sldLayoutChg>
        <pc:sldLayoutChg chg="modSp">
          <pc:chgData name="Laura Richards" userId="1cf81c30-4772-4ee4-9481-3b91e79334ee" providerId="ADAL" clId="{6CAD00F0-2414-BB4F-BB31-14B04A8005BC}" dt="2023-10-30T20:38:09.322" v="13483"/>
          <pc:sldLayoutMkLst>
            <pc:docMk/>
            <pc:sldMasterMk cId="2688549658" sldId="2147483897"/>
            <pc:sldLayoutMk cId="403786693" sldId="2147483908"/>
          </pc:sldLayoutMkLst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03786693" sldId="2147483908"/>
              <ac:spMk id="2" creationId="{00000000-0000-0000-0000-000000000000}"/>
            </ac:spMkLst>
          </pc:spChg>
          <pc:spChg chg="mod">
            <ac:chgData name="Laura Richards" userId="1cf81c30-4772-4ee4-9481-3b91e79334ee" providerId="ADAL" clId="{6CAD00F0-2414-BB4F-BB31-14B04A8005BC}" dt="2023-10-30T20:38:09.322" v="13483"/>
            <ac:spMkLst>
              <pc:docMk/>
              <pc:sldMasterMk cId="2688549658" sldId="2147483897"/>
              <pc:sldLayoutMk cId="403786693" sldId="2147483908"/>
              <ac:spMk id="3" creationId="{00000000-0000-0000-0000-000000000000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72E0B-2636-40FD-ABFD-DF59F9D881E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1BE55A-7067-420F-A1EB-734037FAD04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Collaborating</a:t>
          </a:r>
          <a:endParaRPr lang="en-US" dirty="0"/>
        </a:p>
      </dgm:t>
    </dgm:pt>
    <dgm:pt modelId="{0D2CED1D-0777-45A2-AA8E-F85458AB5860}" type="parTrans" cxnId="{7C2F5421-4193-4DE7-94B2-3351919411D3}">
      <dgm:prSet/>
      <dgm:spPr/>
      <dgm:t>
        <a:bodyPr/>
        <a:lstStyle/>
        <a:p>
          <a:endParaRPr lang="en-US"/>
        </a:p>
      </dgm:t>
    </dgm:pt>
    <dgm:pt modelId="{1F9198E3-823E-4085-BD0B-2744051FD786}" type="sibTrans" cxnId="{7C2F5421-4193-4DE7-94B2-3351919411D3}">
      <dgm:prSet/>
      <dgm:spPr/>
      <dgm:t>
        <a:bodyPr/>
        <a:lstStyle/>
        <a:p>
          <a:endParaRPr lang="en-US"/>
        </a:p>
      </dgm:t>
    </dgm:pt>
    <dgm:pt modelId="{9CF3390A-386E-4C93-805F-515A737CDD1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Puzzling</a:t>
          </a:r>
          <a:endParaRPr lang="en-US"/>
        </a:p>
      </dgm:t>
    </dgm:pt>
    <dgm:pt modelId="{A744BF54-45E8-4F34-B2CE-0206724A7CC3}" type="parTrans" cxnId="{6E4B6F6E-D2CE-4FF1-B16A-22938C8020A8}">
      <dgm:prSet/>
      <dgm:spPr/>
      <dgm:t>
        <a:bodyPr/>
        <a:lstStyle/>
        <a:p>
          <a:endParaRPr lang="en-US"/>
        </a:p>
      </dgm:t>
    </dgm:pt>
    <dgm:pt modelId="{A0BB03E3-FE08-4E4A-99B5-66465F69455D}" type="sibTrans" cxnId="{6E4B6F6E-D2CE-4FF1-B16A-22938C8020A8}">
      <dgm:prSet/>
      <dgm:spPr/>
      <dgm:t>
        <a:bodyPr/>
        <a:lstStyle/>
        <a:p>
          <a:endParaRPr lang="en-US"/>
        </a:p>
      </dgm:t>
    </dgm:pt>
    <dgm:pt modelId="{0F16013C-C283-439F-A034-E0E8103F2DD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Planning</a:t>
          </a:r>
          <a:endParaRPr lang="en-US" dirty="0"/>
        </a:p>
      </dgm:t>
    </dgm:pt>
    <dgm:pt modelId="{C52A5165-8434-48A9-A52A-6E09FD1B3BED}" type="parTrans" cxnId="{55942EB2-5392-46A3-8029-99C6E3370384}">
      <dgm:prSet/>
      <dgm:spPr/>
      <dgm:t>
        <a:bodyPr/>
        <a:lstStyle/>
        <a:p>
          <a:endParaRPr lang="en-US"/>
        </a:p>
      </dgm:t>
    </dgm:pt>
    <dgm:pt modelId="{3905F75A-D97F-4CB6-9577-8350FA01AD8D}" type="sibTrans" cxnId="{55942EB2-5392-46A3-8029-99C6E3370384}">
      <dgm:prSet/>
      <dgm:spPr/>
      <dgm:t>
        <a:bodyPr/>
        <a:lstStyle/>
        <a:p>
          <a:endParaRPr lang="en-US"/>
        </a:p>
      </dgm:t>
    </dgm:pt>
    <dgm:pt modelId="{1F453B4A-FECA-4ED1-90FF-38383ED9C15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Investigating</a:t>
          </a:r>
          <a:endParaRPr lang="en-US" dirty="0"/>
        </a:p>
      </dgm:t>
    </dgm:pt>
    <dgm:pt modelId="{0ED4ED63-835E-4F48-8D45-DD281B8CEF1B}" type="parTrans" cxnId="{E77414FE-178A-4EB4-A24F-07335FBF4209}">
      <dgm:prSet/>
      <dgm:spPr/>
      <dgm:t>
        <a:bodyPr/>
        <a:lstStyle/>
        <a:p>
          <a:endParaRPr lang="en-US"/>
        </a:p>
      </dgm:t>
    </dgm:pt>
    <dgm:pt modelId="{38571F8E-342D-4BCB-A6DE-E94099D8950D}" type="sibTrans" cxnId="{E77414FE-178A-4EB4-A24F-07335FBF4209}">
      <dgm:prSet/>
      <dgm:spPr/>
      <dgm:t>
        <a:bodyPr/>
        <a:lstStyle/>
        <a:p>
          <a:endParaRPr lang="en-US"/>
        </a:p>
      </dgm:t>
    </dgm:pt>
    <dgm:pt modelId="{22542A0C-CB0F-4DF1-9977-C0D77AA906E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Presenting</a:t>
          </a:r>
          <a:endParaRPr lang="en-US" dirty="0"/>
        </a:p>
      </dgm:t>
    </dgm:pt>
    <dgm:pt modelId="{6BA61169-6BE0-4996-B95A-703EB356C6B9}" type="parTrans" cxnId="{10189507-D8E9-4089-AF4A-10255A3B1C4E}">
      <dgm:prSet/>
      <dgm:spPr/>
      <dgm:t>
        <a:bodyPr/>
        <a:lstStyle/>
        <a:p>
          <a:endParaRPr lang="en-US"/>
        </a:p>
      </dgm:t>
    </dgm:pt>
    <dgm:pt modelId="{A7D34096-CC3D-4F78-BC4C-D180179411C6}" type="sibTrans" cxnId="{10189507-D8E9-4089-AF4A-10255A3B1C4E}">
      <dgm:prSet/>
      <dgm:spPr/>
      <dgm:t>
        <a:bodyPr/>
        <a:lstStyle/>
        <a:p>
          <a:endParaRPr lang="en-US"/>
        </a:p>
      </dgm:t>
    </dgm:pt>
    <dgm:pt modelId="{5A84723B-CF46-41DC-A3CF-0D45F2BAFC6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Reflecting</a:t>
          </a:r>
          <a:endParaRPr lang="en-US"/>
        </a:p>
      </dgm:t>
    </dgm:pt>
    <dgm:pt modelId="{2AC9E37C-7468-41F0-892C-F8CA5E3F6483}" type="parTrans" cxnId="{AEEAC769-C958-4A1E-B8BB-B06F1B33EEAF}">
      <dgm:prSet/>
      <dgm:spPr/>
      <dgm:t>
        <a:bodyPr/>
        <a:lstStyle/>
        <a:p>
          <a:endParaRPr lang="en-US"/>
        </a:p>
      </dgm:t>
    </dgm:pt>
    <dgm:pt modelId="{63EC4058-45E8-484C-9D49-03B8BFEDD9A4}" type="sibTrans" cxnId="{AEEAC769-C958-4A1E-B8BB-B06F1B33EEAF}">
      <dgm:prSet/>
      <dgm:spPr/>
      <dgm:t>
        <a:bodyPr/>
        <a:lstStyle/>
        <a:p>
          <a:endParaRPr lang="en-US"/>
        </a:p>
      </dgm:t>
    </dgm:pt>
    <dgm:pt modelId="{92CE60DE-01FF-4EBC-91D4-962B6D211736}" type="pres">
      <dgm:prSet presAssocID="{AAA72E0B-2636-40FD-ABFD-DF59F9D881EF}" presName="root" presStyleCnt="0">
        <dgm:presLayoutVars>
          <dgm:dir/>
          <dgm:resizeHandles val="exact"/>
        </dgm:presLayoutVars>
      </dgm:prSet>
      <dgm:spPr/>
    </dgm:pt>
    <dgm:pt modelId="{DB452796-B083-44D2-B832-2925678B808D}" type="pres">
      <dgm:prSet presAssocID="{A91BE55A-7067-420F-A1EB-734037FAD048}" presName="compNode" presStyleCnt="0"/>
      <dgm:spPr/>
    </dgm:pt>
    <dgm:pt modelId="{011F4E4A-EC3D-483F-9BD2-8A13EBF72FAA}" type="pres">
      <dgm:prSet presAssocID="{A91BE55A-7067-420F-A1EB-734037FAD04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11986E57-25D4-4E92-A73F-367CEF2F7E3D}" type="pres">
      <dgm:prSet presAssocID="{A91BE55A-7067-420F-A1EB-734037FAD048}" presName="spaceRect" presStyleCnt="0"/>
      <dgm:spPr/>
    </dgm:pt>
    <dgm:pt modelId="{1CCFD071-8F04-4863-80A7-676C19FD126C}" type="pres">
      <dgm:prSet presAssocID="{A91BE55A-7067-420F-A1EB-734037FAD048}" presName="textRect" presStyleLbl="revTx" presStyleIdx="0" presStyleCnt="6">
        <dgm:presLayoutVars>
          <dgm:chMax val="1"/>
          <dgm:chPref val="1"/>
        </dgm:presLayoutVars>
      </dgm:prSet>
      <dgm:spPr/>
    </dgm:pt>
    <dgm:pt modelId="{2F8CCB16-6702-41E0-9887-AC946B59F21D}" type="pres">
      <dgm:prSet presAssocID="{1F9198E3-823E-4085-BD0B-2744051FD786}" presName="sibTrans" presStyleCnt="0"/>
      <dgm:spPr/>
    </dgm:pt>
    <dgm:pt modelId="{0E411FB6-E429-422C-BBF5-E54D78E918B2}" type="pres">
      <dgm:prSet presAssocID="{9CF3390A-386E-4C93-805F-515A737CDD15}" presName="compNode" presStyleCnt="0"/>
      <dgm:spPr/>
    </dgm:pt>
    <dgm:pt modelId="{AB3CC1E0-14A3-46B1-9B56-5FD137E15A26}" type="pres">
      <dgm:prSet presAssocID="{9CF3390A-386E-4C93-805F-515A737CDD1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01E01B9E-633C-4DBD-AE50-32446AA59B4C}" type="pres">
      <dgm:prSet presAssocID="{9CF3390A-386E-4C93-805F-515A737CDD15}" presName="spaceRect" presStyleCnt="0"/>
      <dgm:spPr/>
    </dgm:pt>
    <dgm:pt modelId="{E281374E-2A52-4869-9445-2EB5EFC9D6EF}" type="pres">
      <dgm:prSet presAssocID="{9CF3390A-386E-4C93-805F-515A737CDD15}" presName="textRect" presStyleLbl="revTx" presStyleIdx="1" presStyleCnt="6">
        <dgm:presLayoutVars>
          <dgm:chMax val="1"/>
          <dgm:chPref val="1"/>
        </dgm:presLayoutVars>
      </dgm:prSet>
      <dgm:spPr/>
    </dgm:pt>
    <dgm:pt modelId="{7EA82BA3-487E-4AB8-8E50-D874B1AEF0F0}" type="pres">
      <dgm:prSet presAssocID="{A0BB03E3-FE08-4E4A-99B5-66465F69455D}" presName="sibTrans" presStyleCnt="0"/>
      <dgm:spPr/>
    </dgm:pt>
    <dgm:pt modelId="{9D2C863E-153A-43B2-85B3-68E62459E0AF}" type="pres">
      <dgm:prSet presAssocID="{0F16013C-C283-439F-A034-E0E8103F2DDB}" presName="compNode" presStyleCnt="0"/>
      <dgm:spPr/>
    </dgm:pt>
    <dgm:pt modelId="{3DA0CF89-C3E2-4E50-A577-404ABA187A60}" type="pres">
      <dgm:prSet presAssocID="{0F16013C-C283-439F-A034-E0E8103F2DD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F88F1747-57F0-4985-9391-B245136AEFF7}" type="pres">
      <dgm:prSet presAssocID="{0F16013C-C283-439F-A034-E0E8103F2DDB}" presName="spaceRect" presStyleCnt="0"/>
      <dgm:spPr/>
    </dgm:pt>
    <dgm:pt modelId="{ACD2504B-2666-445C-8423-F965C3F13A89}" type="pres">
      <dgm:prSet presAssocID="{0F16013C-C283-439F-A034-E0E8103F2DDB}" presName="textRect" presStyleLbl="revTx" presStyleIdx="2" presStyleCnt="6">
        <dgm:presLayoutVars>
          <dgm:chMax val="1"/>
          <dgm:chPref val="1"/>
        </dgm:presLayoutVars>
      </dgm:prSet>
      <dgm:spPr/>
    </dgm:pt>
    <dgm:pt modelId="{068A373D-BE89-4770-9FCA-98FF6099AE04}" type="pres">
      <dgm:prSet presAssocID="{3905F75A-D97F-4CB6-9577-8350FA01AD8D}" presName="sibTrans" presStyleCnt="0"/>
      <dgm:spPr/>
    </dgm:pt>
    <dgm:pt modelId="{8E42B3BE-A602-4C93-BE5D-7A8F6E7547D3}" type="pres">
      <dgm:prSet presAssocID="{1F453B4A-FECA-4ED1-90FF-38383ED9C152}" presName="compNode" presStyleCnt="0"/>
      <dgm:spPr/>
    </dgm:pt>
    <dgm:pt modelId="{562C26B6-89EA-4B34-AC4E-C80B6475EFBC}" type="pres">
      <dgm:prSet presAssocID="{1F453B4A-FECA-4ED1-90FF-38383ED9C15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0B8EBAC-D02D-4F92-96FB-B9FC1DF5D2CD}" type="pres">
      <dgm:prSet presAssocID="{1F453B4A-FECA-4ED1-90FF-38383ED9C152}" presName="spaceRect" presStyleCnt="0"/>
      <dgm:spPr/>
    </dgm:pt>
    <dgm:pt modelId="{3B4A3727-A331-460D-9322-B1D4A235C05C}" type="pres">
      <dgm:prSet presAssocID="{1F453B4A-FECA-4ED1-90FF-38383ED9C152}" presName="textRect" presStyleLbl="revTx" presStyleIdx="3" presStyleCnt="6">
        <dgm:presLayoutVars>
          <dgm:chMax val="1"/>
          <dgm:chPref val="1"/>
        </dgm:presLayoutVars>
      </dgm:prSet>
      <dgm:spPr/>
    </dgm:pt>
    <dgm:pt modelId="{E8678F73-8FA7-4D97-B8DD-D0EEE1E3BDB5}" type="pres">
      <dgm:prSet presAssocID="{38571F8E-342D-4BCB-A6DE-E94099D8950D}" presName="sibTrans" presStyleCnt="0"/>
      <dgm:spPr/>
    </dgm:pt>
    <dgm:pt modelId="{35AEF4D4-56E6-4D3B-B847-08105058B5E8}" type="pres">
      <dgm:prSet presAssocID="{22542A0C-CB0F-4DF1-9977-C0D77AA906EF}" presName="compNode" presStyleCnt="0"/>
      <dgm:spPr/>
    </dgm:pt>
    <dgm:pt modelId="{97B88BB8-F88A-4D44-9B2E-D9C15FD86445}" type="pres">
      <dgm:prSet presAssocID="{22542A0C-CB0F-4DF1-9977-C0D77AA906E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1C7E0A2D-5A45-4652-9DCC-FF8B921926BE}" type="pres">
      <dgm:prSet presAssocID="{22542A0C-CB0F-4DF1-9977-C0D77AA906EF}" presName="spaceRect" presStyleCnt="0"/>
      <dgm:spPr/>
    </dgm:pt>
    <dgm:pt modelId="{15193042-30A9-408D-81F5-A2154596F784}" type="pres">
      <dgm:prSet presAssocID="{22542A0C-CB0F-4DF1-9977-C0D77AA906EF}" presName="textRect" presStyleLbl="revTx" presStyleIdx="4" presStyleCnt="6">
        <dgm:presLayoutVars>
          <dgm:chMax val="1"/>
          <dgm:chPref val="1"/>
        </dgm:presLayoutVars>
      </dgm:prSet>
      <dgm:spPr/>
    </dgm:pt>
    <dgm:pt modelId="{97E5827C-9D04-4B59-A494-7C8F0616910F}" type="pres">
      <dgm:prSet presAssocID="{A7D34096-CC3D-4F78-BC4C-D180179411C6}" presName="sibTrans" presStyleCnt="0"/>
      <dgm:spPr/>
    </dgm:pt>
    <dgm:pt modelId="{75B36839-9A8E-47A4-BC55-E47893516B61}" type="pres">
      <dgm:prSet presAssocID="{5A84723B-CF46-41DC-A3CF-0D45F2BAFC67}" presName="compNode" presStyleCnt="0"/>
      <dgm:spPr/>
    </dgm:pt>
    <dgm:pt modelId="{3DE97EEC-6B72-41E2-9524-FF6A612EE08C}" type="pres">
      <dgm:prSet presAssocID="{5A84723B-CF46-41DC-A3CF-0D45F2BAFC6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9BE55AF4-08DD-4C58-9AA2-4BFEC220A4F2}" type="pres">
      <dgm:prSet presAssocID="{5A84723B-CF46-41DC-A3CF-0D45F2BAFC67}" presName="spaceRect" presStyleCnt="0"/>
      <dgm:spPr/>
    </dgm:pt>
    <dgm:pt modelId="{1A209525-32F0-4010-8B05-7D4E9BF88B35}" type="pres">
      <dgm:prSet presAssocID="{5A84723B-CF46-41DC-A3CF-0D45F2BAFC6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0189507-D8E9-4089-AF4A-10255A3B1C4E}" srcId="{AAA72E0B-2636-40FD-ABFD-DF59F9D881EF}" destId="{22542A0C-CB0F-4DF1-9977-C0D77AA906EF}" srcOrd="4" destOrd="0" parTransId="{6BA61169-6BE0-4996-B95A-703EB356C6B9}" sibTransId="{A7D34096-CC3D-4F78-BC4C-D180179411C6}"/>
    <dgm:cxn modelId="{7C2F5421-4193-4DE7-94B2-3351919411D3}" srcId="{AAA72E0B-2636-40FD-ABFD-DF59F9D881EF}" destId="{A91BE55A-7067-420F-A1EB-734037FAD048}" srcOrd="0" destOrd="0" parTransId="{0D2CED1D-0777-45A2-AA8E-F85458AB5860}" sibTransId="{1F9198E3-823E-4085-BD0B-2744051FD786}"/>
    <dgm:cxn modelId="{59593245-7EF7-4F51-83A5-09A91E7148FF}" type="presOf" srcId="{A91BE55A-7067-420F-A1EB-734037FAD048}" destId="{1CCFD071-8F04-4863-80A7-676C19FD126C}" srcOrd="0" destOrd="0" presId="urn:microsoft.com/office/officeart/2018/2/layout/IconLabelList"/>
    <dgm:cxn modelId="{AEEAC769-C958-4A1E-B8BB-B06F1B33EEAF}" srcId="{AAA72E0B-2636-40FD-ABFD-DF59F9D881EF}" destId="{5A84723B-CF46-41DC-A3CF-0D45F2BAFC67}" srcOrd="5" destOrd="0" parTransId="{2AC9E37C-7468-41F0-892C-F8CA5E3F6483}" sibTransId="{63EC4058-45E8-484C-9D49-03B8BFEDD9A4}"/>
    <dgm:cxn modelId="{6E4B6F6E-D2CE-4FF1-B16A-22938C8020A8}" srcId="{AAA72E0B-2636-40FD-ABFD-DF59F9D881EF}" destId="{9CF3390A-386E-4C93-805F-515A737CDD15}" srcOrd="1" destOrd="0" parTransId="{A744BF54-45E8-4F34-B2CE-0206724A7CC3}" sibTransId="{A0BB03E3-FE08-4E4A-99B5-66465F69455D}"/>
    <dgm:cxn modelId="{FA11DA7D-C6E2-4485-828E-0B803373BDCF}" type="presOf" srcId="{1F453B4A-FECA-4ED1-90FF-38383ED9C152}" destId="{3B4A3727-A331-460D-9322-B1D4A235C05C}" srcOrd="0" destOrd="0" presId="urn:microsoft.com/office/officeart/2018/2/layout/IconLabelList"/>
    <dgm:cxn modelId="{C2DA1793-6DFF-415E-A8A9-BF5706C331E8}" type="presOf" srcId="{22542A0C-CB0F-4DF1-9977-C0D77AA906EF}" destId="{15193042-30A9-408D-81F5-A2154596F784}" srcOrd="0" destOrd="0" presId="urn:microsoft.com/office/officeart/2018/2/layout/IconLabelList"/>
    <dgm:cxn modelId="{9473A998-26AD-4381-A47C-FC8A168CDFC7}" type="presOf" srcId="{AAA72E0B-2636-40FD-ABFD-DF59F9D881EF}" destId="{92CE60DE-01FF-4EBC-91D4-962B6D211736}" srcOrd="0" destOrd="0" presId="urn:microsoft.com/office/officeart/2018/2/layout/IconLabelList"/>
    <dgm:cxn modelId="{DD515DA0-4911-4E5D-87FE-721BD70812A5}" type="presOf" srcId="{9CF3390A-386E-4C93-805F-515A737CDD15}" destId="{E281374E-2A52-4869-9445-2EB5EFC9D6EF}" srcOrd="0" destOrd="0" presId="urn:microsoft.com/office/officeart/2018/2/layout/IconLabelList"/>
    <dgm:cxn modelId="{E95BCCAD-A1C3-4BFD-B573-7DE8E366BCB2}" type="presOf" srcId="{5A84723B-CF46-41DC-A3CF-0D45F2BAFC67}" destId="{1A209525-32F0-4010-8B05-7D4E9BF88B35}" srcOrd="0" destOrd="0" presId="urn:microsoft.com/office/officeart/2018/2/layout/IconLabelList"/>
    <dgm:cxn modelId="{55942EB2-5392-46A3-8029-99C6E3370384}" srcId="{AAA72E0B-2636-40FD-ABFD-DF59F9D881EF}" destId="{0F16013C-C283-439F-A034-E0E8103F2DDB}" srcOrd="2" destOrd="0" parTransId="{C52A5165-8434-48A9-A52A-6E09FD1B3BED}" sibTransId="{3905F75A-D97F-4CB6-9577-8350FA01AD8D}"/>
    <dgm:cxn modelId="{FE82CCE4-F34F-4295-80F9-961E26A6034D}" type="presOf" srcId="{0F16013C-C283-439F-A034-E0E8103F2DDB}" destId="{ACD2504B-2666-445C-8423-F965C3F13A89}" srcOrd="0" destOrd="0" presId="urn:microsoft.com/office/officeart/2018/2/layout/IconLabelList"/>
    <dgm:cxn modelId="{E77414FE-178A-4EB4-A24F-07335FBF4209}" srcId="{AAA72E0B-2636-40FD-ABFD-DF59F9D881EF}" destId="{1F453B4A-FECA-4ED1-90FF-38383ED9C152}" srcOrd="3" destOrd="0" parTransId="{0ED4ED63-835E-4F48-8D45-DD281B8CEF1B}" sibTransId="{38571F8E-342D-4BCB-A6DE-E94099D8950D}"/>
    <dgm:cxn modelId="{CAB3C571-31DA-48CE-A889-34A3C838F94E}" type="presParOf" srcId="{92CE60DE-01FF-4EBC-91D4-962B6D211736}" destId="{DB452796-B083-44D2-B832-2925678B808D}" srcOrd="0" destOrd="0" presId="urn:microsoft.com/office/officeart/2018/2/layout/IconLabelList"/>
    <dgm:cxn modelId="{FCED96D6-3026-4642-803E-24DA881024AD}" type="presParOf" srcId="{DB452796-B083-44D2-B832-2925678B808D}" destId="{011F4E4A-EC3D-483F-9BD2-8A13EBF72FAA}" srcOrd="0" destOrd="0" presId="urn:microsoft.com/office/officeart/2018/2/layout/IconLabelList"/>
    <dgm:cxn modelId="{B19800A6-5FC3-438C-89D1-DCAA49A96707}" type="presParOf" srcId="{DB452796-B083-44D2-B832-2925678B808D}" destId="{11986E57-25D4-4E92-A73F-367CEF2F7E3D}" srcOrd="1" destOrd="0" presId="urn:microsoft.com/office/officeart/2018/2/layout/IconLabelList"/>
    <dgm:cxn modelId="{34BE5794-5AFB-4B31-8B02-E94A49B8429C}" type="presParOf" srcId="{DB452796-B083-44D2-B832-2925678B808D}" destId="{1CCFD071-8F04-4863-80A7-676C19FD126C}" srcOrd="2" destOrd="0" presId="urn:microsoft.com/office/officeart/2018/2/layout/IconLabelList"/>
    <dgm:cxn modelId="{F1D55F07-DFE7-4485-B0E5-96FFB846B488}" type="presParOf" srcId="{92CE60DE-01FF-4EBC-91D4-962B6D211736}" destId="{2F8CCB16-6702-41E0-9887-AC946B59F21D}" srcOrd="1" destOrd="0" presId="urn:microsoft.com/office/officeart/2018/2/layout/IconLabelList"/>
    <dgm:cxn modelId="{A69DFFA2-98CF-4B97-B03F-07A308113316}" type="presParOf" srcId="{92CE60DE-01FF-4EBC-91D4-962B6D211736}" destId="{0E411FB6-E429-422C-BBF5-E54D78E918B2}" srcOrd="2" destOrd="0" presId="urn:microsoft.com/office/officeart/2018/2/layout/IconLabelList"/>
    <dgm:cxn modelId="{89BE166D-80D2-4C0E-892B-9F52C06DA0C1}" type="presParOf" srcId="{0E411FB6-E429-422C-BBF5-E54D78E918B2}" destId="{AB3CC1E0-14A3-46B1-9B56-5FD137E15A26}" srcOrd="0" destOrd="0" presId="urn:microsoft.com/office/officeart/2018/2/layout/IconLabelList"/>
    <dgm:cxn modelId="{97716EC7-1CA2-4860-844B-CEE52375DFFE}" type="presParOf" srcId="{0E411FB6-E429-422C-BBF5-E54D78E918B2}" destId="{01E01B9E-633C-4DBD-AE50-32446AA59B4C}" srcOrd="1" destOrd="0" presId="urn:microsoft.com/office/officeart/2018/2/layout/IconLabelList"/>
    <dgm:cxn modelId="{F5A68B99-DA80-46A6-828E-D11A16D079C9}" type="presParOf" srcId="{0E411FB6-E429-422C-BBF5-E54D78E918B2}" destId="{E281374E-2A52-4869-9445-2EB5EFC9D6EF}" srcOrd="2" destOrd="0" presId="urn:microsoft.com/office/officeart/2018/2/layout/IconLabelList"/>
    <dgm:cxn modelId="{CB3020D3-688D-4636-B376-256902FC84C4}" type="presParOf" srcId="{92CE60DE-01FF-4EBC-91D4-962B6D211736}" destId="{7EA82BA3-487E-4AB8-8E50-D874B1AEF0F0}" srcOrd="3" destOrd="0" presId="urn:microsoft.com/office/officeart/2018/2/layout/IconLabelList"/>
    <dgm:cxn modelId="{6FB6F5AF-D68C-4D3B-B5EC-BD2BF064EF5D}" type="presParOf" srcId="{92CE60DE-01FF-4EBC-91D4-962B6D211736}" destId="{9D2C863E-153A-43B2-85B3-68E62459E0AF}" srcOrd="4" destOrd="0" presId="urn:microsoft.com/office/officeart/2018/2/layout/IconLabelList"/>
    <dgm:cxn modelId="{EC1896C7-0D33-4B0B-BC44-BCDAA9E75DCC}" type="presParOf" srcId="{9D2C863E-153A-43B2-85B3-68E62459E0AF}" destId="{3DA0CF89-C3E2-4E50-A577-404ABA187A60}" srcOrd="0" destOrd="0" presId="urn:microsoft.com/office/officeart/2018/2/layout/IconLabelList"/>
    <dgm:cxn modelId="{31072EB3-3179-483A-A27B-1A081F197063}" type="presParOf" srcId="{9D2C863E-153A-43B2-85B3-68E62459E0AF}" destId="{F88F1747-57F0-4985-9391-B245136AEFF7}" srcOrd="1" destOrd="0" presId="urn:microsoft.com/office/officeart/2018/2/layout/IconLabelList"/>
    <dgm:cxn modelId="{270DD207-DB75-4671-A4E0-E6AC2CEA5C25}" type="presParOf" srcId="{9D2C863E-153A-43B2-85B3-68E62459E0AF}" destId="{ACD2504B-2666-445C-8423-F965C3F13A89}" srcOrd="2" destOrd="0" presId="urn:microsoft.com/office/officeart/2018/2/layout/IconLabelList"/>
    <dgm:cxn modelId="{054AD176-52C0-41F7-99DE-A4F45A6896AF}" type="presParOf" srcId="{92CE60DE-01FF-4EBC-91D4-962B6D211736}" destId="{068A373D-BE89-4770-9FCA-98FF6099AE04}" srcOrd="5" destOrd="0" presId="urn:microsoft.com/office/officeart/2018/2/layout/IconLabelList"/>
    <dgm:cxn modelId="{38DB66E9-FE44-429F-8DB2-DB29CFE4A4F4}" type="presParOf" srcId="{92CE60DE-01FF-4EBC-91D4-962B6D211736}" destId="{8E42B3BE-A602-4C93-BE5D-7A8F6E7547D3}" srcOrd="6" destOrd="0" presId="urn:microsoft.com/office/officeart/2018/2/layout/IconLabelList"/>
    <dgm:cxn modelId="{15338ED0-499F-4459-859F-E9E112B1DC50}" type="presParOf" srcId="{8E42B3BE-A602-4C93-BE5D-7A8F6E7547D3}" destId="{562C26B6-89EA-4B34-AC4E-C80B6475EFBC}" srcOrd="0" destOrd="0" presId="urn:microsoft.com/office/officeart/2018/2/layout/IconLabelList"/>
    <dgm:cxn modelId="{D45190E0-D4CB-4B05-A8B7-FC41C5353B2B}" type="presParOf" srcId="{8E42B3BE-A602-4C93-BE5D-7A8F6E7547D3}" destId="{10B8EBAC-D02D-4F92-96FB-B9FC1DF5D2CD}" srcOrd="1" destOrd="0" presId="urn:microsoft.com/office/officeart/2018/2/layout/IconLabelList"/>
    <dgm:cxn modelId="{A75D9649-A5F3-4441-BB5F-317DB4EFBBD3}" type="presParOf" srcId="{8E42B3BE-A602-4C93-BE5D-7A8F6E7547D3}" destId="{3B4A3727-A331-460D-9322-B1D4A235C05C}" srcOrd="2" destOrd="0" presId="urn:microsoft.com/office/officeart/2018/2/layout/IconLabelList"/>
    <dgm:cxn modelId="{4B539CA7-6FAB-405C-A014-1A60774BAF9E}" type="presParOf" srcId="{92CE60DE-01FF-4EBC-91D4-962B6D211736}" destId="{E8678F73-8FA7-4D97-B8DD-D0EEE1E3BDB5}" srcOrd="7" destOrd="0" presId="urn:microsoft.com/office/officeart/2018/2/layout/IconLabelList"/>
    <dgm:cxn modelId="{5F07CCB4-F096-4D88-9B8D-056141514B16}" type="presParOf" srcId="{92CE60DE-01FF-4EBC-91D4-962B6D211736}" destId="{35AEF4D4-56E6-4D3B-B847-08105058B5E8}" srcOrd="8" destOrd="0" presId="urn:microsoft.com/office/officeart/2018/2/layout/IconLabelList"/>
    <dgm:cxn modelId="{EC0CBC5A-CFA0-4D9A-939F-4583418DF01B}" type="presParOf" srcId="{35AEF4D4-56E6-4D3B-B847-08105058B5E8}" destId="{97B88BB8-F88A-4D44-9B2E-D9C15FD86445}" srcOrd="0" destOrd="0" presId="urn:microsoft.com/office/officeart/2018/2/layout/IconLabelList"/>
    <dgm:cxn modelId="{5328AE3E-DB9E-450C-8577-CEB7E2619B0C}" type="presParOf" srcId="{35AEF4D4-56E6-4D3B-B847-08105058B5E8}" destId="{1C7E0A2D-5A45-4652-9DCC-FF8B921926BE}" srcOrd="1" destOrd="0" presId="urn:microsoft.com/office/officeart/2018/2/layout/IconLabelList"/>
    <dgm:cxn modelId="{FFE7B345-291F-4B55-9ED1-E6502D893719}" type="presParOf" srcId="{35AEF4D4-56E6-4D3B-B847-08105058B5E8}" destId="{15193042-30A9-408D-81F5-A2154596F784}" srcOrd="2" destOrd="0" presId="urn:microsoft.com/office/officeart/2018/2/layout/IconLabelList"/>
    <dgm:cxn modelId="{DDA63966-B3CA-47BA-BF34-4B52E1F12CBB}" type="presParOf" srcId="{92CE60DE-01FF-4EBC-91D4-962B6D211736}" destId="{97E5827C-9D04-4B59-A494-7C8F0616910F}" srcOrd="9" destOrd="0" presId="urn:microsoft.com/office/officeart/2018/2/layout/IconLabelList"/>
    <dgm:cxn modelId="{953C60F2-D72A-4C57-B273-6A8721F2F0D4}" type="presParOf" srcId="{92CE60DE-01FF-4EBC-91D4-962B6D211736}" destId="{75B36839-9A8E-47A4-BC55-E47893516B61}" srcOrd="10" destOrd="0" presId="urn:microsoft.com/office/officeart/2018/2/layout/IconLabelList"/>
    <dgm:cxn modelId="{E8973877-016F-462A-AD14-19AA36115B8C}" type="presParOf" srcId="{75B36839-9A8E-47A4-BC55-E47893516B61}" destId="{3DE97EEC-6B72-41E2-9524-FF6A612EE08C}" srcOrd="0" destOrd="0" presId="urn:microsoft.com/office/officeart/2018/2/layout/IconLabelList"/>
    <dgm:cxn modelId="{9A6DC1BF-23D1-43DC-9CA8-62244AD78CFF}" type="presParOf" srcId="{75B36839-9A8E-47A4-BC55-E47893516B61}" destId="{9BE55AF4-08DD-4C58-9AA2-4BFEC220A4F2}" srcOrd="1" destOrd="0" presId="urn:microsoft.com/office/officeart/2018/2/layout/IconLabelList"/>
    <dgm:cxn modelId="{81EEC398-0C68-4119-A351-E282CBF8AC9E}" type="presParOf" srcId="{75B36839-9A8E-47A4-BC55-E47893516B61}" destId="{1A209525-32F0-4010-8B05-7D4E9BF88B3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F4E4A-EC3D-483F-9BD2-8A13EBF72FAA}">
      <dsp:nvSpPr>
        <dsp:cNvPr id="0" name=""/>
        <dsp:cNvSpPr/>
      </dsp:nvSpPr>
      <dsp:spPr>
        <a:xfrm>
          <a:off x="460213" y="417973"/>
          <a:ext cx="750673" cy="7506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FD071-8F04-4863-80A7-676C19FD126C}">
      <dsp:nvSpPr>
        <dsp:cNvPr id="0" name=""/>
        <dsp:cNvSpPr/>
      </dsp:nvSpPr>
      <dsp:spPr>
        <a:xfrm>
          <a:off x="1468" y="1418970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Collaborating</a:t>
          </a:r>
          <a:endParaRPr lang="en-US" sz="2300" kern="1200" dirty="0"/>
        </a:p>
      </dsp:txBody>
      <dsp:txXfrm>
        <a:off x="1468" y="1418970"/>
        <a:ext cx="1668164" cy="667265"/>
      </dsp:txXfrm>
    </dsp:sp>
    <dsp:sp modelId="{AB3CC1E0-14A3-46B1-9B56-5FD137E15A26}">
      <dsp:nvSpPr>
        <dsp:cNvPr id="0" name=""/>
        <dsp:cNvSpPr/>
      </dsp:nvSpPr>
      <dsp:spPr>
        <a:xfrm>
          <a:off x="2420305" y="417973"/>
          <a:ext cx="750673" cy="7506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1374E-2A52-4869-9445-2EB5EFC9D6EF}">
      <dsp:nvSpPr>
        <dsp:cNvPr id="0" name=""/>
        <dsp:cNvSpPr/>
      </dsp:nvSpPr>
      <dsp:spPr>
        <a:xfrm>
          <a:off x="1961560" y="1418970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Puzzling</a:t>
          </a:r>
          <a:endParaRPr lang="en-US" sz="2300" kern="1200"/>
        </a:p>
      </dsp:txBody>
      <dsp:txXfrm>
        <a:off x="1961560" y="1418970"/>
        <a:ext cx="1668164" cy="667265"/>
      </dsp:txXfrm>
    </dsp:sp>
    <dsp:sp modelId="{3DA0CF89-C3E2-4E50-A577-404ABA187A60}">
      <dsp:nvSpPr>
        <dsp:cNvPr id="0" name=""/>
        <dsp:cNvSpPr/>
      </dsp:nvSpPr>
      <dsp:spPr>
        <a:xfrm>
          <a:off x="4380398" y="417973"/>
          <a:ext cx="750673" cy="7506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2504B-2666-445C-8423-F965C3F13A89}">
      <dsp:nvSpPr>
        <dsp:cNvPr id="0" name=""/>
        <dsp:cNvSpPr/>
      </dsp:nvSpPr>
      <dsp:spPr>
        <a:xfrm>
          <a:off x="3921653" y="1418970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Planning</a:t>
          </a:r>
          <a:endParaRPr lang="en-US" sz="2300" kern="1200" dirty="0"/>
        </a:p>
      </dsp:txBody>
      <dsp:txXfrm>
        <a:off x="3921653" y="1418970"/>
        <a:ext cx="1668164" cy="667265"/>
      </dsp:txXfrm>
    </dsp:sp>
    <dsp:sp modelId="{562C26B6-89EA-4B34-AC4E-C80B6475EFBC}">
      <dsp:nvSpPr>
        <dsp:cNvPr id="0" name=""/>
        <dsp:cNvSpPr/>
      </dsp:nvSpPr>
      <dsp:spPr>
        <a:xfrm>
          <a:off x="6340491" y="417973"/>
          <a:ext cx="750673" cy="7506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A3727-A331-460D-9322-B1D4A235C05C}">
      <dsp:nvSpPr>
        <dsp:cNvPr id="0" name=""/>
        <dsp:cNvSpPr/>
      </dsp:nvSpPr>
      <dsp:spPr>
        <a:xfrm>
          <a:off x="5881746" y="1418970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Investigating</a:t>
          </a:r>
          <a:endParaRPr lang="en-US" sz="2300" kern="1200" dirty="0"/>
        </a:p>
      </dsp:txBody>
      <dsp:txXfrm>
        <a:off x="5881746" y="1418970"/>
        <a:ext cx="1668164" cy="667265"/>
      </dsp:txXfrm>
    </dsp:sp>
    <dsp:sp modelId="{97B88BB8-F88A-4D44-9B2E-D9C15FD86445}">
      <dsp:nvSpPr>
        <dsp:cNvPr id="0" name=""/>
        <dsp:cNvSpPr/>
      </dsp:nvSpPr>
      <dsp:spPr>
        <a:xfrm>
          <a:off x="8300584" y="417973"/>
          <a:ext cx="750673" cy="7506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93042-30A9-408D-81F5-A2154596F784}">
      <dsp:nvSpPr>
        <dsp:cNvPr id="0" name=""/>
        <dsp:cNvSpPr/>
      </dsp:nvSpPr>
      <dsp:spPr>
        <a:xfrm>
          <a:off x="7841839" y="1418970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Presenting</a:t>
          </a:r>
          <a:endParaRPr lang="en-US" sz="2300" kern="1200" dirty="0"/>
        </a:p>
      </dsp:txBody>
      <dsp:txXfrm>
        <a:off x="7841839" y="1418970"/>
        <a:ext cx="1668164" cy="667265"/>
      </dsp:txXfrm>
    </dsp:sp>
    <dsp:sp modelId="{3DE97EEC-6B72-41E2-9524-FF6A612EE08C}">
      <dsp:nvSpPr>
        <dsp:cNvPr id="0" name=""/>
        <dsp:cNvSpPr/>
      </dsp:nvSpPr>
      <dsp:spPr>
        <a:xfrm>
          <a:off x="10260677" y="417973"/>
          <a:ext cx="750673" cy="75067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09525-32F0-4010-8B05-7D4E9BF88B35}">
      <dsp:nvSpPr>
        <dsp:cNvPr id="0" name=""/>
        <dsp:cNvSpPr/>
      </dsp:nvSpPr>
      <dsp:spPr>
        <a:xfrm>
          <a:off x="9801931" y="1418970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Reflecting</a:t>
          </a:r>
          <a:endParaRPr lang="en-US" sz="2300" kern="1200"/>
        </a:p>
      </dsp:txBody>
      <dsp:txXfrm>
        <a:off x="9801931" y="1418970"/>
        <a:ext cx="1668164" cy="66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1A7-666F-7F4F-A0EA-B129B812ACC8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589C7-04DB-CB41-95E9-F7DF8E98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15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22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Why EP over any other research frameworks?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46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16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60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26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688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48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Principles of EP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i="1" dirty="0">
                <a:effectLst/>
                <a:latin typeface="RealpageTIM4"/>
              </a:rPr>
              <a:t>Principle 1: put ‘quality of life’ first 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i="1" dirty="0">
                <a:effectLst/>
                <a:latin typeface="RealpageTIM4"/>
              </a:rPr>
              <a:t>Principle 2: work primarily to understand language classroom life 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i="1" dirty="0">
                <a:effectLst/>
                <a:latin typeface="RealpageTIM4"/>
              </a:rPr>
              <a:t>Principle 3: involve everybody</a:t>
            </a:r>
            <a:r>
              <a:rPr lang="en-GB" sz="1800" dirty="0">
                <a:effectLst/>
                <a:latin typeface="RealpageTIM4"/>
              </a:rPr>
              <a:t>. 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i="1" dirty="0">
                <a:effectLst/>
                <a:latin typeface="RealpageTIM4"/>
              </a:rPr>
              <a:t>Principle 4: work to bring people together 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i="1" dirty="0">
                <a:effectLst/>
                <a:latin typeface="RealpageTIM4"/>
              </a:rPr>
              <a:t>Principle 5: work also for mutual development 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i="1" dirty="0">
                <a:effectLst/>
                <a:latin typeface="RealpageTIM4"/>
              </a:rPr>
              <a:t>Principle 6: integrate the work for understanding into classroom practice</a:t>
            </a:r>
            <a:r>
              <a:rPr lang="en-GB" sz="1800" dirty="0">
                <a:effectLst/>
                <a:latin typeface="RealpageTIM4"/>
              </a:rPr>
              <a:t>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i="1" dirty="0">
                <a:effectLst/>
                <a:latin typeface="RealpageTIM4"/>
              </a:rPr>
              <a:t>Principle 7: make the work a continuous enterprise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3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50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89C7-04DB-CB41-95E9-F7DF8E9867B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43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  <a:latin typeface="Cambria" panose="020405030504060302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88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9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270247" cy="3101982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5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2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9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4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6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4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+mn-ea"/>
          <a:cs typeface="+mn-cs"/>
        </a:defRPr>
      </a:lvl1pPr>
      <a:lvl2pPr marL="45718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+mn-ea"/>
          <a:cs typeface="+mn-cs"/>
        </a:defRPr>
      </a:lvl2pPr>
      <a:lvl3pPr marL="685783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+mn-ea"/>
          <a:cs typeface="+mn-cs"/>
        </a:defRPr>
      </a:lvl3pPr>
      <a:lvl4pPr marL="914377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+mn-ea"/>
          <a:cs typeface="+mn-cs"/>
        </a:defRPr>
      </a:lvl4pPr>
      <a:lvl5pPr marL="1142971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+mn-ea"/>
          <a:cs typeface="+mn-cs"/>
        </a:defRPr>
      </a:lvl5pPr>
      <a:lvl6pPr marL="1312830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276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0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28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9.m4a"/><Relationship Id="rId7" Type="http://schemas.openxmlformats.org/officeDocument/2006/relationships/diagramLayout" Target="../diagrams/layout1.xm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hyperlink" Target="mailto:L.E.A.Richards@leeds.ac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hyperlink" Target="https://www.leeds.ac.uk/presessiona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3" y="2386744"/>
            <a:ext cx="5928359" cy="1645920"/>
          </a:xfrm>
        </p:spPr>
        <p:txBody>
          <a:bodyPr>
            <a:normAutofit/>
          </a:bodyPr>
          <a:lstStyle/>
          <a:p>
            <a:r>
              <a:rPr lang="en-US" sz="2900" dirty="0"/>
              <a:t>The multimodal affordances of Exploratory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673" y="4352545"/>
            <a:ext cx="5928359" cy="18977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Laura Richards, Lecturer in EAP </a:t>
            </a:r>
          </a:p>
          <a:p>
            <a:pPr>
              <a:lnSpc>
                <a:spcPct val="90000"/>
              </a:lnSpc>
            </a:pPr>
            <a:r>
              <a:rPr lang="en-US" dirty="0"/>
              <a:t>University of Leeds</a:t>
            </a:r>
          </a:p>
          <a:p>
            <a:pPr>
              <a:lnSpc>
                <a:spcPct val="90000"/>
              </a:lnSpc>
            </a:pPr>
            <a:endParaRPr lang="en-US" i="1" dirty="0"/>
          </a:p>
          <a:p>
            <a:pPr>
              <a:lnSpc>
                <a:spcPct val="90000"/>
              </a:lnSpc>
            </a:pPr>
            <a:r>
              <a:rPr lang="en-US" i="1" dirty="0"/>
              <a:t>BALEAP PIM: Multimodality in EAP</a:t>
            </a:r>
          </a:p>
          <a:p>
            <a:pPr>
              <a:lnSpc>
                <a:spcPct val="90000"/>
              </a:lnSpc>
            </a:pPr>
            <a:r>
              <a:rPr lang="en-US" i="1" dirty="0"/>
              <a:t>3rd November 2023</a:t>
            </a:r>
          </a:p>
        </p:txBody>
      </p:sp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CD441551-E642-EAFA-C734-997FCD803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r="11348" b="-1"/>
          <a:stretch/>
        </p:blipFill>
        <p:spPr>
          <a:xfrm>
            <a:off x="7537705" y="10"/>
            <a:ext cx="4654297" cy="6857991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65160069-8E4F-A945-6D3D-55081C81A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6"/>
    </mc:Choice>
    <mc:Fallback xmlns="">
      <p:transition spd="slow" advTm="2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9ADA4-03D9-60E3-464E-32EC35DF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GB" dirty="0"/>
              <a:t>EP in practice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3973D62E-7FF3-BF56-8155-2E8C6EDAFF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900858"/>
              </p:ext>
            </p:extLst>
          </p:nvPr>
        </p:nvGraphicFramePr>
        <p:xfrm>
          <a:off x="415637" y="2527069"/>
          <a:ext cx="11471564" cy="2504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84034A-D911-E7BC-6096-B175EDE51249}"/>
              </a:ext>
            </a:extLst>
          </p:cNvPr>
          <p:cNvSpPr txBox="1"/>
          <p:nvPr/>
        </p:nvSpPr>
        <p:spPr>
          <a:xfrm>
            <a:off x="410095" y="4825536"/>
            <a:ext cx="2051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Navigating and selecting appropriate communicative modes and social settings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5D01D-DD47-708A-86FA-1BD126298AFE}"/>
              </a:ext>
            </a:extLst>
          </p:cNvPr>
          <p:cNvSpPr txBox="1"/>
          <p:nvPr/>
        </p:nvSpPr>
        <p:spPr>
          <a:xfrm>
            <a:off x="2599113" y="4825537"/>
            <a:ext cx="1859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Considering experience of language learning including interaction with texts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7F9A9-0345-4187-EBC6-D7FF7C58498B}"/>
              </a:ext>
            </a:extLst>
          </p:cNvPr>
          <p:cNvSpPr txBox="1"/>
          <p:nvPr/>
        </p:nvSpPr>
        <p:spPr>
          <a:xfrm>
            <a:off x="4596405" y="4825537"/>
            <a:ext cx="1859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graphic tools to visualise and plan the project; working with timelines and 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26BBEB-44E8-4777-3473-2E33ED0EDAAD}"/>
              </a:ext>
            </a:extLst>
          </p:cNvPr>
          <p:cNvSpPr txBox="1"/>
          <p:nvPr/>
        </p:nvSpPr>
        <p:spPr>
          <a:xfrm>
            <a:off x="6382522" y="4825538"/>
            <a:ext cx="1859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Collecting primary and secondary data; exploring findings through varies textual methods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C502EF-0827-A343-B764-312B0FAA0BDD}"/>
              </a:ext>
            </a:extLst>
          </p:cNvPr>
          <p:cNvSpPr txBox="1"/>
          <p:nvPr/>
        </p:nvSpPr>
        <p:spPr>
          <a:xfrm>
            <a:off x="8392905" y="4855336"/>
            <a:ext cx="1859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Selecting and presenting data in a poster presentation and report.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9A9322-6A2E-524E-A1E0-7F89E1BFE844}"/>
              </a:ext>
            </a:extLst>
          </p:cNvPr>
          <p:cNvSpPr txBox="1"/>
          <p:nvPr/>
        </p:nvSpPr>
        <p:spPr>
          <a:xfrm>
            <a:off x="10403289" y="4856798"/>
            <a:ext cx="1859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Reflecting on the EP process  as a screencast*</a:t>
            </a:r>
          </a:p>
          <a:p>
            <a:endParaRPr lang="en-GB" dirty="0"/>
          </a:p>
          <a:p>
            <a:r>
              <a:rPr lang="en-GB" dirty="0"/>
              <a:t>* New addition</a:t>
            </a:r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12C3F323-340A-F141-085B-BB3A53D40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43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52"/>
    </mc:Choice>
    <mc:Fallback>
      <p:transition spd="slow" advTm="12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5944-1B56-3EF1-74C9-482EC8CB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A01D0-CAFA-2B20-BD2E-A9271BB5E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54595"/>
            <a:ext cx="9271000" cy="65488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7F3772-0F23-EC31-F6F6-79AE4916A474}"/>
              </a:ext>
            </a:extLst>
          </p:cNvPr>
          <p:cNvSpPr txBox="1"/>
          <p:nvPr/>
        </p:nvSpPr>
        <p:spPr>
          <a:xfrm>
            <a:off x="0" y="6230701"/>
            <a:ext cx="136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Shared with permission.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DC29DA76-DA80-6EA5-14E6-7226AC44A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5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0"/>
    </mc:Choice>
    <mc:Fallback>
      <p:transition spd="slow" advTm="9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E684-07BC-A72F-735B-0FB78D1BE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7CC8F-E91F-98FC-D94E-1F44A16AE5B5}"/>
              </a:ext>
            </a:extLst>
          </p:cNvPr>
          <p:cNvSpPr txBox="1"/>
          <p:nvPr/>
        </p:nvSpPr>
        <p:spPr>
          <a:xfrm>
            <a:off x="0" y="6230701"/>
            <a:ext cx="136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Shared with permission.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BB2EBA92-BDC2-B7E9-2CC2-C22A6FB96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4" name="Picture 13" descr="A diagram of a language learning&#10;&#10;Description automatically generated with medium confidence">
            <a:extLst>
              <a:ext uri="{FF2B5EF4-FFF2-40B4-BE49-F238E27FC236}">
                <a16:creationId xmlns:a16="http://schemas.microsoft.com/office/drawing/2014/main" id="{17172CCD-6275-28C2-D40D-1DCDE0A96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62" y="692566"/>
            <a:ext cx="8634875" cy="57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8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13"/>
    </mc:Choice>
    <mc:Fallback>
      <p:transition spd="slow" advTm="2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4225-46E1-3A91-ADFC-59CA0C14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DE835-AC89-680B-EB50-B2D5B4BBE139}"/>
              </a:ext>
            </a:extLst>
          </p:cNvPr>
          <p:cNvSpPr txBox="1"/>
          <p:nvPr/>
        </p:nvSpPr>
        <p:spPr>
          <a:xfrm>
            <a:off x="0" y="6230701"/>
            <a:ext cx="136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Shared with permission.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4F9A786A-A6C9-9EC8-6295-7E0837078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2" name="Picture 11" descr="A poster with text and graphics&#10;&#10;Description automatically generated with medium confidence">
            <a:extLst>
              <a:ext uri="{FF2B5EF4-FFF2-40B4-BE49-F238E27FC236}">
                <a16:creationId xmlns:a16="http://schemas.microsoft.com/office/drawing/2014/main" id="{7F93DC0B-9B01-91FE-3E64-848FF8E9B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35" y="489273"/>
            <a:ext cx="9823129" cy="57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9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8"/>
    </mc:Choice>
    <mc:Fallback>
      <p:transition spd="slow" advTm="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1E07-74DB-5018-C3CE-E86580F6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and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659EF-AFA6-5DDA-FB64-A5C3A2B17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7729728" cy="3929011"/>
          </a:xfrm>
        </p:spPr>
        <p:txBody>
          <a:bodyPr>
            <a:normAutofit/>
          </a:bodyPr>
          <a:lstStyle/>
          <a:p>
            <a:r>
              <a:rPr lang="en-GB" sz="3200" dirty="0"/>
              <a:t>The journey versus the destination</a:t>
            </a:r>
          </a:p>
          <a:p>
            <a:r>
              <a:rPr lang="en-GB" sz="3200" dirty="0"/>
              <a:t>Agency and autonomy (</a:t>
            </a:r>
            <a:r>
              <a:rPr lang="en-GB" sz="3200" dirty="0" err="1"/>
              <a:t>Allwright</a:t>
            </a:r>
            <a:r>
              <a:rPr lang="en-GB" sz="3200" dirty="0"/>
              <a:t>, 2003;Hanks, 2015; Hanks 2021)</a:t>
            </a:r>
          </a:p>
          <a:p>
            <a:r>
              <a:rPr lang="en-GB" sz="3200" dirty="0"/>
              <a:t>Relevance to learners</a:t>
            </a:r>
          </a:p>
          <a:p>
            <a:r>
              <a:rPr lang="en-GB" sz="3200" dirty="0"/>
              <a:t>The digital dimension (Kim et al. 2023)</a:t>
            </a:r>
          </a:p>
          <a:p>
            <a:r>
              <a:rPr lang="en-GB" sz="3200" dirty="0"/>
              <a:t>Flexibility and adaptability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18" name="Audio 17">
            <a:extLst>
              <a:ext uri="{FF2B5EF4-FFF2-40B4-BE49-F238E27FC236}">
                <a16:creationId xmlns:a16="http://schemas.microsoft.com/office/drawing/2014/main" id="{91C7A827-E376-36C7-E5F2-53B22410E2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68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45"/>
    </mc:Choice>
    <mc:Fallback>
      <p:transition spd="slow" advTm="90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8BFA-974A-7E10-3323-DF2A6C5E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7C35B-07EF-BC16-A414-18B92FA88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Thank you for listening.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There will be an opportunity to ask questions in the live Q &amp; A during the PIM.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Alternatively, you are welcome to email me.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hlinkClick r:id="rId4"/>
              </a:rPr>
              <a:t>L.E.A.Richards@leeds.ac.uk</a:t>
            </a:r>
            <a:r>
              <a:rPr lang="en-GB" dirty="0"/>
              <a:t> 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A51D6E46-9001-7C1B-F87B-5905446B8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53"/>
    </mc:Choice>
    <mc:Fallback>
      <p:transition spd="slow" advTm="1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715" y="2322577"/>
            <a:ext cx="11335235" cy="45354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err="1">
                <a:solidFill>
                  <a:schemeClr val="tx1"/>
                </a:solidFill>
              </a:rPr>
              <a:t>Allwright</a:t>
            </a:r>
            <a:r>
              <a:rPr lang="en-GB" dirty="0">
                <a:solidFill>
                  <a:schemeClr val="tx1"/>
                </a:solidFill>
              </a:rPr>
              <a:t>, D. 2003. Exploratory Practice: rethinking practitioner research in language teaching. </a:t>
            </a:r>
            <a:r>
              <a:rPr lang="en-GB" i="1" dirty="0">
                <a:solidFill>
                  <a:schemeClr val="tx1"/>
                </a:solidFill>
              </a:rPr>
              <a:t>Language teaching research: LTR</a:t>
            </a:r>
            <a:r>
              <a:rPr lang="en-GB" dirty="0">
                <a:solidFill>
                  <a:schemeClr val="tx1"/>
                </a:solidFill>
              </a:rPr>
              <a:t>. 7(2), pp.113–141.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Archer, A. 2022. A multimodal approach to English for academic purposes in contexts of diversity. </a:t>
            </a:r>
            <a:r>
              <a:rPr lang="en-GB" i="1" dirty="0">
                <a:solidFill>
                  <a:schemeClr val="tx1"/>
                </a:solidFill>
              </a:rPr>
              <a:t>World </a:t>
            </a:r>
            <a:r>
              <a:rPr lang="en-GB" i="1" dirty="0" err="1">
                <a:solidFill>
                  <a:schemeClr val="tx1"/>
                </a:solidFill>
              </a:rPr>
              <a:t>Englishes</a:t>
            </a:r>
            <a:r>
              <a:rPr lang="en-GB" dirty="0">
                <a:solidFill>
                  <a:schemeClr val="tx1"/>
                </a:solidFill>
              </a:rPr>
              <a:t>. 41(4), pp.545–553.</a:t>
            </a:r>
          </a:p>
          <a:p>
            <a:pPr marL="0" indent="0">
              <a:buNone/>
            </a:pPr>
            <a:r>
              <a:rPr lang="en-GB" b="0" i="0" dirty="0">
                <a:solidFill>
                  <a:schemeClr val="tx1"/>
                </a:solidFill>
                <a:effectLst/>
              </a:rPr>
              <a:t>Archer, A. and Breuer, E. 2016. Introduction. A Multimodal Response to Changing Communication Landscapes in Higher Education. In: </a:t>
            </a:r>
            <a:r>
              <a:rPr lang="en-GB" b="0" i="0" dirty="0" err="1">
                <a:solidFill>
                  <a:schemeClr val="tx1"/>
                </a:solidFill>
                <a:effectLst/>
              </a:rPr>
              <a:t>Fidalgo</a:t>
            </a:r>
            <a:r>
              <a:rPr lang="en-GB" b="0" i="0" dirty="0">
                <a:solidFill>
                  <a:schemeClr val="tx1"/>
                </a:solidFill>
                <a:effectLst/>
              </a:rPr>
              <a:t>, R. </a:t>
            </a:r>
            <a:r>
              <a:rPr lang="en-GB" dirty="0">
                <a:solidFill>
                  <a:schemeClr val="tx1"/>
                </a:solidFill>
              </a:rPr>
              <a:t>and Olive, T. (series eds.) and Archer, A. and Breuer, E. O. (volume eds.), </a:t>
            </a:r>
            <a:r>
              <a:rPr lang="en-GB" i="1" dirty="0">
                <a:solidFill>
                  <a:schemeClr val="tx1"/>
                </a:solidFill>
              </a:rPr>
              <a:t>Studies in Writing: Vol. 33, Multimodality in Higher Education. </a:t>
            </a:r>
            <a:r>
              <a:rPr lang="en-GB" b="0" i="0" dirty="0">
                <a:solidFill>
                  <a:schemeClr val="tx1"/>
                </a:solidFill>
                <a:effectLst/>
              </a:rPr>
              <a:t>Leiden, Netherlands: Brill. pp.1-17.</a:t>
            </a:r>
          </a:p>
          <a:p>
            <a:pPr marL="0" indent="0">
              <a:buNone/>
            </a:pPr>
            <a:r>
              <a:rPr lang="en-GB" b="0" i="0" dirty="0" err="1">
                <a:solidFill>
                  <a:schemeClr val="tx1"/>
                </a:solidFill>
                <a:effectLst/>
              </a:rPr>
              <a:t>Bezemer</a:t>
            </a:r>
            <a:r>
              <a:rPr lang="en-GB" b="0" i="0" dirty="0">
                <a:solidFill>
                  <a:schemeClr val="tx1"/>
                </a:solidFill>
                <a:effectLst/>
              </a:rPr>
              <a:t>, J.J. and Kress, G.R. 2016. </a:t>
            </a:r>
            <a:r>
              <a:rPr lang="en-GB" b="0" i="1" dirty="0">
                <a:solidFill>
                  <a:schemeClr val="tx1"/>
                </a:solidFill>
                <a:effectLst/>
              </a:rPr>
              <a:t>Multimodality, learning and communication : a social semiotic frame</a:t>
            </a:r>
            <a:r>
              <a:rPr lang="en-GB" b="0" i="0" dirty="0">
                <a:solidFill>
                  <a:schemeClr val="tx1"/>
                </a:solidFill>
                <a:effectLst/>
              </a:rPr>
              <a:t>. London: Routledge, Taylor &amp; Francis Group.</a:t>
            </a:r>
          </a:p>
          <a:p>
            <a:pPr marL="0" indent="0">
              <a:buNone/>
            </a:pPr>
            <a:r>
              <a:rPr lang="en-GB" b="0" i="0" dirty="0">
                <a:solidFill>
                  <a:schemeClr val="tx1"/>
                </a:solidFill>
                <a:effectLst/>
              </a:rPr>
              <a:t>Crawford </a:t>
            </a:r>
            <a:r>
              <a:rPr lang="en-GB" b="0" i="0" dirty="0" err="1">
                <a:solidFill>
                  <a:schemeClr val="tx1"/>
                </a:solidFill>
                <a:effectLst/>
              </a:rPr>
              <a:t>Camiciottoli</a:t>
            </a:r>
            <a:r>
              <a:rPr lang="en-GB" b="0" i="0" dirty="0">
                <a:solidFill>
                  <a:schemeClr val="tx1"/>
                </a:solidFill>
                <a:effectLst/>
              </a:rPr>
              <a:t>, B. and </a:t>
            </a:r>
            <a:r>
              <a:rPr lang="en-GB" b="0" i="0" dirty="0" err="1">
                <a:solidFill>
                  <a:schemeClr val="tx1"/>
                </a:solidFill>
                <a:effectLst/>
              </a:rPr>
              <a:t>Campoy-Cubillo</a:t>
            </a:r>
            <a:r>
              <a:rPr lang="en-GB" b="0" i="0" dirty="0">
                <a:solidFill>
                  <a:schemeClr val="tx1"/>
                </a:solidFill>
                <a:effectLst/>
              </a:rPr>
              <a:t>, M.C. 2018. Introduction: The nexus of multimodality, multimodal literacy, and English language teaching in research and practice in higher education settings. </a:t>
            </a:r>
            <a:r>
              <a:rPr lang="en-GB" b="0" i="1" dirty="0">
                <a:solidFill>
                  <a:schemeClr val="tx1"/>
                </a:solidFill>
                <a:effectLst/>
              </a:rPr>
              <a:t>System</a:t>
            </a:r>
            <a:r>
              <a:rPr lang="en-GB" b="0" i="0" dirty="0">
                <a:solidFill>
                  <a:schemeClr val="tx1"/>
                </a:solidFill>
                <a:effectLst/>
              </a:rPr>
              <a:t>. </a:t>
            </a:r>
            <a:r>
              <a:rPr lang="en-GB" b="1" i="0" dirty="0">
                <a:solidFill>
                  <a:schemeClr val="tx1"/>
                </a:solidFill>
                <a:effectLst/>
              </a:rPr>
              <a:t>77</a:t>
            </a:r>
            <a:r>
              <a:rPr lang="en-GB" b="0" i="0" dirty="0">
                <a:solidFill>
                  <a:schemeClr val="tx1"/>
                </a:solidFill>
                <a:effectLst/>
              </a:rPr>
              <a:t>, pp.1–9.</a:t>
            </a:r>
          </a:p>
          <a:p>
            <a:pPr marL="0" indent="0">
              <a:buNone/>
            </a:pPr>
            <a:r>
              <a:rPr lang="en-GB" b="0" i="0" dirty="0" err="1">
                <a:solidFill>
                  <a:schemeClr val="tx1"/>
                </a:solidFill>
                <a:effectLst/>
              </a:rPr>
              <a:t>Consoli</a:t>
            </a:r>
            <a:r>
              <a:rPr lang="en-GB" b="0" i="0" dirty="0">
                <a:solidFill>
                  <a:schemeClr val="tx1"/>
                </a:solidFill>
                <a:effectLst/>
              </a:rPr>
              <a:t>, S. 2022. Practitioner research in a UK pre-sessional: The synergy between Exploratory Practice and student motivation. </a:t>
            </a:r>
            <a:r>
              <a:rPr lang="en-GB" b="0" i="1" dirty="0">
                <a:solidFill>
                  <a:schemeClr val="tx1"/>
                </a:solidFill>
                <a:effectLst/>
              </a:rPr>
              <a:t>Journal of English for academic purposes</a:t>
            </a:r>
            <a:r>
              <a:rPr lang="en-GB" b="0" i="0" dirty="0">
                <a:solidFill>
                  <a:schemeClr val="tx1"/>
                </a:solidFill>
                <a:effectLst/>
              </a:rPr>
              <a:t>. </a:t>
            </a:r>
            <a:r>
              <a:rPr lang="en-GB" b="1" i="0" dirty="0">
                <a:solidFill>
                  <a:schemeClr val="tx1"/>
                </a:solidFill>
                <a:effectLst/>
              </a:rPr>
              <a:t>57</a:t>
            </a:r>
            <a:r>
              <a:rPr lang="en-GB" i="0" dirty="0">
                <a:solidFill>
                  <a:schemeClr val="tx1"/>
                </a:solidFill>
                <a:effectLst/>
              </a:rPr>
              <a:t>, article no.</a:t>
            </a:r>
            <a:r>
              <a:rPr lang="en-GB" b="0" i="0" dirty="0">
                <a:solidFill>
                  <a:schemeClr val="tx1"/>
                </a:solidFill>
                <a:effectLst/>
              </a:rPr>
              <a:t>101108 [no pagination].</a:t>
            </a:r>
          </a:p>
          <a:p>
            <a:pPr marL="0" indent="0">
              <a:buNone/>
            </a:pPr>
            <a:r>
              <a:rPr lang="en-GB" b="0" i="0" dirty="0">
                <a:solidFill>
                  <a:schemeClr val="tx1"/>
                </a:solidFill>
                <a:effectLst/>
              </a:rPr>
              <a:t>Hanks, J. 2017. </a:t>
            </a:r>
            <a:r>
              <a:rPr lang="en-GB" b="0" i="1" dirty="0">
                <a:solidFill>
                  <a:schemeClr val="tx1"/>
                </a:solidFill>
                <a:effectLst/>
              </a:rPr>
              <a:t>Exploratory Practice in Language Teaching: Puzzling about principles and practices</a:t>
            </a:r>
            <a:r>
              <a:rPr lang="en-GB" b="0" i="0" dirty="0">
                <a:solidFill>
                  <a:schemeClr val="tx1"/>
                </a:solidFill>
                <a:effectLst/>
              </a:rPr>
              <a:t>. Palgrave Macmillan.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Hanks, J. 2021. Co-production and multimodality: learners as co-researchers exploring practice. </a:t>
            </a:r>
            <a:r>
              <a:rPr lang="en-GB" i="1" dirty="0">
                <a:solidFill>
                  <a:schemeClr val="tx1"/>
                </a:solidFill>
              </a:rPr>
              <a:t>Educational action research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b="1" dirty="0">
                <a:solidFill>
                  <a:schemeClr val="tx1"/>
                </a:solidFill>
              </a:rPr>
              <a:t>29</a:t>
            </a:r>
            <a:r>
              <a:rPr lang="en-GB" dirty="0">
                <a:solidFill>
                  <a:schemeClr val="tx1"/>
                </a:solidFill>
              </a:rPr>
              <a:t>(3), pp.462–482.</a:t>
            </a:r>
          </a:p>
          <a:p>
            <a:pPr marL="0" indent="0">
              <a:buNone/>
            </a:pPr>
            <a:r>
              <a:rPr lang="en-GB" b="0" i="0" dirty="0">
                <a:solidFill>
                  <a:schemeClr val="tx1"/>
                </a:solidFill>
                <a:effectLst/>
              </a:rPr>
              <a:t>Kim, Y., Belcher, D. and Peyton, C. 2023. Comparing monomodal traditional writing and digital multimodal composing in EAP classrooms: Linguistic performance and writing development. </a:t>
            </a:r>
            <a:r>
              <a:rPr lang="en-GB" b="0" i="1" dirty="0">
                <a:solidFill>
                  <a:schemeClr val="tx1"/>
                </a:solidFill>
                <a:effectLst/>
              </a:rPr>
              <a:t>Journal of English for academic purposes</a:t>
            </a:r>
            <a:r>
              <a:rPr lang="en-GB" b="0" i="0" dirty="0">
                <a:solidFill>
                  <a:schemeClr val="tx1"/>
                </a:solidFill>
                <a:effectLst/>
              </a:rPr>
              <a:t>. </a:t>
            </a:r>
            <a:r>
              <a:rPr lang="en-GB" b="1" i="0" dirty="0">
                <a:solidFill>
                  <a:schemeClr val="tx1"/>
                </a:solidFill>
                <a:effectLst/>
              </a:rPr>
              <a:t>64</a:t>
            </a:r>
            <a:r>
              <a:rPr lang="en-GB" i="0" dirty="0">
                <a:solidFill>
                  <a:schemeClr val="tx1"/>
                </a:solidFill>
                <a:effectLst/>
              </a:rPr>
              <a:t>,</a:t>
            </a:r>
            <a:r>
              <a:rPr lang="en-GB" b="1" i="0" dirty="0">
                <a:solidFill>
                  <a:schemeClr val="tx1"/>
                </a:solidFill>
                <a:effectLst/>
              </a:rPr>
              <a:t> </a:t>
            </a:r>
            <a:r>
              <a:rPr lang="en-GB" i="0" dirty="0">
                <a:solidFill>
                  <a:schemeClr val="tx1"/>
                </a:solidFill>
                <a:effectLst/>
              </a:rPr>
              <a:t>article no:</a:t>
            </a:r>
            <a:r>
              <a:rPr lang="en-GB" dirty="0">
                <a:solidFill>
                  <a:schemeClr val="tx1"/>
                </a:solidFill>
              </a:rPr>
              <a:t> 1</a:t>
            </a:r>
            <a:r>
              <a:rPr lang="en-GB" b="0" i="0" dirty="0">
                <a:solidFill>
                  <a:schemeClr val="tx1"/>
                </a:solidFill>
                <a:effectLst/>
              </a:rPr>
              <a:t>01247 [no pagination]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err="1">
                <a:solidFill>
                  <a:schemeClr val="tx1"/>
                </a:solidFill>
              </a:rPr>
              <a:t>Lacković</a:t>
            </a:r>
            <a:r>
              <a:rPr lang="en-GB" dirty="0">
                <a:solidFill>
                  <a:schemeClr val="tx1"/>
                </a:solidFill>
              </a:rPr>
              <a:t>, N. and Popova, B. 2021. Multimodality and socio-materiality of lectures in global universities’ media: accounting for bodies and things. </a:t>
            </a:r>
            <a:r>
              <a:rPr lang="en-GB" i="1" dirty="0">
                <a:solidFill>
                  <a:schemeClr val="tx1"/>
                </a:solidFill>
              </a:rPr>
              <a:t>Learning, media and technology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b="1" dirty="0">
                <a:solidFill>
                  <a:schemeClr val="tx1"/>
                </a:solidFill>
              </a:rPr>
              <a:t>46</a:t>
            </a:r>
            <a:r>
              <a:rPr lang="en-GB" dirty="0">
                <a:solidFill>
                  <a:schemeClr val="tx1"/>
                </a:solidFill>
              </a:rPr>
              <a:t>(4), pp.531–549.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Lea, M. R., and Street B, V. 2006. The ‘Academic Literacies’ Model: Theory and Applications. </a:t>
            </a:r>
            <a:r>
              <a:rPr lang="en-GB" i="1" dirty="0">
                <a:solidFill>
                  <a:schemeClr val="tx1"/>
                </a:solidFill>
              </a:rPr>
              <a:t>Theory Into Practice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b="1" dirty="0">
                <a:solidFill>
                  <a:schemeClr val="tx1"/>
                </a:solidFill>
              </a:rPr>
              <a:t>45</a:t>
            </a:r>
            <a:r>
              <a:rPr lang="en-GB" dirty="0">
                <a:solidFill>
                  <a:schemeClr val="tx1"/>
                </a:solidFill>
              </a:rPr>
              <a:t>(4), pp. 368–77.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Swales, J.M. 2009. When there is no perfect text: Approaches to the EAP practitioner’s dilemma. </a:t>
            </a:r>
            <a:r>
              <a:rPr lang="en-GB" i="1" dirty="0">
                <a:solidFill>
                  <a:schemeClr val="tx1"/>
                </a:solidFill>
              </a:rPr>
              <a:t>Journal of English for academic purposes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b="1" dirty="0">
                <a:solidFill>
                  <a:schemeClr val="tx1"/>
                </a:solidFill>
              </a:rPr>
              <a:t>8</a:t>
            </a:r>
            <a:r>
              <a:rPr lang="en-GB" dirty="0">
                <a:solidFill>
                  <a:schemeClr val="tx1"/>
                </a:solidFill>
              </a:rPr>
              <a:t>(1), pp.5–13. </a:t>
            </a:r>
          </a:p>
          <a:p>
            <a:pPr marL="0" indent="0">
              <a:buNone/>
            </a:pPr>
            <a:r>
              <a:rPr lang="en-GB" dirty="0" err="1">
                <a:solidFill>
                  <a:schemeClr val="tx1"/>
                </a:solidFill>
              </a:rPr>
              <a:t>Trimbur</a:t>
            </a:r>
            <a:r>
              <a:rPr lang="en-GB" dirty="0">
                <a:solidFill>
                  <a:schemeClr val="tx1"/>
                </a:solidFill>
              </a:rPr>
              <a:t>, J. and Press, K. 2015. When was multimodality? Modality and the Rhetoric of Transparency. In: </a:t>
            </a:r>
            <a:r>
              <a:rPr lang="en-GB" b="0" i="0" dirty="0">
                <a:solidFill>
                  <a:schemeClr val="tx1"/>
                </a:solidFill>
                <a:effectLst/>
              </a:rPr>
              <a:t>Archer, A. and Breuer, E.O. (eds.). 2015. </a:t>
            </a:r>
            <a:r>
              <a:rPr lang="en-GB" b="0" i="1" dirty="0">
                <a:solidFill>
                  <a:schemeClr val="tx1"/>
                </a:solidFill>
                <a:effectLst/>
              </a:rPr>
              <a:t>Multimodality in writing : the state of the art in theory, methodology and pedagogy</a:t>
            </a:r>
            <a:r>
              <a:rPr lang="en-GB" b="0" i="0" dirty="0">
                <a:solidFill>
                  <a:schemeClr val="tx1"/>
                </a:solidFill>
                <a:effectLst/>
              </a:rPr>
              <a:t>. [Online]. [</a:t>
            </a:r>
            <a:r>
              <a:rPr lang="en-GB" dirty="0">
                <a:solidFill>
                  <a:schemeClr val="tx1"/>
                </a:solidFill>
              </a:rPr>
              <a:t>Accessed 20 October 2023]. </a:t>
            </a:r>
            <a:r>
              <a:rPr lang="en-GB" b="0" i="0" dirty="0">
                <a:solidFill>
                  <a:schemeClr val="tx1"/>
                </a:solidFill>
                <a:effectLst/>
              </a:rPr>
              <a:t>Leiden, Netherlands: Brill. </a:t>
            </a:r>
            <a:r>
              <a:rPr lang="en-GB" dirty="0">
                <a:solidFill>
                  <a:schemeClr val="tx1"/>
                </a:solidFill>
              </a:rPr>
              <a:t>pp. 19-41.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University of Leeds. 2023. </a:t>
            </a:r>
            <a:r>
              <a:rPr lang="en-GB" i="1" dirty="0">
                <a:solidFill>
                  <a:schemeClr val="tx1"/>
                </a:solidFill>
              </a:rPr>
              <a:t>Postgraduate pre-sessional English. </a:t>
            </a:r>
            <a:r>
              <a:rPr lang="en-GB" dirty="0">
                <a:solidFill>
                  <a:schemeClr val="tx1"/>
                </a:solidFill>
              </a:rPr>
              <a:t>[Online]. [Accessed 23 October 2023]. Available from: </a:t>
            </a:r>
            <a:r>
              <a:rPr lang="en-GB" dirty="0">
                <a:solidFill>
                  <a:schemeClr val="tx1"/>
                </a:solidFill>
                <a:hlinkClick r:id="rId4"/>
              </a:rPr>
              <a:t>https://www.leeds.ac.uk/presessional</a:t>
            </a:r>
            <a:r>
              <a:rPr lang="en-GB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BC34B7EF-B0F1-D9D2-ADAD-6CF620FC1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8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7"/>
    </mc:Choice>
    <mc:Fallback>
      <p:transition spd="slow" advTm="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9A09-2547-A31D-A38F-A977E2C8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of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3F728-5C4A-D99B-CBB4-8AFF474DF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7729728" cy="4219956"/>
          </a:xfrm>
        </p:spPr>
        <p:txBody>
          <a:bodyPr>
            <a:normAutofit/>
          </a:bodyPr>
          <a:lstStyle/>
          <a:p>
            <a:r>
              <a:rPr lang="en-GB" sz="2800" dirty="0"/>
              <a:t>Introduce the concept of Exploratory Practice (EP) as a pedagogic approach</a:t>
            </a:r>
          </a:p>
          <a:p>
            <a:r>
              <a:rPr lang="en-GB" sz="2800" dirty="0"/>
              <a:t>Contextualise EP as a pedagogic choice at Leeds</a:t>
            </a:r>
          </a:p>
          <a:p>
            <a:r>
              <a:rPr lang="en-GB" sz="2800" dirty="0"/>
              <a:t>Evidence the multimodality inherent in EP</a:t>
            </a:r>
          </a:p>
          <a:p>
            <a:r>
              <a:rPr lang="en-GB" sz="2800" dirty="0"/>
              <a:t>Invite EAP professionals to consider EP as a framework for inclusive multimodal teaching and learning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9425564A-564C-86DF-2BC7-4E0ABB14EE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44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03"/>
    </mc:Choice>
    <mc:Fallback>
      <p:transition spd="slow" advTm="4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2F73-CDDB-9191-0C48-9BD0E48B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20121-0756-02CF-5CC3-850956DF1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0058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Multimodality in UK HE</a:t>
            </a:r>
          </a:p>
          <a:p>
            <a:r>
              <a:rPr lang="en-US" sz="2800" dirty="0"/>
              <a:t>Challenges of intermediate multidisciplinary EAP</a:t>
            </a:r>
          </a:p>
          <a:p>
            <a:r>
              <a:rPr lang="en-US" sz="2800" dirty="0"/>
              <a:t>The multimodality of EP</a:t>
            </a:r>
          </a:p>
          <a:p>
            <a:r>
              <a:rPr lang="en-US" sz="2800" dirty="0"/>
              <a:t>EP in practice, with examples of posters</a:t>
            </a:r>
          </a:p>
          <a:p>
            <a:r>
              <a:rPr lang="en-US" sz="2800" dirty="0"/>
              <a:t>Implications and application</a:t>
            </a:r>
          </a:p>
          <a:p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38" name="Audio 37">
            <a:extLst>
              <a:ext uri="{FF2B5EF4-FFF2-40B4-BE49-F238E27FC236}">
                <a16:creationId xmlns:a16="http://schemas.microsoft.com/office/drawing/2014/main" id="{D88D0B9E-5755-CA2A-71A8-5CCD241F36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9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60"/>
    </mc:Choice>
    <mc:Fallback>
      <p:transition spd="slow" advTm="2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53D0A-4C58-A4C3-610C-F62C8D49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Defining multimodality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A7C7F-A81F-D71A-F44E-8CA3BF8FE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849" y="2638045"/>
            <a:ext cx="7970017" cy="3733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“[...] the ability to successfully engage with texts that integrate different semiotic resources.” </a:t>
            </a:r>
          </a:p>
          <a:p>
            <a:pPr marL="0" indent="0" algn="r">
              <a:buNone/>
            </a:pPr>
            <a:r>
              <a:rPr lang="en-GB" sz="2400" dirty="0"/>
              <a:t>	</a:t>
            </a:r>
            <a:r>
              <a:rPr lang="en-GB" sz="2000" dirty="0"/>
              <a:t>(Crawford </a:t>
            </a:r>
            <a:r>
              <a:rPr lang="en-GB" sz="2000" dirty="0" err="1"/>
              <a:t>Camiciottoli</a:t>
            </a:r>
            <a:r>
              <a:rPr lang="en-GB" sz="2000" dirty="0"/>
              <a:t> and </a:t>
            </a:r>
            <a:r>
              <a:rPr lang="en-GB" sz="2000" dirty="0" err="1"/>
              <a:t>Campoy-Cubillo</a:t>
            </a:r>
            <a:r>
              <a:rPr lang="en-GB" sz="2000" dirty="0"/>
              <a:t>, 2018, p.1)</a:t>
            </a:r>
          </a:p>
          <a:p>
            <a:pPr marL="0" indent="0" algn="r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“Multimodal pedagogies [in EAP] encourage the use of a range of modes (such as talk, writing, music, images) and a range of resources (including multilingual, experiential, embodied, and technologically-driven).”</a:t>
            </a:r>
          </a:p>
          <a:p>
            <a:pPr marL="0" indent="0" algn="r">
              <a:buNone/>
            </a:pPr>
            <a:r>
              <a:rPr lang="en-GB" sz="2000" dirty="0"/>
              <a:t>(Archer, 2022, p.545) </a:t>
            </a:r>
          </a:p>
          <a:p>
            <a:endParaRPr lang="en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96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Multimodality in (UK) 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910240"/>
          </a:xfrm>
        </p:spPr>
        <p:txBody>
          <a:bodyPr>
            <a:normAutofit/>
          </a:bodyPr>
          <a:lstStyle/>
          <a:p>
            <a:r>
              <a:rPr lang="en-GB" sz="2800" dirty="0"/>
              <a:t>Ubiquitous </a:t>
            </a:r>
          </a:p>
          <a:p>
            <a:pPr marL="0" indent="0" algn="r">
              <a:buNone/>
            </a:pPr>
            <a:r>
              <a:rPr lang="en-GB" sz="2800" dirty="0"/>
              <a:t>(Archer and Breuer, 2016)</a:t>
            </a:r>
          </a:p>
          <a:p>
            <a:r>
              <a:rPr lang="en-GB" sz="2800" dirty="0"/>
              <a:t>Result of ‘digital revolution’ </a:t>
            </a:r>
          </a:p>
          <a:p>
            <a:pPr marL="0" indent="0" algn="r">
              <a:buNone/>
            </a:pPr>
            <a:r>
              <a:rPr lang="en-GB" sz="2800" dirty="0"/>
              <a:t>(</a:t>
            </a:r>
            <a:r>
              <a:rPr lang="en-GB" sz="2800" dirty="0" err="1"/>
              <a:t>Trimbur</a:t>
            </a:r>
            <a:r>
              <a:rPr lang="en-GB" sz="2800" dirty="0"/>
              <a:t> and Press, 2015)</a:t>
            </a:r>
          </a:p>
          <a:p>
            <a:r>
              <a:rPr lang="en-GB" sz="2800" dirty="0"/>
              <a:t>Cross- and inter-disciplinary </a:t>
            </a:r>
          </a:p>
          <a:p>
            <a:pPr marL="0" indent="0" algn="r">
              <a:buNone/>
            </a:pPr>
            <a:r>
              <a:rPr lang="en-GB" sz="2800" dirty="0"/>
              <a:t>(</a:t>
            </a:r>
            <a:r>
              <a:rPr lang="en-GB" sz="2800" dirty="0" err="1"/>
              <a:t>Bezemer</a:t>
            </a:r>
            <a:r>
              <a:rPr lang="en-GB" sz="2800" dirty="0"/>
              <a:t> and Kress, 2016)</a:t>
            </a:r>
          </a:p>
          <a:p>
            <a:endParaRPr lang="en-GB" sz="2800" dirty="0"/>
          </a:p>
        </p:txBody>
      </p:sp>
      <p:pic>
        <p:nvPicPr>
          <p:cNvPr id="36" name="Audio 35">
            <a:extLst>
              <a:ext uri="{FF2B5EF4-FFF2-40B4-BE49-F238E27FC236}">
                <a16:creationId xmlns:a16="http://schemas.microsoft.com/office/drawing/2014/main" id="{0673D69E-7293-D406-AA4C-8D033843BC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34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65"/>
    </mc:Choice>
    <mc:Fallback>
      <p:transition spd="slow" advTm="68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University of Leeds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ELU0101 Academic English for Postgraduate Studies (AEPS) Level 1</a:t>
            </a:r>
          </a:p>
          <a:p>
            <a:r>
              <a:rPr lang="en-GB" sz="2800" dirty="0"/>
              <a:t>Year round PGT (University of Leeds, 2023)</a:t>
            </a:r>
          </a:p>
          <a:p>
            <a:r>
              <a:rPr lang="en-GB" sz="2800" dirty="0"/>
              <a:t>IELTS entry level 5.0, spikey profiles</a:t>
            </a:r>
          </a:p>
          <a:p>
            <a:r>
              <a:rPr lang="en-GB" sz="2800" dirty="0"/>
              <a:t>Multidisciplinary</a:t>
            </a:r>
          </a:p>
        </p:txBody>
      </p:sp>
      <p:pic>
        <p:nvPicPr>
          <p:cNvPr id="36" name="Audio 35">
            <a:extLst>
              <a:ext uri="{FF2B5EF4-FFF2-40B4-BE49-F238E27FC236}">
                <a16:creationId xmlns:a16="http://schemas.microsoft.com/office/drawing/2014/main" id="{545A56AF-A939-6865-20A0-5A2991835A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56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65"/>
    </mc:Choice>
    <mc:Fallback>
      <p:transition spd="slow" advTm="6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7701E-7D05-7BF7-2327-1EE4E9FE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for AEPS Level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4BA40-1362-23AA-EE72-2451BF220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71446" indent="-171446"/>
            <a:r>
              <a:rPr lang="en-GB" sz="2800" dirty="0"/>
              <a:t>Tension between disciplinary expertise, linguistic competence and contextual familiarity</a:t>
            </a:r>
          </a:p>
          <a:p>
            <a:pPr marL="171446" indent="-171446"/>
            <a:r>
              <a:rPr lang="en-GB" sz="2800" dirty="0"/>
              <a:t>Disciplinary representation (Swales, 2009) </a:t>
            </a:r>
          </a:p>
          <a:p>
            <a:pPr marL="171446" indent="-171446"/>
            <a:r>
              <a:rPr lang="en-GB" sz="2800" dirty="0"/>
              <a:t>Time constraints of pre-sessional courses</a:t>
            </a:r>
          </a:p>
          <a:p>
            <a:pPr marL="171446" indent="-171446"/>
            <a:r>
              <a:rPr lang="en-GB" sz="2800" dirty="0"/>
              <a:t>Uptake of extracurricular opportunities</a:t>
            </a:r>
          </a:p>
          <a:p>
            <a:pPr marL="171446" indent="-171446"/>
            <a:r>
              <a:rPr lang="en-GB" sz="2800" dirty="0"/>
              <a:t>Competing external demands*</a:t>
            </a:r>
          </a:p>
          <a:p>
            <a:pPr marL="0" indent="0" algn="r">
              <a:buNone/>
            </a:pPr>
            <a:r>
              <a:rPr lang="en-GB" sz="1600" dirty="0"/>
              <a:t>*See recent changes to visa regulations for PGT students</a:t>
            </a:r>
          </a:p>
          <a:p>
            <a:pPr marL="171446" indent="-171446"/>
            <a:endParaRPr lang="en-GB" sz="2800" dirty="0"/>
          </a:p>
        </p:txBody>
      </p:sp>
      <p:pic>
        <p:nvPicPr>
          <p:cNvPr id="52" name="Audio 51">
            <a:extLst>
              <a:ext uri="{FF2B5EF4-FFF2-40B4-BE49-F238E27FC236}">
                <a16:creationId xmlns:a16="http://schemas.microsoft.com/office/drawing/2014/main" id="{ACEBAE82-D8B6-C8B9-229E-6BD2B63513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04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71"/>
    </mc:Choice>
    <mc:Fallback>
      <p:transition spd="slow" advTm="11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F45C-684C-204E-14C0-5244AB64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 as a pedagogic approach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B05CD-5DCB-0E2E-E706-7B9D2C866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7729728" cy="3647009"/>
          </a:xfrm>
        </p:spPr>
        <p:txBody>
          <a:bodyPr>
            <a:noAutofit/>
          </a:bodyPr>
          <a:lstStyle/>
          <a:p>
            <a:r>
              <a:rPr lang="en-GB" sz="2800" dirty="0"/>
              <a:t>7 principles (</a:t>
            </a:r>
            <a:r>
              <a:rPr lang="en-GB" sz="2800" dirty="0" err="1"/>
              <a:t>Allwright</a:t>
            </a:r>
            <a:r>
              <a:rPr lang="en-GB" sz="2800" dirty="0"/>
              <a:t>, 2003)</a:t>
            </a:r>
          </a:p>
          <a:p>
            <a:r>
              <a:rPr lang="en-GB" sz="2800" dirty="0"/>
              <a:t>Potential Exploitable Pedagogic Activities (Hanks, 2017)</a:t>
            </a:r>
          </a:p>
          <a:p>
            <a:r>
              <a:rPr lang="en-GB" sz="2800" dirty="0" err="1"/>
              <a:t>Sociomaterial</a:t>
            </a:r>
            <a:r>
              <a:rPr lang="en-GB" sz="2800" dirty="0"/>
              <a:t> endeavour (</a:t>
            </a:r>
            <a:r>
              <a:rPr lang="en-GB" sz="2800" dirty="0" err="1">
                <a:solidFill>
                  <a:schemeClr val="tx1"/>
                </a:solidFill>
              </a:rPr>
              <a:t>Lacković</a:t>
            </a:r>
            <a:r>
              <a:rPr lang="en-GB" sz="2800" dirty="0">
                <a:solidFill>
                  <a:schemeClr val="tx1"/>
                </a:solidFill>
              </a:rPr>
              <a:t> and Popova, 2021)</a:t>
            </a:r>
            <a:endParaRPr lang="en-GB" sz="2800" dirty="0"/>
          </a:p>
          <a:p>
            <a:r>
              <a:rPr lang="en-GB" sz="2800" dirty="0"/>
              <a:t>Consensus and cooperation building (Hanks, 2021)</a:t>
            </a:r>
          </a:p>
          <a:p>
            <a:r>
              <a:rPr lang="en-GB" sz="2800" dirty="0"/>
              <a:t>Practitioner motivation (</a:t>
            </a:r>
            <a:r>
              <a:rPr lang="en-GB" sz="2800" dirty="0" err="1"/>
              <a:t>Consoli</a:t>
            </a:r>
            <a:r>
              <a:rPr lang="en-GB" sz="2800" dirty="0"/>
              <a:t>, 2021)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40" name="Audio 39">
            <a:extLst>
              <a:ext uri="{FF2B5EF4-FFF2-40B4-BE49-F238E27FC236}">
                <a16:creationId xmlns:a16="http://schemas.microsoft.com/office/drawing/2014/main" id="{B842485C-3762-081C-460F-1EAFEB6F98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69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37"/>
    </mc:Choice>
    <mc:Fallback>
      <p:transition spd="slow" advTm="14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3DFF-9827-34DE-397E-E7CA6BC2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multimodality of 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E4453-781A-6BF2-044A-39A1BF64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7729728" cy="3982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“[…] using multimodal methods to explore their puzzles, and posters or ‘sticky objects’, to disseminate their work, learners are potent agenda-setters, investigators and theorisers […]”</a:t>
            </a:r>
          </a:p>
          <a:p>
            <a:pPr marL="0" indent="0" algn="r">
              <a:buNone/>
            </a:pPr>
            <a:r>
              <a:rPr lang="en-GB" sz="2800" dirty="0"/>
              <a:t>(Hanks, 2021, p.463)</a:t>
            </a:r>
          </a:p>
        </p:txBody>
      </p:sp>
      <p:pic>
        <p:nvPicPr>
          <p:cNvPr id="24" name="Audio 23">
            <a:extLst>
              <a:ext uri="{FF2B5EF4-FFF2-40B4-BE49-F238E27FC236}">
                <a16:creationId xmlns:a16="http://schemas.microsoft.com/office/drawing/2014/main" id="{C21B1F1F-67E0-63AA-CC9A-EACCBFDF2B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89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37"/>
    </mc:Choice>
    <mc:Fallback>
      <p:transition spd="slow" advTm="6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9|5.8|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5.1|12.4|9.8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3|3|2.9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|17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1.4|1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2|11.7|2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1.2|28.6|11.4|10.8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34.8|23.4|23.2|1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6.6|9.1|17|24.9|21.1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63BCF23801F8408A544562C3F33114" ma:contentTypeVersion="5" ma:contentTypeDescription="Create a new document." ma:contentTypeScope="" ma:versionID="118f63b734d2fa0b30cbb782bf81d00c">
  <xsd:schema xmlns:xsd="http://www.w3.org/2001/XMLSchema" xmlns:xs="http://www.w3.org/2001/XMLSchema" xmlns:p="http://schemas.microsoft.com/office/2006/metadata/properties" xmlns:ns2="da273767-4570-4d6c-81ef-eb21a9c9faab" targetNamespace="http://schemas.microsoft.com/office/2006/metadata/properties" ma:root="true" ma:fieldsID="86e2c12fe62f9c155abc2cdde5fbf587" ns2:_="">
    <xsd:import namespace="da273767-4570-4d6c-81ef-eb21a9c9fa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73767-4570-4d6c-81ef-eb21a9c9fa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A8915D-A647-4085-BF89-232F2F32B007}"/>
</file>

<file path=customXml/itemProps2.xml><?xml version="1.0" encoding="utf-8"?>
<ds:datastoreItem xmlns:ds="http://schemas.openxmlformats.org/officeDocument/2006/customXml" ds:itemID="{655A5A31-A7FA-4B5A-BD9E-8C5FD320F2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726F7E-4034-4D30-BA7D-E1995AF996A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1366faf1-a34f-495a-a47c-445217ffe5b3"/>
    <ds:schemaRef ds:uri="http://schemas.openxmlformats.org/package/2006/metadata/core-properties"/>
    <ds:schemaRef ds:uri="e3060dd4-3e4f-4fe5-b88f-a928187c0acd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6202</TotalTime>
  <Words>1213</Words>
  <Application>Microsoft Macintosh PowerPoint</Application>
  <PresentationFormat>Widescreen</PresentationFormat>
  <Paragraphs>121</Paragraphs>
  <Slides>16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Gill Sans MT</vt:lpstr>
      <vt:lpstr>RealpageTIM4</vt:lpstr>
      <vt:lpstr>Parcel</vt:lpstr>
      <vt:lpstr>The multimodal affordances of Exploratory Practice</vt:lpstr>
      <vt:lpstr>Aims of this presentation</vt:lpstr>
      <vt:lpstr>Overview</vt:lpstr>
      <vt:lpstr>Defining multimodality</vt:lpstr>
      <vt:lpstr>Multimodality in (UK) HE</vt:lpstr>
      <vt:lpstr>The University of Leeds context</vt:lpstr>
      <vt:lpstr>Challenges for AEPS Level 1</vt:lpstr>
      <vt:lpstr>EP as a pedagogic approach</vt:lpstr>
      <vt:lpstr>The multimodality of EP</vt:lpstr>
      <vt:lpstr>EP in practice</vt:lpstr>
      <vt:lpstr>Example 1</vt:lpstr>
      <vt:lpstr>Example 2</vt:lpstr>
      <vt:lpstr>PowerPoint Presentation</vt:lpstr>
      <vt:lpstr>Implications and application</vt:lpstr>
      <vt:lpstr>Thank you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Richards</dc:creator>
  <cp:lastModifiedBy>Laura Richards</cp:lastModifiedBy>
  <cp:revision>50</cp:revision>
  <dcterms:created xsi:type="dcterms:W3CDTF">2023-10-24T12:37:30Z</dcterms:created>
  <dcterms:modified xsi:type="dcterms:W3CDTF">2023-10-30T20:40:15Z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0x0101008363BCF23801F8408A544562C3F33114</vt:lpwstr>
  </property>
</Properties>
</file>