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8_5195C04D.xml" ContentType="application/vnd.ms-powerpoint.comments+xml"/>
  <Override PartName="/ppt/comments/modernComment_112_107C016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0" r:id="rId5"/>
    <p:sldId id="279" r:id="rId6"/>
    <p:sldId id="257" r:id="rId7"/>
    <p:sldId id="258" r:id="rId8"/>
    <p:sldId id="271" r:id="rId9"/>
    <p:sldId id="284" r:id="rId10"/>
    <p:sldId id="269" r:id="rId11"/>
    <p:sldId id="272" r:id="rId12"/>
    <p:sldId id="275" r:id="rId13"/>
    <p:sldId id="281" r:id="rId14"/>
    <p:sldId id="277" r:id="rId15"/>
    <p:sldId id="276" r:id="rId16"/>
    <p:sldId id="274" r:id="rId17"/>
    <p:sldId id="278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152741-226B-C06B-7606-794CC1861F81}" name="Hardman, William" initials="HW" userId="S::wilhard@liverpool.ac.uk::5fb91d09-9059-47a2-87ae-02f9c5430825" providerId="AD"/>
  <p188:author id="{C8C2FB75-375D-05C1-B9CD-F3DCF62292CB}" name="Driscoll, Jeni" initials="DJ" userId="S::jenid21@liverpool.ac.uk::ac9cf833-0c1d-4c3b-8dbe-b14237a7fb19" providerId="AD"/>
  <p188:author id="{0E2844CF-1C53-1985-466D-D4063B5F6C1D}" name="Rob PLAYFAIR (Student)" initials="R(" userId="S::rplayf01_student.bbk.ac.uk#ext#@theuniversityofliverpool.onmicrosoft.com::af8f92dc-922c-4711-a850-1c30f841ad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35DD9-40BB-4413-A408-131D0FBB5ED8}" v="1221" dt="2022-10-28T01:06:58.884"/>
    <p1510:client id="{5A94D57B-9866-F847-9AD3-ED32A04A1D8C}" v="1966" dt="2022-10-28T07:22:28.274"/>
    <p1510:client id="{6DE9ABA6-F261-4690-A260-1FA0C4C148DE}" v="131" dt="2022-10-28T00:05:31.109"/>
    <p1510:client id="{99A7213E-5398-5524-2FE0-476CC5EB9BF0}" v="78" dt="2022-10-28T07:46:59.207"/>
    <p1510:client id="{9DD93E12-77D8-4BE2-A816-7D3086836FFD}" v="14" dt="2022-10-28T06:53:37.694"/>
    <p1510:client id="{E3E117B8-9374-4325-B26E-A441CD4A9392}" v="48" dt="2022-10-28T06:40:34.019"/>
    <p1510:client id="{EF669986-A0AB-0357-77C8-5A42821B797E}" v="35" dt="2022-10-27T23:10:0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PLAYFAIR (Student)" userId="S::rplayf01_student.bbk.ac.uk#ext#@theuniversityofliverpool.onmicrosoft.com::af8f92dc-922c-4711-a850-1c30f841ad7f" providerId="AD" clId="Web-{506A5D6A-6008-461E-BA5E-E9A8153C5823}"/>
    <pc:docChg chg="mod addSld delSld modSld addMainMaster modMainMaster">
      <pc:chgData name="Rob PLAYFAIR (Student)" userId="S::rplayf01_student.bbk.ac.uk#ext#@theuniversityofliverpool.onmicrosoft.com::af8f92dc-922c-4711-a850-1c30f841ad7f" providerId="AD" clId="Web-{506A5D6A-6008-461E-BA5E-E9A8153C5823}" dt="2022-10-19T20:22:20.593" v="535"/>
      <pc:docMkLst>
        <pc:docMk/>
      </pc:docMkLst>
      <pc:sldChg chg="modSp del">
        <pc:chgData name="Rob PLAYFAIR (Student)" userId="S::rplayf01_student.bbk.ac.uk#ext#@theuniversityofliverpool.onmicrosoft.com::af8f92dc-922c-4711-a850-1c30f841ad7f" providerId="AD" clId="Web-{506A5D6A-6008-461E-BA5E-E9A8153C5823}" dt="2022-10-19T19:27:51.702" v="80"/>
        <pc:sldMkLst>
          <pc:docMk/>
          <pc:sldMk cId="3783903158" sldId="256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9:26:43.356" v="68" actId="20577"/>
          <ac:spMkLst>
            <pc:docMk/>
            <pc:sldMk cId="3783903158" sldId="256"/>
            <ac:spMk id="5" creationId="{B259C4FE-107C-B174-A0EF-797DA7E32C9A}"/>
          </ac:spMkLst>
        </pc:spChg>
      </pc:sldChg>
      <pc:sldChg chg="modSp add del">
        <pc:chgData name="Rob PLAYFAIR (Student)" userId="S::rplayf01_student.bbk.ac.uk#ext#@theuniversityofliverpool.onmicrosoft.com::af8f92dc-922c-4711-a850-1c30f841ad7f" providerId="AD" clId="Web-{506A5D6A-6008-461E-BA5E-E9A8153C5823}" dt="2022-10-19T19:27:51.702" v="79"/>
        <pc:sldMkLst>
          <pc:docMk/>
          <pc:sldMk cId="810296754" sldId="261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9:27:38.232" v="74" actId="20577"/>
          <ac:spMkLst>
            <pc:docMk/>
            <pc:sldMk cId="810296754" sldId="261"/>
            <ac:spMk id="5" creationId="{B259C4FE-107C-B174-A0EF-797DA7E32C9A}"/>
          </ac:spMkLst>
        </pc:spChg>
      </pc:sldChg>
      <pc:sldChg chg="modSp add del">
        <pc:chgData name="Rob PLAYFAIR (Student)" userId="S::rplayf01_student.bbk.ac.uk#ext#@theuniversityofliverpool.onmicrosoft.com::af8f92dc-922c-4711-a850-1c30f841ad7f" providerId="AD" clId="Web-{506A5D6A-6008-461E-BA5E-E9A8153C5823}" dt="2022-10-19T19:23:56.006" v="39"/>
        <pc:sldMkLst>
          <pc:docMk/>
          <pc:sldMk cId="1099480935" sldId="262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9:23:07.036" v="26" actId="20577"/>
          <ac:spMkLst>
            <pc:docMk/>
            <pc:sldMk cId="1099480935" sldId="262"/>
            <ac:spMk id="3" creationId="{BB8E5FA6-1551-07E7-5167-07662EC59CE6}"/>
          </ac:spMkLst>
        </pc:spChg>
      </pc:sldChg>
      <pc:sldChg chg="add">
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<pc:sldMkLst>
          <pc:docMk/>
          <pc:sldMk cId="126627659" sldId="263"/>
        </pc:sldMkLst>
      </pc:sldChg>
      <pc:sldChg chg="add">
        <pc:chgData name="Rob PLAYFAIR (Student)" userId="S::rplayf01_student.bbk.ac.uk#ext#@theuniversityofliverpool.onmicrosoft.com::af8f92dc-922c-4711-a850-1c30f841ad7f" providerId="AD" clId="Web-{506A5D6A-6008-461E-BA5E-E9A8153C5823}" dt="2022-10-19T12:38:12.699" v="3"/>
        <pc:sldMkLst>
          <pc:docMk/>
          <pc:sldMk cId="63884455" sldId="264"/>
        </pc:sldMkLst>
      </pc:sldChg>
      <pc:sldChg chg="add">
        <pc:chgData name="Rob PLAYFAIR (Student)" userId="S::rplayf01_student.bbk.ac.uk#ext#@theuniversityofliverpool.onmicrosoft.com::af8f92dc-922c-4711-a850-1c30f841ad7f" providerId="AD" clId="Web-{506A5D6A-6008-461E-BA5E-E9A8153C5823}" dt="2022-10-19T12:38:12.730" v="4"/>
        <pc:sldMkLst>
          <pc:docMk/>
          <pc:sldMk cId="1296844534" sldId="265"/>
        </pc:sldMkLst>
      </pc:sldChg>
      <pc:sldChg chg="add">
        <pc:chgData name="Rob PLAYFAIR (Student)" userId="S::rplayf01_student.bbk.ac.uk#ext#@theuniversityofliverpool.onmicrosoft.com::af8f92dc-922c-4711-a850-1c30f841ad7f" providerId="AD" clId="Web-{506A5D6A-6008-461E-BA5E-E9A8153C5823}" dt="2022-10-19T12:38:12.777" v="5"/>
        <pc:sldMkLst>
          <pc:docMk/>
          <pc:sldMk cId="2524163394" sldId="266"/>
        </pc:sldMkLst>
      </pc:sldChg>
      <pc:sldChg chg="modSp new">
        <pc:chgData name="Rob PLAYFAIR (Student)" userId="S::rplayf01_student.bbk.ac.uk#ext#@theuniversityofliverpool.onmicrosoft.com::af8f92dc-922c-4711-a850-1c30f841ad7f" providerId="AD" clId="Web-{506A5D6A-6008-461E-BA5E-E9A8153C5823}" dt="2022-10-19T12:39:34.015" v="24" actId="20577"/>
        <pc:sldMkLst>
          <pc:docMk/>
          <pc:sldMk cId="2344152585" sldId="267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2:39:34.015" v="24" actId="20577"/>
          <ac:spMkLst>
            <pc:docMk/>
            <pc:sldMk cId="2344152585" sldId="267"/>
            <ac:spMk id="2" creationId="{E38C6A42-17A0-A563-0CD0-A6B7F5D00B4C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2:39:27.624" v="20" actId="20577"/>
          <ac:spMkLst>
            <pc:docMk/>
            <pc:sldMk cId="2344152585" sldId="267"/>
            <ac:spMk id="3" creationId="{C5BA67CF-8FA9-7249-857C-6E947D51064B}"/>
          </ac:spMkLst>
        </pc:spChg>
      </pc:sldChg>
      <pc:sldChg chg="modSp new">
        <pc:chgData name="Rob PLAYFAIR (Student)" userId="S::rplayf01_student.bbk.ac.uk#ext#@theuniversityofliverpool.onmicrosoft.com::af8f92dc-922c-4711-a850-1c30f841ad7f" providerId="AD" clId="Web-{506A5D6A-6008-461E-BA5E-E9A8153C5823}" dt="2022-10-19T12:39:24.452" v="17" actId="20577"/>
        <pc:sldMkLst>
          <pc:docMk/>
          <pc:sldMk cId="3196772805" sldId="268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2:39:24.452" v="17" actId="20577"/>
          <ac:spMkLst>
            <pc:docMk/>
            <pc:sldMk cId="3196772805" sldId="268"/>
            <ac:spMk id="2" creationId="{33199569-28A5-DB82-DE7B-486E627A2739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2:39:19.530" v="14" actId="20577"/>
          <ac:spMkLst>
            <pc:docMk/>
            <pc:sldMk cId="3196772805" sldId="268"/>
            <ac:spMk id="3" creationId="{5A9F6F38-1671-0AD6-3052-4D3BB3B75D24}"/>
          </ac:spMkLst>
        </pc:spChg>
      </pc:sldChg>
      <pc:sldChg chg="modSp">
        <pc:chgData name="Rob PLAYFAIR (Student)" userId="S::rplayf01_student.bbk.ac.uk#ext#@theuniversityofliverpool.onmicrosoft.com::af8f92dc-922c-4711-a850-1c30f841ad7f" providerId="AD" clId="Web-{506A5D6A-6008-461E-BA5E-E9A8153C5823}" dt="2022-10-19T19:26:39.449" v="67" actId="20577"/>
        <pc:sldMkLst>
          <pc:docMk/>
          <pc:sldMk cId="2731362789" sldId="269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19:26:39.449" v="67" actId="20577"/>
          <ac:spMkLst>
            <pc:docMk/>
            <pc:sldMk cId="2731362789" sldId="269"/>
            <ac:spMk id="3" creationId="{B50E8966-0718-39A3-6C91-2901C576C51A}"/>
          </ac:spMkLst>
        </pc:spChg>
      </pc:sldChg>
      <pc:sldChg chg="modSp addCm delCm modCm modNotes">
        <pc:chgData name="Rob PLAYFAIR (Student)" userId="S::rplayf01_student.bbk.ac.uk#ext#@theuniversityofliverpool.onmicrosoft.com::af8f92dc-922c-4711-a850-1c30f841ad7f" providerId="AD" clId="Web-{506A5D6A-6008-461E-BA5E-E9A8153C5823}" dt="2022-10-19T20:22:20.593" v="535"/>
        <pc:sldMkLst>
          <pc:docMk/>
          <pc:sldMk cId="276562280" sldId="274"/>
        </pc:sldMkLst>
        <pc:spChg chg="mod">
          <ac:chgData name="Rob PLAYFAIR (Student)" userId="S::rplayf01_student.bbk.ac.uk#ext#@theuniversityofliverpool.onmicrosoft.com::af8f92dc-922c-4711-a850-1c30f841ad7f" providerId="AD" clId="Web-{506A5D6A-6008-461E-BA5E-E9A8153C5823}" dt="2022-10-19T20:15:43.412" v="534" actId="20577"/>
          <ac:spMkLst>
            <pc:docMk/>
            <pc:sldMk cId="276562280" sldId="274"/>
            <ac:spMk id="3" creationId="{293FE898-4082-55F9-1027-E9B9FCB8AEB5}"/>
          </ac:spMkLst>
        </pc:spChg>
      </pc:sldChg>
      <pc:sldMasterChg chg="add addSldLayout">
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<pc:sldMasterMkLst>
          <pc:docMk/>
          <pc:sldMasterMk cId="1266751459" sldId="2147483648"/>
        </pc:sldMasterMkLst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473371944" sldId="2147483649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2219006285" sldId="2147483650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1871305751" sldId="2147483651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4258763326" sldId="2147483652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1275932457" sldId="2147483653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4195928732" sldId="2147483654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2024429320" sldId="2147483655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896859405" sldId="2147483656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589545246" sldId="2147483657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2800384013" sldId="2147483658"/>
          </pc:sldLayoutMkLst>
        </pc:sldLayoutChg>
        <pc:sldLayoutChg chg="ad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1266751459" sldId="2147483648"/>
            <pc:sldLayoutMk cId="533825493" sldId="2147483659"/>
          </pc:sldLayoutMkLst>
        </pc:sldLayoutChg>
      </pc:sldMasterChg>
      <pc:sldMasterChg chg="replId modSldLayout">
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<pc:sldMasterMkLst>
          <pc:docMk/>
          <pc:sldMasterMk cId="3976180865" sldId="2147483660"/>
        </pc:sldMasterMkLst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1384794623" sldId="2147483661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3558283227" sldId="2147483662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2195115537" sldId="2147483663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2501311617" sldId="2147483664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4053514111" sldId="2147483665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962624455" sldId="2147483666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2980883652" sldId="2147483667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1916161935" sldId="2147483668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1921327550" sldId="2147483669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3099722446" sldId="2147483670"/>
          </pc:sldLayoutMkLst>
        </pc:sldLayoutChg>
        <pc:sldLayoutChg chg="replId">
          <pc:chgData name="Rob PLAYFAIR (Student)" userId="S::rplayf01_student.bbk.ac.uk#ext#@theuniversityofliverpool.onmicrosoft.com::af8f92dc-922c-4711-a850-1c30f841ad7f" providerId="AD" clId="Web-{506A5D6A-6008-461E-BA5E-E9A8153C5823}" dt="2022-10-19T12:38:12.668" v="2"/>
          <pc:sldLayoutMkLst>
            <pc:docMk/>
            <pc:sldMasterMk cId="3976180865" sldId="2147483660"/>
            <pc:sldLayoutMk cId="2499598582" sldId="2147483671"/>
          </pc:sldLayoutMkLst>
        </pc:sldLayoutChg>
      </pc:sldMasterChg>
    </pc:docChg>
  </pc:docChgLst>
  <pc:docChgLst>
    <pc:chgData name="Rob PLAYFAIR (Student)" userId="S::rplayf01_student.bbk.ac.uk#ext#@theuniversityofliverpool.onmicrosoft.com::af8f92dc-922c-4711-a850-1c30f841ad7f" providerId="AD" clId="Web-{350F626C-3882-47E2-B40F-54B506E2C087}"/>
    <pc:docChg chg="modSld">
      <pc:chgData name="Rob PLAYFAIR (Student)" userId="S::rplayf01_student.bbk.ac.uk#ext#@theuniversityofliverpool.onmicrosoft.com::af8f92dc-922c-4711-a850-1c30f841ad7f" providerId="AD" clId="Web-{350F626C-3882-47E2-B40F-54B506E2C087}" dt="2022-10-04T13:01:28.787" v="62" actId="20577"/>
      <pc:docMkLst>
        <pc:docMk/>
      </pc:docMkLst>
      <pc:sldChg chg="modSp">
        <pc:chgData name="Rob PLAYFAIR (Student)" userId="S::rplayf01_student.bbk.ac.uk#ext#@theuniversityofliverpool.onmicrosoft.com::af8f92dc-922c-4711-a850-1c30f841ad7f" providerId="AD" clId="Web-{350F626C-3882-47E2-B40F-54B506E2C087}" dt="2022-10-04T13:01:28.787" v="62" actId="20577"/>
        <pc:sldMkLst>
          <pc:docMk/>
          <pc:sldMk cId="3783903158" sldId="256"/>
        </pc:sldMkLst>
        <pc:spChg chg="mod">
          <ac:chgData name="Rob PLAYFAIR (Student)" userId="S::rplayf01_student.bbk.ac.uk#ext#@theuniversityofliverpool.onmicrosoft.com::af8f92dc-922c-4711-a850-1c30f841ad7f" providerId="AD" clId="Web-{350F626C-3882-47E2-B40F-54B506E2C087}" dt="2022-10-04T13:01:28.787" v="62" actId="20577"/>
          <ac:spMkLst>
            <pc:docMk/>
            <pc:sldMk cId="3783903158" sldId="256"/>
            <ac:spMk id="5" creationId="{B259C4FE-107C-B174-A0EF-797DA7E32C9A}"/>
          </ac:spMkLst>
        </pc:spChg>
      </pc:sldChg>
    </pc:docChg>
  </pc:docChgLst>
  <pc:docChgLst>
    <pc:chgData name="Driscoll, Jeni" userId="S::jenid21@liverpool.ac.uk::ac9cf833-0c1d-4c3b-8dbe-b14237a7fb19" providerId="AD" clId="Web-{E3E117B8-9374-4325-B26E-A441CD4A9392}"/>
    <pc:docChg chg="modSld">
      <pc:chgData name="Driscoll, Jeni" userId="S::jenid21@liverpool.ac.uk::ac9cf833-0c1d-4c3b-8dbe-b14237a7fb19" providerId="AD" clId="Web-{E3E117B8-9374-4325-B26E-A441CD4A9392}" dt="2022-10-28T06:40:34.019" v="48" actId="20577"/>
      <pc:docMkLst>
        <pc:docMk/>
      </pc:docMkLst>
      <pc:sldChg chg="modSp">
        <pc:chgData name="Driscoll, Jeni" userId="S::jenid21@liverpool.ac.uk::ac9cf833-0c1d-4c3b-8dbe-b14237a7fb19" providerId="AD" clId="Web-{E3E117B8-9374-4325-B26E-A441CD4A9392}" dt="2022-10-28T06:39:26.218" v="1" actId="20577"/>
        <pc:sldMkLst>
          <pc:docMk/>
          <pc:sldMk cId="1524959282" sldId="278"/>
        </pc:sldMkLst>
        <pc:spChg chg="mod">
          <ac:chgData name="Driscoll, Jeni" userId="S::jenid21@liverpool.ac.uk::ac9cf833-0c1d-4c3b-8dbe-b14237a7fb19" providerId="AD" clId="Web-{E3E117B8-9374-4325-B26E-A441CD4A9392}" dt="2022-10-28T06:39:26.218" v="1" actId="20577"/>
          <ac:spMkLst>
            <pc:docMk/>
            <pc:sldMk cId="1524959282" sldId="278"/>
            <ac:spMk id="3" creationId="{FF2FE30C-3B45-7B02-767A-587329454C7D}"/>
          </ac:spMkLst>
        </pc:spChg>
      </pc:sldChg>
      <pc:sldChg chg="modSp">
        <pc:chgData name="Driscoll, Jeni" userId="S::jenid21@liverpool.ac.uk::ac9cf833-0c1d-4c3b-8dbe-b14237a7fb19" providerId="AD" clId="Web-{E3E117B8-9374-4325-B26E-A441CD4A9392}" dt="2022-10-28T06:40:34.019" v="48" actId="20577"/>
        <pc:sldMkLst>
          <pc:docMk/>
          <pc:sldMk cId="3124153320" sldId="283"/>
        </pc:sldMkLst>
        <pc:spChg chg="mod">
          <ac:chgData name="Driscoll, Jeni" userId="S::jenid21@liverpool.ac.uk::ac9cf833-0c1d-4c3b-8dbe-b14237a7fb19" providerId="AD" clId="Web-{E3E117B8-9374-4325-B26E-A441CD4A9392}" dt="2022-10-28T06:40:34.019" v="48" actId="20577"/>
          <ac:spMkLst>
            <pc:docMk/>
            <pc:sldMk cId="3124153320" sldId="283"/>
            <ac:spMk id="3" creationId="{4B1C1206-8BA3-55FF-A23A-D53DE524C328}"/>
          </ac:spMkLst>
        </pc:spChg>
      </pc:sldChg>
    </pc:docChg>
  </pc:docChgLst>
  <pc:docChgLst>
    <pc:chgData name="Driscoll, Jeni" userId="S::jenid21@liverpool.ac.uk::ac9cf833-0c1d-4c3b-8dbe-b14237a7fb19" providerId="AD" clId="Web-{3B4A8FAD-550A-4C7B-BEE9-37235F39C0B2}"/>
    <pc:docChg chg="modSld">
      <pc:chgData name="Driscoll, Jeni" userId="S::jenid21@liverpool.ac.uk::ac9cf833-0c1d-4c3b-8dbe-b14237a7fb19" providerId="AD" clId="Web-{3B4A8FAD-550A-4C7B-BEE9-37235F39C0B2}" dt="2022-10-24T10:32:03.692" v="13" actId="20577"/>
      <pc:docMkLst>
        <pc:docMk/>
      </pc:docMkLst>
      <pc:sldChg chg="modSp">
        <pc:chgData name="Driscoll, Jeni" userId="S::jenid21@liverpool.ac.uk::ac9cf833-0c1d-4c3b-8dbe-b14237a7fb19" providerId="AD" clId="Web-{3B4A8FAD-550A-4C7B-BEE9-37235F39C0B2}" dt="2022-10-24T10:31:25.736" v="5" actId="20577"/>
        <pc:sldMkLst>
          <pc:docMk/>
          <pc:sldMk cId="1453211284" sldId="271"/>
        </pc:sldMkLst>
        <pc:spChg chg="mod">
          <ac:chgData name="Driscoll, Jeni" userId="S::jenid21@liverpool.ac.uk::ac9cf833-0c1d-4c3b-8dbe-b14237a7fb19" providerId="AD" clId="Web-{3B4A8FAD-550A-4C7B-BEE9-37235F39C0B2}" dt="2022-10-24T10:31:25.736" v="5" actId="20577"/>
          <ac:spMkLst>
            <pc:docMk/>
            <pc:sldMk cId="1453211284" sldId="271"/>
            <ac:spMk id="3" creationId="{AC4A0B76-76C2-C959-D701-F3C207D52B19}"/>
          </ac:spMkLst>
        </pc:spChg>
      </pc:sldChg>
      <pc:sldChg chg="modSp">
        <pc:chgData name="Driscoll, Jeni" userId="S::jenid21@liverpool.ac.uk::ac9cf833-0c1d-4c3b-8dbe-b14237a7fb19" providerId="AD" clId="Web-{3B4A8FAD-550A-4C7B-BEE9-37235F39C0B2}" dt="2022-10-24T10:32:03.692" v="13" actId="20577"/>
        <pc:sldMkLst>
          <pc:docMk/>
          <pc:sldMk cId="1204225732" sldId="273"/>
        </pc:sldMkLst>
        <pc:spChg chg="mod">
          <ac:chgData name="Driscoll, Jeni" userId="S::jenid21@liverpool.ac.uk::ac9cf833-0c1d-4c3b-8dbe-b14237a7fb19" providerId="AD" clId="Web-{3B4A8FAD-550A-4C7B-BEE9-37235F39C0B2}" dt="2022-10-24T10:32:03.692" v="13" actId="20577"/>
          <ac:spMkLst>
            <pc:docMk/>
            <pc:sldMk cId="1204225732" sldId="273"/>
            <ac:spMk id="3" creationId="{B4D7BDF8-0A7B-32E4-8148-28C70AC2A60B}"/>
          </ac:spMkLst>
        </pc:spChg>
      </pc:sldChg>
    </pc:docChg>
  </pc:docChgLst>
  <pc:docChgLst>
    <pc:chgData name="Rob PLAYFAIR (Student)" userId="S::rplayf01_student.bbk.ac.uk#ext#@theuniversityofliverpool.onmicrosoft.com::af8f92dc-922c-4711-a850-1c30f841ad7f" providerId="AD" clId="Web-{65F4FB4E-7121-4B49-94B4-CE029DA37B9C}"/>
    <pc:docChg chg="modSld">
      <pc:chgData name="Rob PLAYFAIR (Student)" userId="S::rplayf01_student.bbk.ac.uk#ext#@theuniversityofliverpool.onmicrosoft.com::af8f92dc-922c-4711-a850-1c30f841ad7f" providerId="AD" clId="Web-{65F4FB4E-7121-4B49-94B4-CE029DA37B9C}" dt="2022-10-04T15:25:39.974" v="47" actId="20577"/>
      <pc:docMkLst>
        <pc:docMk/>
      </pc:docMkLst>
      <pc:sldChg chg="modSp">
        <pc:chgData name="Rob PLAYFAIR (Student)" userId="S::rplayf01_student.bbk.ac.uk#ext#@theuniversityofliverpool.onmicrosoft.com::af8f92dc-922c-4711-a850-1c30f841ad7f" providerId="AD" clId="Web-{65F4FB4E-7121-4B49-94B4-CE029DA37B9C}" dt="2022-10-04T15:25:39.974" v="47" actId="20577"/>
        <pc:sldMkLst>
          <pc:docMk/>
          <pc:sldMk cId="3783903158" sldId="256"/>
        </pc:sldMkLst>
        <pc:spChg chg="mod">
          <ac:chgData name="Rob PLAYFAIR (Student)" userId="S::rplayf01_student.bbk.ac.uk#ext#@theuniversityofliverpool.onmicrosoft.com::af8f92dc-922c-4711-a850-1c30f841ad7f" providerId="AD" clId="Web-{65F4FB4E-7121-4B49-94B4-CE029DA37B9C}" dt="2022-10-04T15:25:39.974" v="47" actId="20577"/>
          <ac:spMkLst>
            <pc:docMk/>
            <pc:sldMk cId="3783903158" sldId="256"/>
            <ac:spMk id="5" creationId="{B259C4FE-107C-B174-A0EF-797DA7E32C9A}"/>
          </ac:spMkLst>
        </pc:spChg>
      </pc:sldChg>
    </pc:docChg>
  </pc:docChgLst>
  <pc:docChgLst>
    <pc:chgData name="Driscoll, Jeni" userId="S::jenid21@liverpool.ac.uk::ac9cf833-0c1d-4c3b-8dbe-b14237a7fb19" providerId="AD" clId="Web-{F556A9C1-CD91-437C-ABD8-A106D46D6677}"/>
    <pc:docChg chg="modSld">
      <pc:chgData name="Driscoll, Jeni" userId="S::jenid21@liverpool.ac.uk::ac9cf833-0c1d-4c3b-8dbe-b14237a7fb19" providerId="AD" clId="Web-{F556A9C1-CD91-437C-ABD8-A106D46D6677}" dt="2022-10-26T15:04:01.234" v="14" actId="20577"/>
      <pc:docMkLst>
        <pc:docMk/>
      </pc:docMkLst>
      <pc:sldChg chg="modSp modCm">
        <pc:chgData name="Driscoll, Jeni" userId="S::jenid21@liverpool.ac.uk::ac9cf833-0c1d-4c3b-8dbe-b14237a7fb19" providerId="AD" clId="Web-{F556A9C1-CD91-437C-ABD8-A106D46D6677}" dt="2022-10-26T15:04:01.234" v="14" actId="20577"/>
        <pc:sldMkLst>
          <pc:docMk/>
          <pc:sldMk cId="276562280" sldId="274"/>
        </pc:sldMkLst>
        <pc:spChg chg="mod">
          <ac:chgData name="Driscoll, Jeni" userId="S::jenid21@liverpool.ac.uk::ac9cf833-0c1d-4c3b-8dbe-b14237a7fb19" providerId="AD" clId="Web-{F556A9C1-CD91-437C-ABD8-A106D46D6677}" dt="2022-10-26T15:04:01.234" v="14" actId="20577"/>
          <ac:spMkLst>
            <pc:docMk/>
            <pc:sldMk cId="276562280" sldId="274"/>
            <ac:spMk id="3" creationId="{293FE898-4082-55F9-1027-E9B9FCB8AEB5}"/>
          </ac:spMkLst>
        </pc:spChg>
      </pc:sldChg>
      <pc:sldChg chg="modSp">
        <pc:chgData name="Driscoll, Jeni" userId="S::jenid21@liverpool.ac.uk::ac9cf833-0c1d-4c3b-8dbe-b14237a7fb19" providerId="AD" clId="Web-{F556A9C1-CD91-437C-ABD8-A106D46D6677}" dt="2022-10-26T15:03:27.968" v="1" actId="20577"/>
        <pc:sldMkLst>
          <pc:docMk/>
          <pc:sldMk cId="3954418318" sldId="277"/>
        </pc:sldMkLst>
        <pc:spChg chg="mod">
          <ac:chgData name="Driscoll, Jeni" userId="S::jenid21@liverpool.ac.uk::ac9cf833-0c1d-4c3b-8dbe-b14237a7fb19" providerId="AD" clId="Web-{F556A9C1-CD91-437C-ABD8-A106D46D6677}" dt="2022-10-26T15:03:27.968" v="1" actId="20577"/>
          <ac:spMkLst>
            <pc:docMk/>
            <pc:sldMk cId="3954418318" sldId="277"/>
            <ac:spMk id="3" creationId="{BB8E5FA6-1551-07E7-5167-07662EC59CE6}"/>
          </ac:spMkLst>
        </pc:spChg>
      </pc:sldChg>
    </pc:docChg>
  </pc:docChgLst>
  <pc:docChgLst>
    <pc:chgData name="Driscoll, Jeni" userId="S::jenid21@liverpool.ac.uk::ac9cf833-0c1d-4c3b-8dbe-b14237a7fb19" providerId="AD" clId="Web-{9DD93E12-77D8-4BE2-A816-7D3086836FFD}"/>
    <pc:docChg chg="addSld delSld modSld">
      <pc:chgData name="Driscoll, Jeni" userId="S::jenid21@liverpool.ac.uk::ac9cf833-0c1d-4c3b-8dbe-b14237a7fb19" providerId="AD" clId="Web-{9DD93E12-77D8-4BE2-A816-7D3086836FFD}" dt="2022-10-28T06:53:37.694" v="13"/>
      <pc:docMkLst>
        <pc:docMk/>
      </pc:docMkLst>
      <pc:sldChg chg="modSp">
        <pc:chgData name="Driscoll, Jeni" userId="S::jenid21@liverpool.ac.uk::ac9cf833-0c1d-4c3b-8dbe-b14237a7fb19" providerId="AD" clId="Web-{9DD93E12-77D8-4BE2-A816-7D3086836FFD}" dt="2022-10-28T06:48:25.885" v="3" actId="20577"/>
        <pc:sldMkLst>
          <pc:docMk/>
          <pc:sldMk cId="3954418318" sldId="277"/>
        </pc:sldMkLst>
        <pc:spChg chg="mod">
          <ac:chgData name="Driscoll, Jeni" userId="S::jenid21@liverpool.ac.uk::ac9cf833-0c1d-4c3b-8dbe-b14237a7fb19" providerId="AD" clId="Web-{9DD93E12-77D8-4BE2-A816-7D3086836FFD}" dt="2022-10-28T06:48:25.885" v="3" actId="20577"/>
          <ac:spMkLst>
            <pc:docMk/>
            <pc:sldMk cId="3954418318" sldId="277"/>
            <ac:spMk id="3" creationId="{BB8E5FA6-1551-07E7-5167-07662EC59CE6}"/>
          </ac:spMkLst>
        </pc:spChg>
      </pc:sldChg>
      <pc:sldChg chg="modSp">
        <pc:chgData name="Driscoll, Jeni" userId="S::jenid21@liverpool.ac.uk::ac9cf833-0c1d-4c3b-8dbe-b14237a7fb19" providerId="AD" clId="Web-{9DD93E12-77D8-4BE2-A816-7D3086836FFD}" dt="2022-10-28T06:49:42.247" v="5" actId="20577"/>
        <pc:sldMkLst>
          <pc:docMk/>
          <pc:sldMk cId="1524959282" sldId="278"/>
        </pc:sldMkLst>
        <pc:spChg chg="mod">
          <ac:chgData name="Driscoll, Jeni" userId="S::jenid21@liverpool.ac.uk::ac9cf833-0c1d-4c3b-8dbe-b14237a7fb19" providerId="AD" clId="Web-{9DD93E12-77D8-4BE2-A816-7D3086836FFD}" dt="2022-10-28T06:49:42.247" v="5" actId="20577"/>
          <ac:spMkLst>
            <pc:docMk/>
            <pc:sldMk cId="1524959282" sldId="278"/>
            <ac:spMk id="3" creationId="{FF2FE30C-3B45-7B02-767A-587329454C7D}"/>
          </ac:spMkLst>
        </pc:spChg>
      </pc:sldChg>
      <pc:sldChg chg="modSp del">
        <pc:chgData name="Driscoll, Jeni" userId="S::jenid21@liverpool.ac.uk::ac9cf833-0c1d-4c3b-8dbe-b14237a7fb19" providerId="AD" clId="Web-{9DD93E12-77D8-4BE2-A816-7D3086836FFD}" dt="2022-10-28T06:53:37.694" v="13"/>
        <pc:sldMkLst>
          <pc:docMk/>
          <pc:sldMk cId="3672801811" sldId="282"/>
        </pc:sldMkLst>
        <pc:picChg chg="mod">
          <ac:chgData name="Driscoll, Jeni" userId="S::jenid21@liverpool.ac.uk::ac9cf833-0c1d-4c3b-8dbe-b14237a7fb19" providerId="AD" clId="Web-{9DD93E12-77D8-4BE2-A816-7D3086836FFD}" dt="2022-10-28T06:53:00.818" v="8" actId="1076"/>
          <ac:picMkLst>
            <pc:docMk/>
            <pc:sldMk cId="3672801811" sldId="282"/>
            <ac:picMk id="4" creationId="{DAFF50AF-7348-D8A2-6531-04D5C39EFC74}"/>
          </ac:picMkLst>
        </pc:picChg>
      </pc:sldChg>
      <pc:sldChg chg="addSp delSp modSp new">
        <pc:chgData name="Driscoll, Jeni" userId="S::jenid21@liverpool.ac.uk::ac9cf833-0c1d-4c3b-8dbe-b14237a7fb19" providerId="AD" clId="Web-{9DD93E12-77D8-4BE2-A816-7D3086836FFD}" dt="2022-10-28T06:53:24.319" v="12" actId="1076"/>
        <pc:sldMkLst>
          <pc:docMk/>
          <pc:sldMk cId="3126666344" sldId="284"/>
        </pc:sldMkLst>
        <pc:spChg chg="del">
          <ac:chgData name="Driscoll, Jeni" userId="S::jenid21@liverpool.ac.uk::ac9cf833-0c1d-4c3b-8dbe-b14237a7fb19" providerId="AD" clId="Web-{9DD93E12-77D8-4BE2-A816-7D3086836FFD}" dt="2022-10-28T06:52:41.536" v="7"/>
          <ac:spMkLst>
            <pc:docMk/>
            <pc:sldMk cId="3126666344" sldId="284"/>
            <ac:spMk id="3" creationId="{E36BBB25-2D93-5D78-7C5A-F179B0C0D98D}"/>
          </ac:spMkLst>
        </pc:spChg>
        <pc:picChg chg="add mod ord">
          <ac:chgData name="Driscoll, Jeni" userId="S::jenid21@liverpool.ac.uk::ac9cf833-0c1d-4c3b-8dbe-b14237a7fb19" providerId="AD" clId="Web-{9DD93E12-77D8-4BE2-A816-7D3086836FFD}" dt="2022-10-28T06:53:24.319" v="12" actId="1076"/>
          <ac:picMkLst>
            <pc:docMk/>
            <pc:sldMk cId="3126666344" sldId="284"/>
            <ac:picMk id="4" creationId="{7E578AC8-86FF-7A25-139A-05402495AE35}"/>
          </ac:picMkLst>
        </pc:picChg>
      </pc:sldChg>
    </pc:docChg>
  </pc:docChgLst>
  <pc:docChgLst>
    <pc:chgData name="Driscoll, Jeni" userId="S::jenid21@liverpool.ac.uk::ac9cf833-0c1d-4c3b-8dbe-b14237a7fb19" providerId="AD" clId="Web-{9FAF1A2E-7550-45CC-9918-8A830734D448}"/>
    <pc:docChg chg="addSld delSld modSld">
      <pc:chgData name="Driscoll, Jeni" userId="S::jenid21@liverpool.ac.uk::ac9cf833-0c1d-4c3b-8dbe-b14237a7fb19" providerId="AD" clId="Web-{9FAF1A2E-7550-45CC-9918-8A830734D448}" dt="2022-10-26T14:16:48.715" v="509" actId="20577"/>
      <pc:docMkLst>
        <pc:docMk/>
      </pc:docMkLst>
      <pc:sldChg chg="modSp">
        <pc:chgData name="Driscoll, Jeni" userId="S::jenid21@liverpool.ac.uk::ac9cf833-0c1d-4c3b-8dbe-b14237a7fb19" providerId="AD" clId="Web-{9FAF1A2E-7550-45CC-9918-8A830734D448}" dt="2022-10-26T14:14:07.055" v="494" actId="20577"/>
        <pc:sldMkLst>
          <pc:docMk/>
          <pc:sldMk cId="912408412" sldId="257"/>
        </pc:sldMkLst>
        <pc:spChg chg="mod">
          <ac:chgData name="Driscoll, Jeni" userId="S::jenid21@liverpool.ac.uk::ac9cf833-0c1d-4c3b-8dbe-b14237a7fb19" providerId="AD" clId="Web-{9FAF1A2E-7550-45CC-9918-8A830734D448}" dt="2022-10-26T13:29:54.637" v="155" actId="20577"/>
          <ac:spMkLst>
            <pc:docMk/>
            <pc:sldMk cId="912408412" sldId="257"/>
            <ac:spMk id="2" creationId="{A71B9208-77AC-AD97-95CA-5501D3BF86CB}"/>
          </ac:spMkLst>
        </pc:spChg>
        <pc:spChg chg="mod">
          <ac:chgData name="Driscoll, Jeni" userId="S::jenid21@liverpool.ac.uk::ac9cf833-0c1d-4c3b-8dbe-b14237a7fb19" providerId="AD" clId="Web-{9FAF1A2E-7550-45CC-9918-8A830734D448}" dt="2022-10-26T14:14:07.055" v="494" actId="20577"/>
          <ac:spMkLst>
            <pc:docMk/>
            <pc:sldMk cId="912408412" sldId="257"/>
            <ac:spMk id="3" creationId="{BB8E5FA6-1551-07E7-5167-07662EC59CE6}"/>
          </ac:spMkLst>
        </pc:spChg>
      </pc:sldChg>
      <pc:sldChg chg="modSp">
        <pc:chgData name="Driscoll, Jeni" userId="S::jenid21@liverpool.ac.uk::ac9cf833-0c1d-4c3b-8dbe-b14237a7fb19" providerId="AD" clId="Web-{9FAF1A2E-7550-45CC-9918-8A830734D448}" dt="2022-10-26T14:06:48.983" v="409" actId="20577"/>
        <pc:sldMkLst>
          <pc:docMk/>
          <pc:sldMk cId="2030560744" sldId="258"/>
        </pc:sldMkLst>
        <pc:spChg chg="mod">
          <ac:chgData name="Driscoll, Jeni" userId="S::jenid21@liverpool.ac.uk::ac9cf833-0c1d-4c3b-8dbe-b14237a7fb19" providerId="AD" clId="Web-{9FAF1A2E-7550-45CC-9918-8A830734D448}" dt="2022-10-26T14:06:48.983" v="409" actId="20577"/>
          <ac:spMkLst>
            <pc:docMk/>
            <pc:sldMk cId="2030560744" sldId="258"/>
            <ac:spMk id="2" creationId="{A71B9208-77AC-AD97-95CA-5501D3BF86CB}"/>
          </ac:spMkLst>
        </pc:spChg>
        <pc:spChg chg="mod">
          <ac:chgData name="Driscoll, Jeni" userId="S::jenid21@liverpool.ac.uk::ac9cf833-0c1d-4c3b-8dbe-b14237a7fb19" providerId="AD" clId="Web-{9FAF1A2E-7550-45CC-9918-8A830734D448}" dt="2022-10-26T13:42:02.059" v="386" actId="20577"/>
          <ac:spMkLst>
            <pc:docMk/>
            <pc:sldMk cId="2030560744" sldId="258"/>
            <ac:spMk id="3" creationId="{BB8E5FA6-1551-07E7-5167-07662EC59CE6}"/>
          </ac:spMkLst>
        </pc:spChg>
      </pc:sldChg>
      <pc:sldChg chg="del">
        <pc:chgData name="Driscoll, Jeni" userId="S::jenid21@liverpool.ac.uk::ac9cf833-0c1d-4c3b-8dbe-b14237a7fb19" providerId="AD" clId="Web-{9FAF1A2E-7550-45CC-9918-8A830734D448}" dt="2022-10-26T12:39:01.476" v="31"/>
        <pc:sldMkLst>
          <pc:docMk/>
          <pc:sldMk cId="1869921575" sldId="270"/>
        </pc:sldMkLst>
      </pc:sldChg>
      <pc:sldChg chg="addSp modSp">
        <pc:chgData name="Driscoll, Jeni" userId="S::jenid21@liverpool.ac.uk::ac9cf833-0c1d-4c3b-8dbe-b14237a7fb19" providerId="AD" clId="Web-{9FAF1A2E-7550-45CC-9918-8A830734D448}" dt="2022-10-26T12:59:57.457" v="35" actId="1076"/>
        <pc:sldMkLst>
          <pc:docMk/>
          <pc:sldMk cId="1453211284" sldId="271"/>
        </pc:sldMkLst>
        <pc:spChg chg="mod">
          <ac:chgData name="Driscoll, Jeni" userId="S::jenid21@liverpool.ac.uk::ac9cf833-0c1d-4c3b-8dbe-b14237a7fb19" providerId="AD" clId="Web-{9FAF1A2E-7550-45CC-9918-8A830734D448}" dt="2022-10-26T12:31:31.685" v="30" actId="20577"/>
          <ac:spMkLst>
            <pc:docMk/>
            <pc:sldMk cId="1453211284" sldId="271"/>
            <ac:spMk id="3" creationId="{AC4A0B76-76C2-C959-D701-F3C207D52B19}"/>
          </ac:spMkLst>
        </pc:spChg>
        <pc:spChg chg="add mod">
          <ac:chgData name="Driscoll, Jeni" userId="S::jenid21@liverpool.ac.uk::ac9cf833-0c1d-4c3b-8dbe-b14237a7fb19" providerId="AD" clId="Web-{9FAF1A2E-7550-45CC-9918-8A830734D448}" dt="2022-10-26T12:59:57.457" v="35" actId="1076"/>
          <ac:spMkLst>
            <pc:docMk/>
            <pc:sldMk cId="1453211284" sldId="271"/>
            <ac:spMk id="5" creationId="{54F8C42C-3064-70CD-D7DF-9B5BB17DE0AF}"/>
          </ac:spMkLst>
        </pc:spChg>
      </pc:sldChg>
      <pc:sldChg chg="addSp delSp modSp del">
        <pc:chgData name="Driscoll, Jeni" userId="S::jenid21@liverpool.ac.uk::ac9cf833-0c1d-4c3b-8dbe-b14237a7fb19" providerId="AD" clId="Web-{9FAF1A2E-7550-45CC-9918-8A830734D448}" dt="2022-10-26T13:33:36.673" v="171"/>
        <pc:sldMkLst>
          <pc:docMk/>
          <pc:sldMk cId="1204225732" sldId="273"/>
        </pc:sldMkLst>
        <pc:spChg chg="mod">
          <ac:chgData name="Driscoll, Jeni" userId="S::jenid21@liverpool.ac.uk::ac9cf833-0c1d-4c3b-8dbe-b14237a7fb19" providerId="AD" clId="Web-{9FAF1A2E-7550-45CC-9918-8A830734D448}" dt="2022-10-26T13:33:26.517" v="166" actId="20577"/>
          <ac:spMkLst>
            <pc:docMk/>
            <pc:sldMk cId="1204225732" sldId="273"/>
            <ac:spMk id="2" creationId="{58FB9E35-CB59-7658-D0BF-AFE6718D2093}"/>
          </ac:spMkLst>
        </pc:spChg>
        <pc:spChg chg="mod">
          <ac:chgData name="Driscoll, Jeni" userId="S::jenid21@liverpool.ac.uk::ac9cf833-0c1d-4c3b-8dbe-b14237a7fb19" providerId="AD" clId="Web-{9FAF1A2E-7550-45CC-9918-8A830734D448}" dt="2022-10-26T13:32:19.062" v="159" actId="20577"/>
          <ac:spMkLst>
            <pc:docMk/>
            <pc:sldMk cId="1204225732" sldId="273"/>
            <ac:spMk id="3" creationId="{B4D7BDF8-0A7B-32E4-8148-28C70AC2A60B}"/>
          </ac:spMkLst>
        </pc:spChg>
        <pc:spChg chg="add del mod">
          <ac:chgData name="Driscoll, Jeni" userId="S::jenid21@liverpool.ac.uk::ac9cf833-0c1d-4c3b-8dbe-b14237a7fb19" providerId="AD" clId="Web-{9FAF1A2E-7550-45CC-9918-8A830734D448}" dt="2022-10-26T13:33:05.516" v="164"/>
          <ac:spMkLst>
            <pc:docMk/>
            <pc:sldMk cId="1204225732" sldId="273"/>
            <ac:spMk id="4" creationId="{3913A007-7689-EF5A-4E09-2C40EF5AFABD}"/>
          </ac:spMkLst>
        </pc:spChg>
      </pc:sldChg>
      <pc:sldChg chg="modSp add replId">
        <pc:chgData name="Driscoll, Jeni" userId="S::jenid21@liverpool.ac.uk::ac9cf833-0c1d-4c3b-8dbe-b14237a7fb19" providerId="AD" clId="Web-{9FAF1A2E-7550-45CC-9918-8A830734D448}" dt="2022-10-26T13:41:19.012" v="356" actId="20577"/>
        <pc:sldMkLst>
          <pc:docMk/>
          <pc:sldMk cId="4280870004" sldId="276"/>
        </pc:sldMkLst>
        <pc:spChg chg="mod">
          <ac:chgData name="Driscoll, Jeni" userId="S::jenid21@liverpool.ac.uk::ac9cf833-0c1d-4c3b-8dbe-b14237a7fb19" providerId="AD" clId="Web-{9FAF1A2E-7550-45CC-9918-8A830734D448}" dt="2022-10-26T13:24:34.208" v="57" actId="20577"/>
          <ac:spMkLst>
            <pc:docMk/>
            <pc:sldMk cId="4280870004" sldId="276"/>
            <ac:spMk id="2" creationId="{A71B9208-77AC-AD97-95CA-5501D3BF86CB}"/>
          </ac:spMkLst>
        </pc:spChg>
        <pc:spChg chg="mod">
          <ac:chgData name="Driscoll, Jeni" userId="S::jenid21@liverpool.ac.uk::ac9cf833-0c1d-4c3b-8dbe-b14237a7fb19" providerId="AD" clId="Web-{9FAF1A2E-7550-45CC-9918-8A830734D448}" dt="2022-10-26T13:41:19.012" v="356" actId="20577"/>
          <ac:spMkLst>
            <pc:docMk/>
            <pc:sldMk cId="4280870004" sldId="276"/>
            <ac:spMk id="3" creationId="{BB8E5FA6-1551-07E7-5167-07662EC59CE6}"/>
          </ac:spMkLst>
        </pc:spChg>
      </pc:sldChg>
      <pc:sldChg chg="modSp add replId">
        <pc:chgData name="Driscoll, Jeni" userId="S::jenid21@liverpool.ac.uk::ac9cf833-0c1d-4c3b-8dbe-b14237a7fb19" providerId="AD" clId="Web-{9FAF1A2E-7550-45CC-9918-8A830734D448}" dt="2022-10-26T14:16:48.715" v="509" actId="20577"/>
        <pc:sldMkLst>
          <pc:docMk/>
          <pc:sldMk cId="3954418318" sldId="277"/>
        </pc:sldMkLst>
        <pc:spChg chg="mod">
          <ac:chgData name="Driscoll, Jeni" userId="S::jenid21@liverpool.ac.uk::ac9cf833-0c1d-4c3b-8dbe-b14237a7fb19" providerId="AD" clId="Web-{9FAF1A2E-7550-45CC-9918-8A830734D448}" dt="2022-10-26T13:33:35.908" v="170" actId="20577"/>
          <ac:spMkLst>
            <pc:docMk/>
            <pc:sldMk cId="3954418318" sldId="277"/>
            <ac:spMk id="2" creationId="{A71B9208-77AC-AD97-95CA-5501D3BF86CB}"/>
          </ac:spMkLst>
        </pc:spChg>
        <pc:spChg chg="mod">
          <ac:chgData name="Driscoll, Jeni" userId="S::jenid21@liverpool.ac.uk::ac9cf833-0c1d-4c3b-8dbe-b14237a7fb19" providerId="AD" clId="Web-{9FAF1A2E-7550-45CC-9918-8A830734D448}" dt="2022-10-26T14:16:48.715" v="509" actId="20577"/>
          <ac:spMkLst>
            <pc:docMk/>
            <pc:sldMk cId="3954418318" sldId="277"/>
            <ac:spMk id="3" creationId="{BB8E5FA6-1551-07E7-5167-07662EC59CE6}"/>
          </ac:spMkLst>
        </pc:spChg>
      </pc:sldChg>
    </pc:docChg>
  </pc:docChgLst>
  <pc:docChgLst>
    <pc:chgData name="Rob PLAYFAIR (Student)" userId="S::rplayf01_student.bbk.ac.uk#ext#@theuniversityofliverpool.onmicrosoft.com::af8f92dc-922c-4711-a850-1c30f841ad7f" providerId="AD" clId="Web-{854B1D2C-93B2-437B-81E1-AE1B91C7EB3C}"/>
    <pc:docChg chg="addSld modSld sldOrd">
      <pc:chgData name="Rob PLAYFAIR (Student)" userId="S::rplayf01_student.bbk.ac.uk#ext#@theuniversityofliverpool.onmicrosoft.com::af8f92dc-922c-4711-a850-1c30f841ad7f" providerId="AD" clId="Web-{854B1D2C-93B2-437B-81E1-AE1B91C7EB3C}" dt="2022-10-26T15:16:13.010" v="360"/>
      <pc:docMkLst>
        <pc:docMk/>
      </pc:docMkLst>
      <pc:sldChg chg="ord">
        <pc:chgData name="Rob PLAYFAIR (Student)" userId="S::rplayf01_student.bbk.ac.uk#ext#@theuniversityofliverpool.onmicrosoft.com::af8f92dc-922c-4711-a850-1c30f841ad7f" providerId="AD" clId="Web-{854B1D2C-93B2-437B-81E1-AE1B91C7EB3C}" dt="2022-10-26T14:13:21.266" v="204"/>
        <pc:sldMkLst>
          <pc:docMk/>
          <pc:sldMk cId="912408412" sldId="257"/>
        </pc:sldMkLst>
      </pc:sldChg>
      <pc:sldChg chg="addSp modSp">
        <pc:chgData name="Rob PLAYFAIR (Student)" userId="S::rplayf01_student.bbk.ac.uk#ext#@theuniversityofliverpool.onmicrosoft.com::af8f92dc-922c-4711-a850-1c30f841ad7f" providerId="AD" clId="Web-{854B1D2C-93B2-437B-81E1-AE1B91C7EB3C}" dt="2022-10-26T12:40:47.668" v="56"/>
        <pc:sldMkLst>
          <pc:docMk/>
          <pc:sldMk cId="2731362789" sldId="269"/>
        </pc:sldMkLst>
        <pc:spChg chg="add mod">
          <ac:chgData name="Rob PLAYFAIR (Student)" userId="S::rplayf01_student.bbk.ac.uk#ext#@theuniversityofliverpool.onmicrosoft.com::af8f92dc-922c-4711-a850-1c30f841ad7f" providerId="AD" clId="Web-{854B1D2C-93B2-437B-81E1-AE1B91C7EB3C}" dt="2022-10-26T12:40:47.668" v="56"/>
          <ac:spMkLst>
            <pc:docMk/>
            <pc:sldMk cId="2731362789" sldId="269"/>
            <ac:spMk id="4" creationId="{94AE0B4B-503A-97F5-0951-9CD2375F35A4}"/>
          </ac:spMkLst>
        </pc:spChg>
      </pc:sldChg>
      <pc:sldChg chg="ord">
        <pc:chgData name="Rob PLAYFAIR (Student)" userId="S::rplayf01_student.bbk.ac.uk#ext#@theuniversityofliverpool.onmicrosoft.com::af8f92dc-922c-4711-a850-1c30f841ad7f" providerId="AD" clId="Web-{854B1D2C-93B2-437B-81E1-AE1B91C7EB3C}" dt="2022-10-26T14:12:47.187" v="202"/>
        <pc:sldMkLst>
          <pc:docMk/>
          <pc:sldMk cId="1453211284" sldId="271"/>
        </pc:sldMkLst>
      </pc:sldChg>
      <pc:sldChg chg="modSp addCm modCm">
        <pc:chgData name="Rob PLAYFAIR (Student)" userId="S::rplayf01_student.bbk.ac.uk#ext#@theuniversityofliverpool.onmicrosoft.com::af8f92dc-922c-4711-a850-1c30f841ad7f" providerId="AD" clId="Web-{854B1D2C-93B2-437B-81E1-AE1B91C7EB3C}" dt="2022-10-26T15:16:13.010" v="360"/>
        <pc:sldMkLst>
          <pc:docMk/>
          <pc:sldMk cId="276562280" sldId="274"/>
        </pc:sldMkLst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3:34:12.836" v="73" actId="20577"/>
          <ac:spMkLst>
            <pc:docMk/>
            <pc:sldMk cId="276562280" sldId="274"/>
            <ac:spMk id="2" creationId="{FD302EA0-2134-B3DE-8A38-DE669856A37E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05:41.974" v="201" actId="20577"/>
          <ac:spMkLst>
            <pc:docMk/>
            <pc:sldMk cId="276562280" sldId="274"/>
            <ac:spMk id="3" creationId="{293FE898-4082-55F9-1027-E9B9FCB8AEB5}"/>
          </ac:spMkLst>
        </pc:spChg>
      </pc:sldChg>
      <pc:sldChg chg="modSp">
        <pc:chgData name="Rob PLAYFAIR (Student)" userId="S::rplayf01_student.bbk.ac.uk#ext#@theuniversityofliverpool.onmicrosoft.com::af8f92dc-922c-4711-a850-1c30f841ad7f" providerId="AD" clId="Web-{854B1D2C-93B2-437B-81E1-AE1B91C7EB3C}" dt="2022-10-26T14:49:25.964" v="356" actId="20577"/>
        <pc:sldMkLst>
          <pc:docMk/>
          <pc:sldMk cId="294133206" sldId="275"/>
        </pc:sldMkLst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49:25.964" v="356" actId="20577"/>
          <ac:spMkLst>
            <pc:docMk/>
            <pc:sldMk cId="294133206" sldId="275"/>
            <ac:spMk id="3" creationId="{3602BDED-A65C-922E-363A-63ECBAEF36C1}"/>
          </ac:spMkLst>
        </pc:spChg>
      </pc:sldChg>
      <pc:sldChg chg="addSp modSp">
        <pc:chgData name="Rob PLAYFAIR (Student)" userId="S::rplayf01_student.bbk.ac.uk#ext#@theuniversityofliverpool.onmicrosoft.com::af8f92dc-922c-4711-a850-1c30f841ad7f" providerId="AD" clId="Web-{854B1D2C-93B2-437B-81E1-AE1B91C7EB3C}" dt="2022-10-26T14:17:17.100" v="267" actId="1076"/>
        <pc:sldMkLst>
          <pc:docMk/>
          <pc:sldMk cId="3954418318" sldId="277"/>
        </pc:sldMkLst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3:37:32.903" v="88" actId="20577"/>
          <ac:spMkLst>
            <pc:docMk/>
            <pc:sldMk cId="3954418318" sldId="277"/>
            <ac:spMk id="3" creationId="{BB8E5FA6-1551-07E7-5167-07662EC59CE6}"/>
          </ac:spMkLst>
        </pc:spChg>
        <pc:picChg chg="add mod">
          <ac:chgData name="Rob PLAYFAIR (Student)" userId="S::rplayf01_student.bbk.ac.uk#ext#@theuniversityofliverpool.onmicrosoft.com::af8f92dc-922c-4711-a850-1c30f841ad7f" providerId="AD" clId="Web-{854B1D2C-93B2-437B-81E1-AE1B91C7EB3C}" dt="2022-10-26T14:16:26.552" v="257" actId="1076"/>
          <ac:picMkLst>
            <pc:docMk/>
            <pc:sldMk cId="3954418318" sldId="277"/>
            <ac:picMk id="4" creationId="{8F49DDFA-7045-54AA-3379-5CA117E8E182}"/>
          </ac:picMkLst>
        </pc:picChg>
        <pc:picChg chg="add mod">
          <ac:chgData name="Rob PLAYFAIR (Student)" userId="S::rplayf01_student.bbk.ac.uk#ext#@theuniversityofliverpool.onmicrosoft.com::af8f92dc-922c-4711-a850-1c30f841ad7f" providerId="AD" clId="Web-{854B1D2C-93B2-437B-81E1-AE1B91C7EB3C}" dt="2022-10-26T14:16:29.989" v="258" actId="1076"/>
          <ac:picMkLst>
            <pc:docMk/>
            <pc:sldMk cId="3954418318" sldId="277"/>
            <ac:picMk id="5" creationId="{6EFB68B6-CCBE-DA14-FFBB-3A2AB2D92C2D}"/>
          </ac:picMkLst>
        </pc:picChg>
        <pc:picChg chg="add mod">
          <ac:chgData name="Rob PLAYFAIR (Student)" userId="S::rplayf01_student.bbk.ac.uk#ext#@theuniversityofliverpool.onmicrosoft.com::af8f92dc-922c-4711-a850-1c30f841ad7f" providerId="AD" clId="Web-{854B1D2C-93B2-437B-81E1-AE1B91C7EB3C}" dt="2022-10-26T14:16:36.817" v="260" actId="1076"/>
          <ac:picMkLst>
            <pc:docMk/>
            <pc:sldMk cId="3954418318" sldId="277"/>
            <ac:picMk id="6" creationId="{8CE5E765-5C3F-8CA8-678D-4048B27C14B0}"/>
          </ac:picMkLst>
        </pc:picChg>
        <pc:picChg chg="add mod">
          <ac:chgData name="Rob PLAYFAIR (Student)" userId="S::rplayf01_student.bbk.ac.uk#ext#@theuniversityofliverpool.onmicrosoft.com::af8f92dc-922c-4711-a850-1c30f841ad7f" providerId="AD" clId="Web-{854B1D2C-93B2-437B-81E1-AE1B91C7EB3C}" dt="2022-10-26T14:17:17.100" v="267" actId="1076"/>
          <ac:picMkLst>
            <pc:docMk/>
            <pc:sldMk cId="3954418318" sldId="277"/>
            <ac:picMk id="7" creationId="{1BCEDA5B-357A-9963-A4F7-5714081E41E8}"/>
          </ac:picMkLst>
        </pc:picChg>
        <pc:picChg chg="add mod">
          <ac:chgData name="Rob PLAYFAIR (Student)" userId="S::rplayf01_student.bbk.ac.uk#ext#@theuniversityofliverpool.onmicrosoft.com::af8f92dc-922c-4711-a850-1c30f841ad7f" providerId="AD" clId="Web-{854B1D2C-93B2-437B-81E1-AE1B91C7EB3C}" dt="2022-10-26T14:17:11.834" v="266" actId="1076"/>
          <ac:picMkLst>
            <pc:docMk/>
            <pc:sldMk cId="3954418318" sldId="277"/>
            <ac:picMk id="8" creationId="{0FE19086-2F58-AE10-CB29-01E6B4FDF060}"/>
          </ac:picMkLst>
        </pc:picChg>
      </pc:sldChg>
      <pc:sldChg chg="modSp new">
        <pc:chgData name="Rob PLAYFAIR (Student)" userId="S::rplayf01_student.bbk.ac.uk#ext#@theuniversityofliverpool.onmicrosoft.com::af8f92dc-922c-4711-a850-1c30f841ad7f" providerId="AD" clId="Web-{854B1D2C-93B2-437B-81E1-AE1B91C7EB3C}" dt="2022-10-26T14:57:35.790" v="359" actId="20577"/>
        <pc:sldMkLst>
          <pc:docMk/>
          <pc:sldMk cId="1524959282" sldId="278"/>
        </pc:sldMkLst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3:47:07.980" v="113" actId="20577"/>
          <ac:spMkLst>
            <pc:docMk/>
            <pc:sldMk cId="1524959282" sldId="278"/>
            <ac:spMk id="2" creationId="{00F1BCF6-F06A-F547-A2D8-2D75DF1CE161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57:35.790" v="359" actId="20577"/>
          <ac:spMkLst>
            <pc:docMk/>
            <pc:sldMk cId="1524959282" sldId="278"/>
            <ac:spMk id="3" creationId="{FF2FE30C-3B45-7B02-767A-587329454C7D}"/>
          </ac:spMkLst>
        </pc:spChg>
      </pc:sldChg>
      <pc:sldChg chg="modSp new">
        <pc:chgData name="Rob PLAYFAIR (Student)" userId="S::rplayf01_student.bbk.ac.uk#ext#@theuniversityofliverpool.onmicrosoft.com::af8f92dc-922c-4711-a850-1c30f841ad7f" providerId="AD" clId="Web-{854B1D2C-93B2-437B-81E1-AE1B91C7EB3C}" dt="2022-10-26T14:23:06.373" v="328" actId="20577"/>
        <pc:sldMkLst>
          <pc:docMk/>
          <pc:sldMk cId="3148513461" sldId="279"/>
        </pc:sldMkLst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13:42.110" v="217" actId="20577"/>
          <ac:spMkLst>
            <pc:docMk/>
            <pc:sldMk cId="3148513461" sldId="279"/>
            <ac:spMk id="2" creationId="{5803E640-AE92-E3E7-CEC6-4D42CC0E4964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23:06.373" v="328" actId="20577"/>
          <ac:spMkLst>
            <pc:docMk/>
            <pc:sldMk cId="3148513461" sldId="279"/>
            <ac:spMk id="3" creationId="{FF229D0B-794C-F00E-CB08-E399849BA10A}"/>
          </ac:spMkLst>
        </pc:spChg>
      </pc:sldChg>
      <pc:sldChg chg="modSp new ord">
        <pc:chgData name="Rob PLAYFAIR (Student)" userId="S::rplayf01_student.bbk.ac.uk#ext#@theuniversityofliverpool.onmicrosoft.com::af8f92dc-922c-4711-a850-1c30f841ad7f" providerId="AD" clId="Web-{854B1D2C-93B2-437B-81E1-AE1B91C7EB3C}" dt="2022-10-26T14:19:09.087" v="275" actId="20577"/>
        <pc:sldMkLst>
          <pc:docMk/>
          <pc:sldMk cId="1368768589" sldId="280"/>
        </pc:sldMkLst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15:18.394" v="224" actId="20577"/>
          <ac:spMkLst>
            <pc:docMk/>
            <pc:sldMk cId="1368768589" sldId="280"/>
            <ac:spMk id="2" creationId="{6F1B3149-516C-8057-98AC-F3550B237B86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854B1D2C-93B2-437B-81E1-AE1B91C7EB3C}" dt="2022-10-26T14:19:09.087" v="275" actId="20577"/>
          <ac:spMkLst>
            <pc:docMk/>
            <pc:sldMk cId="1368768589" sldId="280"/>
            <ac:spMk id="3" creationId="{E794B505-6F7A-5BFB-2321-3FC701C9C3CE}"/>
          </ac:spMkLst>
        </pc:spChg>
      </pc:sldChg>
    </pc:docChg>
  </pc:docChgLst>
  <pc:docChgLst>
    <pc:chgData name="Driscoll, Jeni" userId="S::jenid21@liverpool.ac.uk::ac9cf833-0c1d-4c3b-8dbe-b14237a7fb19" providerId="AD" clId="Web-{1CBE4CB4-40FC-4BCC-9C46-EDF620EDA2CC}"/>
    <pc:docChg chg="modSld">
      <pc:chgData name="Driscoll, Jeni" userId="S::jenid21@liverpool.ac.uk::ac9cf833-0c1d-4c3b-8dbe-b14237a7fb19" providerId="AD" clId="Web-{1CBE4CB4-40FC-4BCC-9C46-EDF620EDA2CC}" dt="2022-10-26T15:05:27.944" v="68" actId="20577"/>
      <pc:docMkLst>
        <pc:docMk/>
      </pc:docMkLst>
      <pc:sldChg chg="modSp modCm">
        <pc:chgData name="Driscoll, Jeni" userId="S::jenid21@liverpool.ac.uk::ac9cf833-0c1d-4c3b-8dbe-b14237a7fb19" providerId="AD" clId="Web-{1CBE4CB4-40FC-4BCC-9C46-EDF620EDA2CC}" dt="2022-10-26T15:05:27.944" v="68" actId="20577"/>
        <pc:sldMkLst>
          <pc:docMk/>
          <pc:sldMk cId="276562280" sldId="274"/>
        </pc:sldMkLst>
        <pc:spChg chg="mod">
          <ac:chgData name="Driscoll, Jeni" userId="S::jenid21@liverpool.ac.uk::ac9cf833-0c1d-4c3b-8dbe-b14237a7fb19" providerId="AD" clId="Web-{1CBE4CB4-40FC-4BCC-9C46-EDF620EDA2CC}" dt="2022-10-26T15:05:27.944" v="68" actId="20577"/>
          <ac:spMkLst>
            <pc:docMk/>
            <pc:sldMk cId="276562280" sldId="274"/>
            <ac:spMk id="3" creationId="{293FE898-4082-55F9-1027-E9B9FCB8AEB5}"/>
          </ac:spMkLst>
        </pc:spChg>
      </pc:sldChg>
    </pc:docChg>
  </pc:docChgLst>
  <pc:docChgLst>
    <pc:chgData name="Hardman, William" userId="S::wilhard@liverpool.ac.uk::5fb91d09-9059-47a2-87ae-02f9c5430825" providerId="AD" clId="Web-{18535DD9-40BB-4413-A408-131D0FBB5ED8}"/>
    <pc:docChg chg="modSld sldOrd">
      <pc:chgData name="Hardman, William" userId="S::wilhard@liverpool.ac.uk::5fb91d09-9059-47a2-87ae-02f9c5430825" providerId="AD" clId="Web-{18535DD9-40BB-4413-A408-131D0FBB5ED8}" dt="2022-10-28T01:06:58.884" v="657"/>
      <pc:docMkLst>
        <pc:docMk/>
      </pc:docMkLst>
      <pc:sldChg chg="ord">
        <pc:chgData name="Hardman, William" userId="S::wilhard@liverpool.ac.uk::5fb91d09-9059-47a2-87ae-02f9c5430825" providerId="AD" clId="Web-{18535DD9-40BB-4413-A408-131D0FBB5ED8}" dt="2022-10-28T01:06:58.884" v="657"/>
        <pc:sldMkLst>
          <pc:docMk/>
          <pc:sldMk cId="294133206" sldId="275"/>
        </pc:sldMkLst>
      </pc:sldChg>
      <pc:sldChg chg="addSp delSp modSp mod setBg">
        <pc:chgData name="Hardman, William" userId="S::wilhard@liverpool.ac.uk::5fb91d09-9059-47a2-87ae-02f9c5430825" providerId="AD" clId="Web-{18535DD9-40BB-4413-A408-131D0FBB5ED8}" dt="2022-10-28T01:05:51.989" v="656" actId="14100"/>
        <pc:sldMkLst>
          <pc:docMk/>
          <pc:sldMk cId="3815708987" sldId="281"/>
        </pc:sldMkLst>
        <pc:spChg chg="mod">
          <ac:chgData name="Hardman, William" userId="S::wilhard@liverpool.ac.uk::5fb91d09-9059-47a2-87ae-02f9c5430825" providerId="AD" clId="Web-{18535DD9-40BB-4413-A408-131D0FBB5ED8}" dt="2022-10-28T00:21:52.921" v="552"/>
          <ac:spMkLst>
            <pc:docMk/>
            <pc:sldMk cId="3815708987" sldId="281"/>
            <ac:spMk id="2" creationId="{28D91722-1986-E7FA-5DB7-DD8C08D3E878}"/>
          </ac:spMkLst>
        </pc:spChg>
        <pc:spChg chg="del">
          <ac:chgData name="Hardman, William" userId="S::wilhard@liverpool.ac.uk::5fb91d09-9059-47a2-87ae-02f9c5430825" providerId="AD" clId="Web-{18535DD9-40BB-4413-A408-131D0FBB5ED8}" dt="2022-10-27T23:46:30.869" v="0"/>
          <ac:spMkLst>
            <pc:docMk/>
            <pc:sldMk cId="3815708987" sldId="281"/>
            <ac:spMk id="3" creationId="{262742DB-3F0C-BBA9-C76D-154C56FD457D}"/>
          </ac:spMkLst>
        </pc:spChg>
        <pc:spChg chg="add mod">
          <ac:chgData name="Hardman, William" userId="S::wilhard@liverpool.ac.uk::5fb91d09-9059-47a2-87ae-02f9c5430825" providerId="AD" clId="Web-{18535DD9-40BB-4413-A408-131D0FBB5ED8}" dt="2022-10-28T01:05:51.989" v="656" actId="14100"/>
          <ac:spMkLst>
            <pc:docMk/>
            <pc:sldMk cId="3815708987" sldId="281"/>
            <ac:spMk id="5" creationId="{D8D6215B-186F-62AB-1AAE-D6A5D4FF38D0}"/>
          </ac:spMkLst>
        </pc:spChg>
        <pc:spChg chg="add">
          <ac:chgData name="Hardman, William" userId="S::wilhard@liverpool.ac.uk::5fb91d09-9059-47a2-87ae-02f9c5430825" providerId="AD" clId="Web-{18535DD9-40BB-4413-A408-131D0FBB5ED8}" dt="2022-10-28T00:21:52.921" v="552"/>
          <ac:spMkLst>
            <pc:docMk/>
            <pc:sldMk cId="3815708987" sldId="281"/>
            <ac:spMk id="10" creationId="{D1D34770-47A8-402C-AF23-2B653F2D88C1}"/>
          </ac:spMkLst>
        </pc:spChg>
        <pc:picChg chg="add mod ord">
          <ac:chgData name="Hardman, William" userId="S::wilhard@liverpool.ac.uk::5fb91d09-9059-47a2-87ae-02f9c5430825" providerId="AD" clId="Web-{18535DD9-40BB-4413-A408-131D0FBB5ED8}" dt="2022-10-28T00:21:52.921" v="552"/>
          <ac:picMkLst>
            <pc:docMk/>
            <pc:sldMk cId="3815708987" sldId="281"/>
            <ac:picMk id="4" creationId="{475C0D70-5B8F-FCEC-BD34-9CB9B01EA346}"/>
          </ac:picMkLst>
        </pc:picChg>
      </pc:sldChg>
    </pc:docChg>
  </pc:docChgLst>
  <pc:docChgLst>
    <pc:chgData name="Rob PLAYFAIR (Student)" userId="S::rplayf01_student.bbk.ac.uk#ext#@theuniversityofliverpool.onmicrosoft.com::af8f92dc-922c-4711-a850-1c30f841ad7f" providerId="AD" clId="Web-{EF669986-A0AB-0357-77C8-5A42821B797E}"/>
    <pc:docChg chg="modSld">
      <pc:chgData name="Rob PLAYFAIR (Student)" userId="S::rplayf01_student.bbk.ac.uk#ext#@theuniversityofliverpool.onmicrosoft.com::af8f92dc-922c-4711-a850-1c30f841ad7f" providerId="AD" clId="Web-{EF669986-A0AB-0357-77C8-5A42821B797E}" dt="2022-10-27T23:10:03.914" v="72"/>
      <pc:docMkLst>
        <pc:docMk/>
      </pc:docMkLst>
      <pc:sldChg chg="modSp">
        <pc:chgData name="Rob PLAYFAIR (Student)" userId="S::rplayf01_student.bbk.ac.uk#ext#@theuniversityofliverpool.onmicrosoft.com::af8f92dc-922c-4711-a850-1c30f841ad7f" providerId="AD" clId="Web-{EF669986-A0AB-0357-77C8-5A42821B797E}" dt="2022-10-27T22:24:29.337" v="17" actId="20577"/>
        <pc:sldMkLst>
          <pc:docMk/>
          <pc:sldMk cId="2731362789" sldId="269"/>
        </pc:sldMkLst>
        <pc:spChg chg="mod">
          <ac:chgData name="Rob PLAYFAIR (Student)" userId="S::rplayf01_student.bbk.ac.uk#ext#@theuniversityofliverpool.onmicrosoft.com::af8f92dc-922c-4711-a850-1c30f841ad7f" providerId="AD" clId="Web-{EF669986-A0AB-0357-77C8-5A42821B797E}" dt="2022-10-27T22:24:29.337" v="17" actId="20577"/>
          <ac:spMkLst>
            <pc:docMk/>
            <pc:sldMk cId="2731362789" sldId="269"/>
            <ac:spMk id="3" creationId="{B50E8966-0718-39A3-6C91-2901C576C51A}"/>
          </ac:spMkLst>
        </pc:spChg>
        <pc:spChg chg="mod">
          <ac:chgData name="Rob PLAYFAIR (Student)" userId="S::rplayf01_student.bbk.ac.uk#ext#@theuniversityofliverpool.onmicrosoft.com::af8f92dc-922c-4711-a850-1c30f841ad7f" providerId="AD" clId="Web-{EF669986-A0AB-0357-77C8-5A42821B797E}" dt="2022-10-27T22:24:08.430" v="12" actId="14100"/>
          <ac:spMkLst>
            <pc:docMk/>
            <pc:sldMk cId="2731362789" sldId="269"/>
            <ac:spMk id="4" creationId="{94AE0B4B-503A-97F5-0951-9CD2375F35A4}"/>
          </ac:spMkLst>
        </pc:spChg>
      </pc:sldChg>
      <pc:sldChg chg="modSp modCm">
        <pc:chgData name="Rob PLAYFAIR (Student)" userId="S::rplayf01_student.bbk.ac.uk#ext#@theuniversityofliverpool.onmicrosoft.com::af8f92dc-922c-4711-a850-1c30f841ad7f" providerId="AD" clId="Web-{EF669986-A0AB-0357-77C8-5A42821B797E}" dt="2022-10-27T22:53:12.504" v="52"/>
        <pc:sldMkLst>
          <pc:docMk/>
          <pc:sldMk cId="276562280" sldId="274"/>
        </pc:sldMkLst>
        <pc:spChg chg="mod">
          <ac:chgData name="Rob PLAYFAIR (Student)" userId="S::rplayf01_student.bbk.ac.uk#ext#@theuniversityofliverpool.onmicrosoft.com::af8f92dc-922c-4711-a850-1c30f841ad7f" providerId="AD" clId="Web-{EF669986-A0AB-0357-77C8-5A42821B797E}" dt="2022-10-27T22:52:19.581" v="49" actId="20577"/>
          <ac:spMkLst>
            <pc:docMk/>
            <pc:sldMk cId="276562280" sldId="274"/>
            <ac:spMk id="3" creationId="{293FE898-4082-55F9-1027-E9B9FCB8AEB5}"/>
          </ac:spMkLst>
        </pc:spChg>
      </pc:sldChg>
      <pc:sldChg chg="addSp modSp addCm modCm">
        <pc:chgData name="Rob PLAYFAIR (Student)" userId="S::rplayf01_student.bbk.ac.uk#ext#@theuniversityofliverpool.onmicrosoft.com::af8f92dc-922c-4711-a850-1c30f841ad7f" providerId="AD" clId="Web-{EF669986-A0AB-0357-77C8-5A42821B797E}" dt="2022-10-27T23:08:54.022" v="71" actId="1076"/>
        <pc:sldMkLst>
          <pc:docMk/>
          <pc:sldMk cId="1368768589" sldId="280"/>
        </pc:sldMkLst>
        <pc:spChg chg="mod">
          <ac:chgData name="Rob PLAYFAIR (Student)" userId="S::rplayf01_student.bbk.ac.uk#ext#@theuniversityofliverpool.onmicrosoft.com::af8f92dc-922c-4711-a850-1c30f841ad7f" providerId="AD" clId="Web-{EF669986-A0AB-0357-77C8-5A42821B797E}" dt="2022-10-27T23:08:44.647" v="68" actId="20577"/>
          <ac:spMkLst>
            <pc:docMk/>
            <pc:sldMk cId="1368768589" sldId="280"/>
            <ac:spMk id="3" creationId="{E794B505-6F7A-5BFB-2321-3FC701C9C3CE}"/>
          </ac:spMkLst>
        </pc:spChg>
        <pc:picChg chg="add mod">
          <ac:chgData name="Rob PLAYFAIR (Student)" userId="S::rplayf01_student.bbk.ac.uk#ext#@theuniversityofliverpool.onmicrosoft.com::af8f92dc-922c-4711-a850-1c30f841ad7f" providerId="AD" clId="Web-{EF669986-A0AB-0357-77C8-5A42821B797E}" dt="2022-10-27T23:08:54.022" v="71" actId="1076"/>
          <ac:picMkLst>
            <pc:docMk/>
            <pc:sldMk cId="1368768589" sldId="280"/>
            <ac:picMk id="4" creationId="{ED41EC1B-964A-CB29-CE0F-7A8DA278BB0E}"/>
          </ac:picMkLst>
        </pc:picChg>
      </pc:sldChg>
      <pc:sldChg chg="modCm">
        <pc:chgData name="Rob PLAYFAIR (Student)" userId="S::rplayf01_student.bbk.ac.uk#ext#@theuniversityofliverpool.onmicrosoft.com::af8f92dc-922c-4711-a850-1c30f841ad7f" providerId="AD" clId="Web-{EF669986-A0AB-0357-77C8-5A42821B797E}" dt="2022-10-27T23:10:03.914" v="72"/>
        <pc:sldMkLst>
          <pc:docMk/>
          <pc:sldMk cId="3672801811" sldId="282"/>
        </pc:sldMkLst>
      </pc:sldChg>
    </pc:docChg>
  </pc:docChgLst>
  <pc:docChgLst>
    <pc:chgData name="Hardman, William" userId="5fb91d09-9059-47a2-87ae-02f9c5430825" providerId="ADAL" clId="{5A94D57B-9866-F847-9AD3-ED32A04A1D8C}"/>
    <pc:docChg chg="undo custSel addSld modSld sldOrd">
      <pc:chgData name="Hardman, William" userId="5fb91d09-9059-47a2-87ae-02f9c5430825" providerId="ADAL" clId="{5A94D57B-9866-F847-9AD3-ED32A04A1D8C}" dt="2022-10-28T07:22:28.274" v="1966" actId="20577"/>
      <pc:docMkLst>
        <pc:docMk/>
      </pc:docMkLst>
      <pc:sldChg chg="ord">
        <pc:chgData name="Hardman, William" userId="5fb91d09-9059-47a2-87ae-02f9c5430825" providerId="ADAL" clId="{5A94D57B-9866-F847-9AD3-ED32A04A1D8C}" dt="2022-10-19T13:42:28.272" v="1043" actId="20578"/>
        <pc:sldMkLst>
          <pc:docMk/>
          <pc:sldMk cId="3783903158" sldId="256"/>
        </pc:sldMkLst>
      </pc:sldChg>
      <pc:sldChg chg="modSp mod">
        <pc:chgData name="Hardman, William" userId="5fb91d09-9059-47a2-87ae-02f9c5430825" providerId="ADAL" clId="{5A94D57B-9866-F847-9AD3-ED32A04A1D8C}" dt="2022-10-26T15:03:34.260" v="1602" actId="20577"/>
        <pc:sldMkLst>
          <pc:docMk/>
          <pc:sldMk cId="912408412" sldId="257"/>
        </pc:sldMkLst>
        <pc:spChg chg="mod">
          <ac:chgData name="Hardman, William" userId="5fb91d09-9059-47a2-87ae-02f9c5430825" providerId="ADAL" clId="{5A94D57B-9866-F847-9AD3-ED32A04A1D8C}" dt="2022-10-19T13:01:24.412" v="248" actId="20577"/>
          <ac:spMkLst>
            <pc:docMk/>
            <pc:sldMk cId="912408412" sldId="257"/>
            <ac:spMk id="2" creationId="{A71B9208-77AC-AD97-95CA-5501D3BF86CB}"/>
          </ac:spMkLst>
        </pc:spChg>
        <pc:spChg chg="mod">
          <ac:chgData name="Hardman, William" userId="5fb91d09-9059-47a2-87ae-02f9c5430825" providerId="ADAL" clId="{5A94D57B-9866-F847-9AD3-ED32A04A1D8C}" dt="2022-10-26T15:03:34.260" v="1602" actId="20577"/>
          <ac:spMkLst>
            <pc:docMk/>
            <pc:sldMk cId="912408412" sldId="257"/>
            <ac:spMk id="3" creationId="{BB8E5FA6-1551-07E7-5167-07662EC59CE6}"/>
          </ac:spMkLst>
        </pc:spChg>
      </pc:sldChg>
      <pc:sldChg chg="modSp mod">
        <pc:chgData name="Hardman, William" userId="5fb91d09-9059-47a2-87ae-02f9c5430825" providerId="ADAL" clId="{5A94D57B-9866-F847-9AD3-ED32A04A1D8C}" dt="2022-10-19T13:34:19.055" v="1037" actId="20577"/>
        <pc:sldMkLst>
          <pc:docMk/>
          <pc:sldMk cId="2030560744" sldId="258"/>
        </pc:sldMkLst>
        <pc:spChg chg="mod">
          <ac:chgData name="Hardman, William" userId="5fb91d09-9059-47a2-87ae-02f9c5430825" providerId="ADAL" clId="{5A94D57B-9866-F847-9AD3-ED32A04A1D8C}" dt="2022-10-19T13:34:19.055" v="1037" actId="20577"/>
          <ac:spMkLst>
            <pc:docMk/>
            <pc:sldMk cId="2030560744" sldId="258"/>
            <ac:spMk id="2" creationId="{A71B9208-77AC-AD97-95CA-5501D3BF86CB}"/>
          </ac:spMkLst>
        </pc:spChg>
        <pc:spChg chg="mod">
          <ac:chgData name="Hardman, William" userId="5fb91d09-9059-47a2-87ae-02f9c5430825" providerId="ADAL" clId="{5A94D57B-9866-F847-9AD3-ED32A04A1D8C}" dt="2022-10-19T13:33:10.154" v="971" actId="21"/>
          <ac:spMkLst>
            <pc:docMk/>
            <pc:sldMk cId="2030560744" sldId="258"/>
            <ac:spMk id="3" creationId="{BB8E5FA6-1551-07E7-5167-07662EC59CE6}"/>
          </ac:spMkLst>
        </pc:spChg>
      </pc:sldChg>
      <pc:sldChg chg="ord">
        <pc:chgData name="Hardman, William" userId="5fb91d09-9059-47a2-87ae-02f9c5430825" providerId="ADAL" clId="{5A94D57B-9866-F847-9AD3-ED32A04A1D8C}" dt="2022-10-19T13:42:07.182" v="1041" actId="20578"/>
        <pc:sldMkLst>
          <pc:docMk/>
          <pc:sldMk cId="810296754" sldId="261"/>
        </pc:sldMkLst>
      </pc:sldChg>
      <pc:sldChg chg="ord">
        <pc:chgData name="Hardman, William" userId="5fb91d09-9059-47a2-87ae-02f9c5430825" providerId="ADAL" clId="{5A94D57B-9866-F847-9AD3-ED32A04A1D8C}" dt="2022-10-19T12:44:19.899" v="0" actId="20578"/>
        <pc:sldMkLst>
          <pc:docMk/>
          <pc:sldMk cId="126627659" sldId="263"/>
        </pc:sldMkLst>
      </pc:sldChg>
      <pc:sldChg chg="ord">
        <pc:chgData name="Hardman, William" userId="5fb91d09-9059-47a2-87ae-02f9c5430825" providerId="ADAL" clId="{5A94D57B-9866-F847-9AD3-ED32A04A1D8C}" dt="2022-10-19T12:44:23.257" v="1" actId="20578"/>
        <pc:sldMkLst>
          <pc:docMk/>
          <pc:sldMk cId="63884455" sldId="264"/>
        </pc:sldMkLst>
      </pc:sldChg>
      <pc:sldChg chg="ord">
        <pc:chgData name="Hardman, William" userId="5fb91d09-9059-47a2-87ae-02f9c5430825" providerId="ADAL" clId="{5A94D57B-9866-F847-9AD3-ED32A04A1D8C}" dt="2022-10-19T13:41:54.695" v="1038" actId="20578"/>
        <pc:sldMkLst>
          <pc:docMk/>
          <pc:sldMk cId="1296844534" sldId="265"/>
        </pc:sldMkLst>
      </pc:sldChg>
      <pc:sldChg chg="modSp new mod">
        <pc:chgData name="Hardman, William" userId="5fb91d09-9059-47a2-87ae-02f9c5430825" providerId="ADAL" clId="{5A94D57B-9866-F847-9AD3-ED32A04A1D8C}" dt="2022-10-28T07:21:39.536" v="1911" actId="20577"/>
        <pc:sldMkLst>
          <pc:docMk/>
          <pc:sldMk cId="2731362789" sldId="269"/>
        </pc:sldMkLst>
        <pc:spChg chg="mod">
          <ac:chgData name="Hardman, William" userId="5fb91d09-9059-47a2-87ae-02f9c5430825" providerId="ADAL" clId="{5A94D57B-9866-F847-9AD3-ED32A04A1D8C}" dt="2022-10-28T07:21:39.536" v="1911" actId="20577"/>
          <ac:spMkLst>
            <pc:docMk/>
            <pc:sldMk cId="2731362789" sldId="269"/>
            <ac:spMk id="2" creationId="{6DC3D023-D9C2-F2A2-3A5F-B09C6C320295}"/>
          </ac:spMkLst>
        </pc:spChg>
        <pc:spChg chg="mod">
          <ac:chgData name="Hardman, William" userId="5fb91d09-9059-47a2-87ae-02f9c5430825" providerId="ADAL" clId="{5A94D57B-9866-F847-9AD3-ED32A04A1D8C}" dt="2022-10-26T13:00:13.575" v="1326" actId="1582"/>
          <ac:spMkLst>
            <pc:docMk/>
            <pc:sldMk cId="2731362789" sldId="269"/>
            <ac:spMk id="4" creationId="{94AE0B4B-503A-97F5-0951-9CD2375F35A4}"/>
          </ac:spMkLst>
        </pc:spChg>
      </pc:sldChg>
      <pc:sldChg chg="modSp new mod">
        <pc:chgData name="Hardman, William" userId="5fb91d09-9059-47a2-87ae-02f9c5430825" providerId="ADAL" clId="{5A94D57B-9866-F847-9AD3-ED32A04A1D8C}" dt="2022-10-19T13:49:41.777" v="1080" actId="20577"/>
        <pc:sldMkLst>
          <pc:docMk/>
          <pc:sldMk cId="1869921575" sldId="270"/>
        </pc:sldMkLst>
        <pc:spChg chg="mod">
          <ac:chgData name="Hardman, William" userId="5fb91d09-9059-47a2-87ae-02f9c5430825" providerId="ADAL" clId="{5A94D57B-9866-F847-9AD3-ED32A04A1D8C}" dt="2022-10-19T13:49:41.777" v="1080" actId="20577"/>
          <ac:spMkLst>
            <pc:docMk/>
            <pc:sldMk cId="1869921575" sldId="270"/>
            <ac:spMk id="2" creationId="{9035EA5B-36D7-D3AF-739B-75220576E89B}"/>
          </ac:spMkLst>
        </pc:spChg>
      </pc:sldChg>
      <pc:sldChg chg="modSp new mod">
        <pc:chgData name="Hardman, William" userId="5fb91d09-9059-47a2-87ae-02f9c5430825" providerId="ADAL" clId="{5A94D57B-9866-F847-9AD3-ED32A04A1D8C}" dt="2022-10-28T07:21:36.723" v="1910" actId="20577"/>
        <pc:sldMkLst>
          <pc:docMk/>
          <pc:sldMk cId="1453211284" sldId="271"/>
        </pc:sldMkLst>
        <pc:spChg chg="mod">
          <ac:chgData name="Hardman, William" userId="5fb91d09-9059-47a2-87ae-02f9c5430825" providerId="ADAL" clId="{5A94D57B-9866-F847-9AD3-ED32A04A1D8C}" dt="2022-10-28T07:21:36.723" v="1910" actId="20577"/>
          <ac:spMkLst>
            <pc:docMk/>
            <pc:sldMk cId="1453211284" sldId="271"/>
            <ac:spMk id="2" creationId="{7CD04176-5C63-5EEE-335E-E5CEE0188EBB}"/>
          </ac:spMkLst>
        </pc:spChg>
        <pc:spChg chg="mod">
          <ac:chgData name="Hardman, William" userId="5fb91d09-9059-47a2-87ae-02f9c5430825" providerId="ADAL" clId="{5A94D57B-9866-F847-9AD3-ED32A04A1D8C}" dt="2022-10-26T13:00:41.251" v="1329" actId="1582"/>
          <ac:spMkLst>
            <pc:docMk/>
            <pc:sldMk cId="1453211284" sldId="271"/>
            <ac:spMk id="5" creationId="{54F8C42C-3064-70CD-D7DF-9B5BB17DE0AF}"/>
          </ac:spMkLst>
        </pc:spChg>
      </pc:sldChg>
      <pc:sldChg chg="addSp modSp new mod">
        <pc:chgData name="Hardman, William" userId="5fb91d09-9059-47a2-87ae-02f9c5430825" providerId="ADAL" clId="{5A94D57B-9866-F847-9AD3-ED32A04A1D8C}" dt="2022-10-28T07:21:42.810" v="1912" actId="20577"/>
        <pc:sldMkLst>
          <pc:docMk/>
          <pc:sldMk cId="2519332038" sldId="272"/>
        </pc:sldMkLst>
        <pc:spChg chg="mod">
          <ac:chgData name="Hardman, William" userId="5fb91d09-9059-47a2-87ae-02f9c5430825" providerId="ADAL" clId="{5A94D57B-9866-F847-9AD3-ED32A04A1D8C}" dt="2022-10-28T07:21:42.810" v="1912" actId="20577"/>
          <ac:spMkLst>
            <pc:docMk/>
            <pc:sldMk cId="2519332038" sldId="272"/>
            <ac:spMk id="2" creationId="{756941D2-2724-F2A8-1737-0EE036C5121B}"/>
          </ac:spMkLst>
        </pc:spChg>
        <pc:spChg chg="add mod">
          <ac:chgData name="Hardman, William" userId="5fb91d09-9059-47a2-87ae-02f9c5430825" providerId="ADAL" clId="{5A94D57B-9866-F847-9AD3-ED32A04A1D8C}" dt="2022-10-26T12:59:56.039" v="1325" actId="1582"/>
          <ac:spMkLst>
            <pc:docMk/>
            <pc:sldMk cId="2519332038" sldId="272"/>
            <ac:spMk id="4" creationId="{2D38F217-5D61-F4B4-1700-3B108882B2F9}"/>
          </ac:spMkLst>
        </pc:spChg>
      </pc:sldChg>
      <pc:sldChg chg="modSp new mod">
        <pc:chgData name="Hardman, William" userId="5fb91d09-9059-47a2-87ae-02f9c5430825" providerId="ADAL" clId="{5A94D57B-9866-F847-9AD3-ED32A04A1D8C}" dt="2022-10-19T14:01:58.567" v="1266" actId="20577"/>
        <pc:sldMkLst>
          <pc:docMk/>
          <pc:sldMk cId="1204225732" sldId="273"/>
        </pc:sldMkLst>
        <pc:spChg chg="mod">
          <ac:chgData name="Hardman, William" userId="5fb91d09-9059-47a2-87ae-02f9c5430825" providerId="ADAL" clId="{5A94D57B-9866-F847-9AD3-ED32A04A1D8C}" dt="2022-10-19T14:01:58.567" v="1266" actId="20577"/>
          <ac:spMkLst>
            <pc:docMk/>
            <pc:sldMk cId="1204225732" sldId="273"/>
            <ac:spMk id="2" creationId="{58FB9E35-CB59-7658-D0BF-AFE6718D2093}"/>
          </ac:spMkLst>
        </pc:spChg>
      </pc:sldChg>
      <pc:sldChg chg="modSp new mod modCm">
        <pc:chgData name="Hardman, William" userId="5fb91d09-9059-47a2-87ae-02f9c5430825" providerId="ADAL" clId="{5A94D57B-9866-F847-9AD3-ED32A04A1D8C}" dt="2022-10-26T14:06:06.912" v="1585" actId="20577"/>
        <pc:sldMkLst>
          <pc:docMk/>
          <pc:sldMk cId="276562280" sldId="274"/>
        </pc:sldMkLst>
        <pc:spChg chg="mod">
          <ac:chgData name="Hardman, William" userId="5fb91d09-9059-47a2-87ae-02f9c5430825" providerId="ADAL" clId="{5A94D57B-9866-F847-9AD3-ED32A04A1D8C}" dt="2022-10-19T14:02:04.901" v="1276" actId="20577"/>
          <ac:spMkLst>
            <pc:docMk/>
            <pc:sldMk cId="276562280" sldId="274"/>
            <ac:spMk id="2" creationId="{FD302EA0-2134-B3DE-8A38-DE669856A37E}"/>
          </ac:spMkLst>
        </pc:spChg>
        <pc:spChg chg="mod">
          <ac:chgData name="Hardman, William" userId="5fb91d09-9059-47a2-87ae-02f9c5430825" providerId="ADAL" clId="{5A94D57B-9866-F847-9AD3-ED32A04A1D8C}" dt="2022-10-26T14:06:06.912" v="1585" actId="20577"/>
          <ac:spMkLst>
            <pc:docMk/>
            <pc:sldMk cId="276562280" sldId="274"/>
            <ac:spMk id="3" creationId="{293FE898-4082-55F9-1027-E9B9FCB8AEB5}"/>
          </ac:spMkLst>
        </pc:spChg>
      </pc:sldChg>
      <pc:sldChg chg="modSp new mod ord">
        <pc:chgData name="Hardman, William" userId="5fb91d09-9059-47a2-87ae-02f9c5430825" providerId="ADAL" clId="{5A94D57B-9866-F847-9AD3-ED32A04A1D8C}" dt="2022-10-28T07:22:28.274" v="1966" actId="20577"/>
        <pc:sldMkLst>
          <pc:docMk/>
          <pc:sldMk cId="294133206" sldId="275"/>
        </pc:sldMkLst>
        <pc:spChg chg="mod">
          <ac:chgData name="Hardman, William" userId="5fb91d09-9059-47a2-87ae-02f9c5430825" providerId="ADAL" clId="{5A94D57B-9866-F847-9AD3-ED32A04A1D8C}" dt="2022-10-28T07:22:28.274" v="1966" actId="20577"/>
          <ac:spMkLst>
            <pc:docMk/>
            <pc:sldMk cId="294133206" sldId="275"/>
            <ac:spMk id="2" creationId="{7A519C15-8EE1-89A0-DB64-81499666285A}"/>
          </ac:spMkLst>
        </pc:spChg>
        <pc:spChg chg="mod">
          <ac:chgData name="Hardman, William" userId="5fb91d09-9059-47a2-87ae-02f9c5430825" providerId="ADAL" clId="{5A94D57B-9866-F847-9AD3-ED32A04A1D8C}" dt="2022-10-28T07:17:03.954" v="1808" actId="20577"/>
          <ac:spMkLst>
            <pc:docMk/>
            <pc:sldMk cId="294133206" sldId="275"/>
            <ac:spMk id="3" creationId="{3602BDED-A65C-922E-363A-63ECBAEF36C1}"/>
          </ac:spMkLst>
        </pc:spChg>
      </pc:sldChg>
      <pc:sldChg chg="modSp mod">
        <pc:chgData name="Hardman, William" userId="5fb91d09-9059-47a2-87ae-02f9c5430825" providerId="ADAL" clId="{5A94D57B-9866-F847-9AD3-ED32A04A1D8C}" dt="2022-10-26T13:40:16.621" v="1356" actId="20577"/>
        <pc:sldMkLst>
          <pc:docMk/>
          <pc:sldMk cId="4280870004" sldId="276"/>
        </pc:sldMkLst>
        <pc:spChg chg="mod">
          <ac:chgData name="Hardman, William" userId="5fb91d09-9059-47a2-87ae-02f9c5430825" providerId="ADAL" clId="{5A94D57B-9866-F847-9AD3-ED32A04A1D8C}" dt="2022-10-26T13:40:16.621" v="1356" actId="20577"/>
          <ac:spMkLst>
            <pc:docMk/>
            <pc:sldMk cId="4280870004" sldId="276"/>
            <ac:spMk id="3" creationId="{BB8E5FA6-1551-07E7-5167-07662EC59CE6}"/>
          </ac:spMkLst>
        </pc:spChg>
      </pc:sldChg>
      <pc:sldChg chg="modSp mod">
        <pc:chgData name="Hardman, William" userId="5fb91d09-9059-47a2-87ae-02f9c5430825" providerId="ADAL" clId="{5A94D57B-9866-F847-9AD3-ED32A04A1D8C}" dt="2022-10-26T13:44:05.358" v="1417" actId="5793"/>
        <pc:sldMkLst>
          <pc:docMk/>
          <pc:sldMk cId="3954418318" sldId="277"/>
        </pc:sldMkLst>
        <pc:spChg chg="mod">
          <ac:chgData name="Hardman, William" userId="5fb91d09-9059-47a2-87ae-02f9c5430825" providerId="ADAL" clId="{5A94D57B-9866-F847-9AD3-ED32A04A1D8C}" dt="2022-10-26T13:44:05.358" v="1417" actId="5793"/>
          <ac:spMkLst>
            <pc:docMk/>
            <pc:sldMk cId="3954418318" sldId="277"/>
            <ac:spMk id="3" creationId="{BB8E5FA6-1551-07E7-5167-07662EC59CE6}"/>
          </ac:spMkLst>
        </pc:spChg>
      </pc:sldChg>
      <pc:sldChg chg="modSp mod">
        <pc:chgData name="Hardman, William" userId="5fb91d09-9059-47a2-87ae-02f9c5430825" providerId="ADAL" clId="{5A94D57B-9866-F847-9AD3-ED32A04A1D8C}" dt="2022-10-28T06:53:26.812" v="1755" actId="20577"/>
        <pc:sldMkLst>
          <pc:docMk/>
          <pc:sldMk cId="1524959282" sldId="278"/>
        </pc:sldMkLst>
        <pc:spChg chg="mod">
          <ac:chgData name="Hardman, William" userId="5fb91d09-9059-47a2-87ae-02f9c5430825" providerId="ADAL" clId="{5A94D57B-9866-F847-9AD3-ED32A04A1D8C}" dt="2022-10-28T06:53:26.812" v="1755" actId="20577"/>
          <ac:spMkLst>
            <pc:docMk/>
            <pc:sldMk cId="1524959282" sldId="278"/>
            <ac:spMk id="3" creationId="{FF2FE30C-3B45-7B02-767A-587329454C7D}"/>
          </ac:spMkLst>
        </pc:spChg>
      </pc:sldChg>
      <pc:sldChg chg="addSp modSp mod setBg">
        <pc:chgData name="Hardman, William" userId="5fb91d09-9059-47a2-87ae-02f9c5430825" providerId="ADAL" clId="{5A94D57B-9866-F847-9AD3-ED32A04A1D8C}" dt="2022-10-28T07:04:04.211" v="1806" actId="255"/>
        <pc:sldMkLst>
          <pc:docMk/>
          <pc:sldMk cId="3148513461" sldId="279"/>
        </pc:sldMkLst>
        <pc:spChg chg="mod">
          <ac:chgData name="Hardman, William" userId="5fb91d09-9059-47a2-87ae-02f9c5430825" providerId="ADAL" clId="{5A94D57B-9866-F847-9AD3-ED32A04A1D8C}" dt="2022-10-28T07:03:44.294" v="1805" actId="26606"/>
          <ac:spMkLst>
            <pc:docMk/>
            <pc:sldMk cId="3148513461" sldId="279"/>
            <ac:spMk id="2" creationId="{5803E640-AE92-E3E7-CEC6-4D42CC0E4964}"/>
          </ac:spMkLst>
        </pc:spChg>
        <pc:spChg chg="mod">
          <ac:chgData name="Hardman, William" userId="5fb91d09-9059-47a2-87ae-02f9c5430825" providerId="ADAL" clId="{5A94D57B-9866-F847-9AD3-ED32A04A1D8C}" dt="2022-10-28T07:04:04.211" v="1806" actId="255"/>
          <ac:spMkLst>
            <pc:docMk/>
            <pc:sldMk cId="3148513461" sldId="279"/>
            <ac:spMk id="3" creationId="{FF229D0B-794C-F00E-CB08-E399849BA10A}"/>
          </ac:spMkLst>
        </pc:spChg>
        <pc:spChg chg="add">
          <ac:chgData name="Hardman, William" userId="5fb91d09-9059-47a2-87ae-02f9c5430825" providerId="ADAL" clId="{5A94D57B-9866-F847-9AD3-ED32A04A1D8C}" dt="2022-10-28T07:03:44.294" v="1805" actId="26606"/>
          <ac:spMkLst>
            <pc:docMk/>
            <pc:sldMk cId="3148513461" sldId="279"/>
            <ac:spMk id="6" creationId="{5E39A796-BE83-48B1-B33F-35C4A32AAB57}"/>
          </ac:spMkLst>
        </pc:spChg>
        <pc:spChg chg="add">
          <ac:chgData name="Hardman, William" userId="5fb91d09-9059-47a2-87ae-02f9c5430825" providerId="ADAL" clId="{5A94D57B-9866-F847-9AD3-ED32A04A1D8C}" dt="2022-10-28T07:03:44.294" v="1805" actId="26606"/>
          <ac:spMkLst>
            <pc:docMk/>
            <pc:sldMk cId="3148513461" sldId="279"/>
            <ac:spMk id="7" creationId="{72F84B47-E267-4194-8194-831DB7B5547F}"/>
          </ac:spMkLst>
        </pc:spChg>
        <pc:picChg chg="mod">
          <ac:chgData name="Hardman, William" userId="5fb91d09-9059-47a2-87ae-02f9c5430825" providerId="ADAL" clId="{5A94D57B-9866-F847-9AD3-ED32A04A1D8C}" dt="2022-10-28T07:03:44.294" v="1805" actId="26606"/>
          <ac:picMkLst>
            <pc:docMk/>
            <pc:sldMk cId="3148513461" sldId="279"/>
            <ac:picMk id="4" creationId="{C9E464E6-63D0-3B8F-8772-FC8263CDBA19}"/>
          </ac:picMkLst>
        </pc:picChg>
      </pc:sldChg>
      <pc:sldChg chg="modSp mod modCm">
        <pc:chgData name="Hardman, William" userId="5fb91d09-9059-47a2-87ae-02f9c5430825" providerId="ADAL" clId="{5A94D57B-9866-F847-9AD3-ED32A04A1D8C}" dt="2022-10-28T07:02:03.748" v="1757" actId="20577"/>
        <pc:sldMkLst>
          <pc:docMk/>
          <pc:sldMk cId="1368768589" sldId="280"/>
        </pc:sldMkLst>
        <pc:spChg chg="mod">
          <ac:chgData name="Hardman, William" userId="5fb91d09-9059-47a2-87ae-02f9c5430825" providerId="ADAL" clId="{5A94D57B-9866-F847-9AD3-ED32A04A1D8C}" dt="2022-10-28T07:02:03.748" v="1757" actId="20577"/>
          <ac:spMkLst>
            <pc:docMk/>
            <pc:sldMk cId="1368768589" sldId="280"/>
            <ac:spMk id="3" creationId="{E794B505-6F7A-5BFB-2321-3FC701C9C3CE}"/>
          </ac:spMkLst>
        </pc:spChg>
      </pc:sldChg>
      <pc:sldChg chg="modSp new mod">
        <pc:chgData name="Hardman, William" userId="5fb91d09-9059-47a2-87ae-02f9c5430825" providerId="ADAL" clId="{5A94D57B-9866-F847-9AD3-ED32A04A1D8C}" dt="2022-10-26T15:06:51.865" v="1653" actId="20577"/>
        <pc:sldMkLst>
          <pc:docMk/>
          <pc:sldMk cId="3815708987" sldId="281"/>
        </pc:sldMkLst>
        <pc:spChg chg="mod">
          <ac:chgData name="Hardman, William" userId="5fb91d09-9059-47a2-87ae-02f9c5430825" providerId="ADAL" clId="{5A94D57B-9866-F847-9AD3-ED32A04A1D8C}" dt="2022-10-26T15:06:51.865" v="1653" actId="20577"/>
          <ac:spMkLst>
            <pc:docMk/>
            <pc:sldMk cId="3815708987" sldId="281"/>
            <ac:spMk id="2" creationId="{28D91722-1986-E7FA-5DB7-DD8C08D3E878}"/>
          </ac:spMkLst>
        </pc:spChg>
      </pc:sldChg>
      <pc:sldChg chg="modSp mod">
        <pc:chgData name="Hardman, William" userId="5fb91d09-9059-47a2-87ae-02f9c5430825" providerId="ADAL" clId="{5A94D57B-9866-F847-9AD3-ED32A04A1D8C}" dt="2022-10-28T07:02:43.515" v="1802" actId="20577"/>
        <pc:sldMkLst>
          <pc:docMk/>
          <pc:sldMk cId="3124153320" sldId="283"/>
        </pc:sldMkLst>
        <pc:spChg chg="mod">
          <ac:chgData name="Hardman, William" userId="5fb91d09-9059-47a2-87ae-02f9c5430825" providerId="ADAL" clId="{5A94D57B-9866-F847-9AD3-ED32A04A1D8C}" dt="2022-10-28T07:02:43.515" v="1802" actId="20577"/>
          <ac:spMkLst>
            <pc:docMk/>
            <pc:sldMk cId="3124153320" sldId="283"/>
            <ac:spMk id="3" creationId="{4B1C1206-8BA3-55FF-A23A-D53DE524C328}"/>
          </ac:spMkLst>
        </pc:spChg>
      </pc:sldChg>
    </pc:docChg>
  </pc:docChgLst>
  <pc:docChgLst>
    <pc:chgData name="Driscoll, Jeni" userId="S::jenid21@liverpool.ac.uk::ac9cf833-0c1d-4c3b-8dbe-b14237a7fb19" providerId="AD" clId="Web-{6DE9ABA6-F261-4690-A260-1FA0C4C148DE}"/>
    <pc:docChg chg="mod addSld modSld">
      <pc:chgData name="Driscoll, Jeni" userId="S::jenid21@liverpool.ac.uk::ac9cf833-0c1d-4c3b-8dbe-b14237a7fb19" providerId="AD" clId="Web-{6DE9ABA6-F261-4690-A260-1FA0C4C148DE}" dt="2022-10-28T00:05:31.109" v="123" actId="20577"/>
      <pc:docMkLst>
        <pc:docMk/>
      </pc:docMkLst>
      <pc:sldChg chg="modSp">
        <pc:chgData name="Driscoll, Jeni" userId="S::jenid21@liverpool.ac.uk::ac9cf833-0c1d-4c3b-8dbe-b14237a7fb19" providerId="AD" clId="Web-{6DE9ABA6-F261-4690-A260-1FA0C4C148DE}" dt="2022-10-27T22:35:01" v="9" actId="20577"/>
        <pc:sldMkLst>
          <pc:docMk/>
          <pc:sldMk cId="912408412" sldId="257"/>
        </pc:sldMkLst>
        <pc:spChg chg="mod">
          <ac:chgData name="Driscoll, Jeni" userId="S::jenid21@liverpool.ac.uk::ac9cf833-0c1d-4c3b-8dbe-b14237a7fb19" providerId="AD" clId="Web-{6DE9ABA6-F261-4690-A260-1FA0C4C148DE}" dt="2022-10-27T22:35:01" v="9" actId="20577"/>
          <ac:spMkLst>
            <pc:docMk/>
            <pc:sldMk cId="912408412" sldId="257"/>
            <ac:spMk id="2" creationId="{A71B9208-77AC-AD97-95CA-5501D3BF86CB}"/>
          </ac:spMkLst>
        </pc:spChg>
      </pc:sldChg>
      <pc:sldChg chg="modSp">
        <pc:chgData name="Driscoll, Jeni" userId="S::jenid21@liverpool.ac.uk::ac9cf833-0c1d-4c3b-8dbe-b14237a7fb19" providerId="AD" clId="Web-{6DE9ABA6-F261-4690-A260-1FA0C4C148DE}" dt="2022-10-27T23:23:55.379" v="103" actId="20577"/>
        <pc:sldMkLst>
          <pc:docMk/>
          <pc:sldMk cId="2030560744" sldId="258"/>
        </pc:sldMkLst>
        <pc:spChg chg="mod">
          <ac:chgData name="Driscoll, Jeni" userId="S::jenid21@liverpool.ac.uk::ac9cf833-0c1d-4c3b-8dbe-b14237a7fb19" providerId="AD" clId="Web-{6DE9ABA6-F261-4690-A260-1FA0C4C148DE}" dt="2022-10-27T23:23:55.379" v="103" actId="20577"/>
          <ac:spMkLst>
            <pc:docMk/>
            <pc:sldMk cId="2030560744" sldId="258"/>
            <ac:spMk id="3" creationId="{BB8E5FA6-1551-07E7-5167-07662EC59CE6}"/>
          </ac:spMkLst>
        </pc:spChg>
      </pc:sldChg>
      <pc:sldChg chg="addSp delSp modSp">
        <pc:chgData name="Driscoll, Jeni" userId="S::jenid21@liverpool.ac.uk::ac9cf833-0c1d-4c3b-8dbe-b14237a7fb19" providerId="AD" clId="Web-{6DE9ABA6-F261-4690-A260-1FA0C4C148DE}" dt="2022-10-27T22:35:47.253" v="11"/>
        <pc:sldMkLst>
          <pc:docMk/>
          <pc:sldMk cId="1453211284" sldId="271"/>
        </pc:sldMkLst>
        <pc:picChg chg="add del mod">
          <ac:chgData name="Driscoll, Jeni" userId="S::jenid21@liverpool.ac.uk::ac9cf833-0c1d-4c3b-8dbe-b14237a7fb19" providerId="AD" clId="Web-{6DE9ABA6-F261-4690-A260-1FA0C4C148DE}" dt="2022-10-27T22:35:47.253" v="11"/>
          <ac:picMkLst>
            <pc:docMk/>
            <pc:sldMk cId="1453211284" sldId="271"/>
            <ac:picMk id="4" creationId="{1BF4C565-82D3-CECD-6AB7-47ACE6B97C02}"/>
          </ac:picMkLst>
        </pc:picChg>
      </pc:sldChg>
      <pc:sldChg chg="modSp">
        <pc:chgData name="Driscoll, Jeni" userId="S::jenid21@liverpool.ac.uk::ac9cf833-0c1d-4c3b-8dbe-b14237a7fb19" providerId="AD" clId="Web-{6DE9ABA6-F261-4690-A260-1FA0C4C148DE}" dt="2022-10-27T23:11:26.768" v="100" actId="20577"/>
        <pc:sldMkLst>
          <pc:docMk/>
          <pc:sldMk cId="4280870004" sldId="276"/>
        </pc:sldMkLst>
        <pc:spChg chg="mod">
          <ac:chgData name="Driscoll, Jeni" userId="S::jenid21@liverpool.ac.uk::ac9cf833-0c1d-4c3b-8dbe-b14237a7fb19" providerId="AD" clId="Web-{6DE9ABA6-F261-4690-A260-1FA0C4C148DE}" dt="2022-10-27T23:11:26.768" v="100" actId="20577"/>
          <ac:spMkLst>
            <pc:docMk/>
            <pc:sldMk cId="4280870004" sldId="276"/>
            <ac:spMk id="3" creationId="{BB8E5FA6-1551-07E7-5167-07662EC59CE6}"/>
          </ac:spMkLst>
        </pc:spChg>
      </pc:sldChg>
      <pc:sldChg chg="modSp">
        <pc:chgData name="Driscoll, Jeni" userId="S::jenid21@liverpool.ac.uk::ac9cf833-0c1d-4c3b-8dbe-b14237a7fb19" providerId="AD" clId="Web-{6DE9ABA6-F261-4690-A260-1FA0C4C148DE}" dt="2022-10-28T00:05:31.109" v="123" actId="20577"/>
        <pc:sldMkLst>
          <pc:docMk/>
          <pc:sldMk cId="3954418318" sldId="277"/>
        </pc:sldMkLst>
        <pc:spChg chg="mod">
          <ac:chgData name="Driscoll, Jeni" userId="S::jenid21@liverpool.ac.uk::ac9cf833-0c1d-4c3b-8dbe-b14237a7fb19" providerId="AD" clId="Web-{6DE9ABA6-F261-4690-A260-1FA0C4C148DE}" dt="2022-10-28T00:05:31.109" v="123" actId="20577"/>
          <ac:spMkLst>
            <pc:docMk/>
            <pc:sldMk cId="3954418318" sldId="277"/>
            <ac:spMk id="2" creationId="{A71B9208-77AC-AD97-95CA-5501D3BF86CB}"/>
          </ac:spMkLst>
        </pc:spChg>
      </pc:sldChg>
      <pc:sldChg chg="addSp delSp modSp">
        <pc:chgData name="Driscoll, Jeni" userId="S::jenid21@liverpool.ac.uk::ac9cf833-0c1d-4c3b-8dbe-b14237a7fb19" providerId="AD" clId="Web-{6DE9ABA6-F261-4690-A260-1FA0C4C148DE}" dt="2022-10-27T22:39:20.986" v="22"/>
        <pc:sldMkLst>
          <pc:docMk/>
          <pc:sldMk cId="1524959282" sldId="278"/>
        </pc:sldMkLst>
        <pc:spChg chg="mod">
          <ac:chgData name="Driscoll, Jeni" userId="S::jenid21@liverpool.ac.uk::ac9cf833-0c1d-4c3b-8dbe-b14237a7fb19" providerId="AD" clId="Web-{6DE9ABA6-F261-4690-A260-1FA0C4C148DE}" dt="2022-10-27T22:39:13.813" v="20" actId="20577"/>
          <ac:spMkLst>
            <pc:docMk/>
            <pc:sldMk cId="1524959282" sldId="278"/>
            <ac:spMk id="2" creationId="{00F1BCF6-F06A-F547-A2D8-2D75DF1CE161}"/>
          </ac:spMkLst>
        </pc:spChg>
        <pc:spChg chg="add del">
          <ac:chgData name="Driscoll, Jeni" userId="S::jenid21@liverpool.ac.uk::ac9cf833-0c1d-4c3b-8dbe-b14237a7fb19" providerId="AD" clId="Web-{6DE9ABA6-F261-4690-A260-1FA0C4C148DE}" dt="2022-10-27T22:39:20.986" v="22"/>
          <ac:spMkLst>
            <pc:docMk/>
            <pc:sldMk cId="1524959282" sldId="278"/>
            <ac:spMk id="3" creationId="{FF2FE30C-3B45-7B02-767A-587329454C7D}"/>
          </ac:spMkLst>
        </pc:spChg>
        <pc:picChg chg="add del mod ord">
          <ac:chgData name="Driscoll, Jeni" userId="S::jenid21@liverpool.ac.uk::ac9cf833-0c1d-4c3b-8dbe-b14237a7fb19" providerId="AD" clId="Web-{6DE9ABA6-F261-4690-A260-1FA0C4C148DE}" dt="2022-10-27T22:39:20.986" v="22"/>
          <ac:picMkLst>
            <pc:docMk/>
            <pc:sldMk cId="1524959282" sldId="278"/>
            <ac:picMk id="4" creationId="{9A8E3912-671E-9221-4AC6-E574CD2B03C1}"/>
          </ac:picMkLst>
        </pc:picChg>
      </pc:sldChg>
      <pc:sldChg chg="addSp delSp modSp mod setBg">
        <pc:chgData name="Driscoll, Jeni" userId="S::jenid21@liverpool.ac.uk::ac9cf833-0c1d-4c3b-8dbe-b14237a7fb19" providerId="AD" clId="Web-{6DE9ABA6-F261-4690-A260-1FA0C4C148DE}" dt="2022-10-27T22:41:14.649" v="32" actId="14100"/>
        <pc:sldMkLst>
          <pc:docMk/>
          <pc:sldMk cId="3148513461" sldId="279"/>
        </pc:sldMkLst>
        <pc:spChg chg="mod">
          <ac:chgData name="Driscoll, Jeni" userId="S::jenid21@liverpool.ac.uk::ac9cf833-0c1d-4c3b-8dbe-b14237a7fb19" providerId="AD" clId="Web-{6DE9ABA6-F261-4690-A260-1FA0C4C148DE}" dt="2022-10-27T22:34:24.107" v="3"/>
          <ac:spMkLst>
            <pc:docMk/>
            <pc:sldMk cId="3148513461" sldId="279"/>
            <ac:spMk id="2" creationId="{5803E640-AE92-E3E7-CEC6-4D42CC0E4964}"/>
          </ac:spMkLst>
        </pc:spChg>
        <pc:spChg chg="mod">
          <ac:chgData name="Driscoll, Jeni" userId="S::jenid21@liverpool.ac.uk::ac9cf833-0c1d-4c3b-8dbe-b14237a7fb19" providerId="AD" clId="Web-{6DE9ABA6-F261-4690-A260-1FA0C4C148DE}" dt="2022-10-27T22:34:24.107" v="3"/>
          <ac:spMkLst>
            <pc:docMk/>
            <pc:sldMk cId="3148513461" sldId="279"/>
            <ac:spMk id="3" creationId="{FF229D0B-794C-F00E-CB08-E399849BA10A}"/>
          </ac:spMkLst>
        </pc:spChg>
        <pc:spChg chg="add del">
          <ac:chgData name="Driscoll, Jeni" userId="S::jenid21@liverpool.ac.uk::ac9cf833-0c1d-4c3b-8dbe-b14237a7fb19" providerId="AD" clId="Web-{6DE9ABA6-F261-4690-A260-1FA0C4C148DE}" dt="2022-10-27T22:34:24.107" v="3"/>
          <ac:spMkLst>
            <pc:docMk/>
            <pc:sldMk cId="3148513461" sldId="279"/>
            <ac:spMk id="9" creationId="{2B566528-1B12-4246-9431-5C2D7D081168}"/>
          </ac:spMkLst>
        </pc:spChg>
        <pc:grpChg chg="add del">
          <ac:chgData name="Driscoll, Jeni" userId="S::jenid21@liverpool.ac.uk::ac9cf833-0c1d-4c3b-8dbe-b14237a7fb19" providerId="AD" clId="Web-{6DE9ABA6-F261-4690-A260-1FA0C4C148DE}" dt="2022-10-27T22:34:24.107" v="3"/>
          <ac:grpSpMkLst>
            <pc:docMk/>
            <pc:sldMk cId="3148513461" sldId="279"/>
            <ac:grpSpMk id="11" creationId="{828A5161-06F1-46CF-8AD7-844680A59E13}"/>
          </ac:grpSpMkLst>
        </pc:grpChg>
        <pc:grpChg chg="add del">
          <ac:chgData name="Driscoll, Jeni" userId="S::jenid21@liverpool.ac.uk::ac9cf833-0c1d-4c3b-8dbe-b14237a7fb19" providerId="AD" clId="Web-{6DE9ABA6-F261-4690-A260-1FA0C4C148DE}" dt="2022-10-27T22:34:24.107" v="3"/>
          <ac:grpSpMkLst>
            <pc:docMk/>
            <pc:sldMk cId="3148513461" sldId="279"/>
            <ac:grpSpMk id="15" creationId="{5995D10D-E9C9-47DB-AE7E-801FEF38F5C9}"/>
          </ac:grpSpMkLst>
        </pc:grpChg>
        <pc:picChg chg="add mod">
          <ac:chgData name="Driscoll, Jeni" userId="S::jenid21@liverpool.ac.uk::ac9cf833-0c1d-4c3b-8dbe-b14237a7fb19" providerId="AD" clId="Web-{6DE9ABA6-F261-4690-A260-1FA0C4C148DE}" dt="2022-10-27T22:41:14.649" v="32" actId="14100"/>
          <ac:picMkLst>
            <pc:docMk/>
            <pc:sldMk cId="3148513461" sldId="279"/>
            <ac:picMk id="4" creationId="{C9E464E6-63D0-3B8F-8772-FC8263CDBA19}"/>
          </ac:picMkLst>
        </pc:picChg>
      </pc:sldChg>
      <pc:sldChg chg="modSp modCm">
        <pc:chgData name="Driscoll, Jeni" userId="S::jenid21@liverpool.ac.uk::ac9cf833-0c1d-4c3b-8dbe-b14237a7fb19" providerId="AD" clId="Web-{6DE9ABA6-F261-4690-A260-1FA0C4C148DE}" dt="2022-10-27T23:03:14.251" v="41"/>
        <pc:sldMkLst>
          <pc:docMk/>
          <pc:sldMk cId="1368768589" sldId="280"/>
        </pc:sldMkLst>
        <pc:spChg chg="mod">
          <ac:chgData name="Driscoll, Jeni" userId="S::jenid21@liverpool.ac.uk::ac9cf833-0c1d-4c3b-8dbe-b14237a7fb19" providerId="AD" clId="Web-{6DE9ABA6-F261-4690-A260-1FA0C4C148DE}" dt="2022-10-27T22:47:15.454" v="38" actId="20577"/>
          <ac:spMkLst>
            <pc:docMk/>
            <pc:sldMk cId="1368768589" sldId="280"/>
            <ac:spMk id="3" creationId="{E794B505-6F7A-5BFB-2321-3FC701C9C3CE}"/>
          </ac:spMkLst>
        </pc:spChg>
      </pc:sldChg>
      <pc:sldChg chg="addSp delSp modSp new mod setBg addCm modCm">
        <pc:chgData name="Driscoll, Jeni" userId="S::jenid21@liverpool.ac.uk::ac9cf833-0c1d-4c3b-8dbe-b14237a7fb19" providerId="AD" clId="Web-{6DE9ABA6-F261-4690-A260-1FA0C4C148DE}" dt="2022-10-27T23:13:32.323" v="101"/>
        <pc:sldMkLst>
          <pc:docMk/>
          <pc:sldMk cId="3672801811" sldId="282"/>
        </pc:sldMkLst>
        <pc:spChg chg="del">
          <ac:chgData name="Driscoll, Jeni" userId="S::jenid21@liverpool.ac.uk::ac9cf833-0c1d-4c3b-8dbe-b14237a7fb19" providerId="AD" clId="Web-{6DE9ABA6-F261-4690-A260-1FA0C4C148DE}" dt="2022-10-27T22:36:52.523" v="14"/>
          <ac:spMkLst>
            <pc:docMk/>
            <pc:sldMk cId="3672801811" sldId="282"/>
            <ac:spMk id="2" creationId="{E84E1129-51AC-2A7E-060B-BEEAC5275057}"/>
          </ac:spMkLst>
        </pc:spChg>
        <pc:spChg chg="del">
          <ac:chgData name="Driscoll, Jeni" userId="S::jenid21@liverpool.ac.uk::ac9cf833-0c1d-4c3b-8dbe-b14237a7fb19" providerId="AD" clId="Web-{6DE9ABA6-F261-4690-A260-1FA0C4C148DE}" dt="2022-10-27T22:36:35.960" v="13"/>
          <ac:spMkLst>
            <pc:docMk/>
            <pc:sldMk cId="3672801811" sldId="282"/>
            <ac:spMk id="3" creationId="{EEA1D8BC-9A96-CA2B-0975-C8532C637DC2}"/>
          </ac:spMkLst>
        </pc:spChg>
        <pc:spChg chg="add">
          <ac:chgData name="Driscoll, Jeni" userId="S::jenid21@liverpool.ac.uk::ac9cf833-0c1d-4c3b-8dbe-b14237a7fb19" providerId="AD" clId="Web-{6DE9ABA6-F261-4690-A260-1FA0C4C148DE}" dt="2022-10-27T22:36:52.523" v="14"/>
          <ac:spMkLst>
            <pc:docMk/>
            <pc:sldMk cId="3672801811" sldId="282"/>
            <ac:spMk id="9" creationId="{42A4FC2C-047E-45A5-965D-8E1E3BF09BC6}"/>
          </ac:spMkLst>
        </pc:spChg>
        <pc:picChg chg="add mod ord">
          <ac:chgData name="Driscoll, Jeni" userId="S::jenid21@liverpool.ac.uk::ac9cf833-0c1d-4c3b-8dbe-b14237a7fb19" providerId="AD" clId="Web-{6DE9ABA6-F261-4690-A260-1FA0C4C148DE}" dt="2022-10-27T22:36:52.523" v="14"/>
          <ac:picMkLst>
            <pc:docMk/>
            <pc:sldMk cId="3672801811" sldId="282"/>
            <ac:picMk id="4" creationId="{DAFF50AF-7348-D8A2-6531-04D5C39EFC74}"/>
          </ac:picMkLst>
        </pc:picChg>
      </pc:sldChg>
      <pc:sldChg chg="modSp new">
        <pc:chgData name="Driscoll, Jeni" userId="S::jenid21@liverpool.ac.uk::ac9cf833-0c1d-4c3b-8dbe-b14237a7fb19" providerId="AD" clId="Web-{6DE9ABA6-F261-4690-A260-1FA0C4C148DE}" dt="2022-10-27T22:41:02.446" v="31" actId="20577"/>
        <pc:sldMkLst>
          <pc:docMk/>
          <pc:sldMk cId="3124153320" sldId="283"/>
        </pc:sldMkLst>
        <pc:spChg chg="mod">
          <ac:chgData name="Driscoll, Jeni" userId="S::jenid21@liverpool.ac.uk::ac9cf833-0c1d-4c3b-8dbe-b14237a7fb19" providerId="AD" clId="Web-{6DE9ABA6-F261-4690-A260-1FA0C4C148DE}" dt="2022-10-27T22:40:07.973" v="25" actId="20577"/>
          <ac:spMkLst>
            <pc:docMk/>
            <pc:sldMk cId="3124153320" sldId="283"/>
            <ac:spMk id="2" creationId="{38CA6344-F457-D7EA-6BD4-0E3BFF69F053}"/>
          </ac:spMkLst>
        </pc:spChg>
        <pc:spChg chg="mod">
          <ac:chgData name="Driscoll, Jeni" userId="S::jenid21@liverpool.ac.uk::ac9cf833-0c1d-4c3b-8dbe-b14237a7fb19" providerId="AD" clId="Web-{6DE9ABA6-F261-4690-A260-1FA0C4C148DE}" dt="2022-10-27T22:41:02.446" v="31" actId="20577"/>
          <ac:spMkLst>
            <pc:docMk/>
            <pc:sldMk cId="3124153320" sldId="283"/>
            <ac:spMk id="3" creationId="{4B1C1206-8BA3-55FF-A23A-D53DE524C328}"/>
          </ac:spMkLst>
        </pc:spChg>
      </pc:sldChg>
    </pc:docChg>
  </pc:docChgLst>
  <pc:docChgLst>
    <pc:chgData name="Hardman, William" userId="S::wilhard@liverpool.ac.uk::5fb91d09-9059-47a2-87ae-02f9c5430825" providerId="AD" clId="Web-{8917B616-2C80-41FC-BCF6-98E8A65D2015}"/>
    <pc:docChg chg="mod modSld">
      <pc:chgData name="Hardman, William" userId="S::wilhard@liverpool.ac.uk::5fb91d09-9059-47a2-87ae-02f9c5430825" providerId="AD" clId="Web-{8917B616-2C80-41FC-BCF6-98E8A65D2015}" dt="2022-10-22T05:53:22.878" v="319" actId="20577"/>
      <pc:docMkLst>
        <pc:docMk/>
      </pc:docMkLst>
      <pc:sldChg chg="modSp">
        <pc:chgData name="Hardman, William" userId="S::wilhard@liverpool.ac.uk::5fb91d09-9059-47a2-87ae-02f9c5430825" providerId="AD" clId="Web-{8917B616-2C80-41FC-BCF6-98E8A65D2015}" dt="2022-10-22T04:49:52.929" v="162" actId="20577"/>
        <pc:sldMkLst>
          <pc:docMk/>
          <pc:sldMk cId="2030560744" sldId="258"/>
        </pc:sldMkLst>
        <pc:spChg chg="mod">
          <ac:chgData name="Hardman, William" userId="S::wilhard@liverpool.ac.uk::5fb91d09-9059-47a2-87ae-02f9c5430825" providerId="AD" clId="Web-{8917B616-2C80-41FC-BCF6-98E8A65D2015}" dt="2022-10-22T04:49:52.929" v="162" actId="20577"/>
          <ac:spMkLst>
            <pc:docMk/>
            <pc:sldMk cId="2030560744" sldId="258"/>
            <ac:spMk id="3" creationId="{BB8E5FA6-1551-07E7-5167-07662EC59CE6}"/>
          </ac:spMkLst>
        </pc:spChg>
      </pc:sldChg>
      <pc:sldChg chg="modSp">
        <pc:chgData name="Hardman, William" userId="S::wilhard@liverpool.ac.uk::5fb91d09-9059-47a2-87ae-02f9c5430825" providerId="AD" clId="Web-{8917B616-2C80-41FC-BCF6-98E8A65D2015}" dt="2022-10-22T04:51:44.292" v="177" actId="20577"/>
        <pc:sldMkLst>
          <pc:docMk/>
          <pc:sldMk cId="2519332038" sldId="272"/>
        </pc:sldMkLst>
        <pc:spChg chg="mod">
          <ac:chgData name="Hardman, William" userId="S::wilhard@liverpool.ac.uk::5fb91d09-9059-47a2-87ae-02f9c5430825" providerId="AD" clId="Web-{8917B616-2C80-41FC-BCF6-98E8A65D2015}" dt="2022-10-22T04:51:44.292" v="177" actId="20577"/>
          <ac:spMkLst>
            <pc:docMk/>
            <pc:sldMk cId="2519332038" sldId="272"/>
            <ac:spMk id="3" creationId="{5B36E039-F1F5-B2AA-5565-CE0C48C73DDF}"/>
          </ac:spMkLst>
        </pc:spChg>
      </pc:sldChg>
      <pc:sldChg chg="addCm">
        <pc:chgData name="Hardman, William" userId="S::wilhard@liverpool.ac.uk::5fb91d09-9059-47a2-87ae-02f9c5430825" providerId="AD" clId="Web-{8917B616-2C80-41FC-BCF6-98E8A65D2015}" dt="2022-10-22T05:04:32.224" v="179"/>
        <pc:sldMkLst>
          <pc:docMk/>
          <pc:sldMk cId="276562280" sldId="274"/>
        </pc:sldMkLst>
      </pc:sldChg>
      <pc:sldChg chg="modSp">
        <pc:chgData name="Hardman, William" userId="S::wilhard@liverpool.ac.uk::5fb91d09-9059-47a2-87ae-02f9c5430825" providerId="AD" clId="Web-{8917B616-2C80-41FC-BCF6-98E8A65D2015}" dt="2022-10-22T05:53:22.878" v="319" actId="20577"/>
        <pc:sldMkLst>
          <pc:docMk/>
          <pc:sldMk cId="294133206" sldId="275"/>
        </pc:sldMkLst>
        <pc:spChg chg="mod">
          <ac:chgData name="Hardman, William" userId="S::wilhard@liverpool.ac.uk::5fb91d09-9059-47a2-87ae-02f9c5430825" providerId="AD" clId="Web-{8917B616-2C80-41FC-BCF6-98E8A65D2015}" dt="2022-10-22T05:53:22.878" v="319" actId="20577"/>
          <ac:spMkLst>
            <pc:docMk/>
            <pc:sldMk cId="294133206" sldId="275"/>
            <ac:spMk id="3" creationId="{3602BDED-A65C-922E-363A-63ECBAEF36C1}"/>
          </ac:spMkLst>
        </pc:spChg>
      </pc:sldChg>
    </pc:docChg>
  </pc:docChgLst>
  <pc:docChgLst>
    <pc:chgData name="Rob PLAYFAIR (Student)" userId="S::rplayf01_student.bbk.ac.uk#ext#@theuniversityofliverpool.onmicrosoft.com::af8f92dc-922c-4711-a850-1c30f841ad7f" providerId="AD" clId="Web-{99A7213E-5398-5524-2FE0-476CC5EB9BF0}"/>
    <pc:docChg chg="modSld">
      <pc:chgData name="Rob PLAYFAIR (Student)" userId="S::rplayf01_student.bbk.ac.uk#ext#@theuniversityofliverpool.onmicrosoft.com::af8f92dc-922c-4711-a850-1c30f841ad7f" providerId="AD" clId="Web-{99A7213E-5398-5524-2FE0-476CC5EB9BF0}" dt="2022-10-28T07:46:59.207" v="80" actId="20577"/>
      <pc:docMkLst>
        <pc:docMk/>
      </pc:docMkLst>
      <pc:sldChg chg="modSp">
        <pc:chgData name="Rob PLAYFAIR (Student)" userId="S::rplayf01_student.bbk.ac.uk#ext#@theuniversityofliverpool.onmicrosoft.com::af8f92dc-922c-4711-a850-1c30f841ad7f" providerId="AD" clId="Web-{99A7213E-5398-5524-2FE0-476CC5EB9BF0}" dt="2022-10-28T07:18:31.972" v="57" actId="20577"/>
        <pc:sldMkLst>
          <pc:docMk/>
          <pc:sldMk cId="294133206" sldId="275"/>
        </pc:sldMkLst>
        <pc:spChg chg="mod">
          <ac:chgData name="Rob PLAYFAIR (Student)" userId="S::rplayf01_student.bbk.ac.uk#ext#@theuniversityofliverpool.onmicrosoft.com::af8f92dc-922c-4711-a850-1c30f841ad7f" providerId="AD" clId="Web-{99A7213E-5398-5524-2FE0-476CC5EB9BF0}" dt="2022-10-28T07:18:31.972" v="57" actId="20577"/>
          <ac:spMkLst>
            <pc:docMk/>
            <pc:sldMk cId="294133206" sldId="275"/>
            <ac:spMk id="3" creationId="{3602BDED-A65C-922E-363A-63ECBAEF36C1}"/>
          </ac:spMkLst>
        </pc:spChg>
      </pc:sldChg>
      <pc:sldChg chg="delSp modSp modCm">
        <pc:chgData name="Rob PLAYFAIR (Student)" userId="S::rplayf01_student.bbk.ac.uk#ext#@theuniversityofliverpool.onmicrosoft.com::af8f92dc-922c-4711-a850-1c30f841ad7f" providerId="AD" clId="Web-{99A7213E-5398-5524-2FE0-476CC5EB9BF0}" dt="2022-10-28T07:02:19.900" v="42"/>
        <pc:sldMkLst>
          <pc:docMk/>
          <pc:sldMk cId="1368768589" sldId="280"/>
        </pc:sldMkLst>
        <pc:spChg chg="mod">
          <ac:chgData name="Rob PLAYFAIR (Student)" userId="S::rplayf01_student.bbk.ac.uk#ext#@theuniversityofliverpool.onmicrosoft.com::af8f92dc-922c-4711-a850-1c30f841ad7f" providerId="AD" clId="Web-{99A7213E-5398-5524-2FE0-476CC5EB9BF0}" dt="2022-10-28T07:02:03.774" v="40" actId="20577"/>
          <ac:spMkLst>
            <pc:docMk/>
            <pc:sldMk cId="1368768589" sldId="280"/>
            <ac:spMk id="3" creationId="{E794B505-6F7A-5BFB-2321-3FC701C9C3CE}"/>
          </ac:spMkLst>
        </pc:spChg>
        <pc:picChg chg="del">
          <ac:chgData name="Rob PLAYFAIR (Student)" userId="S::rplayf01_student.bbk.ac.uk#ext#@theuniversityofliverpool.onmicrosoft.com::af8f92dc-922c-4711-a850-1c30f841ad7f" providerId="AD" clId="Web-{99A7213E-5398-5524-2FE0-476CC5EB9BF0}" dt="2022-10-28T07:02:04.993" v="41"/>
          <ac:picMkLst>
            <pc:docMk/>
            <pc:sldMk cId="1368768589" sldId="280"/>
            <ac:picMk id="4" creationId="{ED41EC1B-964A-CB29-CE0F-7A8DA278BB0E}"/>
          </ac:picMkLst>
        </pc:picChg>
      </pc:sldChg>
      <pc:sldChg chg="modSp">
        <pc:chgData name="Rob PLAYFAIR (Student)" userId="S::rplayf01_student.bbk.ac.uk#ext#@theuniversityofliverpool.onmicrosoft.com::af8f92dc-922c-4711-a850-1c30f841ad7f" providerId="AD" clId="Web-{99A7213E-5398-5524-2FE0-476CC5EB9BF0}" dt="2022-10-28T07:46:59.207" v="80" actId="20577"/>
        <pc:sldMkLst>
          <pc:docMk/>
          <pc:sldMk cId="3124153320" sldId="283"/>
        </pc:sldMkLst>
        <pc:spChg chg="mod">
          <ac:chgData name="Rob PLAYFAIR (Student)" userId="S::rplayf01_student.bbk.ac.uk#ext#@theuniversityofliverpool.onmicrosoft.com::af8f92dc-922c-4711-a850-1c30f841ad7f" providerId="AD" clId="Web-{99A7213E-5398-5524-2FE0-476CC5EB9BF0}" dt="2022-10-28T07:46:59.207" v="80" actId="20577"/>
          <ac:spMkLst>
            <pc:docMk/>
            <pc:sldMk cId="3124153320" sldId="283"/>
            <ac:spMk id="3" creationId="{4B1C1206-8BA3-55FF-A23A-D53DE524C328}"/>
          </ac:spMkLst>
        </pc:spChg>
      </pc:sldChg>
    </pc:docChg>
  </pc:docChgLst>
  <pc:docChgLst>
    <pc:chgData name="Rob PLAYFAIR (Student)" userId="S::rplayf01_student.bbk.ac.uk#ext#@theuniversityofliverpool.onmicrosoft.com::af8f92dc-922c-4711-a850-1c30f841ad7f" providerId="AD" clId="Web-{DE57331D-0677-EB80-31AD-11D0F82EB790}"/>
    <pc:docChg chg="modSld sldOrd">
      <pc:chgData name="Rob PLAYFAIR (Student)" userId="S::rplayf01_student.bbk.ac.uk#ext#@theuniversityofliverpool.onmicrosoft.com::af8f92dc-922c-4711-a850-1c30f841ad7f" providerId="AD" clId="Web-{DE57331D-0677-EB80-31AD-11D0F82EB790}" dt="2022-10-20T21:11:10.413" v="9"/>
      <pc:docMkLst>
        <pc:docMk/>
      </pc:docMkLst>
      <pc:sldChg chg="ord">
        <pc:chgData name="Rob PLAYFAIR (Student)" userId="S::rplayf01_student.bbk.ac.uk#ext#@theuniversityofliverpool.onmicrosoft.com::af8f92dc-922c-4711-a850-1c30f841ad7f" providerId="AD" clId="Web-{DE57331D-0677-EB80-31AD-11D0F82EB790}" dt="2022-10-20T21:11:10.413" v="8"/>
        <pc:sldMkLst>
          <pc:docMk/>
          <pc:sldMk cId="126627659" sldId="263"/>
        </pc:sldMkLst>
      </pc:sldChg>
      <pc:sldChg chg="ord">
        <pc:chgData name="Rob PLAYFAIR (Student)" userId="S::rplayf01_student.bbk.ac.uk#ext#@theuniversityofliverpool.onmicrosoft.com::af8f92dc-922c-4711-a850-1c30f841ad7f" providerId="AD" clId="Web-{DE57331D-0677-EB80-31AD-11D0F82EB790}" dt="2022-10-20T21:11:10.413" v="9"/>
        <pc:sldMkLst>
          <pc:docMk/>
          <pc:sldMk cId="63884455" sldId="264"/>
        </pc:sldMkLst>
      </pc:sldChg>
      <pc:sldChg chg="modSp modCm">
        <pc:chgData name="Rob PLAYFAIR (Student)" userId="S::rplayf01_student.bbk.ac.uk#ext#@theuniversityofliverpool.onmicrosoft.com::af8f92dc-922c-4711-a850-1c30f841ad7f" providerId="AD" clId="Web-{DE57331D-0677-EB80-31AD-11D0F82EB790}" dt="2022-10-20T21:10:35.985" v="3" actId="20577"/>
        <pc:sldMkLst>
          <pc:docMk/>
          <pc:sldMk cId="276562280" sldId="274"/>
        </pc:sldMkLst>
        <pc:spChg chg="mod">
          <ac:chgData name="Rob PLAYFAIR (Student)" userId="S::rplayf01_student.bbk.ac.uk#ext#@theuniversityofliverpool.onmicrosoft.com::af8f92dc-922c-4711-a850-1c30f841ad7f" providerId="AD" clId="Web-{DE57331D-0677-EB80-31AD-11D0F82EB790}" dt="2022-10-20T21:10:35.985" v="3" actId="20577"/>
          <ac:spMkLst>
            <pc:docMk/>
            <pc:sldMk cId="276562280" sldId="274"/>
            <ac:spMk id="3" creationId="{293FE898-4082-55F9-1027-E9B9FCB8AEB5}"/>
          </ac:spMkLst>
        </pc:spChg>
      </pc:sldChg>
    </pc:docChg>
  </pc:docChgLst>
</pc:chgInfo>
</file>

<file path=ppt/comments/modernComment_112_107C01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7A1F5A-A459-4BF6-9AB8-EBC7D3D9FD8D}" authorId="{0E2844CF-1C53-1985-466D-D4063B5F6C1D}" status="resolved" created="2022-10-19T20:09:53.52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62280" sldId="274"/>
      <ac:spMk id="3" creationId="{293FE898-4082-55F9-1027-E9B9FCB8AEB5}"/>
      <ac:txMk cp="206">
        <ac:context len="345" hash="2240905810"/>
      </ac:txMk>
    </ac:txMkLst>
    <p188:pos x="9118169" y="2712203"/>
    <p188:txBody>
      <a:bodyPr/>
      <a:lstStyle/>
      <a:p>
        <a:r>
          <a:rPr lang="en-GB"/>
          <a:t>Not sure about this one: do you mean being able to see development? (e.g. reflection or tangible evidence?) Is it more of a research question (on that point: shall we have another slide outlining our methodology and RQs for the CAE study?)</a:t>
        </a:r>
      </a:p>
    </p188:txBody>
  </p188:cm>
  <p188:cm id="{87F308F3-2F37-4B23-83DD-B7623ACD221D}" authorId="{0E2844CF-1C53-1985-466D-D4063B5F6C1D}" status="resolved" created="2022-10-19T20:13:06.23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62280" sldId="274"/>
      <ac:spMk id="3" creationId="{293FE898-4082-55F9-1027-E9B9FCB8AEB5}"/>
      <ac:txMk cp="206">
        <ac:context len="345" hash="2240905810"/>
      </ac:txMk>
    </ac:txMkLst>
    <p188:pos x="7206711" y="3977898"/>
    <p188:txBody>
      <a:bodyPr/>
      <a:lstStyle/>
      <a:p>
        <a:r>
          <a:rPr lang="en-GB"/>
          <a:t>Thinking more broadly about TFs - perhaps it could be about its ethos: if it becomes a managerial tool to do QA, it kills the ethos and then the TF loses its purpose. Shall we just get rid of the e.g. here and just leave it open , or add something like ethos to the e.g. list?</a:t>
        </a:r>
      </a:p>
    </p188:txBody>
  </p188:cm>
  <p188:cm id="{479A08A5-8A26-466B-84FF-BFC8BB61B897}" authorId="{1B152741-226B-C06B-7606-794CC1861F81}" status="resolved" created="2022-10-22T05:04:32.2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62280" sldId="274"/>
      <ac:spMk id="2" creationId="{FD302EA0-2134-B3DE-8A38-DE669856A37E}"/>
      <ac:txMk cp="17">
        <ac:context len="18" hash="4088045225"/>
      </ac:txMk>
    </ac:txMkLst>
    <p188:pos x="7950679" y="603849"/>
    <p188:txBody>
      <a:bodyPr/>
      <a:lstStyle/>
      <a:p>
        <a:r>
          <a:rPr lang="en-GB"/>
          <a:t>Just doing a thematic analysis of the slides and came across some questions from Anna, I removed the ones that you already cover but in particular I think the question of managerial appropriation should be covered. Managers can be a barrier to becoming an EAP educator. These are Anna's Qs (maybe Q1 realates to your Q about a shared approach):
Does it pressurise individuals to ‘conform’/adhere to ‘groupthink’? Could it be used (or misused - Wil) by managers to monitor/assure ‘standards’? </a:t>
        </a:r>
      </a:p>
    </p188:txBody>
  </p188:cm>
  <p188:cm id="{570CB548-BBF2-4736-86D2-6C80A2E6DBD7}" authorId="{0E2844CF-1C53-1985-466D-D4063B5F6C1D}" status="resolved" created="2022-10-26T14:57:31.13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562280" sldId="274"/>
      <ac:spMk id="3" creationId="{293FE898-4082-55F9-1027-E9B9FCB8AEB5}"/>
      <ac:txMk cp="218" len="126">
        <ac:context len="345" hash="2240905810"/>
      </ac:txMk>
    </ac:txMkLst>
    <p188:pos x="8371114" y="2514600"/>
    <p188:replyLst>
      <p188:reply id="{8E5357BD-1041-4DF2-A999-DFBC9BE5F784}" authorId="{0E2844CF-1C53-1985-466D-D4063B5F6C1D}" created="2022-10-26T15:16:13.010">
        <p188:txBody>
          <a:bodyPr/>
          <a:lstStyle/>
          <a:p>
            <a:r>
              <a:rPr lang="en-GB"/>
              <a:t>Also, mention collaboration with other people with experience or interest in TFs</a:t>
            </a:r>
          </a:p>
        </p188:txBody>
      </p188:reply>
    </p188:replyLst>
    <p188:txBody>
      <a:bodyPr/>
      <a:lstStyle/>
      <a:p>
        <a:r>
          <a:rPr lang="en-GB"/>
          <a:t>Finish with positive comments about TF</a:t>
        </a:r>
      </a:p>
    </p188:txBody>
  </p188:cm>
</p188:cmLst>
</file>

<file path=ppt/comments/modernComment_118_5195C0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AD6C84-BEEB-4A72-AD0D-E7CCA57FAFAD}" authorId="{0E2844CF-1C53-1985-466D-D4063B5F6C1D}" status="resolved" created="2022-10-27T22:52:42.8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68768589" sldId="280"/>
      <ac:spMk id="3" creationId="{E794B505-6F7A-5BFB-2321-3FC701C9C3CE}"/>
      <ac:txMk cp="76" len="101">
        <ac:context len="179" hash="3545144341"/>
      </ac:txMk>
    </ac:txMkLst>
    <p188:pos x="6096000" y="1481070"/>
    <p188:replyLst>
      <p188:reply id="{1CC53943-B85C-46A6-B85D-238B467310FA}" authorId="{C8C2FB75-375D-05C1-B9CD-F3DCF62292CB}" created="2022-10-27T22:59:43.987">
        <p188:txBody>
          <a:bodyPr/>
          <a:lstStyle/>
          <a:p>
            <a:r>
              <a:rPr lang="en-GB"/>
              <a:t>Why not? They could go on slide 15 as well/instead?</a:t>
            </a:r>
          </a:p>
        </p188:txBody>
      </p188:reply>
      <p188:reply id="{03E2B648-FFE9-42F9-8F05-B7815991D27B}" authorId="{0E2844CF-1C53-1985-466D-D4063B5F6C1D}" created="2022-10-27T23:00:51.208">
        <p188:txBody>
          <a:bodyPr/>
          <a:lstStyle/>
          <a:p>
            <a:r>
              <a:rPr lang="en-GB"/>
              <a:t>Yes good idea. Jeni, do you want to be the 'contact' person? (seems a bit overkill to include all three of our emails!)</a:t>
            </a:r>
          </a:p>
        </p188:txBody>
      </p188:reply>
      <p188:reply id="{74CF8DDF-5012-47C2-962D-727220A8892D}" authorId="{C8C2FB75-375D-05C1-B9CD-F3DCF62292CB}" created="2022-10-27T23:03:14.251">
        <p188:txBody>
          <a:bodyPr/>
          <a:lstStyle/>
          <a:p>
            <a:r>
              <a:rPr lang="en-GB"/>
              <a:t>I don't mind but happy for twitter option from you or Wil to be included also for people who prefer that to email.</a:t>
            </a:r>
          </a:p>
        </p188:txBody>
      </p188:reply>
      <p188:reply id="{53EAB91D-4682-4DB9-BD64-5F438FFBB336}" authorId="{0E2844CF-1C53-1985-466D-D4063B5F6C1D}" created="2022-10-27T23:07:56.224">
        <p188:txBody>
          <a:bodyPr/>
          <a:lstStyle/>
          <a:p>
            <a:r>
              <a:rPr lang="en-GB"/>
              <a:t>OK great, let's do your email and mine and Wil's twitter handles!</a:t>
            </a:r>
          </a:p>
        </p188:txBody>
      </p188:reply>
    </p188:replyLst>
    <p188:txBody>
      <a:bodyPr/>
      <a:lstStyle/>
      <a:p>
        <a:r>
          <a:rPr lang="en-GB"/>
          <a:t>Shall we include a contact email  / Twitter handles here?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BCAC1-23D9-47EB-8344-9A7897C0A080}" type="datetimeFigureOut"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2EC2-93C1-4D2A-B983-59248E8F38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/>
              <a:t>Notes for the first bullet point: The TFs revealed some different/competing approaches to EAP (e.g., language proficiency---discourse competence; approach to metalanguage; analytical tools; accommodationist---transformational) --&gt; </a:t>
            </a:r>
            <a:r>
              <a:rPr lang="en-GB" b="1"/>
              <a:t>Are TFs inherently relativistic? (i.e., Does </a:t>
            </a:r>
            <a:r>
              <a:rPr lang="en-GB" b="1" i="1"/>
              <a:t>anything go </a:t>
            </a:r>
            <a:r>
              <a:rPr lang="en-GB" b="1"/>
              <a:t>in a TF?)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/>
              <a:t>How do TFs relate to other forms of CPD? (e.g., scholarship, observations, workshops, journal clubs, etc.)</a:t>
            </a:r>
            <a:endParaRPr lang="en-GB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2EC2-93C1-4D2A-B983-59248E8F389E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6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B4AC-ABC1-F14C-D08D-801E4C83B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31C42-D772-4E6A-05FA-EC697D14A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82ED5-8EC9-A0DD-9D48-283EED0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493B-E68C-D6C6-7E5A-15A99CE5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2AE5-C6AA-6FB6-95E6-128B6120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9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007B-018C-A118-A114-5271442C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CCB19-A9DC-B2BC-581F-ED7288A16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78712-413D-DE6F-7AC7-DD34B3F2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A46D1-681B-AD26-961E-6E81139A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1D360-8F67-EC4F-FA17-2A669DDD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2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A8F5D-94E8-05C6-886D-FA739F925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86564-2AD7-F159-9365-4DF3C02C6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89B24-E489-B274-4BE8-E0DECDF4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7BEA-5D6F-E079-99B3-DE042102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B10C-CBF4-2FE6-EA01-9B5A681E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2858-0FFE-22AE-35B0-FA6DEB22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DE4F-598C-C421-1B6E-7D89908DA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EA41-FCF9-7AB8-CE8E-B1EEC281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3634-770D-B872-ADB2-7F63ADD9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F342-F215-F52C-D34B-394DC7E9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8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CDD2-E5C8-B9DE-F57B-C3DE4DD3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11DD-E80B-519C-5480-8CC77AEC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761B7-1059-84C2-C80D-E29ECB57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5159-F11B-0B99-CACE-489B4FA1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E2D6-A3EF-02E7-6768-239CF5BE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95F4-7FA9-B562-3029-F7C32B00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2500A-F5BE-7D3A-810B-E6D52017F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65A12-B831-0949-2558-C70B11E75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5F19A-022B-FE92-6CDC-89F191C9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392C3-D66E-38D4-F8C5-F4282C8A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69321-2576-FE52-BB64-A0E46D43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1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10C5-72F5-CDB6-31FF-2623BB0A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7C44-9F38-334C-6655-992E7D23A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11EF6-802E-99E3-8CDE-CF0337073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AA944-AA73-9A2D-F3EB-E7FD0706E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9240C-BDCE-122D-3A49-45CB6EBBB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AC589-6A76-4C48-449E-037210FA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86587-4CD9-84F3-E258-2588EB3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95DF7-9205-7370-CF23-9CE0DFB4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1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D694-1534-0EE7-7252-575B7979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20C8A-0776-7C96-4E2B-AE315BBD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3AD6-A14C-0D26-60C8-0B58A4BB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0E32A-2472-46BC-B74C-4380D0F3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2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54F90-237E-0A5D-4D9A-DDE3B7BD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46ED0-6D4B-C3B1-42F8-042771E6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67B87-B5BC-75DB-5335-4029BE31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8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BF83-4FE4-85B0-31F1-8AC10D36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5B44-40FB-2E64-062B-9E5D66EA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31B01-F28E-C3D6-92F2-9A9C33F6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367D3-84F1-EBEC-4147-76FFAFD0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E6B9E-0050-908A-884C-377787D6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74E57-44A2-3E4A-BB0C-FD6E03A0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6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F30-478B-689D-F169-75F02D58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70E69-7B0D-35A1-4684-856981F63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80A53-F863-0BE8-B4E0-ECF37FDA7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D9859-2592-A292-B25F-B68B1A2A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E416-04F7-D4B5-61ED-7EC505FE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2E90F-F1B8-D1B0-385E-503BEE23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2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0A7A0-1DC0-2775-5203-70CB2724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EC9E-78CD-F576-4165-9B89D9892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EACBE-F1CF-EAB0-312B-48C1B6B4A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4805-D189-4B54-AAB9-6457F67FF23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2691B-FB0F-5968-796D-0129D440C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0CC54-70AA-1F71-67FF-D6563A5A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DE9F-49BC-485A-ABFB-10A1C9F07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8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5195C04D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107C016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hardman@liverpool.ac.uk" TargetMode="External"/><Relationship Id="rId2" Type="http://schemas.openxmlformats.org/officeDocument/2006/relationships/hyperlink" Target="mailto:Jeni.Driscoll@liverpool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playf01@student.bbk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3149-516C-8057-98AC-F3550B237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ea typeface="+mj-lt"/>
                <a:cs typeface="+mj-lt"/>
              </a:rPr>
              <a:t>Teachers’ Forums: Using group reflection and dialogue for EAP Teacher Development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4B505-6F7A-5BFB-2321-3FC701C9C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cs typeface="Calibri"/>
              </a:rPr>
              <a:t>BALEAP PIM: </a:t>
            </a:r>
            <a:r>
              <a:rPr lang="en-GB">
                <a:ea typeface="+mn-lt"/>
                <a:cs typeface="+mn-lt"/>
              </a:rPr>
              <a:t>From EAP Teacher to EAP Educator. </a:t>
            </a:r>
            <a:endParaRPr lang="en-US"/>
          </a:p>
          <a:p>
            <a:r>
              <a:rPr lang="en-GB">
                <a:ea typeface="+mn-lt"/>
                <a:cs typeface="+mn-lt"/>
              </a:rPr>
              <a:t>Sheffield, November 12 2022</a:t>
            </a:r>
          </a:p>
          <a:p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Jeni Driscoll, Anna Fox, Wil Hardman (University of Liverpool) and Rob Playfair (Birkbeck University)</a:t>
            </a:r>
          </a:p>
          <a:p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768589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91722-1986-E7FA-5DB7-DD8C08D3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 theory for the forum?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6215B-186F-62AB-1AAE-D6A5D4FF38D0}"/>
              </a:ext>
            </a:extLst>
          </p:cNvPr>
          <p:cNvSpPr txBox="1"/>
          <p:nvPr/>
        </p:nvSpPr>
        <p:spPr>
          <a:xfrm>
            <a:off x="419737" y="1887482"/>
            <a:ext cx="6519694" cy="52386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Problem-posing (led to a critical awareness of our reality)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Grounded in practice but connected to theory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Dialogic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Non-prescriptive &amp; flat power relations (co-investigators)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Ongoing and never complete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Generates a set of themes that themselves become the object of reflection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A form of praxis: "reflection and action upon the world in order to transform it" (p.33)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cs typeface="Calibri"/>
              </a:rPr>
              <a:t>Freire (1996)</a:t>
            </a:r>
          </a:p>
        </p:txBody>
      </p:sp>
      <p:pic>
        <p:nvPicPr>
          <p:cNvPr id="4" name="Picture 4" descr="The cover of Paulo Freire's book 'Pedagogy of the Oppressed'">
            <a:extLst>
              <a:ext uri="{FF2B5EF4-FFF2-40B4-BE49-F238E27FC236}">
                <a16:creationId xmlns:a16="http://schemas.microsoft.com/office/drawing/2014/main" id="{475C0D70-5B8F-FCEC-BD34-9CB9B01EA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5" r="1" b="902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570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9208-77AC-AD97-95CA-5501D3BF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Did we achieve what we set out to with the In-Sessional Teachers' Forum?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5FA6-1551-07E7-5167-07662EC5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We needed a space:</a:t>
            </a:r>
          </a:p>
          <a:p>
            <a:r>
              <a:rPr lang="en-GB"/>
              <a:t>to have meetings that attended to pedagogical rather than operational matters </a:t>
            </a:r>
            <a:endParaRPr lang="en-GB">
              <a:cs typeface="Calibri"/>
            </a:endParaRPr>
          </a:p>
          <a:p>
            <a:r>
              <a:rPr lang="en-GB"/>
              <a:t>to get feedback and peer support by discussing our materials, approaches, experiences, problems, ideas </a:t>
            </a:r>
            <a:r>
              <a:rPr lang="en-GB">
                <a:solidFill>
                  <a:schemeClr val="accent1"/>
                </a:solidFill>
              </a:rPr>
              <a:t>and theories</a:t>
            </a:r>
            <a:endParaRPr lang="en-GB">
              <a:solidFill>
                <a:schemeClr val="accent1"/>
              </a:solidFill>
              <a:cs typeface="Calibri"/>
            </a:endParaRPr>
          </a:p>
          <a:p>
            <a:r>
              <a:rPr lang="en-GB"/>
              <a:t>to promote productive, positive and meaningful discussions teachers want to engage in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to address the challenges and potential for isolation for In-Sessional discipline-specific teachers</a:t>
            </a:r>
            <a:endParaRPr lang="en-US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to explore a 'shared' approach and clarify our remit, without being prescriptive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GB">
                <a:solidFill>
                  <a:srgbClr val="0070C0"/>
                </a:solidFill>
                <a:cs typeface="Calibri"/>
              </a:rPr>
              <a:t>Also a collaborative autoethnography research project! </a:t>
            </a:r>
            <a:r>
              <a:rPr lang="en-GB">
                <a:ea typeface="+mn-lt"/>
                <a:cs typeface="+mn-lt"/>
              </a:rPr>
              <a:t>Adamson, J., &amp; Muller, T. (2018)</a:t>
            </a:r>
          </a:p>
        </p:txBody>
      </p:sp>
      <p:pic>
        <p:nvPicPr>
          <p:cNvPr id="4" name="Graphic 4" descr="Tick with solid fill">
            <a:extLst>
              <a:ext uri="{FF2B5EF4-FFF2-40B4-BE49-F238E27FC236}">
                <a16:creationId xmlns:a16="http://schemas.microsoft.com/office/drawing/2014/main" id="{8F49DDFA-7045-54AA-3379-5CA117E8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791" y="2129970"/>
            <a:ext cx="522515" cy="522515"/>
          </a:xfrm>
          <a:prstGeom prst="rect">
            <a:avLst/>
          </a:prstGeom>
        </p:spPr>
      </p:pic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6EFB68B6-CCBE-DA14-FFBB-3A2AB2D9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838" y="2644017"/>
            <a:ext cx="522515" cy="522515"/>
          </a:xfrm>
          <a:prstGeom prst="rect">
            <a:avLst/>
          </a:prstGeom>
        </p:spPr>
      </p:pic>
      <p:pic>
        <p:nvPicPr>
          <p:cNvPr id="6" name="Graphic 4" descr="Tick with solid fill">
            <a:extLst>
              <a:ext uri="{FF2B5EF4-FFF2-40B4-BE49-F238E27FC236}">
                <a16:creationId xmlns:a16="http://schemas.microsoft.com/office/drawing/2014/main" id="{8CE5E765-5C3F-8CA8-678D-4048B27C1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418" y="3936998"/>
            <a:ext cx="522515" cy="522515"/>
          </a:xfrm>
          <a:prstGeom prst="rect">
            <a:avLst/>
          </a:prstGeom>
        </p:spPr>
      </p:pic>
      <p:pic>
        <p:nvPicPr>
          <p:cNvPr id="7" name="Graphic 7" descr="Question Mark with solid fill">
            <a:extLst>
              <a:ext uri="{FF2B5EF4-FFF2-40B4-BE49-F238E27FC236}">
                <a16:creationId xmlns:a16="http://schemas.microsoft.com/office/drawing/2014/main" id="{1BCEDA5B-357A-9963-A4F7-5714081E4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7468" y="4622800"/>
            <a:ext cx="541867" cy="558800"/>
          </a:xfrm>
          <a:prstGeom prst="rect">
            <a:avLst/>
          </a:prstGeom>
        </p:spPr>
      </p:pic>
      <p:pic>
        <p:nvPicPr>
          <p:cNvPr id="8" name="Graphic 4" descr="Tick with solid fill">
            <a:extLst>
              <a:ext uri="{FF2B5EF4-FFF2-40B4-BE49-F238E27FC236}">
                <a16:creationId xmlns:a16="http://schemas.microsoft.com/office/drawing/2014/main" id="{0FE19086-2F58-AE10-CB29-01E6B4FDF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418" y="3301998"/>
            <a:ext cx="522515" cy="5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9208-77AC-AD97-95CA-5501D3BF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Evolving format as of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5FA6-1551-07E7-5167-07662EC5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Prepare to present/explore:</a:t>
            </a:r>
          </a:p>
          <a:p>
            <a:r>
              <a:rPr lang="en-GB"/>
              <a:t>something that that worked well</a:t>
            </a:r>
            <a:endParaRPr lang="en-GB">
              <a:cs typeface="Calibri"/>
            </a:endParaRPr>
          </a:p>
          <a:p>
            <a:r>
              <a:rPr lang="en-GB"/>
              <a:t>something that didn’t work so well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something we'd like to try in a class</a:t>
            </a:r>
          </a:p>
          <a:p>
            <a:r>
              <a:rPr lang="en-GB">
                <a:cs typeface="Calibri"/>
              </a:rPr>
              <a:t>something you're thinking about/reflection</a:t>
            </a:r>
          </a:p>
          <a:p>
            <a:r>
              <a:rPr lang="en-GB">
                <a:cs typeface="Calibri"/>
              </a:rPr>
              <a:t>a way of incorporating a theory into our teaching</a:t>
            </a:r>
          </a:p>
          <a:p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Each tutor presents individually followed by Q&amp;A / group discussion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10 - 30 minutes each over 3 separate sessions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Facilitator provides a written summary of key points discussed</a:t>
            </a:r>
          </a:p>
          <a:p>
            <a:pPr>
              <a:buNone/>
            </a:pPr>
            <a:r>
              <a:rPr lang="en-GB">
                <a:cs typeface="Calibri"/>
              </a:rPr>
              <a:t>                                                                      ↓</a:t>
            </a:r>
            <a:endParaRPr lang="en-GB">
              <a:ea typeface="+mn-lt"/>
              <a:cs typeface="+mn-lt"/>
            </a:endParaRPr>
          </a:p>
          <a:p>
            <a:pPr>
              <a:buNone/>
            </a:pPr>
            <a:r>
              <a:rPr lang="en-GB">
                <a:cs typeface="Calibri"/>
              </a:rPr>
              <a:t>  </a:t>
            </a:r>
            <a:r>
              <a:rPr lang="en-GB">
                <a:solidFill>
                  <a:srgbClr val="0070C0"/>
                </a:solidFill>
                <a:cs typeface="Calibri"/>
              </a:rPr>
              <a:t>Teachers talking even more about teaching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87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2EA0-2134-B3DE-8A38-DE669856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questions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E898-4082-55F9-1027-E9B9FCB8A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>
                <a:ea typeface="+mn-lt"/>
                <a:cs typeface="+mn-lt"/>
              </a:rPr>
              <a:t>To what extent can (or should) TFs create a 'shared approach' to EAP?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>
                <a:ea typeface="+mn-lt"/>
                <a:cs typeface="+mn-lt"/>
              </a:rPr>
              <a:t>How do TFs relate to other forms of CPD/Quality Assurance?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>
                <a:ea typeface="+mn-lt"/>
                <a:cs typeface="+mn-lt"/>
              </a:rPr>
              <a:t>How could TFs be misused or misconstrued? (e.g. appropriation by management, attendance)</a:t>
            </a:r>
          </a:p>
          <a:p>
            <a:pPr marL="514350" indent="-514350">
              <a:buAutoNum type="arabicPeriod"/>
            </a:pPr>
            <a:r>
              <a:rPr lang="en-GB">
                <a:ea typeface="+mn-lt"/>
                <a:cs typeface="+mn-lt"/>
              </a:rPr>
              <a:t>How would the TFs work in other contexts? (e.g. pre-sessional vs in-sessional, cross-institutional, professional associations)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6228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BCF6-F06A-F547-A2D8-2D75DF1C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E30C-3B45-7B02-767A-587329454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Adamson, J., &amp; Muller, T. (2018). Joint autoethnography of teacher experience in the academy: exploring methods for collaborative inquiry. International Journal of Research &amp; Method in Education, 41(2), 207-219.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Freire, P. (1996). Pedagogy of the Oppressed. Translated by Myra Bergman Ramos. Penguin Group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 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95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6344-F457-D7EA-6BD4-0E3BFF69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Thank you for listening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1206-8BA3-55FF-A23A-D53DE524C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If you have any questions, please join Session 4, 2:00-2:40 on Saturday 12</a:t>
            </a:r>
            <a:r>
              <a:rPr lang="en-GB" baseline="30000">
                <a:ea typeface="+mn-lt"/>
                <a:cs typeface="+mn-lt"/>
              </a:rPr>
              <a:t>th</a:t>
            </a:r>
            <a:r>
              <a:rPr lang="en-GB">
                <a:ea typeface="+mn-lt"/>
                <a:cs typeface="+mn-lt"/>
              </a:rPr>
              <a:t> November, LT7: Online talks and workshops for the Q&amp;A.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You can also contact us via </a:t>
            </a:r>
            <a:r>
              <a:rPr lang="en-GB">
                <a:cs typeface="Calibri"/>
                <a:hlinkClick r:id="rId2"/>
              </a:rPr>
              <a:t>Jeni.Driscoll@liverpool.ac.uk</a:t>
            </a:r>
            <a:r>
              <a:rPr lang="en-GB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GB">
                <a:cs typeface="Calibri"/>
                <a:hlinkClick r:id="rId3"/>
              </a:rPr>
              <a:t>william.hardman@liverpool.ac.uk</a:t>
            </a:r>
            <a:r>
              <a:rPr lang="en-GB">
                <a:cs typeface="Calibri"/>
              </a:rPr>
              <a:t> </a:t>
            </a:r>
            <a:r>
              <a:rPr lang="en-GB">
                <a:cs typeface="Calibri"/>
                <a:hlinkClick r:id="rId4"/>
              </a:rPr>
              <a:t>rplayf01@student.bbk.ac.uk</a:t>
            </a:r>
            <a:r>
              <a:rPr lang="en-GB">
                <a:cs typeface="Calibri"/>
              </a:rPr>
              <a:t> 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On Twitter: @</a:t>
            </a:r>
            <a:r>
              <a:rPr lang="en-GB" err="1">
                <a:cs typeface="Calibri"/>
              </a:rPr>
              <a:t>RobPlayfair</a:t>
            </a:r>
            <a:r>
              <a:rPr lang="en-GB">
                <a:cs typeface="Calibri"/>
              </a:rPr>
              <a:t> @</a:t>
            </a:r>
            <a:r>
              <a:rPr lang="en-GB" err="1">
                <a:cs typeface="Calibri"/>
              </a:rPr>
              <a:t>HardmanWil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15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E640-AE92-E3E7-CEC6-4D42CC0E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Overview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29D0B-794C-F00E-CB08-E399849B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 dirty="0">
                <a:cs typeface="Calibri"/>
              </a:rPr>
              <a:t>Why Teachers’ Forums?</a:t>
            </a:r>
          </a:p>
          <a:p>
            <a:r>
              <a:rPr lang="en-GB" sz="2400" dirty="0">
                <a:cs typeface="Calibri"/>
              </a:rPr>
              <a:t>Format</a:t>
            </a:r>
          </a:p>
          <a:p>
            <a:r>
              <a:rPr lang="en-GB" sz="2400" dirty="0">
                <a:cs typeface="Calibri"/>
              </a:rPr>
              <a:t>Evaluation</a:t>
            </a:r>
            <a:endParaRPr lang="en-GB" sz="2400" dirty="0"/>
          </a:p>
          <a:p>
            <a:r>
              <a:rPr lang="en-GB" sz="2400" dirty="0">
                <a:cs typeface="Calibri"/>
              </a:rPr>
              <a:t>Ongoing questions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icture of 'The Diamond' building at Sheffield University and the BALEAP logo">
            <a:extLst>
              <a:ext uri="{FF2B5EF4-FFF2-40B4-BE49-F238E27FC236}">
                <a16:creationId xmlns:a16="http://schemas.microsoft.com/office/drawing/2014/main" id="{C9E464E6-63D0-3B8F-8772-FC8263CDBA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92700"/>
            <a:ext cx="6019331" cy="44693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851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9208-77AC-AD97-95CA-5501D3BF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Why we created Teachers' Forums?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5FA6-1551-07E7-5167-07662EC5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We needed a space:</a:t>
            </a:r>
          </a:p>
          <a:p>
            <a:r>
              <a:rPr lang="en-GB"/>
              <a:t>to have meetings that attended to pedagogical rather than operational matters</a:t>
            </a:r>
            <a:endParaRPr lang="en-GB">
              <a:cs typeface="Calibri"/>
            </a:endParaRPr>
          </a:p>
          <a:p>
            <a:r>
              <a:rPr lang="en-GB"/>
              <a:t>to get feedback and peer support by discussing our materials, approaches, experiences and problems</a:t>
            </a:r>
          </a:p>
          <a:p>
            <a:r>
              <a:rPr lang="en-GB"/>
              <a:t>to promote productive, positive and meaningful discussions teachers want to engage in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to address the challenges and potential for isolation for In-Sessional discipline-specific teachers</a:t>
            </a:r>
          </a:p>
          <a:p>
            <a:r>
              <a:rPr lang="en-GB">
                <a:ea typeface="+mn-lt"/>
                <a:cs typeface="+mn-lt"/>
              </a:rPr>
              <a:t>to explore a 'shared' approach and clarify our remit, without being prescriptive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9208-77AC-AD97-95CA-5501D3BF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format in 2018: In-Sessional Teachers'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5FA6-1551-07E7-5167-07662EC5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/>
              <a:t>Prepare to present:</a:t>
            </a:r>
          </a:p>
          <a:p>
            <a:r>
              <a:rPr lang="en-GB"/>
              <a:t>1 example of something that worked well</a:t>
            </a:r>
            <a:endParaRPr lang="en-GB">
              <a:cs typeface="Calibri"/>
            </a:endParaRPr>
          </a:p>
          <a:p>
            <a:r>
              <a:rPr lang="en-GB"/>
              <a:t>1 example of something that didn’t work so well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Each tutor presents individually followed by Q&amp;A / group discussion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10 minutes each including Q&amp;A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Facilitator sets running order and 'chairs'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                                                   ↓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  </a:t>
            </a:r>
            <a:r>
              <a:rPr lang="en-GB">
                <a:solidFill>
                  <a:srgbClr val="0070C0"/>
                </a:solidFill>
                <a:ea typeface="+mn-lt"/>
                <a:cs typeface="+mn-lt"/>
              </a:rPr>
              <a:t>Teachers talking about teaching</a:t>
            </a:r>
            <a:endParaRPr lang="en-GB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 u="sng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05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4176-5C63-5EEE-335E-E5CEE018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Jeni’s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0B76-76C2-C959-D701-F3C207D5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Gained valuable feedback and learnt from each other in terms of EAP practice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Shared experience and understanding of practitioner identity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Established a judgement-free space where I can talk about mistakes and what we can learn from them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Explored and discovered different ways of ‘doing’ EAP</a:t>
            </a:r>
            <a:endParaRPr lang="en-US"/>
          </a:p>
          <a:p>
            <a:r>
              <a:rPr lang="en-US">
                <a:ea typeface="+mn-lt"/>
                <a:cs typeface="+mn-lt"/>
              </a:rPr>
              <a:t>Engaged in collaborative and supportive knowledge building in TFs - knowledge building doesn't have to be a race or a competition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8C42C-3064-70CD-D7DF-9B5BB17DE0AF}"/>
              </a:ext>
            </a:extLst>
          </p:cNvPr>
          <p:cNvSpPr/>
          <p:nvPr/>
        </p:nvSpPr>
        <p:spPr>
          <a:xfrm>
            <a:off x="770164" y="3174124"/>
            <a:ext cx="10515600" cy="8823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1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4CF5-3B1A-0462-DFCD-A191385A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picture of somebody doing a trust fall, being caught by a group of people versus a picture of somebody in an elevated office chair, talking down to another person in a standard level office chair. A group of trusting equals versus top-down management.">
            <a:extLst>
              <a:ext uri="{FF2B5EF4-FFF2-40B4-BE49-F238E27FC236}">
                <a16:creationId xmlns:a16="http://schemas.microsoft.com/office/drawing/2014/main" id="{7E578AC8-86FF-7A25-139A-05402495A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21" y="-6010"/>
            <a:ext cx="11253107" cy="6300107"/>
          </a:xfrm>
        </p:spPr>
      </p:pic>
    </p:spTree>
    <p:extLst>
      <p:ext uri="{BB962C8B-B14F-4D97-AF65-F5344CB8AC3E}">
        <p14:creationId xmlns:p14="http://schemas.microsoft.com/office/powerpoint/2010/main" val="312666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D023-D9C2-F2A2-3A5F-B09C6C32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Rob’s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8966-0718-39A3-6C91-2901C576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ea typeface="+mn-lt"/>
                <a:cs typeface="+mn-lt"/>
              </a:rPr>
              <a:t>Status:</a:t>
            </a:r>
            <a:r>
              <a:rPr lang="en-GB">
                <a:ea typeface="+mn-lt"/>
                <a:cs typeface="+mn-lt"/>
              </a:rPr>
              <a:t> Equal time to share: my experience and ideas were as valued as more experienced colleagues</a:t>
            </a:r>
            <a:endParaRPr lang="en-US" b="1">
              <a:ea typeface="+mn-lt"/>
              <a:cs typeface="+mn-lt"/>
            </a:endParaRPr>
          </a:p>
          <a:p>
            <a:r>
              <a:rPr lang="en-GB" b="1">
                <a:ea typeface="+mn-lt"/>
                <a:cs typeface="+mn-lt"/>
              </a:rPr>
              <a:t>Motivation:</a:t>
            </a:r>
            <a:r>
              <a:rPr lang="en-GB">
                <a:ea typeface="+mn-lt"/>
                <a:cs typeface="+mn-lt"/>
              </a:rPr>
              <a:t> Gave my professional development a regular, low-stakes goal to work towards: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What problem do I want to bring to the forum this time? 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How can I express it in a productive way? </a:t>
            </a:r>
          </a:p>
          <a:p>
            <a:pPr lvl="1"/>
            <a:r>
              <a:rPr lang="en-GB">
                <a:ea typeface="+mn-lt"/>
                <a:cs typeface="+mn-lt"/>
              </a:rPr>
              <a:t>Will this be relevant / of interest / impressive to colleagues? </a:t>
            </a:r>
          </a:p>
          <a:p>
            <a:r>
              <a:rPr lang="en-GB" b="1">
                <a:ea typeface="+mn-lt"/>
                <a:cs typeface="+mn-lt"/>
              </a:rPr>
              <a:t>Community</a:t>
            </a:r>
            <a:r>
              <a:rPr lang="en-GB">
                <a:ea typeface="+mn-lt"/>
                <a:cs typeface="+mn-lt"/>
              </a:rPr>
              <a:t>: Discussing our thinking behind the materials gave insights into colleagues’ principles, knowledge and expertise. EAP is not random!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AE0B4B-503A-97F5-0951-9CD2375F35A4}"/>
              </a:ext>
            </a:extLst>
          </p:cNvPr>
          <p:cNvSpPr/>
          <p:nvPr/>
        </p:nvSpPr>
        <p:spPr>
          <a:xfrm>
            <a:off x="555171" y="2643462"/>
            <a:ext cx="11086952" cy="21291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6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41D2-2724-F2A8-1737-0EE036C5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Wil’s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E039-F1F5-B2AA-5565-CE0C48C7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GB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Raised my awareness of my own beliefs about language &amp; teaching (in contrast to those of other teachers)</a:t>
            </a:r>
            <a:endParaRPr lang="en-GB">
              <a:cs typeface="Calibri" panose="020F0502020204030204"/>
            </a:endParaRPr>
          </a:p>
          <a:p>
            <a:pPr lvl="2">
              <a:buChar char="-"/>
            </a:pPr>
            <a:r>
              <a:rPr lang="en-GB">
                <a:ea typeface="+mn-lt"/>
                <a:cs typeface="+mn-lt"/>
              </a:rPr>
              <a:t>Standardised English vs language as a meaning-making resource</a:t>
            </a:r>
          </a:p>
          <a:p>
            <a:pPr lvl="2">
              <a:buChar char="-"/>
            </a:pPr>
            <a:r>
              <a:rPr lang="en-GB">
                <a:ea typeface="+mn-lt"/>
                <a:cs typeface="+mn-lt"/>
              </a:rPr>
              <a:t>Dialogic pedagogy vs teacher-centred</a:t>
            </a:r>
          </a:p>
          <a:p>
            <a:pPr lvl="2">
              <a:buChar char="-"/>
            </a:pPr>
            <a:endParaRPr lang="en-GB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Gave me a broader idea of what EAP can be:</a:t>
            </a:r>
            <a:endParaRPr lang="en-US">
              <a:ea typeface="+mn-lt"/>
              <a:cs typeface="+mn-lt"/>
            </a:endParaRPr>
          </a:p>
          <a:p>
            <a:pPr lvl="2">
              <a:buFont typeface="Arial,Sans-Serif" panose="020B0604020202020204" pitchFamily="34" charset="0"/>
              <a:buChar char="-"/>
            </a:pPr>
            <a:r>
              <a:rPr lang="en-GB">
                <a:ea typeface="+mn-lt"/>
                <a:cs typeface="+mn-lt"/>
              </a:rPr>
              <a:t>Further emphasised the importance of a principled approach to EAP (informed by literature)</a:t>
            </a:r>
            <a:endParaRPr lang="en-US">
              <a:ea typeface="+mn-lt"/>
              <a:cs typeface="+mn-lt"/>
            </a:endParaRPr>
          </a:p>
          <a:p>
            <a:pPr lvl="2">
              <a:buFont typeface="Arial,Sans-Serif" panose="020B0604020202020204" pitchFamily="34" charset="0"/>
              <a:buChar char="-"/>
            </a:pPr>
            <a:r>
              <a:rPr lang="en-GB">
                <a:ea typeface="+mn-lt"/>
                <a:cs typeface="+mn-lt"/>
              </a:rPr>
              <a:t>Inspired me to incorporate different theories &amp; approaches e.g. SFL and LCT</a:t>
            </a:r>
            <a:endParaRPr lang="en-GB"/>
          </a:p>
          <a:p>
            <a:pPr marL="914400" lvl="2" indent="0">
              <a:buNone/>
            </a:pPr>
            <a:endParaRPr lang="en-GB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Helped me to build my identity as an EAP educator / practitioner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38F217-5D61-F4B4-1700-3B108882B2F9}"/>
              </a:ext>
            </a:extLst>
          </p:cNvPr>
          <p:cNvSpPr/>
          <p:nvPr/>
        </p:nvSpPr>
        <p:spPr>
          <a:xfrm>
            <a:off x="987971" y="3804745"/>
            <a:ext cx="10365827" cy="1639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3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9C15-8EE1-89A0-DB64-81499666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Themes we generated from our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2BDED-A65C-922E-363A-63ECBAEF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Build knowledge</a:t>
            </a:r>
          </a:p>
          <a:p>
            <a:r>
              <a:rPr lang="en-US">
                <a:cs typeface="Calibri"/>
              </a:rPr>
              <a:t>Build community</a:t>
            </a:r>
          </a:p>
          <a:p>
            <a:r>
              <a:rPr lang="en-US">
                <a:cs typeface="Calibri"/>
              </a:rPr>
              <a:t>Promoted reflection</a:t>
            </a:r>
            <a:endParaRPr lang="en-US"/>
          </a:p>
          <a:p>
            <a:r>
              <a:rPr lang="en-US">
                <a:cs typeface="Calibri"/>
              </a:rPr>
              <a:t>Provide support (practical and emotional)</a:t>
            </a:r>
          </a:p>
          <a:p>
            <a:r>
              <a:rPr lang="en-US">
                <a:cs typeface="Calibri"/>
              </a:rPr>
              <a:t>Foster a shared approach / assure quality</a:t>
            </a:r>
          </a:p>
          <a:p>
            <a:r>
              <a:rPr lang="en-US">
                <a:ea typeface="+mn-lt"/>
                <a:cs typeface="+mn-lt"/>
              </a:rPr>
              <a:t>Develop / reaffirm / challenge beliefs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Develop practitioner identity and agency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3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BA8933CA5E64585F0B671F1B0D4A4" ma:contentTypeVersion="6" ma:contentTypeDescription="Create a new document." ma:contentTypeScope="" ma:versionID="1c5f89206d7e1ae7f6697a5502a73374">
  <xsd:schema xmlns:xsd="http://www.w3.org/2001/XMLSchema" xmlns:xs="http://www.w3.org/2001/XMLSchema" xmlns:p="http://schemas.microsoft.com/office/2006/metadata/properties" xmlns:ns2="cffeed8e-4a34-48bc-9e2b-b68eaeb95f12" targetNamespace="http://schemas.microsoft.com/office/2006/metadata/properties" ma:root="true" ma:fieldsID="685aa6b455e6a43e1328c2008307239d" ns2:_="">
    <xsd:import namespace="cffeed8e-4a34-48bc-9e2b-b68eaeb95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eed8e-4a34-48bc-9e2b-b68eaeb95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EFD831-C6B6-4A1D-BB73-B485CD8489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894C09-8A1A-457D-9374-BB49E4FBBC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82D493-0DA2-4E71-B049-5B5214FC3F10}">
  <ds:schemaRefs>
    <ds:schemaRef ds:uri="cffeed8e-4a34-48bc-9e2b-b68eaeb95f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1216</Words>
  <Application>Microsoft Office PowerPoint</Application>
  <PresentationFormat>Widescreen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Office Theme</vt:lpstr>
      <vt:lpstr>Teachers’ Forums: Using group reflection and dialogue for EAP Teacher Development</vt:lpstr>
      <vt:lpstr>Overview</vt:lpstr>
      <vt:lpstr>Why we created Teachers' Forums?</vt:lpstr>
      <vt:lpstr>Initial format in 2018: In-Sessional Teachers' Forum</vt:lpstr>
      <vt:lpstr>Jeni’s reflections</vt:lpstr>
      <vt:lpstr>PowerPoint Presentation</vt:lpstr>
      <vt:lpstr>Rob’s reflections</vt:lpstr>
      <vt:lpstr>Wil’s reflections</vt:lpstr>
      <vt:lpstr>Themes we generated from our reflections</vt:lpstr>
      <vt:lpstr>A theory for the forum?</vt:lpstr>
      <vt:lpstr>Did we achieve what we set out to with the In-Sessional Teachers' Forum? </vt:lpstr>
      <vt:lpstr>Evolving format as of 2022</vt:lpstr>
      <vt:lpstr>Ongoing questions</vt:lpstr>
      <vt:lpstr>References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on development: where do I fit in?</dc:title>
  <dc:creator>Rob PLAYFAIR (Student)</dc:creator>
  <cp:lastModifiedBy>Driscoll, Jeni</cp:lastModifiedBy>
  <cp:revision>3</cp:revision>
  <dcterms:created xsi:type="dcterms:W3CDTF">2022-10-04T09:08:55Z</dcterms:created>
  <dcterms:modified xsi:type="dcterms:W3CDTF">2022-11-10T15:13:21Z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0x010100826BA8933CA5E64585F0B671F1B0D4A4</vt:lpwstr>
  </property>
</Properties>
</file>