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handoutMasterIdLst>
    <p:handoutMasterId r:id="rId3"/>
  </p:handoutMasterIdLst>
  <p:sldIdLst>
    <p:sldId id="256" r:id="rId2"/>
  </p:sldIdLst>
  <p:sldSz cx="21383625" cy="30275213"/>
  <p:notesSz cx="6797675" cy="9928225"/>
  <p:defaultTextStyle>
    <a:defPPr>
      <a:defRPr lang="en-US"/>
    </a:defPPr>
    <a:lvl1pPr marL="0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1pPr>
    <a:lvl2pPr marL="1408634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2pPr>
    <a:lvl3pPr marL="2817270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3pPr>
    <a:lvl4pPr marL="4225903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4pPr>
    <a:lvl5pPr marL="5634538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5pPr>
    <a:lvl6pPr marL="7043173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6pPr>
    <a:lvl7pPr marL="8451808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7pPr>
    <a:lvl8pPr marL="9860444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8pPr>
    <a:lvl9pPr marL="11269078" algn="l" defTabSz="2817270" rtl="0" eaLnBrk="1" latinLnBrk="0" hangingPunct="1">
      <a:defRPr sz="5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1263DB-7809-48CE-9DC9-2606DE99112E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99030-C3D8-42D2-8ED1-898C30A0AE44}" v="186" dt="2022-11-04T09:29:03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 autoAdjust="0"/>
    <p:restoredTop sz="86418"/>
  </p:normalViewPr>
  <p:slideViewPr>
    <p:cSldViewPr snapToGrid="0" snapToObjects="1">
      <p:cViewPr>
        <p:scale>
          <a:sx n="35" d="100"/>
          <a:sy n="35" d="100"/>
        </p:scale>
        <p:origin x="2226" y="-147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 Sharma" userId="4e2e82680226bccd" providerId="LiveId" clId="{FAA99030-C3D8-42D2-8ED1-898C30A0AE44}"/>
    <pc:docChg chg="undo custSel delSld modSld delMainMaster addSection modSection">
      <pc:chgData name="Pete Sharma" userId="4e2e82680226bccd" providerId="LiveId" clId="{FAA99030-C3D8-42D2-8ED1-898C30A0AE44}" dt="2022-11-04T09:30:09.460" v="2293" actId="6549"/>
      <pc:docMkLst>
        <pc:docMk/>
      </pc:docMkLst>
      <pc:sldChg chg="addSp delSp modSp mod setBg">
        <pc:chgData name="Pete Sharma" userId="4e2e82680226bccd" providerId="LiveId" clId="{FAA99030-C3D8-42D2-8ED1-898C30A0AE44}" dt="2022-11-04T09:30:09.460" v="2293" actId="6549"/>
        <pc:sldMkLst>
          <pc:docMk/>
          <pc:sldMk cId="1418312334" sldId="256"/>
        </pc:sldMkLst>
        <pc:spChg chg="add mod">
          <ac:chgData name="Pete Sharma" userId="4e2e82680226bccd" providerId="LiveId" clId="{FAA99030-C3D8-42D2-8ED1-898C30A0AE44}" dt="2022-11-03T19:37:33.171" v="589" actId="1076"/>
          <ac:spMkLst>
            <pc:docMk/>
            <pc:sldMk cId="1418312334" sldId="256"/>
            <ac:spMk id="4" creationId="{7F6AEF9F-8914-60E9-DB09-E4719B825704}"/>
          </ac:spMkLst>
        </pc:spChg>
        <pc:spChg chg="mod">
          <ac:chgData name="Pete Sharma" userId="4e2e82680226bccd" providerId="LiveId" clId="{FAA99030-C3D8-42D2-8ED1-898C30A0AE44}" dt="2022-11-03T20:21:23.156" v="1571" actId="113"/>
          <ac:spMkLst>
            <pc:docMk/>
            <pc:sldMk cId="1418312334" sldId="256"/>
            <ac:spMk id="5" creationId="{71204F51-C6D3-6381-215D-5887A5F5E938}"/>
          </ac:spMkLst>
        </pc:spChg>
        <pc:spChg chg="mod">
          <ac:chgData name="Pete Sharma" userId="4e2e82680226bccd" providerId="LiveId" clId="{FAA99030-C3D8-42D2-8ED1-898C30A0AE44}" dt="2022-11-03T20:34:32.240" v="1930" actId="255"/>
          <ac:spMkLst>
            <pc:docMk/>
            <pc:sldMk cId="1418312334" sldId="256"/>
            <ac:spMk id="7" creationId="{A83BAB83-4B4A-A818-B626-C5E2248500B8}"/>
          </ac:spMkLst>
        </pc:spChg>
        <pc:spChg chg="mod">
          <ac:chgData name="Pete Sharma" userId="4e2e82680226bccd" providerId="LiveId" clId="{FAA99030-C3D8-42D2-8ED1-898C30A0AE44}" dt="2022-11-04T09:25:08.422" v="2106" actId="6549"/>
          <ac:spMkLst>
            <pc:docMk/>
            <pc:sldMk cId="1418312334" sldId="256"/>
            <ac:spMk id="8" creationId="{75B6B3E4-DE15-321C-6E22-2563D5EB79E4}"/>
          </ac:spMkLst>
        </pc:spChg>
        <pc:spChg chg="add mod">
          <ac:chgData name="Pete Sharma" userId="4e2e82680226bccd" providerId="LiveId" clId="{FAA99030-C3D8-42D2-8ED1-898C30A0AE44}" dt="2022-11-04T09:28:32.123" v="2113" actId="14100"/>
          <ac:spMkLst>
            <pc:docMk/>
            <pc:sldMk cId="1418312334" sldId="256"/>
            <ac:spMk id="9" creationId="{08C60544-D953-7DB5-368F-AE38A7053017}"/>
          </ac:spMkLst>
        </pc:spChg>
        <pc:spChg chg="add del">
          <ac:chgData name="Pete Sharma" userId="4e2e82680226bccd" providerId="LiveId" clId="{FAA99030-C3D8-42D2-8ED1-898C30A0AE44}" dt="2022-11-03T19:48:42.890" v="924" actId="478"/>
          <ac:spMkLst>
            <pc:docMk/>
            <pc:sldMk cId="1418312334" sldId="256"/>
            <ac:spMk id="10" creationId="{67EC239F-CE80-1636-19BE-7DAA9F072D92}"/>
          </ac:spMkLst>
        </pc:spChg>
        <pc:spChg chg="mod">
          <ac:chgData name="Pete Sharma" userId="4e2e82680226bccd" providerId="LiveId" clId="{FAA99030-C3D8-42D2-8ED1-898C30A0AE44}" dt="2022-11-04T09:21:31.607" v="2057" actId="20577"/>
          <ac:spMkLst>
            <pc:docMk/>
            <pc:sldMk cId="1418312334" sldId="256"/>
            <ac:spMk id="11" creationId="{0E24F3A5-1B0B-3DBA-1B3D-BD0DDBBA8055}"/>
          </ac:spMkLst>
        </pc:spChg>
        <pc:spChg chg="mod">
          <ac:chgData name="Pete Sharma" userId="4e2e82680226bccd" providerId="LiveId" clId="{FAA99030-C3D8-42D2-8ED1-898C30A0AE44}" dt="2022-11-04T09:22:42.464" v="2059" actId="113"/>
          <ac:spMkLst>
            <pc:docMk/>
            <pc:sldMk cId="1418312334" sldId="256"/>
            <ac:spMk id="12" creationId="{7900FDFD-9B74-18D6-3ED1-B29A413D4E80}"/>
          </ac:spMkLst>
        </pc:spChg>
        <pc:spChg chg="mod">
          <ac:chgData name="Pete Sharma" userId="4e2e82680226bccd" providerId="LiveId" clId="{FAA99030-C3D8-42D2-8ED1-898C30A0AE44}" dt="2022-11-04T09:22:17.479" v="2058" actId="20577"/>
          <ac:spMkLst>
            <pc:docMk/>
            <pc:sldMk cId="1418312334" sldId="256"/>
            <ac:spMk id="13" creationId="{23D0927E-C035-424D-9FD6-9FB75844AEA0}"/>
          </ac:spMkLst>
        </pc:spChg>
        <pc:spChg chg="add del mod">
          <ac:chgData name="Pete Sharma" userId="4e2e82680226bccd" providerId="LiveId" clId="{FAA99030-C3D8-42D2-8ED1-898C30A0AE44}" dt="2022-11-03T19:58:02.463" v="984" actId="478"/>
          <ac:spMkLst>
            <pc:docMk/>
            <pc:sldMk cId="1418312334" sldId="256"/>
            <ac:spMk id="14" creationId="{7A2973DA-DC5B-940F-4AAB-F15B44F2963F}"/>
          </ac:spMkLst>
        </pc:spChg>
        <pc:spChg chg="add mod">
          <ac:chgData name="Pete Sharma" userId="4e2e82680226bccd" providerId="LiveId" clId="{FAA99030-C3D8-42D2-8ED1-898C30A0AE44}" dt="2022-11-04T09:30:09.460" v="2293" actId="6549"/>
          <ac:spMkLst>
            <pc:docMk/>
            <pc:sldMk cId="1418312334" sldId="256"/>
            <ac:spMk id="15" creationId="{3EB55530-168B-3F1C-5A1E-2337C19A7438}"/>
          </ac:spMkLst>
        </pc:spChg>
        <pc:spChg chg="add mod">
          <ac:chgData name="Pete Sharma" userId="4e2e82680226bccd" providerId="LiveId" clId="{FAA99030-C3D8-42D2-8ED1-898C30A0AE44}" dt="2022-11-03T19:50:03.905" v="933" actId="1076"/>
          <ac:spMkLst>
            <pc:docMk/>
            <pc:sldMk cId="1418312334" sldId="256"/>
            <ac:spMk id="16" creationId="{569ACAC4-8F29-849A-0C6F-7D7EFE22F094}"/>
          </ac:spMkLst>
        </pc:spChg>
        <pc:spChg chg="add del mod">
          <ac:chgData name="Pete Sharma" userId="4e2e82680226bccd" providerId="LiveId" clId="{FAA99030-C3D8-42D2-8ED1-898C30A0AE44}" dt="2022-11-02T19:59:43.019" v="216" actId="478"/>
          <ac:spMkLst>
            <pc:docMk/>
            <pc:sldMk cId="1418312334" sldId="256"/>
            <ac:spMk id="16" creationId="{73A81FCF-078C-3625-4AE8-5CCD5A59664D}"/>
          </ac:spMkLst>
        </pc:spChg>
        <pc:spChg chg="add del mod">
          <ac:chgData name="Pete Sharma" userId="4e2e82680226bccd" providerId="LiveId" clId="{FAA99030-C3D8-42D2-8ED1-898C30A0AE44}" dt="2022-11-02T19:59:45.139" v="217" actId="478"/>
          <ac:spMkLst>
            <pc:docMk/>
            <pc:sldMk cId="1418312334" sldId="256"/>
            <ac:spMk id="17" creationId="{DEDFA52B-3CF8-75F0-941E-15459C6BC8C9}"/>
          </ac:spMkLst>
        </pc:spChg>
        <pc:spChg chg="add mod">
          <ac:chgData name="Pete Sharma" userId="4e2e82680226bccd" providerId="LiveId" clId="{FAA99030-C3D8-42D2-8ED1-898C30A0AE44}" dt="2022-11-03T20:27:48.986" v="1890" actId="14100"/>
          <ac:spMkLst>
            <pc:docMk/>
            <pc:sldMk cId="1418312334" sldId="256"/>
            <ac:spMk id="19" creationId="{48CC0D09-F86D-5FF0-78D9-89B90197A60D}"/>
          </ac:spMkLst>
        </pc:spChg>
        <pc:spChg chg="del mod">
          <ac:chgData name="Pete Sharma" userId="4e2e82680226bccd" providerId="LiveId" clId="{FAA99030-C3D8-42D2-8ED1-898C30A0AE44}" dt="2022-11-02T19:59:42.259" v="215" actId="478"/>
          <ac:spMkLst>
            <pc:docMk/>
            <pc:sldMk cId="1418312334" sldId="256"/>
            <ac:spMk id="29" creationId="{F0A92AED-9022-B6E6-AB70-7711FFAC345E}"/>
          </ac:spMkLst>
        </pc:spChg>
        <pc:spChg chg="mod">
          <ac:chgData name="Pete Sharma" userId="4e2e82680226bccd" providerId="LiveId" clId="{FAA99030-C3D8-42D2-8ED1-898C30A0AE44}" dt="2022-11-03T20:31:33.162" v="1911" actId="1076"/>
          <ac:spMkLst>
            <pc:docMk/>
            <pc:sldMk cId="1418312334" sldId="256"/>
            <ac:spMk id="41" creationId="{00000000-0000-0000-0000-000000000000}"/>
          </ac:spMkLst>
        </pc:spChg>
        <pc:graphicFrameChg chg="add del mod modGraphic">
          <ac:chgData name="Pete Sharma" userId="4e2e82680226bccd" providerId="LiveId" clId="{FAA99030-C3D8-42D2-8ED1-898C30A0AE44}" dt="2022-11-02T19:44:06.451" v="89" actId="3680"/>
          <ac:graphicFrameMkLst>
            <pc:docMk/>
            <pc:sldMk cId="1418312334" sldId="256"/>
            <ac:graphicFrameMk id="9" creationId="{92EF88B9-882D-3B3E-C8DF-59EC598D8E74}"/>
          </ac:graphicFrameMkLst>
        </pc:graphicFrameChg>
        <pc:picChg chg="add mod">
          <ac:chgData name="Pete Sharma" userId="4e2e82680226bccd" providerId="LiveId" clId="{FAA99030-C3D8-42D2-8ED1-898C30A0AE44}" dt="2022-11-03T20:27:34.490" v="1886" actId="14100"/>
          <ac:picMkLst>
            <pc:docMk/>
            <pc:sldMk cId="1418312334" sldId="256"/>
            <ac:picMk id="2" creationId="{61823BD0-C138-5057-57BB-216EA318C40C}"/>
          </ac:picMkLst>
        </pc:picChg>
        <pc:picChg chg="add mod">
          <ac:chgData name="Pete Sharma" userId="4e2e82680226bccd" providerId="LiveId" clId="{FAA99030-C3D8-42D2-8ED1-898C30A0AE44}" dt="2022-11-03T20:27:57.947" v="1892" actId="1076"/>
          <ac:picMkLst>
            <pc:docMk/>
            <pc:sldMk cId="1418312334" sldId="256"/>
            <ac:picMk id="3" creationId="{67320F12-D3C1-80C5-7670-88150B0E0A2F}"/>
          </ac:picMkLst>
        </pc:picChg>
        <pc:picChg chg="add del mod">
          <ac:chgData name="Pete Sharma" userId="4e2e82680226bccd" providerId="LiveId" clId="{FAA99030-C3D8-42D2-8ED1-898C30A0AE44}" dt="2022-11-02T19:38:26.637" v="52" actId="478"/>
          <ac:picMkLst>
            <pc:docMk/>
            <pc:sldMk cId="1418312334" sldId="256"/>
            <ac:picMk id="4" creationId="{A23B8824-B085-BBD4-1CBF-D9BCA7401A0D}"/>
          </ac:picMkLst>
        </pc:picChg>
        <pc:picChg chg="add mod ord">
          <ac:chgData name="Pete Sharma" userId="4e2e82680226bccd" providerId="LiveId" clId="{FAA99030-C3D8-42D2-8ED1-898C30A0AE44}" dt="2022-11-03T20:38:27.129" v="1980" actId="14100"/>
          <ac:picMkLst>
            <pc:docMk/>
            <pc:sldMk cId="1418312334" sldId="256"/>
            <ac:picMk id="6" creationId="{2BECD9BB-D73F-42B0-98A9-69D833042701}"/>
          </ac:picMkLst>
        </pc:picChg>
        <pc:picChg chg="add del mod">
          <ac:chgData name="Pete Sharma" userId="4e2e82680226bccd" providerId="LiveId" clId="{FAA99030-C3D8-42D2-8ED1-898C30A0AE44}" dt="2022-11-02T19:49:17.877" v="101"/>
          <ac:picMkLst>
            <pc:docMk/>
            <pc:sldMk cId="1418312334" sldId="256"/>
            <ac:picMk id="10" creationId="{45C4E6F1-4461-2EEC-1454-D3D7EC576970}"/>
          </ac:picMkLst>
        </pc:picChg>
        <pc:picChg chg="add mod">
          <ac:chgData name="Pete Sharma" userId="4e2e82680226bccd" providerId="LiveId" clId="{FAA99030-C3D8-42D2-8ED1-898C30A0AE44}" dt="2022-11-04T09:20:42.957" v="2050" actId="14100"/>
          <ac:picMkLst>
            <pc:docMk/>
            <pc:sldMk cId="1418312334" sldId="256"/>
            <ac:picMk id="10" creationId="{46C63574-C485-BB33-06ED-2834F1C392D3}"/>
          </ac:picMkLst>
        </pc:picChg>
        <pc:picChg chg="add mod">
          <ac:chgData name="Pete Sharma" userId="4e2e82680226bccd" providerId="LiveId" clId="{FAA99030-C3D8-42D2-8ED1-898C30A0AE44}" dt="2022-11-03T20:38:29.752" v="1981" actId="14100"/>
          <ac:picMkLst>
            <pc:docMk/>
            <pc:sldMk cId="1418312334" sldId="256"/>
            <ac:picMk id="20" creationId="{F7CA13EE-B204-4FEF-11F2-50703FE831B4}"/>
          </ac:picMkLst>
        </pc:picChg>
        <pc:picChg chg="mod">
          <ac:chgData name="Pete Sharma" userId="4e2e82680226bccd" providerId="LiveId" clId="{FAA99030-C3D8-42D2-8ED1-898C30A0AE44}" dt="2022-11-03T20:27:43.386" v="1888" actId="1076"/>
          <ac:picMkLst>
            <pc:docMk/>
            <pc:sldMk cId="1418312334" sldId="256"/>
            <ac:picMk id="23" creationId="{153468D1-8D1B-9ED7-02EE-066CDD088D4D}"/>
          </ac:picMkLst>
        </pc:picChg>
        <pc:picChg chg="del mod">
          <ac:chgData name="Pete Sharma" userId="4e2e82680226bccd" providerId="LiveId" clId="{FAA99030-C3D8-42D2-8ED1-898C30A0AE44}" dt="2022-11-04T09:19:39.635" v="2041" actId="478"/>
          <ac:picMkLst>
            <pc:docMk/>
            <pc:sldMk cId="1418312334" sldId="256"/>
            <ac:picMk id="25" creationId="{3CA58CC0-854F-1EF6-7E66-08812BBF193E}"/>
          </ac:picMkLst>
        </pc:picChg>
        <pc:picChg chg="del mod">
          <ac:chgData name="Pete Sharma" userId="4e2e82680226bccd" providerId="LiveId" clId="{FAA99030-C3D8-42D2-8ED1-898C30A0AE44}" dt="2022-11-03T20:01:39.343" v="1012" actId="478"/>
          <ac:picMkLst>
            <pc:docMk/>
            <pc:sldMk cId="1418312334" sldId="256"/>
            <ac:picMk id="26" creationId="{7CCD082F-0796-4E61-172F-070FE5697FEE}"/>
          </ac:picMkLst>
        </pc:picChg>
        <pc:picChg chg="del mod">
          <ac:chgData name="Pete Sharma" userId="4e2e82680226bccd" providerId="LiveId" clId="{FAA99030-C3D8-42D2-8ED1-898C30A0AE44}" dt="2022-11-03T20:01:37.077" v="1011" actId="478"/>
          <ac:picMkLst>
            <pc:docMk/>
            <pc:sldMk cId="1418312334" sldId="256"/>
            <ac:picMk id="27" creationId="{3BC2F938-7E18-916A-EBFB-3B8D8C6973B1}"/>
          </ac:picMkLst>
        </pc:picChg>
        <pc:picChg chg="del mod">
          <ac:chgData name="Pete Sharma" userId="4e2e82680226bccd" providerId="LiveId" clId="{FAA99030-C3D8-42D2-8ED1-898C30A0AE44}" dt="2022-11-02T19:36:33.471" v="31" actId="478"/>
          <ac:picMkLst>
            <pc:docMk/>
            <pc:sldMk cId="1418312334" sldId="256"/>
            <ac:picMk id="28" creationId="{15EAA08A-3C63-BB36-8610-64EB38FCB113}"/>
          </ac:picMkLst>
        </pc:picChg>
        <pc:cxnChg chg="add mod">
          <ac:chgData name="Pete Sharma" userId="4e2e82680226bccd" providerId="LiveId" clId="{FAA99030-C3D8-42D2-8ED1-898C30A0AE44}" dt="2022-11-03T20:09:39.567" v="1103" actId="692"/>
          <ac:cxnSpMkLst>
            <pc:docMk/>
            <pc:sldMk cId="1418312334" sldId="256"/>
            <ac:cxnSpMk id="18" creationId="{234D1551-EB76-D7E2-7014-7CF10DF613D3}"/>
          </ac:cxnSpMkLst>
        </pc:cxnChg>
      </pc:sldChg>
      <pc:sldChg chg="addSp delSp modSp del mod">
        <pc:chgData name="Pete Sharma" userId="4e2e82680226bccd" providerId="LiveId" clId="{FAA99030-C3D8-42D2-8ED1-898C30A0AE44}" dt="2022-11-04T09:21:02.989" v="2051" actId="47"/>
        <pc:sldMkLst>
          <pc:docMk/>
          <pc:sldMk cId="469588726" sldId="257"/>
        </pc:sldMkLst>
        <pc:spChg chg="del">
          <ac:chgData name="Pete Sharma" userId="4e2e82680226bccd" providerId="LiveId" clId="{FAA99030-C3D8-42D2-8ED1-898C30A0AE44}" dt="2022-11-04T09:19:49.194" v="2042" actId="931"/>
          <ac:spMkLst>
            <pc:docMk/>
            <pc:sldMk cId="469588726" sldId="257"/>
            <ac:spMk id="48" creationId="{00000000-0000-0000-0000-000000000000}"/>
          </ac:spMkLst>
        </pc:spChg>
        <pc:picChg chg="add mod">
          <ac:chgData name="Pete Sharma" userId="4e2e82680226bccd" providerId="LiveId" clId="{FAA99030-C3D8-42D2-8ED1-898C30A0AE44}" dt="2022-11-04T09:20:11.219" v="2045"/>
          <ac:picMkLst>
            <pc:docMk/>
            <pc:sldMk cId="469588726" sldId="257"/>
            <ac:picMk id="3" creationId="{15031300-B8FD-00EA-9600-CDDC4BCE6CF7}"/>
          </ac:picMkLst>
        </pc:picChg>
      </pc:sldChg>
      <pc:sldChg chg="addSp delSp modSp del mod">
        <pc:chgData name="Pete Sharma" userId="4e2e82680226bccd" providerId="LiveId" clId="{FAA99030-C3D8-42D2-8ED1-898C30A0AE44}" dt="2022-11-03T20:50:27.022" v="2019" actId="47"/>
        <pc:sldMkLst>
          <pc:docMk/>
          <pc:sldMk cId="3429559767" sldId="257"/>
        </pc:sldMkLst>
        <pc:spChg chg="del">
          <ac:chgData name="Pete Sharma" userId="4e2e82680226bccd" providerId="LiveId" clId="{FAA99030-C3D8-42D2-8ED1-898C30A0AE44}" dt="2022-11-02T19:35:15.112" v="21" actId="26606"/>
          <ac:spMkLst>
            <pc:docMk/>
            <pc:sldMk cId="3429559767" sldId="257"/>
            <ac:spMk id="21" creationId="{00000000-0000-0000-0000-000000000000}"/>
          </ac:spMkLst>
        </pc:spChg>
        <pc:spChg chg="del">
          <ac:chgData name="Pete Sharma" userId="4e2e82680226bccd" providerId="LiveId" clId="{FAA99030-C3D8-42D2-8ED1-898C30A0AE44}" dt="2022-11-02T19:34:04.991" v="18" actId="931"/>
          <ac:spMkLst>
            <pc:docMk/>
            <pc:sldMk cId="3429559767" sldId="257"/>
            <ac:spMk id="46" creationId="{00000000-0000-0000-0000-000000000000}"/>
          </ac:spMkLst>
        </pc:spChg>
        <pc:spChg chg="add del">
          <ac:chgData name="Pete Sharma" userId="4e2e82680226bccd" providerId="LiveId" clId="{FAA99030-C3D8-42D2-8ED1-898C30A0AE44}" dt="2022-11-02T19:37:05.597" v="39" actId="931"/>
          <ac:spMkLst>
            <pc:docMk/>
            <pc:sldMk cId="3429559767" sldId="257"/>
            <ac:spMk id="47" creationId="{00000000-0000-0000-0000-000000000000}"/>
          </ac:spMkLst>
        </pc:spChg>
        <pc:spChg chg="del">
          <ac:chgData name="Pete Sharma" userId="4e2e82680226bccd" providerId="LiveId" clId="{FAA99030-C3D8-42D2-8ED1-898C30A0AE44}" dt="2022-11-02T19:30:58.917" v="0" actId="931"/>
          <ac:spMkLst>
            <pc:docMk/>
            <pc:sldMk cId="3429559767" sldId="257"/>
            <ac:spMk id="48" creationId="{00000000-0000-0000-0000-000000000000}"/>
          </ac:spMkLst>
        </pc:spChg>
        <pc:graphicFrameChg chg="add">
          <ac:chgData name="Pete Sharma" userId="4e2e82680226bccd" providerId="LiveId" clId="{FAA99030-C3D8-42D2-8ED1-898C30A0AE44}" dt="2022-11-02T19:35:15.112" v="21" actId="26606"/>
          <ac:graphicFrameMkLst>
            <pc:docMk/>
            <pc:sldMk cId="3429559767" sldId="257"/>
            <ac:graphicFrameMk id="49" creationId="{FD30A149-1C2D-2C1E-C94A-866AB9411C6A}"/>
          </ac:graphicFrameMkLst>
        </pc:graphicFrameChg>
        <pc:picChg chg="add mod">
          <ac:chgData name="Pete Sharma" userId="4e2e82680226bccd" providerId="LiveId" clId="{FAA99030-C3D8-42D2-8ED1-898C30A0AE44}" dt="2022-11-02T19:36:45.607" v="33" actId="1076"/>
          <ac:picMkLst>
            <pc:docMk/>
            <pc:sldMk cId="3429559767" sldId="257"/>
            <ac:picMk id="3" creationId="{8048FEBE-FBB7-E10E-3DE0-3A7FFFEFB125}"/>
          </ac:picMkLst>
        </pc:picChg>
        <pc:picChg chg="add mod">
          <ac:chgData name="Pete Sharma" userId="4e2e82680226bccd" providerId="LiveId" clId="{FAA99030-C3D8-42D2-8ED1-898C30A0AE44}" dt="2022-11-02T19:36:41.758" v="32" actId="1076"/>
          <ac:picMkLst>
            <pc:docMk/>
            <pc:sldMk cId="3429559767" sldId="257"/>
            <ac:picMk id="5" creationId="{D3DA40C8-3481-01FD-8626-6C20ACDB6B3B}"/>
          </ac:picMkLst>
        </pc:picChg>
        <pc:picChg chg="add del mod">
          <ac:chgData name="Pete Sharma" userId="4e2e82680226bccd" providerId="LiveId" clId="{FAA99030-C3D8-42D2-8ED1-898C30A0AE44}" dt="2022-11-02T19:37:00.592" v="38" actId="931"/>
          <ac:picMkLst>
            <pc:docMk/>
            <pc:sldMk cId="3429559767" sldId="257"/>
            <ac:picMk id="7" creationId="{DE8BB135-F575-EDD5-824C-983B4C8FF6BF}"/>
          </ac:picMkLst>
        </pc:picChg>
        <pc:picChg chg="add mod">
          <ac:chgData name="Pete Sharma" userId="4e2e82680226bccd" providerId="LiveId" clId="{FAA99030-C3D8-42D2-8ED1-898C30A0AE44}" dt="2022-11-02T19:37:35.893" v="44" actId="1076"/>
          <ac:picMkLst>
            <pc:docMk/>
            <pc:sldMk cId="3429559767" sldId="257"/>
            <ac:picMk id="9" creationId="{CC80D6B8-8252-7F67-0A74-FD9F1D4E2989}"/>
          </ac:picMkLst>
        </pc:picChg>
      </pc:sldChg>
      <pc:sldChg chg="addSp delSp modSp del mod">
        <pc:chgData name="Pete Sharma" userId="4e2e82680226bccd" providerId="LiveId" clId="{FAA99030-C3D8-42D2-8ED1-898C30A0AE44}" dt="2022-11-03T20:50:26.242" v="2018" actId="47"/>
        <pc:sldMkLst>
          <pc:docMk/>
          <pc:sldMk cId="1465801904" sldId="258"/>
        </pc:sldMkLst>
        <pc:spChg chg="mod">
          <ac:chgData name="Pete Sharma" userId="4e2e82680226bccd" providerId="LiveId" clId="{FAA99030-C3D8-42D2-8ED1-898C30A0AE44}" dt="2022-11-02T19:48:30.540" v="97" actId="14100"/>
          <ac:spMkLst>
            <pc:docMk/>
            <pc:sldMk cId="1465801904" sldId="258"/>
            <ac:spMk id="21" creationId="{00000000-0000-0000-0000-000000000000}"/>
          </ac:spMkLst>
        </pc:spChg>
        <pc:spChg chg="del">
          <ac:chgData name="Pete Sharma" userId="4e2e82680226bccd" providerId="LiveId" clId="{FAA99030-C3D8-42D2-8ED1-898C30A0AE44}" dt="2022-11-03T20:29:16.824" v="1897" actId="931"/>
          <ac:spMkLst>
            <pc:docMk/>
            <pc:sldMk cId="1465801904" sldId="258"/>
            <ac:spMk id="46" creationId="{00000000-0000-0000-0000-000000000000}"/>
          </ac:spMkLst>
        </pc:spChg>
        <pc:spChg chg="del">
          <ac:chgData name="Pete Sharma" userId="4e2e82680226bccd" providerId="LiveId" clId="{FAA99030-C3D8-42D2-8ED1-898C30A0AE44}" dt="2022-11-02T19:41:43.027" v="71" actId="931"/>
          <ac:spMkLst>
            <pc:docMk/>
            <pc:sldMk cId="1465801904" sldId="258"/>
            <ac:spMk id="48" creationId="{00000000-0000-0000-0000-000000000000}"/>
          </ac:spMkLst>
        </pc:spChg>
        <pc:picChg chg="add mod">
          <ac:chgData name="Pete Sharma" userId="4e2e82680226bccd" providerId="LiveId" clId="{FAA99030-C3D8-42D2-8ED1-898C30A0AE44}" dt="2022-11-02T19:41:44.231" v="73" actId="962"/>
          <ac:picMkLst>
            <pc:docMk/>
            <pc:sldMk cId="1465801904" sldId="258"/>
            <ac:picMk id="3" creationId="{E86BED9D-11CB-B60F-8C05-2DE7E854C711}"/>
          </ac:picMkLst>
        </pc:picChg>
        <pc:picChg chg="add mod">
          <ac:chgData name="Pete Sharma" userId="4e2e82680226bccd" providerId="LiveId" clId="{FAA99030-C3D8-42D2-8ED1-898C30A0AE44}" dt="2022-11-03T20:29:44.899" v="1901" actId="14100"/>
          <ac:picMkLst>
            <pc:docMk/>
            <pc:sldMk cId="1465801904" sldId="258"/>
            <ac:picMk id="4" creationId="{7D95D888-FDAB-43BC-DD51-B6605040C34A}"/>
          </ac:picMkLst>
        </pc:picChg>
      </pc:sldChg>
      <pc:sldMasterChg chg="del delSldLayout">
        <pc:chgData name="Pete Sharma" userId="4e2e82680226bccd" providerId="LiveId" clId="{FAA99030-C3D8-42D2-8ED1-898C30A0AE44}" dt="2022-11-03T20:50:27.022" v="2019" actId="47"/>
        <pc:sldMasterMkLst>
          <pc:docMk/>
          <pc:sldMasterMk cId="3182940149" sldId="2147483713"/>
        </pc:sldMasterMkLst>
        <pc:sldLayoutChg chg="del">
          <pc:chgData name="Pete Sharma" userId="4e2e82680226bccd" providerId="LiveId" clId="{FAA99030-C3D8-42D2-8ED1-898C30A0AE44}" dt="2022-11-03T20:50:27.022" v="2019" actId="47"/>
          <pc:sldLayoutMkLst>
            <pc:docMk/>
            <pc:sldMasterMk cId="3182940149" sldId="2147483713"/>
            <pc:sldLayoutMk cId="1001499975" sldId="2147483714"/>
          </pc:sldLayoutMkLst>
        </pc:sldLayoutChg>
        <pc:sldLayoutChg chg="del">
          <pc:chgData name="Pete Sharma" userId="4e2e82680226bccd" providerId="LiveId" clId="{FAA99030-C3D8-42D2-8ED1-898C30A0AE44}" dt="2022-11-03T20:50:27.022" v="2019" actId="47"/>
          <pc:sldLayoutMkLst>
            <pc:docMk/>
            <pc:sldMasterMk cId="3182940149" sldId="2147483713"/>
            <pc:sldLayoutMk cId="182143549" sldId="21474837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32FB8-ABB1-B14B-94AE-A7456F9620EC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59E6E-7162-9140-9080-AB46EF0E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96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ndow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814061" y="21044864"/>
            <a:ext cx="6880380" cy="674399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29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3814058" y="13746926"/>
            <a:ext cx="6880380" cy="674399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29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814057" y="6448990"/>
            <a:ext cx="6880380" cy="674399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29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54844" y="5703005"/>
            <a:ext cx="12041135" cy="23361200"/>
          </a:xfrm>
          <a:prstGeom prst="rect">
            <a:avLst/>
          </a:prstGeom>
        </p:spPr>
        <p:txBody>
          <a:bodyPr/>
          <a:lstStyle>
            <a:lvl1pPr marL="0" marR="0" indent="0" algn="l" defTabSz="2138365" rtl="0" eaLnBrk="1" fontAlgn="auto" latinLnBrk="0" hangingPunct="1">
              <a:lnSpc>
                <a:spcPct val="90000"/>
              </a:lnSpc>
              <a:spcBef>
                <a:spcPts val="233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</a:t>
            </a:r>
          </a:p>
          <a:p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Duis</a:t>
            </a:r>
            <a:r>
              <a:rPr lang="en-US" sz="1800" dirty="0"/>
              <a:t> </a:t>
            </a:r>
            <a:r>
              <a:rPr lang="en-US" sz="1800" dirty="0" err="1"/>
              <a:t>aute</a:t>
            </a:r>
            <a:r>
              <a:rPr lang="en-US" sz="1800" dirty="0"/>
              <a:t> </a:t>
            </a:r>
            <a:r>
              <a:rPr lang="en-US" sz="1800" dirty="0" err="1"/>
              <a:t>irure</a:t>
            </a:r>
            <a:r>
              <a:rPr lang="en-US" sz="1800" dirty="0"/>
              <a:t> dolor in </a:t>
            </a:r>
            <a:r>
              <a:rPr lang="en-US" sz="1800" dirty="0" err="1"/>
              <a:t>reprehenderit</a:t>
            </a:r>
            <a:r>
              <a:rPr lang="en-US" sz="1800" dirty="0"/>
              <a:t> in </a:t>
            </a:r>
            <a:r>
              <a:rPr lang="en-US" sz="1800" dirty="0" err="1"/>
              <a:t>voluptate</a:t>
            </a:r>
            <a:r>
              <a:rPr lang="en-US" sz="1800" dirty="0"/>
              <a:t> </a:t>
            </a:r>
            <a:r>
              <a:rPr lang="en-US" sz="1800" dirty="0" err="1"/>
              <a:t>velit</a:t>
            </a:r>
            <a:r>
              <a:rPr lang="en-US" sz="1800" dirty="0"/>
              <a:t> </a:t>
            </a:r>
            <a:r>
              <a:rPr lang="en-US" sz="1800" dirty="0" err="1"/>
              <a:t>esse</a:t>
            </a:r>
            <a:r>
              <a:rPr lang="en-US" sz="1800" dirty="0"/>
              <a:t> </a:t>
            </a:r>
            <a:r>
              <a:rPr lang="en-US" sz="1800" dirty="0" err="1"/>
              <a:t>cillum</a:t>
            </a:r>
            <a:r>
              <a:rPr lang="en-US" sz="1800" dirty="0"/>
              <a:t> </a:t>
            </a:r>
            <a:r>
              <a:rPr lang="en-US" sz="1800" dirty="0" err="1"/>
              <a:t>dolore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dirty="0" err="1"/>
              <a:t>fugiat</a:t>
            </a:r>
            <a:r>
              <a:rPr lang="en-US" sz="1800" dirty="0"/>
              <a:t> </a:t>
            </a:r>
            <a:r>
              <a:rPr lang="en-US" sz="1800" dirty="0" err="1"/>
              <a:t>nulla</a:t>
            </a:r>
            <a:r>
              <a:rPr lang="en-US" sz="1800" dirty="0"/>
              <a:t> </a:t>
            </a:r>
            <a:r>
              <a:rPr lang="en-US" sz="1800" dirty="0" err="1"/>
              <a:t>pariatur</a:t>
            </a:r>
            <a:r>
              <a:rPr lang="en-US" sz="1800" dirty="0"/>
              <a:t>. </a:t>
            </a:r>
            <a:r>
              <a:rPr lang="en-US" sz="1800" dirty="0" err="1"/>
              <a:t>Excepteur</a:t>
            </a:r>
            <a:r>
              <a:rPr lang="en-US" sz="1800" dirty="0"/>
              <a:t> </a:t>
            </a:r>
            <a:r>
              <a:rPr lang="en-US" sz="1800" dirty="0" err="1"/>
              <a:t>sint</a:t>
            </a:r>
            <a:r>
              <a:rPr lang="en-US" sz="1800" dirty="0"/>
              <a:t> </a:t>
            </a:r>
            <a:r>
              <a:rPr lang="en-US" sz="1800" dirty="0" err="1"/>
              <a:t>occaecat</a:t>
            </a:r>
            <a:r>
              <a:rPr lang="en-US" sz="1800" dirty="0"/>
              <a:t> </a:t>
            </a:r>
            <a:r>
              <a:rPr lang="en-US" sz="1800" dirty="0" err="1"/>
              <a:t>cupidatat</a:t>
            </a:r>
            <a:r>
              <a:rPr lang="en-US" sz="1800" dirty="0"/>
              <a:t> non </a:t>
            </a:r>
            <a:r>
              <a:rPr lang="en-US" sz="1800" dirty="0" err="1"/>
              <a:t>proident</a:t>
            </a:r>
            <a:r>
              <a:rPr lang="en-US" sz="1800" dirty="0"/>
              <a:t>,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 </a:t>
            </a:r>
            <a:r>
              <a:rPr lang="en-US" sz="1800" dirty="0" err="1"/>
              <a:t>sunt</a:t>
            </a:r>
            <a:r>
              <a:rPr lang="en-US" sz="1800" dirty="0"/>
              <a:t> in culpa qui </a:t>
            </a:r>
            <a:r>
              <a:rPr lang="en-US" sz="1800" dirty="0" err="1"/>
              <a:t>officia</a:t>
            </a:r>
            <a:r>
              <a:rPr lang="en-US" sz="1800" dirty="0"/>
              <a:t> </a:t>
            </a:r>
            <a:r>
              <a:rPr lang="en-US" sz="1800" dirty="0" err="1"/>
              <a:t>deserunt</a:t>
            </a:r>
            <a:r>
              <a:rPr lang="en-US" sz="1800" dirty="0"/>
              <a:t> </a:t>
            </a:r>
            <a:r>
              <a:rPr lang="en-US" sz="1800" dirty="0" err="1"/>
              <a:t>mollit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</a:t>
            </a:r>
            <a:r>
              <a:rPr lang="en-US" sz="1800" dirty="0" err="1"/>
              <a:t>dolore</a:t>
            </a:r>
            <a:r>
              <a:rPr lang="en-US" sz="1800" dirty="0"/>
              <a:t>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.</a:t>
            </a:r>
            <a:br>
              <a:rPr lang="en-US" sz="1800" dirty="0"/>
            </a:br>
            <a:br>
              <a:rPr lang="en-US" sz="2263" dirty="0"/>
            </a:br>
            <a:br>
              <a:rPr lang="en-US" sz="2263" dirty="0"/>
            </a:br>
            <a:endParaRPr lang="en-US" sz="2263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54845" y="2327542"/>
            <a:ext cx="14058863" cy="12665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483">
                <a:solidFill>
                  <a:srgbClr val="002F46"/>
                </a:solidFill>
              </a:defRPr>
            </a:lvl1pPr>
          </a:lstStyle>
          <a:p>
            <a:pPr lvl="0"/>
            <a:r>
              <a:rPr lang="en-US" dirty="0"/>
              <a:t>Heading goes here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876665" y="3811041"/>
            <a:ext cx="14037043" cy="12665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75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8936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95"/>
            <a:ext cx="21383620" cy="41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bitly.ws/gesr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Chart, pie chart&#10;&#10;Description automatically generated">
            <a:extLst>
              <a:ext uri="{FF2B5EF4-FFF2-40B4-BE49-F238E27FC236}">
                <a16:creationId xmlns:a16="http://schemas.microsoft.com/office/drawing/2014/main" id="{153468D1-8D1B-9ED7-02EE-066CDD088D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51868" y="18776279"/>
            <a:ext cx="10414656" cy="4727992"/>
          </a:xfrm>
        </p:spPr>
      </p:pic>
      <p:sp>
        <p:nvSpPr>
          <p:cNvPr id="42" name="Text Placeholder 41"/>
          <p:cNvSpPr>
            <a:spLocks noGrp="1"/>
          </p:cNvSpPr>
          <p:nvPr>
            <p:ph type="body" sz="quarter" idx="18"/>
          </p:nvPr>
        </p:nvSpPr>
        <p:spPr>
          <a:xfrm>
            <a:off x="854845" y="1793473"/>
            <a:ext cx="12320828" cy="19623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Hybrid in EAP: a personal journey </a:t>
            </a:r>
          </a:p>
          <a:p>
            <a:r>
              <a:rPr lang="en-US" dirty="0"/>
              <a:t>to heaven……or hell?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/>
          </p:nvPr>
        </p:nvSpPr>
        <p:spPr>
          <a:xfrm>
            <a:off x="8825842" y="2688722"/>
            <a:ext cx="4481364" cy="9200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Pete Sharma</a:t>
            </a:r>
          </a:p>
          <a:p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1204F51-C6D3-6381-215D-5887A5F5E938}"/>
              </a:ext>
            </a:extLst>
          </p:cNvPr>
          <p:cNvSpPr txBox="1">
            <a:spLocks/>
          </p:cNvSpPr>
          <p:nvPr/>
        </p:nvSpPr>
        <p:spPr>
          <a:xfrm>
            <a:off x="876665" y="4964997"/>
            <a:ext cx="9815148" cy="216316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/>
          <a:lstStyle>
            <a:lvl1pPr marL="534581" indent="-534581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65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1 Background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b="1" dirty="0"/>
              <a:t>Blended Learning </a:t>
            </a:r>
            <a:r>
              <a:rPr lang="en-GB" sz="1600" dirty="0"/>
              <a:t>aimed at combining the best of face-to-face classroom teaching with online delivery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/>
              <a:t>originally, the term </a:t>
            </a:r>
            <a:r>
              <a:rPr lang="en-GB" sz="1600" b="1" dirty="0"/>
              <a:t>hybrid</a:t>
            </a:r>
            <a:r>
              <a:rPr lang="en-GB" sz="1600" dirty="0"/>
              <a:t> was used to describe a 50% - 50% BL course 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/>
              <a:t>the </a:t>
            </a:r>
            <a:r>
              <a:rPr lang="en-GB" sz="1600" b="1" dirty="0"/>
              <a:t>pandemic</a:t>
            </a:r>
            <a:r>
              <a:rPr lang="en-GB" sz="1600" dirty="0"/>
              <a:t> (2020) accelerated the use of digital tools / materials - many teachers forced to move online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/>
              <a:t>much teaching was </a:t>
            </a:r>
            <a:r>
              <a:rPr lang="en-GB" sz="1600" b="1" dirty="0"/>
              <a:t>ERT</a:t>
            </a:r>
            <a:r>
              <a:rPr lang="en-GB" sz="1600" dirty="0"/>
              <a:t> – ‘emergency remote teaching’ – wholly different from DL (distance learning)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/>
              <a:t>at Warwick, the traditional 6-week </a:t>
            </a:r>
            <a:r>
              <a:rPr lang="en-GB" sz="1600" b="1" dirty="0"/>
              <a:t>PSE</a:t>
            </a:r>
            <a:r>
              <a:rPr lang="en-GB" sz="1600" dirty="0"/>
              <a:t> (Pre-sessional English) course was adapted for online delivery</a:t>
            </a:r>
            <a:endParaRPr lang="en-US" dirty="0"/>
          </a:p>
        </p:txBody>
      </p:sp>
      <p:sp>
        <p:nvSpPr>
          <p:cNvPr id="7" name="Text Placeholder 34">
            <a:extLst>
              <a:ext uri="{FF2B5EF4-FFF2-40B4-BE49-F238E27FC236}">
                <a16:creationId xmlns:a16="http://schemas.microsoft.com/office/drawing/2014/main" id="{A83BAB83-4B4A-A818-B626-C5E2248500B8}"/>
              </a:ext>
            </a:extLst>
          </p:cNvPr>
          <p:cNvSpPr txBox="1">
            <a:spLocks/>
          </p:cNvSpPr>
          <p:nvPr/>
        </p:nvSpPr>
        <p:spPr>
          <a:xfrm>
            <a:off x="11389128" y="5851531"/>
            <a:ext cx="9815148" cy="408382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Tx/>
              <a:buNone/>
              <a:defRPr sz="5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Theory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term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‘hybrid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applied to a lesson taught in a classroom and also attended remotely (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Kiddle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 2020)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 instructional approach that combines face-to-face (F2F) and online learning. Each class session and learning activity is offered in-person and synchronously online”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(Educause 2020).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known as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Hybrid-Flexible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(Hy-Flex) and co-modality learning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 driver -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‘inclusion’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allows students who are isolating to attend classes, so that distance learners are not disadvantaged i.e. offers equal opportunities  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of the literature uses the terms ‘hybrid’ and ‘blended’ interchangeably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delivering hybrid: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AutoNum type="arabicParenR"/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the audio set-up must be robust enough to allow remote attendees to both hear and contribute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AutoNum type="arabicParenR"/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management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how a teacher attends to both sets of participants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this stage, I wouldn’t wish to teach hybrid and have no experience of doing so…..! </a:t>
            </a:r>
            <a:endParaRPr lang="en-US" sz="1600" dirty="0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75B6B3E4-DE15-321C-6E22-2563D5EB79E4}"/>
              </a:ext>
            </a:extLst>
          </p:cNvPr>
          <p:cNvSpPr txBox="1">
            <a:spLocks/>
          </p:cNvSpPr>
          <p:nvPr/>
        </p:nvSpPr>
        <p:spPr>
          <a:xfrm>
            <a:off x="932239" y="8067311"/>
            <a:ext cx="9836967" cy="320060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/>
          <a:lstStyle>
            <a:lvl1pPr marL="0" indent="0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Tx/>
              <a:buNone/>
              <a:defRPr sz="5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Practice one </a:t>
            </a:r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(reactive)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 2022 – the catalyst: “from tomorrow, classes are to be offered to students isolating!”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laptop to be attached to the projector; open MS Teams and start a class in the relevant channel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side: 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appreciated by the students able to attend a class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egative side: 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doubled the preparation as materials need to be uploaded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h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ooking up the laptop before class </a:t>
            </a: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familiarisation with equipment / moving outside one’s comfort zone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reflection: 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kind of hybrid class is ‘reactive’. Planning is somewhat problematic as the number of students who will attend online is unknown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dissatisfaction led me to want to plan and execute a ‘proactive’ session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0E24F3A5-1B0B-3DBA-1B3D-BD0DDBBA8055}"/>
              </a:ext>
            </a:extLst>
          </p:cNvPr>
          <p:cNvSpPr txBox="1">
            <a:spLocks/>
          </p:cNvSpPr>
          <p:nvPr/>
        </p:nvSpPr>
        <p:spPr>
          <a:xfrm>
            <a:off x="11389128" y="10620843"/>
            <a:ext cx="9836967" cy="23029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/>
          <a:lstStyle>
            <a:lvl1pPr marL="534581" indent="-534581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65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3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Practice two </a:t>
            </a:r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(proactive)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1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Owl</a:t>
            </a: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(video conferencing unit with speaker and revolving 360-degree camera) was booked (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photo)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divided into those who will come to classroom, and those who will disperse around the campus and join the class online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debate</a:t>
            </a: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planned, based on topics during the course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(see lesson plan) </a:t>
            </a: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students voted using </a:t>
            </a:r>
            <a:r>
              <a:rPr lang="en-GB" sz="1600" dirty="0" err="1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Slido</a:t>
            </a:r>
            <a:endParaRPr lang="en-GB" sz="16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complete </a:t>
            </a:r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 lesson evaluation </a:t>
            </a:r>
            <a:r>
              <a:rPr lang="en-GB" sz="16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questionnaire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(see extract)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GB" sz="16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endParaRPr lang="en-GB" sz="16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900FDFD-9B74-18D6-3ED1-B29A413D4E80}"/>
              </a:ext>
            </a:extLst>
          </p:cNvPr>
          <p:cNvSpPr txBox="1">
            <a:spLocks/>
          </p:cNvSpPr>
          <p:nvPr/>
        </p:nvSpPr>
        <p:spPr>
          <a:xfrm>
            <a:off x="680949" y="24223073"/>
            <a:ext cx="9265535" cy="31685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534581" indent="-534581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65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36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Reflections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was positive to follow up reading the literature </a:t>
            </a:r>
            <a:r>
              <a:rPr lang="en-GB" sz="18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8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with actual </a:t>
            </a:r>
            <a:r>
              <a:rPr lang="en-GB" sz="18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still wondering about the </a:t>
            </a:r>
            <a:r>
              <a:rPr lang="en-GB" sz="1800" b="1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desirability</a:t>
            </a:r>
            <a:r>
              <a:rPr lang="en-GB" sz="18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running hybrid classes…i.e. the 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extent to which hybrid is a desirable format for teaching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18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wishes for it: the institution….. </a:t>
            </a:r>
            <a:r>
              <a:rPr lang="en-GB" sz="18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teacher? What is the </a:t>
            </a:r>
            <a:r>
              <a:rPr lang="en-GB" sz="18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pedagogical</a:t>
            </a: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justification?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I’d be interested in hearing from institutions who feel their roll-out of ‘hybrid’ is successful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I’d be interested in hearing your recommendations for EAP practitioners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questions or comments if I miss yo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at the PIM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23D0927E-C035-424D-9FD6-9FB75844AEA0}"/>
              </a:ext>
            </a:extLst>
          </p:cNvPr>
          <p:cNvSpPr txBox="1">
            <a:spLocks/>
          </p:cNvSpPr>
          <p:nvPr/>
        </p:nvSpPr>
        <p:spPr>
          <a:xfrm>
            <a:off x="651868" y="28004782"/>
            <a:ext cx="20552408" cy="177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534581" indent="-534581" algn="l" defTabSz="2138324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65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03743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56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72906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42068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11230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80392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49554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18717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87879" indent="-534581" algn="l" defTabSz="2138324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sz="42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Educause. (2020) 7 Things You Should Know About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HyFlex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Course Model Retrieved from https://library.educause.edu/resources/2020/7/7-things-you-should-know- about-the-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hyflex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-course-model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Kiddle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Farrell, C.,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Glew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-O’Leary, J. and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Mavridi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(2020) A survey of instances of, and attitudes to, Hybrid Learning in Language Teaching Organisations around the world as a response to the Covid-19 pandemic [Research Report]. Retrieved from: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http://bitly.ws/gesr</a:t>
            </a:r>
            <a:r>
              <a:rPr lang="en-GB" sz="1800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on Hybrid Learning in Language Teaching Organisations – DIGITAL PEDAGOGY (sophiamavridi.com)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23BD0-C138-5057-57BB-216EA318C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50" y="13479712"/>
            <a:ext cx="8928271" cy="5009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20F12-D3C1-80C5-7670-88150B0E0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285" y="18776279"/>
            <a:ext cx="3607095" cy="47279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B55530-168B-3F1C-5A1E-2337C19A7438}"/>
              </a:ext>
            </a:extLst>
          </p:cNvPr>
          <p:cNvSpPr txBox="1"/>
          <p:nvPr/>
        </p:nvSpPr>
        <p:spPr>
          <a:xfrm>
            <a:off x="11232388" y="25382826"/>
            <a:ext cx="9993707" cy="20056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b="1" dirty="0"/>
              <a:t>Bio</a:t>
            </a:r>
          </a:p>
          <a:p>
            <a:pPr>
              <a:lnSpc>
                <a:spcPct val="125000"/>
              </a:lnSpc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 Sharma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teacher trainer, pre-sessional lecturer in EAP and a regular conference presenter. He is co-author of the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 Organizer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(Collins) and has a Masters in Educational Technology.</a:t>
            </a:r>
          </a:p>
          <a:p>
            <a:pPr>
              <a:lnSpc>
                <a:spcPct val="12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co-author of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Practices in Blended Learning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(Pavilion Publishing &amp; Media Ltd). </a:t>
            </a:r>
          </a:p>
          <a:p>
            <a:pPr>
              <a:lnSpc>
                <a:spcPct val="125000"/>
              </a:lnSpc>
            </a:pPr>
            <a:r>
              <a:rPr lang="en-GB" sz="18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P.K.Sharma@Warwick.ac.uk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7F6AEF9F-8914-60E9-DB09-E4719B825704}"/>
              </a:ext>
            </a:extLst>
          </p:cNvPr>
          <p:cNvSpPr/>
          <p:nvPr/>
        </p:nvSpPr>
        <p:spPr>
          <a:xfrm rot="1010274">
            <a:off x="8768407" y="4415994"/>
            <a:ext cx="3799186" cy="11102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08C60544-D953-7DB5-368F-AE38A7053017}"/>
              </a:ext>
            </a:extLst>
          </p:cNvPr>
          <p:cNvSpPr/>
          <p:nvPr/>
        </p:nvSpPr>
        <p:spPr>
          <a:xfrm>
            <a:off x="10769206" y="8252077"/>
            <a:ext cx="589184" cy="5641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569ACAC4-8F29-849A-0C6F-7D7EFE22F094}"/>
              </a:ext>
            </a:extLst>
          </p:cNvPr>
          <p:cNvSpPr/>
          <p:nvPr/>
        </p:nvSpPr>
        <p:spPr>
          <a:xfrm rot="5400000">
            <a:off x="10520652" y="11291348"/>
            <a:ext cx="855709" cy="8354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CD9BB-D73F-42B0-98A9-69D833042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215" y="23102341"/>
            <a:ext cx="2828965" cy="27737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4D1551-EB76-D7E2-7014-7CF10DF613D3}"/>
              </a:ext>
            </a:extLst>
          </p:cNvPr>
          <p:cNvCxnSpPr/>
          <p:nvPr/>
        </p:nvCxnSpPr>
        <p:spPr>
          <a:xfrm>
            <a:off x="14816380" y="12923838"/>
            <a:ext cx="0" cy="55587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8CC0D09-F86D-5FF0-78D9-89B90197A60D}"/>
              </a:ext>
            </a:extLst>
          </p:cNvPr>
          <p:cNvSpPr/>
          <p:nvPr/>
        </p:nvSpPr>
        <p:spPr>
          <a:xfrm>
            <a:off x="1394847" y="23504271"/>
            <a:ext cx="681926" cy="67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CA13EE-B204-4FEF-11F2-50703FE83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5596" y="23102341"/>
            <a:ext cx="2167619" cy="2773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63574-C485-BB33-06ED-2834F1C39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398" y="13479711"/>
            <a:ext cx="10825085" cy="50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2334"/>
      </p:ext>
    </p:extLst>
  </p:cSld>
  <p:clrMapOvr>
    <a:masterClrMapping/>
  </p:clrMapOvr>
</p:sld>
</file>

<file path=ppt/theme/theme1.xml><?xml version="1.0" encoding="utf-8"?>
<a:theme xmlns:a="http://schemas.openxmlformats.org/drawingml/2006/main" name="window layout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</TotalTime>
  <Words>738</Words>
  <Application>Microsoft Office PowerPoint</Application>
  <PresentationFormat>Custom</PresentationFormat>
  <Paragraphs>47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window layout 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Pete Sharma</cp:lastModifiedBy>
  <cp:revision>73</cp:revision>
  <cp:lastPrinted>2022-11-03T20:53:20Z</cp:lastPrinted>
  <dcterms:created xsi:type="dcterms:W3CDTF">2017-07-31T15:54:15Z</dcterms:created>
  <dcterms:modified xsi:type="dcterms:W3CDTF">2022-11-04T09:30:16Z</dcterms:modified>
</cp:coreProperties>
</file>