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3CAAA3-3825-47FC-A9A3-A70506EB6C74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8C2C21E-B552-407C-BC6E-E794DD64A0FD}">
      <dgm:prSet phldrT="[Text]"/>
      <dgm:spPr/>
      <dgm:t>
        <a:bodyPr/>
        <a:lstStyle/>
        <a:p>
          <a:r>
            <a:rPr lang="en-GB" dirty="0"/>
            <a:t>Cert Modules</a:t>
          </a:r>
        </a:p>
      </dgm:t>
    </dgm:pt>
    <dgm:pt modelId="{8E25F853-99CB-4C82-B997-31D8DA4F8205}" type="parTrans" cxnId="{921488D4-AFDE-41E0-A902-94C6B74E3622}">
      <dgm:prSet/>
      <dgm:spPr/>
      <dgm:t>
        <a:bodyPr/>
        <a:lstStyle/>
        <a:p>
          <a:endParaRPr lang="en-GB"/>
        </a:p>
      </dgm:t>
    </dgm:pt>
    <dgm:pt modelId="{1CF0492B-1AD5-4ED5-8114-A96086CEE2F9}" type="sibTrans" cxnId="{921488D4-AFDE-41E0-A902-94C6B74E3622}">
      <dgm:prSet/>
      <dgm:spPr/>
      <dgm:t>
        <a:bodyPr/>
        <a:lstStyle/>
        <a:p>
          <a:endParaRPr lang="en-GB"/>
        </a:p>
      </dgm:t>
    </dgm:pt>
    <dgm:pt modelId="{7B02272A-19BC-4D53-BA18-777CC65B8438}">
      <dgm:prSet phldrT="[Text]" custT="1"/>
      <dgm:spPr/>
      <dgm:t>
        <a:bodyPr/>
        <a:lstStyle/>
        <a:p>
          <a:r>
            <a:rPr lang="en-GB" sz="2000" dirty="0"/>
            <a:t>Knowledge, Politics and Cultures in Academia</a:t>
          </a:r>
        </a:p>
      </dgm:t>
    </dgm:pt>
    <dgm:pt modelId="{F482343B-EE0D-4117-AE10-834A6A44EEA7}" type="parTrans" cxnId="{B975EC74-5997-45AA-904E-56D8B8D2DB18}">
      <dgm:prSet/>
      <dgm:spPr/>
      <dgm:t>
        <a:bodyPr/>
        <a:lstStyle/>
        <a:p>
          <a:endParaRPr lang="en-GB"/>
        </a:p>
      </dgm:t>
    </dgm:pt>
    <dgm:pt modelId="{46060DAB-BA4D-49BA-ACAA-76458AF90F93}" type="sibTrans" cxnId="{B975EC74-5997-45AA-904E-56D8B8D2DB18}">
      <dgm:prSet/>
      <dgm:spPr/>
      <dgm:t>
        <a:bodyPr/>
        <a:lstStyle/>
        <a:p>
          <a:endParaRPr lang="en-GB"/>
        </a:p>
      </dgm:t>
    </dgm:pt>
    <dgm:pt modelId="{6F4ED1D8-B0DA-4844-961C-58ECD16B8B84}">
      <dgm:prSet phldrT="[Text]"/>
      <dgm:spPr/>
      <dgm:t>
        <a:bodyPr/>
        <a:lstStyle/>
        <a:p>
          <a:r>
            <a:rPr lang="en-GB" dirty="0"/>
            <a:t>Dip Modules</a:t>
          </a:r>
        </a:p>
      </dgm:t>
    </dgm:pt>
    <dgm:pt modelId="{63C2833D-16CD-46A8-9EDB-A679BD76D4D6}" type="parTrans" cxnId="{1ED55087-5AF0-47AC-8EB5-3287FF378FE2}">
      <dgm:prSet/>
      <dgm:spPr/>
      <dgm:t>
        <a:bodyPr/>
        <a:lstStyle/>
        <a:p>
          <a:endParaRPr lang="en-GB"/>
        </a:p>
      </dgm:t>
    </dgm:pt>
    <dgm:pt modelId="{EA5D1FFD-0515-4D09-9E51-E2F71CD3DA53}" type="sibTrans" cxnId="{1ED55087-5AF0-47AC-8EB5-3287FF378FE2}">
      <dgm:prSet/>
      <dgm:spPr/>
      <dgm:t>
        <a:bodyPr/>
        <a:lstStyle/>
        <a:p>
          <a:endParaRPr lang="en-GB"/>
        </a:p>
      </dgm:t>
    </dgm:pt>
    <dgm:pt modelId="{B8E564E4-3588-410C-B912-B300B33CB1E5}">
      <dgm:prSet phldrT="[Text]"/>
      <dgm:spPr/>
      <dgm:t>
        <a:bodyPr/>
        <a:lstStyle/>
        <a:p>
          <a:endParaRPr lang="en-GB" dirty="0"/>
        </a:p>
      </dgm:t>
    </dgm:pt>
    <dgm:pt modelId="{FA815F83-C692-450C-9C59-1B9E593F7343}" type="parTrans" cxnId="{E9C72226-09C6-4053-A8A2-F996C3E0983C}">
      <dgm:prSet/>
      <dgm:spPr/>
      <dgm:t>
        <a:bodyPr/>
        <a:lstStyle/>
        <a:p>
          <a:endParaRPr lang="en-GB"/>
        </a:p>
      </dgm:t>
    </dgm:pt>
    <dgm:pt modelId="{80218EDA-4174-4CA5-BB05-B668023E9A4C}" type="sibTrans" cxnId="{E9C72226-09C6-4053-A8A2-F996C3E0983C}">
      <dgm:prSet/>
      <dgm:spPr/>
      <dgm:t>
        <a:bodyPr/>
        <a:lstStyle/>
        <a:p>
          <a:endParaRPr lang="en-GB"/>
        </a:p>
      </dgm:t>
    </dgm:pt>
    <dgm:pt modelId="{0FF534BC-8CBC-41A9-A007-645B349002CC}">
      <dgm:prSet phldrT="[Text]" custT="1"/>
      <dgm:spPr/>
      <dgm:t>
        <a:bodyPr/>
        <a:lstStyle/>
        <a:p>
          <a:r>
            <a:rPr lang="en-GB" sz="2000" dirty="0"/>
            <a:t>Text analysis</a:t>
          </a:r>
        </a:p>
      </dgm:t>
    </dgm:pt>
    <dgm:pt modelId="{69E96184-AC82-4CD1-9599-BC6ACD8EE986}" type="parTrans" cxnId="{801B8D3F-4ACE-4D04-8FFA-91A481D5D570}">
      <dgm:prSet/>
      <dgm:spPr/>
      <dgm:t>
        <a:bodyPr/>
        <a:lstStyle/>
        <a:p>
          <a:endParaRPr lang="en-GB"/>
        </a:p>
      </dgm:t>
    </dgm:pt>
    <dgm:pt modelId="{CC3BEF31-9B1E-4756-B34C-7D917EA77C87}" type="sibTrans" cxnId="{801B8D3F-4ACE-4D04-8FFA-91A481D5D570}">
      <dgm:prSet/>
      <dgm:spPr/>
      <dgm:t>
        <a:bodyPr/>
        <a:lstStyle/>
        <a:p>
          <a:endParaRPr lang="en-GB"/>
        </a:p>
      </dgm:t>
    </dgm:pt>
    <dgm:pt modelId="{311F1C74-309A-48E7-A32E-77B421EBBE8D}">
      <dgm:prSet phldrT="[Text]"/>
      <dgm:spPr/>
      <dgm:t>
        <a:bodyPr/>
        <a:lstStyle/>
        <a:p>
          <a:r>
            <a:rPr lang="en-GB" dirty="0"/>
            <a:t>MA Modules</a:t>
          </a:r>
        </a:p>
      </dgm:t>
    </dgm:pt>
    <dgm:pt modelId="{E01683C2-685C-4524-97C2-3C70EE8CD930}" type="parTrans" cxnId="{B4761600-675D-426A-8520-40B7F1F5AEAA}">
      <dgm:prSet/>
      <dgm:spPr/>
      <dgm:t>
        <a:bodyPr/>
        <a:lstStyle/>
        <a:p>
          <a:endParaRPr lang="en-GB"/>
        </a:p>
      </dgm:t>
    </dgm:pt>
    <dgm:pt modelId="{29DBDCC1-8154-4FA4-9A95-39EF05D1BF31}" type="sibTrans" cxnId="{B4761600-675D-426A-8520-40B7F1F5AEAA}">
      <dgm:prSet/>
      <dgm:spPr/>
      <dgm:t>
        <a:bodyPr/>
        <a:lstStyle/>
        <a:p>
          <a:endParaRPr lang="en-GB"/>
        </a:p>
      </dgm:t>
    </dgm:pt>
    <dgm:pt modelId="{F6AE5D1E-2B6B-4962-BAE0-CAC07A920332}">
      <dgm:prSet phldrT="[Text]" custT="1"/>
      <dgm:spPr/>
      <dgm:t>
        <a:bodyPr/>
        <a:lstStyle/>
        <a:p>
          <a:r>
            <a:rPr lang="en-GB" sz="2000" dirty="0"/>
            <a:t>Portfolio</a:t>
          </a:r>
        </a:p>
      </dgm:t>
    </dgm:pt>
    <dgm:pt modelId="{6853D97A-80B7-49E6-ABAF-F714E0279A8A}" type="parTrans" cxnId="{EC1EF04F-4012-44E2-96A0-2C3EF1291ED0}">
      <dgm:prSet/>
      <dgm:spPr/>
      <dgm:t>
        <a:bodyPr/>
        <a:lstStyle/>
        <a:p>
          <a:endParaRPr lang="en-GB"/>
        </a:p>
      </dgm:t>
    </dgm:pt>
    <dgm:pt modelId="{3994B251-BA97-496F-A67C-9D39F83BEF8D}" type="sibTrans" cxnId="{EC1EF04F-4012-44E2-96A0-2C3EF1291ED0}">
      <dgm:prSet/>
      <dgm:spPr/>
      <dgm:t>
        <a:bodyPr/>
        <a:lstStyle/>
        <a:p>
          <a:endParaRPr lang="en-GB"/>
        </a:p>
      </dgm:t>
    </dgm:pt>
    <dgm:pt modelId="{6A456A5D-8A78-4F58-951B-A4B04A681795}">
      <dgm:prSet phldrT="[Text]" custT="1"/>
      <dgm:spPr/>
      <dgm:t>
        <a:bodyPr/>
        <a:lstStyle/>
        <a:p>
          <a:r>
            <a:rPr lang="en-GB" sz="2000" dirty="0"/>
            <a:t>Participants, Practices and Pedagogies in Academic Communication</a:t>
          </a:r>
        </a:p>
      </dgm:t>
    </dgm:pt>
    <dgm:pt modelId="{2BDB9CCB-CDE1-4BDC-8EBB-824FB5CC7DF6}" type="parTrans" cxnId="{5342D839-CC1F-415E-AFDA-1F48814FD6AD}">
      <dgm:prSet/>
      <dgm:spPr/>
      <dgm:t>
        <a:bodyPr/>
        <a:lstStyle/>
        <a:p>
          <a:endParaRPr lang="en-GB"/>
        </a:p>
      </dgm:t>
    </dgm:pt>
    <dgm:pt modelId="{18E328BB-FA55-46F6-924B-4A2F504A4E0A}" type="sibTrans" cxnId="{5342D839-CC1F-415E-AFDA-1F48814FD6AD}">
      <dgm:prSet/>
      <dgm:spPr/>
      <dgm:t>
        <a:bodyPr/>
        <a:lstStyle/>
        <a:p>
          <a:endParaRPr lang="en-GB"/>
        </a:p>
      </dgm:t>
    </dgm:pt>
    <dgm:pt modelId="{42B45457-C6C7-48CC-B55A-3A9B6BC09491}">
      <dgm:prSet/>
      <dgm:spPr/>
      <dgm:t>
        <a:bodyPr/>
        <a:lstStyle/>
        <a:p>
          <a:endParaRPr lang="en-GB" sz="800" dirty="0"/>
        </a:p>
      </dgm:t>
    </dgm:pt>
    <dgm:pt modelId="{29AB21E6-2B1D-4139-82CA-6D84EA0F59D2}" type="parTrans" cxnId="{AF1C1A0D-A42A-4111-A9CD-A0168CE7EB58}">
      <dgm:prSet/>
      <dgm:spPr/>
      <dgm:t>
        <a:bodyPr/>
        <a:lstStyle/>
        <a:p>
          <a:endParaRPr lang="en-GB"/>
        </a:p>
      </dgm:t>
    </dgm:pt>
    <dgm:pt modelId="{635E594E-345E-4289-9E58-28DB0C02BB0A}" type="sibTrans" cxnId="{AF1C1A0D-A42A-4111-A9CD-A0168CE7EB58}">
      <dgm:prSet/>
      <dgm:spPr/>
      <dgm:t>
        <a:bodyPr/>
        <a:lstStyle/>
        <a:p>
          <a:endParaRPr lang="en-GB"/>
        </a:p>
      </dgm:t>
    </dgm:pt>
    <dgm:pt modelId="{13A7C5EF-9461-4068-9C92-510EE2EEBB77}">
      <dgm:prSet phldrT="[Text]"/>
      <dgm:spPr/>
      <dgm:t>
        <a:bodyPr/>
        <a:lstStyle/>
        <a:p>
          <a:endParaRPr lang="en-GB" dirty="0"/>
        </a:p>
      </dgm:t>
    </dgm:pt>
    <dgm:pt modelId="{AE8E7FB5-7D96-42D0-94CB-F32EC0A8426E}" type="sibTrans" cxnId="{8E8FECFB-E894-472E-B618-F5CBF871E297}">
      <dgm:prSet/>
      <dgm:spPr/>
      <dgm:t>
        <a:bodyPr/>
        <a:lstStyle/>
        <a:p>
          <a:endParaRPr lang="en-GB"/>
        </a:p>
      </dgm:t>
    </dgm:pt>
    <dgm:pt modelId="{3ABABFCE-C020-421F-9001-95C0AF072794}" type="parTrans" cxnId="{8E8FECFB-E894-472E-B618-F5CBF871E297}">
      <dgm:prSet/>
      <dgm:spPr/>
      <dgm:t>
        <a:bodyPr/>
        <a:lstStyle/>
        <a:p>
          <a:endParaRPr lang="en-GB"/>
        </a:p>
      </dgm:t>
    </dgm:pt>
    <dgm:pt modelId="{5BB00455-F6E7-4281-A255-B12CEE4A99B1}">
      <dgm:prSet phldrT="[Text]" custT="1"/>
      <dgm:spPr/>
      <dgm:t>
        <a:bodyPr/>
        <a:lstStyle/>
        <a:p>
          <a:r>
            <a:rPr lang="en-GB" sz="2000" dirty="0"/>
            <a:t>Academic Leadership</a:t>
          </a:r>
        </a:p>
      </dgm:t>
    </dgm:pt>
    <dgm:pt modelId="{9780B214-7CCC-4DE2-B791-8928BC46D433}" type="parTrans" cxnId="{55290595-4A95-4656-AA6A-CA15EA20098E}">
      <dgm:prSet/>
      <dgm:spPr/>
      <dgm:t>
        <a:bodyPr/>
        <a:lstStyle/>
        <a:p>
          <a:endParaRPr lang="en-GB"/>
        </a:p>
      </dgm:t>
    </dgm:pt>
    <dgm:pt modelId="{A42E56F1-8580-492E-90B9-C1061D009596}" type="sibTrans" cxnId="{55290595-4A95-4656-AA6A-CA15EA20098E}">
      <dgm:prSet/>
      <dgm:spPr/>
      <dgm:t>
        <a:bodyPr/>
        <a:lstStyle/>
        <a:p>
          <a:endParaRPr lang="en-GB"/>
        </a:p>
      </dgm:t>
    </dgm:pt>
    <dgm:pt modelId="{220F7A94-2337-4FCB-BC1D-084DF69970F5}">
      <dgm:prSet phldrT="[Text]" custT="1"/>
      <dgm:spPr/>
      <dgm:t>
        <a:bodyPr/>
        <a:lstStyle/>
        <a:p>
          <a:r>
            <a:rPr lang="en-GB" sz="2000" dirty="0"/>
            <a:t>Principles of curriculum and assessment design</a:t>
          </a:r>
        </a:p>
      </dgm:t>
    </dgm:pt>
    <dgm:pt modelId="{145AADF6-DC58-4F9F-9A5F-0A2CCB3A67B9}" type="parTrans" cxnId="{B9B72028-B4C5-429B-92F2-95D54888FD13}">
      <dgm:prSet/>
      <dgm:spPr/>
      <dgm:t>
        <a:bodyPr/>
        <a:lstStyle/>
        <a:p>
          <a:endParaRPr lang="en-GB"/>
        </a:p>
      </dgm:t>
    </dgm:pt>
    <dgm:pt modelId="{2888A31C-088E-4E51-8396-2397D056122D}" type="sibTrans" cxnId="{B9B72028-B4C5-429B-92F2-95D54888FD13}">
      <dgm:prSet/>
      <dgm:spPr/>
      <dgm:t>
        <a:bodyPr/>
        <a:lstStyle/>
        <a:p>
          <a:endParaRPr lang="en-GB"/>
        </a:p>
      </dgm:t>
    </dgm:pt>
    <dgm:pt modelId="{33F5A302-91D9-46DD-B7B2-C82990C119D9}">
      <dgm:prSet phldrT="[Text]" custT="1"/>
      <dgm:spPr/>
      <dgm:t>
        <a:bodyPr/>
        <a:lstStyle/>
        <a:p>
          <a:r>
            <a:rPr lang="en-GB" sz="2000" dirty="0"/>
            <a:t>Practitioner Development &amp; Scholarship</a:t>
          </a:r>
        </a:p>
      </dgm:t>
    </dgm:pt>
    <dgm:pt modelId="{C20B957E-99CC-49F7-945B-AF0DF53FC68C}" type="parTrans" cxnId="{FCC456A0-24D1-4053-9C14-10A370469DFD}">
      <dgm:prSet/>
      <dgm:spPr/>
      <dgm:t>
        <a:bodyPr/>
        <a:lstStyle/>
        <a:p>
          <a:endParaRPr lang="en-GB"/>
        </a:p>
      </dgm:t>
    </dgm:pt>
    <dgm:pt modelId="{C775DC77-5DFC-454B-8EBB-0F6B23E3EDC7}" type="sibTrans" cxnId="{FCC456A0-24D1-4053-9C14-10A370469DFD}">
      <dgm:prSet/>
      <dgm:spPr/>
      <dgm:t>
        <a:bodyPr/>
        <a:lstStyle/>
        <a:p>
          <a:endParaRPr lang="en-GB"/>
        </a:p>
      </dgm:t>
    </dgm:pt>
    <dgm:pt modelId="{28494E59-2144-4A24-85B9-653DF09A4F54}">
      <dgm:prSet phldrT="[Text]" custT="1"/>
      <dgm:spPr/>
      <dgm:t>
        <a:bodyPr/>
        <a:lstStyle/>
        <a:p>
          <a:r>
            <a:rPr lang="en-GB" sz="2000" dirty="0"/>
            <a:t>Ethics and malpractice in HE</a:t>
          </a:r>
        </a:p>
      </dgm:t>
    </dgm:pt>
    <dgm:pt modelId="{89338BC0-00FD-4203-B5D2-2B6DED2BF5B1}" type="parTrans" cxnId="{A883E8ED-709E-4F07-8AA6-E311A95FB89E}">
      <dgm:prSet/>
      <dgm:spPr/>
      <dgm:t>
        <a:bodyPr/>
        <a:lstStyle/>
        <a:p>
          <a:endParaRPr lang="en-GB"/>
        </a:p>
      </dgm:t>
    </dgm:pt>
    <dgm:pt modelId="{D7CF8371-C980-49F8-8F80-6D86CBDDAFBD}" type="sibTrans" cxnId="{A883E8ED-709E-4F07-8AA6-E311A95FB89E}">
      <dgm:prSet/>
      <dgm:spPr/>
      <dgm:t>
        <a:bodyPr/>
        <a:lstStyle/>
        <a:p>
          <a:endParaRPr lang="en-GB"/>
        </a:p>
      </dgm:t>
    </dgm:pt>
    <dgm:pt modelId="{E03EA374-1F3D-49F9-A130-EF156303704D}">
      <dgm:prSet phldrT="[Text]" custT="1"/>
      <dgm:spPr/>
      <dgm:t>
        <a:bodyPr/>
        <a:lstStyle/>
        <a:p>
          <a:r>
            <a:rPr lang="en-GB" sz="2000" dirty="0"/>
            <a:t>Intercultural Communication in HE</a:t>
          </a:r>
        </a:p>
      </dgm:t>
    </dgm:pt>
    <dgm:pt modelId="{284350A1-F866-4C0F-8684-B712699AB3C1}" type="parTrans" cxnId="{BF87C837-B44C-4A05-AC2C-F09CD7FDA61B}">
      <dgm:prSet/>
      <dgm:spPr/>
      <dgm:t>
        <a:bodyPr/>
        <a:lstStyle/>
        <a:p>
          <a:endParaRPr lang="en-GB"/>
        </a:p>
      </dgm:t>
    </dgm:pt>
    <dgm:pt modelId="{5D23C334-E414-4BC3-8C40-11ED6D9699FB}" type="sibTrans" cxnId="{BF87C837-B44C-4A05-AC2C-F09CD7FDA61B}">
      <dgm:prSet/>
      <dgm:spPr/>
      <dgm:t>
        <a:bodyPr/>
        <a:lstStyle/>
        <a:p>
          <a:endParaRPr lang="en-GB"/>
        </a:p>
      </dgm:t>
    </dgm:pt>
    <dgm:pt modelId="{2488D47F-69BA-48EE-9B26-7CD36A3BC5EE}">
      <dgm:prSet phldrT="[Text]"/>
      <dgm:spPr/>
      <dgm:t>
        <a:bodyPr/>
        <a:lstStyle/>
        <a:p>
          <a:endParaRPr lang="en-GB" sz="800" dirty="0"/>
        </a:p>
      </dgm:t>
    </dgm:pt>
    <dgm:pt modelId="{B58112BE-D261-4140-89E7-F287C5AC8B5C}" type="parTrans" cxnId="{E02C007E-0A56-48EE-976E-F12D5B8D50CD}">
      <dgm:prSet/>
      <dgm:spPr/>
      <dgm:t>
        <a:bodyPr/>
        <a:lstStyle/>
        <a:p>
          <a:endParaRPr lang="en-GB"/>
        </a:p>
      </dgm:t>
    </dgm:pt>
    <dgm:pt modelId="{CD471815-6783-4933-B69F-DAD99F25F6F6}" type="sibTrans" cxnId="{E02C007E-0A56-48EE-976E-F12D5B8D50CD}">
      <dgm:prSet/>
      <dgm:spPr/>
      <dgm:t>
        <a:bodyPr/>
        <a:lstStyle/>
        <a:p>
          <a:endParaRPr lang="en-GB"/>
        </a:p>
      </dgm:t>
    </dgm:pt>
    <dgm:pt modelId="{480ABBF7-CE83-4A80-BF3D-F75A3DDE3B13}">
      <dgm:prSet phldrT="[Text]" custT="1"/>
      <dgm:spPr/>
      <dgm:t>
        <a:bodyPr/>
        <a:lstStyle/>
        <a:p>
          <a:r>
            <a:rPr lang="en-GB" sz="2000" dirty="0"/>
            <a:t>Dissertation</a:t>
          </a:r>
        </a:p>
      </dgm:t>
    </dgm:pt>
    <dgm:pt modelId="{544F7198-D5D8-4179-8F91-320E6DA50962}" type="parTrans" cxnId="{91C9C117-5ECC-4E48-A6AD-6197DF361170}">
      <dgm:prSet/>
      <dgm:spPr/>
      <dgm:t>
        <a:bodyPr/>
        <a:lstStyle/>
        <a:p>
          <a:endParaRPr lang="en-GB"/>
        </a:p>
      </dgm:t>
    </dgm:pt>
    <dgm:pt modelId="{48B3BD24-C99C-40ED-82BE-0A51DBC2FE9A}" type="sibTrans" cxnId="{91C9C117-5ECC-4E48-A6AD-6197DF361170}">
      <dgm:prSet/>
      <dgm:spPr/>
      <dgm:t>
        <a:bodyPr/>
        <a:lstStyle/>
        <a:p>
          <a:endParaRPr lang="en-GB"/>
        </a:p>
      </dgm:t>
    </dgm:pt>
    <dgm:pt modelId="{312261FC-B8F1-4EEE-8E47-510D5AE00801}">
      <dgm:prSet phldrT="[Text]"/>
      <dgm:spPr/>
      <dgm:t>
        <a:bodyPr/>
        <a:lstStyle/>
        <a:p>
          <a:endParaRPr lang="en-GB" sz="1800" dirty="0"/>
        </a:p>
      </dgm:t>
    </dgm:pt>
    <dgm:pt modelId="{03DA2010-F779-46B8-B5D8-FFB885959FF5}" type="parTrans" cxnId="{822991FE-CAC3-43E7-BEA2-B984504CC500}">
      <dgm:prSet/>
      <dgm:spPr/>
      <dgm:t>
        <a:bodyPr/>
        <a:lstStyle/>
        <a:p>
          <a:endParaRPr lang="en-GB"/>
        </a:p>
      </dgm:t>
    </dgm:pt>
    <dgm:pt modelId="{0E85CEAE-2986-41BB-8E17-249AF4C82C35}" type="sibTrans" cxnId="{822991FE-CAC3-43E7-BEA2-B984504CC500}">
      <dgm:prSet/>
      <dgm:spPr/>
      <dgm:t>
        <a:bodyPr/>
        <a:lstStyle/>
        <a:p>
          <a:endParaRPr lang="en-GB"/>
        </a:p>
      </dgm:t>
    </dgm:pt>
    <dgm:pt modelId="{0898B8F1-C8F0-4FC7-9883-7000D227CB7A}">
      <dgm:prSet phldrT="[Text]"/>
      <dgm:spPr/>
      <dgm:t>
        <a:bodyPr/>
        <a:lstStyle/>
        <a:p>
          <a:endParaRPr lang="en-GB" dirty="0"/>
        </a:p>
      </dgm:t>
    </dgm:pt>
    <dgm:pt modelId="{E47AFDCB-5D3B-4AD1-B102-FB60FEBA77DC}" type="sibTrans" cxnId="{28A7E38D-0E09-4058-8D8D-645BBCAFFED2}">
      <dgm:prSet/>
      <dgm:spPr/>
      <dgm:t>
        <a:bodyPr/>
        <a:lstStyle/>
        <a:p>
          <a:endParaRPr lang="en-GB"/>
        </a:p>
      </dgm:t>
    </dgm:pt>
    <dgm:pt modelId="{57D4B136-3F41-4E72-AE07-97DA63EAA254}" type="parTrans" cxnId="{28A7E38D-0E09-4058-8D8D-645BBCAFFED2}">
      <dgm:prSet/>
      <dgm:spPr/>
      <dgm:t>
        <a:bodyPr/>
        <a:lstStyle/>
        <a:p>
          <a:endParaRPr lang="en-GB"/>
        </a:p>
      </dgm:t>
    </dgm:pt>
    <dgm:pt modelId="{33843F81-1335-46AD-B392-A3F41B268D55}" type="pres">
      <dgm:prSet presAssocID="{6D3CAAA3-3825-47FC-A9A3-A70506EB6C7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</dgm:pt>
    <dgm:pt modelId="{B6B71B7D-79AA-4E35-88CB-1270AF7D7393}" type="pres">
      <dgm:prSet presAssocID="{A8C2C21E-B552-407C-BC6E-E794DD64A0FD}" presName="composite" presStyleCnt="0"/>
      <dgm:spPr/>
    </dgm:pt>
    <dgm:pt modelId="{289DEE92-D31A-4814-845D-0B5D90DDF9AA}" type="pres">
      <dgm:prSet presAssocID="{A8C2C21E-B552-407C-BC6E-E794DD64A0FD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148C0E6C-A60A-47BC-BBE7-5261FF4DE30C}" type="pres">
      <dgm:prSet presAssocID="{A8C2C21E-B552-407C-BC6E-E794DD64A0FD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</dgm:pt>
    <dgm:pt modelId="{EF61C399-0373-4F84-A2F2-E93B7477897C}" type="pres">
      <dgm:prSet presAssocID="{A8C2C21E-B552-407C-BC6E-E794DD64A0FD}" presName="Accent" presStyleLbl="parChTrans1D1" presStyleIdx="0" presStyleCnt="3"/>
      <dgm:spPr/>
    </dgm:pt>
    <dgm:pt modelId="{8B723498-D2F5-4CE3-91AB-6A923132E271}" type="pres">
      <dgm:prSet presAssocID="{A8C2C21E-B552-407C-BC6E-E794DD64A0FD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A1F0190F-AF6B-4261-94B0-71CAE354A85A}" type="pres">
      <dgm:prSet presAssocID="{1CF0492B-1AD5-4ED5-8114-A96086CEE2F9}" presName="sibTrans" presStyleCnt="0"/>
      <dgm:spPr/>
    </dgm:pt>
    <dgm:pt modelId="{B4ED320B-D2AB-494E-A0D9-547BF019469F}" type="pres">
      <dgm:prSet presAssocID="{6F4ED1D8-B0DA-4844-961C-58ECD16B8B84}" presName="composite" presStyleCnt="0"/>
      <dgm:spPr/>
    </dgm:pt>
    <dgm:pt modelId="{AD6AF97F-D6EE-4063-A062-FC78D3F7EA17}" type="pres">
      <dgm:prSet presAssocID="{6F4ED1D8-B0DA-4844-961C-58ECD16B8B84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728CA384-D272-48A9-8048-7AE3C31219A4}" type="pres">
      <dgm:prSet presAssocID="{6F4ED1D8-B0DA-4844-961C-58ECD16B8B8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</dgm:pt>
    <dgm:pt modelId="{0CFE3885-F57A-43A0-A523-1C24ED3C4AF1}" type="pres">
      <dgm:prSet presAssocID="{6F4ED1D8-B0DA-4844-961C-58ECD16B8B84}" presName="Accent" presStyleLbl="parChTrans1D1" presStyleIdx="1" presStyleCnt="3"/>
      <dgm:spPr/>
    </dgm:pt>
    <dgm:pt modelId="{C599B549-E489-4756-BCFB-77658BD55739}" type="pres">
      <dgm:prSet presAssocID="{6F4ED1D8-B0DA-4844-961C-58ECD16B8B84}" presName="Child" presStyleLbl="revTx" presStyleIdx="3" presStyleCnt="6" custScaleY="252443">
        <dgm:presLayoutVars>
          <dgm:chMax val="0"/>
          <dgm:chPref val="0"/>
          <dgm:bulletEnabled val="1"/>
        </dgm:presLayoutVars>
      </dgm:prSet>
      <dgm:spPr/>
    </dgm:pt>
    <dgm:pt modelId="{1E4C0B43-7B38-4D85-9D63-C15139736697}" type="pres">
      <dgm:prSet presAssocID="{EA5D1FFD-0515-4D09-9E51-E2F71CD3DA53}" presName="sibTrans" presStyleCnt="0"/>
      <dgm:spPr/>
    </dgm:pt>
    <dgm:pt modelId="{2947E20C-79AD-4C51-847D-AFA54F5385FA}" type="pres">
      <dgm:prSet presAssocID="{311F1C74-309A-48E7-A32E-77B421EBBE8D}" presName="composite" presStyleCnt="0"/>
      <dgm:spPr/>
    </dgm:pt>
    <dgm:pt modelId="{C7594DBF-C164-45F5-84D5-C2D0C2722162}" type="pres">
      <dgm:prSet presAssocID="{311F1C74-309A-48E7-A32E-77B421EBBE8D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D11720EF-67B5-4AC2-A2E7-BA70762881C4}" type="pres">
      <dgm:prSet presAssocID="{311F1C74-309A-48E7-A32E-77B421EBBE8D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</dgm:pt>
    <dgm:pt modelId="{572B3A40-AEC3-4BB6-87AE-769A1993BBAE}" type="pres">
      <dgm:prSet presAssocID="{311F1C74-309A-48E7-A32E-77B421EBBE8D}" presName="Accent" presStyleLbl="parChTrans1D1" presStyleIdx="2" presStyleCnt="3"/>
      <dgm:spPr/>
    </dgm:pt>
    <dgm:pt modelId="{E7FA5143-64E3-4323-A861-68800A05796D}" type="pres">
      <dgm:prSet presAssocID="{311F1C74-309A-48E7-A32E-77B421EBBE8D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4761600-675D-426A-8520-40B7F1F5AEAA}" srcId="{6D3CAAA3-3825-47FC-A9A3-A70506EB6C74}" destId="{311F1C74-309A-48E7-A32E-77B421EBBE8D}" srcOrd="2" destOrd="0" parTransId="{E01683C2-685C-4524-97C2-3C70EE8CD930}" sibTransId="{29DBDCC1-8154-4FA4-9A95-39EF05D1BF31}"/>
    <dgm:cxn modelId="{87E45807-69E9-40A9-8825-44FAC85D531F}" type="presOf" srcId="{F6AE5D1E-2B6B-4962-BAE0-CAC07A920332}" destId="{E7FA5143-64E3-4323-A861-68800A05796D}" srcOrd="0" destOrd="0" presId="urn:microsoft.com/office/officeart/2011/layout/TabList"/>
    <dgm:cxn modelId="{93D97F07-5416-4F4A-AC92-B976132CC7E1}" type="presOf" srcId="{A8C2C21E-B552-407C-BC6E-E794DD64A0FD}" destId="{148C0E6C-A60A-47BC-BBE7-5261FF4DE30C}" srcOrd="0" destOrd="0" presId="urn:microsoft.com/office/officeart/2011/layout/TabList"/>
    <dgm:cxn modelId="{AF1C1A0D-A42A-4111-A9CD-A0168CE7EB58}" srcId="{A8C2C21E-B552-407C-BC6E-E794DD64A0FD}" destId="{42B45457-C6C7-48CC-B55A-3A9B6BC09491}" srcOrd="3" destOrd="0" parTransId="{29AB21E6-2B1D-4139-82CA-6D84EA0F59D2}" sibTransId="{635E594E-345E-4289-9E58-28DB0C02BB0A}"/>
    <dgm:cxn modelId="{91C9C117-5ECC-4E48-A6AD-6197DF361170}" srcId="{311F1C74-309A-48E7-A32E-77B421EBBE8D}" destId="{480ABBF7-CE83-4A80-BF3D-F75A3DDE3B13}" srcOrd="2" destOrd="0" parTransId="{544F7198-D5D8-4179-8F91-320E6DA50962}" sibTransId="{48B3BD24-C99C-40ED-82BE-0A51DBC2FE9A}"/>
    <dgm:cxn modelId="{195EFF1D-2502-49B3-851D-93BD03B33F8E}" type="presOf" srcId="{6A456A5D-8A78-4F58-951B-A4B04A681795}" destId="{8B723498-D2F5-4CE3-91AB-6A923132E271}" srcOrd="0" destOrd="1" presId="urn:microsoft.com/office/officeart/2011/layout/TabList"/>
    <dgm:cxn modelId="{6E369C21-9E18-4AFB-A76B-A11F2DCFFA2F}" type="presOf" srcId="{2488D47F-69BA-48EE-9B26-7CD36A3BC5EE}" destId="{C599B549-E489-4756-BCFB-77658BD55739}" srcOrd="0" destOrd="6" presId="urn:microsoft.com/office/officeart/2011/layout/TabList"/>
    <dgm:cxn modelId="{12604624-9474-4F29-A79B-60EC889BD5B4}" type="presOf" srcId="{6F4ED1D8-B0DA-4844-961C-58ECD16B8B84}" destId="{728CA384-D272-48A9-8048-7AE3C31219A4}" srcOrd="0" destOrd="0" presId="urn:microsoft.com/office/officeart/2011/layout/TabList"/>
    <dgm:cxn modelId="{E9C72226-09C6-4053-A8A2-F996C3E0983C}" srcId="{6F4ED1D8-B0DA-4844-961C-58ECD16B8B84}" destId="{B8E564E4-3588-410C-B912-B300B33CB1E5}" srcOrd="0" destOrd="0" parTransId="{FA815F83-C692-450C-9C59-1B9E593F7343}" sibTransId="{80218EDA-4174-4CA5-BB05-B668023E9A4C}"/>
    <dgm:cxn modelId="{B9B72028-B4C5-429B-92F2-95D54888FD13}" srcId="{6F4ED1D8-B0DA-4844-961C-58ECD16B8B84}" destId="{220F7A94-2337-4FCB-BC1D-084DF69970F5}" srcOrd="3" destOrd="0" parTransId="{145AADF6-DC58-4F9F-9A5F-0A2CCB3A67B9}" sibTransId="{2888A31C-088E-4E51-8396-2397D056122D}"/>
    <dgm:cxn modelId="{AD86AF2C-5B69-4D44-8BDB-2E916E626496}" type="presOf" srcId="{E03EA374-1F3D-49F9-A130-EF156303704D}" destId="{C599B549-E489-4756-BCFB-77658BD55739}" srcOrd="0" destOrd="5" presId="urn:microsoft.com/office/officeart/2011/layout/TabList"/>
    <dgm:cxn modelId="{BF87C837-B44C-4A05-AC2C-F09CD7FDA61B}" srcId="{6F4ED1D8-B0DA-4844-961C-58ECD16B8B84}" destId="{E03EA374-1F3D-49F9-A130-EF156303704D}" srcOrd="6" destOrd="0" parTransId="{284350A1-F866-4C0F-8684-B712699AB3C1}" sibTransId="{5D23C334-E414-4BC3-8C40-11ED6D9699FB}"/>
    <dgm:cxn modelId="{5342D839-CC1F-415E-AFDA-1F48814FD6AD}" srcId="{A8C2C21E-B552-407C-BC6E-E794DD64A0FD}" destId="{6A456A5D-8A78-4F58-951B-A4B04A681795}" srcOrd="2" destOrd="0" parTransId="{2BDB9CCB-CDE1-4BDC-8EBB-824FB5CC7DF6}" sibTransId="{18E328BB-FA55-46F6-924B-4A2F504A4E0A}"/>
    <dgm:cxn modelId="{61A6113F-7A40-4AA9-8964-6E849F63CAAA}" type="presOf" srcId="{312261FC-B8F1-4EEE-8E47-510D5AE00801}" destId="{E7FA5143-64E3-4323-A861-68800A05796D}" srcOrd="0" destOrd="2" presId="urn:microsoft.com/office/officeart/2011/layout/TabList"/>
    <dgm:cxn modelId="{801B8D3F-4ACE-4D04-8FFA-91A481D5D570}" srcId="{6F4ED1D8-B0DA-4844-961C-58ECD16B8B84}" destId="{0FF534BC-8CBC-41A9-A007-645B349002CC}" srcOrd="1" destOrd="0" parTransId="{69E96184-AC82-4CD1-9599-BC6ACD8EE986}" sibTransId="{CC3BEF31-9B1E-4756-B34C-7D917EA77C87}"/>
    <dgm:cxn modelId="{6FDB9063-02E0-4AC6-B832-396FE793C355}" type="presOf" srcId="{220F7A94-2337-4FCB-BC1D-084DF69970F5}" destId="{C599B549-E489-4756-BCFB-77658BD55739}" srcOrd="0" destOrd="2" presId="urn:microsoft.com/office/officeart/2011/layout/TabList"/>
    <dgm:cxn modelId="{805E6B46-751A-4382-9DAB-E6EB2B1C5BEB}" type="presOf" srcId="{0FF534BC-8CBC-41A9-A007-645B349002CC}" destId="{C599B549-E489-4756-BCFB-77658BD55739}" srcOrd="0" destOrd="0" presId="urn:microsoft.com/office/officeart/2011/layout/TabList"/>
    <dgm:cxn modelId="{EC1EF04F-4012-44E2-96A0-2C3EF1291ED0}" srcId="{311F1C74-309A-48E7-A32E-77B421EBBE8D}" destId="{F6AE5D1E-2B6B-4962-BAE0-CAC07A920332}" srcOrd="1" destOrd="0" parTransId="{6853D97A-80B7-49E6-ABAF-F714E0279A8A}" sibTransId="{3994B251-BA97-496F-A67C-9D39F83BEF8D}"/>
    <dgm:cxn modelId="{23EF1154-7D58-46F6-901D-77CE0B57FB6C}" type="presOf" srcId="{28494E59-2144-4A24-85B9-653DF09A4F54}" destId="{C599B549-E489-4756-BCFB-77658BD55739}" srcOrd="0" destOrd="4" presId="urn:microsoft.com/office/officeart/2011/layout/TabList"/>
    <dgm:cxn modelId="{B975EC74-5997-45AA-904E-56D8B8D2DB18}" srcId="{A8C2C21E-B552-407C-BC6E-E794DD64A0FD}" destId="{7B02272A-19BC-4D53-BA18-777CC65B8438}" srcOrd="1" destOrd="0" parTransId="{F482343B-EE0D-4117-AE10-834A6A44EEA7}" sibTransId="{46060DAB-BA4D-49BA-ACAA-76458AF90F93}"/>
    <dgm:cxn modelId="{E02C007E-0A56-48EE-976E-F12D5B8D50CD}" srcId="{6F4ED1D8-B0DA-4844-961C-58ECD16B8B84}" destId="{2488D47F-69BA-48EE-9B26-7CD36A3BC5EE}" srcOrd="7" destOrd="0" parTransId="{B58112BE-D261-4140-89E7-F287C5AC8B5C}" sibTransId="{CD471815-6783-4933-B69F-DAD99F25F6F6}"/>
    <dgm:cxn modelId="{1ED55087-5AF0-47AC-8EB5-3287FF378FE2}" srcId="{6D3CAAA3-3825-47FC-A9A3-A70506EB6C74}" destId="{6F4ED1D8-B0DA-4844-961C-58ECD16B8B84}" srcOrd="1" destOrd="0" parTransId="{63C2833D-16CD-46A8-9EDB-A679BD76D4D6}" sibTransId="{EA5D1FFD-0515-4D09-9E51-E2F71CD3DA53}"/>
    <dgm:cxn modelId="{28A7E38D-0E09-4058-8D8D-645BBCAFFED2}" srcId="{311F1C74-309A-48E7-A32E-77B421EBBE8D}" destId="{0898B8F1-C8F0-4FC7-9883-7000D227CB7A}" srcOrd="0" destOrd="0" parTransId="{57D4B136-3F41-4E72-AE07-97DA63EAA254}" sibTransId="{E47AFDCB-5D3B-4AD1-B102-FB60FEBA77DC}"/>
    <dgm:cxn modelId="{55290595-4A95-4656-AA6A-CA15EA20098E}" srcId="{6F4ED1D8-B0DA-4844-961C-58ECD16B8B84}" destId="{5BB00455-F6E7-4281-A255-B12CEE4A99B1}" srcOrd="2" destOrd="0" parTransId="{9780B214-7CCC-4DE2-B791-8928BC46D433}" sibTransId="{A42E56F1-8580-492E-90B9-C1061D009596}"/>
    <dgm:cxn modelId="{9BB69E9B-75B6-4D56-93A0-017B74B3FF14}" type="presOf" srcId="{7B02272A-19BC-4D53-BA18-777CC65B8438}" destId="{8B723498-D2F5-4CE3-91AB-6A923132E271}" srcOrd="0" destOrd="0" presId="urn:microsoft.com/office/officeart/2011/layout/TabList"/>
    <dgm:cxn modelId="{2B393C9C-C690-4FBC-B311-ADD0E214902D}" type="presOf" srcId="{B8E564E4-3588-410C-B912-B300B33CB1E5}" destId="{AD6AF97F-D6EE-4063-A062-FC78D3F7EA17}" srcOrd="0" destOrd="0" presId="urn:microsoft.com/office/officeart/2011/layout/TabList"/>
    <dgm:cxn modelId="{01F28E9E-EAFA-429B-9828-D4E654D7AA76}" type="presOf" srcId="{480ABBF7-CE83-4A80-BF3D-F75A3DDE3B13}" destId="{E7FA5143-64E3-4323-A861-68800A05796D}" srcOrd="0" destOrd="1" presId="urn:microsoft.com/office/officeart/2011/layout/TabList"/>
    <dgm:cxn modelId="{7A5BCF9E-7D26-47FD-B0ED-86F88CAA7098}" type="presOf" srcId="{5BB00455-F6E7-4281-A255-B12CEE4A99B1}" destId="{C599B549-E489-4756-BCFB-77658BD55739}" srcOrd="0" destOrd="1" presId="urn:microsoft.com/office/officeart/2011/layout/TabList"/>
    <dgm:cxn modelId="{FCC456A0-24D1-4053-9C14-10A370469DFD}" srcId="{6F4ED1D8-B0DA-4844-961C-58ECD16B8B84}" destId="{33F5A302-91D9-46DD-B7B2-C82990C119D9}" srcOrd="4" destOrd="0" parTransId="{C20B957E-99CC-49F7-945B-AF0DF53FC68C}" sibTransId="{C775DC77-5DFC-454B-8EBB-0F6B23E3EDC7}"/>
    <dgm:cxn modelId="{82DB1EA4-C7BC-4F17-8A76-2D6B79810838}" type="presOf" srcId="{42B45457-C6C7-48CC-B55A-3A9B6BC09491}" destId="{8B723498-D2F5-4CE3-91AB-6A923132E271}" srcOrd="0" destOrd="2" presId="urn:microsoft.com/office/officeart/2011/layout/TabList"/>
    <dgm:cxn modelId="{C5C8CCBB-CBAD-42E1-966C-0192F2C2D258}" type="presOf" srcId="{33F5A302-91D9-46DD-B7B2-C82990C119D9}" destId="{C599B549-E489-4756-BCFB-77658BD55739}" srcOrd="0" destOrd="3" presId="urn:microsoft.com/office/officeart/2011/layout/TabList"/>
    <dgm:cxn modelId="{D8993FCB-91DE-4090-9CF5-3B5DB2885144}" type="presOf" srcId="{6D3CAAA3-3825-47FC-A9A3-A70506EB6C74}" destId="{33843F81-1335-46AD-B392-A3F41B268D55}" srcOrd="0" destOrd="0" presId="urn:microsoft.com/office/officeart/2011/layout/TabList"/>
    <dgm:cxn modelId="{921488D4-AFDE-41E0-A902-94C6B74E3622}" srcId="{6D3CAAA3-3825-47FC-A9A3-A70506EB6C74}" destId="{A8C2C21E-B552-407C-BC6E-E794DD64A0FD}" srcOrd="0" destOrd="0" parTransId="{8E25F853-99CB-4C82-B997-31D8DA4F8205}" sibTransId="{1CF0492B-1AD5-4ED5-8114-A96086CEE2F9}"/>
    <dgm:cxn modelId="{CD24ADD8-7EF9-4011-9460-322385137AEF}" type="presOf" srcId="{0898B8F1-C8F0-4FC7-9883-7000D227CB7A}" destId="{C7594DBF-C164-45F5-84D5-C2D0C2722162}" srcOrd="0" destOrd="0" presId="urn:microsoft.com/office/officeart/2011/layout/TabList"/>
    <dgm:cxn modelId="{A883E8ED-709E-4F07-8AA6-E311A95FB89E}" srcId="{6F4ED1D8-B0DA-4844-961C-58ECD16B8B84}" destId="{28494E59-2144-4A24-85B9-653DF09A4F54}" srcOrd="5" destOrd="0" parTransId="{89338BC0-00FD-4203-B5D2-2B6DED2BF5B1}" sibTransId="{D7CF8371-C980-49F8-8F80-6D86CBDDAFBD}"/>
    <dgm:cxn modelId="{BF2B25F0-254F-4D64-A8BF-D82C5CE00F0F}" type="presOf" srcId="{13A7C5EF-9461-4068-9C92-510EE2EEBB77}" destId="{289DEE92-D31A-4814-845D-0B5D90DDF9AA}" srcOrd="0" destOrd="0" presId="urn:microsoft.com/office/officeart/2011/layout/TabList"/>
    <dgm:cxn modelId="{BC2A20F6-73B9-46DA-98BA-CA789C3EF9E2}" type="presOf" srcId="{311F1C74-309A-48E7-A32E-77B421EBBE8D}" destId="{D11720EF-67B5-4AC2-A2E7-BA70762881C4}" srcOrd="0" destOrd="0" presId="urn:microsoft.com/office/officeart/2011/layout/TabList"/>
    <dgm:cxn modelId="{8E8FECFB-E894-472E-B618-F5CBF871E297}" srcId="{A8C2C21E-B552-407C-BC6E-E794DD64A0FD}" destId="{13A7C5EF-9461-4068-9C92-510EE2EEBB77}" srcOrd="0" destOrd="0" parTransId="{3ABABFCE-C020-421F-9001-95C0AF072794}" sibTransId="{AE8E7FB5-7D96-42D0-94CB-F32EC0A8426E}"/>
    <dgm:cxn modelId="{822991FE-CAC3-43E7-BEA2-B984504CC500}" srcId="{311F1C74-309A-48E7-A32E-77B421EBBE8D}" destId="{312261FC-B8F1-4EEE-8E47-510D5AE00801}" srcOrd="3" destOrd="0" parTransId="{03DA2010-F779-46B8-B5D8-FFB885959FF5}" sibTransId="{0E85CEAE-2986-41BB-8E17-249AF4C82C35}"/>
    <dgm:cxn modelId="{2263093E-B0E6-4D28-BC94-F53F9C2E23D8}" type="presParOf" srcId="{33843F81-1335-46AD-B392-A3F41B268D55}" destId="{B6B71B7D-79AA-4E35-88CB-1270AF7D7393}" srcOrd="0" destOrd="0" presId="urn:microsoft.com/office/officeart/2011/layout/TabList"/>
    <dgm:cxn modelId="{62800903-0765-4B4C-8253-CDACF515007C}" type="presParOf" srcId="{B6B71B7D-79AA-4E35-88CB-1270AF7D7393}" destId="{289DEE92-D31A-4814-845D-0B5D90DDF9AA}" srcOrd="0" destOrd="0" presId="urn:microsoft.com/office/officeart/2011/layout/TabList"/>
    <dgm:cxn modelId="{68349199-53E9-454E-8070-D6F6FFC04CC8}" type="presParOf" srcId="{B6B71B7D-79AA-4E35-88CB-1270AF7D7393}" destId="{148C0E6C-A60A-47BC-BBE7-5261FF4DE30C}" srcOrd="1" destOrd="0" presId="urn:microsoft.com/office/officeart/2011/layout/TabList"/>
    <dgm:cxn modelId="{C728FA95-9FC6-42AB-9DD2-CC081D5D05CC}" type="presParOf" srcId="{B6B71B7D-79AA-4E35-88CB-1270AF7D7393}" destId="{EF61C399-0373-4F84-A2F2-E93B7477897C}" srcOrd="2" destOrd="0" presId="urn:microsoft.com/office/officeart/2011/layout/TabList"/>
    <dgm:cxn modelId="{6F78CB21-D262-47DD-99EA-81FEB05BF3CC}" type="presParOf" srcId="{33843F81-1335-46AD-B392-A3F41B268D55}" destId="{8B723498-D2F5-4CE3-91AB-6A923132E271}" srcOrd="1" destOrd="0" presId="urn:microsoft.com/office/officeart/2011/layout/TabList"/>
    <dgm:cxn modelId="{F62949FA-B655-4919-A800-B366C3F01CCC}" type="presParOf" srcId="{33843F81-1335-46AD-B392-A3F41B268D55}" destId="{A1F0190F-AF6B-4261-94B0-71CAE354A85A}" srcOrd="2" destOrd="0" presId="urn:microsoft.com/office/officeart/2011/layout/TabList"/>
    <dgm:cxn modelId="{DB55141E-55FA-41E3-BABD-65361F0422D2}" type="presParOf" srcId="{33843F81-1335-46AD-B392-A3F41B268D55}" destId="{B4ED320B-D2AB-494E-A0D9-547BF019469F}" srcOrd="3" destOrd="0" presId="urn:microsoft.com/office/officeart/2011/layout/TabList"/>
    <dgm:cxn modelId="{724BB814-3EAE-414D-922C-1922D974CB40}" type="presParOf" srcId="{B4ED320B-D2AB-494E-A0D9-547BF019469F}" destId="{AD6AF97F-D6EE-4063-A062-FC78D3F7EA17}" srcOrd="0" destOrd="0" presId="urn:microsoft.com/office/officeart/2011/layout/TabList"/>
    <dgm:cxn modelId="{AAA43067-B655-4229-BA7F-C8C4C98BC5EB}" type="presParOf" srcId="{B4ED320B-D2AB-494E-A0D9-547BF019469F}" destId="{728CA384-D272-48A9-8048-7AE3C31219A4}" srcOrd="1" destOrd="0" presId="urn:microsoft.com/office/officeart/2011/layout/TabList"/>
    <dgm:cxn modelId="{CF5F9CF6-7A30-4A43-84C0-0BB442F67200}" type="presParOf" srcId="{B4ED320B-D2AB-494E-A0D9-547BF019469F}" destId="{0CFE3885-F57A-43A0-A523-1C24ED3C4AF1}" srcOrd="2" destOrd="0" presId="urn:microsoft.com/office/officeart/2011/layout/TabList"/>
    <dgm:cxn modelId="{E4F61E68-2B89-4A23-AB37-C6DC50321E58}" type="presParOf" srcId="{33843F81-1335-46AD-B392-A3F41B268D55}" destId="{C599B549-E489-4756-BCFB-77658BD55739}" srcOrd="4" destOrd="0" presId="urn:microsoft.com/office/officeart/2011/layout/TabList"/>
    <dgm:cxn modelId="{E637686C-AB7A-4ACC-8814-F08531648CB9}" type="presParOf" srcId="{33843F81-1335-46AD-B392-A3F41B268D55}" destId="{1E4C0B43-7B38-4D85-9D63-C15139736697}" srcOrd="5" destOrd="0" presId="urn:microsoft.com/office/officeart/2011/layout/TabList"/>
    <dgm:cxn modelId="{4873B369-B139-4190-9046-92E83AA8DC45}" type="presParOf" srcId="{33843F81-1335-46AD-B392-A3F41B268D55}" destId="{2947E20C-79AD-4C51-847D-AFA54F5385FA}" srcOrd="6" destOrd="0" presId="urn:microsoft.com/office/officeart/2011/layout/TabList"/>
    <dgm:cxn modelId="{C208A76B-2969-4876-903B-AC6D473DEE61}" type="presParOf" srcId="{2947E20C-79AD-4C51-847D-AFA54F5385FA}" destId="{C7594DBF-C164-45F5-84D5-C2D0C2722162}" srcOrd="0" destOrd="0" presId="urn:microsoft.com/office/officeart/2011/layout/TabList"/>
    <dgm:cxn modelId="{52805FE9-9712-4562-9227-0E18467E4720}" type="presParOf" srcId="{2947E20C-79AD-4C51-847D-AFA54F5385FA}" destId="{D11720EF-67B5-4AC2-A2E7-BA70762881C4}" srcOrd="1" destOrd="0" presId="urn:microsoft.com/office/officeart/2011/layout/TabList"/>
    <dgm:cxn modelId="{E312B9AE-A20E-48DE-84AC-F4A072BFD52D}" type="presParOf" srcId="{2947E20C-79AD-4C51-847D-AFA54F5385FA}" destId="{572B3A40-AEC3-4BB6-87AE-769A1993BBAE}" srcOrd="2" destOrd="0" presId="urn:microsoft.com/office/officeart/2011/layout/TabList"/>
    <dgm:cxn modelId="{1E444F74-655C-4C8F-A761-2D1D60A0E0B3}" type="presParOf" srcId="{33843F81-1335-46AD-B392-A3F41B268D55}" destId="{E7FA5143-64E3-4323-A861-68800A05796D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B3A40-AEC3-4BB6-87AE-769A1993BBAE}">
      <dsp:nvSpPr>
        <dsp:cNvPr id="0" name=""/>
        <dsp:cNvSpPr/>
      </dsp:nvSpPr>
      <dsp:spPr>
        <a:xfrm>
          <a:off x="0" y="4873586"/>
          <a:ext cx="10935132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E3885-F57A-43A0-A523-1C24ED3C4AF1}">
      <dsp:nvSpPr>
        <dsp:cNvPr id="0" name=""/>
        <dsp:cNvSpPr/>
      </dsp:nvSpPr>
      <dsp:spPr>
        <a:xfrm>
          <a:off x="0" y="1945557"/>
          <a:ext cx="10935132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1C399-0373-4F84-A2F2-E93B7477897C}">
      <dsp:nvSpPr>
        <dsp:cNvPr id="0" name=""/>
        <dsp:cNvSpPr/>
      </dsp:nvSpPr>
      <dsp:spPr>
        <a:xfrm>
          <a:off x="0" y="481307"/>
          <a:ext cx="10935132" cy="0"/>
        </a:xfrm>
        <a:prstGeom prst="line">
          <a:avLst/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DEE92-D31A-4814-845D-0B5D90DDF9AA}">
      <dsp:nvSpPr>
        <dsp:cNvPr id="0" name=""/>
        <dsp:cNvSpPr/>
      </dsp:nvSpPr>
      <dsp:spPr>
        <a:xfrm>
          <a:off x="2843134" y="1272"/>
          <a:ext cx="8091997" cy="48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500" kern="1200" dirty="0"/>
        </a:p>
      </dsp:txBody>
      <dsp:txXfrm>
        <a:off x="2843134" y="1272"/>
        <a:ext cx="8091997" cy="480034"/>
      </dsp:txXfrm>
    </dsp:sp>
    <dsp:sp modelId="{148C0E6C-A60A-47BC-BBE7-5261FF4DE30C}">
      <dsp:nvSpPr>
        <dsp:cNvPr id="0" name=""/>
        <dsp:cNvSpPr/>
      </dsp:nvSpPr>
      <dsp:spPr>
        <a:xfrm>
          <a:off x="0" y="1272"/>
          <a:ext cx="2843134" cy="4800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Cert Modules</a:t>
          </a:r>
        </a:p>
      </dsp:txBody>
      <dsp:txXfrm>
        <a:off x="23438" y="24710"/>
        <a:ext cx="2796258" cy="456596"/>
      </dsp:txXfrm>
    </dsp:sp>
    <dsp:sp modelId="{8B723498-D2F5-4CE3-91AB-6A923132E271}">
      <dsp:nvSpPr>
        <dsp:cNvPr id="0" name=""/>
        <dsp:cNvSpPr/>
      </dsp:nvSpPr>
      <dsp:spPr>
        <a:xfrm>
          <a:off x="0" y="481307"/>
          <a:ext cx="10935132" cy="960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Knowledge, Politics and Cultures in Academia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Participants, Practices and Pedagogies in Academic Communication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</dsp:txBody>
      <dsp:txXfrm>
        <a:off x="0" y="481307"/>
        <a:ext cx="10935132" cy="960213"/>
      </dsp:txXfrm>
    </dsp:sp>
    <dsp:sp modelId="{AD6AF97F-D6EE-4063-A062-FC78D3F7EA17}">
      <dsp:nvSpPr>
        <dsp:cNvPr id="0" name=""/>
        <dsp:cNvSpPr/>
      </dsp:nvSpPr>
      <dsp:spPr>
        <a:xfrm>
          <a:off x="2843134" y="1465522"/>
          <a:ext cx="8091997" cy="48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500" kern="1200" dirty="0"/>
        </a:p>
      </dsp:txBody>
      <dsp:txXfrm>
        <a:off x="2843134" y="1465522"/>
        <a:ext cx="8091997" cy="480034"/>
      </dsp:txXfrm>
    </dsp:sp>
    <dsp:sp modelId="{728CA384-D272-48A9-8048-7AE3C31219A4}">
      <dsp:nvSpPr>
        <dsp:cNvPr id="0" name=""/>
        <dsp:cNvSpPr/>
      </dsp:nvSpPr>
      <dsp:spPr>
        <a:xfrm>
          <a:off x="0" y="1465522"/>
          <a:ext cx="2843134" cy="4800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Dip Modules</a:t>
          </a:r>
        </a:p>
      </dsp:txBody>
      <dsp:txXfrm>
        <a:off x="23438" y="1488960"/>
        <a:ext cx="2796258" cy="456596"/>
      </dsp:txXfrm>
    </dsp:sp>
    <dsp:sp modelId="{C599B549-E489-4756-BCFB-77658BD55739}">
      <dsp:nvSpPr>
        <dsp:cNvPr id="0" name=""/>
        <dsp:cNvSpPr/>
      </dsp:nvSpPr>
      <dsp:spPr>
        <a:xfrm>
          <a:off x="0" y="1945557"/>
          <a:ext cx="10935132" cy="2423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Text analysis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Academic Leadership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Principles of curriculum and assessment design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Practitioner Development &amp; Scholarship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Ethics and malpractice in HE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Intercultural Communication in HE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800" kern="1200" dirty="0"/>
        </a:p>
      </dsp:txBody>
      <dsp:txXfrm>
        <a:off x="0" y="1945557"/>
        <a:ext cx="10935132" cy="2423992"/>
      </dsp:txXfrm>
    </dsp:sp>
    <dsp:sp modelId="{C7594DBF-C164-45F5-84D5-C2D0C2722162}">
      <dsp:nvSpPr>
        <dsp:cNvPr id="0" name=""/>
        <dsp:cNvSpPr/>
      </dsp:nvSpPr>
      <dsp:spPr>
        <a:xfrm>
          <a:off x="2843134" y="4393551"/>
          <a:ext cx="8091997" cy="480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b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500" kern="1200" dirty="0"/>
        </a:p>
      </dsp:txBody>
      <dsp:txXfrm>
        <a:off x="2843134" y="4393551"/>
        <a:ext cx="8091997" cy="480034"/>
      </dsp:txXfrm>
    </dsp:sp>
    <dsp:sp modelId="{D11720EF-67B5-4AC2-A2E7-BA70762881C4}">
      <dsp:nvSpPr>
        <dsp:cNvPr id="0" name=""/>
        <dsp:cNvSpPr/>
      </dsp:nvSpPr>
      <dsp:spPr>
        <a:xfrm>
          <a:off x="0" y="4393551"/>
          <a:ext cx="2843134" cy="48003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MA Modules</a:t>
          </a:r>
        </a:p>
      </dsp:txBody>
      <dsp:txXfrm>
        <a:off x="23438" y="4416989"/>
        <a:ext cx="2796258" cy="456596"/>
      </dsp:txXfrm>
    </dsp:sp>
    <dsp:sp modelId="{E7FA5143-64E3-4323-A861-68800A05796D}">
      <dsp:nvSpPr>
        <dsp:cNvPr id="0" name=""/>
        <dsp:cNvSpPr/>
      </dsp:nvSpPr>
      <dsp:spPr>
        <a:xfrm>
          <a:off x="0" y="4873586"/>
          <a:ext cx="10935132" cy="960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Portfolio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/>
            <a:t>Dissertation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800" kern="1200" dirty="0"/>
        </a:p>
      </dsp:txBody>
      <dsp:txXfrm>
        <a:off x="0" y="4873586"/>
        <a:ext cx="10935132" cy="9602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749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78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0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0641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62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843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041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01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527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30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97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42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23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41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48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10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26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15600BA-5B05-4413-B519-04B7CDE9CBD3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9AB4D20-189F-44E9-A76F-08E1A172F3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1080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D8222-B6BF-0827-B063-736DD08141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cap="none" dirty="0"/>
              <a:t>(Ethical) Considerations When Designing An </a:t>
            </a:r>
            <a:r>
              <a:rPr lang="en-GB" sz="4400" dirty="0"/>
              <a:t>MA TEAP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89C8C0-D6ED-5BBA-56F8-95300A8F28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Bee Bond and Alex Ding (University of Leeds)</a:t>
            </a:r>
          </a:p>
        </p:txBody>
      </p:sp>
    </p:spTree>
    <p:extLst>
      <p:ext uri="{BB962C8B-B14F-4D97-AF65-F5344CB8AC3E}">
        <p14:creationId xmlns:p14="http://schemas.microsoft.com/office/powerpoint/2010/main" val="324164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D3E88-1370-A2A4-5F83-848A812AB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85" y="0"/>
            <a:ext cx="8534400" cy="951344"/>
          </a:xfrm>
        </p:spPr>
        <p:txBody>
          <a:bodyPr/>
          <a:lstStyle/>
          <a:p>
            <a:pPr algn="ctr"/>
            <a:r>
              <a:rPr lang="en-GB" dirty="0"/>
              <a:t>MA TEAP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40A5F1C-F2C8-72B5-C27D-00961EDB4E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679310"/>
              </p:ext>
            </p:extLst>
          </p:nvPr>
        </p:nvGraphicFramePr>
        <p:xfrm>
          <a:off x="628434" y="898235"/>
          <a:ext cx="10935132" cy="5835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786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AF01-16FA-3790-CA2E-D045A5382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412509"/>
            <a:ext cx="8534400" cy="1366981"/>
          </a:xfrm>
        </p:spPr>
        <p:txBody>
          <a:bodyPr/>
          <a:lstStyle/>
          <a:p>
            <a:r>
              <a:rPr lang="en-GB" dirty="0"/>
              <a:t>Principles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32916-0FF9-573A-73F2-4EF26F06CE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823576" cy="4726709"/>
          </a:xfrm>
        </p:spPr>
        <p:txBody>
          <a:bodyPr/>
          <a:lstStyle/>
          <a:p>
            <a:pPr algn="l"/>
            <a:r>
              <a:rPr lang="en-GB" sz="2400" b="0" i="0" u="none" strike="noStrike" baseline="0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Knowledge of disciplinary cultures and values; a form of knowledge which is essentially sociological or anthropological.</a:t>
            </a:r>
          </a:p>
          <a:p>
            <a:pPr algn="l"/>
            <a:endParaRPr lang="en-GB" sz="2400" b="0" i="0" u="none" strike="noStrike" baseline="0" dirty="0">
              <a:solidFill>
                <a:schemeClr val="tx1"/>
              </a:solidFill>
              <a:latin typeface="Century Gothic" panose="020B0502020202020204" pitchFamily="34" charset="0"/>
              <a:ea typeface="Cambria" panose="02040503050406030204" pitchFamily="18" charset="0"/>
            </a:endParaRPr>
          </a:p>
          <a:p>
            <a:pPr algn="l"/>
            <a:r>
              <a:rPr lang="en-GB" sz="2400" b="0" i="0" u="none" strike="noStrike" baseline="0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Knowledge of the epistemological basis of different disciplines; a form of knowledge which is philosophical in nature.</a:t>
            </a:r>
          </a:p>
          <a:p>
            <a:pPr algn="l"/>
            <a:endParaRPr lang="en-GB" sz="2400" b="0" i="0" u="none" strike="noStrike" baseline="0" dirty="0">
              <a:solidFill>
                <a:schemeClr val="tx1"/>
              </a:solidFill>
              <a:latin typeface="Century Gothic" panose="020B0502020202020204" pitchFamily="34" charset="0"/>
              <a:ea typeface="Cambria" panose="02040503050406030204" pitchFamily="18" charset="0"/>
            </a:endParaRPr>
          </a:p>
          <a:p>
            <a:pPr algn="l"/>
            <a:r>
              <a:rPr lang="en-GB" sz="2400" b="0" i="0" u="none" strike="noStrike" baseline="0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Knowledge of genre and discourse, which is mainly linguistic in nature.</a:t>
            </a:r>
          </a:p>
          <a:p>
            <a:pPr marL="0" indent="0" algn="l">
              <a:buNone/>
            </a:pPr>
            <a:endParaRPr lang="en-GB" sz="2400" b="0" i="0" u="none" strike="noStrike" baseline="0" dirty="0">
              <a:solidFill>
                <a:schemeClr val="tx1"/>
              </a:solidFill>
              <a:latin typeface="Century Gothic" panose="020B0502020202020204" pitchFamily="34" charset="0"/>
              <a:ea typeface="Cambria" panose="02040503050406030204" pitchFamily="18" charset="0"/>
            </a:endParaRPr>
          </a:p>
          <a:p>
            <a:pPr marL="0" indent="0" algn="l">
              <a:buNone/>
            </a:pPr>
            <a:r>
              <a:rPr lang="en-GB" sz="2400" b="0" i="0" u="none" strike="noStrike" baseline="0" dirty="0">
                <a:solidFill>
                  <a:schemeClr val="tx1"/>
                </a:solidFill>
                <a:latin typeface="Century Gothic" panose="020B0502020202020204" pitchFamily="34" charset="0"/>
                <a:ea typeface="Cambria" panose="02040503050406030204" pitchFamily="18" charset="0"/>
              </a:rPr>
              <a:t>(Ferguson, 1997, p. 85)</a:t>
            </a:r>
            <a:endParaRPr lang="en-GB" sz="2400" dirty="0">
              <a:solidFill>
                <a:schemeClr val="tx1"/>
              </a:solidFill>
              <a:latin typeface="Century Gothic" panose="020B0502020202020204" pitchFamily="34" charset="0"/>
              <a:ea typeface="Cambria" panose="020405030504060302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16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rgbClr val="1E78A7">
                <a:alpha val="89000"/>
              </a:srgbClr>
            </a:gs>
            <a:gs pos="7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1B4EB25-D86F-D8FF-E0A8-EBB815EE3D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alphaModFix amt="72000"/>
          </a:blip>
          <a:stretch>
            <a:fillRect/>
          </a:stretch>
        </p:blipFill>
        <p:spPr>
          <a:xfrm>
            <a:off x="1516822" y="376767"/>
            <a:ext cx="9158356" cy="5897032"/>
          </a:xfrm>
          <a:prstGeom prst="rect">
            <a:avLst/>
          </a:prstGeom>
          <a:solidFill>
            <a:schemeClr val="tx2"/>
          </a:solidFill>
          <a:effectLst>
            <a:softEdge rad="4953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49828F-C687-B730-CF26-194407BD6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22" y="584201"/>
            <a:ext cx="8534400" cy="1507067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bg2"/>
                </a:solidFill>
              </a:rPr>
              <a:t>Principles</a:t>
            </a:r>
          </a:p>
        </p:txBody>
      </p:sp>
    </p:spTree>
    <p:extLst>
      <p:ext uri="{BB962C8B-B14F-4D97-AF65-F5344CB8AC3E}">
        <p14:creationId xmlns:p14="http://schemas.microsoft.com/office/powerpoint/2010/main" val="372298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1000">
              <a:schemeClr val="bg2">
                <a:tint val="97000"/>
                <a:hueMod val="92000"/>
                <a:satMod val="169000"/>
                <a:lumMod val="164000"/>
              </a:schemeClr>
            </a:gs>
            <a:gs pos="98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BFF7-9A4F-321C-9A07-04768C317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0512" y="119241"/>
            <a:ext cx="8534400" cy="1061860"/>
          </a:xfrm>
        </p:spPr>
        <p:txBody>
          <a:bodyPr/>
          <a:lstStyle/>
          <a:p>
            <a:r>
              <a:rPr lang="en-GB" cap="none" dirty="0"/>
              <a:t>Ethics/Ethos: The Real And The Ideal</a:t>
            </a:r>
          </a:p>
        </p:txBody>
      </p:sp>
      <p:sp>
        <p:nvSpPr>
          <p:cNvPr id="1025" name="Content Placeholder 1024">
            <a:extLst>
              <a:ext uri="{FF2B5EF4-FFF2-40B4-BE49-F238E27FC236}">
                <a16:creationId xmlns:a16="http://schemas.microsoft.com/office/drawing/2014/main" id="{ECB1A2B1-A29C-A854-6917-BC942AF4A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0" y="1219201"/>
            <a:ext cx="5715000" cy="5130799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GB" dirty="0"/>
              <a:t>Assimilation</a:t>
            </a:r>
          </a:p>
          <a:p>
            <a:pPr marL="0" indent="0" algn="r">
              <a:buNone/>
            </a:pPr>
            <a:r>
              <a:rPr lang="en-GB" dirty="0"/>
              <a:t>Parochial</a:t>
            </a:r>
          </a:p>
          <a:p>
            <a:pPr marL="0" indent="0" algn="r">
              <a:buNone/>
            </a:pPr>
            <a:r>
              <a:rPr lang="en-GB" dirty="0"/>
              <a:t>Orthodoxy</a:t>
            </a:r>
          </a:p>
          <a:p>
            <a:pPr marL="0" indent="0" algn="r">
              <a:buNone/>
            </a:pPr>
            <a:r>
              <a:rPr lang="en-GB" dirty="0"/>
              <a:t>Experience/authority</a:t>
            </a:r>
          </a:p>
          <a:p>
            <a:pPr marL="0" indent="0" algn="r">
              <a:buNone/>
            </a:pPr>
            <a:r>
              <a:rPr lang="en-GB" dirty="0"/>
              <a:t>Commentary</a:t>
            </a:r>
          </a:p>
          <a:p>
            <a:pPr marL="0" indent="0" algn="r">
              <a:buNone/>
            </a:pPr>
            <a:r>
              <a:rPr lang="en-GB" dirty="0"/>
              <a:t>Marketisation/profit</a:t>
            </a:r>
          </a:p>
          <a:p>
            <a:pPr marL="0" indent="0" algn="r">
              <a:buNone/>
            </a:pPr>
            <a:r>
              <a:rPr lang="en-GB" dirty="0"/>
              <a:t>Practical</a:t>
            </a:r>
          </a:p>
          <a:p>
            <a:pPr marL="0" indent="0" algn="r">
              <a:buNone/>
            </a:pPr>
            <a:r>
              <a:rPr lang="en-GB" dirty="0"/>
              <a:t>University procedures and processes</a:t>
            </a:r>
          </a:p>
          <a:p>
            <a:pPr marL="0" indent="0" algn="r">
              <a:buNone/>
            </a:pPr>
            <a:r>
              <a:rPr lang="en-GB" dirty="0"/>
              <a:t>UK-centric</a:t>
            </a:r>
          </a:p>
          <a:p>
            <a:pPr marL="0" indent="0" algn="r">
              <a:buNone/>
            </a:pPr>
            <a:r>
              <a:rPr lang="en-GB" dirty="0"/>
              <a:t>Employability</a:t>
            </a:r>
          </a:p>
          <a:p>
            <a:pPr marL="0" indent="0" algn="r">
              <a:buNone/>
            </a:pPr>
            <a:r>
              <a:rPr lang="en-GB" dirty="0"/>
              <a:t>Generalist</a:t>
            </a:r>
          </a:p>
          <a:p>
            <a:pPr marL="0" indent="0" algn="r">
              <a:buNone/>
            </a:pPr>
            <a:r>
              <a:rPr lang="en-GB" dirty="0"/>
              <a:t>Digital ideologies/practices</a:t>
            </a:r>
          </a:p>
          <a:p>
            <a:pPr marL="0" indent="0" algn="r">
              <a:buNone/>
            </a:pPr>
            <a:r>
              <a:rPr lang="en-GB" dirty="0"/>
              <a:t>Coherence</a:t>
            </a:r>
          </a:p>
        </p:txBody>
      </p:sp>
      <p:sp>
        <p:nvSpPr>
          <p:cNvPr id="1026" name="Content Placeholder 1024">
            <a:extLst>
              <a:ext uri="{FF2B5EF4-FFF2-40B4-BE49-F238E27FC236}">
                <a16:creationId xmlns:a16="http://schemas.microsoft.com/office/drawing/2014/main" id="{ACB16770-431C-FE02-DABA-D43FB3D50161}"/>
              </a:ext>
            </a:extLst>
          </p:cNvPr>
          <p:cNvSpPr txBox="1">
            <a:spLocks/>
          </p:cNvSpPr>
          <p:nvPr/>
        </p:nvSpPr>
        <p:spPr>
          <a:xfrm>
            <a:off x="6692900" y="1231902"/>
            <a:ext cx="5715000" cy="5130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Transformation</a:t>
            </a:r>
          </a:p>
          <a:p>
            <a:pPr marL="0" indent="0">
              <a:buNone/>
            </a:pPr>
            <a:r>
              <a:rPr lang="en-GB" dirty="0"/>
              <a:t>Global</a:t>
            </a:r>
          </a:p>
          <a:p>
            <a:pPr marL="0" indent="0">
              <a:buNone/>
            </a:pPr>
            <a:r>
              <a:rPr lang="en-GB" dirty="0"/>
              <a:t>Heterodoxy</a:t>
            </a:r>
          </a:p>
          <a:p>
            <a:pPr marL="0" indent="0">
              <a:buNone/>
            </a:pPr>
            <a:r>
              <a:rPr lang="en-GB" dirty="0"/>
              <a:t>Scholarship</a:t>
            </a:r>
          </a:p>
          <a:p>
            <a:pPr marL="0" indent="0">
              <a:buNone/>
            </a:pPr>
            <a:r>
              <a:rPr lang="en-GB" dirty="0"/>
              <a:t>Critique</a:t>
            </a:r>
          </a:p>
          <a:p>
            <a:pPr marL="0" indent="0">
              <a:buNone/>
            </a:pPr>
            <a:r>
              <a:rPr lang="en-GB" dirty="0"/>
              <a:t>Access</a:t>
            </a:r>
          </a:p>
          <a:p>
            <a:pPr marL="0" indent="0">
              <a:buNone/>
            </a:pPr>
            <a:r>
              <a:rPr lang="en-GB" dirty="0"/>
              <a:t>Theoretical</a:t>
            </a:r>
          </a:p>
          <a:p>
            <a:pPr marL="0" indent="0">
              <a:buNone/>
            </a:pPr>
            <a:r>
              <a:rPr lang="en-GB" dirty="0"/>
              <a:t>Subverting rules</a:t>
            </a:r>
          </a:p>
          <a:p>
            <a:pPr marL="0" indent="0">
              <a:buNone/>
            </a:pPr>
            <a:r>
              <a:rPr lang="en-GB" dirty="0"/>
              <a:t>Decolonisation</a:t>
            </a:r>
          </a:p>
          <a:p>
            <a:pPr marL="0" indent="0">
              <a:buNone/>
            </a:pPr>
            <a:r>
              <a:rPr lang="en-GB" dirty="0"/>
              <a:t>Academic integrity</a:t>
            </a:r>
          </a:p>
          <a:p>
            <a:pPr marL="0" indent="0">
              <a:buNone/>
            </a:pPr>
            <a:r>
              <a:rPr lang="en-GB" dirty="0"/>
              <a:t>Specialist</a:t>
            </a:r>
          </a:p>
          <a:p>
            <a:pPr marL="0" indent="0">
              <a:buNone/>
            </a:pPr>
            <a:r>
              <a:rPr lang="en-GB" dirty="0"/>
              <a:t>(Pedagogical) Principles</a:t>
            </a:r>
          </a:p>
          <a:p>
            <a:pPr marL="0" indent="0">
              <a:buNone/>
            </a:pPr>
            <a:r>
              <a:rPr lang="en-GB" dirty="0"/>
              <a:t>Collaboration </a:t>
            </a:r>
          </a:p>
        </p:txBody>
      </p:sp>
      <p:sp>
        <p:nvSpPr>
          <p:cNvPr id="1027" name="Arrow: Left-Right 1026">
            <a:extLst>
              <a:ext uri="{FF2B5EF4-FFF2-40B4-BE49-F238E27FC236}">
                <a16:creationId xmlns:a16="http://schemas.microsoft.com/office/drawing/2014/main" id="{8800ED4E-B56D-2A03-B509-2713A31B80E2}"/>
              </a:ext>
            </a:extLst>
          </p:cNvPr>
          <p:cNvSpPr/>
          <p:nvPr/>
        </p:nvSpPr>
        <p:spPr>
          <a:xfrm>
            <a:off x="1685926" y="893764"/>
            <a:ext cx="7972424" cy="428624"/>
          </a:xfrm>
          <a:prstGeom prst="leftRightArrow">
            <a:avLst/>
          </a:prstGeom>
          <a:gradFill>
            <a:gsLst>
              <a:gs pos="66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98000">
                <a:schemeClr val="bg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7740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582</TotalTime>
  <Words>178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Slice</vt:lpstr>
      <vt:lpstr>(Ethical) Considerations When Designing An MA TEAP</vt:lpstr>
      <vt:lpstr>MA TEAP </vt:lpstr>
      <vt:lpstr>Principles </vt:lpstr>
      <vt:lpstr>Principles</vt:lpstr>
      <vt:lpstr>Ethics/Ethos: The Real And The Ideal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(Ethical) Considerations When Designing An MA TEAP</dc:title>
  <dc:creator>Alexander Ding</dc:creator>
  <cp:lastModifiedBy>Alexander Ding</cp:lastModifiedBy>
  <cp:revision>11</cp:revision>
  <dcterms:created xsi:type="dcterms:W3CDTF">2022-11-05T10:09:35Z</dcterms:created>
  <dcterms:modified xsi:type="dcterms:W3CDTF">2022-11-07T19:34:42Z</dcterms:modified>
</cp:coreProperties>
</file>