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6" r:id="rId5"/>
    <p:sldMasterId id="2147483677" r:id="rId6"/>
  </p:sldMasterIdLst>
  <p:notesMasterIdLst>
    <p:notesMasterId r:id="rId29"/>
  </p:notesMasterIdLst>
  <p:sldIdLst>
    <p:sldId id="256" r:id="rId7"/>
    <p:sldId id="288" r:id="rId8"/>
    <p:sldId id="282" r:id="rId9"/>
    <p:sldId id="286" r:id="rId10"/>
    <p:sldId id="289" r:id="rId11"/>
    <p:sldId id="285" r:id="rId12"/>
    <p:sldId id="292" r:id="rId13"/>
    <p:sldId id="270" r:id="rId14"/>
    <p:sldId id="274" r:id="rId15"/>
    <p:sldId id="298" r:id="rId16"/>
    <p:sldId id="269" r:id="rId17"/>
    <p:sldId id="271" r:id="rId18"/>
    <p:sldId id="295" r:id="rId19"/>
    <p:sldId id="294" r:id="rId20"/>
    <p:sldId id="296" r:id="rId21"/>
    <p:sldId id="290" r:id="rId22"/>
    <p:sldId id="293" r:id="rId23"/>
    <p:sldId id="291" r:id="rId24"/>
    <p:sldId id="281" r:id="rId25"/>
    <p:sldId id="297" r:id="rId26"/>
    <p:sldId id="299" r:id="rId27"/>
    <p:sldId id="284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BDD9"/>
    <a:srgbClr val="E02299"/>
    <a:srgbClr val="AB1E2C"/>
    <a:srgbClr val="6311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117DBF-C941-4851-AE3A-DD569932F903}" v="27" dt="2022-11-09T16:12:25.4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606" autoAdjust="0"/>
  </p:normalViewPr>
  <p:slideViewPr>
    <p:cSldViewPr snapToGrid="0">
      <p:cViewPr varScale="1">
        <p:scale>
          <a:sx n="66" d="100"/>
          <a:sy n="66" d="100"/>
        </p:scale>
        <p:origin x="1208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xine Gillway" userId="S::mlmlg@bristol.ac.uk::7ddd4495-5fa7-492d-9190-c109289aec2d" providerId="AD" clId="Web-{3990BF0D-3270-55C7-90F1-0F64ACA29957}"/>
    <pc:docChg chg="modSld sldOrd">
      <pc:chgData name="Maxine Gillway" userId="S::mlmlg@bristol.ac.uk::7ddd4495-5fa7-492d-9190-c109289aec2d" providerId="AD" clId="Web-{3990BF0D-3270-55C7-90F1-0F64ACA29957}" dt="2022-11-07T14:36:06.430" v="124"/>
      <pc:docMkLst>
        <pc:docMk/>
      </pc:docMkLst>
      <pc:sldChg chg="modNotes">
        <pc:chgData name="Maxine Gillway" userId="S::mlmlg@bristol.ac.uk::7ddd4495-5fa7-492d-9190-c109289aec2d" providerId="AD" clId="Web-{3990BF0D-3270-55C7-90F1-0F64ACA29957}" dt="2022-11-07T14:15:07.210" v="123"/>
        <pc:sldMkLst>
          <pc:docMk/>
          <pc:sldMk cId="2459697273" sldId="265"/>
        </pc:sldMkLst>
      </pc:sldChg>
      <pc:sldChg chg="modSp modNotes">
        <pc:chgData name="Maxine Gillway" userId="S::mlmlg@bristol.ac.uk::7ddd4495-5fa7-492d-9190-c109289aec2d" providerId="AD" clId="Web-{3990BF0D-3270-55C7-90F1-0F64ACA29957}" dt="2022-11-07T13:55:04.760" v="55"/>
        <pc:sldMkLst>
          <pc:docMk/>
          <pc:sldMk cId="3793901315" sldId="282"/>
        </pc:sldMkLst>
        <pc:spChg chg="mod">
          <ac:chgData name="Maxine Gillway" userId="S::mlmlg@bristol.ac.uk::7ddd4495-5fa7-492d-9190-c109289aec2d" providerId="AD" clId="Web-{3990BF0D-3270-55C7-90F1-0F64ACA29957}" dt="2022-11-07T13:53:47.287" v="33" actId="1076"/>
          <ac:spMkLst>
            <pc:docMk/>
            <pc:sldMk cId="3793901315" sldId="282"/>
            <ac:spMk id="8" creationId="{AD154A6F-D18E-4C19-A0EE-937087BD0E63}"/>
          </ac:spMkLst>
        </pc:spChg>
        <pc:spChg chg="mod">
          <ac:chgData name="Maxine Gillway" userId="S::mlmlg@bristol.ac.uk::7ddd4495-5fa7-492d-9190-c109289aec2d" providerId="AD" clId="Web-{3990BF0D-3270-55C7-90F1-0F64ACA29957}" dt="2022-11-07T13:53:44.521" v="32" actId="1076"/>
          <ac:spMkLst>
            <pc:docMk/>
            <pc:sldMk cId="3793901315" sldId="282"/>
            <ac:spMk id="11" creationId="{B4F7BBAD-91AF-4517-B588-96F8D227E4E6}"/>
          </ac:spMkLst>
        </pc:spChg>
      </pc:sldChg>
      <pc:sldChg chg="modNotes">
        <pc:chgData name="Maxine Gillway" userId="S::mlmlg@bristol.ac.uk::7ddd4495-5fa7-492d-9190-c109289aec2d" providerId="AD" clId="Web-{3990BF0D-3270-55C7-90F1-0F64ACA29957}" dt="2022-11-07T14:10:45.694" v="64"/>
        <pc:sldMkLst>
          <pc:docMk/>
          <pc:sldMk cId="455939817" sldId="286"/>
        </pc:sldMkLst>
      </pc:sldChg>
      <pc:sldChg chg="modNotes">
        <pc:chgData name="Maxine Gillway" userId="S::mlmlg@bristol.ac.uk::7ddd4495-5fa7-492d-9190-c109289aec2d" providerId="AD" clId="Web-{3990BF0D-3270-55C7-90F1-0F64ACA29957}" dt="2022-11-07T13:52:49.330" v="30"/>
        <pc:sldMkLst>
          <pc:docMk/>
          <pc:sldMk cId="291365180" sldId="288"/>
        </pc:sldMkLst>
      </pc:sldChg>
      <pc:sldChg chg="modNotes">
        <pc:chgData name="Maxine Gillway" userId="S::mlmlg@bristol.ac.uk::7ddd4495-5fa7-492d-9190-c109289aec2d" providerId="AD" clId="Web-{3990BF0D-3270-55C7-90F1-0F64ACA29957}" dt="2022-11-07T13:56:07.248" v="63"/>
        <pc:sldMkLst>
          <pc:docMk/>
          <pc:sldMk cId="2712996385" sldId="289"/>
        </pc:sldMkLst>
      </pc:sldChg>
      <pc:sldChg chg="ord">
        <pc:chgData name="Maxine Gillway" userId="S::mlmlg@bristol.ac.uk::7ddd4495-5fa7-492d-9190-c109289aec2d" providerId="AD" clId="Web-{3990BF0D-3270-55C7-90F1-0F64ACA29957}" dt="2022-11-07T14:36:06.430" v="124"/>
        <pc:sldMkLst>
          <pc:docMk/>
          <pc:sldMk cId="968457879" sldId="290"/>
        </pc:sldMkLst>
      </pc:sldChg>
    </pc:docChg>
  </pc:docChgLst>
  <pc:docChgLst>
    <pc:chgData name="Lisa Hanson" userId="40e23b00-b7a5-4f3f-a4f3-936f2b70862e" providerId="ADAL" clId="{38117DBF-C941-4851-AE3A-DD569932F903}"/>
    <pc:docChg chg="undo custSel delSld modSld">
      <pc:chgData name="Lisa Hanson" userId="40e23b00-b7a5-4f3f-a4f3-936f2b70862e" providerId="ADAL" clId="{38117DBF-C941-4851-AE3A-DD569932F903}" dt="2022-11-09T16:12:40.100" v="104" actId="47"/>
      <pc:docMkLst>
        <pc:docMk/>
      </pc:docMkLst>
      <pc:sldChg chg="del">
        <pc:chgData name="Lisa Hanson" userId="40e23b00-b7a5-4f3f-a4f3-936f2b70862e" providerId="ADAL" clId="{38117DBF-C941-4851-AE3A-DD569932F903}" dt="2022-11-09T16:12:40.100" v="104" actId="47"/>
        <pc:sldMkLst>
          <pc:docMk/>
          <pc:sldMk cId="1107859509" sldId="258"/>
        </pc:sldMkLst>
      </pc:sldChg>
      <pc:sldChg chg="del">
        <pc:chgData name="Lisa Hanson" userId="40e23b00-b7a5-4f3f-a4f3-936f2b70862e" providerId="ADAL" clId="{38117DBF-C941-4851-AE3A-DD569932F903}" dt="2022-11-09T16:12:40.100" v="104" actId="47"/>
        <pc:sldMkLst>
          <pc:docMk/>
          <pc:sldMk cId="1075838780" sldId="272"/>
        </pc:sldMkLst>
      </pc:sldChg>
      <pc:sldChg chg="modAnim">
        <pc:chgData name="Lisa Hanson" userId="40e23b00-b7a5-4f3f-a4f3-936f2b70862e" providerId="ADAL" clId="{38117DBF-C941-4851-AE3A-DD569932F903}" dt="2022-11-09T16:05:20.043" v="41"/>
        <pc:sldMkLst>
          <pc:docMk/>
          <pc:sldMk cId="3402666180" sldId="274"/>
        </pc:sldMkLst>
      </pc:sldChg>
      <pc:sldChg chg="del">
        <pc:chgData name="Lisa Hanson" userId="40e23b00-b7a5-4f3f-a4f3-936f2b70862e" providerId="ADAL" clId="{38117DBF-C941-4851-AE3A-DD569932F903}" dt="2022-11-09T16:12:40.100" v="104" actId="47"/>
        <pc:sldMkLst>
          <pc:docMk/>
          <pc:sldMk cId="252891240" sldId="275"/>
        </pc:sldMkLst>
      </pc:sldChg>
      <pc:sldChg chg="del">
        <pc:chgData name="Lisa Hanson" userId="40e23b00-b7a5-4f3f-a4f3-936f2b70862e" providerId="ADAL" clId="{38117DBF-C941-4851-AE3A-DD569932F903}" dt="2022-11-09T16:12:40.100" v="104" actId="47"/>
        <pc:sldMkLst>
          <pc:docMk/>
          <pc:sldMk cId="884160079" sldId="277"/>
        </pc:sldMkLst>
      </pc:sldChg>
      <pc:sldChg chg="del">
        <pc:chgData name="Lisa Hanson" userId="40e23b00-b7a5-4f3f-a4f3-936f2b70862e" providerId="ADAL" clId="{38117DBF-C941-4851-AE3A-DD569932F903}" dt="2022-11-09T16:12:40.100" v="104" actId="47"/>
        <pc:sldMkLst>
          <pc:docMk/>
          <pc:sldMk cId="2856511032" sldId="278"/>
        </pc:sldMkLst>
      </pc:sldChg>
      <pc:sldChg chg="modSp mod">
        <pc:chgData name="Lisa Hanson" userId="40e23b00-b7a5-4f3f-a4f3-936f2b70862e" providerId="ADAL" clId="{38117DBF-C941-4851-AE3A-DD569932F903}" dt="2022-11-09T16:11:31.022" v="95" actId="255"/>
        <pc:sldMkLst>
          <pc:docMk/>
          <pc:sldMk cId="46478229" sldId="281"/>
        </pc:sldMkLst>
        <pc:spChg chg="mod">
          <ac:chgData name="Lisa Hanson" userId="40e23b00-b7a5-4f3f-a4f3-936f2b70862e" providerId="ADAL" clId="{38117DBF-C941-4851-AE3A-DD569932F903}" dt="2022-11-09T16:09:33.699" v="82" actId="20577"/>
          <ac:spMkLst>
            <pc:docMk/>
            <pc:sldMk cId="46478229" sldId="281"/>
            <ac:spMk id="5" creationId="{6E7558D8-5780-E831-E4E4-EAA4651F9A6D}"/>
          </ac:spMkLst>
        </pc:spChg>
        <pc:spChg chg="mod">
          <ac:chgData name="Lisa Hanson" userId="40e23b00-b7a5-4f3f-a4f3-936f2b70862e" providerId="ADAL" clId="{38117DBF-C941-4851-AE3A-DD569932F903}" dt="2022-11-09T16:11:31.022" v="95" actId="255"/>
          <ac:spMkLst>
            <pc:docMk/>
            <pc:sldMk cId="46478229" sldId="281"/>
            <ac:spMk id="8" creationId="{AD154A6F-D18E-4C19-A0EE-937087BD0E63}"/>
          </ac:spMkLst>
        </pc:spChg>
        <pc:spChg chg="mod">
          <ac:chgData name="Lisa Hanson" userId="40e23b00-b7a5-4f3f-a4f3-936f2b70862e" providerId="ADAL" clId="{38117DBF-C941-4851-AE3A-DD569932F903}" dt="2022-11-09T16:08:58.321" v="52" actId="20577"/>
          <ac:spMkLst>
            <pc:docMk/>
            <pc:sldMk cId="46478229" sldId="281"/>
            <ac:spMk id="9" creationId="{7F4F661C-63D0-460D-8408-AD3CA1CDD40A}"/>
          </ac:spMkLst>
        </pc:spChg>
        <pc:spChg chg="mod">
          <ac:chgData name="Lisa Hanson" userId="40e23b00-b7a5-4f3f-a4f3-936f2b70862e" providerId="ADAL" clId="{38117DBF-C941-4851-AE3A-DD569932F903}" dt="2022-11-09T16:11:20.585" v="93"/>
          <ac:spMkLst>
            <pc:docMk/>
            <pc:sldMk cId="46478229" sldId="281"/>
            <ac:spMk id="10" creationId="{A5970257-B7E8-439D-A4FC-73A4CD139685}"/>
          </ac:spMkLst>
        </pc:spChg>
      </pc:sldChg>
      <pc:sldChg chg="modAnim">
        <pc:chgData name="Lisa Hanson" userId="40e23b00-b7a5-4f3f-a4f3-936f2b70862e" providerId="ADAL" clId="{38117DBF-C941-4851-AE3A-DD569932F903}" dt="2022-11-09T16:02:32.704" v="11"/>
        <pc:sldMkLst>
          <pc:docMk/>
          <pc:sldMk cId="3793901315" sldId="282"/>
        </pc:sldMkLst>
      </pc:sldChg>
      <pc:sldChg chg="delSp modSp mod delAnim">
        <pc:chgData name="Lisa Hanson" userId="40e23b00-b7a5-4f3f-a4f3-936f2b70862e" providerId="ADAL" clId="{38117DBF-C941-4851-AE3A-DD569932F903}" dt="2022-11-09T16:04:57.317" v="40" actId="1076"/>
        <pc:sldMkLst>
          <pc:docMk/>
          <pc:sldMk cId="1228778907" sldId="292"/>
        </pc:sldMkLst>
        <pc:spChg chg="del">
          <ac:chgData name="Lisa Hanson" userId="40e23b00-b7a5-4f3f-a4f3-936f2b70862e" providerId="ADAL" clId="{38117DBF-C941-4851-AE3A-DD569932F903}" dt="2022-11-09T16:03:40.190" v="12" actId="478"/>
          <ac:spMkLst>
            <pc:docMk/>
            <pc:sldMk cId="1228778907" sldId="292"/>
            <ac:spMk id="6" creationId="{594147CE-CE74-4425-8AF4-93D19CFCF60C}"/>
          </ac:spMkLst>
        </pc:spChg>
        <pc:spChg chg="mod">
          <ac:chgData name="Lisa Hanson" userId="40e23b00-b7a5-4f3f-a4f3-936f2b70862e" providerId="ADAL" clId="{38117DBF-C941-4851-AE3A-DD569932F903}" dt="2022-11-09T16:04:43.702" v="35" actId="1076"/>
          <ac:spMkLst>
            <pc:docMk/>
            <pc:sldMk cId="1228778907" sldId="292"/>
            <ac:spMk id="9" creationId="{7F4F661C-63D0-460D-8408-AD3CA1CDD40A}"/>
          </ac:spMkLst>
        </pc:spChg>
        <pc:picChg chg="mod">
          <ac:chgData name="Lisa Hanson" userId="40e23b00-b7a5-4f3f-a4f3-936f2b70862e" providerId="ADAL" clId="{38117DBF-C941-4851-AE3A-DD569932F903}" dt="2022-11-09T16:04:45.166" v="36" actId="1076"/>
          <ac:picMkLst>
            <pc:docMk/>
            <pc:sldMk cId="1228778907" sldId="292"/>
            <ac:picMk id="13" creationId="{E5FCB084-4A77-A396-A15E-50720AD6B49D}"/>
          </ac:picMkLst>
        </pc:picChg>
        <pc:picChg chg="mod">
          <ac:chgData name="Lisa Hanson" userId="40e23b00-b7a5-4f3f-a4f3-936f2b70862e" providerId="ADAL" clId="{38117DBF-C941-4851-AE3A-DD569932F903}" dt="2022-11-09T16:04:53.789" v="39" actId="1076"/>
          <ac:picMkLst>
            <pc:docMk/>
            <pc:sldMk cId="1228778907" sldId="292"/>
            <ac:picMk id="15" creationId="{916777AB-26A8-75FC-C40C-F5AA8175DA73}"/>
          </ac:picMkLst>
        </pc:picChg>
        <pc:picChg chg="mod">
          <ac:chgData name="Lisa Hanson" userId="40e23b00-b7a5-4f3f-a4f3-936f2b70862e" providerId="ADAL" clId="{38117DBF-C941-4851-AE3A-DD569932F903}" dt="2022-11-09T16:04:57.317" v="40" actId="1076"/>
          <ac:picMkLst>
            <pc:docMk/>
            <pc:sldMk cId="1228778907" sldId="292"/>
            <ac:picMk id="17" creationId="{E6609843-010A-037E-C5F4-CB4550233BBE}"/>
          </ac:picMkLst>
        </pc:picChg>
      </pc:sldChg>
      <pc:sldChg chg="addSp delSp modSp mod setBg">
        <pc:chgData name="Lisa Hanson" userId="40e23b00-b7a5-4f3f-a4f3-936f2b70862e" providerId="ADAL" clId="{38117DBF-C941-4851-AE3A-DD569932F903}" dt="2022-11-09T16:08:21.287" v="51" actId="1076"/>
        <pc:sldMkLst>
          <pc:docMk/>
          <pc:sldMk cId="3858796050" sldId="293"/>
        </pc:sldMkLst>
        <pc:spChg chg="del">
          <ac:chgData name="Lisa Hanson" userId="40e23b00-b7a5-4f3f-a4f3-936f2b70862e" providerId="ADAL" clId="{38117DBF-C941-4851-AE3A-DD569932F903}" dt="2022-11-09T16:08:08.206" v="45" actId="478"/>
          <ac:spMkLst>
            <pc:docMk/>
            <pc:sldMk cId="3858796050" sldId="293"/>
            <ac:spMk id="4" creationId="{35D4FCBD-A055-7CD4-7884-67DA89C25BED}"/>
          </ac:spMkLst>
        </pc:spChg>
        <pc:spChg chg="add del">
          <ac:chgData name="Lisa Hanson" userId="40e23b00-b7a5-4f3f-a4f3-936f2b70862e" providerId="ADAL" clId="{38117DBF-C941-4851-AE3A-DD569932F903}" dt="2022-11-09T16:08:15.706" v="49" actId="26606"/>
          <ac:spMkLst>
            <pc:docMk/>
            <pc:sldMk cId="3858796050" sldId="293"/>
            <ac:spMk id="8" creationId="{32BC26D8-82FB-445E-AA49-62A77D7C1EE0}"/>
          </ac:spMkLst>
        </pc:spChg>
        <pc:spChg chg="add del">
          <ac:chgData name="Lisa Hanson" userId="40e23b00-b7a5-4f3f-a4f3-936f2b70862e" providerId="ADAL" clId="{38117DBF-C941-4851-AE3A-DD569932F903}" dt="2022-11-09T16:08:15.706" v="49" actId="26606"/>
          <ac:spMkLst>
            <pc:docMk/>
            <pc:sldMk cId="3858796050" sldId="293"/>
            <ac:spMk id="10" creationId="{CB44330D-EA18-4254-AA95-EB49948539B8}"/>
          </ac:spMkLst>
        </pc:spChg>
        <pc:picChg chg="add mod">
          <ac:chgData name="Lisa Hanson" userId="40e23b00-b7a5-4f3f-a4f3-936f2b70862e" providerId="ADAL" clId="{38117DBF-C941-4851-AE3A-DD569932F903}" dt="2022-11-09T16:08:21.287" v="51" actId="1076"/>
          <ac:picMkLst>
            <pc:docMk/>
            <pc:sldMk cId="3858796050" sldId="293"/>
            <ac:picMk id="3" creationId="{2F5D41D6-9A2D-EFE2-2EA2-7A9E4DBE078B}"/>
          </ac:picMkLst>
        </pc:picChg>
        <pc:picChg chg="del">
          <ac:chgData name="Lisa Hanson" userId="40e23b00-b7a5-4f3f-a4f3-936f2b70862e" providerId="ADAL" clId="{38117DBF-C941-4851-AE3A-DD569932F903}" dt="2022-11-09T16:08:09.377" v="46" actId="478"/>
          <ac:picMkLst>
            <pc:docMk/>
            <pc:sldMk cId="3858796050" sldId="293"/>
            <ac:picMk id="5" creationId="{FB7541B4-973B-E1B3-CF8B-C910B05975EC}"/>
          </ac:picMkLst>
        </pc:picChg>
      </pc:sldChg>
      <pc:sldChg chg="delSp mod">
        <pc:chgData name="Lisa Hanson" userId="40e23b00-b7a5-4f3f-a4f3-936f2b70862e" providerId="ADAL" clId="{38117DBF-C941-4851-AE3A-DD569932F903}" dt="2022-11-09T16:05:58.937" v="43" actId="478"/>
        <pc:sldMkLst>
          <pc:docMk/>
          <pc:sldMk cId="2860275088" sldId="294"/>
        </pc:sldMkLst>
        <pc:spChg chg="del">
          <ac:chgData name="Lisa Hanson" userId="40e23b00-b7a5-4f3f-a4f3-936f2b70862e" providerId="ADAL" clId="{38117DBF-C941-4851-AE3A-DD569932F903}" dt="2022-11-09T16:05:58.937" v="43" actId="478"/>
          <ac:spMkLst>
            <pc:docMk/>
            <pc:sldMk cId="2860275088" sldId="294"/>
            <ac:spMk id="4" creationId="{35D4FCBD-A055-7CD4-7884-67DA89C25BED}"/>
          </ac:spMkLst>
        </pc:spChg>
      </pc:sldChg>
      <pc:sldChg chg="delSp mod">
        <pc:chgData name="Lisa Hanson" userId="40e23b00-b7a5-4f3f-a4f3-936f2b70862e" providerId="ADAL" clId="{38117DBF-C941-4851-AE3A-DD569932F903}" dt="2022-11-09T16:05:55.048" v="42" actId="478"/>
        <pc:sldMkLst>
          <pc:docMk/>
          <pc:sldMk cId="1833715660" sldId="295"/>
        </pc:sldMkLst>
        <pc:spChg chg="del">
          <ac:chgData name="Lisa Hanson" userId="40e23b00-b7a5-4f3f-a4f3-936f2b70862e" providerId="ADAL" clId="{38117DBF-C941-4851-AE3A-DD569932F903}" dt="2022-11-09T16:05:55.048" v="42" actId="478"/>
          <ac:spMkLst>
            <pc:docMk/>
            <pc:sldMk cId="1833715660" sldId="295"/>
            <ac:spMk id="4" creationId="{35D4FCBD-A055-7CD4-7884-67DA89C25BED}"/>
          </ac:spMkLst>
        </pc:spChg>
      </pc:sldChg>
      <pc:sldChg chg="delSp mod">
        <pc:chgData name="Lisa Hanson" userId="40e23b00-b7a5-4f3f-a4f3-936f2b70862e" providerId="ADAL" clId="{38117DBF-C941-4851-AE3A-DD569932F903}" dt="2022-11-09T16:06:05.035" v="44" actId="478"/>
        <pc:sldMkLst>
          <pc:docMk/>
          <pc:sldMk cId="142892518" sldId="296"/>
        </pc:sldMkLst>
        <pc:spChg chg="del">
          <ac:chgData name="Lisa Hanson" userId="40e23b00-b7a5-4f3f-a4f3-936f2b70862e" providerId="ADAL" clId="{38117DBF-C941-4851-AE3A-DD569932F903}" dt="2022-11-09T16:06:05.035" v="44" actId="478"/>
          <ac:spMkLst>
            <pc:docMk/>
            <pc:sldMk cId="142892518" sldId="296"/>
            <ac:spMk id="4" creationId="{35D4FCBD-A055-7CD4-7884-67DA89C25BED}"/>
          </ac:spMkLst>
        </pc:spChg>
      </pc:sldChg>
      <pc:sldChg chg="modSp mod">
        <pc:chgData name="Lisa Hanson" userId="40e23b00-b7a5-4f3f-a4f3-936f2b70862e" providerId="ADAL" clId="{38117DBF-C941-4851-AE3A-DD569932F903}" dt="2022-11-09T16:12:12.716" v="102" actId="1076"/>
        <pc:sldMkLst>
          <pc:docMk/>
          <pc:sldMk cId="2224672746" sldId="297"/>
        </pc:sldMkLst>
        <pc:picChg chg="mod">
          <ac:chgData name="Lisa Hanson" userId="40e23b00-b7a5-4f3f-a4f3-936f2b70862e" providerId="ADAL" clId="{38117DBF-C941-4851-AE3A-DD569932F903}" dt="2022-11-09T16:12:09.111" v="101" actId="1076"/>
          <ac:picMkLst>
            <pc:docMk/>
            <pc:sldMk cId="2224672746" sldId="297"/>
            <ac:picMk id="16" creationId="{6DF9C187-EE1A-A5E7-2C3D-A7973A72B03A}"/>
          </ac:picMkLst>
        </pc:picChg>
        <pc:picChg chg="mod">
          <ac:chgData name="Lisa Hanson" userId="40e23b00-b7a5-4f3f-a4f3-936f2b70862e" providerId="ADAL" clId="{38117DBF-C941-4851-AE3A-DD569932F903}" dt="2022-11-09T16:12:12.716" v="102" actId="1076"/>
          <ac:picMkLst>
            <pc:docMk/>
            <pc:sldMk cId="2224672746" sldId="297"/>
            <ac:picMk id="17" creationId="{F10A651F-2C30-0B82-B4CD-C1870F828BAD}"/>
          </ac:picMkLst>
        </pc:picChg>
      </pc:sldChg>
      <pc:sldChg chg="modSp">
        <pc:chgData name="Lisa Hanson" userId="40e23b00-b7a5-4f3f-a4f3-936f2b70862e" providerId="ADAL" clId="{38117DBF-C941-4851-AE3A-DD569932F903}" dt="2022-11-09T16:12:25.487" v="103" actId="255"/>
        <pc:sldMkLst>
          <pc:docMk/>
          <pc:sldMk cId="3316549263" sldId="299"/>
        </pc:sldMkLst>
        <pc:spChg chg="mod">
          <ac:chgData name="Lisa Hanson" userId="40e23b00-b7a5-4f3f-a4f3-936f2b70862e" providerId="ADAL" clId="{38117DBF-C941-4851-AE3A-DD569932F903}" dt="2022-11-09T16:12:25.487" v="103" actId="255"/>
          <ac:spMkLst>
            <pc:docMk/>
            <pc:sldMk cId="3316549263" sldId="299"/>
            <ac:spMk id="6" creationId="{594147CE-CE74-4425-8AF4-93D19CFCF60C}"/>
          </ac:spMkLst>
        </pc:spChg>
      </pc:sldChg>
    </pc:docChg>
  </pc:docChgLst>
  <pc:docChgLst>
    <pc:chgData name="Maxine Gillway" userId="S::mlmlg@bristol.ac.uk::7ddd4495-5fa7-492d-9190-c109289aec2d" providerId="AD" clId="Web-{CD6AB165-E9D9-A84C-284C-5FDE1C289E3B}"/>
    <pc:docChg chg="addSld modSld sldOrd">
      <pc:chgData name="Maxine Gillway" userId="S::mlmlg@bristol.ac.uk::7ddd4495-5fa7-492d-9190-c109289aec2d" providerId="AD" clId="Web-{CD6AB165-E9D9-A84C-284C-5FDE1C289E3B}" dt="2022-10-28T13:44:16.744" v="612" actId="20577"/>
      <pc:docMkLst>
        <pc:docMk/>
      </pc:docMkLst>
      <pc:sldChg chg="modSp">
        <pc:chgData name="Maxine Gillway" userId="S::mlmlg@bristol.ac.uk::7ddd4495-5fa7-492d-9190-c109289aec2d" providerId="AD" clId="Web-{CD6AB165-E9D9-A84C-284C-5FDE1C289E3B}" dt="2022-10-28T13:43:59.259" v="611" actId="20577"/>
        <pc:sldMkLst>
          <pc:docMk/>
          <pc:sldMk cId="1107859509" sldId="258"/>
        </pc:sldMkLst>
        <pc:spChg chg="mod">
          <ac:chgData name="Maxine Gillway" userId="S::mlmlg@bristol.ac.uk::7ddd4495-5fa7-492d-9190-c109289aec2d" providerId="AD" clId="Web-{CD6AB165-E9D9-A84C-284C-5FDE1C289E3B}" dt="2022-10-28T13:43:59.259" v="611" actId="20577"/>
          <ac:spMkLst>
            <pc:docMk/>
            <pc:sldMk cId="1107859509" sldId="258"/>
            <ac:spMk id="7" creationId="{0A225FF3-E7AB-49A0-BD67-75354B0D4CE0}"/>
          </ac:spMkLst>
        </pc:spChg>
      </pc:sldChg>
      <pc:sldChg chg="modSp modNotes">
        <pc:chgData name="Maxine Gillway" userId="S::mlmlg@bristol.ac.uk::7ddd4495-5fa7-492d-9190-c109289aec2d" providerId="AD" clId="Web-{CD6AB165-E9D9-A84C-284C-5FDE1C289E3B}" dt="2022-10-28T13:44:16.744" v="612" actId="20577"/>
        <pc:sldMkLst>
          <pc:docMk/>
          <pc:sldMk cId="381162322" sldId="259"/>
        </pc:sldMkLst>
        <pc:spChg chg="mod">
          <ac:chgData name="Maxine Gillway" userId="S::mlmlg@bristol.ac.uk::7ddd4495-5fa7-492d-9190-c109289aec2d" providerId="AD" clId="Web-{CD6AB165-E9D9-A84C-284C-5FDE1C289E3B}" dt="2022-10-28T12:55:59.334" v="94" actId="20577"/>
          <ac:spMkLst>
            <pc:docMk/>
            <pc:sldMk cId="381162322" sldId="259"/>
            <ac:spMk id="6" creationId="{F1CB052A-EB14-4877-A1CE-B16BD9FA6435}"/>
          </ac:spMkLst>
        </pc:spChg>
        <pc:spChg chg="mod">
          <ac:chgData name="Maxine Gillway" userId="S::mlmlg@bristol.ac.uk::7ddd4495-5fa7-492d-9190-c109289aec2d" providerId="AD" clId="Web-{CD6AB165-E9D9-A84C-284C-5FDE1C289E3B}" dt="2022-10-28T13:44:16.744" v="612" actId="20577"/>
          <ac:spMkLst>
            <pc:docMk/>
            <pc:sldMk cId="381162322" sldId="259"/>
            <ac:spMk id="7" creationId="{0A225FF3-E7AB-49A0-BD67-75354B0D4CE0}"/>
          </ac:spMkLst>
        </pc:spChg>
      </pc:sldChg>
      <pc:sldChg chg="addSp delSp modSp new">
        <pc:chgData name="Maxine Gillway" userId="S::mlmlg@bristol.ac.uk::7ddd4495-5fa7-492d-9190-c109289aec2d" providerId="AD" clId="Web-{CD6AB165-E9D9-A84C-284C-5FDE1C289E3B}" dt="2022-10-28T13:10:08.827" v="177" actId="20577"/>
        <pc:sldMkLst>
          <pc:docMk/>
          <pc:sldMk cId="3603251262" sldId="260"/>
        </pc:sldMkLst>
        <pc:spChg chg="mod">
          <ac:chgData name="Maxine Gillway" userId="S::mlmlg@bristol.ac.uk::7ddd4495-5fa7-492d-9190-c109289aec2d" providerId="AD" clId="Web-{CD6AB165-E9D9-A84C-284C-5FDE1C289E3B}" dt="2022-10-28T13:10:08.827" v="177" actId="20577"/>
          <ac:spMkLst>
            <pc:docMk/>
            <pc:sldMk cId="3603251262" sldId="260"/>
            <ac:spMk id="2" creationId="{8EC4684E-B08B-5A0A-6F3E-79FF88604664}"/>
          </ac:spMkLst>
        </pc:spChg>
        <pc:spChg chg="del">
          <ac:chgData name="Maxine Gillway" userId="S::mlmlg@bristol.ac.uk::7ddd4495-5fa7-492d-9190-c109289aec2d" providerId="AD" clId="Web-{CD6AB165-E9D9-A84C-284C-5FDE1C289E3B}" dt="2022-10-28T13:07:20.635" v="165"/>
          <ac:spMkLst>
            <pc:docMk/>
            <pc:sldMk cId="3603251262" sldId="260"/>
            <ac:spMk id="4" creationId="{EF1513BE-303A-EC10-6553-937E81C9E75D}"/>
          </ac:spMkLst>
        </pc:spChg>
        <pc:picChg chg="add mod ord modCrop">
          <ac:chgData name="Maxine Gillway" userId="S::mlmlg@bristol.ac.uk::7ddd4495-5fa7-492d-9190-c109289aec2d" providerId="AD" clId="Web-{CD6AB165-E9D9-A84C-284C-5FDE1C289E3B}" dt="2022-10-28T13:07:20.635" v="165"/>
          <ac:picMkLst>
            <pc:docMk/>
            <pc:sldMk cId="3603251262" sldId="260"/>
            <ac:picMk id="6" creationId="{20F492A4-2D2F-2186-1D9E-C31444C7312B}"/>
          </ac:picMkLst>
        </pc:picChg>
        <pc:picChg chg="add mod">
          <ac:chgData name="Maxine Gillway" userId="S::mlmlg@bristol.ac.uk::7ddd4495-5fa7-492d-9190-c109289aec2d" providerId="AD" clId="Web-{CD6AB165-E9D9-A84C-284C-5FDE1C289E3B}" dt="2022-10-28T13:09:51.436" v="171" actId="1076"/>
          <ac:picMkLst>
            <pc:docMk/>
            <pc:sldMk cId="3603251262" sldId="260"/>
            <ac:picMk id="7" creationId="{6D1E35BB-3AF4-378B-7F22-1783EC3D087E}"/>
          </ac:picMkLst>
        </pc:picChg>
        <pc:picChg chg="add mod">
          <ac:chgData name="Maxine Gillway" userId="S::mlmlg@bristol.ac.uk::7ddd4495-5fa7-492d-9190-c109289aec2d" providerId="AD" clId="Web-{CD6AB165-E9D9-A84C-284C-5FDE1C289E3B}" dt="2022-10-28T13:09:51.498" v="172" actId="1076"/>
          <ac:picMkLst>
            <pc:docMk/>
            <pc:sldMk cId="3603251262" sldId="260"/>
            <ac:picMk id="8" creationId="{DB40FD73-6DE2-69F0-BEA1-E67DC378BBB8}"/>
          </ac:picMkLst>
        </pc:picChg>
      </pc:sldChg>
      <pc:sldChg chg="addSp delSp modSp new ord">
        <pc:chgData name="Maxine Gillway" userId="S::mlmlg@bristol.ac.uk::7ddd4495-5fa7-492d-9190-c109289aec2d" providerId="AD" clId="Web-{CD6AB165-E9D9-A84C-284C-5FDE1C289E3B}" dt="2022-10-28T13:43:30.743" v="600" actId="20577"/>
        <pc:sldMkLst>
          <pc:docMk/>
          <pc:sldMk cId="2772050101" sldId="261"/>
        </pc:sldMkLst>
        <pc:spChg chg="mod">
          <ac:chgData name="Maxine Gillway" userId="S::mlmlg@bristol.ac.uk::7ddd4495-5fa7-492d-9190-c109289aec2d" providerId="AD" clId="Web-{CD6AB165-E9D9-A84C-284C-5FDE1C289E3B}" dt="2022-10-28T13:26:23.636" v="232" actId="20577"/>
          <ac:spMkLst>
            <pc:docMk/>
            <pc:sldMk cId="2772050101" sldId="261"/>
            <ac:spMk id="2" creationId="{255D6175-029D-CD00-EA42-9C25A11CF569}"/>
          </ac:spMkLst>
        </pc:spChg>
        <pc:spChg chg="del mod">
          <ac:chgData name="Maxine Gillway" userId="S::mlmlg@bristol.ac.uk::7ddd4495-5fa7-492d-9190-c109289aec2d" providerId="AD" clId="Web-{CD6AB165-E9D9-A84C-284C-5FDE1C289E3B}" dt="2022-10-28T13:35:36.855" v="317"/>
          <ac:spMkLst>
            <pc:docMk/>
            <pc:sldMk cId="2772050101" sldId="261"/>
            <ac:spMk id="3" creationId="{4453A1D4-5E9A-FE21-4FE5-2F7334BCC9F2}"/>
          </ac:spMkLst>
        </pc:spChg>
        <pc:spChg chg="del">
          <ac:chgData name="Maxine Gillway" userId="S::mlmlg@bristol.ac.uk::7ddd4495-5fa7-492d-9190-c109289aec2d" providerId="AD" clId="Web-{CD6AB165-E9D9-A84C-284C-5FDE1C289E3B}" dt="2022-10-28T13:35:38.886" v="318"/>
          <ac:spMkLst>
            <pc:docMk/>
            <pc:sldMk cId="2772050101" sldId="261"/>
            <ac:spMk id="4" creationId="{F2817037-82F2-88A5-E7FB-888A6CA81CB6}"/>
          </ac:spMkLst>
        </pc:spChg>
        <pc:spChg chg="del">
          <ac:chgData name="Maxine Gillway" userId="S::mlmlg@bristol.ac.uk::7ddd4495-5fa7-492d-9190-c109289aec2d" providerId="AD" clId="Web-{CD6AB165-E9D9-A84C-284C-5FDE1C289E3B}" dt="2022-10-28T13:35:42.792" v="319"/>
          <ac:spMkLst>
            <pc:docMk/>
            <pc:sldMk cId="2772050101" sldId="261"/>
            <ac:spMk id="5" creationId="{C3D287DB-3BC0-EE31-BA32-15E21752BC1D}"/>
          </ac:spMkLst>
        </pc:spChg>
        <pc:spChg chg="add mod">
          <ac:chgData name="Maxine Gillway" userId="S::mlmlg@bristol.ac.uk::7ddd4495-5fa7-492d-9190-c109289aec2d" providerId="AD" clId="Web-{CD6AB165-E9D9-A84C-284C-5FDE1C289E3B}" dt="2022-10-28T13:43:30.743" v="600" actId="20577"/>
          <ac:spMkLst>
            <pc:docMk/>
            <pc:sldMk cId="2772050101" sldId="261"/>
            <ac:spMk id="6" creationId="{669CB966-0158-4A23-BC5A-5070F3212CD5}"/>
          </ac:spMkLst>
        </pc:spChg>
        <pc:graphicFrameChg chg="add mod modGraphic">
          <ac:chgData name="Maxine Gillway" userId="S::mlmlg@bristol.ac.uk::7ddd4495-5fa7-492d-9190-c109289aec2d" providerId="AD" clId="Web-{CD6AB165-E9D9-A84C-284C-5FDE1C289E3B}" dt="2022-10-28T13:42:20.475" v="585"/>
          <ac:graphicFrameMkLst>
            <pc:docMk/>
            <pc:sldMk cId="2772050101" sldId="261"/>
            <ac:graphicFrameMk id="7" creationId="{96BFAADA-FD0F-172B-47CB-13257127956A}"/>
          </ac:graphicFrameMkLst>
        </pc:graphicFrameChg>
      </pc:sldChg>
      <pc:sldChg chg="addSp delSp modSp new ord">
        <pc:chgData name="Maxine Gillway" userId="S::mlmlg@bristol.ac.uk::7ddd4495-5fa7-492d-9190-c109289aec2d" providerId="AD" clId="Web-{CD6AB165-E9D9-A84C-284C-5FDE1C289E3B}" dt="2022-10-28T13:35:05.901" v="311" actId="20577"/>
        <pc:sldMkLst>
          <pc:docMk/>
          <pc:sldMk cId="2113788525" sldId="262"/>
        </pc:sldMkLst>
        <pc:spChg chg="mod">
          <ac:chgData name="Maxine Gillway" userId="S::mlmlg@bristol.ac.uk::7ddd4495-5fa7-492d-9190-c109289aec2d" providerId="AD" clId="Web-{CD6AB165-E9D9-A84C-284C-5FDE1C289E3B}" dt="2022-10-28T13:27:03.793" v="237" actId="20577"/>
          <ac:spMkLst>
            <pc:docMk/>
            <pc:sldMk cId="2113788525" sldId="262"/>
            <ac:spMk id="2" creationId="{979D0944-8352-F537-45CE-4DA82A9D6312}"/>
          </ac:spMkLst>
        </pc:spChg>
        <pc:spChg chg="del">
          <ac:chgData name="Maxine Gillway" userId="S::mlmlg@bristol.ac.uk::7ddd4495-5fa7-492d-9190-c109289aec2d" providerId="AD" clId="Web-{CD6AB165-E9D9-A84C-284C-5FDE1C289E3B}" dt="2022-10-28T13:33:16.179" v="285"/>
          <ac:spMkLst>
            <pc:docMk/>
            <pc:sldMk cId="2113788525" sldId="262"/>
            <ac:spMk id="3" creationId="{60F5CDD5-19D5-B708-FBCF-00E0FC56DBC5}"/>
          </ac:spMkLst>
        </pc:spChg>
        <pc:spChg chg="del">
          <ac:chgData name="Maxine Gillway" userId="S::mlmlg@bristol.ac.uk::7ddd4495-5fa7-492d-9190-c109289aec2d" providerId="AD" clId="Web-{CD6AB165-E9D9-A84C-284C-5FDE1C289E3B}" dt="2022-10-28T13:33:17.460" v="286"/>
          <ac:spMkLst>
            <pc:docMk/>
            <pc:sldMk cId="2113788525" sldId="262"/>
            <ac:spMk id="4" creationId="{7DFF5525-FFA7-D033-00DD-6634B5376D38}"/>
          </ac:spMkLst>
        </pc:spChg>
        <pc:spChg chg="del">
          <ac:chgData name="Maxine Gillway" userId="S::mlmlg@bristol.ac.uk::7ddd4495-5fa7-492d-9190-c109289aec2d" providerId="AD" clId="Web-{CD6AB165-E9D9-A84C-284C-5FDE1C289E3B}" dt="2022-10-28T13:33:19.085" v="287"/>
          <ac:spMkLst>
            <pc:docMk/>
            <pc:sldMk cId="2113788525" sldId="262"/>
            <ac:spMk id="5" creationId="{1A81309F-B259-2BCE-7FC1-1C6E39FCC345}"/>
          </ac:spMkLst>
        </pc:spChg>
        <pc:spChg chg="add mod">
          <ac:chgData name="Maxine Gillway" userId="S::mlmlg@bristol.ac.uk::7ddd4495-5fa7-492d-9190-c109289aec2d" providerId="AD" clId="Web-{CD6AB165-E9D9-A84C-284C-5FDE1C289E3B}" dt="2022-10-28T13:35:05.901" v="311" actId="20577"/>
          <ac:spMkLst>
            <pc:docMk/>
            <pc:sldMk cId="2113788525" sldId="262"/>
            <ac:spMk id="6" creationId="{954C0841-8D7E-4DD3-48E4-60C90344DE55}"/>
          </ac:spMkLst>
        </pc:spChg>
      </pc:sldChg>
      <pc:sldChg chg="addSp delSp modSp new ord">
        <pc:chgData name="Maxine Gillway" userId="S::mlmlg@bristol.ac.uk::7ddd4495-5fa7-492d-9190-c109289aec2d" providerId="AD" clId="Web-{CD6AB165-E9D9-A84C-284C-5FDE1C289E3B}" dt="2022-10-28T13:30:42.284" v="267" actId="20577"/>
        <pc:sldMkLst>
          <pc:docMk/>
          <pc:sldMk cId="3482208514" sldId="263"/>
        </pc:sldMkLst>
        <pc:spChg chg="mod">
          <ac:chgData name="Maxine Gillway" userId="S::mlmlg@bristol.ac.uk::7ddd4495-5fa7-492d-9190-c109289aec2d" providerId="AD" clId="Web-{CD6AB165-E9D9-A84C-284C-5FDE1C289E3B}" dt="2022-10-28T13:30:42.284" v="267" actId="20577"/>
          <ac:spMkLst>
            <pc:docMk/>
            <pc:sldMk cId="3482208514" sldId="263"/>
            <ac:spMk id="2" creationId="{396D75FA-EE76-AE30-1531-AB4F885C88E5}"/>
          </ac:spMkLst>
        </pc:spChg>
        <pc:spChg chg="del">
          <ac:chgData name="Maxine Gillway" userId="S::mlmlg@bristol.ac.uk::7ddd4495-5fa7-492d-9190-c109289aec2d" providerId="AD" clId="Web-{CD6AB165-E9D9-A84C-284C-5FDE1C289E3B}" dt="2022-10-28T13:28:32.280" v="247"/>
          <ac:spMkLst>
            <pc:docMk/>
            <pc:sldMk cId="3482208514" sldId="263"/>
            <ac:spMk id="3" creationId="{F760CA78-DE96-8951-274A-04AA40C89878}"/>
          </ac:spMkLst>
        </pc:spChg>
        <pc:spChg chg="del">
          <ac:chgData name="Maxine Gillway" userId="S::mlmlg@bristol.ac.uk::7ddd4495-5fa7-492d-9190-c109289aec2d" providerId="AD" clId="Web-{CD6AB165-E9D9-A84C-284C-5FDE1C289E3B}" dt="2022-10-28T13:28:33.530" v="248"/>
          <ac:spMkLst>
            <pc:docMk/>
            <pc:sldMk cId="3482208514" sldId="263"/>
            <ac:spMk id="4" creationId="{E294E7A3-1C8D-57BA-3760-D8F10244F086}"/>
          </ac:spMkLst>
        </pc:spChg>
        <pc:spChg chg="del">
          <ac:chgData name="Maxine Gillway" userId="S::mlmlg@bristol.ac.uk::7ddd4495-5fa7-492d-9190-c109289aec2d" providerId="AD" clId="Web-{CD6AB165-E9D9-A84C-284C-5FDE1C289E3B}" dt="2022-10-28T13:28:35.733" v="249"/>
          <ac:spMkLst>
            <pc:docMk/>
            <pc:sldMk cId="3482208514" sldId="263"/>
            <ac:spMk id="5" creationId="{CC0B88B2-D742-D3A6-7E47-94B65C9A9DF1}"/>
          </ac:spMkLst>
        </pc:spChg>
        <pc:spChg chg="add mod">
          <ac:chgData name="Maxine Gillway" userId="S::mlmlg@bristol.ac.uk::7ddd4495-5fa7-492d-9190-c109289aec2d" providerId="AD" clId="Web-{CD6AB165-E9D9-A84C-284C-5FDE1C289E3B}" dt="2022-10-28T13:29:47.657" v="254" actId="14100"/>
          <ac:spMkLst>
            <pc:docMk/>
            <pc:sldMk cId="3482208514" sldId="263"/>
            <ac:spMk id="6" creationId="{335390E3-EDB5-1AA3-2AB9-EC956B1CA3D2}"/>
          </ac:spMkLst>
        </pc:spChg>
        <pc:spChg chg="add mod">
          <ac:chgData name="Maxine Gillway" userId="S::mlmlg@bristol.ac.uk::7ddd4495-5fa7-492d-9190-c109289aec2d" providerId="AD" clId="Web-{CD6AB165-E9D9-A84C-284C-5FDE1C289E3B}" dt="2022-10-28T13:30:30.190" v="265" actId="20577"/>
          <ac:spMkLst>
            <pc:docMk/>
            <pc:sldMk cId="3482208514" sldId="263"/>
            <ac:spMk id="7" creationId="{7A744536-0356-898D-B855-567A71EDF1A8}"/>
          </ac:spMkLst>
        </pc:spChg>
      </pc:sldChg>
      <pc:sldChg chg="addSp delSp modSp new">
        <pc:chgData name="Maxine Gillway" userId="S::mlmlg@bristol.ac.uk::7ddd4495-5fa7-492d-9190-c109289aec2d" providerId="AD" clId="Web-{CD6AB165-E9D9-A84C-284C-5FDE1C289E3B}" dt="2022-10-28T13:32:05.927" v="284" actId="1076"/>
        <pc:sldMkLst>
          <pc:docMk/>
          <pc:sldMk cId="292609578" sldId="264"/>
        </pc:sldMkLst>
        <pc:spChg chg="mod">
          <ac:chgData name="Maxine Gillway" userId="S::mlmlg@bristol.ac.uk::7ddd4495-5fa7-492d-9190-c109289aec2d" providerId="AD" clId="Web-{CD6AB165-E9D9-A84C-284C-5FDE1C289E3B}" dt="2022-10-28T13:31:07.331" v="277" actId="20577"/>
          <ac:spMkLst>
            <pc:docMk/>
            <pc:sldMk cId="292609578" sldId="264"/>
            <ac:spMk id="2" creationId="{94A978CC-6A97-007A-308F-6FD99233E123}"/>
          </ac:spMkLst>
        </pc:spChg>
        <pc:spChg chg="del">
          <ac:chgData name="Maxine Gillway" userId="S::mlmlg@bristol.ac.uk::7ddd4495-5fa7-492d-9190-c109289aec2d" providerId="AD" clId="Web-{CD6AB165-E9D9-A84C-284C-5FDE1C289E3B}" dt="2022-10-28T13:31:09.613" v="278"/>
          <ac:spMkLst>
            <pc:docMk/>
            <pc:sldMk cId="292609578" sldId="264"/>
            <ac:spMk id="3" creationId="{12281F33-4D09-726E-91A7-6DDA8E78ECFE}"/>
          </ac:spMkLst>
        </pc:spChg>
        <pc:spChg chg="del">
          <ac:chgData name="Maxine Gillway" userId="S::mlmlg@bristol.ac.uk::7ddd4495-5fa7-492d-9190-c109289aec2d" providerId="AD" clId="Web-{CD6AB165-E9D9-A84C-284C-5FDE1C289E3B}" dt="2022-10-28T13:31:11.113" v="279"/>
          <ac:spMkLst>
            <pc:docMk/>
            <pc:sldMk cId="292609578" sldId="264"/>
            <ac:spMk id="4" creationId="{BFEF82BB-C3BF-8038-33D6-2835CE1AC7FD}"/>
          </ac:spMkLst>
        </pc:spChg>
        <pc:spChg chg="del">
          <ac:chgData name="Maxine Gillway" userId="S::mlmlg@bristol.ac.uk::7ddd4495-5fa7-492d-9190-c109289aec2d" providerId="AD" clId="Web-{CD6AB165-E9D9-A84C-284C-5FDE1C289E3B}" dt="2022-10-28T13:31:12.550" v="280"/>
          <ac:spMkLst>
            <pc:docMk/>
            <pc:sldMk cId="292609578" sldId="264"/>
            <ac:spMk id="5" creationId="{55F77112-CBF3-7BEA-77CD-FC5C9E43BB58}"/>
          </ac:spMkLst>
        </pc:spChg>
        <pc:picChg chg="add mod">
          <ac:chgData name="Maxine Gillway" userId="S::mlmlg@bristol.ac.uk::7ddd4495-5fa7-492d-9190-c109289aec2d" providerId="AD" clId="Web-{CD6AB165-E9D9-A84C-284C-5FDE1C289E3B}" dt="2022-10-28T13:32:05.927" v="284" actId="1076"/>
          <ac:picMkLst>
            <pc:docMk/>
            <pc:sldMk cId="292609578" sldId="264"/>
            <ac:picMk id="6" creationId="{07B59104-93D5-D0C3-BC52-68FA2723E1E2}"/>
          </ac:picMkLst>
        </pc:picChg>
      </pc:sldChg>
    </pc:docChg>
  </pc:docChgLst>
  <pc:docChgLst>
    <pc:chgData name="Maxine Gillway" userId="S::mlmlg@bristol.ac.uk::7ddd4495-5fa7-492d-9190-c109289aec2d" providerId="AD" clId="Web-{A3488EE3-1950-4AF4-ECF4-89BBEA972EE4}"/>
    <pc:docChg chg="modSld">
      <pc:chgData name="Maxine Gillway" userId="S::mlmlg@bristol.ac.uk::7ddd4495-5fa7-492d-9190-c109289aec2d" providerId="AD" clId="Web-{A3488EE3-1950-4AF4-ECF4-89BBEA972EE4}" dt="2022-11-07T09:43:58.498" v="83"/>
      <pc:docMkLst>
        <pc:docMk/>
      </pc:docMkLst>
      <pc:sldChg chg="modSp addAnim modAnim modNotes">
        <pc:chgData name="Maxine Gillway" userId="S::mlmlg@bristol.ac.uk::7ddd4495-5fa7-492d-9190-c109289aec2d" providerId="AD" clId="Web-{A3488EE3-1950-4AF4-ECF4-89BBEA972EE4}" dt="2022-11-07T09:43:58.498" v="83"/>
        <pc:sldMkLst>
          <pc:docMk/>
          <pc:sldMk cId="2497983305" sldId="273"/>
        </pc:sldMkLst>
        <pc:spChg chg="mod">
          <ac:chgData name="Maxine Gillway" userId="S::mlmlg@bristol.ac.uk::7ddd4495-5fa7-492d-9190-c109289aec2d" providerId="AD" clId="Web-{A3488EE3-1950-4AF4-ECF4-89BBEA972EE4}" dt="2022-11-07T09:42:50.747" v="63"/>
          <ac:spMkLst>
            <pc:docMk/>
            <pc:sldMk cId="2497983305" sldId="273"/>
            <ac:spMk id="3" creationId="{6F06B095-5FEA-E89D-D18C-1A4B60F64E18}"/>
          </ac:spMkLst>
        </pc:spChg>
      </pc:sldChg>
    </pc:docChg>
  </pc:docChgLst>
  <pc:docChgLst>
    <pc:chgData name="Lisa Hanson" userId="S::lh14106@bristol.ac.uk::40e23b00-b7a5-4f3f-a4f3-936f2b70862e" providerId="AD" clId="Web-{0EC08B2C-25DA-1EE6-07C7-EBD946B9EF2C}"/>
    <pc:docChg chg="addSld modSld sldOrd">
      <pc:chgData name="Lisa Hanson" userId="S::lh14106@bristol.ac.uk::40e23b00-b7a5-4f3f-a4f3-936f2b70862e" providerId="AD" clId="Web-{0EC08B2C-25DA-1EE6-07C7-EBD946B9EF2C}" dt="2022-11-08T11:26:51.681" v="74" actId="1076"/>
      <pc:docMkLst>
        <pc:docMk/>
      </pc:docMkLst>
      <pc:sldChg chg="modSp">
        <pc:chgData name="Lisa Hanson" userId="S::lh14106@bristol.ac.uk::40e23b00-b7a5-4f3f-a4f3-936f2b70862e" providerId="AD" clId="Web-{0EC08B2C-25DA-1EE6-07C7-EBD946B9EF2C}" dt="2022-11-08T11:08:08.429" v="5" actId="20577"/>
        <pc:sldMkLst>
          <pc:docMk/>
          <pc:sldMk cId="46478229" sldId="281"/>
        </pc:sldMkLst>
        <pc:spChg chg="mod">
          <ac:chgData name="Lisa Hanson" userId="S::lh14106@bristol.ac.uk::40e23b00-b7a5-4f3f-a4f3-936f2b70862e" providerId="AD" clId="Web-{0EC08B2C-25DA-1EE6-07C7-EBD946B9EF2C}" dt="2022-11-08T11:08:08.429" v="5" actId="20577"/>
          <ac:spMkLst>
            <pc:docMk/>
            <pc:sldMk cId="46478229" sldId="281"/>
            <ac:spMk id="11" creationId="{B4F7BBAD-91AF-4517-B588-96F8D227E4E6}"/>
          </ac:spMkLst>
        </pc:spChg>
      </pc:sldChg>
      <pc:sldChg chg="ord">
        <pc:chgData name="Lisa Hanson" userId="S::lh14106@bristol.ac.uk::40e23b00-b7a5-4f3f-a4f3-936f2b70862e" providerId="AD" clId="Web-{0EC08B2C-25DA-1EE6-07C7-EBD946B9EF2C}" dt="2022-11-08T11:03:44.905" v="1"/>
        <pc:sldMkLst>
          <pc:docMk/>
          <pc:sldMk cId="968457879" sldId="290"/>
        </pc:sldMkLst>
      </pc:sldChg>
      <pc:sldChg chg="ord">
        <pc:chgData name="Lisa Hanson" userId="S::lh14106@bristol.ac.uk::40e23b00-b7a5-4f3f-a4f3-936f2b70862e" providerId="AD" clId="Web-{0EC08B2C-25DA-1EE6-07C7-EBD946B9EF2C}" dt="2022-11-08T11:03:15.373" v="0"/>
        <pc:sldMkLst>
          <pc:docMk/>
          <pc:sldMk cId="1589727039" sldId="291"/>
        </pc:sldMkLst>
      </pc:sldChg>
      <pc:sldChg chg="modSp">
        <pc:chgData name="Lisa Hanson" userId="S::lh14106@bristol.ac.uk::40e23b00-b7a5-4f3f-a4f3-936f2b70862e" providerId="AD" clId="Web-{0EC08B2C-25DA-1EE6-07C7-EBD946B9EF2C}" dt="2022-11-08T11:26:51.681" v="74" actId="1076"/>
        <pc:sldMkLst>
          <pc:docMk/>
          <pc:sldMk cId="3858796050" sldId="293"/>
        </pc:sldMkLst>
        <pc:picChg chg="mod">
          <ac:chgData name="Lisa Hanson" userId="S::lh14106@bristol.ac.uk::40e23b00-b7a5-4f3f-a4f3-936f2b70862e" providerId="AD" clId="Web-{0EC08B2C-25DA-1EE6-07C7-EBD946B9EF2C}" dt="2022-11-08T11:26:51.681" v="74" actId="1076"/>
          <ac:picMkLst>
            <pc:docMk/>
            <pc:sldMk cId="3858796050" sldId="293"/>
            <ac:picMk id="5" creationId="{FB7541B4-973B-E1B3-CF8B-C910B05975EC}"/>
          </ac:picMkLst>
        </pc:picChg>
      </pc:sldChg>
      <pc:sldChg chg="modSp addAnim modAnim">
        <pc:chgData name="Lisa Hanson" userId="S::lh14106@bristol.ac.uk::40e23b00-b7a5-4f3f-a4f3-936f2b70862e" providerId="AD" clId="Web-{0EC08B2C-25DA-1EE6-07C7-EBD946B9EF2C}" dt="2022-11-08T11:26:34.212" v="73"/>
        <pc:sldMkLst>
          <pc:docMk/>
          <pc:sldMk cId="142892518" sldId="296"/>
        </pc:sldMkLst>
        <pc:picChg chg="mod">
          <ac:chgData name="Lisa Hanson" userId="S::lh14106@bristol.ac.uk::40e23b00-b7a5-4f3f-a4f3-936f2b70862e" providerId="AD" clId="Web-{0EC08B2C-25DA-1EE6-07C7-EBD946B9EF2C}" dt="2022-11-08T11:26:21.336" v="63" actId="1076"/>
          <ac:picMkLst>
            <pc:docMk/>
            <pc:sldMk cId="142892518" sldId="296"/>
            <ac:picMk id="2" creationId="{CA6082B7-58D9-F994-4FA5-2C127C75F9EA}"/>
          </ac:picMkLst>
        </pc:picChg>
        <pc:picChg chg="mod">
          <ac:chgData name="Lisa Hanson" userId="S::lh14106@bristol.ac.uk::40e23b00-b7a5-4f3f-a4f3-936f2b70862e" providerId="AD" clId="Web-{0EC08B2C-25DA-1EE6-07C7-EBD946B9EF2C}" dt="2022-11-08T11:26:24.446" v="65" actId="1076"/>
          <ac:picMkLst>
            <pc:docMk/>
            <pc:sldMk cId="142892518" sldId="296"/>
            <ac:picMk id="5" creationId="{CDD16D19-59B0-2B2F-BCE0-DBDA39E6EC15}"/>
          </ac:picMkLst>
        </pc:picChg>
        <pc:picChg chg="mod">
          <ac:chgData name="Lisa Hanson" userId="S::lh14106@bristol.ac.uk::40e23b00-b7a5-4f3f-a4f3-936f2b70862e" providerId="AD" clId="Web-{0EC08B2C-25DA-1EE6-07C7-EBD946B9EF2C}" dt="2022-11-08T11:26:25.227" v="66" actId="1076"/>
          <ac:picMkLst>
            <pc:docMk/>
            <pc:sldMk cId="142892518" sldId="296"/>
            <ac:picMk id="6" creationId="{87E41456-2E04-1D4C-B74F-D15AE637F9D9}"/>
          </ac:picMkLst>
        </pc:picChg>
        <pc:picChg chg="mod">
          <ac:chgData name="Lisa Hanson" userId="S::lh14106@bristol.ac.uk::40e23b00-b7a5-4f3f-a4f3-936f2b70862e" providerId="AD" clId="Web-{0EC08B2C-25DA-1EE6-07C7-EBD946B9EF2C}" dt="2022-11-08T11:26:26.430" v="67" actId="1076"/>
          <ac:picMkLst>
            <pc:docMk/>
            <pc:sldMk cId="142892518" sldId="296"/>
            <ac:picMk id="8" creationId="{C287C714-A682-C031-E14E-B30E311B0C61}"/>
          </ac:picMkLst>
        </pc:picChg>
      </pc:sldChg>
      <pc:sldChg chg="addSp delSp modSp delAnim">
        <pc:chgData name="Lisa Hanson" userId="S::lh14106@bristol.ac.uk::40e23b00-b7a5-4f3f-a4f3-936f2b70862e" providerId="AD" clId="Web-{0EC08B2C-25DA-1EE6-07C7-EBD946B9EF2C}" dt="2022-11-08T11:23:37.191" v="62"/>
        <pc:sldMkLst>
          <pc:docMk/>
          <pc:sldMk cId="2224672746" sldId="297"/>
        </pc:sldMkLst>
        <pc:spChg chg="mod">
          <ac:chgData name="Lisa Hanson" userId="S::lh14106@bristol.ac.uk::40e23b00-b7a5-4f3f-a4f3-936f2b70862e" providerId="AD" clId="Web-{0EC08B2C-25DA-1EE6-07C7-EBD946B9EF2C}" dt="2022-11-08T11:16:42.163" v="33" actId="14100"/>
          <ac:spMkLst>
            <pc:docMk/>
            <pc:sldMk cId="2224672746" sldId="297"/>
            <ac:spMk id="4" creationId="{D53E593A-D581-4CF3-BA50-E0F91E76459A}"/>
          </ac:spMkLst>
        </pc:spChg>
        <pc:spChg chg="del">
          <ac:chgData name="Lisa Hanson" userId="S::lh14106@bristol.ac.uk::40e23b00-b7a5-4f3f-a4f3-936f2b70862e" providerId="AD" clId="Web-{0EC08B2C-25DA-1EE6-07C7-EBD946B9EF2C}" dt="2022-11-08T11:16:24.631" v="10"/>
          <ac:spMkLst>
            <pc:docMk/>
            <pc:sldMk cId="2224672746" sldId="297"/>
            <ac:spMk id="6" creationId="{594147CE-CE74-4425-8AF4-93D19CFCF60C}"/>
          </ac:spMkLst>
        </pc:spChg>
        <pc:spChg chg="del">
          <ac:chgData name="Lisa Hanson" userId="S::lh14106@bristol.ac.uk::40e23b00-b7a5-4f3f-a4f3-936f2b70862e" providerId="AD" clId="Web-{0EC08B2C-25DA-1EE6-07C7-EBD946B9EF2C}" dt="2022-11-08T11:16:23.131" v="8"/>
          <ac:spMkLst>
            <pc:docMk/>
            <pc:sldMk cId="2224672746" sldId="297"/>
            <ac:spMk id="7" creationId="{4BA5B90D-9A63-4217-A0F5-A0D09145F312}"/>
          </ac:spMkLst>
        </pc:spChg>
        <pc:spChg chg="del">
          <ac:chgData name="Lisa Hanson" userId="S::lh14106@bristol.ac.uk::40e23b00-b7a5-4f3f-a4f3-936f2b70862e" providerId="AD" clId="Web-{0EC08B2C-25DA-1EE6-07C7-EBD946B9EF2C}" dt="2022-11-08T11:16:25.584" v="11"/>
          <ac:spMkLst>
            <pc:docMk/>
            <pc:sldMk cId="2224672746" sldId="297"/>
            <ac:spMk id="9" creationId="{7F4F661C-63D0-460D-8408-AD3CA1CDD40A}"/>
          </ac:spMkLst>
        </pc:spChg>
        <pc:spChg chg="del">
          <ac:chgData name="Lisa Hanson" userId="S::lh14106@bristol.ac.uk::40e23b00-b7a5-4f3f-a4f3-936f2b70862e" providerId="AD" clId="Web-{0EC08B2C-25DA-1EE6-07C7-EBD946B9EF2C}" dt="2022-11-08T11:16:23.959" v="9"/>
          <ac:spMkLst>
            <pc:docMk/>
            <pc:sldMk cId="2224672746" sldId="297"/>
            <ac:spMk id="10" creationId="{A5970257-B7E8-439D-A4FC-73A4CD139685}"/>
          </ac:spMkLst>
        </pc:spChg>
        <pc:spChg chg="del">
          <ac:chgData name="Lisa Hanson" userId="S::lh14106@bristol.ac.uk::40e23b00-b7a5-4f3f-a4f3-936f2b70862e" providerId="AD" clId="Web-{0EC08B2C-25DA-1EE6-07C7-EBD946B9EF2C}" dt="2022-11-08T11:16:22.303" v="7"/>
          <ac:spMkLst>
            <pc:docMk/>
            <pc:sldMk cId="2224672746" sldId="297"/>
            <ac:spMk id="11" creationId="{B4F7BBAD-91AF-4517-B588-96F8D227E4E6}"/>
          </ac:spMkLst>
        </pc:spChg>
        <pc:graphicFrameChg chg="del mod">
          <ac:chgData name="Lisa Hanson" userId="S::lh14106@bristol.ac.uk::40e23b00-b7a5-4f3f-a4f3-936f2b70862e" providerId="AD" clId="Web-{0EC08B2C-25DA-1EE6-07C7-EBD946B9EF2C}" dt="2022-11-08T11:19:42.840" v="47"/>
          <ac:graphicFrameMkLst>
            <pc:docMk/>
            <pc:sldMk cId="2224672746" sldId="297"/>
            <ac:graphicFrameMk id="3" creationId="{84DB6017-69BA-C225-929E-80C01DE76BE7}"/>
          </ac:graphicFrameMkLst>
        </pc:graphicFrameChg>
        <pc:picChg chg="add del mod">
          <ac:chgData name="Lisa Hanson" userId="S::lh14106@bristol.ac.uk::40e23b00-b7a5-4f3f-a4f3-936f2b70862e" providerId="AD" clId="Web-{0EC08B2C-25DA-1EE6-07C7-EBD946B9EF2C}" dt="2022-11-08T11:18:55.354" v="46"/>
          <ac:picMkLst>
            <pc:docMk/>
            <pc:sldMk cId="2224672746" sldId="297"/>
            <ac:picMk id="2" creationId="{152AC418-36C8-8FDF-3355-D00BC815D081}"/>
          </ac:picMkLst>
        </pc:picChg>
        <pc:picChg chg="del">
          <ac:chgData name="Lisa Hanson" userId="S::lh14106@bristol.ac.uk::40e23b00-b7a5-4f3f-a4f3-936f2b70862e" providerId="AD" clId="Web-{0EC08B2C-25DA-1EE6-07C7-EBD946B9EF2C}" dt="2022-11-08T11:19:45.356" v="52"/>
          <ac:picMkLst>
            <pc:docMk/>
            <pc:sldMk cId="2224672746" sldId="297"/>
            <ac:picMk id="5" creationId="{C681A0F6-1610-4640-699A-6C539C956833}"/>
          </ac:picMkLst>
        </pc:picChg>
        <pc:picChg chg="del mod">
          <ac:chgData name="Lisa Hanson" userId="S::lh14106@bristol.ac.uk::40e23b00-b7a5-4f3f-a4f3-936f2b70862e" providerId="AD" clId="Web-{0EC08B2C-25DA-1EE6-07C7-EBD946B9EF2C}" dt="2022-11-08T11:19:44.887" v="51"/>
          <ac:picMkLst>
            <pc:docMk/>
            <pc:sldMk cId="2224672746" sldId="297"/>
            <ac:picMk id="6" creationId="{7B19B266-371F-D6EE-7CE7-37A64A1597BB}"/>
          </ac:picMkLst>
        </pc:picChg>
        <pc:picChg chg="del mod">
          <ac:chgData name="Lisa Hanson" userId="S::lh14106@bristol.ac.uk::40e23b00-b7a5-4f3f-a4f3-936f2b70862e" providerId="AD" clId="Web-{0EC08B2C-25DA-1EE6-07C7-EBD946B9EF2C}" dt="2022-11-08T11:19:45.747" v="53"/>
          <ac:picMkLst>
            <pc:docMk/>
            <pc:sldMk cId="2224672746" sldId="297"/>
            <ac:picMk id="7" creationId="{987D79EF-2094-2225-6AA8-81D3BF6DBCCE}"/>
          </ac:picMkLst>
        </pc:picChg>
        <pc:picChg chg="del mod">
          <ac:chgData name="Lisa Hanson" userId="S::lh14106@bristol.ac.uk::40e23b00-b7a5-4f3f-a4f3-936f2b70862e" providerId="AD" clId="Web-{0EC08B2C-25DA-1EE6-07C7-EBD946B9EF2C}" dt="2022-11-08T11:19:44.481" v="50"/>
          <ac:picMkLst>
            <pc:docMk/>
            <pc:sldMk cId="2224672746" sldId="297"/>
            <ac:picMk id="8" creationId="{7C94F18D-4D6C-D443-CE5C-02DDCD049BAB}"/>
          </ac:picMkLst>
        </pc:picChg>
        <pc:picChg chg="del mod">
          <ac:chgData name="Lisa Hanson" userId="S::lh14106@bristol.ac.uk::40e23b00-b7a5-4f3f-a4f3-936f2b70862e" providerId="AD" clId="Web-{0EC08B2C-25DA-1EE6-07C7-EBD946B9EF2C}" dt="2022-11-08T11:19:44.012" v="49"/>
          <ac:picMkLst>
            <pc:docMk/>
            <pc:sldMk cId="2224672746" sldId="297"/>
            <ac:picMk id="9" creationId="{B41422DB-D06C-EAAC-8BD6-D4865B00841F}"/>
          </ac:picMkLst>
        </pc:picChg>
        <pc:picChg chg="del mod">
          <ac:chgData name="Lisa Hanson" userId="S::lh14106@bristol.ac.uk::40e23b00-b7a5-4f3f-a4f3-936f2b70862e" providerId="AD" clId="Web-{0EC08B2C-25DA-1EE6-07C7-EBD946B9EF2C}" dt="2022-11-08T11:19:43.528" v="48"/>
          <ac:picMkLst>
            <pc:docMk/>
            <pc:sldMk cId="2224672746" sldId="297"/>
            <ac:picMk id="10" creationId="{AFE59BA4-3FA2-FBA9-C3AE-FF75766D5E59}"/>
          </ac:picMkLst>
        </pc:picChg>
        <pc:picChg chg="add del mod">
          <ac:chgData name="Lisa Hanson" userId="S::lh14106@bristol.ac.uk::40e23b00-b7a5-4f3f-a4f3-936f2b70862e" providerId="AD" clId="Web-{0EC08B2C-25DA-1EE6-07C7-EBD946B9EF2C}" dt="2022-11-08T11:20:47.389" v="57"/>
          <ac:picMkLst>
            <pc:docMk/>
            <pc:sldMk cId="2224672746" sldId="297"/>
            <ac:picMk id="15" creationId="{401C87CF-2261-19AA-3531-4BB5089F4EAD}"/>
          </ac:picMkLst>
        </pc:picChg>
        <pc:picChg chg="add mod modCrop">
          <ac:chgData name="Lisa Hanson" userId="S::lh14106@bristol.ac.uk::40e23b00-b7a5-4f3f-a4f3-936f2b70862e" providerId="AD" clId="Web-{0EC08B2C-25DA-1EE6-07C7-EBD946B9EF2C}" dt="2022-11-08T11:23:37.191" v="62"/>
          <ac:picMkLst>
            <pc:docMk/>
            <pc:sldMk cId="2224672746" sldId="297"/>
            <ac:picMk id="17" creationId="{F10A651F-2C30-0B82-B4CD-C1870F828BAD}"/>
          </ac:picMkLst>
        </pc:picChg>
      </pc:sldChg>
      <pc:sldChg chg="add replId">
        <pc:chgData name="Lisa Hanson" userId="S::lh14106@bristol.ac.uk::40e23b00-b7a5-4f3f-a4f3-936f2b70862e" providerId="AD" clId="Web-{0EC08B2C-25DA-1EE6-07C7-EBD946B9EF2C}" dt="2022-11-08T11:16:17.990" v="6"/>
        <pc:sldMkLst>
          <pc:docMk/>
          <pc:sldMk cId="3316549263" sldId="299"/>
        </pc:sldMkLst>
      </pc:sldChg>
    </pc:docChg>
  </pc:docChgLst>
  <pc:docChgLst>
    <pc:chgData name="Maxine Gillway" userId="S::mlmlg@bristol.ac.uk::7ddd4495-5fa7-492d-9190-c109289aec2d" providerId="AD" clId="Web-{1C99A270-5626-BFF3-4A2D-ADA6271CF79B}"/>
    <pc:docChg chg="modSld sldOrd">
      <pc:chgData name="Maxine Gillway" userId="S::mlmlg@bristol.ac.uk::7ddd4495-5fa7-492d-9190-c109289aec2d" providerId="AD" clId="Web-{1C99A270-5626-BFF3-4A2D-ADA6271CF79B}" dt="2022-11-08T11:22:44.951" v="52" actId="20577"/>
      <pc:docMkLst>
        <pc:docMk/>
      </pc:docMkLst>
      <pc:sldChg chg="ord">
        <pc:chgData name="Maxine Gillway" userId="S::mlmlg@bristol.ac.uk::7ddd4495-5fa7-492d-9190-c109289aec2d" providerId="AD" clId="Web-{1C99A270-5626-BFF3-4A2D-ADA6271CF79B}" dt="2022-11-08T11:03:14.759" v="0"/>
        <pc:sldMkLst>
          <pc:docMk/>
          <pc:sldMk cId="968457879" sldId="290"/>
        </pc:sldMkLst>
      </pc:sldChg>
      <pc:sldChg chg="ord">
        <pc:chgData name="Maxine Gillway" userId="S::mlmlg@bristol.ac.uk::7ddd4495-5fa7-492d-9190-c109289aec2d" providerId="AD" clId="Web-{1C99A270-5626-BFF3-4A2D-ADA6271CF79B}" dt="2022-11-08T11:11:01.570" v="3"/>
        <pc:sldMkLst>
          <pc:docMk/>
          <pc:sldMk cId="3858796050" sldId="293"/>
        </pc:sldMkLst>
      </pc:sldChg>
      <pc:sldChg chg="addSp delSp modSp">
        <pc:chgData name="Maxine Gillway" userId="S::mlmlg@bristol.ac.uk::7ddd4495-5fa7-492d-9190-c109289aec2d" providerId="AD" clId="Web-{1C99A270-5626-BFF3-4A2D-ADA6271CF79B}" dt="2022-11-08T11:22:44.951" v="52" actId="20577"/>
        <pc:sldMkLst>
          <pc:docMk/>
          <pc:sldMk cId="2224672746" sldId="297"/>
        </pc:sldMkLst>
        <pc:spChg chg="mod">
          <ac:chgData name="Maxine Gillway" userId="S::mlmlg@bristol.ac.uk::7ddd4495-5fa7-492d-9190-c109289aec2d" providerId="AD" clId="Web-{1C99A270-5626-BFF3-4A2D-ADA6271CF79B}" dt="2022-11-08T11:22:44.951" v="52" actId="20577"/>
          <ac:spMkLst>
            <pc:docMk/>
            <pc:sldMk cId="2224672746" sldId="297"/>
            <ac:spMk id="4" creationId="{D53E593A-D581-4CF3-BA50-E0F91E76459A}"/>
          </ac:spMkLst>
        </pc:spChg>
        <pc:spChg chg="mod">
          <ac:chgData name="Maxine Gillway" userId="S::mlmlg@bristol.ac.uk::7ddd4495-5fa7-492d-9190-c109289aec2d" providerId="AD" clId="Web-{1C99A270-5626-BFF3-4A2D-ADA6271CF79B}" dt="2022-11-08T11:15:16.906" v="9" actId="20577"/>
          <ac:spMkLst>
            <pc:docMk/>
            <pc:sldMk cId="2224672746" sldId="297"/>
            <ac:spMk id="9" creationId="{7F4F661C-63D0-460D-8408-AD3CA1CDD40A}"/>
          </ac:spMkLst>
        </pc:spChg>
        <pc:graphicFrameChg chg="add del mod">
          <ac:chgData name="Maxine Gillway" userId="S::mlmlg@bristol.ac.uk::7ddd4495-5fa7-492d-9190-c109289aec2d" providerId="AD" clId="Web-{1C99A270-5626-BFF3-4A2D-ADA6271CF79B}" dt="2022-11-08T11:19:43.461" v="18"/>
          <ac:graphicFrameMkLst>
            <pc:docMk/>
            <pc:sldMk cId="2224672746" sldId="297"/>
            <ac:graphicFrameMk id="3" creationId="{84DB6017-69BA-C225-929E-80C01DE76BE7}"/>
          </ac:graphicFrameMkLst>
        </pc:graphicFrameChg>
        <pc:graphicFrameChg chg="add del mod modGraphic">
          <ac:chgData name="Maxine Gillway" userId="S::mlmlg@bristol.ac.uk::7ddd4495-5fa7-492d-9190-c109289aec2d" providerId="AD" clId="Web-{1C99A270-5626-BFF3-4A2D-ADA6271CF79B}" dt="2022-11-08T11:21:20.339" v="42"/>
          <ac:graphicFrameMkLst>
            <pc:docMk/>
            <pc:sldMk cId="2224672746" sldId="297"/>
            <ac:graphicFrameMk id="12" creationId="{9BB52E19-5EE6-2C64-6680-3FC7ED7F66E7}"/>
          </ac:graphicFrameMkLst>
        </pc:graphicFrameChg>
        <pc:picChg chg="add mod">
          <ac:chgData name="Maxine Gillway" userId="S::mlmlg@bristol.ac.uk::7ddd4495-5fa7-492d-9190-c109289aec2d" providerId="AD" clId="Web-{1C99A270-5626-BFF3-4A2D-ADA6271CF79B}" dt="2022-11-08T11:17:49.426" v="11"/>
          <ac:picMkLst>
            <pc:docMk/>
            <pc:sldMk cId="2224672746" sldId="297"/>
            <ac:picMk id="5" creationId="{C681A0F6-1610-4640-699A-6C539C956833}"/>
          </ac:picMkLst>
        </pc:picChg>
        <pc:picChg chg="add mod">
          <ac:chgData name="Maxine Gillway" userId="S::mlmlg@bristol.ac.uk::7ddd4495-5fa7-492d-9190-c109289aec2d" providerId="AD" clId="Web-{1C99A270-5626-BFF3-4A2D-ADA6271CF79B}" dt="2022-11-08T11:17:49.473" v="12"/>
          <ac:picMkLst>
            <pc:docMk/>
            <pc:sldMk cId="2224672746" sldId="297"/>
            <ac:picMk id="6" creationId="{7B19B266-371F-D6EE-7CE7-37A64A1597BB}"/>
          </ac:picMkLst>
        </pc:picChg>
        <pc:picChg chg="add mod">
          <ac:chgData name="Maxine Gillway" userId="S::mlmlg@bristol.ac.uk::7ddd4495-5fa7-492d-9190-c109289aec2d" providerId="AD" clId="Web-{1C99A270-5626-BFF3-4A2D-ADA6271CF79B}" dt="2022-11-08T11:17:49.520" v="13"/>
          <ac:picMkLst>
            <pc:docMk/>
            <pc:sldMk cId="2224672746" sldId="297"/>
            <ac:picMk id="7" creationId="{987D79EF-2094-2225-6AA8-81D3BF6DBCCE}"/>
          </ac:picMkLst>
        </pc:picChg>
        <pc:picChg chg="add mod">
          <ac:chgData name="Maxine Gillway" userId="S::mlmlg@bristol.ac.uk::7ddd4495-5fa7-492d-9190-c109289aec2d" providerId="AD" clId="Web-{1C99A270-5626-BFF3-4A2D-ADA6271CF79B}" dt="2022-11-08T11:17:49.583" v="14"/>
          <ac:picMkLst>
            <pc:docMk/>
            <pc:sldMk cId="2224672746" sldId="297"/>
            <ac:picMk id="8" creationId="{7C94F18D-4D6C-D443-CE5C-02DDCD049BAB}"/>
          </ac:picMkLst>
        </pc:picChg>
        <pc:picChg chg="add del mod">
          <ac:chgData name="Maxine Gillway" userId="S::mlmlg@bristol.ac.uk::7ddd4495-5fa7-492d-9190-c109289aec2d" providerId="AD" clId="Web-{1C99A270-5626-BFF3-4A2D-ADA6271CF79B}" dt="2022-11-08T11:19:44.977" v="19"/>
          <ac:picMkLst>
            <pc:docMk/>
            <pc:sldMk cId="2224672746" sldId="297"/>
            <ac:picMk id="9" creationId="{B41422DB-D06C-EAAC-8BD6-D4865B00841F}"/>
          </ac:picMkLst>
        </pc:picChg>
        <pc:picChg chg="add mod">
          <ac:chgData name="Maxine Gillway" userId="S::mlmlg@bristol.ac.uk::7ddd4495-5fa7-492d-9190-c109289aec2d" providerId="AD" clId="Web-{1C99A270-5626-BFF3-4A2D-ADA6271CF79B}" dt="2022-11-08T11:17:49.692" v="16"/>
          <ac:picMkLst>
            <pc:docMk/>
            <pc:sldMk cId="2224672746" sldId="297"/>
            <ac:picMk id="10" creationId="{AFE59BA4-3FA2-FBA9-C3AE-FF75766D5E59}"/>
          </ac:picMkLst>
        </pc:picChg>
        <pc:picChg chg="add del mod">
          <ac:chgData name="Maxine Gillway" userId="S::mlmlg@bristol.ac.uk::7ddd4495-5fa7-492d-9190-c109289aec2d" providerId="AD" clId="Web-{1C99A270-5626-BFF3-4A2D-ADA6271CF79B}" dt="2022-11-08T11:21:15.276" v="41"/>
          <ac:picMkLst>
            <pc:docMk/>
            <pc:sldMk cId="2224672746" sldId="297"/>
            <ac:picMk id="13" creationId="{313CB387-8592-016C-51A0-E59D7A94760B}"/>
          </ac:picMkLst>
        </pc:picChg>
        <pc:picChg chg="add del mod">
          <ac:chgData name="Maxine Gillway" userId="S::mlmlg@bristol.ac.uk::7ddd4495-5fa7-492d-9190-c109289aec2d" providerId="AD" clId="Web-{1C99A270-5626-BFF3-4A2D-ADA6271CF79B}" dt="2022-11-08T11:21:22.339" v="43"/>
          <ac:picMkLst>
            <pc:docMk/>
            <pc:sldMk cId="2224672746" sldId="297"/>
            <ac:picMk id="14" creationId="{1D07CE1A-ECB1-504B-54B7-444DAD2FF6CB}"/>
          </ac:picMkLst>
        </pc:picChg>
        <pc:picChg chg="add mod">
          <ac:chgData name="Maxine Gillway" userId="S::mlmlg@bristol.ac.uk::7ddd4495-5fa7-492d-9190-c109289aec2d" providerId="AD" clId="Web-{1C99A270-5626-BFF3-4A2D-ADA6271CF79B}" dt="2022-11-08T11:22:03.137" v="48" actId="1076"/>
          <ac:picMkLst>
            <pc:docMk/>
            <pc:sldMk cId="2224672746" sldId="297"/>
            <ac:picMk id="16" creationId="{6DF9C187-EE1A-A5E7-2C3D-A7973A72B03A}"/>
          </ac:picMkLst>
        </pc:picChg>
      </pc:sldChg>
    </pc:docChg>
  </pc:docChgLst>
  <pc:docChgLst>
    <pc:chgData name="Lisa Hanson" userId="S::lh14106@bristol.ac.uk::40e23b00-b7a5-4f3f-a4f3-936f2b70862e" providerId="AD" clId="Web-{B62C1A48-4B86-4BD0-F791-BB18A92947C2}"/>
    <pc:docChg chg="modSld">
      <pc:chgData name="Lisa Hanson" userId="S::lh14106@bristol.ac.uk::40e23b00-b7a5-4f3f-a4f3-936f2b70862e" providerId="AD" clId="Web-{B62C1A48-4B86-4BD0-F791-BB18A92947C2}" dt="2022-11-09T16:15:09.380" v="6"/>
      <pc:docMkLst>
        <pc:docMk/>
      </pc:docMkLst>
      <pc:sldChg chg="modNotes">
        <pc:chgData name="Lisa Hanson" userId="S::lh14106@bristol.ac.uk::40e23b00-b7a5-4f3f-a4f3-936f2b70862e" providerId="AD" clId="Web-{B62C1A48-4B86-4BD0-F791-BB18A92947C2}" dt="2022-11-09T16:15:00.880" v="4"/>
        <pc:sldMkLst>
          <pc:docMk/>
          <pc:sldMk cId="3528100324" sldId="271"/>
        </pc:sldMkLst>
      </pc:sldChg>
      <pc:sldChg chg="modNotes">
        <pc:chgData name="Lisa Hanson" userId="S::lh14106@bristol.ac.uk::40e23b00-b7a5-4f3f-a4f3-936f2b70862e" providerId="AD" clId="Web-{B62C1A48-4B86-4BD0-F791-BB18A92947C2}" dt="2022-11-09T16:14:28.598" v="1"/>
        <pc:sldMkLst>
          <pc:docMk/>
          <pc:sldMk cId="3793901315" sldId="282"/>
        </pc:sldMkLst>
      </pc:sldChg>
      <pc:sldChg chg="modNotes">
        <pc:chgData name="Lisa Hanson" userId="S::lh14106@bristol.ac.uk::40e23b00-b7a5-4f3f-a4f3-936f2b70862e" providerId="AD" clId="Web-{B62C1A48-4B86-4BD0-F791-BB18A92947C2}" dt="2022-11-09T16:14:36.910" v="2"/>
        <pc:sldMkLst>
          <pc:docMk/>
          <pc:sldMk cId="455939817" sldId="286"/>
        </pc:sldMkLst>
      </pc:sldChg>
      <pc:sldChg chg="modNotes">
        <pc:chgData name="Lisa Hanson" userId="S::lh14106@bristol.ac.uk::40e23b00-b7a5-4f3f-a4f3-936f2b70862e" providerId="AD" clId="Web-{B62C1A48-4B86-4BD0-F791-BB18A92947C2}" dt="2022-11-09T16:14:17.566" v="0"/>
        <pc:sldMkLst>
          <pc:docMk/>
          <pc:sldMk cId="291365180" sldId="288"/>
        </pc:sldMkLst>
      </pc:sldChg>
      <pc:sldChg chg="modNotes">
        <pc:chgData name="Lisa Hanson" userId="S::lh14106@bristol.ac.uk::40e23b00-b7a5-4f3f-a4f3-936f2b70862e" providerId="AD" clId="Web-{B62C1A48-4B86-4BD0-F791-BB18A92947C2}" dt="2022-11-09T16:15:05.567" v="5"/>
        <pc:sldMkLst>
          <pc:docMk/>
          <pc:sldMk cId="968457879" sldId="290"/>
        </pc:sldMkLst>
      </pc:sldChg>
      <pc:sldChg chg="modNotes">
        <pc:chgData name="Lisa Hanson" userId="S::lh14106@bristol.ac.uk::40e23b00-b7a5-4f3f-a4f3-936f2b70862e" providerId="AD" clId="Web-{B62C1A48-4B86-4BD0-F791-BB18A92947C2}" dt="2022-11-09T16:15:09.380" v="6"/>
        <pc:sldMkLst>
          <pc:docMk/>
          <pc:sldMk cId="3858796050" sldId="293"/>
        </pc:sldMkLst>
      </pc:sldChg>
      <pc:sldChg chg="modNotes">
        <pc:chgData name="Lisa Hanson" userId="S::lh14106@bristol.ac.uk::40e23b00-b7a5-4f3f-a4f3-936f2b70862e" providerId="AD" clId="Web-{B62C1A48-4B86-4BD0-F791-BB18A92947C2}" dt="2022-11-09T16:14:58.161" v="3"/>
        <pc:sldMkLst>
          <pc:docMk/>
          <pc:sldMk cId="142892518" sldId="296"/>
        </pc:sldMkLst>
      </pc:sldChg>
    </pc:docChg>
  </pc:docChgLst>
  <pc:docChgLst>
    <pc:chgData name="Maxine Gillway" userId="7ddd4495-5fa7-492d-9190-c109289aec2d" providerId="ADAL" clId="{47F45AA0-C0B4-9047-95DC-62131C58A890}"/>
    <pc:docChg chg="delSld modSld">
      <pc:chgData name="Maxine Gillway" userId="7ddd4495-5fa7-492d-9190-c109289aec2d" providerId="ADAL" clId="{47F45AA0-C0B4-9047-95DC-62131C58A890}" dt="2022-11-07T09:53:07.985" v="47"/>
      <pc:docMkLst>
        <pc:docMk/>
      </pc:docMkLst>
      <pc:sldChg chg="modSp del mod modAnim modShow">
        <pc:chgData name="Maxine Gillway" userId="7ddd4495-5fa7-492d-9190-c109289aec2d" providerId="ADAL" clId="{47F45AA0-C0B4-9047-95DC-62131C58A890}" dt="2022-11-07T09:49:02.305" v="10" actId="2696"/>
        <pc:sldMkLst>
          <pc:docMk/>
          <pc:sldMk cId="2497983305" sldId="273"/>
        </pc:sldMkLst>
        <pc:picChg chg="mod">
          <ac:chgData name="Maxine Gillway" userId="7ddd4495-5fa7-492d-9190-c109289aec2d" providerId="ADAL" clId="{47F45AA0-C0B4-9047-95DC-62131C58A890}" dt="2022-11-07T09:47:45.490" v="8" actId="14100"/>
          <ac:picMkLst>
            <pc:docMk/>
            <pc:sldMk cId="2497983305" sldId="273"/>
            <ac:picMk id="13" creationId="{713214F0-7B66-5B0D-FE53-ECC3BC9D8590}"/>
          </ac:picMkLst>
        </pc:picChg>
      </pc:sldChg>
      <pc:sldChg chg="modAnim">
        <pc:chgData name="Maxine Gillway" userId="7ddd4495-5fa7-492d-9190-c109289aec2d" providerId="ADAL" clId="{47F45AA0-C0B4-9047-95DC-62131C58A890}" dt="2022-11-07T09:53:07.985" v="47"/>
        <pc:sldMkLst>
          <pc:docMk/>
          <pc:sldMk cId="3793901315" sldId="282"/>
        </pc:sldMkLst>
      </pc:sldChg>
      <pc:sldChg chg="modSp mod modAnim modNotesTx">
        <pc:chgData name="Maxine Gillway" userId="7ddd4495-5fa7-492d-9190-c109289aec2d" providerId="ADAL" clId="{47F45AA0-C0B4-9047-95DC-62131C58A890}" dt="2022-11-07T09:51:54.101" v="36"/>
        <pc:sldMkLst>
          <pc:docMk/>
          <pc:sldMk cId="291365180" sldId="288"/>
        </pc:sldMkLst>
        <pc:spChg chg="mod">
          <ac:chgData name="Maxine Gillway" userId="7ddd4495-5fa7-492d-9190-c109289aec2d" providerId="ADAL" clId="{47F45AA0-C0B4-9047-95DC-62131C58A890}" dt="2022-11-07T09:51:04.862" v="25" actId="2085"/>
          <ac:spMkLst>
            <pc:docMk/>
            <pc:sldMk cId="291365180" sldId="288"/>
            <ac:spMk id="9" creationId="{F112B5E4-6F15-751A-710F-341D4CF2C80F}"/>
          </ac:spMkLst>
        </pc:spChg>
      </pc:sldChg>
    </pc:docChg>
  </pc:docChgLst>
  <pc:docChgLst>
    <pc:chgData name="Lisa Hanson" userId="S::lh14106@bristol.ac.uk::40e23b00-b7a5-4f3f-a4f3-936f2b70862e" providerId="AD" clId="Web-{3FB8A836-EDEE-A53B-F7A4-AE70E6549028}"/>
    <pc:docChg chg="addSld delSld modSld sldOrd">
      <pc:chgData name="Lisa Hanson" userId="S::lh14106@bristol.ac.uk::40e23b00-b7a5-4f3f-a4f3-936f2b70862e" providerId="AD" clId="Web-{3FB8A836-EDEE-A53B-F7A4-AE70E6549028}" dt="2022-11-07T22:09:34.260" v="278"/>
      <pc:docMkLst>
        <pc:docMk/>
      </pc:docMkLst>
      <pc:sldChg chg="ord">
        <pc:chgData name="Lisa Hanson" userId="S::lh14106@bristol.ac.uk::40e23b00-b7a5-4f3f-a4f3-936f2b70862e" providerId="AD" clId="Web-{3FB8A836-EDEE-A53B-F7A4-AE70E6549028}" dt="2022-11-07T21:26:21.995" v="88"/>
        <pc:sldMkLst>
          <pc:docMk/>
          <pc:sldMk cId="1107859509" sldId="258"/>
        </pc:sldMkLst>
      </pc:sldChg>
      <pc:sldChg chg="modSp del">
        <pc:chgData name="Lisa Hanson" userId="S::lh14106@bristol.ac.uk::40e23b00-b7a5-4f3f-a4f3-936f2b70862e" providerId="AD" clId="Web-{3FB8A836-EDEE-A53B-F7A4-AE70E6549028}" dt="2022-11-07T22:02:50.482" v="225"/>
        <pc:sldMkLst>
          <pc:docMk/>
          <pc:sldMk cId="2772050101" sldId="261"/>
        </pc:sldMkLst>
        <pc:spChg chg="mod">
          <ac:chgData name="Lisa Hanson" userId="S::lh14106@bristol.ac.uk::40e23b00-b7a5-4f3f-a4f3-936f2b70862e" providerId="AD" clId="Web-{3FB8A836-EDEE-A53B-F7A4-AE70E6549028}" dt="2022-11-07T22:00:40.254" v="175" actId="20577"/>
          <ac:spMkLst>
            <pc:docMk/>
            <pc:sldMk cId="2772050101" sldId="261"/>
            <ac:spMk id="2" creationId="{255D6175-029D-CD00-EA42-9C25A11CF569}"/>
          </ac:spMkLst>
        </pc:spChg>
        <pc:spChg chg="mod">
          <ac:chgData name="Lisa Hanson" userId="S::lh14106@bristol.ac.uk::40e23b00-b7a5-4f3f-a4f3-936f2b70862e" providerId="AD" clId="Web-{3FB8A836-EDEE-A53B-F7A4-AE70E6549028}" dt="2022-11-07T22:01:54.134" v="210" actId="20577"/>
          <ac:spMkLst>
            <pc:docMk/>
            <pc:sldMk cId="2772050101" sldId="261"/>
            <ac:spMk id="3" creationId="{2D6AED3A-2D54-C7E5-47DC-4C17051D3569}"/>
          </ac:spMkLst>
        </pc:spChg>
      </pc:sldChg>
      <pc:sldChg chg="modSp del">
        <pc:chgData name="Lisa Hanson" userId="S::lh14106@bristol.ac.uk::40e23b00-b7a5-4f3f-a4f3-936f2b70862e" providerId="AD" clId="Web-{3FB8A836-EDEE-A53B-F7A4-AE70E6549028}" dt="2022-11-07T21:28:45.019" v="142"/>
        <pc:sldMkLst>
          <pc:docMk/>
          <pc:sldMk cId="2113788525" sldId="262"/>
        </pc:sldMkLst>
        <pc:spChg chg="mod">
          <ac:chgData name="Lisa Hanson" userId="S::lh14106@bristol.ac.uk::40e23b00-b7a5-4f3f-a4f3-936f2b70862e" providerId="AD" clId="Web-{3FB8A836-EDEE-A53B-F7A4-AE70E6549028}" dt="2022-11-07T21:27:32.905" v="108" actId="20577"/>
          <ac:spMkLst>
            <pc:docMk/>
            <pc:sldMk cId="2113788525" sldId="262"/>
            <ac:spMk id="2" creationId="{979D0944-8352-F537-45CE-4DA82A9D6312}"/>
          </ac:spMkLst>
        </pc:spChg>
      </pc:sldChg>
      <pc:sldChg chg="modSp del">
        <pc:chgData name="Lisa Hanson" userId="S::lh14106@bristol.ac.uk::40e23b00-b7a5-4f3f-a4f3-936f2b70862e" providerId="AD" clId="Web-{3FB8A836-EDEE-A53B-F7A4-AE70E6549028}" dt="2022-11-07T21:22:48.872" v="32"/>
        <pc:sldMkLst>
          <pc:docMk/>
          <pc:sldMk cId="2459697273" sldId="265"/>
        </pc:sldMkLst>
        <pc:spChg chg="mod">
          <ac:chgData name="Lisa Hanson" userId="S::lh14106@bristol.ac.uk::40e23b00-b7a5-4f3f-a4f3-936f2b70862e" providerId="AD" clId="Web-{3FB8A836-EDEE-A53B-F7A4-AE70E6549028}" dt="2022-11-07T21:22:42.996" v="29" actId="20577"/>
          <ac:spMkLst>
            <pc:docMk/>
            <pc:sldMk cId="2459697273" sldId="265"/>
            <ac:spMk id="2" creationId="{A5D146D0-A94F-DF91-84BF-0A8999635397}"/>
          </ac:spMkLst>
        </pc:spChg>
        <pc:spChg chg="mod">
          <ac:chgData name="Lisa Hanson" userId="S::lh14106@bristol.ac.uk::40e23b00-b7a5-4f3f-a4f3-936f2b70862e" providerId="AD" clId="Web-{3FB8A836-EDEE-A53B-F7A4-AE70E6549028}" dt="2022-11-07T21:21:59.400" v="13" actId="20577"/>
          <ac:spMkLst>
            <pc:docMk/>
            <pc:sldMk cId="2459697273" sldId="265"/>
            <ac:spMk id="3" creationId="{157442A2-C580-166F-E268-7477AAB15482}"/>
          </ac:spMkLst>
        </pc:spChg>
      </pc:sldChg>
      <pc:sldChg chg="delSp del modNotes">
        <pc:chgData name="Lisa Hanson" userId="S::lh14106@bristol.ac.uk::40e23b00-b7a5-4f3f-a4f3-936f2b70862e" providerId="AD" clId="Web-{3FB8A836-EDEE-A53B-F7A4-AE70E6549028}" dt="2022-11-07T21:27:28.515" v="107"/>
        <pc:sldMkLst>
          <pc:docMk/>
          <pc:sldMk cId="832865505" sldId="268"/>
        </pc:sldMkLst>
        <pc:picChg chg="del">
          <ac:chgData name="Lisa Hanson" userId="S::lh14106@bristol.ac.uk::40e23b00-b7a5-4f3f-a4f3-936f2b70862e" providerId="AD" clId="Web-{3FB8A836-EDEE-A53B-F7A4-AE70E6549028}" dt="2022-11-07T21:27:01.560" v="96"/>
          <ac:picMkLst>
            <pc:docMk/>
            <pc:sldMk cId="832865505" sldId="268"/>
            <ac:picMk id="3" creationId="{A41BAA74-48E9-8975-D1BB-F4278A4C6417}"/>
          </ac:picMkLst>
        </pc:picChg>
      </pc:sldChg>
      <pc:sldChg chg="modSp">
        <pc:chgData name="Lisa Hanson" userId="S::lh14106@bristol.ac.uk::40e23b00-b7a5-4f3f-a4f3-936f2b70862e" providerId="AD" clId="Web-{3FB8A836-EDEE-A53B-F7A4-AE70E6549028}" dt="2022-11-07T21:25:28.210" v="78" actId="20577"/>
        <pc:sldMkLst>
          <pc:docMk/>
          <pc:sldMk cId="3790672918" sldId="269"/>
        </pc:sldMkLst>
        <pc:spChg chg="mod">
          <ac:chgData name="Lisa Hanson" userId="S::lh14106@bristol.ac.uk::40e23b00-b7a5-4f3f-a4f3-936f2b70862e" providerId="AD" clId="Web-{3FB8A836-EDEE-A53B-F7A4-AE70E6549028}" dt="2022-11-07T21:24:33.456" v="65" actId="20577"/>
          <ac:spMkLst>
            <pc:docMk/>
            <pc:sldMk cId="3790672918" sldId="269"/>
            <ac:spMk id="3" creationId="{6FE7082C-FCE4-0A42-99F0-0FF9BBA6CD80}"/>
          </ac:spMkLst>
        </pc:spChg>
        <pc:spChg chg="mod">
          <ac:chgData name="Lisa Hanson" userId="S::lh14106@bristol.ac.uk::40e23b00-b7a5-4f3f-a4f3-936f2b70862e" providerId="AD" clId="Web-{3FB8A836-EDEE-A53B-F7A4-AE70E6549028}" dt="2022-11-07T21:24:57.833" v="70" actId="20577"/>
          <ac:spMkLst>
            <pc:docMk/>
            <pc:sldMk cId="3790672918" sldId="269"/>
            <ac:spMk id="6" creationId="{9770752E-01CF-5C4B-DB58-E14F8060D3C6}"/>
          </ac:spMkLst>
        </pc:spChg>
        <pc:spChg chg="mod">
          <ac:chgData name="Lisa Hanson" userId="S::lh14106@bristol.ac.uk::40e23b00-b7a5-4f3f-a4f3-936f2b70862e" providerId="AD" clId="Web-{3FB8A836-EDEE-A53B-F7A4-AE70E6549028}" dt="2022-11-07T21:24:47.832" v="68" actId="20577"/>
          <ac:spMkLst>
            <pc:docMk/>
            <pc:sldMk cId="3790672918" sldId="269"/>
            <ac:spMk id="8" creationId="{356F8D01-3E00-C769-D6EC-3C3280325AC2}"/>
          </ac:spMkLst>
        </pc:spChg>
        <pc:spChg chg="mod">
          <ac:chgData name="Lisa Hanson" userId="S::lh14106@bristol.ac.uk::40e23b00-b7a5-4f3f-a4f3-936f2b70862e" providerId="AD" clId="Web-{3FB8A836-EDEE-A53B-F7A4-AE70E6549028}" dt="2022-11-07T21:24:12.314" v="61" actId="20577"/>
          <ac:spMkLst>
            <pc:docMk/>
            <pc:sldMk cId="3790672918" sldId="269"/>
            <ac:spMk id="10" creationId="{07233D38-DB4D-81A7-5FDE-FD3910E9FDBF}"/>
          </ac:spMkLst>
        </pc:spChg>
        <pc:spChg chg="mod">
          <ac:chgData name="Lisa Hanson" userId="S::lh14106@bristol.ac.uk::40e23b00-b7a5-4f3f-a4f3-936f2b70862e" providerId="AD" clId="Web-{3FB8A836-EDEE-A53B-F7A4-AE70E6549028}" dt="2022-11-07T21:23:51.891" v="60" actId="20577"/>
          <ac:spMkLst>
            <pc:docMk/>
            <pc:sldMk cId="3790672918" sldId="269"/>
            <ac:spMk id="12" creationId="{57BFAED0-91F6-7302-B85E-AE93DF87E0D9}"/>
          </ac:spMkLst>
        </pc:spChg>
        <pc:spChg chg="mod">
          <ac:chgData name="Lisa Hanson" userId="S::lh14106@bristol.ac.uk::40e23b00-b7a5-4f3f-a4f3-936f2b70862e" providerId="AD" clId="Web-{3FB8A836-EDEE-A53B-F7A4-AE70E6549028}" dt="2022-11-07T21:24:42.676" v="67" actId="20577"/>
          <ac:spMkLst>
            <pc:docMk/>
            <pc:sldMk cId="3790672918" sldId="269"/>
            <ac:spMk id="13" creationId="{F20A333D-F6EB-43CB-831A-71975C508381}"/>
          </ac:spMkLst>
        </pc:spChg>
        <pc:spChg chg="mod">
          <ac:chgData name="Lisa Hanson" userId="S::lh14106@bristol.ac.uk::40e23b00-b7a5-4f3f-a4f3-936f2b70862e" providerId="AD" clId="Web-{3FB8A836-EDEE-A53B-F7A4-AE70E6549028}" dt="2022-11-07T21:25:12.021" v="74" actId="20577"/>
          <ac:spMkLst>
            <pc:docMk/>
            <pc:sldMk cId="3790672918" sldId="269"/>
            <ac:spMk id="14" creationId="{B04414A4-A69D-41D3-A244-BA768B7A7249}"/>
          </ac:spMkLst>
        </pc:spChg>
        <pc:spChg chg="mod">
          <ac:chgData name="Lisa Hanson" userId="S::lh14106@bristol.ac.uk::40e23b00-b7a5-4f3f-a4f3-936f2b70862e" providerId="AD" clId="Web-{3FB8A836-EDEE-A53B-F7A4-AE70E6549028}" dt="2022-11-07T21:25:16.178" v="75" actId="20577"/>
          <ac:spMkLst>
            <pc:docMk/>
            <pc:sldMk cId="3790672918" sldId="269"/>
            <ac:spMk id="15" creationId="{2269C4AD-7DF1-418B-9052-48CA3588F181}"/>
          </ac:spMkLst>
        </pc:spChg>
        <pc:spChg chg="mod">
          <ac:chgData name="Lisa Hanson" userId="S::lh14106@bristol.ac.uk::40e23b00-b7a5-4f3f-a4f3-936f2b70862e" providerId="AD" clId="Web-{3FB8A836-EDEE-A53B-F7A4-AE70E6549028}" dt="2022-11-07T21:25:24.397" v="77" actId="20577"/>
          <ac:spMkLst>
            <pc:docMk/>
            <pc:sldMk cId="3790672918" sldId="269"/>
            <ac:spMk id="16" creationId="{084935AA-E563-4D57-884E-50B7B37739A3}"/>
          </ac:spMkLst>
        </pc:spChg>
        <pc:spChg chg="mod">
          <ac:chgData name="Lisa Hanson" userId="S::lh14106@bristol.ac.uk::40e23b00-b7a5-4f3f-a4f3-936f2b70862e" providerId="AD" clId="Web-{3FB8A836-EDEE-A53B-F7A4-AE70E6549028}" dt="2022-11-07T21:25:28.210" v="78" actId="20577"/>
          <ac:spMkLst>
            <pc:docMk/>
            <pc:sldMk cId="3790672918" sldId="269"/>
            <ac:spMk id="18" creationId="{3689A699-0448-47EC-9FFC-CCA286466AC8}"/>
          </ac:spMkLst>
        </pc:spChg>
        <pc:spChg chg="mod">
          <ac:chgData name="Lisa Hanson" userId="S::lh14106@bristol.ac.uk::40e23b00-b7a5-4f3f-a4f3-936f2b70862e" providerId="AD" clId="Web-{3FB8A836-EDEE-A53B-F7A4-AE70E6549028}" dt="2022-11-07T21:24:27.659" v="64" actId="20577"/>
          <ac:spMkLst>
            <pc:docMk/>
            <pc:sldMk cId="3790672918" sldId="269"/>
            <ac:spMk id="19" creationId="{1DD90543-6306-4C06-A06F-247DFBC9BCAE}"/>
          </ac:spMkLst>
        </pc:spChg>
        <pc:spChg chg="mod">
          <ac:chgData name="Lisa Hanson" userId="S::lh14106@bristol.ac.uk::40e23b00-b7a5-4f3f-a4f3-936f2b70862e" providerId="AD" clId="Web-{3FB8A836-EDEE-A53B-F7A4-AE70E6549028}" dt="2022-11-07T21:24:38.488" v="66" actId="20577"/>
          <ac:spMkLst>
            <pc:docMk/>
            <pc:sldMk cId="3790672918" sldId="269"/>
            <ac:spMk id="20" creationId="{6699A80C-57BE-48B5-BCAA-5D6D3C59647F}"/>
          </ac:spMkLst>
        </pc:spChg>
      </pc:sldChg>
      <pc:sldChg chg="delSp modSp">
        <pc:chgData name="Lisa Hanson" userId="S::lh14106@bristol.ac.uk::40e23b00-b7a5-4f3f-a4f3-936f2b70862e" providerId="AD" clId="Web-{3FB8A836-EDEE-A53B-F7A4-AE70E6549028}" dt="2022-11-07T21:25:56.243" v="86" actId="1076"/>
        <pc:sldMkLst>
          <pc:docMk/>
          <pc:sldMk cId="3528100324" sldId="271"/>
        </pc:sldMkLst>
        <pc:spChg chg="del mod">
          <ac:chgData name="Lisa Hanson" userId="S::lh14106@bristol.ac.uk::40e23b00-b7a5-4f3f-a4f3-936f2b70862e" providerId="AD" clId="Web-{3FB8A836-EDEE-A53B-F7A4-AE70E6549028}" dt="2022-11-07T21:25:45.149" v="80"/>
          <ac:spMkLst>
            <pc:docMk/>
            <pc:sldMk cId="3528100324" sldId="271"/>
            <ac:spMk id="3" creationId="{8F3F3D02-725A-AB11-C7F1-DE18A2A7CAA5}"/>
          </ac:spMkLst>
        </pc:spChg>
        <pc:picChg chg="mod">
          <ac:chgData name="Lisa Hanson" userId="S::lh14106@bristol.ac.uk::40e23b00-b7a5-4f3f-a4f3-936f2b70862e" providerId="AD" clId="Web-{3FB8A836-EDEE-A53B-F7A4-AE70E6549028}" dt="2022-11-07T21:25:53.977" v="85" actId="1076"/>
          <ac:picMkLst>
            <pc:docMk/>
            <pc:sldMk cId="3528100324" sldId="271"/>
            <ac:picMk id="6" creationId="{C5206546-39B0-A2FB-882B-C296891EAB48}"/>
          </ac:picMkLst>
        </pc:picChg>
        <pc:picChg chg="mod">
          <ac:chgData name="Lisa Hanson" userId="S::lh14106@bristol.ac.uk::40e23b00-b7a5-4f3f-a4f3-936f2b70862e" providerId="AD" clId="Web-{3FB8A836-EDEE-A53B-F7A4-AE70E6549028}" dt="2022-11-07T21:25:56.243" v="86" actId="1076"/>
          <ac:picMkLst>
            <pc:docMk/>
            <pc:sldMk cId="3528100324" sldId="271"/>
            <ac:picMk id="7" creationId="{E1686881-6395-D84C-65EF-E8EE38B3547D}"/>
          </ac:picMkLst>
        </pc:picChg>
      </pc:sldChg>
      <pc:sldChg chg="ord">
        <pc:chgData name="Lisa Hanson" userId="S::lh14106@bristol.ac.uk::40e23b00-b7a5-4f3f-a4f3-936f2b70862e" providerId="AD" clId="Web-{3FB8A836-EDEE-A53B-F7A4-AE70E6549028}" dt="2022-11-07T21:26:09.400" v="87"/>
        <pc:sldMkLst>
          <pc:docMk/>
          <pc:sldMk cId="1075838780" sldId="272"/>
        </pc:sldMkLst>
      </pc:sldChg>
      <pc:sldChg chg="ord">
        <pc:chgData name="Lisa Hanson" userId="S::lh14106@bristol.ac.uk::40e23b00-b7a5-4f3f-a4f3-936f2b70862e" providerId="AD" clId="Web-{3FB8A836-EDEE-A53B-F7A4-AE70E6549028}" dt="2022-11-07T21:26:39.980" v="89"/>
        <pc:sldMkLst>
          <pc:docMk/>
          <pc:sldMk cId="252891240" sldId="275"/>
        </pc:sldMkLst>
      </pc:sldChg>
      <pc:sldChg chg="ord">
        <pc:chgData name="Lisa Hanson" userId="S::lh14106@bristol.ac.uk::40e23b00-b7a5-4f3f-a4f3-936f2b70862e" providerId="AD" clId="Web-{3FB8A836-EDEE-A53B-F7A4-AE70E6549028}" dt="2022-11-07T21:26:39.980" v="91"/>
        <pc:sldMkLst>
          <pc:docMk/>
          <pc:sldMk cId="884160079" sldId="277"/>
        </pc:sldMkLst>
      </pc:sldChg>
      <pc:sldChg chg="ord">
        <pc:chgData name="Lisa Hanson" userId="S::lh14106@bristol.ac.uk::40e23b00-b7a5-4f3f-a4f3-936f2b70862e" providerId="AD" clId="Web-{3FB8A836-EDEE-A53B-F7A4-AE70E6549028}" dt="2022-11-07T21:26:39.980" v="90"/>
        <pc:sldMkLst>
          <pc:docMk/>
          <pc:sldMk cId="2856511032" sldId="278"/>
        </pc:sldMkLst>
      </pc:sldChg>
      <pc:sldChg chg="delSp modSp">
        <pc:chgData name="Lisa Hanson" userId="S::lh14106@bristol.ac.uk::40e23b00-b7a5-4f3f-a4f3-936f2b70862e" providerId="AD" clId="Web-{3FB8A836-EDEE-A53B-F7A4-AE70E6549028}" dt="2022-11-07T22:04:32.863" v="250" actId="1076"/>
        <pc:sldMkLst>
          <pc:docMk/>
          <pc:sldMk cId="46478229" sldId="281"/>
        </pc:sldMkLst>
        <pc:spChg chg="del mod">
          <ac:chgData name="Lisa Hanson" userId="S::lh14106@bristol.ac.uk::40e23b00-b7a5-4f3f-a4f3-936f2b70862e" providerId="AD" clId="Web-{3FB8A836-EDEE-A53B-F7A4-AE70E6549028}" dt="2022-11-07T21:29:10.068" v="145"/>
          <ac:spMkLst>
            <pc:docMk/>
            <pc:sldMk cId="46478229" sldId="281"/>
            <ac:spMk id="2" creationId="{6FA9FC92-AA2A-E397-8831-4A5EF5F52D0E}"/>
          </ac:spMkLst>
        </pc:spChg>
        <pc:spChg chg="mod">
          <ac:chgData name="Lisa Hanson" userId="S::lh14106@bristol.ac.uk::40e23b00-b7a5-4f3f-a4f3-936f2b70862e" providerId="AD" clId="Web-{3FB8A836-EDEE-A53B-F7A4-AE70E6549028}" dt="2022-11-07T22:04:22.613" v="248" actId="20577"/>
          <ac:spMkLst>
            <pc:docMk/>
            <pc:sldMk cId="46478229" sldId="281"/>
            <ac:spMk id="3" creationId="{A8520A3E-480F-0BB1-4B59-DA7373B02281}"/>
          </ac:spMkLst>
        </pc:spChg>
        <pc:spChg chg="mod">
          <ac:chgData name="Lisa Hanson" userId="S::lh14106@bristol.ac.uk::40e23b00-b7a5-4f3f-a4f3-936f2b70862e" providerId="AD" clId="Web-{3FB8A836-EDEE-A53B-F7A4-AE70E6549028}" dt="2022-11-07T22:03:17.921" v="231" actId="1076"/>
          <ac:spMkLst>
            <pc:docMk/>
            <pc:sldMk cId="46478229" sldId="281"/>
            <ac:spMk id="5" creationId="{6E7558D8-5780-E831-E4E4-EAA4651F9A6D}"/>
          </ac:spMkLst>
        </pc:spChg>
        <pc:spChg chg="mod">
          <ac:chgData name="Lisa Hanson" userId="S::lh14106@bristol.ac.uk::40e23b00-b7a5-4f3f-a4f3-936f2b70862e" providerId="AD" clId="Web-{3FB8A836-EDEE-A53B-F7A4-AE70E6549028}" dt="2022-11-07T22:03:58.377" v="243" actId="20577"/>
          <ac:spMkLst>
            <pc:docMk/>
            <pc:sldMk cId="46478229" sldId="281"/>
            <ac:spMk id="6" creationId="{594147CE-CE74-4425-8AF4-93D19CFCF60C}"/>
          </ac:spMkLst>
        </pc:spChg>
        <pc:spChg chg="mod">
          <ac:chgData name="Lisa Hanson" userId="S::lh14106@bristol.ac.uk::40e23b00-b7a5-4f3f-a4f3-936f2b70862e" providerId="AD" clId="Web-{3FB8A836-EDEE-A53B-F7A4-AE70E6549028}" dt="2022-11-07T22:04:06.268" v="245" actId="20577"/>
          <ac:spMkLst>
            <pc:docMk/>
            <pc:sldMk cId="46478229" sldId="281"/>
            <ac:spMk id="7" creationId="{4BA5B90D-9A63-4217-A0F5-A0D09145F312}"/>
          </ac:spMkLst>
        </pc:spChg>
        <pc:spChg chg="mod">
          <ac:chgData name="Lisa Hanson" userId="S::lh14106@bristol.ac.uk::40e23b00-b7a5-4f3f-a4f3-936f2b70862e" providerId="AD" clId="Web-{3FB8A836-EDEE-A53B-F7A4-AE70E6549028}" dt="2022-11-07T22:04:32.863" v="250" actId="1076"/>
          <ac:spMkLst>
            <pc:docMk/>
            <pc:sldMk cId="46478229" sldId="281"/>
            <ac:spMk id="8" creationId="{AD154A6F-D18E-4C19-A0EE-937087BD0E63}"/>
          </ac:spMkLst>
        </pc:spChg>
        <pc:spChg chg="mod">
          <ac:chgData name="Lisa Hanson" userId="S::lh14106@bristol.ac.uk::40e23b00-b7a5-4f3f-a4f3-936f2b70862e" providerId="AD" clId="Web-{3FB8A836-EDEE-A53B-F7A4-AE70E6549028}" dt="2022-11-07T22:04:13.425" v="247" actId="20577"/>
          <ac:spMkLst>
            <pc:docMk/>
            <pc:sldMk cId="46478229" sldId="281"/>
            <ac:spMk id="9" creationId="{7F4F661C-63D0-460D-8408-AD3CA1CDD40A}"/>
          </ac:spMkLst>
        </pc:spChg>
        <pc:spChg chg="mod">
          <ac:chgData name="Lisa Hanson" userId="S::lh14106@bristol.ac.uk::40e23b00-b7a5-4f3f-a4f3-936f2b70862e" providerId="AD" clId="Web-{3FB8A836-EDEE-A53B-F7A4-AE70E6549028}" dt="2022-11-07T22:03:51.470" v="241" actId="20577"/>
          <ac:spMkLst>
            <pc:docMk/>
            <pc:sldMk cId="46478229" sldId="281"/>
            <ac:spMk id="10" creationId="{A5970257-B7E8-439D-A4FC-73A4CD139685}"/>
          </ac:spMkLst>
        </pc:spChg>
        <pc:spChg chg="mod">
          <ac:chgData name="Lisa Hanson" userId="S::lh14106@bristol.ac.uk::40e23b00-b7a5-4f3f-a4f3-936f2b70862e" providerId="AD" clId="Web-{3FB8A836-EDEE-A53B-F7A4-AE70E6549028}" dt="2022-11-07T22:04:28.925" v="249" actId="1076"/>
          <ac:spMkLst>
            <pc:docMk/>
            <pc:sldMk cId="46478229" sldId="281"/>
            <ac:spMk id="11" creationId="{B4F7BBAD-91AF-4517-B588-96F8D227E4E6}"/>
          </ac:spMkLst>
        </pc:spChg>
        <pc:spChg chg="mod">
          <ac:chgData name="Lisa Hanson" userId="S::lh14106@bristol.ac.uk::40e23b00-b7a5-4f3f-a4f3-936f2b70862e" providerId="AD" clId="Web-{3FB8A836-EDEE-A53B-F7A4-AE70E6549028}" dt="2022-11-07T22:04:02.627" v="244" actId="20577"/>
          <ac:spMkLst>
            <pc:docMk/>
            <pc:sldMk cId="46478229" sldId="281"/>
            <ac:spMk id="12" creationId="{5DB3F681-6775-40A1-AD5E-9044189B5EF2}"/>
          </ac:spMkLst>
        </pc:spChg>
      </pc:sldChg>
      <pc:sldChg chg="modSp">
        <pc:chgData name="Lisa Hanson" userId="S::lh14106@bristol.ac.uk::40e23b00-b7a5-4f3f-a4f3-936f2b70862e" providerId="AD" clId="Web-{3FB8A836-EDEE-A53B-F7A4-AE70E6549028}" dt="2022-11-07T22:03:00.858" v="227" actId="20577"/>
        <pc:sldMkLst>
          <pc:docMk/>
          <pc:sldMk cId="600147843" sldId="284"/>
        </pc:sldMkLst>
        <pc:spChg chg="mod">
          <ac:chgData name="Lisa Hanson" userId="S::lh14106@bristol.ac.uk::40e23b00-b7a5-4f3f-a4f3-936f2b70862e" providerId="AD" clId="Web-{3FB8A836-EDEE-A53B-F7A4-AE70E6549028}" dt="2022-11-07T22:03:00.858" v="227" actId="20577"/>
          <ac:spMkLst>
            <pc:docMk/>
            <pc:sldMk cId="600147843" sldId="284"/>
            <ac:spMk id="2" creationId="{8C77C109-F30E-B96B-9176-C64401F4A0D1}"/>
          </ac:spMkLst>
        </pc:spChg>
      </pc:sldChg>
      <pc:sldChg chg="modSp">
        <pc:chgData name="Lisa Hanson" userId="S::lh14106@bristol.ac.uk::40e23b00-b7a5-4f3f-a4f3-936f2b70862e" providerId="AD" clId="Web-{3FB8A836-EDEE-A53B-F7A4-AE70E6549028}" dt="2022-11-07T22:05:34.101" v="267" actId="1076"/>
        <pc:sldMkLst>
          <pc:docMk/>
          <pc:sldMk cId="968457879" sldId="290"/>
        </pc:sldMkLst>
        <pc:spChg chg="mod">
          <ac:chgData name="Lisa Hanson" userId="S::lh14106@bristol.ac.uk::40e23b00-b7a5-4f3f-a4f3-936f2b70862e" providerId="AD" clId="Web-{3FB8A836-EDEE-A53B-F7A4-AE70E6549028}" dt="2022-11-07T22:05:34.101" v="267" actId="1076"/>
          <ac:spMkLst>
            <pc:docMk/>
            <pc:sldMk cId="968457879" sldId="290"/>
            <ac:spMk id="4" creationId="{9CF6D92D-A978-11B2-6A2E-6FD1B06EFA8B}"/>
          </ac:spMkLst>
        </pc:spChg>
        <pc:picChg chg="mod">
          <ac:chgData name="Lisa Hanson" userId="S::lh14106@bristol.ac.uk::40e23b00-b7a5-4f3f-a4f3-936f2b70862e" providerId="AD" clId="Web-{3FB8A836-EDEE-A53B-F7A4-AE70E6549028}" dt="2022-11-07T22:05:14.678" v="262"/>
          <ac:picMkLst>
            <pc:docMk/>
            <pc:sldMk cId="968457879" sldId="290"/>
            <ac:picMk id="2" creationId="{43B66682-3330-F7B8-5CF3-B67C57113DC5}"/>
          </ac:picMkLst>
        </pc:picChg>
        <pc:picChg chg="mod">
          <ac:chgData name="Lisa Hanson" userId="S::lh14106@bristol.ac.uk::40e23b00-b7a5-4f3f-a4f3-936f2b70862e" providerId="AD" clId="Web-{3FB8A836-EDEE-A53B-F7A4-AE70E6549028}" dt="2022-11-07T22:05:10.678" v="260"/>
          <ac:picMkLst>
            <pc:docMk/>
            <pc:sldMk cId="968457879" sldId="290"/>
            <ac:picMk id="3" creationId="{9F9498C0-C4B4-F287-6AA8-D44F001A834F}"/>
          </ac:picMkLst>
        </pc:picChg>
      </pc:sldChg>
      <pc:sldChg chg="modSp modNotes">
        <pc:chgData name="Lisa Hanson" userId="S::lh14106@bristol.ac.uk::40e23b00-b7a5-4f3f-a4f3-936f2b70862e" providerId="AD" clId="Web-{3FB8A836-EDEE-A53B-F7A4-AE70E6549028}" dt="2022-11-07T22:05:03.693" v="258" actId="1076"/>
        <pc:sldMkLst>
          <pc:docMk/>
          <pc:sldMk cId="1589727039" sldId="291"/>
        </pc:sldMkLst>
        <pc:picChg chg="mod">
          <ac:chgData name="Lisa Hanson" userId="S::lh14106@bristol.ac.uk::40e23b00-b7a5-4f3f-a4f3-936f2b70862e" providerId="AD" clId="Web-{3FB8A836-EDEE-A53B-F7A4-AE70E6549028}" dt="2022-11-07T22:05:03.693" v="258" actId="1076"/>
          <ac:picMkLst>
            <pc:docMk/>
            <pc:sldMk cId="1589727039" sldId="291"/>
            <ac:picMk id="2" creationId="{5555DF7F-2ACA-969A-A5E1-63AB34B293FF}"/>
          </ac:picMkLst>
        </pc:picChg>
      </pc:sldChg>
      <pc:sldChg chg="addSp delSp modSp add ord replId addAnim delAnim modAnim">
        <pc:chgData name="Lisa Hanson" userId="S::lh14106@bristol.ac.uk::40e23b00-b7a5-4f3f-a4f3-936f2b70862e" providerId="AD" clId="Web-{3FB8A836-EDEE-A53B-F7A4-AE70E6549028}" dt="2022-11-07T21:31:02.794" v="149"/>
        <pc:sldMkLst>
          <pc:docMk/>
          <pc:sldMk cId="1228778907" sldId="292"/>
        </pc:sldMkLst>
        <pc:spChg chg="del">
          <ac:chgData name="Lisa Hanson" userId="S::lh14106@bristol.ac.uk::40e23b00-b7a5-4f3f-a4f3-936f2b70862e" providerId="AD" clId="Web-{3FB8A836-EDEE-A53B-F7A4-AE70E6549028}" dt="2022-11-07T21:21:40.805" v="7"/>
          <ac:spMkLst>
            <pc:docMk/>
            <pc:sldMk cId="1228778907" sldId="292"/>
            <ac:spMk id="3" creationId="{A8520A3E-480F-0BB1-4B59-DA7373B02281}"/>
          </ac:spMkLst>
        </pc:spChg>
        <pc:spChg chg="mod">
          <ac:chgData name="Lisa Hanson" userId="S::lh14106@bristol.ac.uk::40e23b00-b7a5-4f3f-a4f3-936f2b70862e" providerId="AD" clId="Web-{3FB8A836-EDEE-A53B-F7A4-AE70E6549028}" dt="2022-11-07T21:22:47.700" v="31" actId="20577"/>
          <ac:spMkLst>
            <pc:docMk/>
            <pc:sldMk cId="1228778907" sldId="292"/>
            <ac:spMk id="4" creationId="{D53E593A-D581-4CF3-BA50-E0F91E76459A}"/>
          </ac:spMkLst>
        </pc:spChg>
        <pc:spChg chg="del">
          <ac:chgData name="Lisa Hanson" userId="S::lh14106@bristol.ac.uk::40e23b00-b7a5-4f3f-a4f3-936f2b70862e" providerId="AD" clId="Web-{3FB8A836-EDEE-A53B-F7A4-AE70E6549028}" dt="2022-11-07T21:21:37.789" v="4"/>
          <ac:spMkLst>
            <pc:docMk/>
            <pc:sldMk cId="1228778907" sldId="292"/>
            <ac:spMk id="5" creationId="{6E7558D8-5780-E831-E4E4-EAA4651F9A6D}"/>
          </ac:spMkLst>
        </pc:spChg>
        <pc:spChg chg="mod">
          <ac:chgData name="Lisa Hanson" userId="S::lh14106@bristol.ac.uk::40e23b00-b7a5-4f3f-a4f3-936f2b70862e" providerId="AD" clId="Web-{3FB8A836-EDEE-A53B-F7A4-AE70E6549028}" dt="2022-11-07T21:23:30.140" v="46" actId="14100"/>
          <ac:spMkLst>
            <pc:docMk/>
            <pc:sldMk cId="1228778907" sldId="292"/>
            <ac:spMk id="6" creationId="{594147CE-CE74-4425-8AF4-93D19CFCF60C}"/>
          </ac:spMkLst>
        </pc:spChg>
        <pc:spChg chg="del">
          <ac:chgData name="Lisa Hanson" userId="S::lh14106@bristol.ac.uk::40e23b00-b7a5-4f3f-a4f3-936f2b70862e" providerId="AD" clId="Web-{3FB8A836-EDEE-A53B-F7A4-AE70E6549028}" dt="2022-11-07T21:21:35.617" v="2"/>
          <ac:spMkLst>
            <pc:docMk/>
            <pc:sldMk cId="1228778907" sldId="292"/>
            <ac:spMk id="7" creationId="{4BA5B90D-9A63-4217-A0F5-A0D09145F312}"/>
          </ac:spMkLst>
        </pc:spChg>
        <pc:spChg chg="del">
          <ac:chgData name="Lisa Hanson" userId="S::lh14106@bristol.ac.uk::40e23b00-b7a5-4f3f-a4f3-936f2b70862e" providerId="AD" clId="Web-{3FB8A836-EDEE-A53B-F7A4-AE70E6549028}" dt="2022-11-07T21:21:39.633" v="6"/>
          <ac:spMkLst>
            <pc:docMk/>
            <pc:sldMk cId="1228778907" sldId="292"/>
            <ac:spMk id="8" creationId="{AD154A6F-D18E-4C19-A0EE-937087BD0E63}"/>
          </ac:spMkLst>
        </pc:spChg>
        <pc:spChg chg="mod">
          <ac:chgData name="Lisa Hanson" userId="S::lh14106@bristol.ac.uk::40e23b00-b7a5-4f3f-a4f3-936f2b70862e" providerId="AD" clId="Web-{3FB8A836-EDEE-A53B-F7A4-AE70E6549028}" dt="2022-11-07T21:23:21.702" v="44" actId="20577"/>
          <ac:spMkLst>
            <pc:docMk/>
            <pc:sldMk cId="1228778907" sldId="292"/>
            <ac:spMk id="9" creationId="{7F4F661C-63D0-460D-8408-AD3CA1CDD40A}"/>
          </ac:spMkLst>
        </pc:spChg>
        <pc:spChg chg="del">
          <ac:chgData name="Lisa Hanson" userId="S::lh14106@bristol.ac.uk::40e23b00-b7a5-4f3f-a4f3-936f2b70862e" providerId="AD" clId="Web-{3FB8A836-EDEE-A53B-F7A4-AE70E6549028}" dt="2022-11-07T21:21:36.804" v="3"/>
          <ac:spMkLst>
            <pc:docMk/>
            <pc:sldMk cId="1228778907" sldId="292"/>
            <ac:spMk id="10" creationId="{A5970257-B7E8-439D-A4FC-73A4CD139685}"/>
          </ac:spMkLst>
        </pc:spChg>
        <pc:spChg chg="del">
          <ac:chgData name="Lisa Hanson" userId="S::lh14106@bristol.ac.uk::40e23b00-b7a5-4f3f-a4f3-936f2b70862e" providerId="AD" clId="Web-{3FB8A836-EDEE-A53B-F7A4-AE70E6549028}" dt="2022-11-07T21:21:34.367" v="1"/>
          <ac:spMkLst>
            <pc:docMk/>
            <pc:sldMk cId="1228778907" sldId="292"/>
            <ac:spMk id="11" creationId="{B4F7BBAD-91AF-4517-B588-96F8D227E4E6}"/>
          </ac:spMkLst>
        </pc:spChg>
        <pc:spChg chg="del">
          <ac:chgData name="Lisa Hanson" userId="S::lh14106@bristol.ac.uk::40e23b00-b7a5-4f3f-a4f3-936f2b70862e" providerId="AD" clId="Web-{3FB8A836-EDEE-A53B-F7A4-AE70E6549028}" dt="2022-11-07T21:21:38.836" v="5"/>
          <ac:spMkLst>
            <pc:docMk/>
            <pc:sldMk cId="1228778907" sldId="292"/>
            <ac:spMk id="12" creationId="{5DB3F681-6775-40A1-AD5E-9044189B5EF2}"/>
          </ac:spMkLst>
        </pc:spChg>
        <pc:picChg chg="add mod">
          <ac:chgData name="Lisa Hanson" userId="S::lh14106@bristol.ac.uk::40e23b00-b7a5-4f3f-a4f3-936f2b70862e" providerId="AD" clId="Web-{3FB8A836-EDEE-A53B-F7A4-AE70E6549028}" dt="2022-11-07T21:22:55.481" v="34" actId="1076"/>
          <ac:picMkLst>
            <pc:docMk/>
            <pc:sldMk cId="1228778907" sldId="292"/>
            <ac:picMk id="13" creationId="{E5FCB084-4A77-A396-A15E-50720AD6B49D}"/>
          </ac:picMkLst>
        </pc:picChg>
        <pc:picChg chg="add">
          <ac:chgData name="Lisa Hanson" userId="S::lh14106@bristol.ac.uk::40e23b00-b7a5-4f3f-a4f3-936f2b70862e" providerId="AD" clId="Web-{3FB8A836-EDEE-A53B-F7A4-AE70E6549028}" dt="2022-11-07T21:21:51.243" v="9"/>
          <ac:picMkLst>
            <pc:docMk/>
            <pc:sldMk cId="1228778907" sldId="292"/>
            <ac:picMk id="15" creationId="{916777AB-26A8-75FC-C40C-F5AA8175DA73}"/>
          </ac:picMkLst>
        </pc:picChg>
        <pc:picChg chg="add mod">
          <ac:chgData name="Lisa Hanson" userId="S::lh14106@bristol.ac.uk::40e23b00-b7a5-4f3f-a4f3-936f2b70862e" providerId="AD" clId="Web-{3FB8A836-EDEE-A53B-F7A4-AE70E6549028}" dt="2022-11-07T21:22:53.637" v="33" actId="1076"/>
          <ac:picMkLst>
            <pc:docMk/>
            <pc:sldMk cId="1228778907" sldId="292"/>
            <ac:picMk id="17" creationId="{E6609843-010A-037E-C5F4-CB4550233BBE}"/>
          </ac:picMkLst>
        </pc:picChg>
      </pc:sldChg>
      <pc:sldChg chg="addSp delSp modSp add replId modNotes">
        <pc:chgData name="Lisa Hanson" userId="S::lh14106@bristol.ac.uk::40e23b00-b7a5-4f3f-a4f3-936f2b70862e" providerId="AD" clId="Web-{3FB8A836-EDEE-A53B-F7A4-AE70E6549028}" dt="2022-11-07T21:27:28.077" v="106"/>
        <pc:sldMkLst>
          <pc:docMk/>
          <pc:sldMk cId="3858796050" sldId="293"/>
        </pc:sldMkLst>
        <pc:spChg chg="del">
          <ac:chgData name="Lisa Hanson" userId="S::lh14106@bristol.ac.uk::40e23b00-b7a5-4f3f-a4f3-936f2b70862e" providerId="AD" clId="Web-{3FB8A836-EDEE-A53B-F7A4-AE70E6549028}" dt="2022-11-07T21:26:56.684" v="93"/>
          <ac:spMkLst>
            <pc:docMk/>
            <pc:sldMk cId="3858796050" sldId="293"/>
            <ac:spMk id="2" creationId="{5E7E581E-EC64-7E17-419E-5736ED19C31C}"/>
          </ac:spMkLst>
        </pc:spChg>
        <pc:spChg chg="add mod">
          <ac:chgData name="Lisa Hanson" userId="S::lh14106@bristol.ac.uk::40e23b00-b7a5-4f3f-a4f3-936f2b70862e" providerId="AD" clId="Web-{3FB8A836-EDEE-A53B-F7A4-AE70E6549028}" dt="2022-11-07T21:26:56.684" v="93"/>
          <ac:spMkLst>
            <pc:docMk/>
            <pc:sldMk cId="3858796050" sldId="293"/>
            <ac:spMk id="4" creationId="{35D4FCBD-A055-7CD4-7884-67DA89C25BED}"/>
          </ac:spMkLst>
        </pc:spChg>
        <pc:picChg chg="add mod">
          <ac:chgData name="Lisa Hanson" userId="S::lh14106@bristol.ac.uk::40e23b00-b7a5-4f3f-a4f3-936f2b70862e" providerId="AD" clId="Web-{3FB8A836-EDEE-A53B-F7A4-AE70E6549028}" dt="2022-11-07T21:27:12.717" v="103" actId="1076"/>
          <ac:picMkLst>
            <pc:docMk/>
            <pc:sldMk cId="3858796050" sldId="293"/>
            <ac:picMk id="5" creationId="{FB7541B4-973B-E1B3-CF8B-C910B05975EC}"/>
          </ac:picMkLst>
        </pc:picChg>
        <pc:picChg chg="del">
          <ac:chgData name="Lisa Hanson" userId="S::lh14106@bristol.ac.uk::40e23b00-b7a5-4f3f-a4f3-936f2b70862e" providerId="AD" clId="Web-{3FB8A836-EDEE-A53B-F7A4-AE70E6549028}" dt="2022-11-07T21:26:57.591" v="94"/>
          <ac:picMkLst>
            <pc:docMk/>
            <pc:sldMk cId="3858796050" sldId="293"/>
            <ac:picMk id="6" creationId="{C5206546-39B0-A2FB-882B-C296891EAB48}"/>
          </ac:picMkLst>
        </pc:picChg>
        <pc:picChg chg="del">
          <ac:chgData name="Lisa Hanson" userId="S::lh14106@bristol.ac.uk::40e23b00-b7a5-4f3f-a4f3-936f2b70862e" providerId="AD" clId="Web-{3FB8A836-EDEE-A53B-F7A4-AE70E6549028}" dt="2022-11-07T21:26:59.185" v="95"/>
          <ac:picMkLst>
            <pc:docMk/>
            <pc:sldMk cId="3858796050" sldId="293"/>
            <ac:picMk id="7" creationId="{E1686881-6395-D84C-65EF-E8EE38B3547D}"/>
          </ac:picMkLst>
        </pc:picChg>
      </pc:sldChg>
      <pc:sldChg chg="addSp delSp modSp add ord replId modNotes">
        <pc:chgData name="Lisa Hanson" userId="S::lh14106@bristol.ac.uk::40e23b00-b7a5-4f3f-a4f3-936f2b70862e" providerId="AD" clId="Web-{3FB8A836-EDEE-A53B-F7A4-AE70E6549028}" dt="2022-11-07T21:36:11.376" v="151"/>
        <pc:sldMkLst>
          <pc:docMk/>
          <pc:sldMk cId="2860275088" sldId="294"/>
        </pc:sldMkLst>
        <pc:picChg chg="add mod">
          <ac:chgData name="Lisa Hanson" userId="S::lh14106@bristol.ac.uk::40e23b00-b7a5-4f3f-a4f3-936f2b70862e" providerId="AD" clId="Web-{3FB8A836-EDEE-A53B-F7A4-AE70E6549028}" dt="2022-11-07T21:28:14.283" v="125" actId="1076"/>
          <ac:picMkLst>
            <pc:docMk/>
            <pc:sldMk cId="2860275088" sldId="294"/>
            <ac:picMk id="3" creationId="{BEEBA323-422F-2BD4-365B-02A8DA03DBFC}"/>
          </ac:picMkLst>
        </pc:picChg>
        <pc:picChg chg="del">
          <ac:chgData name="Lisa Hanson" userId="S::lh14106@bristol.ac.uk::40e23b00-b7a5-4f3f-a4f3-936f2b70862e" providerId="AD" clId="Web-{3FB8A836-EDEE-A53B-F7A4-AE70E6549028}" dt="2022-11-07T21:27:50.094" v="110"/>
          <ac:picMkLst>
            <pc:docMk/>
            <pc:sldMk cId="2860275088" sldId="294"/>
            <ac:picMk id="5" creationId="{FB7541B4-973B-E1B3-CF8B-C910B05975EC}"/>
          </ac:picMkLst>
        </pc:picChg>
        <pc:picChg chg="add mod">
          <ac:chgData name="Lisa Hanson" userId="S::lh14106@bristol.ac.uk::40e23b00-b7a5-4f3f-a4f3-936f2b70862e" providerId="AD" clId="Web-{3FB8A836-EDEE-A53B-F7A4-AE70E6549028}" dt="2022-11-07T21:28:10.955" v="123" actId="1076"/>
          <ac:picMkLst>
            <pc:docMk/>
            <pc:sldMk cId="2860275088" sldId="294"/>
            <ac:picMk id="7" creationId="{6AD50192-9A57-FEAF-39B0-5C06F058D1CD}"/>
          </ac:picMkLst>
        </pc:picChg>
      </pc:sldChg>
      <pc:sldChg chg="addSp delSp modSp add ord replId">
        <pc:chgData name="Lisa Hanson" userId="S::lh14106@bristol.ac.uk::40e23b00-b7a5-4f3f-a4f3-936f2b70862e" providerId="AD" clId="Web-{3FB8A836-EDEE-A53B-F7A4-AE70E6549028}" dt="2022-11-07T21:36:09.048" v="150"/>
        <pc:sldMkLst>
          <pc:docMk/>
          <pc:sldMk cId="1833715660" sldId="295"/>
        </pc:sldMkLst>
        <pc:picChg chg="del">
          <ac:chgData name="Lisa Hanson" userId="S::lh14106@bristol.ac.uk::40e23b00-b7a5-4f3f-a4f3-936f2b70862e" providerId="AD" clId="Web-{3FB8A836-EDEE-A53B-F7A4-AE70E6549028}" dt="2022-11-07T21:28:23.628" v="128"/>
          <ac:picMkLst>
            <pc:docMk/>
            <pc:sldMk cId="1833715660" sldId="295"/>
            <ac:picMk id="3" creationId="{BEEBA323-422F-2BD4-365B-02A8DA03DBFC}"/>
          </ac:picMkLst>
        </pc:picChg>
        <pc:picChg chg="add mod">
          <ac:chgData name="Lisa Hanson" userId="S::lh14106@bristol.ac.uk::40e23b00-b7a5-4f3f-a4f3-936f2b70862e" providerId="AD" clId="Web-{3FB8A836-EDEE-A53B-F7A4-AE70E6549028}" dt="2022-11-07T21:28:42.144" v="141" actId="1076"/>
          <ac:picMkLst>
            <pc:docMk/>
            <pc:sldMk cId="1833715660" sldId="295"/>
            <ac:picMk id="5" creationId="{912C40C7-A78D-16E1-7B45-974BC545D663}"/>
          </ac:picMkLst>
        </pc:picChg>
        <pc:picChg chg="del">
          <ac:chgData name="Lisa Hanson" userId="S::lh14106@bristol.ac.uk::40e23b00-b7a5-4f3f-a4f3-936f2b70862e" providerId="AD" clId="Web-{3FB8A836-EDEE-A53B-F7A4-AE70E6549028}" dt="2022-11-07T21:28:24.221" v="129"/>
          <ac:picMkLst>
            <pc:docMk/>
            <pc:sldMk cId="1833715660" sldId="295"/>
            <ac:picMk id="7" creationId="{6AD50192-9A57-FEAF-39B0-5C06F058D1CD}"/>
          </ac:picMkLst>
        </pc:picChg>
        <pc:picChg chg="add mod">
          <ac:chgData name="Lisa Hanson" userId="S::lh14106@bristol.ac.uk::40e23b00-b7a5-4f3f-a4f3-936f2b70862e" providerId="AD" clId="Web-{3FB8A836-EDEE-A53B-F7A4-AE70E6549028}" dt="2022-11-07T21:28:39.832" v="140" actId="1076"/>
          <ac:picMkLst>
            <pc:docMk/>
            <pc:sldMk cId="1833715660" sldId="295"/>
            <ac:picMk id="8" creationId="{A6F2B4B5-835A-7756-BFD6-D775BD29A404}"/>
          </ac:picMkLst>
        </pc:picChg>
      </pc:sldChg>
      <pc:sldChg chg="addSp delSp modSp add replId modNotes">
        <pc:chgData name="Lisa Hanson" userId="S::lh14106@bristol.ac.uk::40e23b00-b7a5-4f3f-a4f3-936f2b70862e" providerId="AD" clId="Web-{3FB8A836-EDEE-A53B-F7A4-AE70E6549028}" dt="2022-11-07T21:39:13.888" v="172" actId="1076"/>
        <pc:sldMkLst>
          <pc:docMk/>
          <pc:sldMk cId="142892518" sldId="296"/>
        </pc:sldMkLst>
        <pc:picChg chg="add mod">
          <ac:chgData name="Lisa Hanson" userId="S::lh14106@bristol.ac.uk::40e23b00-b7a5-4f3f-a4f3-936f2b70862e" providerId="AD" clId="Web-{3FB8A836-EDEE-A53B-F7A4-AE70E6549028}" dt="2022-11-07T21:37:46.898" v="161" actId="1076"/>
          <ac:picMkLst>
            <pc:docMk/>
            <pc:sldMk cId="142892518" sldId="296"/>
            <ac:picMk id="2" creationId="{CA6082B7-58D9-F994-4FA5-2C127C75F9EA}"/>
          </ac:picMkLst>
        </pc:picChg>
        <pc:picChg chg="del">
          <ac:chgData name="Lisa Hanson" userId="S::lh14106@bristol.ac.uk::40e23b00-b7a5-4f3f-a4f3-936f2b70862e" providerId="AD" clId="Web-{3FB8A836-EDEE-A53B-F7A4-AE70E6549028}" dt="2022-11-07T21:36:16.017" v="153"/>
          <ac:picMkLst>
            <pc:docMk/>
            <pc:sldMk cId="142892518" sldId="296"/>
            <ac:picMk id="3" creationId="{BEEBA323-422F-2BD4-365B-02A8DA03DBFC}"/>
          </ac:picMkLst>
        </pc:picChg>
        <pc:picChg chg="add mod">
          <ac:chgData name="Lisa Hanson" userId="S::lh14106@bristol.ac.uk::40e23b00-b7a5-4f3f-a4f3-936f2b70862e" providerId="AD" clId="Web-{3FB8A836-EDEE-A53B-F7A4-AE70E6549028}" dt="2022-11-07T21:38:42.480" v="169" actId="1076"/>
          <ac:picMkLst>
            <pc:docMk/>
            <pc:sldMk cId="142892518" sldId="296"/>
            <ac:picMk id="5" creationId="{CDD16D19-59B0-2B2F-BCE0-DBDA39E6EC15}"/>
          </ac:picMkLst>
        </pc:picChg>
        <pc:picChg chg="add mod">
          <ac:chgData name="Lisa Hanson" userId="S::lh14106@bristol.ac.uk::40e23b00-b7a5-4f3f-a4f3-936f2b70862e" providerId="AD" clId="Web-{3FB8A836-EDEE-A53B-F7A4-AE70E6549028}" dt="2022-11-07T21:38:41.480" v="168" actId="1076"/>
          <ac:picMkLst>
            <pc:docMk/>
            <pc:sldMk cId="142892518" sldId="296"/>
            <ac:picMk id="6" creationId="{87E41456-2E04-1D4C-B74F-D15AE637F9D9}"/>
          </ac:picMkLst>
        </pc:picChg>
        <pc:picChg chg="del">
          <ac:chgData name="Lisa Hanson" userId="S::lh14106@bristol.ac.uk::40e23b00-b7a5-4f3f-a4f3-936f2b70862e" providerId="AD" clId="Web-{3FB8A836-EDEE-A53B-F7A4-AE70E6549028}" dt="2022-11-07T21:36:16.564" v="154"/>
          <ac:picMkLst>
            <pc:docMk/>
            <pc:sldMk cId="142892518" sldId="296"/>
            <ac:picMk id="7" creationId="{6AD50192-9A57-FEAF-39B0-5C06F058D1CD}"/>
          </ac:picMkLst>
        </pc:picChg>
        <pc:picChg chg="add mod">
          <ac:chgData name="Lisa Hanson" userId="S::lh14106@bristol.ac.uk::40e23b00-b7a5-4f3f-a4f3-936f2b70862e" providerId="AD" clId="Web-{3FB8A836-EDEE-A53B-F7A4-AE70E6549028}" dt="2022-11-07T21:39:13.888" v="172" actId="1076"/>
          <ac:picMkLst>
            <pc:docMk/>
            <pc:sldMk cId="142892518" sldId="296"/>
            <ac:picMk id="8" creationId="{C287C714-A682-C031-E14E-B30E311B0C61}"/>
          </ac:picMkLst>
        </pc:picChg>
      </pc:sldChg>
      <pc:sldChg chg="delSp modSp add ord replId delAnim modAnim">
        <pc:chgData name="Lisa Hanson" userId="S::lh14106@bristol.ac.uk::40e23b00-b7a5-4f3f-a4f3-936f2b70862e" providerId="AD" clId="Web-{3FB8A836-EDEE-A53B-F7A4-AE70E6549028}" dt="2022-11-07T22:03:13.061" v="230" actId="14100"/>
        <pc:sldMkLst>
          <pc:docMk/>
          <pc:sldMk cId="2224672746" sldId="297"/>
        </pc:sldMkLst>
        <pc:spChg chg="del">
          <ac:chgData name="Lisa Hanson" userId="S::lh14106@bristol.ac.uk::40e23b00-b7a5-4f3f-a4f3-936f2b70862e" providerId="AD" clId="Web-{3FB8A836-EDEE-A53B-F7A4-AE70E6549028}" dt="2022-11-07T22:00:53.036" v="182"/>
          <ac:spMkLst>
            <pc:docMk/>
            <pc:sldMk cId="2224672746" sldId="297"/>
            <ac:spMk id="3" creationId="{A8520A3E-480F-0BB1-4B59-DA7373B02281}"/>
          </ac:spMkLst>
        </pc:spChg>
        <pc:spChg chg="mod">
          <ac:chgData name="Lisa Hanson" userId="S::lh14106@bristol.ac.uk::40e23b00-b7a5-4f3f-a4f3-936f2b70862e" providerId="AD" clId="Web-{3FB8A836-EDEE-A53B-F7A4-AE70E6549028}" dt="2022-11-07T22:00:44.239" v="177" actId="20577"/>
          <ac:spMkLst>
            <pc:docMk/>
            <pc:sldMk cId="2224672746" sldId="297"/>
            <ac:spMk id="4" creationId="{D53E593A-D581-4CF3-BA50-E0F91E76459A}"/>
          </ac:spMkLst>
        </pc:spChg>
        <pc:spChg chg="del">
          <ac:chgData name="Lisa Hanson" userId="S::lh14106@bristol.ac.uk::40e23b00-b7a5-4f3f-a4f3-936f2b70862e" providerId="AD" clId="Web-{3FB8A836-EDEE-A53B-F7A4-AE70E6549028}" dt="2022-11-07T22:00:54.677" v="183"/>
          <ac:spMkLst>
            <pc:docMk/>
            <pc:sldMk cId="2224672746" sldId="297"/>
            <ac:spMk id="5" creationId="{6E7558D8-5780-E831-E4E4-EAA4651F9A6D}"/>
          </ac:spMkLst>
        </pc:spChg>
        <pc:spChg chg="mod">
          <ac:chgData name="Lisa Hanson" userId="S::lh14106@bristol.ac.uk::40e23b00-b7a5-4f3f-a4f3-936f2b70862e" providerId="AD" clId="Web-{3FB8A836-EDEE-A53B-F7A4-AE70E6549028}" dt="2022-11-07T22:02:15.104" v="218" actId="14100"/>
          <ac:spMkLst>
            <pc:docMk/>
            <pc:sldMk cId="2224672746" sldId="297"/>
            <ac:spMk id="6" creationId="{594147CE-CE74-4425-8AF4-93D19CFCF60C}"/>
          </ac:spMkLst>
        </pc:spChg>
        <pc:spChg chg="mod">
          <ac:chgData name="Lisa Hanson" userId="S::lh14106@bristol.ac.uk::40e23b00-b7a5-4f3f-a4f3-936f2b70862e" providerId="AD" clId="Web-{3FB8A836-EDEE-A53B-F7A4-AE70E6549028}" dt="2022-11-07T22:03:10.608" v="229" actId="14100"/>
          <ac:spMkLst>
            <pc:docMk/>
            <pc:sldMk cId="2224672746" sldId="297"/>
            <ac:spMk id="7" creationId="{4BA5B90D-9A63-4217-A0F5-A0D09145F312}"/>
          </ac:spMkLst>
        </pc:spChg>
        <pc:spChg chg="del">
          <ac:chgData name="Lisa Hanson" userId="S::lh14106@bristol.ac.uk::40e23b00-b7a5-4f3f-a4f3-936f2b70862e" providerId="AD" clId="Web-{3FB8A836-EDEE-A53B-F7A4-AE70E6549028}" dt="2022-11-07T22:00:52.052" v="181"/>
          <ac:spMkLst>
            <pc:docMk/>
            <pc:sldMk cId="2224672746" sldId="297"/>
            <ac:spMk id="8" creationId="{AD154A6F-D18E-4C19-A0EE-937087BD0E63}"/>
          </ac:spMkLst>
        </pc:spChg>
        <pc:spChg chg="mod">
          <ac:chgData name="Lisa Hanson" userId="S::lh14106@bristol.ac.uk::40e23b00-b7a5-4f3f-a4f3-936f2b70862e" providerId="AD" clId="Web-{3FB8A836-EDEE-A53B-F7A4-AE70E6549028}" dt="2022-11-07T22:02:08.260" v="216" actId="20577"/>
          <ac:spMkLst>
            <pc:docMk/>
            <pc:sldMk cId="2224672746" sldId="297"/>
            <ac:spMk id="9" creationId="{7F4F661C-63D0-460D-8408-AD3CA1CDD40A}"/>
          </ac:spMkLst>
        </pc:spChg>
        <pc:spChg chg="mod">
          <ac:chgData name="Lisa Hanson" userId="S::lh14106@bristol.ac.uk::40e23b00-b7a5-4f3f-a4f3-936f2b70862e" providerId="AD" clId="Web-{3FB8A836-EDEE-A53B-F7A4-AE70E6549028}" dt="2022-11-07T22:03:08.108" v="228" actId="14100"/>
          <ac:spMkLst>
            <pc:docMk/>
            <pc:sldMk cId="2224672746" sldId="297"/>
            <ac:spMk id="10" creationId="{A5970257-B7E8-439D-A4FC-73A4CD139685}"/>
          </ac:spMkLst>
        </pc:spChg>
        <pc:spChg chg="mod">
          <ac:chgData name="Lisa Hanson" userId="S::lh14106@bristol.ac.uk::40e23b00-b7a5-4f3f-a4f3-936f2b70862e" providerId="AD" clId="Web-{3FB8A836-EDEE-A53B-F7A4-AE70E6549028}" dt="2022-11-07T22:03:13.061" v="230" actId="14100"/>
          <ac:spMkLst>
            <pc:docMk/>
            <pc:sldMk cId="2224672746" sldId="297"/>
            <ac:spMk id="11" creationId="{B4F7BBAD-91AF-4517-B588-96F8D227E4E6}"/>
          </ac:spMkLst>
        </pc:spChg>
        <pc:spChg chg="del">
          <ac:chgData name="Lisa Hanson" userId="S::lh14106@bristol.ac.uk::40e23b00-b7a5-4f3f-a4f3-936f2b70862e" providerId="AD" clId="Web-{3FB8A836-EDEE-A53B-F7A4-AE70E6549028}" dt="2022-11-07T22:00:51.224" v="180"/>
          <ac:spMkLst>
            <pc:docMk/>
            <pc:sldMk cId="2224672746" sldId="297"/>
            <ac:spMk id="12" creationId="{5DB3F681-6775-40A1-AD5E-9044189B5EF2}"/>
          </ac:spMkLst>
        </pc:spChg>
      </pc:sldChg>
      <pc:sldChg chg="add ord replId delAnim modAnim">
        <pc:chgData name="Lisa Hanson" userId="S::lh14106@bristol.ac.uk::40e23b00-b7a5-4f3f-a4f3-936f2b70862e" providerId="AD" clId="Web-{3FB8A836-EDEE-A53B-F7A4-AE70E6549028}" dt="2022-11-07T22:09:34.260" v="278"/>
        <pc:sldMkLst>
          <pc:docMk/>
          <pc:sldMk cId="648640918" sldId="298"/>
        </pc:sldMkLst>
      </pc:sldChg>
    </pc:docChg>
  </pc:docChgLst>
  <pc:docChgLst>
    <pc:chgData name="Lisa Hanson" userId="S::lh14106@bristol.ac.uk::40e23b00-b7a5-4f3f-a4f3-936f2b70862e" providerId="AD" clId="Web-{DD9E2B8C-C2B1-3C06-53D4-51FB1B422150}"/>
    <pc:docChg chg="modSld">
      <pc:chgData name="Lisa Hanson" userId="S::lh14106@bristol.ac.uk::40e23b00-b7a5-4f3f-a4f3-936f2b70862e" providerId="AD" clId="Web-{DD9E2B8C-C2B1-3C06-53D4-51FB1B422150}" dt="2022-11-06T16:23:01.724" v="7" actId="20577"/>
      <pc:docMkLst>
        <pc:docMk/>
      </pc:docMkLst>
      <pc:sldChg chg="modSp">
        <pc:chgData name="Lisa Hanson" userId="S::lh14106@bristol.ac.uk::40e23b00-b7a5-4f3f-a4f3-936f2b70862e" providerId="AD" clId="Web-{DD9E2B8C-C2B1-3C06-53D4-51FB1B422150}" dt="2022-11-06T16:23:01.724" v="7" actId="20577"/>
        <pc:sldMkLst>
          <pc:docMk/>
          <pc:sldMk cId="3793901315" sldId="282"/>
        </pc:sldMkLst>
        <pc:spChg chg="mod">
          <ac:chgData name="Lisa Hanson" userId="S::lh14106@bristol.ac.uk::40e23b00-b7a5-4f3f-a4f3-936f2b70862e" providerId="AD" clId="Web-{DD9E2B8C-C2B1-3C06-53D4-51FB1B422150}" dt="2022-11-06T16:23:01.724" v="7" actId="20577"/>
          <ac:spMkLst>
            <pc:docMk/>
            <pc:sldMk cId="3793901315" sldId="282"/>
            <ac:spMk id="6" creationId="{594147CE-CE74-4425-8AF4-93D19CFCF60C}"/>
          </ac:spMkLst>
        </pc:spChg>
        <pc:spChg chg="mod">
          <ac:chgData name="Lisa Hanson" userId="S::lh14106@bristol.ac.uk::40e23b00-b7a5-4f3f-a4f3-936f2b70862e" providerId="AD" clId="Web-{DD9E2B8C-C2B1-3C06-53D4-51FB1B422150}" dt="2022-11-06T16:22:54.114" v="6" actId="20577"/>
          <ac:spMkLst>
            <pc:docMk/>
            <pc:sldMk cId="3793901315" sldId="282"/>
            <ac:spMk id="7" creationId="{4BA5B90D-9A63-4217-A0F5-A0D09145F312}"/>
          </ac:spMkLst>
        </pc:spChg>
        <pc:spChg chg="mod">
          <ac:chgData name="Lisa Hanson" userId="S::lh14106@bristol.ac.uk::40e23b00-b7a5-4f3f-a4f3-936f2b70862e" providerId="AD" clId="Web-{DD9E2B8C-C2B1-3C06-53D4-51FB1B422150}" dt="2022-11-06T16:22:39.427" v="4"/>
          <ac:spMkLst>
            <pc:docMk/>
            <pc:sldMk cId="3793901315" sldId="282"/>
            <ac:spMk id="12" creationId="{5DB3F681-6775-40A1-AD5E-9044189B5EF2}"/>
          </ac:spMkLst>
        </pc:spChg>
      </pc:sldChg>
    </pc:docChg>
  </pc:docChgLst>
  <pc:docChgLst>
    <pc:chgData name="Maxine Gillway" userId="S::mlmlg@bristol.ac.uk::7ddd4495-5fa7-492d-9190-c109289aec2d" providerId="AD" clId="Web-{67062893-5937-3F92-1F62-B43EF6E499A5}"/>
    <pc:docChg chg="addSld delSld modSld sldOrd">
      <pc:chgData name="Maxine Gillway" userId="S::mlmlg@bristol.ac.uk::7ddd4495-5fa7-492d-9190-c109289aec2d" providerId="AD" clId="Web-{67062893-5937-3F92-1F62-B43EF6E499A5}" dt="2022-10-31T15:57:50.919" v="552"/>
      <pc:docMkLst>
        <pc:docMk/>
      </pc:docMkLst>
      <pc:sldChg chg="modSp">
        <pc:chgData name="Maxine Gillway" userId="S::mlmlg@bristol.ac.uk::7ddd4495-5fa7-492d-9190-c109289aec2d" providerId="AD" clId="Web-{67062893-5937-3F92-1F62-B43EF6E499A5}" dt="2022-10-31T09:51:53.865" v="2" actId="20577"/>
        <pc:sldMkLst>
          <pc:docMk/>
          <pc:sldMk cId="1107859509" sldId="258"/>
        </pc:sldMkLst>
        <pc:spChg chg="mod">
          <ac:chgData name="Maxine Gillway" userId="S::mlmlg@bristol.ac.uk::7ddd4495-5fa7-492d-9190-c109289aec2d" providerId="AD" clId="Web-{67062893-5937-3F92-1F62-B43EF6E499A5}" dt="2022-10-31T09:51:53.865" v="2" actId="20577"/>
          <ac:spMkLst>
            <pc:docMk/>
            <pc:sldMk cId="1107859509" sldId="258"/>
            <ac:spMk id="7" creationId="{0A225FF3-E7AB-49A0-BD67-75354B0D4CE0}"/>
          </ac:spMkLst>
        </pc:spChg>
      </pc:sldChg>
      <pc:sldChg chg="delSp modSp del modNotes">
        <pc:chgData name="Maxine Gillway" userId="S::mlmlg@bristol.ac.uk::7ddd4495-5fa7-492d-9190-c109289aec2d" providerId="AD" clId="Web-{67062893-5937-3F92-1F62-B43EF6E499A5}" dt="2022-10-31T10:27:36.564" v="118"/>
        <pc:sldMkLst>
          <pc:docMk/>
          <pc:sldMk cId="381162322" sldId="259"/>
        </pc:sldMkLst>
        <pc:spChg chg="mod">
          <ac:chgData name="Maxine Gillway" userId="S::mlmlg@bristol.ac.uk::7ddd4495-5fa7-492d-9190-c109289aec2d" providerId="AD" clId="Web-{67062893-5937-3F92-1F62-B43EF6E499A5}" dt="2022-10-31T10:27:33.939" v="117" actId="20577"/>
          <ac:spMkLst>
            <pc:docMk/>
            <pc:sldMk cId="381162322" sldId="259"/>
            <ac:spMk id="7" creationId="{0A225FF3-E7AB-49A0-BD67-75354B0D4CE0}"/>
          </ac:spMkLst>
        </pc:spChg>
        <pc:spChg chg="del">
          <ac:chgData name="Maxine Gillway" userId="S::mlmlg@bristol.ac.uk::7ddd4495-5fa7-492d-9190-c109289aec2d" providerId="AD" clId="Web-{67062893-5937-3F92-1F62-B43EF6E499A5}" dt="2022-10-31T10:14:23.605" v="53"/>
          <ac:spMkLst>
            <pc:docMk/>
            <pc:sldMk cId="381162322" sldId="259"/>
            <ac:spMk id="9" creationId="{AE42CB86-6BE7-4E5F-A09F-BC1C2E2C8D3D}"/>
          </ac:spMkLst>
        </pc:spChg>
      </pc:sldChg>
      <pc:sldChg chg="addSp delSp modSp del">
        <pc:chgData name="Maxine Gillway" userId="S::mlmlg@bristol.ac.uk::7ddd4495-5fa7-492d-9190-c109289aec2d" providerId="AD" clId="Web-{67062893-5937-3F92-1F62-B43EF6E499A5}" dt="2022-10-31T10:24:48.810" v="112"/>
        <pc:sldMkLst>
          <pc:docMk/>
          <pc:sldMk cId="3603251262" sldId="260"/>
        </pc:sldMkLst>
        <pc:spChg chg="del">
          <ac:chgData name="Maxine Gillway" userId="S::mlmlg@bristol.ac.uk::7ddd4495-5fa7-492d-9190-c109289aec2d" providerId="AD" clId="Web-{67062893-5937-3F92-1F62-B43EF6E499A5}" dt="2022-10-31T09:53:00.414" v="8"/>
          <ac:spMkLst>
            <pc:docMk/>
            <pc:sldMk cId="3603251262" sldId="260"/>
            <ac:spMk id="5" creationId="{92108E6E-1830-64EB-342C-1C9C13254904}"/>
          </ac:spMkLst>
        </pc:spChg>
        <pc:spChg chg="add mod">
          <ac:chgData name="Maxine Gillway" userId="S::mlmlg@bristol.ac.uk::7ddd4495-5fa7-492d-9190-c109289aec2d" providerId="AD" clId="Web-{67062893-5937-3F92-1F62-B43EF6E499A5}" dt="2022-10-31T10:21:08.647" v="100"/>
          <ac:spMkLst>
            <pc:docMk/>
            <pc:sldMk cId="3603251262" sldId="260"/>
            <ac:spMk id="9" creationId="{3DC11E62-FB33-D586-42D2-4A4EF161E521}"/>
          </ac:spMkLst>
        </pc:spChg>
        <pc:picChg chg="del">
          <ac:chgData name="Maxine Gillway" userId="S::mlmlg@bristol.ac.uk::7ddd4495-5fa7-492d-9190-c109289aec2d" providerId="AD" clId="Web-{67062893-5937-3F92-1F62-B43EF6E499A5}" dt="2022-10-31T10:21:08.647" v="100"/>
          <ac:picMkLst>
            <pc:docMk/>
            <pc:sldMk cId="3603251262" sldId="260"/>
            <ac:picMk id="6" creationId="{20F492A4-2D2F-2186-1D9E-C31444C7312B}"/>
          </ac:picMkLst>
        </pc:picChg>
        <pc:picChg chg="del">
          <ac:chgData name="Maxine Gillway" userId="S::mlmlg@bristol.ac.uk::7ddd4495-5fa7-492d-9190-c109289aec2d" providerId="AD" clId="Web-{67062893-5937-3F92-1F62-B43EF6E499A5}" dt="2022-10-31T10:24:41.559" v="109"/>
          <ac:picMkLst>
            <pc:docMk/>
            <pc:sldMk cId="3603251262" sldId="260"/>
            <ac:picMk id="7" creationId="{6D1E35BB-3AF4-378B-7F22-1783EC3D087E}"/>
          </ac:picMkLst>
        </pc:picChg>
        <pc:picChg chg="del mod">
          <ac:chgData name="Maxine Gillway" userId="S::mlmlg@bristol.ac.uk::7ddd4495-5fa7-492d-9190-c109289aec2d" providerId="AD" clId="Web-{67062893-5937-3F92-1F62-B43EF6E499A5}" dt="2022-10-31T10:24:46.341" v="111"/>
          <ac:picMkLst>
            <pc:docMk/>
            <pc:sldMk cId="3603251262" sldId="260"/>
            <ac:picMk id="8" creationId="{DB40FD73-6DE2-69F0-BEA1-E67DC378BBB8}"/>
          </ac:picMkLst>
        </pc:picChg>
      </pc:sldChg>
      <pc:sldChg chg="ord">
        <pc:chgData name="Maxine Gillway" userId="S::mlmlg@bristol.ac.uk::7ddd4495-5fa7-492d-9190-c109289aec2d" providerId="AD" clId="Web-{67062893-5937-3F92-1F62-B43EF6E499A5}" dt="2022-10-31T10:05:55.482" v="9"/>
        <pc:sldMkLst>
          <pc:docMk/>
          <pc:sldMk cId="2772050101" sldId="261"/>
        </pc:sldMkLst>
      </pc:sldChg>
      <pc:sldChg chg="modSp">
        <pc:chgData name="Maxine Gillway" userId="S::mlmlg@bristol.ac.uk::7ddd4495-5fa7-492d-9190-c109289aec2d" providerId="AD" clId="Web-{67062893-5937-3F92-1F62-B43EF6E499A5}" dt="2022-10-31T09:52:26.053" v="3" actId="20577"/>
        <pc:sldMkLst>
          <pc:docMk/>
          <pc:sldMk cId="3482208514" sldId="263"/>
        </pc:sldMkLst>
        <pc:spChg chg="mod">
          <ac:chgData name="Maxine Gillway" userId="S::mlmlg@bristol.ac.uk::7ddd4495-5fa7-492d-9190-c109289aec2d" providerId="AD" clId="Web-{67062893-5937-3F92-1F62-B43EF6E499A5}" dt="2022-10-31T09:52:26.053" v="3" actId="20577"/>
          <ac:spMkLst>
            <pc:docMk/>
            <pc:sldMk cId="3482208514" sldId="263"/>
            <ac:spMk id="2" creationId="{396D75FA-EE76-AE30-1531-AB4F885C88E5}"/>
          </ac:spMkLst>
        </pc:spChg>
      </pc:sldChg>
      <pc:sldChg chg="modSp">
        <pc:chgData name="Maxine Gillway" userId="S::mlmlg@bristol.ac.uk::7ddd4495-5fa7-492d-9190-c109289aec2d" providerId="AD" clId="Web-{67062893-5937-3F92-1F62-B43EF6E499A5}" dt="2022-10-31T09:52:34.913" v="7" actId="20577"/>
        <pc:sldMkLst>
          <pc:docMk/>
          <pc:sldMk cId="292609578" sldId="264"/>
        </pc:sldMkLst>
        <pc:spChg chg="mod">
          <ac:chgData name="Maxine Gillway" userId="S::mlmlg@bristol.ac.uk::7ddd4495-5fa7-492d-9190-c109289aec2d" providerId="AD" clId="Web-{67062893-5937-3F92-1F62-B43EF6E499A5}" dt="2022-10-31T09:52:34.913" v="7" actId="20577"/>
          <ac:spMkLst>
            <pc:docMk/>
            <pc:sldMk cId="292609578" sldId="264"/>
            <ac:spMk id="2" creationId="{94A978CC-6A97-007A-308F-6FD99233E123}"/>
          </ac:spMkLst>
        </pc:spChg>
      </pc:sldChg>
      <pc:sldChg chg="modSp new">
        <pc:chgData name="Maxine Gillway" userId="S::mlmlg@bristol.ac.uk::7ddd4495-5fa7-492d-9190-c109289aec2d" providerId="AD" clId="Web-{67062893-5937-3F92-1F62-B43EF6E499A5}" dt="2022-10-31T10:12:06.961" v="52" actId="20577"/>
        <pc:sldMkLst>
          <pc:docMk/>
          <pc:sldMk cId="2459697273" sldId="265"/>
        </pc:sldMkLst>
        <pc:spChg chg="mod">
          <ac:chgData name="Maxine Gillway" userId="S::mlmlg@bristol.ac.uk::7ddd4495-5fa7-492d-9190-c109289aec2d" providerId="AD" clId="Web-{67062893-5937-3F92-1F62-B43EF6E499A5}" dt="2022-10-31T10:12:06.961" v="52" actId="20577"/>
          <ac:spMkLst>
            <pc:docMk/>
            <pc:sldMk cId="2459697273" sldId="265"/>
            <ac:spMk id="2" creationId="{A5D146D0-A94F-DF91-84BF-0A8999635397}"/>
          </ac:spMkLst>
        </pc:spChg>
        <pc:spChg chg="mod">
          <ac:chgData name="Maxine Gillway" userId="S::mlmlg@bristol.ac.uk::7ddd4495-5fa7-492d-9190-c109289aec2d" providerId="AD" clId="Web-{67062893-5937-3F92-1F62-B43EF6E499A5}" dt="2022-10-31T10:12:05.054" v="49" actId="20577"/>
          <ac:spMkLst>
            <pc:docMk/>
            <pc:sldMk cId="2459697273" sldId="265"/>
            <ac:spMk id="3" creationId="{157442A2-C580-166F-E268-7477AAB15482}"/>
          </ac:spMkLst>
        </pc:spChg>
      </pc:sldChg>
      <pc:sldChg chg="new">
        <pc:chgData name="Maxine Gillway" userId="S::mlmlg@bristol.ac.uk::7ddd4495-5fa7-492d-9190-c109289aec2d" providerId="AD" clId="Web-{67062893-5937-3F92-1F62-B43EF6E499A5}" dt="2022-10-31T10:17:32.985" v="54"/>
        <pc:sldMkLst>
          <pc:docMk/>
          <pc:sldMk cId="2497983305" sldId="272"/>
        </pc:sldMkLst>
      </pc:sldChg>
      <pc:sldChg chg="addSp delSp modSp modNotes">
        <pc:chgData name="Maxine Gillway" userId="S::mlmlg@bristol.ac.uk::7ddd4495-5fa7-492d-9190-c109289aec2d" providerId="AD" clId="Web-{67062893-5937-3F92-1F62-B43EF6E499A5}" dt="2022-10-31T15:57:50.919" v="552"/>
        <pc:sldMkLst>
          <pc:docMk/>
          <pc:sldMk cId="2497983305" sldId="273"/>
        </pc:sldMkLst>
        <pc:spChg chg="mod">
          <ac:chgData name="Maxine Gillway" userId="S::mlmlg@bristol.ac.uk::7ddd4495-5fa7-492d-9190-c109289aec2d" providerId="AD" clId="Web-{67062893-5937-3F92-1F62-B43EF6E499A5}" dt="2022-10-31T10:20:48.225" v="99" actId="20577"/>
          <ac:spMkLst>
            <pc:docMk/>
            <pc:sldMk cId="2497983305" sldId="273"/>
            <ac:spMk id="2" creationId="{6EF54835-384F-68FE-A6AD-6B456791922E}"/>
          </ac:spMkLst>
        </pc:spChg>
        <pc:spChg chg="add mod">
          <ac:chgData name="Maxine Gillway" userId="S::mlmlg@bristol.ac.uk::7ddd4495-5fa7-492d-9190-c109289aec2d" providerId="AD" clId="Web-{67062893-5937-3F92-1F62-B43EF6E499A5}" dt="2022-10-31T15:51:09.220" v="483" actId="20577"/>
          <ac:spMkLst>
            <pc:docMk/>
            <pc:sldMk cId="2497983305" sldId="273"/>
            <ac:spMk id="3" creationId="{6F06B095-5FEA-E89D-D18C-1A4B60F64E18}"/>
          </ac:spMkLst>
        </pc:spChg>
        <pc:spChg chg="del">
          <ac:chgData name="Maxine Gillway" userId="S::mlmlg@bristol.ac.uk::7ddd4495-5fa7-492d-9190-c109289aec2d" providerId="AD" clId="Web-{67062893-5937-3F92-1F62-B43EF6E499A5}" dt="2022-10-31T10:17:59.845" v="56"/>
          <ac:spMkLst>
            <pc:docMk/>
            <pc:sldMk cId="2497983305" sldId="273"/>
            <ac:spMk id="3" creationId="{98B2EC83-2A28-0FB9-5728-F43E22CF138E}"/>
          </ac:spMkLst>
        </pc:spChg>
        <pc:spChg chg="del">
          <ac:chgData name="Maxine Gillway" userId="S::mlmlg@bristol.ac.uk::7ddd4495-5fa7-492d-9190-c109289aec2d" providerId="AD" clId="Web-{67062893-5937-3F92-1F62-B43EF6E499A5}" dt="2022-10-31T10:17:57.923" v="55"/>
          <ac:spMkLst>
            <pc:docMk/>
            <pc:sldMk cId="2497983305" sldId="273"/>
            <ac:spMk id="4" creationId="{FEE14DB8-5DF5-F93F-8493-E1C3A4B50BB5}"/>
          </ac:spMkLst>
        </pc:spChg>
        <pc:spChg chg="del">
          <ac:chgData name="Maxine Gillway" userId="S::mlmlg@bristol.ac.uk::7ddd4495-5fa7-492d-9190-c109289aec2d" providerId="AD" clId="Web-{67062893-5937-3F92-1F62-B43EF6E499A5}" dt="2022-10-31T10:17:59.892" v="57"/>
          <ac:spMkLst>
            <pc:docMk/>
            <pc:sldMk cId="2497983305" sldId="273"/>
            <ac:spMk id="5" creationId="{EC5703EB-1F4E-7DAC-2BFD-013361B7336A}"/>
          </ac:spMkLst>
        </pc:spChg>
        <pc:spChg chg="add del mod">
          <ac:chgData name="Maxine Gillway" userId="S::mlmlg@bristol.ac.uk::7ddd4495-5fa7-492d-9190-c109289aec2d" providerId="AD" clId="Web-{67062893-5937-3F92-1F62-B43EF6E499A5}" dt="2022-10-31T10:19:02.238" v="61"/>
          <ac:spMkLst>
            <pc:docMk/>
            <pc:sldMk cId="2497983305" sldId="273"/>
            <ac:spMk id="8" creationId="{11DD588C-84DF-066A-0EEA-0B077B2364FA}"/>
          </ac:spMkLst>
        </pc:spChg>
        <pc:picChg chg="add del mod ord modCrop">
          <ac:chgData name="Maxine Gillway" userId="S::mlmlg@bristol.ac.uk::7ddd4495-5fa7-492d-9190-c109289aec2d" providerId="AD" clId="Web-{67062893-5937-3F92-1F62-B43EF6E499A5}" dt="2022-10-31T10:18:36.534" v="60"/>
          <ac:picMkLst>
            <pc:docMk/>
            <pc:sldMk cId="2497983305" sldId="273"/>
            <ac:picMk id="6" creationId="{46725978-F4DE-347D-0F2D-6E967CF24D8C}"/>
          </ac:picMkLst>
        </pc:picChg>
        <pc:picChg chg="add mod ord modCrop">
          <ac:chgData name="Maxine Gillway" userId="S::mlmlg@bristol.ac.uk::7ddd4495-5fa7-492d-9190-c109289aec2d" providerId="AD" clId="Web-{67062893-5937-3F92-1F62-B43EF6E499A5}" dt="2022-10-31T10:20:09.896" v="78" actId="1076"/>
          <ac:picMkLst>
            <pc:docMk/>
            <pc:sldMk cId="2497983305" sldId="273"/>
            <ac:picMk id="9" creationId="{EA4DBBB6-2D45-7EAC-64CF-15D08FA90290}"/>
          </ac:picMkLst>
        </pc:picChg>
        <pc:picChg chg="add mod">
          <ac:chgData name="Maxine Gillway" userId="S::mlmlg@bristol.ac.uk::7ddd4495-5fa7-492d-9190-c109289aec2d" providerId="AD" clId="Web-{67062893-5937-3F92-1F62-B43EF6E499A5}" dt="2022-10-31T10:19:46.223" v="72" actId="1076"/>
          <ac:picMkLst>
            <pc:docMk/>
            <pc:sldMk cId="2497983305" sldId="273"/>
            <ac:picMk id="10" creationId="{8B40F5A1-8B34-0F63-11B4-8792F46B4EA8}"/>
          </ac:picMkLst>
        </pc:picChg>
        <pc:picChg chg="add mod">
          <ac:chgData name="Maxine Gillway" userId="S::mlmlg@bristol.ac.uk::7ddd4495-5fa7-492d-9190-c109289aec2d" providerId="AD" clId="Web-{67062893-5937-3F92-1F62-B43EF6E499A5}" dt="2022-10-31T10:24:24.762" v="108" actId="14100"/>
          <ac:picMkLst>
            <pc:docMk/>
            <pc:sldMk cId="2497983305" sldId="273"/>
            <ac:picMk id="11" creationId="{DBB0BCB5-44D8-034D-377A-3113994E0A26}"/>
          </ac:picMkLst>
        </pc:picChg>
        <pc:picChg chg="add mod">
          <ac:chgData name="Maxine Gillway" userId="S::mlmlg@bristol.ac.uk::7ddd4495-5fa7-492d-9190-c109289aec2d" providerId="AD" clId="Web-{67062893-5937-3F92-1F62-B43EF6E499A5}" dt="2022-10-31T10:20:03.708" v="77" actId="14100"/>
          <ac:picMkLst>
            <pc:docMk/>
            <pc:sldMk cId="2497983305" sldId="273"/>
            <ac:picMk id="12" creationId="{371D5545-F09C-CFE7-60FE-6602C48DF497}"/>
          </ac:picMkLst>
        </pc:picChg>
        <pc:picChg chg="add mod">
          <ac:chgData name="Maxine Gillway" userId="S::mlmlg@bristol.ac.uk::7ddd4495-5fa7-492d-9190-c109289aec2d" providerId="AD" clId="Web-{67062893-5937-3F92-1F62-B43EF6E499A5}" dt="2022-10-31T10:24:11.621" v="106" actId="14100"/>
          <ac:picMkLst>
            <pc:docMk/>
            <pc:sldMk cId="2497983305" sldId="273"/>
            <ac:picMk id="13" creationId="{713214F0-7B66-5B0D-FE53-ECC3BC9D8590}"/>
          </ac:picMkLst>
        </pc:picChg>
      </pc:sldChg>
      <pc:sldChg chg="addSp delSp modSp new mod modClrScheme chgLayout">
        <pc:chgData name="Maxine Gillway" userId="S::mlmlg@bristol.ac.uk::7ddd4495-5fa7-492d-9190-c109289aec2d" providerId="AD" clId="Web-{67062893-5937-3F92-1F62-B43EF6E499A5}" dt="2022-10-31T10:25:09.404" v="115"/>
        <pc:sldMkLst>
          <pc:docMk/>
          <pc:sldMk cId="2221278908" sldId="279"/>
        </pc:sldMkLst>
        <pc:spChg chg="del">
          <ac:chgData name="Maxine Gillway" userId="S::mlmlg@bristol.ac.uk::7ddd4495-5fa7-492d-9190-c109289aec2d" providerId="AD" clId="Web-{67062893-5937-3F92-1F62-B43EF6E499A5}" dt="2022-10-31T10:25:09.404" v="115"/>
          <ac:spMkLst>
            <pc:docMk/>
            <pc:sldMk cId="2221278908" sldId="279"/>
            <ac:spMk id="2" creationId="{83A36EDB-32A7-C65F-4531-02B168BC4A15}"/>
          </ac:spMkLst>
        </pc:spChg>
        <pc:spChg chg="del">
          <ac:chgData name="Maxine Gillway" userId="S::mlmlg@bristol.ac.uk::7ddd4495-5fa7-492d-9190-c109289aec2d" providerId="AD" clId="Web-{67062893-5937-3F92-1F62-B43EF6E499A5}" dt="2022-10-31T10:25:09.404" v="115"/>
          <ac:spMkLst>
            <pc:docMk/>
            <pc:sldMk cId="2221278908" sldId="279"/>
            <ac:spMk id="3" creationId="{1B3F89CF-5DAE-2E8E-872E-7CF6C1EB2A5B}"/>
          </ac:spMkLst>
        </pc:spChg>
        <pc:spChg chg="del">
          <ac:chgData name="Maxine Gillway" userId="S::mlmlg@bristol.ac.uk::7ddd4495-5fa7-492d-9190-c109289aec2d" providerId="AD" clId="Web-{67062893-5937-3F92-1F62-B43EF6E499A5}" dt="2022-10-31T10:25:04.966" v="114"/>
          <ac:spMkLst>
            <pc:docMk/>
            <pc:sldMk cId="2221278908" sldId="279"/>
            <ac:spMk id="4" creationId="{215EB8C5-6DDF-8A51-75A9-AC4BFDDF5CD0}"/>
          </ac:spMkLst>
        </pc:spChg>
        <pc:spChg chg="del">
          <ac:chgData name="Maxine Gillway" userId="S::mlmlg@bristol.ac.uk::7ddd4495-5fa7-492d-9190-c109289aec2d" providerId="AD" clId="Web-{67062893-5937-3F92-1F62-B43EF6E499A5}" dt="2022-10-31T10:25:09.404" v="115"/>
          <ac:spMkLst>
            <pc:docMk/>
            <pc:sldMk cId="2221278908" sldId="279"/>
            <ac:spMk id="5" creationId="{32BD5CCD-2107-147A-A66B-4A54427389D2}"/>
          </ac:spMkLst>
        </pc:spChg>
        <pc:picChg chg="add mod ord modCrop">
          <ac:chgData name="Maxine Gillway" userId="S::mlmlg@bristol.ac.uk::7ddd4495-5fa7-492d-9190-c109289aec2d" providerId="AD" clId="Web-{67062893-5937-3F92-1F62-B43EF6E499A5}" dt="2022-10-31T10:25:09.404" v="115"/>
          <ac:picMkLst>
            <pc:docMk/>
            <pc:sldMk cId="2221278908" sldId="279"/>
            <ac:picMk id="6" creationId="{E6CD9CF3-FA72-2E61-90FD-B10D750FF0DD}"/>
          </ac:picMkLst>
        </pc:picChg>
      </pc:sldChg>
      <pc:sldChg chg="delSp modSp new del modNotes">
        <pc:chgData name="Maxine Gillway" userId="S::mlmlg@bristol.ac.uk::7ddd4495-5fa7-492d-9190-c109289aec2d" providerId="AD" clId="Web-{67062893-5937-3F92-1F62-B43EF6E499A5}" dt="2022-10-31T15:27:34.525" v="307"/>
        <pc:sldMkLst>
          <pc:docMk/>
          <pc:sldMk cId="3402405114" sldId="280"/>
        </pc:sldMkLst>
        <pc:spChg chg="mod">
          <ac:chgData name="Maxine Gillway" userId="S::mlmlg@bristol.ac.uk::7ddd4495-5fa7-492d-9190-c109289aec2d" providerId="AD" clId="Web-{67062893-5937-3F92-1F62-B43EF6E499A5}" dt="2022-10-31T15:27:20.915" v="301" actId="20577"/>
          <ac:spMkLst>
            <pc:docMk/>
            <pc:sldMk cId="3402405114" sldId="280"/>
            <ac:spMk id="3" creationId="{5226B716-7009-7744-84F8-DCED10ED7E34}"/>
          </ac:spMkLst>
        </pc:spChg>
        <pc:spChg chg="del">
          <ac:chgData name="Maxine Gillway" userId="S::mlmlg@bristol.ac.uk::7ddd4495-5fa7-492d-9190-c109289aec2d" providerId="AD" clId="Web-{67062893-5937-3F92-1F62-B43EF6E499A5}" dt="2022-10-31T10:28:52.457" v="127"/>
          <ac:spMkLst>
            <pc:docMk/>
            <pc:sldMk cId="3402405114" sldId="280"/>
            <ac:spMk id="4" creationId="{8E671A8B-DC7D-13E3-85B5-F06FEC3C3717}"/>
          </ac:spMkLst>
        </pc:spChg>
      </pc:sldChg>
      <pc:sldChg chg="modSp modNotes">
        <pc:chgData name="Maxine Gillway" userId="S::mlmlg@bristol.ac.uk::7ddd4495-5fa7-492d-9190-c109289aec2d" providerId="AD" clId="Web-{67062893-5937-3F92-1F62-B43EF6E499A5}" dt="2022-10-31T15:55:17.461" v="520"/>
        <pc:sldMkLst>
          <pc:docMk/>
          <pc:sldMk cId="3793901315" sldId="282"/>
        </pc:sldMkLst>
        <pc:spChg chg="mod">
          <ac:chgData name="Maxine Gillway" userId="S::mlmlg@bristol.ac.uk::7ddd4495-5fa7-492d-9190-c109289aec2d" providerId="AD" clId="Web-{67062893-5937-3F92-1F62-B43EF6E499A5}" dt="2022-10-31T15:32:44.002" v="367" actId="20577"/>
          <ac:spMkLst>
            <pc:docMk/>
            <pc:sldMk cId="3793901315" sldId="282"/>
            <ac:spMk id="3" creationId="{A8520A3E-480F-0BB1-4B59-DA7373B02281}"/>
          </ac:spMkLst>
        </pc:spChg>
        <pc:spChg chg="mod">
          <ac:chgData name="Maxine Gillway" userId="S::mlmlg@bristol.ac.uk::7ddd4495-5fa7-492d-9190-c109289aec2d" providerId="AD" clId="Web-{67062893-5937-3F92-1F62-B43EF6E499A5}" dt="2022-10-31T15:32:47.252" v="368" actId="20577"/>
          <ac:spMkLst>
            <pc:docMk/>
            <pc:sldMk cId="3793901315" sldId="282"/>
            <ac:spMk id="5" creationId="{6E7558D8-5780-E831-E4E4-EAA4651F9A6D}"/>
          </ac:spMkLst>
        </pc:spChg>
        <pc:spChg chg="mod">
          <ac:chgData name="Maxine Gillway" userId="S::mlmlg@bristol.ac.uk::7ddd4495-5fa7-492d-9190-c109289aec2d" providerId="AD" clId="Web-{67062893-5937-3F92-1F62-B43EF6E499A5}" dt="2022-10-31T15:33:16.190" v="373" actId="20577"/>
          <ac:spMkLst>
            <pc:docMk/>
            <pc:sldMk cId="3793901315" sldId="282"/>
            <ac:spMk id="6" creationId="{594147CE-CE74-4425-8AF4-93D19CFCF60C}"/>
          </ac:spMkLst>
        </pc:spChg>
        <pc:spChg chg="mod">
          <ac:chgData name="Maxine Gillway" userId="S::mlmlg@bristol.ac.uk::7ddd4495-5fa7-492d-9190-c109289aec2d" providerId="AD" clId="Web-{67062893-5937-3F92-1F62-B43EF6E499A5}" dt="2022-10-31T15:28:06.104" v="310" actId="20577"/>
          <ac:spMkLst>
            <pc:docMk/>
            <pc:sldMk cId="3793901315" sldId="282"/>
            <ac:spMk id="7" creationId="{4BA5B90D-9A63-4217-A0F5-A0D09145F312}"/>
          </ac:spMkLst>
        </pc:spChg>
        <pc:spChg chg="mod">
          <ac:chgData name="Maxine Gillway" userId="S::mlmlg@bristol.ac.uk::7ddd4495-5fa7-492d-9190-c109289aec2d" providerId="AD" clId="Web-{67062893-5937-3F92-1F62-B43EF6E499A5}" dt="2022-10-31T15:43:13.848" v="425" actId="20577"/>
          <ac:spMkLst>
            <pc:docMk/>
            <pc:sldMk cId="3793901315" sldId="282"/>
            <ac:spMk id="8" creationId="{AD154A6F-D18E-4C19-A0EE-937087BD0E63}"/>
          </ac:spMkLst>
        </pc:spChg>
        <pc:spChg chg="mod">
          <ac:chgData name="Maxine Gillway" userId="S::mlmlg@bristol.ac.uk::7ddd4495-5fa7-492d-9190-c109289aec2d" providerId="AD" clId="Web-{67062893-5937-3F92-1F62-B43EF6E499A5}" dt="2022-10-31T15:34:10.614" v="377" actId="20577"/>
          <ac:spMkLst>
            <pc:docMk/>
            <pc:sldMk cId="3793901315" sldId="282"/>
            <ac:spMk id="9" creationId="{7F4F661C-63D0-460D-8408-AD3CA1CDD40A}"/>
          </ac:spMkLst>
        </pc:spChg>
        <pc:spChg chg="mod">
          <ac:chgData name="Maxine Gillway" userId="S::mlmlg@bristol.ac.uk::7ddd4495-5fa7-492d-9190-c109289aec2d" providerId="AD" clId="Web-{67062893-5937-3F92-1F62-B43EF6E499A5}" dt="2022-10-31T15:33:45.410" v="375" actId="20577"/>
          <ac:spMkLst>
            <pc:docMk/>
            <pc:sldMk cId="3793901315" sldId="282"/>
            <ac:spMk id="10" creationId="{A5970257-B7E8-439D-A4FC-73A4CD139685}"/>
          </ac:spMkLst>
        </pc:spChg>
        <pc:spChg chg="mod">
          <ac:chgData name="Maxine Gillway" userId="S::mlmlg@bristol.ac.uk::7ddd4495-5fa7-492d-9190-c109289aec2d" providerId="AD" clId="Web-{67062893-5937-3F92-1F62-B43EF6E499A5}" dt="2022-10-31T15:47:05.604" v="455" actId="20577"/>
          <ac:spMkLst>
            <pc:docMk/>
            <pc:sldMk cId="3793901315" sldId="282"/>
            <ac:spMk id="11" creationId="{B4F7BBAD-91AF-4517-B588-96F8D227E4E6}"/>
          </ac:spMkLst>
        </pc:spChg>
        <pc:spChg chg="mod">
          <ac:chgData name="Maxine Gillway" userId="S::mlmlg@bristol.ac.uk::7ddd4495-5fa7-492d-9190-c109289aec2d" providerId="AD" clId="Web-{67062893-5937-3F92-1F62-B43EF6E499A5}" dt="2022-10-31T15:46:52.838" v="453" actId="20577"/>
          <ac:spMkLst>
            <pc:docMk/>
            <pc:sldMk cId="3793901315" sldId="282"/>
            <ac:spMk id="12" creationId="{5DB3F681-6775-40A1-AD5E-9044189B5EF2}"/>
          </ac:spMkLst>
        </pc:spChg>
      </pc:sldChg>
      <pc:sldChg chg="delSp modSp new ord">
        <pc:chgData name="Maxine Gillway" userId="S::mlmlg@bristol.ac.uk::7ddd4495-5fa7-492d-9190-c109289aec2d" providerId="AD" clId="Web-{67062893-5937-3F92-1F62-B43EF6E499A5}" dt="2022-10-31T15:47:19.745" v="456" actId="20577"/>
        <pc:sldMkLst>
          <pc:docMk/>
          <pc:sldMk cId="600147843" sldId="284"/>
        </pc:sldMkLst>
        <pc:spChg chg="mod">
          <ac:chgData name="Maxine Gillway" userId="S::mlmlg@bristol.ac.uk::7ddd4495-5fa7-492d-9190-c109289aec2d" providerId="AD" clId="Web-{67062893-5937-3F92-1F62-B43EF6E499A5}" dt="2022-10-31T15:47:19.745" v="456" actId="20577"/>
          <ac:spMkLst>
            <pc:docMk/>
            <pc:sldMk cId="600147843" sldId="284"/>
            <ac:spMk id="2" creationId="{8C77C109-F30E-B96B-9176-C64401F4A0D1}"/>
          </ac:spMkLst>
        </pc:spChg>
        <pc:spChg chg="del">
          <ac:chgData name="Maxine Gillway" userId="S::mlmlg@bristol.ac.uk::7ddd4495-5fa7-492d-9190-c109289aec2d" providerId="AD" clId="Web-{67062893-5937-3F92-1F62-B43EF6E499A5}" dt="2022-10-31T15:34:47.490" v="385"/>
          <ac:spMkLst>
            <pc:docMk/>
            <pc:sldMk cId="600147843" sldId="284"/>
            <ac:spMk id="3" creationId="{4423D46A-05ED-6E88-B6A3-CC18BEFA71AC}"/>
          </ac:spMkLst>
        </pc:spChg>
        <pc:spChg chg="mod">
          <ac:chgData name="Maxine Gillway" userId="S::mlmlg@bristol.ac.uk::7ddd4495-5fa7-492d-9190-c109289aec2d" providerId="AD" clId="Web-{67062893-5937-3F92-1F62-B43EF6E499A5}" dt="2022-10-31T15:34:41.568" v="383" actId="14100"/>
          <ac:spMkLst>
            <pc:docMk/>
            <pc:sldMk cId="600147843" sldId="284"/>
            <ac:spMk id="4" creationId="{14DE977F-D082-6D15-0953-55BA64ED0D66}"/>
          </ac:spMkLst>
        </pc:spChg>
      </pc:sldChg>
    </pc:docChg>
  </pc:docChgLst>
  <pc:docChgLst>
    <pc:chgData name="Lisa Hanson" userId="40e23b00-b7a5-4f3f-a4f3-936f2b70862e" providerId="ADAL" clId="{0D7B9B40-7715-4B95-AD37-32D22D7891CE}"/>
    <pc:docChg chg="undo custSel addSld delSld modSld sldOrd">
      <pc:chgData name="Lisa Hanson" userId="40e23b00-b7a5-4f3f-a4f3-936f2b70862e" providerId="ADAL" clId="{0D7B9B40-7715-4B95-AD37-32D22D7891CE}" dt="2022-11-06T18:25:58.432" v="707" actId="1582"/>
      <pc:docMkLst>
        <pc:docMk/>
      </pc:docMkLst>
      <pc:sldChg chg="mod modShow">
        <pc:chgData name="Lisa Hanson" userId="40e23b00-b7a5-4f3f-a4f3-936f2b70862e" providerId="ADAL" clId="{0D7B9B40-7715-4B95-AD37-32D22D7891CE}" dt="2022-11-06T18:22:34.191" v="679" actId="729"/>
        <pc:sldMkLst>
          <pc:docMk/>
          <pc:sldMk cId="1107859509" sldId="258"/>
        </pc:sldMkLst>
      </pc:sldChg>
      <pc:sldChg chg="delSp modSp del mod">
        <pc:chgData name="Lisa Hanson" userId="40e23b00-b7a5-4f3f-a4f3-936f2b70862e" providerId="ADAL" clId="{0D7B9B40-7715-4B95-AD37-32D22D7891CE}" dt="2022-11-06T18:07:30.190" v="71" actId="47"/>
        <pc:sldMkLst>
          <pc:docMk/>
          <pc:sldMk cId="3482208514" sldId="263"/>
        </pc:sldMkLst>
        <pc:spChg chg="del mod">
          <ac:chgData name="Lisa Hanson" userId="40e23b00-b7a5-4f3f-a4f3-936f2b70862e" providerId="ADAL" clId="{0D7B9B40-7715-4B95-AD37-32D22D7891CE}" dt="2022-11-06T18:07:05.794" v="64"/>
          <ac:spMkLst>
            <pc:docMk/>
            <pc:sldMk cId="3482208514" sldId="263"/>
            <ac:spMk id="6" creationId="{335390E3-EDB5-1AA3-2AB9-EC956B1CA3D2}"/>
          </ac:spMkLst>
        </pc:spChg>
      </pc:sldChg>
      <pc:sldChg chg="modSp del mod">
        <pc:chgData name="Lisa Hanson" userId="40e23b00-b7a5-4f3f-a4f3-936f2b70862e" providerId="ADAL" clId="{0D7B9B40-7715-4B95-AD37-32D22D7891CE}" dt="2022-11-06T18:09:04.153" v="130" actId="47"/>
        <pc:sldMkLst>
          <pc:docMk/>
          <pc:sldMk cId="292609578" sldId="264"/>
        </pc:sldMkLst>
        <pc:picChg chg="mod">
          <ac:chgData name="Lisa Hanson" userId="40e23b00-b7a5-4f3f-a4f3-936f2b70862e" providerId="ADAL" clId="{0D7B9B40-7715-4B95-AD37-32D22D7891CE}" dt="2022-11-06T18:08:18.779" v="86" actId="1076"/>
          <ac:picMkLst>
            <pc:docMk/>
            <pc:sldMk cId="292609578" sldId="264"/>
            <ac:picMk id="6" creationId="{07B59104-93D5-D0C3-BC52-68FA2723E1E2}"/>
          </ac:picMkLst>
        </pc:picChg>
      </pc:sldChg>
      <pc:sldChg chg="addSp delSp modSp mod">
        <pc:chgData name="Lisa Hanson" userId="40e23b00-b7a5-4f3f-a4f3-936f2b70862e" providerId="ADAL" clId="{0D7B9B40-7715-4B95-AD37-32D22D7891CE}" dt="2022-11-06T16:31:36.957" v="18" actId="1076"/>
        <pc:sldMkLst>
          <pc:docMk/>
          <pc:sldMk cId="2459697273" sldId="265"/>
        </pc:sldMkLst>
        <pc:spChg chg="mod">
          <ac:chgData name="Lisa Hanson" userId="40e23b00-b7a5-4f3f-a4f3-936f2b70862e" providerId="ADAL" clId="{0D7B9B40-7715-4B95-AD37-32D22D7891CE}" dt="2022-11-06T16:30:15.905" v="6" actId="27636"/>
          <ac:spMkLst>
            <pc:docMk/>
            <pc:sldMk cId="2459697273" sldId="265"/>
            <ac:spMk id="3" creationId="{157442A2-C580-166F-E268-7477AAB15482}"/>
          </ac:spMkLst>
        </pc:spChg>
        <pc:spChg chg="del">
          <ac:chgData name="Lisa Hanson" userId="40e23b00-b7a5-4f3f-a4f3-936f2b70862e" providerId="ADAL" clId="{0D7B9B40-7715-4B95-AD37-32D22D7891CE}" dt="2022-11-06T16:30:08.329" v="2" actId="478"/>
          <ac:spMkLst>
            <pc:docMk/>
            <pc:sldMk cId="2459697273" sldId="265"/>
            <ac:spMk id="9" creationId="{80E1CA91-F53F-03A0-D563-8BF0EAD9E288}"/>
          </ac:spMkLst>
        </pc:spChg>
        <pc:picChg chg="add mod">
          <ac:chgData name="Lisa Hanson" userId="40e23b00-b7a5-4f3f-a4f3-936f2b70862e" providerId="ADAL" clId="{0D7B9B40-7715-4B95-AD37-32D22D7891CE}" dt="2022-11-06T16:30:19.582" v="7" actId="1076"/>
          <ac:picMkLst>
            <pc:docMk/>
            <pc:sldMk cId="2459697273" sldId="265"/>
            <ac:picMk id="5" creationId="{CC2115C0-5B9A-1F53-93A5-7C6DC9B3D5A7}"/>
          </ac:picMkLst>
        </pc:picChg>
        <pc:picChg chg="add mod">
          <ac:chgData name="Lisa Hanson" userId="40e23b00-b7a5-4f3f-a4f3-936f2b70862e" providerId="ADAL" clId="{0D7B9B40-7715-4B95-AD37-32D22D7891CE}" dt="2022-11-06T16:30:55.310" v="12" actId="1076"/>
          <ac:picMkLst>
            <pc:docMk/>
            <pc:sldMk cId="2459697273" sldId="265"/>
            <ac:picMk id="8" creationId="{8EBAFE6C-0E16-9173-72D4-245D127613FB}"/>
          </ac:picMkLst>
        </pc:picChg>
        <pc:picChg chg="add mod">
          <ac:chgData name="Lisa Hanson" userId="40e23b00-b7a5-4f3f-a4f3-936f2b70862e" providerId="ADAL" clId="{0D7B9B40-7715-4B95-AD37-32D22D7891CE}" dt="2022-11-06T16:31:36.957" v="18" actId="1076"/>
          <ac:picMkLst>
            <pc:docMk/>
            <pc:sldMk cId="2459697273" sldId="265"/>
            <ac:picMk id="11" creationId="{BB11AEB3-E0EB-B9B7-17BE-53AF6C544295}"/>
          </ac:picMkLst>
        </pc:picChg>
      </pc:sldChg>
      <pc:sldChg chg="modSp mod modAnim">
        <pc:chgData name="Lisa Hanson" userId="40e23b00-b7a5-4f3f-a4f3-936f2b70862e" providerId="ADAL" clId="{0D7B9B40-7715-4B95-AD37-32D22D7891CE}" dt="2022-11-06T18:24:21.415" v="690"/>
        <pc:sldMkLst>
          <pc:docMk/>
          <pc:sldMk cId="3790672918" sldId="269"/>
        </pc:sldMkLst>
        <pc:spChg chg="mod">
          <ac:chgData name="Lisa Hanson" userId="40e23b00-b7a5-4f3f-a4f3-936f2b70862e" providerId="ADAL" clId="{0D7B9B40-7715-4B95-AD37-32D22D7891CE}" dt="2022-11-06T18:12:52.809" v="229" actId="14100"/>
          <ac:spMkLst>
            <pc:docMk/>
            <pc:sldMk cId="3790672918" sldId="269"/>
            <ac:spMk id="3" creationId="{6FE7082C-FCE4-0A42-99F0-0FF9BBA6CD80}"/>
          </ac:spMkLst>
        </pc:spChg>
        <pc:spChg chg="mod">
          <ac:chgData name="Lisa Hanson" userId="40e23b00-b7a5-4f3f-a4f3-936f2b70862e" providerId="ADAL" clId="{0D7B9B40-7715-4B95-AD37-32D22D7891CE}" dt="2022-11-06T18:13:57.754" v="247" actId="20577"/>
          <ac:spMkLst>
            <pc:docMk/>
            <pc:sldMk cId="3790672918" sldId="269"/>
            <ac:spMk id="4" creationId="{D53E593A-D581-4CF3-BA50-E0F91E76459A}"/>
          </ac:spMkLst>
        </pc:spChg>
        <pc:spChg chg="mod">
          <ac:chgData name="Lisa Hanson" userId="40e23b00-b7a5-4f3f-a4f3-936f2b70862e" providerId="ADAL" clId="{0D7B9B40-7715-4B95-AD37-32D22D7891CE}" dt="2022-11-06T18:12:39.912" v="228" actId="20577"/>
          <ac:spMkLst>
            <pc:docMk/>
            <pc:sldMk cId="3790672918" sldId="269"/>
            <ac:spMk id="6" creationId="{9770752E-01CF-5C4B-DB58-E14F8060D3C6}"/>
          </ac:spMkLst>
        </pc:spChg>
        <pc:spChg chg="mod">
          <ac:chgData name="Lisa Hanson" userId="40e23b00-b7a5-4f3f-a4f3-936f2b70862e" providerId="ADAL" clId="{0D7B9B40-7715-4B95-AD37-32D22D7891CE}" dt="2022-11-06T18:12:56.473" v="230" actId="14100"/>
          <ac:spMkLst>
            <pc:docMk/>
            <pc:sldMk cId="3790672918" sldId="269"/>
            <ac:spMk id="10" creationId="{07233D38-DB4D-81A7-5FDE-FD3910E9FDBF}"/>
          </ac:spMkLst>
        </pc:spChg>
        <pc:spChg chg="mod">
          <ac:chgData name="Lisa Hanson" userId="40e23b00-b7a5-4f3f-a4f3-936f2b70862e" providerId="ADAL" clId="{0D7B9B40-7715-4B95-AD37-32D22D7891CE}" dt="2022-11-06T18:12:11.876" v="188" actId="20577"/>
          <ac:spMkLst>
            <pc:docMk/>
            <pc:sldMk cId="3790672918" sldId="269"/>
            <ac:spMk id="14" creationId="{B04414A4-A69D-41D3-A244-BA768B7A7249}"/>
          </ac:spMkLst>
        </pc:spChg>
        <pc:spChg chg="mod">
          <ac:chgData name="Lisa Hanson" userId="40e23b00-b7a5-4f3f-a4f3-936f2b70862e" providerId="ADAL" clId="{0D7B9B40-7715-4B95-AD37-32D22D7891CE}" dt="2022-11-06T18:12:19.078" v="202" actId="20577"/>
          <ac:spMkLst>
            <pc:docMk/>
            <pc:sldMk cId="3790672918" sldId="269"/>
            <ac:spMk id="15" creationId="{2269C4AD-7DF1-418B-9052-48CA3588F181}"/>
          </ac:spMkLst>
        </pc:spChg>
        <pc:spChg chg="mod">
          <ac:chgData name="Lisa Hanson" userId="40e23b00-b7a5-4f3f-a4f3-936f2b70862e" providerId="ADAL" clId="{0D7B9B40-7715-4B95-AD37-32D22D7891CE}" dt="2022-11-06T18:12:23.420" v="206" actId="20577"/>
          <ac:spMkLst>
            <pc:docMk/>
            <pc:sldMk cId="3790672918" sldId="269"/>
            <ac:spMk id="16" creationId="{084935AA-E563-4D57-884E-50B7B37739A3}"/>
          </ac:spMkLst>
        </pc:spChg>
      </pc:sldChg>
      <pc:sldChg chg="modSp mod ord">
        <pc:chgData name="Lisa Hanson" userId="40e23b00-b7a5-4f3f-a4f3-936f2b70862e" providerId="ADAL" clId="{0D7B9B40-7715-4B95-AD37-32D22D7891CE}" dt="2022-11-06T18:14:09.769" v="248" actId="1076"/>
        <pc:sldMkLst>
          <pc:docMk/>
          <pc:sldMk cId="1562059441" sldId="270"/>
        </pc:sldMkLst>
        <pc:spChg chg="mod">
          <ac:chgData name="Lisa Hanson" userId="40e23b00-b7a5-4f3f-a4f3-936f2b70862e" providerId="ADAL" clId="{0D7B9B40-7715-4B95-AD37-32D22D7891CE}" dt="2022-11-06T18:13:41.492" v="241" actId="14100"/>
          <ac:spMkLst>
            <pc:docMk/>
            <pc:sldMk cId="1562059441" sldId="270"/>
            <ac:spMk id="3" creationId="{A8520A3E-480F-0BB1-4B59-DA7373B02281}"/>
          </ac:spMkLst>
        </pc:spChg>
        <pc:spChg chg="mod">
          <ac:chgData name="Lisa Hanson" userId="40e23b00-b7a5-4f3f-a4f3-936f2b70862e" providerId="ADAL" clId="{0D7B9B40-7715-4B95-AD37-32D22D7891CE}" dt="2022-11-06T18:13:10.598" v="233" actId="20577"/>
          <ac:spMkLst>
            <pc:docMk/>
            <pc:sldMk cId="1562059441" sldId="270"/>
            <ac:spMk id="4" creationId="{D53E593A-D581-4CF3-BA50-E0F91E76459A}"/>
          </ac:spMkLst>
        </pc:spChg>
        <pc:spChg chg="mod">
          <ac:chgData name="Lisa Hanson" userId="40e23b00-b7a5-4f3f-a4f3-936f2b70862e" providerId="ADAL" clId="{0D7B9B40-7715-4B95-AD37-32D22D7891CE}" dt="2022-11-06T18:13:35.666" v="239" actId="14100"/>
          <ac:spMkLst>
            <pc:docMk/>
            <pc:sldMk cId="1562059441" sldId="270"/>
            <ac:spMk id="5" creationId="{6E7558D8-5780-E831-E4E4-EAA4651F9A6D}"/>
          </ac:spMkLst>
        </pc:spChg>
        <pc:spChg chg="mod">
          <ac:chgData name="Lisa Hanson" userId="40e23b00-b7a5-4f3f-a4f3-936f2b70862e" providerId="ADAL" clId="{0D7B9B40-7715-4B95-AD37-32D22D7891CE}" dt="2022-11-06T18:13:24.812" v="236" actId="14100"/>
          <ac:spMkLst>
            <pc:docMk/>
            <pc:sldMk cId="1562059441" sldId="270"/>
            <ac:spMk id="7" creationId="{4BA5B90D-9A63-4217-A0F5-A0D09145F312}"/>
          </ac:spMkLst>
        </pc:spChg>
        <pc:spChg chg="mod">
          <ac:chgData name="Lisa Hanson" userId="40e23b00-b7a5-4f3f-a4f3-936f2b70862e" providerId="ADAL" clId="{0D7B9B40-7715-4B95-AD37-32D22D7891CE}" dt="2022-11-06T18:13:19.262" v="234" actId="14100"/>
          <ac:spMkLst>
            <pc:docMk/>
            <pc:sldMk cId="1562059441" sldId="270"/>
            <ac:spMk id="8" creationId="{AD154A6F-D18E-4C19-A0EE-937087BD0E63}"/>
          </ac:spMkLst>
        </pc:spChg>
        <pc:spChg chg="mod">
          <ac:chgData name="Lisa Hanson" userId="40e23b00-b7a5-4f3f-a4f3-936f2b70862e" providerId="ADAL" clId="{0D7B9B40-7715-4B95-AD37-32D22D7891CE}" dt="2022-11-06T18:13:38.320" v="240" actId="14100"/>
          <ac:spMkLst>
            <pc:docMk/>
            <pc:sldMk cId="1562059441" sldId="270"/>
            <ac:spMk id="9" creationId="{7F4F661C-63D0-460D-8408-AD3CA1CDD40A}"/>
          </ac:spMkLst>
        </pc:spChg>
        <pc:spChg chg="mod">
          <ac:chgData name="Lisa Hanson" userId="40e23b00-b7a5-4f3f-a4f3-936f2b70862e" providerId="ADAL" clId="{0D7B9B40-7715-4B95-AD37-32D22D7891CE}" dt="2022-11-06T18:14:09.769" v="248" actId="1076"/>
          <ac:spMkLst>
            <pc:docMk/>
            <pc:sldMk cId="1562059441" sldId="270"/>
            <ac:spMk id="10" creationId="{A5970257-B7E8-439D-A4FC-73A4CD139685}"/>
          </ac:spMkLst>
        </pc:spChg>
        <pc:spChg chg="mod">
          <ac:chgData name="Lisa Hanson" userId="40e23b00-b7a5-4f3f-a4f3-936f2b70862e" providerId="ADAL" clId="{0D7B9B40-7715-4B95-AD37-32D22D7891CE}" dt="2022-11-06T18:13:22.499" v="235" actId="14100"/>
          <ac:spMkLst>
            <pc:docMk/>
            <pc:sldMk cId="1562059441" sldId="270"/>
            <ac:spMk id="12" creationId="{5DB3F681-6775-40A1-AD5E-9044189B5EF2}"/>
          </ac:spMkLst>
        </pc:spChg>
      </pc:sldChg>
      <pc:sldChg chg="mod modShow modNotesTx">
        <pc:chgData name="Lisa Hanson" userId="40e23b00-b7a5-4f3f-a4f3-936f2b70862e" providerId="ADAL" clId="{0D7B9B40-7715-4B95-AD37-32D22D7891CE}" dt="2022-11-06T18:10:56.537" v="172" actId="729"/>
        <pc:sldMkLst>
          <pc:docMk/>
          <pc:sldMk cId="2497983305" sldId="273"/>
        </pc:sldMkLst>
      </pc:sldChg>
      <pc:sldChg chg="modSp ord modAnim">
        <pc:chgData name="Lisa Hanson" userId="40e23b00-b7a5-4f3f-a4f3-936f2b70862e" providerId="ADAL" clId="{0D7B9B40-7715-4B95-AD37-32D22D7891CE}" dt="2022-11-06T18:24:28.353" v="691"/>
        <pc:sldMkLst>
          <pc:docMk/>
          <pc:sldMk cId="3402666180" sldId="274"/>
        </pc:sldMkLst>
        <pc:spChg chg="mod">
          <ac:chgData name="Lisa Hanson" userId="40e23b00-b7a5-4f3f-a4f3-936f2b70862e" providerId="ADAL" clId="{0D7B9B40-7715-4B95-AD37-32D22D7891CE}" dt="2022-11-06T18:16:50.167" v="260" actId="20577"/>
          <ac:spMkLst>
            <pc:docMk/>
            <pc:sldMk cId="3402666180" sldId="274"/>
            <ac:spMk id="4" creationId="{D53E593A-D581-4CF3-BA50-E0F91E76459A}"/>
          </ac:spMkLst>
        </pc:spChg>
        <pc:spChg chg="mod">
          <ac:chgData name="Lisa Hanson" userId="40e23b00-b7a5-4f3f-a4f3-936f2b70862e" providerId="ADAL" clId="{0D7B9B40-7715-4B95-AD37-32D22D7891CE}" dt="2022-11-06T18:17:10.566" v="280" actId="20577"/>
          <ac:spMkLst>
            <pc:docMk/>
            <pc:sldMk cId="3402666180" sldId="274"/>
            <ac:spMk id="26" creationId="{D4F8B6B7-A960-46D2-AB2C-26214C517914}"/>
          </ac:spMkLst>
        </pc:spChg>
      </pc:sldChg>
      <pc:sldChg chg="mod ord modShow">
        <pc:chgData name="Lisa Hanson" userId="40e23b00-b7a5-4f3f-a4f3-936f2b70862e" providerId="ADAL" clId="{0D7B9B40-7715-4B95-AD37-32D22D7891CE}" dt="2022-11-06T18:14:53.906" v="253" actId="729"/>
        <pc:sldMkLst>
          <pc:docMk/>
          <pc:sldMk cId="252891240" sldId="275"/>
        </pc:sldMkLst>
      </pc:sldChg>
      <pc:sldChg chg="mod modShow">
        <pc:chgData name="Lisa Hanson" userId="40e23b00-b7a5-4f3f-a4f3-936f2b70862e" providerId="ADAL" clId="{0D7B9B40-7715-4B95-AD37-32D22D7891CE}" dt="2022-11-06T18:14:37.242" v="249" actId="729"/>
        <pc:sldMkLst>
          <pc:docMk/>
          <pc:sldMk cId="884160079" sldId="277"/>
        </pc:sldMkLst>
      </pc:sldChg>
      <pc:sldChg chg="mod modShow">
        <pc:chgData name="Lisa Hanson" userId="40e23b00-b7a5-4f3f-a4f3-936f2b70862e" providerId="ADAL" clId="{0D7B9B40-7715-4B95-AD37-32D22D7891CE}" dt="2022-11-06T18:14:41.369" v="250" actId="729"/>
        <pc:sldMkLst>
          <pc:docMk/>
          <pc:sldMk cId="2856511032" sldId="278"/>
        </pc:sldMkLst>
      </pc:sldChg>
      <pc:sldChg chg="addSp delSp modSp del mod">
        <pc:chgData name="Lisa Hanson" userId="40e23b00-b7a5-4f3f-a4f3-936f2b70862e" providerId="ADAL" clId="{0D7B9B40-7715-4B95-AD37-32D22D7891CE}" dt="2022-11-06T18:25:11.855" v="701" actId="47"/>
        <pc:sldMkLst>
          <pc:docMk/>
          <pc:sldMk cId="2221278908" sldId="279"/>
        </pc:sldMkLst>
        <pc:spChg chg="add mod">
          <ac:chgData name="Lisa Hanson" userId="40e23b00-b7a5-4f3f-a4f3-936f2b70862e" providerId="ADAL" clId="{0D7B9B40-7715-4B95-AD37-32D22D7891CE}" dt="2022-11-06T18:25:02.540" v="698" actId="21"/>
          <ac:spMkLst>
            <pc:docMk/>
            <pc:sldMk cId="2221278908" sldId="279"/>
            <ac:spMk id="3" creationId="{3FE5EF1D-42EF-1EAC-1953-10D8B4D5E63D}"/>
          </ac:spMkLst>
        </pc:spChg>
        <pc:picChg chg="del mod">
          <ac:chgData name="Lisa Hanson" userId="40e23b00-b7a5-4f3f-a4f3-936f2b70862e" providerId="ADAL" clId="{0D7B9B40-7715-4B95-AD37-32D22D7891CE}" dt="2022-11-06T18:25:02.540" v="698" actId="21"/>
          <ac:picMkLst>
            <pc:docMk/>
            <pc:sldMk cId="2221278908" sldId="279"/>
            <ac:picMk id="6" creationId="{E6CD9CF3-FA72-2E61-90FD-B10D750FF0DD}"/>
          </ac:picMkLst>
        </pc:picChg>
      </pc:sldChg>
      <pc:sldChg chg="addSp modSp mod modAnim">
        <pc:chgData name="Lisa Hanson" userId="40e23b00-b7a5-4f3f-a4f3-936f2b70862e" providerId="ADAL" clId="{0D7B9B40-7715-4B95-AD37-32D22D7891CE}" dt="2022-11-06T18:22:07.021" v="678" actId="20577"/>
        <pc:sldMkLst>
          <pc:docMk/>
          <pc:sldMk cId="46478229" sldId="281"/>
        </pc:sldMkLst>
        <pc:spChg chg="add mod">
          <ac:chgData name="Lisa Hanson" userId="40e23b00-b7a5-4f3f-a4f3-936f2b70862e" providerId="ADAL" clId="{0D7B9B40-7715-4B95-AD37-32D22D7891CE}" dt="2022-11-06T18:21:27.861" v="630" actId="1076"/>
          <ac:spMkLst>
            <pc:docMk/>
            <pc:sldMk cId="46478229" sldId="281"/>
            <ac:spMk id="2" creationId="{6FA9FC92-AA2A-E397-8831-4A5EF5F52D0E}"/>
          </ac:spMkLst>
        </pc:spChg>
        <pc:spChg chg="mod">
          <ac:chgData name="Lisa Hanson" userId="40e23b00-b7a5-4f3f-a4f3-936f2b70862e" providerId="ADAL" clId="{0D7B9B40-7715-4B95-AD37-32D22D7891CE}" dt="2022-11-06T18:19:35.764" v="428" actId="20577"/>
          <ac:spMkLst>
            <pc:docMk/>
            <pc:sldMk cId="46478229" sldId="281"/>
            <ac:spMk id="3" creationId="{A8520A3E-480F-0BB1-4B59-DA7373B02281}"/>
          </ac:spMkLst>
        </pc:spChg>
        <pc:spChg chg="mod">
          <ac:chgData name="Lisa Hanson" userId="40e23b00-b7a5-4f3f-a4f3-936f2b70862e" providerId="ADAL" clId="{0D7B9B40-7715-4B95-AD37-32D22D7891CE}" dt="2022-11-06T18:21:52.204" v="642" actId="20577"/>
          <ac:spMkLst>
            <pc:docMk/>
            <pc:sldMk cId="46478229" sldId="281"/>
            <ac:spMk id="5" creationId="{6E7558D8-5780-E831-E4E4-EAA4651F9A6D}"/>
          </ac:spMkLst>
        </pc:spChg>
        <pc:spChg chg="mod">
          <ac:chgData name="Lisa Hanson" userId="40e23b00-b7a5-4f3f-a4f3-936f2b70862e" providerId="ADAL" clId="{0D7B9B40-7715-4B95-AD37-32D22D7891CE}" dt="2022-11-06T18:18:10.771" v="332" actId="20577"/>
          <ac:spMkLst>
            <pc:docMk/>
            <pc:sldMk cId="46478229" sldId="281"/>
            <ac:spMk id="6" creationId="{594147CE-CE74-4425-8AF4-93D19CFCF60C}"/>
          </ac:spMkLst>
        </pc:spChg>
        <pc:spChg chg="mod">
          <ac:chgData name="Lisa Hanson" userId="40e23b00-b7a5-4f3f-a4f3-936f2b70862e" providerId="ADAL" clId="{0D7B9B40-7715-4B95-AD37-32D22D7891CE}" dt="2022-11-06T18:17:58.058" v="314" actId="20577"/>
          <ac:spMkLst>
            <pc:docMk/>
            <pc:sldMk cId="46478229" sldId="281"/>
            <ac:spMk id="7" creationId="{4BA5B90D-9A63-4217-A0F5-A0D09145F312}"/>
          </ac:spMkLst>
        </pc:spChg>
        <pc:spChg chg="mod">
          <ac:chgData name="Lisa Hanson" userId="40e23b00-b7a5-4f3f-a4f3-936f2b70862e" providerId="ADAL" clId="{0D7B9B40-7715-4B95-AD37-32D22D7891CE}" dt="2022-11-06T18:22:07.021" v="678" actId="20577"/>
          <ac:spMkLst>
            <pc:docMk/>
            <pc:sldMk cId="46478229" sldId="281"/>
            <ac:spMk id="8" creationId="{AD154A6F-D18E-4C19-A0EE-937087BD0E63}"/>
          </ac:spMkLst>
        </pc:spChg>
        <pc:spChg chg="mod">
          <ac:chgData name="Lisa Hanson" userId="40e23b00-b7a5-4f3f-a4f3-936f2b70862e" providerId="ADAL" clId="{0D7B9B40-7715-4B95-AD37-32D22D7891CE}" dt="2022-11-06T18:19:13.174" v="400" actId="20577"/>
          <ac:spMkLst>
            <pc:docMk/>
            <pc:sldMk cId="46478229" sldId="281"/>
            <ac:spMk id="9" creationId="{7F4F661C-63D0-460D-8408-AD3CA1CDD40A}"/>
          </ac:spMkLst>
        </pc:spChg>
        <pc:spChg chg="mod">
          <ac:chgData name="Lisa Hanson" userId="40e23b00-b7a5-4f3f-a4f3-936f2b70862e" providerId="ADAL" clId="{0D7B9B40-7715-4B95-AD37-32D22D7891CE}" dt="2022-11-06T18:18:14.427" v="339" actId="20577"/>
          <ac:spMkLst>
            <pc:docMk/>
            <pc:sldMk cId="46478229" sldId="281"/>
            <ac:spMk id="10" creationId="{A5970257-B7E8-439D-A4FC-73A4CD139685}"/>
          </ac:spMkLst>
        </pc:spChg>
        <pc:spChg chg="mod">
          <ac:chgData name="Lisa Hanson" userId="40e23b00-b7a5-4f3f-a4f3-936f2b70862e" providerId="ADAL" clId="{0D7B9B40-7715-4B95-AD37-32D22D7891CE}" dt="2022-11-06T18:19:38.718" v="434" actId="20577"/>
          <ac:spMkLst>
            <pc:docMk/>
            <pc:sldMk cId="46478229" sldId="281"/>
            <ac:spMk id="11" creationId="{B4F7BBAD-91AF-4517-B588-96F8D227E4E6}"/>
          </ac:spMkLst>
        </pc:spChg>
        <pc:spChg chg="mod">
          <ac:chgData name="Lisa Hanson" userId="40e23b00-b7a5-4f3f-a4f3-936f2b70862e" providerId="ADAL" clId="{0D7B9B40-7715-4B95-AD37-32D22D7891CE}" dt="2022-11-06T18:18:48.220" v="366" actId="20577"/>
          <ac:spMkLst>
            <pc:docMk/>
            <pc:sldMk cId="46478229" sldId="281"/>
            <ac:spMk id="12" creationId="{5DB3F681-6775-40A1-AD5E-9044189B5EF2}"/>
          </ac:spMkLst>
        </pc:spChg>
      </pc:sldChg>
      <pc:sldChg chg="delSp modSp del mod">
        <pc:chgData name="Lisa Hanson" userId="40e23b00-b7a5-4f3f-a4f3-936f2b70862e" providerId="ADAL" clId="{0D7B9B40-7715-4B95-AD37-32D22D7891CE}" dt="2022-11-06T18:07:48.157" v="79" actId="47"/>
        <pc:sldMkLst>
          <pc:docMk/>
          <pc:sldMk cId="3096363425" sldId="283"/>
        </pc:sldMkLst>
        <pc:spChg chg="del mod">
          <ac:chgData name="Lisa Hanson" userId="40e23b00-b7a5-4f3f-a4f3-936f2b70862e" providerId="ADAL" clId="{0D7B9B40-7715-4B95-AD37-32D22D7891CE}" dt="2022-11-06T18:07:39.629" v="76"/>
          <ac:spMkLst>
            <pc:docMk/>
            <pc:sldMk cId="3096363425" sldId="283"/>
            <ac:spMk id="6" creationId="{335390E3-EDB5-1AA3-2AB9-EC956B1CA3D2}"/>
          </ac:spMkLst>
        </pc:spChg>
      </pc:sldChg>
      <pc:sldChg chg="modSp mod">
        <pc:chgData name="Lisa Hanson" userId="40e23b00-b7a5-4f3f-a4f3-936f2b70862e" providerId="ADAL" clId="{0D7B9B40-7715-4B95-AD37-32D22D7891CE}" dt="2022-11-06T18:25:58.432" v="707" actId="1582"/>
        <pc:sldMkLst>
          <pc:docMk/>
          <pc:sldMk cId="600147843" sldId="284"/>
        </pc:sldMkLst>
        <pc:spChg chg="mod">
          <ac:chgData name="Lisa Hanson" userId="40e23b00-b7a5-4f3f-a4f3-936f2b70862e" providerId="ADAL" clId="{0D7B9B40-7715-4B95-AD37-32D22D7891CE}" dt="2022-11-06T18:25:58.432" v="707" actId="1582"/>
          <ac:spMkLst>
            <pc:docMk/>
            <pc:sldMk cId="600147843" sldId="284"/>
            <ac:spMk id="2" creationId="{8C77C109-F30E-B96B-9176-C64401F4A0D1}"/>
          </ac:spMkLst>
        </pc:spChg>
      </pc:sldChg>
      <pc:sldChg chg="delSp modSp add mod delAnim modAnim">
        <pc:chgData name="Lisa Hanson" userId="40e23b00-b7a5-4f3f-a4f3-936f2b70862e" providerId="ADAL" clId="{0D7B9B40-7715-4B95-AD37-32D22D7891CE}" dt="2022-11-06T18:23:45.780" v="684"/>
        <pc:sldMkLst>
          <pc:docMk/>
          <pc:sldMk cId="693459562" sldId="285"/>
        </pc:sldMkLst>
        <pc:spChg chg="del">
          <ac:chgData name="Lisa Hanson" userId="40e23b00-b7a5-4f3f-a4f3-936f2b70862e" providerId="ADAL" clId="{0D7B9B40-7715-4B95-AD37-32D22D7891CE}" dt="2022-11-06T18:06:43.152" v="25" actId="478"/>
          <ac:spMkLst>
            <pc:docMk/>
            <pc:sldMk cId="693459562" sldId="285"/>
            <ac:spMk id="3" creationId="{A8520A3E-480F-0BB1-4B59-DA7373B02281}"/>
          </ac:spMkLst>
        </pc:spChg>
        <pc:spChg chg="mod">
          <ac:chgData name="Lisa Hanson" userId="40e23b00-b7a5-4f3f-a4f3-936f2b70862e" providerId="ADAL" clId="{0D7B9B40-7715-4B95-AD37-32D22D7891CE}" dt="2022-11-06T18:06:59.542" v="61" actId="20577"/>
          <ac:spMkLst>
            <pc:docMk/>
            <pc:sldMk cId="693459562" sldId="285"/>
            <ac:spMk id="4" creationId="{D53E593A-D581-4CF3-BA50-E0F91E76459A}"/>
          </ac:spMkLst>
        </pc:spChg>
        <pc:spChg chg="del">
          <ac:chgData name="Lisa Hanson" userId="40e23b00-b7a5-4f3f-a4f3-936f2b70862e" providerId="ADAL" clId="{0D7B9B40-7715-4B95-AD37-32D22D7891CE}" dt="2022-11-06T18:06:44.530" v="26" actId="478"/>
          <ac:spMkLst>
            <pc:docMk/>
            <pc:sldMk cId="693459562" sldId="285"/>
            <ac:spMk id="5" creationId="{6E7558D8-5780-E831-E4E4-EAA4651F9A6D}"/>
          </ac:spMkLst>
        </pc:spChg>
        <pc:spChg chg="mod">
          <ac:chgData name="Lisa Hanson" userId="40e23b00-b7a5-4f3f-a4f3-936f2b70862e" providerId="ADAL" clId="{0D7B9B40-7715-4B95-AD37-32D22D7891CE}" dt="2022-11-06T18:07:28.116" v="70" actId="1076"/>
          <ac:spMkLst>
            <pc:docMk/>
            <pc:sldMk cId="693459562" sldId="285"/>
            <ac:spMk id="6" creationId="{594147CE-CE74-4425-8AF4-93D19CFCF60C}"/>
          </ac:spMkLst>
        </pc:spChg>
        <pc:spChg chg="del">
          <ac:chgData name="Lisa Hanson" userId="40e23b00-b7a5-4f3f-a4f3-936f2b70862e" providerId="ADAL" clId="{0D7B9B40-7715-4B95-AD37-32D22D7891CE}" dt="2022-11-06T18:06:36.487" v="21" actId="478"/>
          <ac:spMkLst>
            <pc:docMk/>
            <pc:sldMk cId="693459562" sldId="285"/>
            <ac:spMk id="7" creationId="{4BA5B90D-9A63-4217-A0F5-A0D09145F312}"/>
          </ac:spMkLst>
        </pc:spChg>
        <pc:spChg chg="del">
          <ac:chgData name="Lisa Hanson" userId="40e23b00-b7a5-4f3f-a4f3-936f2b70862e" providerId="ADAL" clId="{0D7B9B40-7715-4B95-AD37-32D22D7891CE}" dt="2022-11-06T18:06:41.858" v="24" actId="478"/>
          <ac:spMkLst>
            <pc:docMk/>
            <pc:sldMk cId="693459562" sldId="285"/>
            <ac:spMk id="8" creationId="{AD154A6F-D18E-4C19-A0EE-937087BD0E63}"/>
          </ac:spMkLst>
        </pc:spChg>
        <pc:spChg chg="del">
          <ac:chgData name="Lisa Hanson" userId="40e23b00-b7a5-4f3f-a4f3-936f2b70862e" providerId="ADAL" clId="{0D7B9B40-7715-4B95-AD37-32D22D7891CE}" dt="2022-11-06T18:06:45.924" v="27" actId="478"/>
          <ac:spMkLst>
            <pc:docMk/>
            <pc:sldMk cId="693459562" sldId="285"/>
            <ac:spMk id="9" creationId="{7F4F661C-63D0-460D-8408-AD3CA1CDD40A}"/>
          </ac:spMkLst>
        </pc:spChg>
        <pc:spChg chg="del">
          <ac:chgData name="Lisa Hanson" userId="40e23b00-b7a5-4f3f-a4f3-936f2b70862e" providerId="ADAL" clId="{0D7B9B40-7715-4B95-AD37-32D22D7891CE}" dt="2022-11-06T18:06:40.273" v="23" actId="478"/>
          <ac:spMkLst>
            <pc:docMk/>
            <pc:sldMk cId="693459562" sldId="285"/>
            <ac:spMk id="10" creationId="{A5970257-B7E8-439D-A4FC-73A4CD139685}"/>
          </ac:spMkLst>
        </pc:spChg>
        <pc:spChg chg="del">
          <ac:chgData name="Lisa Hanson" userId="40e23b00-b7a5-4f3f-a4f3-936f2b70862e" providerId="ADAL" clId="{0D7B9B40-7715-4B95-AD37-32D22D7891CE}" dt="2022-11-06T18:06:34.912" v="20" actId="478"/>
          <ac:spMkLst>
            <pc:docMk/>
            <pc:sldMk cId="693459562" sldId="285"/>
            <ac:spMk id="11" creationId="{B4F7BBAD-91AF-4517-B588-96F8D227E4E6}"/>
          </ac:spMkLst>
        </pc:spChg>
        <pc:spChg chg="del">
          <ac:chgData name="Lisa Hanson" userId="40e23b00-b7a5-4f3f-a4f3-936f2b70862e" providerId="ADAL" clId="{0D7B9B40-7715-4B95-AD37-32D22D7891CE}" dt="2022-11-06T18:06:38.100" v="22" actId="478"/>
          <ac:spMkLst>
            <pc:docMk/>
            <pc:sldMk cId="693459562" sldId="285"/>
            <ac:spMk id="12" creationId="{5DB3F681-6775-40A1-AD5E-9044189B5EF2}"/>
          </ac:spMkLst>
        </pc:spChg>
      </pc:sldChg>
      <pc:sldChg chg="modSp add mod modAnim">
        <pc:chgData name="Lisa Hanson" userId="40e23b00-b7a5-4f3f-a4f3-936f2b70862e" providerId="ADAL" clId="{0D7B9B40-7715-4B95-AD37-32D22D7891CE}" dt="2022-11-06T18:23:40.943" v="683"/>
        <pc:sldMkLst>
          <pc:docMk/>
          <pc:sldMk cId="455939817" sldId="286"/>
        </pc:sldMkLst>
        <pc:spChg chg="mod">
          <ac:chgData name="Lisa Hanson" userId="40e23b00-b7a5-4f3f-a4f3-936f2b70862e" providerId="ADAL" clId="{0D7B9B40-7715-4B95-AD37-32D22D7891CE}" dt="2022-11-06T18:07:46.344" v="78" actId="20577"/>
          <ac:spMkLst>
            <pc:docMk/>
            <pc:sldMk cId="455939817" sldId="286"/>
            <ac:spMk id="4" creationId="{D53E593A-D581-4CF3-BA50-E0F91E76459A}"/>
          </ac:spMkLst>
        </pc:spChg>
        <pc:spChg chg="mod">
          <ac:chgData name="Lisa Hanson" userId="40e23b00-b7a5-4f3f-a4f3-936f2b70862e" providerId="ADAL" clId="{0D7B9B40-7715-4B95-AD37-32D22D7891CE}" dt="2022-11-06T18:08:13.394" v="85" actId="208"/>
          <ac:spMkLst>
            <pc:docMk/>
            <pc:sldMk cId="455939817" sldId="286"/>
            <ac:spMk id="6" creationId="{594147CE-CE74-4425-8AF4-93D19CFCF60C}"/>
          </ac:spMkLst>
        </pc:spChg>
      </pc:sldChg>
      <pc:sldChg chg="addSp delSp modSp add del mod delAnim">
        <pc:chgData name="Lisa Hanson" userId="40e23b00-b7a5-4f3f-a4f3-936f2b70862e" providerId="ADAL" clId="{0D7B9B40-7715-4B95-AD37-32D22D7891CE}" dt="2022-11-06T18:23:25.927" v="680" actId="47"/>
        <pc:sldMkLst>
          <pc:docMk/>
          <pc:sldMk cId="2952911758" sldId="287"/>
        </pc:sldMkLst>
        <pc:spChg chg="mod">
          <ac:chgData name="Lisa Hanson" userId="40e23b00-b7a5-4f3f-a4f3-936f2b70862e" providerId="ADAL" clId="{0D7B9B40-7715-4B95-AD37-32D22D7891CE}" dt="2022-11-06T18:08:34.055" v="123" actId="20577"/>
          <ac:spMkLst>
            <pc:docMk/>
            <pc:sldMk cId="2952911758" sldId="287"/>
            <ac:spMk id="4" creationId="{D53E593A-D581-4CF3-BA50-E0F91E76459A}"/>
          </ac:spMkLst>
        </pc:spChg>
        <pc:spChg chg="del">
          <ac:chgData name="Lisa Hanson" userId="40e23b00-b7a5-4f3f-a4f3-936f2b70862e" providerId="ADAL" clId="{0D7B9B40-7715-4B95-AD37-32D22D7891CE}" dt="2022-11-06T18:08:26.331" v="88" actId="478"/>
          <ac:spMkLst>
            <pc:docMk/>
            <pc:sldMk cId="2952911758" sldId="287"/>
            <ac:spMk id="6" creationId="{594147CE-CE74-4425-8AF4-93D19CFCF60C}"/>
          </ac:spMkLst>
        </pc:spChg>
        <pc:picChg chg="add mod">
          <ac:chgData name="Lisa Hanson" userId="40e23b00-b7a5-4f3f-a4f3-936f2b70862e" providerId="ADAL" clId="{0D7B9B40-7715-4B95-AD37-32D22D7891CE}" dt="2022-11-06T18:09:00.456" v="129" actId="1582"/>
          <ac:picMkLst>
            <pc:docMk/>
            <pc:sldMk cId="2952911758" sldId="287"/>
            <ac:picMk id="2" creationId="{691041E8-919E-535C-704D-E5719AB25F46}"/>
          </ac:picMkLst>
        </pc:picChg>
      </pc:sldChg>
      <pc:sldChg chg="addSp delSp modSp add mod modAnim">
        <pc:chgData name="Lisa Hanson" userId="40e23b00-b7a5-4f3f-a4f3-936f2b70862e" providerId="ADAL" clId="{0D7B9B40-7715-4B95-AD37-32D22D7891CE}" dt="2022-11-06T18:11:13.567" v="174" actId="1582"/>
        <pc:sldMkLst>
          <pc:docMk/>
          <pc:sldMk cId="291365180" sldId="288"/>
        </pc:sldMkLst>
        <pc:spChg chg="mod">
          <ac:chgData name="Lisa Hanson" userId="40e23b00-b7a5-4f3f-a4f3-936f2b70862e" providerId="ADAL" clId="{0D7B9B40-7715-4B95-AD37-32D22D7891CE}" dt="2022-11-06T18:09:30.418" v="161" actId="20577"/>
          <ac:spMkLst>
            <pc:docMk/>
            <pc:sldMk cId="291365180" sldId="288"/>
            <ac:spMk id="4" creationId="{D53E593A-D581-4CF3-BA50-E0F91E76459A}"/>
          </ac:spMkLst>
        </pc:spChg>
        <pc:spChg chg="add mod">
          <ac:chgData name="Lisa Hanson" userId="40e23b00-b7a5-4f3f-a4f3-936f2b70862e" providerId="ADAL" clId="{0D7B9B40-7715-4B95-AD37-32D22D7891CE}" dt="2022-11-06T18:11:13.567" v="174" actId="1582"/>
          <ac:spMkLst>
            <pc:docMk/>
            <pc:sldMk cId="291365180" sldId="288"/>
            <ac:spMk id="9" creationId="{F112B5E4-6F15-751A-710F-341D4CF2C80F}"/>
          </ac:spMkLst>
        </pc:spChg>
        <pc:picChg chg="del">
          <ac:chgData name="Lisa Hanson" userId="40e23b00-b7a5-4f3f-a4f3-936f2b70862e" providerId="ADAL" clId="{0D7B9B40-7715-4B95-AD37-32D22D7891CE}" dt="2022-11-06T18:09:21.578" v="132" actId="478"/>
          <ac:picMkLst>
            <pc:docMk/>
            <pc:sldMk cId="291365180" sldId="288"/>
            <ac:picMk id="2" creationId="{691041E8-919E-535C-704D-E5719AB25F46}"/>
          </ac:picMkLst>
        </pc:picChg>
        <pc:picChg chg="add mod">
          <ac:chgData name="Lisa Hanson" userId="40e23b00-b7a5-4f3f-a4f3-936f2b70862e" providerId="ADAL" clId="{0D7B9B40-7715-4B95-AD37-32D22D7891CE}" dt="2022-11-06T18:10:06.687" v="166" actId="1076"/>
          <ac:picMkLst>
            <pc:docMk/>
            <pc:sldMk cId="291365180" sldId="288"/>
            <ac:picMk id="3" creationId="{E212B517-6CED-E390-81CD-FB1622A425D7}"/>
          </ac:picMkLst>
        </pc:picChg>
        <pc:picChg chg="add mod">
          <ac:chgData name="Lisa Hanson" userId="40e23b00-b7a5-4f3f-a4f3-936f2b70862e" providerId="ADAL" clId="{0D7B9B40-7715-4B95-AD37-32D22D7891CE}" dt="2022-11-06T18:10:06.687" v="166" actId="1076"/>
          <ac:picMkLst>
            <pc:docMk/>
            <pc:sldMk cId="291365180" sldId="288"/>
            <ac:picMk id="5" creationId="{B58DB910-47A5-408E-EFAF-84FD37A16541}"/>
          </ac:picMkLst>
        </pc:picChg>
        <pc:picChg chg="add mod">
          <ac:chgData name="Lisa Hanson" userId="40e23b00-b7a5-4f3f-a4f3-936f2b70862e" providerId="ADAL" clId="{0D7B9B40-7715-4B95-AD37-32D22D7891CE}" dt="2022-11-06T18:10:06.687" v="166" actId="1076"/>
          <ac:picMkLst>
            <pc:docMk/>
            <pc:sldMk cId="291365180" sldId="288"/>
            <ac:picMk id="6" creationId="{EC1468EF-D2D7-9FEC-8FF7-C35D0B08C4A4}"/>
          </ac:picMkLst>
        </pc:picChg>
        <pc:picChg chg="add mod">
          <ac:chgData name="Lisa Hanson" userId="40e23b00-b7a5-4f3f-a4f3-936f2b70862e" providerId="ADAL" clId="{0D7B9B40-7715-4B95-AD37-32D22D7891CE}" dt="2022-11-06T18:10:06.687" v="166" actId="1076"/>
          <ac:picMkLst>
            <pc:docMk/>
            <pc:sldMk cId="291365180" sldId="288"/>
            <ac:picMk id="7" creationId="{276DCAD4-788E-B6E3-3555-33FF2DA7EE8A}"/>
          </ac:picMkLst>
        </pc:picChg>
        <pc:picChg chg="add mod">
          <ac:chgData name="Lisa Hanson" userId="40e23b00-b7a5-4f3f-a4f3-936f2b70862e" providerId="ADAL" clId="{0D7B9B40-7715-4B95-AD37-32D22D7891CE}" dt="2022-11-06T18:10:06.687" v="166" actId="1076"/>
          <ac:picMkLst>
            <pc:docMk/>
            <pc:sldMk cId="291365180" sldId="288"/>
            <ac:picMk id="8" creationId="{0B81FB56-D211-3AFB-C34B-2E408ABB2DD3}"/>
          </ac:picMkLst>
        </pc:picChg>
      </pc:sldChg>
      <pc:sldChg chg="add del">
        <pc:chgData name="Lisa Hanson" userId="40e23b00-b7a5-4f3f-a4f3-936f2b70862e" providerId="ADAL" clId="{0D7B9B40-7715-4B95-AD37-32D22D7891CE}" dt="2022-11-06T18:08:42.701" v="125"/>
        <pc:sldMkLst>
          <pc:docMk/>
          <pc:sldMk cId="2701616176" sldId="288"/>
        </pc:sldMkLst>
      </pc:sldChg>
      <pc:sldChg chg="addSp delSp add mod ord">
        <pc:chgData name="Lisa Hanson" userId="40e23b00-b7a5-4f3f-a4f3-936f2b70862e" providerId="ADAL" clId="{0D7B9B40-7715-4B95-AD37-32D22D7891CE}" dt="2022-11-06T18:23:32.677" v="682"/>
        <pc:sldMkLst>
          <pc:docMk/>
          <pc:sldMk cId="2712996385" sldId="289"/>
        </pc:sldMkLst>
        <pc:picChg chg="add del">
          <ac:chgData name="Lisa Hanson" userId="40e23b00-b7a5-4f3f-a4f3-936f2b70862e" providerId="ADAL" clId="{0D7B9B40-7715-4B95-AD37-32D22D7891CE}" dt="2022-11-06T18:09:47.960" v="164" actId="478"/>
          <ac:picMkLst>
            <pc:docMk/>
            <pc:sldMk cId="2712996385" sldId="289"/>
            <ac:picMk id="2" creationId="{691041E8-919E-535C-704D-E5719AB25F46}"/>
          </ac:picMkLst>
        </pc:picChg>
      </pc:sldChg>
      <pc:sldChg chg="addSp delSp modSp add mod">
        <pc:chgData name="Lisa Hanson" userId="40e23b00-b7a5-4f3f-a4f3-936f2b70862e" providerId="ADAL" clId="{0D7B9B40-7715-4B95-AD37-32D22D7891CE}" dt="2022-11-06T18:25:07.097" v="700" actId="1076"/>
        <pc:sldMkLst>
          <pc:docMk/>
          <pc:sldMk cId="968457879" sldId="290"/>
        </pc:sldMkLst>
        <pc:spChg chg="del">
          <ac:chgData name="Lisa Hanson" userId="40e23b00-b7a5-4f3f-a4f3-936f2b70862e" providerId="ADAL" clId="{0D7B9B40-7715-4B95-AD37-32D22D7891CE}" dt="2022-11-06T18:24:52.131" v="694" actId="478"/>
          <ac:spMkLst>
            <pc:docMk/>
            <pc:sldMk cId="968457879" sldId="290"/>
            <ac:spMk id="2" creationId="{8C77C109-F30E-B96B-9176-C64401F4A0D1}"/>
          </ac:spMkLst>
        </pc:spChg>
        <pc:spChg chg="del">
          <ac:chgData name="Lisa Hanson" userId="40e23b00-b7a5-4f3f-a4f3-936f2b70862e" providerId="ADAL" clId="{0D7B9B40-7715-4B95-AD37-32D22D7891CE}" dt="2022-11-06T18:24:57.077" v="696" actId="478"/>
          <ac:spMkLst>
            <pc:docMk/>
            <pc:sldMk cId="968457879" sldId="290"/>
            <ac:spMk id="4" creationId="{14DE977F-D082-6D15-0953-55BA64ED0D66}"/>
          </ac:spMkLst>
        </pc:spChg>
        <pc:spChg chg="add del mod">
          <ac:chgData name="Lisa Hanson" userId="40e23b00-b7a5-4f3f-a4f3-936f2b70862e" providerId="ADAL" clId="{0D7B9B40-7715-4B95-AD37-32D22D7891CE}" dt="2022-11-06T18:24:55.196" v="695" actId="478"/>
          <ac:spMkLst>
            <pc:docMk/>
            <pc:sldMk cId="968457879" sldId="290"/>
            <ac:spMk id="5" creationId="{2226E466-8B30-000A-8DFF-6BC061977F01}"/>
          </ac:spMkLst>
        </pc:spChg>
        <pc:spChg chg="add del mod">
          <ac:chgData name="Lisa Hanson" userId="40e23b00-b7a5-4f3f-a4f3-936f2b70862e" providerId="ADAL" clId="{0D7B9B40-7715-4B95-AD37-32D22D7891CE}" dt="2022-11-06T18:24:59.420" v="697" actId="478"/>
          <ac:spMkLst>
            <pc:docMk/>
            <pc:sldMk cId="968457879" sldId="290"/>
            <ac:spMk id="7" creationId="{C70C7CE9-0E2C-AF7F-16C4-9ABF4E336A83}"/>
          </ac:spMkLst>
        </pc:spChg>
        <pc:picChg chg="add mod">
          <ac:chgData name="Lisa Hanson" userId="40e23b00-b7a5-4f3f-a4f3-936f2b70862e" providerId="ADAL" clId="{0D7B9B40-7715-4B95-AD37-32D22D7891CE}" dt="2022-11-06T18:25:07.097" v="700" actId="1076"/>
          <ac:picMkLst>
            <pc:docMk/>
            <pc:sldMk cId="968457879" sldId="290"/>
            <ac:picMk id="8" creationId="{A7EF0C2D-7068-480B-02E2-68F67C3FCCE8}"/>
          </ac:picMkLst>
        </pc:picChg>
      </pc:sldChg>
    </pc:docChg>
  </pc:docChgLst>
  <pc:docChgLst>
    <pc:chgData name="Lisa Hanson" userId="S::lh14106@bristol.ac.uk::40e23b00-b7a5-4f3f-a4f3-936f2b70862e" providerId="AD" clId="Web-{299C1C63-DE32-BAE3-7200-9A55785D62AC}"/>
    <pc:docChg chg="modSld">
      <pc:chgData name="Lisa Hanson" userId="S::lh14106@bristol.ac.uk::40e23b00-b7a5-4f3f-a4f3-936f2b70862e" providerId="AD" clId="Web-{299C1C63-DE32-BAE3-7200-9A55785D62AC}" dt="2022-11-06T16:29:53.142" v="17"/>
      <pc:docMkLst>
        <pc:docMk/>
      </pc:docMkLst>
      <pc:sldChg chg="addSp delSp modSp">
        <pc:chgData name="Lisa Hanson" userId="S::lh14106@bristol.ac.uk::40e23b00-b7a5-4f3f-a4f3-936f2b70862e" providerId="AD" clId="Web-{299C1C63-DE32-BAE3-7200-9A55785D62AC}" dt="2022-11-06T16:29:53.142" v="17"/>
        <pc:sldMkLst>
          <pc:docMk/>
          <pc:sldMk cId="2459697273" sldId="265"/>
        </pc:sldMkLst>
        <pc:spChg chg="add del mod">
          <ac:chgData name="Lisa Hanson" userId="S::lh14106@bristol.ac.uk::40e23b00-b7a5-4f3f-a4f3-936f2b70862e" providerId="AD" clId="Web-{299C1C63-DE32-BAE3-7200-9A55785D62AC}" dt="2022-11-06T16:29:45.345" v="15"/>
          <ac:spMkLst>
            <pc:docMk/>
            <pc:sldMk cId="2459697273" sldId="265"/>
            <ac:spMk id="5" creationId="{CB23C72A-DD25-B3B7-6254-0D48219F62C2}"/>
          </ac:spMkLst>
        </pc:spChg>
        <pc:spChg chg="add mod">
          <ac:chgData name="Lisa Hanson" userId="S::lh14106@bristol.ac.uk::40e23b00-b7a5-4f3f-a4f3-936f2b70862e" providerId="AD" clId="Web-{299C1C63-DE32-BAE3-7200-9A55785D62AC}" dt="2022-11-06T16:29:53.142" v="17"/>
          <ac:spMkLst>
            <pc:docMk/>
            <pc:sldMk cId="2459697273" sldId="265"/>
            <ac:spMk id="9" creationId="{80E1CA91-F53F-03A0-D563-8BF0EAD9E288}"/>
          </ac:spMkLst>
        </pc:spChg>
        <pc:picChg chg="del">
          <ac:chgData name="Lisa Hanson" userId="S::lh14106@bristol.ac.uk::40e23b00-b7a5-4f3f-a4f3-936f2b70862e" providerId="AD" clId="Web-{299C1C63-DE32-BAE3-7200-9A55785D62AC}" dt="2022-11-06T16:29:44.157" v="14"/>
          <ac:picMkLst>
            <pc:docMk/>
            <pc:sldMk cId="2459697273" sldId="265"/>
            <ac:picMk id="6" creationId="{409EE425-D538-F5BC-AB60-2849AA0AE239}"/>
          </ac:picMkLst>
        </pc:picChg>
        <pc:picChg chg="add del mod ord modCrop">
          <ac:chgData name="Lisa Hanson" userId="S::lh14106@bristol.ac.uk::40e23b00-b7a5-4f3f-a4f3-936f2b70862e" providerId="AD" clId="Web-{299C1C63-DE32-BAE3-7200-9A55785D62AC}" dt="2022-11-06T16:29:53.142" v="17"/>
          <ac:picMkLst>
            <pc:docMk/>
            <pc:sldMk cId="2459697273" sldId="265"/>
            <ac:picMk id="7" creationId="{BBC17C1F-FA92-5279-B99D-0BA7AE632E73}"/>
          </ac:picMkLst>
        </pc:picChg>
      </pc:sldChg>
      <pc:sldChg chg="modSp delAnim modAnim">
        <pc:chgData name="Lisa Hanson" userId="S::lh14106@bristol.ac.uk::40e23b00-b7a5-4f3f-a4f3-936f2b70862e" providerId="AD" clId="Web-{299C1C63-DE32-BAE3-7200-9A55785D62AC}" dt="2022-11-06T16:28:35.058" v="13" actId="14100"/>
        <pc:sldMkLst>
          <pc:docMk/>
          <pc:sldMk cId="3793901315" sldId="282"/>
        </pc:sldMkLst>
        <pc:spChg chg="mod">
          <ac:chgData name="Lisa Hanson" userId="S::lh14106@bristol.ac.uk::40e23b00-b7a5-4f3f-a4f3-936f2b70862e" providerId="AD" clId="Web-{299C1C63-DE32-BAE3-7200-9A55785D62AC}" dt="2022-11-06T16:28:20.541" v="9" actId="14100"/>
          <ac:spMkLst>
            <pc:docMk/>
            <pc:sldMk cId="3793901315" sldId="282"/>
            <ac:spMk id="7" creationId="{4BA5B90D-9A63-4217-A0F5-A0D09145F312}"/>
          </ac:spMkLst>
        </pc:spChg>
        <pc:spChg chg="mod">
          <ac:chgData name="Lisa Hanson" userId="S::lh14106@bristol.ac.uk::40e23b00-b7a5-4f3f-a4f3-936f2b70862e" providerId="AD" clId="Web-{299C1C63-DE32-BAE3-7200-9A55785D62AC}" dt="2022-11-06T16:28:35.058" v="13" actId="14100"/>
          <ac:spMkLst>
            <pc:docMk/>
            <pc:sldMk cId="3793901315" sldId="282"/>
            <ac:spMk id="8" creationId="{AD154A6F-D18E-4C19-A0EE-937087BD0E63}"/>
          </ac:spMkLst>
        </pc:spChg>
        <pc:spChg chg="mod">
          <ac:chgData name="Lisa Hanson" userId="S::lh14106@bristol.ac.uk::40e23b00-b7a5-4f3f-a4f3-936f2b70862e" providerId="AD" clId="Web-{299C1C63-DE32-BAE3-7200-9A55785D62AC}" dt="2022-11-06T16:28:28.229" v="11" actId="1076"/>
          <ac:spMkLst>
            <pc:docMk/>
            <pc:sldMk cId="3793901315" sldId="282"/>
            <ac:spMk id="10" creationId="{A5970257-B7E8-439D-A4FC-73A4CD139685}"/>
          </ac:spMkLst>
        </pc:spChg>
        <pc:spChg chg="mod">
          <ac:chgData name="Lisa Hanson" userId="S::lh14106@bristol.ac.uk::40e23b00-b7a5-4f3f-a4f3-936f2b70862e" providerId="AD" clId="Web-{299C1C63-DE32-BAE3-7200-9A55785D62AC}" dt="2022-11-06T16:28:24.917" v="10" actId="14100"/>
          <ac:spMkLst>
            <pc:docMk/>
            <pc:sldMk cId="3793901315" sldId="282"/>
            <ac:spMk id="12" creationId="{5DB3F681-6775-40A1-AD5E-9044189B5EF2}"/>
          </ac:spMkLst>
        </pc:spChg>
      </pc:sldChg>
    </pc:docChg>
  </pc:docChgLst>
  <pc:docChgLst>
    <pc:chgData name="Maxine Gillway" userId="S::mlmlg@bristol.ac.uk::7ddd4495-5fa7-492d-9190-c109289aec2d" providerId="AD" clId="Web-{9DB5FB71-4CD0-92F5-3BC4-D65B629602DD}"/>
    <pc:docChg chg="modSld sldOrd">
      <pc:chgData name="Maxine Gillway" userId="S::mlmlg@bristol.ac.uk::7ddd4495-5fa7-492d-9190-c109289aec2d" providerId="AD" clId="Web-{9DB5FB71-4CD0-92F5-3BC4-D65B629602DD}" dt="2022-11-07T12:53:38.479" v="1279"/>
      <pc:docMkLst>
        <pc:docMk/>
      </pc:docMkLst>
      <pc:sldChg chg="addSp delSp modSp">
        <pc:chgData name="Maxine Gillway" userId="S::mlmlg@bristol.ac.uk::7ddd4495-5fa7-492d-9190-c109289aec2d" providerId="AD" clId="Web-{9DB5FB71-4CD0-92F5-3BC4-D65B629602DD}" dt="2022-11-07T12:50:03.271" v="1221" actId="14100"/>
        <pc:sldMkLst>
          <pc:docMk/>
          <pc:sldMk cId="2772050101" sldId="261"/>
        </pc:sldMkLst>
        <pc:spChg chg="mod">
          <ac:chgData name="Maxine Gillway" userId="S::mlmlg@bristol.ac.uk::7ddd4495-5fa7-492d-9190-c109289aec2d" providerId="AD" clId="Web-{9DB5FB71-4CD0-92F5-3BC4-D65B629602DD}" dt="2022-11-07T12:48:06.158" v="1175" actId="20577"/>
          <ac:spMkLst>
            <pc:docMk/>
            <pc:sldMk cId="2772050101" sldId="261"/>
            <ac:spMk id="2" creationId="{255D6175-029D-CD00-EA42-9C25A11CF569}"/>
          </ac:spMkLst>
        </pc:spChg>
        <pc:spChg chg="add mod">
          <ac:chgData name="Maxine Gillway" userId="S::mlmlg@bristol.ac.uk::7ddd4495-5fa7-492d-9190-c109289aec2d" providerId="AD" clId="Web-{9DB5FB71-4CD0-92F5-3BC4-D65B629602DD}" dt="2022-11-07T12:50:03.271" v="1221" actId="14100"/>
          <ac:spMkLst>
            <pc:docMk/>
            <pc:sldMk cId="2772050101" sldId="261"/>
            <ac:spMk id="3" creationId="{2D6AED3A-2D54-C7E5-47DC-4C17051D3569}"/>
          </ac:spMkLst>
        </pc:spChg>
        <pc:spChg chg="del">
          <ac:chgData name="Maxine Gillway" userId="S::mlmlg@bristol.ac.uk::7ddd4495-5fa7-492d-9190-c109289aec2d" providerId="AD" clId="Web-{9DB5FB71-4CD0-92F5-3BC4-D65B629602DD}" dt="2022-11-07T12:44:29.950" v="1105"/>
          <ac:spMkLst>
            <pc:docMk/>
            <pc:sldMk cId="2772050101" sldId="261"/>
            <ac:spMk id="6" creationId="{669CB966-0158-4A23-BC5A-5070F3212CD5}"/>
          </ac:spMkLst>
        </pc:spChg>
        <pc:graphicFrameChg chg="del mod modGraphic">
          <ac:chgData name="Maxine Gillway" userId="S::mlmlg@bristol.ac.uk::7ddd4495-5fa7-492d-9190-c109289aec2d" providerId="AD" clId="Web-{9DB5FB71-4CD0-92F5-3BC4-D65B629602DD}" dt="2022-11-07T12:44:31.137" v="1106"/>
          <ac:graphicFrameMkLst>
            <pc:docMk/>
            <pc:sldMk cId="2772050101" sldId="261"/>
            <ac:graphicFrameMk id="7" creationId="{96BFAADA-FD0F-172B-47CB-13257127956A}"/>
          </ac:graphicFrameMkLst>
        </pc:graphicFrameChg>
      </pc:sldChg>
      <pc:sldChg chg="modSp modNotes">
        <pc:chgData name="Maxine Gillway" userId="S::mlmlg@bristol.ac.uk::7ddd4495-5fa7-492d-9190-c109289aec2d" providerId="AD" clId="Web-{9DB5FB71-4CD0-92F5-3BC4-D65B629602DD}" dt="2022-11-07T12:24:53.968" v="812"/>
        <pc:sldMkLst>
          <pc:docMk/>
          <pc:sldMk cId="3793901315" sldId="282"/>
        </pc:sldMkLst>
        <pc:spChg chg="mod">
          <ac:chgData name="Maxine Gillway" userId="S::mlmlg@bristol.ac.uk::7ddd4495-5fa7-492d-9190-c109289aec2d" providerId="AD" clId="Web-{9DB5FB71-4CD0-92F5-3BC4-D65B629602DD}" dt="2022-11-07T12:19:16.850" v="703" actId="1076"/>
          <ac:spMkLst>
            <pc:docMk/>
            <pc:sldMk cId="3793901315" sldId="282"/>
            <ac:spMk id="3" creationId="{A8520A3E-480F-0BB1-4B59-DA7373B02281}"/>
          </ac:spMkLst>
        </pc:spChg>
        <pc:spChg chg="mod">
          <ac:chgData name="Maxine Gillway" userId="S::mlmlg@bristol.ac.uk::7ddd4495-5fa7-492d-9190-c109289aec2d" providerId="AD" clId="Web-{9DB5FB71-4CD0-92F5-3BC4-D65B629602DD}" dt="2022-11-07T12:14:01.029" v="598" actId="1076"/>
          <ac:spMkLst>
            <pc:docMk/>
            <pc:sldMk cId="3793901315" sldId="282"/>
            <ac:spMk id="5" creationId="{6E7558D8-5780-E831-E4E4-EAA4651F9A6D}"/>
          </ac:spMkLst>
        </pc:spChg>
        <pc:spChg chg="mod">
          <ac:chgData name="Maxine Gillway" userId="S::mlmlg@bristol.ac.uk::7ddd4495-5fa7-492d-9190-c109289aec2d" providerId="AD" clId="Web-{9DB5FB71-4CD0-92F5-3BC4-D65B629602DD}" dt="2022-11-07T12:10:19.336" v="538"/>
          <ac:spMkLst>
            <pc:docMk/>
            <pc:sldMk cId="3793901315" sldId="282"/>
            <ac:spMk id="6" creationId="{594147CE-CE74-4425-8AF4-93D19CFCF60C}"/>
          </ac:spMkLst>
        </pc:spChg>
        <pc:spChg chg="mod">
          <ac:chgData name="Maxine Gillway" userId="S::mlmlg@bristol.ac.uk::7ddd4495-5fa7-492d-9190-c109289aec2d" providerId="AD" clId="Web-{9DB5FB71-4CD0-92F5-3BC4-D65B629602DD}" dt="2022-11-07T12:10:22.024" v="539"/>
          <ac:spMkLst>
            <pc:docMk/>
            <pc:sldMk cId="3793901315" sldId="282"/>
            <ac:spMk id="7" creationId="{4BA5B90D-9A63-4217-A0F5-A0D09145F312}"/>
          </ac:spMkLst>
        </pc:spChg>
        <pc:spChg chg="mod">
          <ac:chgData name="Maxine Gillway" userId="S::mlmlg@bristol.ac.uk::7ddd4495-5fa7-492d-9190-c109289aec2d" providerId="AD" clId="Web-{9DB5FB71-4CD0-92F5-3BC4-D65B629602DD}" dt="2022-11-07T12:11:11.025" v="544"/>
          <ac:spMkLst>
            <pc:docMk/>
            <pc:sldMk cId="3793901315" sldId="282"/>
            <ac:spMk id="8" creationId="{AD154A6F-D18E-4C19-A0EE-937087BD0E63}"/>
          </ac:spMkLst>
        </pc:spChg>
        <pc:spChg chg="mod">
          <ac:chgData name="Maxine Gillway" userId="S::mlmlg@bristol.ac.uk::7ddd4495-5fa7-492d-9190-c109289aec2d" providerId="AD" clId="Web-{9DB5FB71-4CD0-92F5-3BC4-D65B629602DD}" dt="2022-11-07T12:11:25.354" v="545"/>
          <ac:spMkLst>
            <pc:docMk/>
            <pc:sldMk cId="3793901315" sldId="282"/>
            <ac:spMk id="9" creationId="{7F4F661C-63D0-460D-8408-AD3CA1CDD40A}"/>
          </ac:spMkLst>
        </pc:spChg>
        <pc:spChg chg="mod">
          <ac:chgData name="Maxine Gillway" userId="S::mlmlg@bristol.ac.uk::7ddd4495-5fa7-492d-9190-c109289aec2d" providerId="AD" clId="Web-{9DB5FB71-4CD0-92F5-3BC4-D65B629602DD}" dt="2022-11-07T12:19:23.647" v="705" actId="14100"/>
          <ac:spMkLst>
            <pc:docMk/>
            <pc:sldMk cId="3793901315" sldId="282"/>
            <ac:spMk id="10" creationId="{A5970257-B7E8-439D-A4FC-73A4CD139685}"/>
          </ac:spMkLst>
        </pc:spChg>
        <pc:spChg chg="mod">
          <ac:chgData name="Maxine Gillway" userId="S::mlmlg@bristol.ac.uk::7ddd4495-5fa7-492d-9190-c109289aec2d" providerId="AD" clId="Web-{9DB5FB71-4CD0-92F5-3BC4-D65B629602DD}" dt="2022-11-07T12:14:05.483" v="599" actId="1076"/>
          <ac:spMkLst>
            <pc:docMk/>
            <pc:sldMk cId="3793901315" sldId="282"/>
            <ac:spMk id="11" creationId="{B4F7BBAD-91AF-4517-B588-96F8D227E4E6}"/>
          </ac:spMkLst>
        </pc:spChg>
        <pc:spChg chg="mod">
          <ac:chgData name="Maxine Gillway" userId="S::mlmlg@bristol.ac.uk::7ddd4495-5fa7-492d-9190-c109289aec2d" providerId="AD" clId="Web-{9DB5FB71-4CD0-92F5-3BC4-D65B629602DD}" dt="2022-11-07T12:10:24.602" v="540"/>
          <ac:spMkLst>
            <pc:docMk/>
            <pc:sldMk cId="3793901315" sldId="282"/>
            <ac:spMk id="12" creationId="{5DB3F681-6775-40A1-AD5E-9044189B5EF2}"/>
          </ac:spMkLst>
        </pc:spChg>
      </pc:sldChg>
      <pc:sldChg chg="ord modNotes">
        <pc:chgData name="Maxine Gillway" userId="S::mlmlg@bristol.ac.uk::7ddd4495-5fa7-492d-9190-c109289aec2d" providerId="AD" clId="Web-{9DB5FB71-4CD0-92F5-3BC4-D65B629602DD}" dt="2022-11-07T12:39:17.989" v="1066"/>
        <pc:sldMkLst>
          <pc:docMk/>
          <pc:sldMk cId="693459562" sldId="285"/>
        </pc:sldMkLst>
      </pc:sldChg>
      <pc:sldChg chg="modSp ord modNotes">
        <pc:chgData name="Maxine Gillway" userId="S::mlmlg@bristol.ac.uk::7ddd4495-5fa7-492d-9190-c109289aec2d" providerId="AD" clId="Web-{9DB5FB71-4CD0-92F5-3BC4-D65B629602DD}" dt="2022-11-07T12:37:56.128" v="1049"/>
        <pc:sldMkLst>
          <pc:docMk/>
          <pc:sldMk cId="455939817" sldId="286"/>
        </pc:sldMkLst>
        <pc:spChg chg="mod">
          <ac:chgData name="Maxine Gillway" userId="S::mlmlg@bristol.ac.uk::7ddd4495-5fa7-492d-9190-c109289aec2d" providerId="AD" clId="Web-{9DB5FB71-4CD0-92F5-3BC4-D65B629602DD}" dt="2022-11-07T12:37:55.956" v="1047" actId="20577"/>
          <ac:spMkLst>
            <pc:docMk/>
            <pc:sldMk cId="455939817" sldId="286"/>
            <ac:spMk id="4" creationId="{D53E593A-D581-4CF3-BA50-E0F91E76459A}"/>
          </ac:spMkLst>
        </pc:spChg>
      </pc:sldChg>
      <pc:sldChg chg="modSp modNotes">
        <pc:chgData name="Maxine Gillway" userId="S::mlmlg@bristol.ac.uk::7ddd4495-5fa7-492d-9190-c109289aec2d" providerId="AD" clId="Web-{9DB5FB71-4CD0-92F5-3BC4-D65B629602DD}" dt="2022-11-07T12:35:25.827" v="1044"/>
        <pc:sldMkLst>
          <pc:docMk/>
          <pc:sldMk cId="291365180" sldId="288"/>
        </pc:sldMkLst>
        <pc:spChg chg="mod">
          <ac:chgData name="Maxine Gillway" userId="S::mlmlg@bristol.ac.uk::7ddd4495-5fa7-492d-9190-c109289aec2d" providerId="AD" clId="Web-{9DB5FB71-4CD0-92F5-3BC4-D65B629602DD}" dt="2022-11-07T12:29:38.553" v="1012"/>
          <ac:spMkLst>
            <pc:docMk/>
            <pc:sldMk cId="291365180" sldId="288"/>
            <ac:spMk id="9" creationId="{F112B5E4-6F15-751A-710F-341D4CF2C80F}"/>
          </ac:spMkLst>
        </pc:spChg>
      </pc:sldChg>
      <pc:sldChg chg="ord modNotes">
        <pc:chgData name="Maxine Gillway" userId="S::mlmlg@bristol.ac.uk::7ddd4495-5fa7-492d-9190-c109289aec2d" providerId="AD" clId="Web-{9DB5FB71-4CD0-92F5-3BC4-D65B629602DD}" dt="2022-11-07T12:39:17.911" v="1065"/>
        <pc:sldMkLst>
          <pc:docMk/>
          <pc:sldMk cId="2712996385" sldId="289"/>
        </pc:sldMkLst>
      </pc:sldChg>
      <pc:sldChg chg="addSp delSp modSp ord modNotes">
        <pc:chgData name="Maxine Gillway" userId="S::mlmlg@bristol.ac.uk::7ddd4495-5fa7-492d-9190-c109289aec2d" providerId="AD" clId="Web-{9DB5FB71-4CD0-92F5-3BC4-D65B629602DD}" dt="2022-11-07T12:53:38.479" v="1279"/>
        <pc:sldMkLst>
          <pc:docMk/>
          <pc:sldMk cId="968457879" sldId="290"/>
        </pc:sldMkLst>
        <pc:spChg chg="add mod">
          <ac:chgData name="Maxine Gillway" userId="S::mlmlg@bristol.ac.uk::7ddd4495-5fa7-492d-9190-c109289aec2d" providerId="AD" clId="Web-{9DB5FB71-4CD0-92F5-3BC4-D65B629602DD}" dt="2022-11-07T12:52:14.899" v="1253" actId="14100"/>
          <ac:spMkLst>
            <pc:docMk/>
            <pc:sldMk cId="968457879" sldId="290"/>
            <ac:spMk id="4" creationId="{9CF6D92D-A978-11B2-6A2E-6FD1B06EFA8B}"/>
          </ac:spMkLst>
        </pc:spChg>
        <pc:picChg chg="add mod">
          <ac:chgData name="Maxine Gillway" userId="S::mlmlg@bristol.ac.uk::7ddd4495-5fa7-492d-9190-c109289aec2d" providerId="AD" clId="Web-{9DB5FB71-4CD0-92F5-3BC4-D65B629602DD}" dt="2022-11-07T12:42:25.869" v="1081" actId="1076"/>
          <ac:picMkLst>
            <pc:docMk/>
            <pc:sldMk cId="968457879" sldId="290"/>
            <ac:picMk id="2" creationId="{43B66682-3330-F7B8-5CF3-B67C57113DC5}"/>
          </ac:picMkLst>
        </pc:picChg>
        <pc:picChg chg="add mod">
          <ac:chgData name="Maxine Gillway" userId="S::mlmlg@bristol.ac.uk::7ddd4495-5fa7-492d-9190-c109289aec2d" providerId="AD" clId="Web-{9DB5FB71-4CD0-92F5-3BC4-D65B629602DD}" dt="2022-11-07T12:42:19.962" v="1078" actId="1076"/>
          <ac:picMkLst>
            <pc:docMk/>
            <pc:sldMk cId="968457879" sldId="290"/>
            <ac:picMk id="3" creationId="{9F9498C0-C4B4-F287-6AA8-D44F001A834F}"/>
          </ac:picMkLst>
        </pc:picChg>
        <pc:picChg chg="del mod">
          <ac:chgData name="Maxine Gillway" userId="S::mlmlg@bristol.ac.uk::7ddd4495-5fa7-492d-9190-c109289aec2d" providerId="AD" clId="Web-{9DB5FB71-4CD0-92F5-3BC4-D65B629602DD}" dt="2022-11-07T12:41:42.133" v="1070"/>
          <ac:picMkLst>
            <pc:docMk/>
            <pc:sldMk cId="968457879" sldId="290"/>
            <ac:picMk id="8" creationId="{A7EF0C2D-7068-480B-02E2-68F67C3FCCE8}"/>
          </ac:picMkLst>
        </pc:picChg>
      </pc:sldChg>
    </pc:docChg>
  </pc:docChgLst>
  <pc:docChgLst>
    <pc:chgData name="Lisa Hanson" userId="S::lh14106@bristol.ac.uk::40e23b00-b7a5-4f3f-a4f3-936f2b70862e" providerId="AD" clId="Web-{549F9D79-B8C5-0980-5681-50BA83816DC6}"/>
    <pc:docChg chg="modSld sldOrd">
      <pc:chgData name="Lisa Hanson" userId="S::lh14106@bristol.ac.uk::40e23b00-b7a5-4f3f-a4f3-936f2b70862e" providerId="AD" clId="Web-{549F9D79-B8C5-0980-5681-50BA83816DC6}" dt="2022-11-06T18:02:14.538" v="108" actId="20577"/>
      <pc:docMkLst>
        <pc:docMk/>
      </pc:docMkLst>
      <pc:sldChg chg="ord">
        <pc:chgData name="Lisa Hanson" userId="S::lh14106@bristol.ac.uk::40e23b00-b7a5-4f3f-a4f3-936f2b70862e" providerId="AD" clId="Web-{549F9D79-B8C5-0980-5681-50BA83816DC6}" dt="2022-11-06T17:59:11.658" v="10"/>
        <pc:sldMkLst>
          <pc:docMk/>
          <pc:sldMk cId="832865505" sldId="268"/>
        </pc:sldMkLst>
      </pc:sldChg>
      <pc:sldChg chg="ord">
        <pc:chgData name="Lisa Hanson" userId="S::lh14106@bristol.ac.uk::40e23b00-b7a5-4f3f-a4f3-936f2b70862e" providerId="AD" clId="Web-{549F9D79-B8C5-0980-5681-50BA83816DC6}" dt="2022-11-06T17:57:41.655" v="1"/>
        <pc:sldMkLst>
          <pc:docMk/>
          <pc:sldMk cId="3790672918" sldId="269"/>
        </pc:sldMkLst>
      </pc:sldChg>
      <pc:sldChg chg="modSp ord">
        <pc:chgData name="Lisa Hanson" userId="S::lh14106@bristol.ac.uk::40e23b00-b7a5-4f3f-a4f3-936f2b70862e" providerId="AD" clId="Web-{549F9D79-B8C5-0980-5681-50BA83816DC6}" dt="2022-11-06T18:02:14.538" v="108" actId="20577"/>
        <pc:sldMkLst>
          <pc:docMk/>
          <pc:sldMk cId="1562059441" sldId="270"/>
        </pc:sldMkLst>
        <pc:spChg chg="mod">
          <ac:chgData name="Lisa Hanson" userId="S::lh14106@bristol.ac.uk::40e23b00-b7a5-4f3f-a4f3-936f2b70862e" providerId="AD" clId="Web-{549F9D79-B8C5-0980-5681-50BA83816DC6}" dt="2022-11-06T18:02:14.538" v="108" actId="20577"/>
          <ac:spMkLst>
            <pc:docMk/>
            <pc:sldMk cId="1562059441" sldId="270"/>
            <ac:spMk id="11" creationId="{B4F7BBAD-91AF-4517-B588-96F8D227E4E6}"/>
          </ac:spMkLst>
        </pc:spChg>
      </pc:sldChg>
      <pc:sldChg chg="ord">
        <pc:chgData name="Lisa Hanson" userId="S::lh14106@bristol.ac.uk::40e23b00-b7a5-4f3f-a4f3-936f2b70862e" providerId="AD" clId="Web-{549F9D79-B8C5-0980-5681-50BA83816DC6}" dt="2022-11-06T17:59:06.111" v="9"/>
        <pc:sldMkLst>
          <pc:docMk/>
          <pc:sldMk cId="3528100324" sldId="271"/>
        </pc:sldMkLst>
      </pc:sldChg>
      <pc:sldChg chg="mod modShow">
        <pc:chgData name="Lisa Hanson" userId="S::lh14106@bristol.ac.uk::40e23b00-b7a5-4f3f-a4f3-936f2b70862e" providerId="AD" clId="Web-{549F9D79-B8C5-0980-5681-50BA83816DC6}" dt="2022-11-06T17:57:41.639" v="0"/>
        <pc:sldMkLst>
          <pc:docMk/>
          <pc:sldMk cId="1075838780" sldId="272"/>
        </pc:sldMkLst>
      </pc:sldChg>
      <pc:sldChg chg="delSp modSp ord delAnim">
        <pc:chgData name="Lisa Hanson" userId="S::lh14106@bristol.ac.uk::40e23b00-b7a5-4f3f-a4f3-936f2b70862e" providerId="AD" clId="Web-{549F9D79-B8C5-0980-5681-50BA83816DC6}" dt="2022-11-06T18:01:25.380" v="97" actId="14100"/>
        <pc:sldMkLst>
          <pc:docMk/>
          <pc:sldMk cId="3402666180" sldId="274"/>
        </pc:sldMkLst>
        <pc:spChg chg="mod">
          <ac:chgData name="Lisa Hanson" userId="S::lh14106@bristol.ac.uk::40e23b00-b7a5-4f3f-a4f3-936f2b70862e" providerId="AD" clId="Web-{549F9D79-B8C5-0980-5681-50BA83816DC6}" dt="2022-11-06T18:01:25.380" v="97" actId="14100"/>
          <ac:spMkLst>
            <pc:docMk/>
            <pc:sldMk cId="3402666180" sldId="274"/>
            <ac:spMk id="22" creationId="{C96ECBD6-FD3C-44EF-A69B-0A1B1EE16C18}"/>
          </ac:spMkLst>
        </pc:spChg>
        <pc:spChg chg="del">
          <ac:chgData name="Lisa Hanson" userId="S::lh14106@bristol.ac.uk::40e23b00-b7a5-4f3f-a4f3-936f2b70862e" providerId="AD" clId="Web-{549F9D79-B8C5-0980-5681-50BA83816DC6}" dt="2022-11-06T18:00:42.317" v="84"/>
          <ac:spMkLst>
            <pc:docMk/>
            <pc:sldMk cId="3402666180" sldId="274"/>
            <ac:spMk id="24" creationId="{8177E752-165E-4994-8B95-1417F88AC055}"/>
          </ac:spMkLst>
        </pc:spChg>
        <pc:spChg chg="del mod">
          <ac:chgData name="Lisa Hanson" userId="S::lh14106@bristol.ac.uk::40e23b00-b7a5-4f3f-a4f3-936f2b70862e" providerId="AD" clId="Web-{549F9D79-B8C5-0980-5681-50BA83816DC6}" dt="2022-11-06T18:00:47.754" v="87"/>
          <ac:spMkLst>
            <pc:docMk/>
            <pc:sldMk cId="3402666180" sldId="274"/>
            <ac:spMk id="25" creationId="{9E94C378-06BE-4C46-BACA-CAC43546D76A}"/>
          </ac:spMkLst>
        </pc:spChg>
        <pc:spChg chg="mod">
          <ac:chgData name="Lisa Hanson" userId="S::lh14106@bristol.ac.uk::40e23b00-b7a5-4f3f-a4f3-936f2b70862e" providerId="AD" clId="Web-{549F9D79-B8C5-0980-5681-50BA83816DC6}" dt="2022-11-06T18:01:21.740" v="96" actId="20577"/>
          <ac:spMkLst>
            <pc:docMk/>
            <pc:sldMk cId="3402666180" sldId="274"/>
            <ac:spMk id="26" creationId="{D4F8B6B7-A960-46D2-AB2C-26214C517914}"/>
          </ac:spMkLst>
        </pc:spChg>
      </pc:sldChg>
      <pc:sldChg chg="ord">
        <pc:chgData name="Lisa Hanson" userId="S::lh14106@bristol.ac.uk::40e23b00-b7a5-4f3f-a4f3-936f2b70862e" providerId="AD" clId="Web-{549F9D79-B8C5-0980-5681-50BA83816DC6}" dt="2022-11-06T17:59:20.049" v="11"/>
        <pc:sldMkLst>
          <pc:docMk/>
          <pc:sldMk cId="252891240" sldId="275"/>
        </pc:sldMkLst>
      </pc:sldChg>
      <pc:sldChg chg="ord">
        <pc:chgData name="Lisa Hanson" userId="S::lh14106@bristol.ac.uk::40e23b00-b7a5-4f3f-a4f3-936f2b70862e" providerId="AD" clId="Web-{549F9D79-B8C5-0980-5681-50BA83816DC6}" dt="2022-11-06T17:58:32.282" v="7"/>
        <pc:sldMkLst>
          <pc:docMk/>
          <pc:sldMk cId="884160079" sldId="277"/>
        </pc:sldMkLst>
      </pc:sldChg>
      <pc:sldChg chg="ord">
        <pc:chgData name="Lisa Hanson" userId="S::lh14106@bristol.ac.uk::40e23b00-b7a5-4f3f-a4f3-936f2b70862e" providerId="AD" clId="Web-{549F9D79-B8C5-0980-5681-50BA83816DC6}" dt="2022-11-06T17:58:43.048" v="8"/>
        <pc:sldMkLst>
          <pc:docMk/>
          <pc:sldMk cId="2856511032" sldId="278"/>
        </pc:sldMkLst>
      </pc:sldChg>
    </pc:docChg>
  </pc:docChgLst>
  <pc:docChgLst>
    <pc:chgData name="Lisa Hanson" userId="S::lh14106@bristol.ac.uk::40e23b00-b7a5-4f3f-a4f3-936f2b70862e" providerId="AD" clId="Web-{3473C06A-ACBF-CF15-4780-C5F2A266A816}"/>
    <pc:docChg chg="addSld delSld modSld sldOrd addMainMaster modMainMaster">
      <pc:chgData name="Lisa Hanson" userId="S::lh14106@bristol.ac.uk::40e23b00-b7a5-4f3f-a4f3-936f2b70862e" providerId="AD" clId="Web-{3473C06A-ACBF-CF15-4780-C5F2A266A816}" dt="2022-10-31T10:49:01.062" v="682"/>
      <pc:docMkLst>
        <pc:docMk/>
      </pc:docMkLst>
      <pc:sldChg chg="modSp">
        <pc:chgData name="Lisa Hanson" userId="S::lh14106@bristol.ac.uk::40e23b00-b7a5-4f3f-a4f3-936f2b70862e" providerId="AD" clId="Web-{3473C06A-ACBF-CF15-4780-C5F2A266A816}" dt="2022-10-31T10:37:07.912" v="354" actId="20577"/>
        <pc:sldMkLst>
          <pc:docMk/>
          <pc:sldMk cId="1107859509" sldId="258"/>
        </pc:sldMkLst>
        <pc:spChg chg="mod">
          <ac:chgData name="Lisa Hanson" userId="S::lh14106@bristol.ac.uk::40e23b00-b7a5-4f3f-a4f3-936f2b70862e" providerId="AD" clId="Web-{3473C06A-ACBF-CF15-4780-C5F2A266A816}" dt="2022-10-31T10:37:07.912" v="354" actId="20577"/>
          <ac:spMkLst>
            <pc:docMk/>
            <pc:sldMk cId="1107859509" sldId="258"/>
            <ac:spMk id="6" creationId="{F1CB052A-EB14-4877-A1CE-B16BD9FA6435}"/>
          </ac:spMkLst>
        </pc:spChg>
      </pc:sldChg>
      <pc:sldChg chg="addSp delSp modSp">
        <pc:chgData name="Lisa Hanson" userId="S::lh14106@bristol.ac.uk::40e23b00-b7a5-4f3f-a4f3-936f2b70862e" providerId="AD" clId="Web-{3473C06A-ACBF-CF15-4780-C5F2A266A816}" dt="2022-10-31T10:45:54.712" v="613" actId="20577"/>
        <pc:sldMkLst>
          <pc:docMk/>
          <pc:sldMk cId="2113788525" sldId="262"/>
        </pc:sldMkLst>
        <pc:spChg chg="mod">
          <ac:chgData name="Lisa Hanson" userId="S::lh14106@bristol.ac.uk::40e23b00-b7a5-4f3f-a4f3-936f2b70862e" providerId="AD" clId="Web-{3473C06A-ACBF-CF15-4780-C5F2A266A816}" dt="2022-10-31T10:45:54.712" v="613" actId="20577"/>
          <ac:spMkLst>
            <pc:docMk/>
            <pc:sldMk cId="2113788525" sldId="262"/>
            <ac:spMk id="2" creationId="{979D0944-8352-F537-45CE-4DA82A9D6312}"/>
          </ac:spMkLst>
        </pc:spChg>
        <pc:spChg chg="del mod">
          <ac:chgData name="Lisa Hanson" userId="S::lh14106@bristol.ac.uk::40e23b00-b7a5-4f3f-a4f3-936f2b70862e" providerId="AD" clId="Web-{3473C06A-ACBF-CF15-4780-C5F2A266A816}" dt="2022-10-31T10:29:40.928" v="243"/>
          <ac:spMkLst>
            <pc:docMk/>
            <pc:sldMk cId="2113788525" sldId="262"/>
            <ac:spMk id="6" creationId="{954C0841-8D7E-4DD3-48E4-60C90344DE55}"/>
          </ac:spMkLst>
        </pc:spChg>
        <pc:picChg chg="add mod">
          <ac:chgData name="Lisa Hanson" userId="S::lh14106@bristol.ac.uk::40e23b00-b7a5-4f3f-a4f3-936f2b70862e" providerId="AD" clId="Web-{3473C06A-ACBF-CF15-4780-C5F2A266A816}" dt="2022-10-31T10:30:32.211" v="261" actId="1076"/>
          <ac:picMkLst>
            <pc:docMk/>
            <pc:sldMk cId="2113788525" sldId="262"/>
            <ac:picMk id="3" creationId="{E7073A64-F5EC-D47F-BBA0-79B2EF9803A0}"/>
          </ac:picMkLst>
        </pc:picChg>
        <pc:picChg chg="add mod">
          <ac:chgData name="Lisa Hanson" userId="S::lh14106@bristol.ac.uk::40e23b00-b7a5-4f3f-a4f3-936f2b70862e" providerId="AD" clId="Web-{3473C06A-ACBF-CF15-4780-C5F2A266A816}" dt="2022-10-31T10:30:36.790" v="262" actId="1076"/>
          <ac:picMkLst>
            <pc:docMk/>
            <pc:sldMk cId="2113788525" sldId="262"/>
            <ac:picMk id="4" creationId="{CD3F7EF9-7C22-0936-6BE5-33DE93943050}"/>
          </ac:picMkLst>
        </pc:picChg>
        <pc:picChg chg="add mod">
          <ac:chgData name="Lisa Hanson" userId="S::lh14106@bristol.ac.uk::40e23b00-b7a5-4f3f-a4f3-936f2b70862e" providerId="AD" clId="Web-{3473C06A-ACBF-CF15-4780-C5F2A266A816}" dt="2022-10-31T10:30:22.914" v="256" actId="1076"/>
          <ac:picMkLst>
            <pc:docMk/>
            <pc:sldMk cId="2113788525" sldId="262"/>
            <ac:picMk id="5" creationId="{8EA44161-A466-DAD6-521A-60A278DB2329}"/>
          </ac:picMkLst>
        </pc:picChg>
        <pc:picChg chg="add mod">
          <ac:chgData name="Lisa Hanson" userId="S::lh14106@bristol.ac.uk::40e23b00-b7a5-4f3f-a4f3-936f2b70862e" providerId="AD" clId="Web-{3473C06A-ACBF-CF15-4780-C5F2A266A816}" dt="2022-10-31T10:30:22.102" v="255" actId="1076"/>
          <ac:picMkLst>
            <pc:docMk/>
            <pc:sldMk cId="2113788525" sldId="262"/>
            <ac:picMk id="7" creationId="{AC930590-455E-B693-E14B-B8D23F64EE11}"/>
          </ac:picMkLst>
        </pc:picChg>
      </pc:sldChg>
      <pc:sldChg chg="delSp ord">
        <pc:chgData name="Lisa Hanson" userId="S::lh14106@bristol.ac.uk::40e23b00-b7a5-4f3f-a4f3-936f2b70862e" providerId="AD" clId="Web-{3473C06A-ACBF-CF15-4780-C5F2A266A816}" dt="2022-10-31T10:48:38.795" v="680"/>
        <pc:sldMkLst>
          <pc:docMk/>
          <pc:sldMk cId="3482208514" sldId="263"/>
        </pc:sldMkLst>
        <pc:spChg chg="del">
          <ac:chgData name="Lisa Hanson" userId="S::lh14106@bristol.ac.uk::40e23b00-b7a5-4f3f-a4f3-936f2b70862e" providerId="AD" clId="Web-{3473C06A-ACBF-CF15-4780-C5F2A266A816}" dt="2022-10-31T10:38:19.477" v="378"/>
          <ac:spMkLst>
            <pc:docMk/>
            <pc:sldMk cId="3482208514" sldId="263"/>
            <ac:spMk id="7" creationId="{7A744536-0356-898D-B855-567A71EDF1A8}"/>
          </ac:spMkLst>
        </pc:spChg>
      </pc:sldChg>
      <pc:sldChg chg="ord">
        <pc:chgData name="Lisa Hanson" userId="S::lh14106@bristol.ac.uk::40e23b00-b7a5-4f3f-a4f3-936f2b70862e" providerId="AD" clId="Web-{3473C06A-ACBF-CF15-4780-C5F2A266A816}" dt="2022-10-31T10:48:46.233" v="681"/>
        <pc:sldMkLst>
          <pc:docMk/>
          <pc:sldMk cId="292609578" sldId="264"/>
        </pc:sldMkLst>
      </pc:sldChg>
      <pc:sldChg chg="addSp delSp modSp ord">
        <pc:chgData name="Lisa Hanson" userId="S::lh14106@bristol.ac.uk::40e23b00-b7a5-4f3f-a4f3-936f2b70862e" providerId="AD" clId="Web-{3473C06A-ACBF-CF15-4780-C5F2A266A816}" dt="2022-10-31T10:49:01.062" v="682"/>
        <pc:sldMkLst>
          <pc:docMk/>
          <pc:sldMk cId="2459697273" sldId="265"/>
        </pc:sldMkLst>
        <pc:spChg chg="mod">
          <ac:chgData name="Lisa Hanson" userId="S::lh14106@bristol.ac.uk::40e23b00-b7a5-4f3f-a4f3-936f2b70862e" providerId="AD" clId="Web-{3473C06A-ACBF-CF15-4780-C5F2A266A816}" dt="2022-10-31T10:46:17.540" v="632" actId="20577"/>
          <ac:spMkLst>
            <pc:docMk/>
            <pc:sldMk cId="2459697273" sldId="265"/>
            <ac:spMk id="2" creationId="{A5D146D0-A94F-DF91-84BF-0A8999635397}"/>
          </ac:spMkLst>
        </pc:spChg>
        <pc:spChg chg="mod">
          <ac:chgData name="Lisa Hanson" userId="S::lh14106@bristol.ac.uk::40e23b00-b7a5-4f3f-a4f3-936f2b70862e" providerId="AD" clId="Web-{3473C06A-ACBF-CF15-4780-C5F2A266A816}" dt="2022-10-31T10:39:41.886" v="427" actId="20577"/>
          <ac:spMkLst>
            <pc:docMk/>
            <pc:sldMk cId="2459697273" sldId="265"/>
            <ac:spMk id="3" creationId="{157442A2-C580-166F-E268-7477AAB15482}"/>
          </ac:spMkLst>
        </pc:spChg>
        <pc:spChg chg="del">
          <ac:chgData name="Lisa Hanson" userId="S::lh14106@bristol.ac.uk::40e23b00-b7a5-4f3f-a4f3-936f2b70862e" providerId="AD" clId="Web-{3473C06A-ACBF-CF15-4780-C5F2A266A816}" dt="2022-10-31T10:11:58.033" v="2"/>
          <ac:spMkLst>
            <pc:docMk/>
            <pc:sldMk cId="2459697273" sldId="265"/>
            <ac:spMk id="4" creationId="{82C9B83B-F566-730F-054E-82D8C703C9BE}"/>
          </ac:spMkLst>
        </pc:spChg>
        <pc:spChg chg="del">
          <ac:chgData name="Lisa Hanson" userId="S::lh14106@bristol.ac.uk::40e23b00-b7a5-4f3f-a4f3-936f2b70862e" providerId="AD" clId="Web-{3473C06A-ACBF-CF15-4780-C5F2A266A816}" dt="2022-10-31T10:39:21.151" v="404"/>
          <ac:spMkLst>
            <pc:docMk/>
            <pc:sldMk cId="2459697273" sldId="265"/>
            <ac:spMk id="5" creationId="{F51EE3A8-CDEF-E8F4-08C5-835B929EECE1}"/>
          </ac:spMkLst>
        </pc:spChg>
        <pc:picChg chg="add mod ord modCrop">
          <ac:chgData name="Lisa Hanson" userId="S::lh14106@bristol.ac.uk::40e23b00-b7a5-4f3f-a4f3-936f2b70862e" providerId="AD" clId="Web-{3473C06A-ACBF-CF15-4780-C5F2A266A816}" dt="2022-10-31T10:12:03.986" v="5" actId="1076"/>
          <ac:picMkLst>
            <pc:docMk/>
            <pc:sldMk cId="2459697273" sldId="265"/>
            <ac:picMk id="6" creationId="{409EE425-D538-F5BC-AB60-2849AA0AE239}"/>
          </ac:picMkLst>
        </pc:picChg>
      </pc:sldChg>
      <pc:sldChg chg="add del replId">
        <pc:chgData name="Lisa Hanson" userId="S::lh14106@bristol.ac.uk::40e23b00-b7a5-4f3f-a4f3-936f2b70862e" providerId="AD" clId="Web-{3473C06A-ACBF-CF15-4780-C5F2A266A816}" dt="2022-10-31T10:19:05.016" v="20"/>
        <pc:sldMkLst>
          <pc:docMk/>
          <pc:sldMk cId="1188469760" sldId="266"/>
        </pc:sldMkLst>
      </pc:sldChg>
      <pc:sldChg chg="new del">
        <pc:chgData name="Lisa Hanson" userId="S::lh14106@bristol.ac.uk::40e23b00-b7a5-4f3f-a4f3-936f2b70862e" providerId="AD" clId="Web-{3473C06A-ACBF-CF15-4780-C5F2A266A816}" dt="2022-10-31T10:11:39.844" v="1"/>
        <pc:sldMkLst>
          <pc:docMk/>
          <pc:sldMk cId="3501713501" sldId="266"/>
        </pc:sldMkLst>
      </pc:sldChg>
      <pc:sldChg chg="add del replId">
        <pc:chgData name="Lisa Hanson" userId="S::lh14106@bristol.ac.uk::40e23b00-b7a5-4f3f-a4f3-936f2b70862e" providerId="AD" clId="Web-{3473C06A-ACBF-CF15-4780-C5F2A266A816}" dt="2022-10-31T10:19:05.938" v="21"/>
        <pc:sldMkLst>
          <pc:docMk/>
          <pc:sldMk cId="1027374417" sldId="267"/>
        </pc:sldMkLst>
      </pc:sldChg>
      <pc:sldChg chg="addSp delSp modSp add replId modNotes">
        <pc:chgData name="Lisa Hanson" userId="S::lh14106@bristol.ac.uk::40e23b00-b7a5-4f3f-a4f3-936f2b70862e" providerId="AD" clId="Web-{3473C06A-ACBF-CF15-4780-C5F2A266A816}" dt="2022-10-31T10:31:47.901" v="299"/>
        <pc:sldMkLst>
          <pc:docMk/>
          <pc:sldMk cId="832865505" sldId="268"/>
        </pc:sldMkLst>
        <pc:spChg chg="del mod">
          <ac:chgData name="Lisa Hanson" userId="S::lh14106@bristol.ac.uk::40e23b00-b7a5-4f3f-a4f3-936f2b70862e" providerId="AD" clId="Web-{3473C06A-ACBF-CF15-4780-C5F2A266A816}" dt="2022-10-31T10:20:51.676" v="34"/>
          <ac:spMkLst>
            <pc:docMk/>
            <pc:sldMk cId="832865505" sldId="268"/>
            <ac:spMk id="6" creationId="{954C0841-8D7E-4DD3-48E4-60C90344DE55}"/>
          </ac:spMkLst>
        </pc:spChg>
        <pc:picChg chg="add mod">
          <ac:chgData name="Lisa Hanson" userId="S::lh14106@bristol.ac.uk::40e23b00-b7a5-4f3f-a4f3-936f2b70862e" providerId="AD" clId="Web-{3473C06A-ACBF-CF15-4780-C5F2A266A816}" dt="2022-10-31T10:20:53.488" v="35" actId="1076"/>
          <ac:picMkLst>
            <pc:docMk/>
            <pc:sldMk cId="832865505" sldId="268"/>
            <ac:picMk id="3" creationId="{A41BAA74-48E9-8975-D1BB-F4278A4C6417}"/>
          </ac:picMkLst>
        </pc:picChg>
      </pc:sldChg>
      <pc:sldChg chg="modSp add">
        <pc:chgData name="Lisa Hanson" userId="S::lh14106@bristol.ac.uk::40e23b00-b7a5-4f3f-a4f3-936f2b70862e" providerId="AD" clId="Web-{3473C06A-ACBF-CF15-4780-C5F2A266A816}" dt="2022-10-31T10:40:11.044" v="436" actId="20577"/>
        <pc:sldMkLst>
          <pc:docMk/>
          <pc:sldMk cId="3790672918" sldId="269"/>
        </pc:sldMkLst>
        <pc:spChg chg="mod">
          <ac:chgData name="Lisa Hanson" userId="S::lh14106@bristol.ac.uk::40e23b00-b7a5-4f3f-a4f3-936f2b70862e" providerId="AD" clId="Web-{3473C06A-ACBF-CF15-4780-C5F2A266A816}" dt="2022-10-31T10:40:11.044" v="436" actId="20577"/>
          <ac:spMkLst>
            <pc:docMk/>
            <pc:sldMk cId="3790672918" sldId="269"/>
            <ac:spMk id="4" creationId="{D53E593A-D581-4CF3-BA50-E0F91E76459A}"/>
          </ac:spMkLst>
        </pc:spChg>
      </pc:sldChg>
      <pc:sldChg chg="modSp add">
        <pc:chgData name="Lisa Hanson" userId="S::lh14106@bristol.ac.uk::40e23b00-b7a5-4f3f-a4f3-936f2b70862e" providerId="AD" clId="Web-{3473C06A-ACBF-CF15-4780-C5F2A266A816}" dt="2022-10-31T10:40:24.372" v="458" actId="20577"/>
        <pc:sldMkLst>
          <pc:docMk/>
          <pc:sldMk cId="1562059441" sldId="270"/>
        </pc:sldMkLst>
        <pc:spChg chg="mod">
          <ac:chgData name="Lisa Hanson" userId="S::lh14106@bristol.ac.uk::40e23b00-b7a5-4f3f-a4f3-936f2b70862e" providerId="AD" clId="Web-{3473C06A-ACBF-CF15-4780-C5F2A266A816}" dt="2022-10-31T10:40:24.372" v="458" actId="20577"/>
          <ac:spMkLst>
            <pc:docMk/>
            <pc:sldMk cId="1562059441" sldId="270"/>
            <ac:spMk id="4" creationId="{D53E593A-D581-4CF3-BA50-E0F91E76459A}"/>
          </ac:spMkLst>
        </pc:spChg>
      </pc:sldChg>
      <pc:sldChg chg="add">
        <pc:chgData name="Lisa Hanson" userId="S::lh14106@bristol.ac.uk::40e23b00-b7a5-4f3f-a4f3-936f2b70862e" providerId="AD" clId="Web-{3473C06A-ACBF-CF15-4780-C5F2A266A816}" dt="2022-10-31T10:17:25.575" v="11"/>
        <pc:sldMkLst>
          <pc:docMk/>
          <pc:sldMk cId="3528100324" sldId="271"/>
        </pc:sldMkLst>
      </pc:sldChg>
      <pc:sldChg chg="add">
        <pc:chgData name="Lisa Hanson" userId="S::lh14106@bristol.ac.uk::40e23b00-b7a5-4f3f-a4f3-936f2b70862e" providerId="AD" clId="Web-{3473C06A-ACBF-CF15-4780-C5F2A266A816}" dt="2022-10-31T10:17:34.810" v="12"/>
        <pc:sldMkLst>
          <pc:docMk/>
          <pc:sldMk cId="1075838780" sldId="272"/>
        </pc:sldMkLst>
      </pc:sldChg>
      <pc:sldChg chg="add">
        <pc:chgData name="Lisa Hanson" userId="S::lh14106@bristol.ac.uk::40e23b00-b7a5-4f3f-a4f3-936f2b70862e" providerId="AD" clId="Web-{3473C06A-ACBF-CF15-4780-C5F2A266A816}" dt="2022-10-31T10:18:20.952" v="13"/>
        <pc:sldMkLst>
          <pc:docMk/>
          <pc:sldMk cId="3402666180" sldId="274"/>
        </pc:sldMkLst>
      </pc:sldChg>
      <pc:sldChg chg="delSp add ord delAnim">
        <pc:chgData name="Lisa Hanson" userId="S::lh14106@bristol.ac.uk::40e23b00-b7a5-4f3f-a4f3-936f2b70862e" providerId="AD" clId="Web-{3473C06A-ACBF-CF15-4780-C5F2A266A816}" dt="2022-10-31T10:19:01.656" v="19"/>
        <pc:sldMkLst>
          <pc:docMk/>
          <pc:sldMk cId="252891240" sldId="275"/>
        </pc:sldMkLst>
        <pc:spChg chg="del">
          <ac:chgData name="Lisa Hanson" userId="S::lh14106@bristol.ac.uk::40e23b00-b7a5-4f3f-a4f3-936f2b70862e" providerId="AD" clId="Web-{3473C06A-ACBF-CF15-4780-C5F2A266A816}" dt="2022-10-31T10:18:59.813" v="17"/>
          <ac:spMkLst>
            <pc:docMk/>
            <pc:sldMk cId="252891240" sldId="275"/>
            <ac:spMk id="7" creationId="{B02EE41F-8628-12D9-544F-766ECFB18122}"/>
          </ac:spMkLst>
        </pc:spChg>
        <pc:spChg chg="del">
          <ac:chgData name="Lisa Hanson" userId="S::lh14106@bristol.ac.uk::40e23b00-b7a5-4f3f-a4f3-936f2b70862e" providerId="AD" clId="Web-{3473C06A-ACBF-CF15-4780-C5F2A266A816}" dt="2022-10-31T10:19:00.766" v="18"/>
          <ac:spMkLst>
            <pc:docMk/>
            <pc:sldMk cId="252891240" sldId="275"/>
            <ac:spMk id="9" creationId="{EF704F7F-AAD8-9E2B-A3A6-11A76F5B4731}"/>
          </ac:spMkLst>
        </pc:spChg>
        <pc:spChg chg="del">
          <ac:chgData name="Lisa Hanson" userId="S::lh14106@bristol.ac.uk::40e23b00-b7a5-4f3f-a4f3-936f2b70862e" providerId="AD" clId="Web-{3473C06A-ACBF-CF15-4780-C5F2A266A816}" dt="2022-10-31T10:18:58" v="16"/>
          <ac:spMkLst>
            <pc:docMk/>
            <pc:sldMk cId="252891240" sldId="275"/>
            <ac:spMk id="13" creationId="{C7786883-955D-A63C-AADA-94F83D96675B}"/>
          </ac:spMkLst>
        </pc:spChg>
        <pc:spChg chg="del">
          <ac:chgData name="Lisa Hanson" userId="S::lh14106@bristol.ac.uk::40e23b00-b7a5-4f3f-a4f3-936f2b70862e" providerId="AD" clId="Web-{3473C06A-ACBF-CF15-4780-C5F2A266A816}" dt="2022-10-31T10:19:01.656" v="19"/>
          <ac:spMkLst>
            <pc:docMk/>
            <pc:sldMk cId="252891240" sldId="275"/>
            <ac:spMk id="15" creationId="{1105C737-2FBB-3783-3937-C1E5D4718FE6}"/>
          </ac:spMkLst>
        </pc:spChg>
      </pc:sldChg>
      <pc:sldChg chg="delSp add del replId">
        <pc:chgData name="Lisa Hanson" userId="S::lh14106@bristol.ac.uk::40e23b00-b7a5-4f3f-a4f3-936f2b70862e" providerId="AD" clId="Web-{3473C06A-ACBF-CF15-4780-C5F2A266A816}" dt="2022-10-31T10:35:55.863" v="340"/>
        <pc:sldMkLst>
          <pc:docMk/>
          <pc:sldMk cId="1006398491" sldId="276"/>
        </pc:sldMkLst>
        <pc:picChg chg="del">
          <ac:chgData name="Lisa Hanson" userId="S::lh14106@bristol.ac.uk::40e23b00-b7a5-4f3f-a4f3-936f2b70862e" providerId="AD" clId="Web-{3473C06A-ACBF-CF15-4780-C5F2A266A816}" dt="2022-10-31T10:22:04.694" v="37"/>
          <ac:picMkLst>
            <pc:docMk/>
            <pc:sldMk cId="1006398491" sldId="276"/>
            <ac:picMk id="3" creationId="{A41BAA74-48E9-8975-D1BB-F4278A4C6417}"/>
          </ac:picMkLst>
        </pc:picChg>
      </pc:sldChg>
      <pc:sldChg chg="delSp modSp add del replId">
        <pc:chgData name="Lisa Hanson" userId="S::lh14106@bristol.ac.uk::40e23b00-b7a5-4f3f-a4f3-936f2b70862e" providerId="AD" clId="Web-{3473C06A-ACBF-CF15-4780-C5F2A266A816}" dt="2022-10-31T10:20:45.332" v="31"/>
        <pc:sldMkLst>
          <pc:docMk/>
          <pc:sldMk cId="3172827308" sldId="276"/>
        </pc:sldMkLst>
        <pc:spChg chg="mod">
          <ac:chgData name="Lisa Hanson" userId="S::lh14106@bristol.ac.uk::40e23b00-b7a5-4f3f-a4f3-936f2b70862e" providerId="AD" clId="Web-{3473C06A-ACBF-CF15-4780-C5F2A266A816}" dt="2022-10-31T10:20:35.456" v="30" actId="20577"/>
          <ac:spMkLst>
            <pc:docMk/>
            <pc:sldMk cId="3172827308" sldId="276"/>
            <ac:spMk id="6" creationId="{954C0841-8D7E-4DD3-48E4-60C90344DE55}"/>
          </ac:spMkLst>
        </pc:spChg>
        <pc:picChg chg="del">
          <ac:chgData name="Lisa Hanson" userId="S::lh14106@bristol.ac.uk::40e23b00-b7a5-4f3f-a4f3-936f2b70862e" providerId="AD" clId="Web-{3473C06A-ACBF-CF15-4780-C5F2A266A816}" dt="2022-10-31T10:20:33.769" v="28"/>
          <ac:picMkLst>
            <pc:docMk/>
            <pc:sldMk cId="3172827308" sldId="276"/>
            <ac:picMk id="3" creationId="{A41BAA74-48E9-8975-D1BB-F4278A4C6417}"/>
          </ac:picMkLst>
        </pc:picChg>
      </pc:sldChg>
      <pc:sldChg chg="addSp delSp modSp add ord delAnim">
        <pc:chgData name="Lisa Hanson" userId="S::lh14106@bristol.ac.uk::40e23b00-b7a5-4f3f-a4f3-936f2b70862e" providerId="AD" clId="Web-{3473C06A-ACBF-CF15-4780-C5F2A266A816}" dt="2022-10-31T10:26:37.172" v="104" actId="1076"/>
        <pc:sldMkLst>
          <pc:docMk/>
          <pc:sldMk cId="884160079" sldId="277"/>
        </pc:sldMkLst>
        <pc:spChg chg="mod">
          <ac:chgData name="Lisa Hanson" userId="S::lh14106@bristol.ac.uk::40e23b00-b7a5-4f3f-a4f3-936f2b70862e" providerId="AD" clId="Web-{3473C06A-ACBF-CF15-4780-C5F2A266A816}" dt="2022-10-31T10:26:37.172" v="104" actId="1076"/>
          <ac:spMkLst>
            <pc:docMk/>
            <pc:sldMk cId="884160079" sldId="277"/>
            <ac:spMk id="7" creationId="{4CA195CF-9803-47DC-AD80-DEC371ABAA31}"/>
          </ac:spMkLst>
        </pc:spChg>
        <pc:spChg chg="mod">
          <ac:chgData name="Lisa Hanson" userId="S::lh14106@bristol.ac.uk::40e23b00-b7a5-4f3f-a4f3-936f2b70862e" providerId="AD" clId="Web-{3473C06A-ACBF-CF15-4780-C5F2A266A816}" dt="2022-10-31T10:26:35.391" v="103" actId="1076"/>
          <ac:spMkLst>
            <pc:docMk/>
            <pc:sldMk cId="884160079" sldId="277"/>
            <ac:spMk id="9" creationId="{B4A66CA7-5F9C-D373-0FE7-7BFCAC586FF9}"/>
          </ac:spMkLst>
        </pc:spChg>
        <pc:spChg chg="del mod">
          <ac:chgData name="Lisa Hanson" userId="S::lh14106@bristol.ac.uk::40e23b00-b7a5-4f3f-a4f3-936f2b70862e" providerId="AD" clId="Web-{3473C06A-ACBF-CF15-4780-C5F2A266A816}" dt="2022-10-31T10:22:52.383" v="42"/>
          <ac:spMkLst>
            <pc:docMk/>
            <pc:sldMk cId="884160079" sldId="277"/>
            <ac:spMk id="11" creationId="{7EA4275A-2069-E264-A392-A96E3A3FF547}"/>
          </ac:spMkLst>
        </pc:spChg>
        <pc:spChg chg="mod">
          <ac:chgData name="Lisa Hanson" userId="S::lh14106@bristol.ac.uk::40e23b00-b7a5-4f3f-a4f3-936f2b70862e" providerId="AD" clId="Web-{3473C06A-ACBF-CF15-4780-C5F2A266A816}" dt="2022-10-31T10:26:30.969" v="101" actId="1076"/>
          <ac:spMkLst>
            <pc:docMk/>
            <pc:sldMk cId="884160079" sldId="277"/>
            <ac:spMk id="15" creationId="{BF1487B6-7F22-3F83-325C-2A9914F38E71}"/>
          </ac:spMkLst>
        </pc:spChg>
        <pc:spChg chg="del">
          <ac:chgData name="Lisa Hanson" userId="S::lh14106@bristol.ac.uk::40e23b00-b7a5-4f3f-a4f3-936f2b70862e" providerId="AD" clId="Web-{3473C06A-ACBF-CF15-4780-C5F2A266A816}" dt="2022-10-31T10:22:44.726" v="40"/>
          <ac:spMkLst>
            <pc:docMk/>
            <pc:sldMk cId="884160079" sldId="277"/>
            <ac:spMk id="17" creationId="{6A59E091-595F-02D8-F9B3-F4F5338CE86E}"/>
          </ac:spMkLst>
        </pc:spChg>
        <pc:picChg chg="del mod">
          <ac:chgData name="Lisa Hanson" userId="S::lh14106@bristol.ac.uk::40e23b00-b7a5-4f3f-a4f3-936f2b70862e" providerId="AD" clId="Web-{3473C06A-ACBF-CF15-4780-C5F2A266A816}" dt="2022-10-31T10:25:19.419" v="68"/>
          <ac:picMkLst>
            <pc:docMk/>
            <pc:sldMk cId="884160079" sldId="277"/>
            <ac:picMk id="4" creationId="{23E71676-46DE-DA9A-D4C6-C74B9EAD3096}"/>
          </ac:picMkLst>
        </pc:picChg>
        <pc:picChg chg="del">
          <ac:chgData name="Lisa Hanson" userId="S::lh14106@bristol.ac.uk::40e23b00-b7a5-4f3f-a4f3-936f2b70862e" providerId="AD" clId="Web-{3473C06A-ACBF-CF15-4780-C5F2A266A816}" dt="2022-10-31T10:25:13.794" v="66"/>
          <ac:picMkLst>
            <pc:docMk/>
            <pc:sldMk cId="884160079" sldId="277"/>
            <ac:picMk id="5" creationId="{96F446B8-257F-DB1E-325B-4DCA189B9DA5}"/>
          </ac:picMkLst>
        </pc:picChg>
        <pc:picChg chg="add mod">
          <ac:chgData name="Lisa Hanson" userId="S::lh14106@bristol.ac.uk::40e23b00-b7a5-4f3f-a4f3-936f2b70862e" providerId="AD" clId="Web-{3473C06A-ACBF-CF15-4780-C5F2A266A816}" dt="2022-10-31T10:25:20.654" v="69" actId="1076"/>
          <ac:picMkLst>
            <pc:docMk/>
            <pc:sldMk cId="884160079" sldId="277"/>
            <ac:picMk id="6" creationId="{72EF1CC0-1F9B-61EB-F720-314ABEBBA6B2}"/>
          </ac:picMkLst>
        </pc:picChg>
      </pc:sldChg>
      <pc:sldChg chg="delSp add delAnim">
        <pc:chgData name="Lisa Hanson" userId="S::lh14106@bristol.ac.uk::40e23b00-b7a5-4f3f-a4f3-936f2b70862e" providerId="AD" clId="Web-{3473C06A-ACBF-CF15-4780-C5F2A266A816}" dt="2022-10-31T10:23:25.025" v="47"/>
        <pc:sldMkLst>
          <pc:docMk/>
          <pc:sldMk cId="2856511032" sldId="278"/>
        </pc:sldMkLst>
        <pc:spChg chg="del">
          <ac:chgData name="Lisa Hanson" userId="S::lh14106@bristol.ac.uk::40e23b00-b7a5-4f3f-a4f3-936f2b70862e" providerId="AD" clId="Web-{3473C06A-ACBF-CF15-4780-C5F2A266A816}" dt="2022-10-31T10:23:19.259" v="45"/>
          <ac:spMkLst>
            <pc:docMk/>
            <pc:sldMk cId="2856511032" sldId="278"/>
            <ac:spMk id="8" creationId="{C074CAB5-695C-E1D4-81EC-FA67ED9C186B}"/>
          </ac:spMkLst>
        </pc:spChg>
        <pc:spChg chg="del">
          <ac:chgData name="Lisa Hanson" userId="S::lh14106@bristol.ac.uk::40e23b00-b7a5-4f3f-a4f3-936f2b70862e" providerId="AD" clId="Web-{3473C06A-ACBF-CF15-4780-C5F2A266A816}" dt="2022-10-31T10:23:16.071" v="44"/>
          <ac:spMkLst>
            <pc:docMk/>
            <pc:sldMk cId="2856511032" sldId="278"/>
            <ac:spMk id="9" creationId="{C3A45CF0-8C77-2E39-D755-E812D04913FF}"/>
          </ac:spMkLst>
        </pc:spChg>
        <pc:spChg chg="del">
          <ac:chgData name="Lisa Hanson" userId="S::lh14106@bristol.ac.uk::40e23b00-b7a5-4f3f-a4f3-936f2b70862e" providerId="AD" clId="Web-{3473C06A-ACBF-CF15-4780-C5F2A266A816}" dt="2022-10-31T10:23:20.743" v="46"/>
          <ac:spMkLst>
            <pc:docMk/>
            <pc:sldMk cId="2856511032" sldId="278"/>
            <ac:spMk id="11" creationId="{063D8372-388A-D7F3-2486-73D31A23806B}"/>
          </ac:spMkLst>
        </pc:spChg>
        <pc:spChg chg="del">
          <ac:chgData name="Lisa Hanson" userId="S::lh14106@bristol.ac.uk::40e23b00-b7a5-4f3f-a4f3-936f2b70862e" providerId="AD" clId="Web-{3473C06A-ACBF-CF15-4780-C5F2A266A816}" dt="2022-10-31T10:23:25.025" v="47"/>
          <ac:spMkLst>
            <pc:docMk/>
            <pc:sldMk cId="2856511032" sldId="278"/>
            <ac:spMk id="12" creationId="{B60BDD10-EC57-B7E6-C074-FBEFC699DCC2}"/>
          </ac:spMkLst>
        </pc:spChg>
      </pc:sldChg>
      <pc:sldChg chg="modSp">
        <pc:chgData name="Lisa Hanson" userId="S::lh14106@bristol.ac.uk::40e23b00-b7a5-4f3f-a4f3-936f2b70862e" providerId="AD" clId="Web-{3473C06A-ACBF-CF15-4780-C5F2A266A816}" dt="2022-10-31T10:37:52.711" v="372" actId="20577"/>
        <pc:sldMkLst>
          <pc:docMk/>
          <pc:sldMk cId="3402405114" sldId="280"/>
        </pc:sldMkLst>
        <pc:spChg chg="mod">
          <ac:chgData name="Lisa Hanson" userId="S::lh14106@bristol.ac.uk::40e23b00-b7a5-4f3f-a4f3-936f2b70862e" providerId="AD" clId="Web-{3473C06A-ACBF-CF15-4780-C5F2A266A816}" dt="2022-10-31T10:37:52.711" v="372" actId="20577"/>
          <ac:spMkLst>
            <pc:docMk/>
            <pc:sldMk cId="3402405114" sldId="280"/>
            <ac:spMk id="3" creationId="{5226B716-7009-7744-84F8-DCED10ED7E34}"/>
          </ac:spMkLst>
        </pc:spChg>
      </pc:sldChg>
      <pc:sldChg chg="modSp add ord replId">
        <pc:chgData name="Lisa Hanson" userId="S::lh14106@bristol.ac.uk::40e23b00-b7a5-4f3f-a4f3-936f2b70862e" providerId="AD" clId="Web-{3473C06A-ACBF-CF15-4780-C5F2A266A816}" dt="2022-10-31T10:35:36.800" v="339"/>
        <pc:sldMkLst>
          <pc:docMk/>
          <pc:sldMk cId="46478229" sldId="281"/>
        </pc:sldMkLst>
        <pc:spChg chg="mod">
          <ac:chgData name="Lisa Hanson" userId="S::lh14106@bristol.ac.uk::40e23b00-b7a5-4f3f-a4f3-936f2b70862e" providerId="AD" clId="Web-{3473C06A-ACBF-CF15-4780-C5F2A266A816}" dt="2022-10-31T10:35:23.440" v="336" actId="20577"/>
          <ac:spMkLst>
            <pc:docMk/>
            <pc:sldMk cId="46478229" sldId="281"/>
            <ac:spMk id="3" creationId="{A8520A3E-480F-0BB1-4B59-DA7373B02281}"/>
          </ac:spMkLst>
        </pc:spChg>
        <pc:spChg chg="mod">
          <ac:chgData name="Lisa Hanson" userId="S::lh14106@bristol.ac.uk::40e23b00-b7a5-4f3f-a4f3-936f2b70862e" providerId="AD" clId="Web-{3473C06A-ACBF-CF15-4780-C5F2A266A816}" dt="2022-10-31T10:35:06.189" v="324" actId="20577"/>
          <ac:spMkLst>
            <pc:docMk/>
            <pc:sldMk cId="46478229" sldId="281"/>
            <ac:spMk id="4" creationId="{D53E593A-D581-4CF3-BA50-E0F91E76459A}"/>
          </ac:spMkLst>
        </pc:spChg>
        <pc:spChg chg="mod">
          <ac:chgData name="Lisa Hanson" userId="S::lh14106@bristol.ac.uk::40e23b00-b7a5-4f3f-a4f3-936f2b70862e" providerId="AD" clId="Web-{3473C06A-ACBF-CF15-4780-C5F2A266A816}" dt="2022-10-31T10:35:17.065" v="332" actId="20577"/>
          <ac:spMkLst>
            <pc:docMk/>
            <pc:sldMk cId="46478229" sldId="281"/>
            <ac:spMk id="5" creationId="{6E7558D8-5780-E831-E4E4-EAA4651F9A6D}"/>
          </ac:spMkLst>
        </pc:spChg>
        <pc:spChg chg="mod">
          <ac:chgData name="Lisa Hanson" userId="S::lh14106@bristol.ac.uk::40e23b00-b7a5-4f3f-a4f3-936f2b70862e" providerId="AD" clId="Web-{3473C06A-ACBF-CF15-4780-C5F2A266A816}" dt="2022-10-31T10:35:11.908" v="328" actId="20577"/>
          <ac:spMkLst>
            <pc:docMk/>
            <pc:sldMk cId="46478229" sldId="281"/>
            <ac:spMk id="6" creationId="{594147CE-CE74-4425-8AF4-93D19CFCF60C}"/>
          </ac:spMkLst>
        </pc:spChg>
        <pc:spChg chg="mod">
          <ac:chgData name="Lisa Hanson" userId="S::lh14106@bristol.ac.uk::40e23b00-b7a5-4f3f-a4f3-936f2b70862e" providerId="AD" clId="Web-{3473C06A-ACBF-CF15-4780-C5F2A266A816}" dt="2022-10-31T10:35:14.237" v="330" actId="20577"/>
          <ac:spMkLst>
            <pc:docMk/>
            <pc:sldMk cId="46478229" sldId="281"/>
            <ac:spMk id="7" creationId="{4BA5B90D-9A63-4217-A0F5-A0D09145F312}"/>
          </ac:spMkLst>
        </pc:spChg>
        <pc:spChg chg="mod">
          <ac:chgData name="Lisa Hanson" userId="S::lh14106@bristol.ac.uk::40e23b00-b7a5-4f3f-a4f3-936f2b70862e" providerId="AD" clId="Web-{3473C06A-ACBF-CF15-4780-C5F2A266A816}" dt="2022-10-31T10:35:22.159" v="335" actId="20577"/>
          <ac:spMkLst>
            <pc:docMk/>
            <pc:sldMk cId="46478229" sldId="281"/>
            <ac:spMk id="8" creationId="{AD154A6F-D18E-4C19-A0EE-937087BD0E63}"/>
          </ac:spMkLst>
        </pc:spChg>
        <pc:spChg chg="mod">
          <ac:chgData name="Lisa Hanson" userId="S::lh14106@bristol.ac.uk::40e23b00-b7a5-4f3f-a4f3-936f2b70862e" providerId="AD" clId="Web-{3473C06A-ACBF-CF15-4780-C5F2A266A816}" dt="2022-10-31T10:35:13.018" v="329" actId="20577"/>
          <ac:spMkLst>
            <pc:docMk/>
            <pc:sldMk cId="46478229" sldId="281"/>
            <ac:spMk id="9" creationId="{7F4F661C-63D0-460D-8408-AD3CA1CDD40A}"/>
          </ac:spMkLst>
        </pc:spChg>
        <pc:spChg chg="mod">
          <ac:chgData name="Lisa Hanson" userId="S::lh14106@bristol.ac.uk::40e23b00-b7a5-4f3f-a4f3-936f2b70862e" providerId="AD" clId="Web-{3473C06A-ACBF-CF15-4780-C5F2A266A816}" dt="2022-10-31T10:35:15.987" v="331" actId="20577"/>
          <ac:spMkLst>
            <pc:docMk/>
            <pc:sldMk cId="46478229" sldId="281"/>
            <ac:spMk id="10" creationId="{A5970257-B7E8-439D-A4FC-73A4CD139685}"/>
          </ac:spMkLst>
        </pc:spChg>
        <pc:spChg chg="mod">
          <ac:chgData name="Lisa Hanson" userId="S::lh14106@bristol.ac.uk::40e23b00-b7a5-4f3f-a4f3-936f2b70862e" providerId="AD" clId="Web-{3473C06A-ACBF-CF15-4780-C5F2A266A816}" dt="2022-10-31T10:35:08.783" v="325" actId="20577"/>
          <ac:spMkLst>
            <pc:docMk/>
            <pc:sldMk cId="46478229" sldId="281"/>
            <ac:spMk id="11" creationId="{B4F7BBAD-91AF-4517-B588-96F8D227E4E6}"/>
          </ac:spMkLst>
        </pc:spChg>
        <pc:spChg chg="mod">
          <ac:chgData name="Lisa Hanson" userId="S::lh14106@bristol.ac.uk::40e23b00-b7a5-4f3f-a4f3-936f2b70862e" providerId="AD" clId="Web-{3473C06A-ACBF-CF15-4780-C5F2A266A816}" dt="2022-10-31T10:35:20.705" v="334" actId="20577"/>
          <ac:spMkLst>
            <pc:docMk/>
            <pc:sldMk cId="46478229" sldId="281"/>
            <ac:spMk id="12" creationId="{5DB3F681-6775-40A1-AD5E-9044189B5EF2}"/>
          </ac:spMkLst>
        </pc:spChg>
      </pc:sldChg>
      <pc:sldChg chg="modSp add ord replId">
        <pc:chgData name="Lisa Hanson" userId="S::lh14106@bristol.ac.uk::40e23b00-b7a5-4f3f-a4f3-936f2b70862e" providerId="AD" clId="Web-{3473C06A-ACBF-CF15-4780-C5F2A266A816}" dt="2022-10-31T10:38:11.821" v="377"/>
        <pc:sldMkLst>
          <pc:docMk/>
          <pc:sldMk cId="3793901315" sldId="282"/>
        </pc:sldMkLst>
        <pc:spChg chg="mod">
          <ac:chgData name="Lisa Hanson" userId="S::lh14106@bristol.ac.uk::40e23b00-b7a5-4f3f-a4f3-936f2b70862e" providerId="AD" clId="Web-{3473C06A-ACBF-CF15-4780-C5F2A266A816}" dt="2022-10-31T10:37:46.085" v="368" actId="20577"/>
          <ac:spMkLst>
            <pc:docMk/>
            <pc:sldMk cId="3793901315" sldId="282"/>
            <ac:spMk id="4" creationId="{D53E593A-D581-4CF3-BA50-E0F91E76459A}"/>
          </ac:spMkLst>
        </pc:spChg>
        <pc:spChg chg="mod">
          <ac:chgData name="Lisa Hanson" userId="S::lh14106@bristol.ac.uk::40e23b00-b7a5-4f3f-a4f3-936f2b70862e" providerId="AD" clId="Web-{3473C06A-ACBF-CF15-4780-C5F2A266A816}" dt="2022-10-31T10:38:00.398" v="376" actId="20577"/>
          <ac:spMkLst>
            <pc:docMk/>
            <pc:sldMk cId="3793901315" sldId="282"/>
            <ac:spMk id="11" creationId="{B4F7BBAD-91AF-4517-B588-96F8D227E4E6}"/>
          </ac:spMkLst>
        </pc:spChg>
        <pc:spChg chg="mod">
          <ac:chgData name="Lisa Hanson" userId="S::lh14106@bristol.ac.uk::40e23b00-b7a5-4f3f-a4f3-936f2b70862e" providerId="AD" clId="Web-{3473C06A-ACBF-CF15-4780-C5F2A266A816}" dt="2022-10-31T10:38:11.821" v="377"/>
          <ac:spMkLst>
            <pc:docMk/>
            <pc:sldMk cId="3793901315" sldId="282"/>
            <ac:spMk id="12" creationId="{5DB3F681-6775-40A1-AD5E-9044189B5EF2}"/>
          </ac:spMkLst>
        </pc:spChg>
      </pc:sldChg>
      <pc:sldChg chg="modSp add ord replId">
        <pc:chgData name="Lisa Hanson" userId="S::lh14106@bristol.ac.uk::40e23b00-b7a5-4f3f-a4f3-936f2b70862e" providerId="AD" clId="Web-{3473C06A-ACBF-CF15-4780-C5F2A266A816}" dt="2022-10-31T10:48:33.764" v="679" actId="20577"/>
        <pc:sldMkLst>
          <pc:docMk/>
          <pc:sldMk cId="3096363425" sldId="283"/>
        </pc:sldMkLst>
        <pc:spChg chg="mod">
          <ac:chgData name="Lisa Hanson" userId="S::lh14106@bristol.ac.uk::40e23b00-b7a5-4f3f-a4f3-936f2b70862e" providerId="AD" clId="Web-{3473C06A-ACBF-CF15-4780-C5F2A266A816}" dt="2022-10-31T10:46:05.462" v="616" actId="20577"/>
          <ac:spMkLst>
            <pc:docMk/>
            <pc:sldMk cId="3096363425" sldId="283"/>
            <ac:spMk id="2" creationId="{396D75FA-EE76-AE30-1531-AB4F885C88E5}"/>
          </ac:spMkLst>
        </pc:spChg>
        <pc:spChg chg="mod">
          <ac:chgData name="Lisa Hanson" userId="S::lh14106@bristol.ac.uk::40e23b00-b7a5-4f3f-a4f3-936f2b70862e" providerId="AD" clId="Web-{3473C06A-ACBF-CF15-4780-C5F2A266A816}" dt="2022-10-31T10:48:33.764" v="679" actId="20577"/>
          <ac:spMkLst>
            <pc:docMk/>
            <pc:sldMk cId="3096363425" sldId="283"/>
            <ac:spMk id="6" creationId="{335390E3-EDB5-1AA3-2AB9-EC956B1CA3D2}"/>
          </ac:spMkLst>
        </pc:spChg>
      </pc:sldChg>
      <pc:sldMasterChg chg="add addSldLayout">
        <pc:chgData name="Lisa Hanson" userId="S::lh14106@bristol.ac.uk::40e23b00-b7a5-4f3f-a4f3-936f2b70862e" providerId="AD" clId="Web-{3473C06A-ACBF-CF15-4780-C5F2A266A816}" dt="2022-10-31T10:17:25.575" v="11"/>
        <pc:sldMasterMkLst>
          <pc:docMk/>
          <pc:sldMasterMk cId="646278383" sldId="2147483677"/>
        </pc:sldMasterMkLst>
        <pc:sldLayoutChg chg="add">
          <pc:chgData name="Lisa Hanson" userId="S::lh14106@bristol.ac.uk::40e23b00-b7a5-4f3f-a4f3-936f2b70862e" providerId="AD" clId="Web-{3473C06A-ACBF-CF15-4780-C5F2A266A816}" dt="2022-10-31T10:17:25.575" v="11"/>
          <pc:sldLayoutMkLst>
            <pc:docMk/>
            <pc:sldMasterMk cId="646278383" sldId="2147483677"/>
            <pc:sldLayoutMk cId="1480918275" sldId="2147483649"/>
          </pc:sldLayoutMkLst>
        </pc:sldLayoutChg>
        <pc:sldLayoutChg chg="add">
          <pc:chgData name="Lisa Hanson" userId="S::lh14106@bristol.ac.uk::40e23b00-b7a5-4f3f-a4f3-936f2b70862e" providerId="AD" clId="Web-{3473C06A-ACBF-CF15-4780-C5F2A266A816}" dt="2022-10-31T10:17:25.575" v="11"/>
          <pc:sldLayoutMkLst>
            <pc:docMk/>
            <pc:sldMasterMk cId="646278383" sldId="2147483677"/>
            <pc:sldLayoutMk cId="1664281250" sldId="2147483650"/>
          </pc:sldLayoutMkLst>
        </pc:sldLayoutChg>
        <pc:sldLayoutChg chg="add">
          <pc:chgData name="Lisa Hanson" userId="S::lh14106@bristol.ac.uk::40e23b00-b7a5-4f3f-a4f3-936f2b70862e" providerId="AD" clId="Web-{3473C06A-ACBF-CF15-4780-C5F2A266A816}" dt="2022-10-31T10:17:25.575" v="11"/>
          <pc:sldLayoutMkLst>
            <pc:docMk/>
            <pc:sldMasterMk cId="646278383" sldId="2147483677"/>
            <pc:sldLayoutMk cId="2842658538" sldId="2147483651"/>
          </pc:sldLayoutMkLst>
        </pc:sldLayoutChg>
        <pc:sldLayoutChg chg="add">
          <pc:chgData name="Lisa Hanson" userId="S::lh14106@bristol.ac.uk::40e23b00-b7a5-4f3f-a4f3-936f2b70862e" providerId="AD" clId="Web-{3473C06A-ACBF-CF15-4780-C5F2A266A816}" dt="2022-10-31T10:17:25.575" v="11"/>
          <pc:sldLayoutMkLst>
            <pc:docMk/>
            <pc:sldMasterMk cId="646278383" sldId="2147483677"/>
            <pc:sldLayoutMk cId="3799907691" sldId="2147483652"/>
          </pc:sldLayoutMkLst>
        </pc:sldLayoutChg>
        <pc:sldLayoutChg chg="add">
          <pc:chgData name="Lisa Hanson" userId="S::lh14106@bristol.ac.uk::40e23b00-b7a5-4f3f-a4f3-936f2b70862e" providerId="AD" clId="Web-{3473C06A-ACBF-CF15-4780-C5F2A266A816}" dt="2022-10-31T10:17:25.575" v="11"/>
          <pc:sldLayoutMkLst>
            <pc:docMk/>
            <pc:sldMasterMk cId="646278383" sldId="2147483677"/>
            <pc:sldLayoutMk cId="1215544136" sldId="2147483653"/>
          </pc:sldLayoutMkLst>
        </pc:sldLayoutChg>
        <pc:sldLayoutChg chg="add">
          <pc:chgData name="Lisa Hanson" userId="S::lh14106@bristol.ac.uk::40e23b00-b7a5-4f3f-a4f3-936f2b70862e" providerId="AD" clId="Web-{3473C06A-ACBF-CF15-4780-C5F2A266A816}" dt="2022-10-31T10:17:25.575" v="11"/>
          <pc:sldLayoutMkLst>
            <pc:docMk/>
            <pc:sldMasterMk cId="646278383" sldId="2147483677"/>
            <pc:sldLayoutMk cId="2562821390" sldId="2147483654"/>
          </pc:sldLayoutMkLst>
        </pc:sldLayoutChg>
        <pc:sldLayoutChg chg="add">
          <pc:chgData name="Lisa Hanson" userId="S::lh14106@bristol.ac.uk::40e23b00-b7a5-4f3f-a4f3-936f2b70862e" providerId="AD" clId="Web-{3473C06A-ACBF-CF15-4780-C5F2A266A816}" dt="2022-10-31T10:17:25.575" v="11"/>
          <pc:sldLayoutMkLst>
            <pc:docMk/>
            <pc:sldMasterMk cId="646278383" sldId="2147483677"/>
            <pc:sldLayoutMk cId="822021392" sldId="2147483655"/>
          </pc:sldLayoutMkLst>
        </pc:sldLayoutChg>
        <pc:sldLayoutChg chg="add">
          <pc:chgData name="Lisa Hanson" userId="S::lh14106@bristol.ac.uk::40e23b00-b7a5-4f3f-a4f3-936f2b70862e" providerId="AD" clId="Web-{3473C06A-ACBF-CF15-4780-C5F2A266A816}" dt="2022-10-31T10:17:25.575" v="11"/>
          <pc:sldLayoutMkLst>
            <pc:docMk/>
            <pc:sldMasterMk cId="646278383" sldId="2147483677"/>
            <pc:sldLayoutMk cId="532499346" sldId="2147483656"/>
          </pc:sldLayoutMkLst>
        </pc:sldLayoutChg>
        <pc:sldLayoutChg chg="add">
          <pc:chgData name="Lisa Hanson" userId="S::lh14106@bristol.ac.uk::40e23b00-b7a5-4f3f-a4f3-936f2b70862e" providerId="AD" clId="Web-{3473C06A-ACBF-CF15-4780-C5F2A266A816}" dt="2022-10-31T10:17:25.575" v="11"/>
          <pc:sldLayoutMkLst>
            <pc:docMk/>
            <pc:sldMasterMk cId="646278383" sldId="2147483677"/>
            <pc:sldLayoutMk cId="4042536819" sldId="2147483657"/>
          </pc:sldLayoutMkLst>
        </pc:sldLayoutChg>
        <pc:sldLayoutChg chg="add">
          <pc:chgData name="Lisa Hanson" userId="S::lh14106@bristol.ac.uk::40e23b00-b7a5-4f3f-a4f3-936f2b70862e" providerId="AD" clId="Web-{3473C06A-ACBF-CF15-4780-C5F2A266A816}" dt="2022-10-31T10:17:25.575" v="11"/>
          <pc:sldLayoutMkLst>
            <pc:docMk/>
            <pc:sldMasterMk cId="646278383" sldId="2147483677"/>
            <pc:sldLayoutMk cId="487873051" sldId="2147483658"/>
          </pc:sldLayoutMkLst>
        </pc:sldLayoutChg>
        <pc:sldLayoutChg chg="add">
          <pc:chgData name="Lisa Hanson" userId="S::lh14106@bristol.ac.uk::40e23b00-b7a5-4f3f-a4f3-936f2b70862e" providerId="AD" clId="Web-{3473C06A-ACBF-CF15-4780-C5F2A266A816}" dt="2022-10-31T10:17:25.575" v="11"/>
          <pc:sldLayoutMkLst>
            <pc:docMk/>
            <pc:sldMasterMk cId="646278383" sldId="2147483677"/>
            <pc:sldLayoutMk cId="686990822" sldId="2147483659"/>
          </pc:sldLayoutMkLst>
        </pc:sldLayoutChg>
        <pc:sldLayoutChg chg="add">
          <pc:chgData name="Lisa Hanson" userId="S::lh14106@bristol.ac.uk::40e23b00-b7a5-4f3f-a4f3-936f2b70862e" providerId="AD" clId="Web-{3473C06A-ACBF-CF15-4780-C5F2A266A816}" dt="2022-10-31T10:17:25.575" v="11"/>
          <pc:sldLayoutMkLst>
            <pc:docMk/>
            <pc:sldMasterMk cId="646278383" sldId="2147483677"/>
            <pc:sldLayoutMk cId="3521658285" sldId="2147483660"/>
          </pc:sldLayoutMkLst>
        </pc:sldLayoutChg>
        <pc:sldLayoutChg chg="add">
          <pc:chgData name="Lisa Hanson" userId="S::lh14106@bristol.ac.uk::40e23b00-b7a5-4f3f-a4f3-936f2b70862e" providerId="AD" clId="Web-{3473C06A-ACBF-CF15-4780-C5F2A266A816}" dt="2022-10-31T10:17:25.575" v="11"/>
          <pc:sldLayoutMkLst>
            <pc:docMk/>
            <pc:sldMasterMk cId="646278383" sldId="2147483677"/>
            <pc:sldLayoutMk cId="2873270826" sldId="2147483661"/>
          </pc:sldLayoutMkLst>
        </pc:sldLayoutChg>
        <pc:sldLayoutChg chg="add">
          <pc:chgData name="Lisa Hanson" userId="S::lh14106@bristol.ac.uk::40e23b00-b7a5-4f3f-a4f3-936f2b70862e" providerId="AD" clId="Web-{3473C06A-ACBF-CF15-4780-C5F2A266A816}" dt="2022-10-31T10:17:25.575" v="11"/>
          <pc:sldLayoutMkLst>
            <pc:docMk/>
            <pc:sldMasterMk cId="646278383" sldId="2147483677"/>
            <pc:sldLayoutMk cId="843413084" sldId="2147483662"/>
          </pc:sldLayoutMkLst>
        </pc:sldLayoutChg>
      </pc:sldMasterChg>
      <pc:sldMasterChg chg="add replId addSldLayout">
        <pc:chgData name="Lisa Hanson" userId="S::lh14106@bristol.ac.uk::40e23b00-b7a5-4f3f-a4f3-936f2b70862e" providerId="AD" clId="Web-{3473C06A-ACBF-CF15-4780-C5F2A266A816}" dt="2022-10-31T10:17:25.575" v="11"/>
        <pc:sldMasterMkLst>
          <pc:docMk/>
          <pc:sldMasterMk cId="1217107384" sldId="2147483686"/>
        </pc:sldMasterMkLst>
        <pc:sldLayoutChg chg="add">
          <pc:chgData name="Lisa Hanson" userId="S::lh14106@bristol.ac.uk::40e23b00-b7a5-4f3f-a4f3-936f2b70862e" providerId="AD" clId="Web-{3473C06A-ACBF-CF15-4780-C5F2A266A816}" dt="2022-10-31T10:16:45.433" v="9"/>
          <pc:sldLayoutMkLst>
            <pc:docMk/>
            <pc:sldMasterMk cId="1217107384" sldId="2147483686"/>
            <pc:sldLayoutMk cId="0" sldId="2147483678"/>
          </pc:sldLayoutMkLst>
        </pc:sldLayoutChg>
        <pc:sldLayoutChg chg="add">
          <pc:chgData name="Lisa Hanson" userId="S::lh14106@bristol.ac.uk::40e23b00-b7a5-4f3f-a4f3-936f2b70862e" providerId="AD" clId="Web-{3473C06A-ACBF-CF15-4780-C5F2A266A816}" dt="2022-10-31T10:16:45.433" v="9"/>
          <pc:sldLayoutMkLst>
            <pc:docMk/>
            <pc:sldMasterMk cId="1217107384" sldId="2147483686"/>
            <pc:sldLayoutMk cId="0" sldId="2147483679"/>
          </pc:sldLayoutMkLst>
        </pc:sldLayoutChg>
        <pc:sldLayoutChg chg="add">
          <pc:chgData name="Lisa Hanson" userId="S::lh14106@bristol.ac.uk::40e23b00-b7a5-4f3f-a4f3-936f2b70862e" providerId="AD" clId="Web-{3473C06A-ACBF-CF15-4780-C5F2A266A816}" dt="2022-10-31T10:16:45.433" v="9"/>
          <pc:sldLayoutMkLst>
            <pc:docMk/>
            <pc:sldMasterMk cId="1217107384" sldId="2147483686"/>
            <pc:sldLayoutMk cId="0" sldId="2147483680"/>
          </pc:sldLayoutMkLst>
        </pc:sldLayoutChg>
        <pc:sldLayoutChg chg="add">
          <pc:chgData name="Lisa Hanson" userId="S::lh14106@bristol.ac.uk::40e23b00-b7a5-4f3f-a4f3-936f2b70862e" providerId="AD" clId="Web-{3473C06A-ACBF-CF15-4780-C5F2A266A816}" dt="2022-10-31T10:16:45.433" v="9"/>
          <pc:sldLayoutMkLst>
            <pc:docMk/>
            <pc:sldMasterMk cId="1217107384" sldId="2147483686"/>
            <pc:sldLayoutMk cId="0" sldId="2147483681"/>
          </pc:sldLayoutMkLst>
        </pc:sldLayoutChg>
        <pc:sldLayoutChg chg="add">
          <pc:chgData name="Lisa Hanson" userId="S::lh14106@bristol.ac.uk::40e23b00-b7a5-4f3f-a4f3-936f2b70862e" providerId="AD" clId="Web-{3473C06A-ACBF-CF15-4780-C5F2A266A816}" dt="2022-10-31T10:16:45.433" v="9"/>
          <pc:sldLayoutMkLst>
            <pc:docMk/>
            <pc:sldMasterMk cId="1217107384" sldId="2147483686"/>
            <pc:sldLayoutMk cId="0" sldId="2147483682"/>
          </pc:sldLayoutMkLst>
        </pc:sldLayoutChg>
        <pc:sldLayoutChg chg="add">
          <pc:chgData name="Lisa Hanson" userId="S::lh14106@bristol.ac.uk::40e23b00-b7a5-4f3f-a4f3-936f2b70862e" providerId="AD" clId="Web-{3473C06A-ACBF-CF15-4780-C5F2A266A816}" dt="2022-10-31T10:16:45.433" v="9"/>
          <pc:sldLayoutMkLst>
            <pc:docMk/>
            <pc:sldMasterMk cId="1217107384" sldId="2147483686"/>
            <pc:sldLayoutMk cId="0" sldId="2147483683"/>
          </pc:sldLayoutMkLst>
        </pc:sldLayoutChg>
        <pc:sldLayoutChg chg="add">
          <pc:chgData name="Lisa Hanson" userId="S::lh14106@bristol.ac.uk::40e23b00-b7a5-4f3f-a4f3-936f2b70862e" providerId="AD" clId="Web-{3473C06A-ACBF-CF15-4780-C5F2A266A816}" dt="2022-10-31T10:16:45.433" v="9"/>
          <pc:sldLayoutMkLst>
            <pc:docMk/>
            <pc:sldMasterMk cId="1217107384" sldId="2147483686"/>
            <pc:sldLayoutMk cId="0" sldId="2147483684"/>
          </pc:sldLayoutMkLst>
        </pc:sldLayoutChg>
        <pc:sldLayoutChg chg="add">
          <pc:chgData name="Lisa Hanson" userId="S::lh14106@bristol.ac.uk::40e23b00-b7a5-4f3f-a4f3-936f2b70862e" providerId="AD" clId="Web-{3473C06A-ACBF-CF15-4780-C5F2A266A816}" dt="2022-10-31T10:16:45.433" v="9"/>
          <pc:sldLayoutMkLst>
            <pc:docMk/>
            <pc:sldMasterMk cId="1217107384" sldId="2147483686"/>
            <pc:sldLayoutMk cId="0" sldId="2147483685"/>
          </pc:sldLayoutMkLst>
        </pc:sldLayoutChg>
      </pc:sldMasterChg>
    </pc:docChg>
  </pc:docChgLst>
  <pc:docChgLst>
    <pc:chgData name="Lisa Hanson" userId="S::lh14106@bristol.ac.uk::40e23b00-b7a5-4f3f-a4f3-936f2b70862e" providerId="AD" clId="Web-{8AC3867F-246A-96C6-9CB1-C3BFC6521AB9}"/>
    <pc:docChg chg="addSld modSld sldOrd">
      <pc:chgData name="Lisa Hanson" userId="S::lh14106@bristol.ac.uk::40e23b00-b7a5-4f3f-a4f3-936f2b70862e" providerId="AD" clId="Web-{8AC3867F-246A-96C6-9CB1-C3BFC6521AB9}" dt="2022-11-07T15:11:18.740" v="26" actId="1076"/>
      <pc:docMkLst>
        <pc:docMk/>
      </pc:docMkLst>
      <pc:sldChg chg="modSp">
        <pc:chgData name="Lisa Hanson" userId="S::lh14106@bristol.ac.uk::40e23b00-b7a5-4f3f-a4f3-936f2b70862e" providerId="AD" clId="Web-{8AC3867F-246A-96C6-9CB1-C3BFC6521AB9}" dt="2022-11-07T14:26:30.299" v="7" actId="14100"/>
        <pc:sldMkLst>
          <pc:docMk/>
          <pc:sldMk cId="832865505" sldId="268"/>
        </pc:sldMkLst>
        <pc:picChg chg="mod">
          <ac:chgData name="Lisa Hanson" userId="S::lh14106@bristol.ac.uk::40e23b00-b7a5-4f3f-a4f3-936f2b70862e" providerId="AD" clId="Web-{8AC3867F-246A-96C6-9CB1-C3BFC6521AB9}" dt="2022-11-07T14:26:30.299" v="7" actId="14100"/>
          <ac:picMkLst>
            <pc:docMk/>
            <pc:sldMk cId="832865505" sldId="268"/>
            <ac:picMk id="3" creationId="{A41BAA74-48E9-8975-D1BB-F4278A4C6417}"/>
          </ac:picMkLst>
        </pc:picChg>
      </pc:sldChg>
      <pc:sldChg chg="modSp">
        <pc:chgData name="Lisa Hanson" userId="S::lh14106@bristol.ac.uk::40e23b00-b7a5-4f3f-a4f3-936f2b70862e" providerId="AD" clId="Web-{8AC3867F-246A-96C6-9CB1-C3BFC6521AB9}" dt="2022-11-07T14:18:38.850" v="3" actId="20577"/>
        <pc:sldMkLst>
          <pc:docMk/>
          <pc:sldMk cId="3790672918" sldId="269"/>
        </pc:sldMkLst>
        <pc:spChg chg="mod">
          <ac:chgData name="Lisa Hanson" userId="S::lh14106@bristol.ac.uk::40e23b00-b7a5-4f3f-a4f3-936f2b70862e" providerId="AD" clId="Web-{8AC3867F-246A-96C6-9CB1-C3BFC6521AB9}" dt="2022-11-07T14:18:38.850" v="3" actId="20577"/>
          <ac:spMkLst>
            <pc:docMk/>
            <pc:sldMk cId="3790672918" sldId="269"/>
            <ac:spMk id="12" creationId="{57BFAED0-91F6-7302-B85E-AE93DF87E0D9}"/>
          </ac:spMkLst>
        </pc:spChg>
      </pc:sldChg>
      <pc:sldChg chg="ord">
        <pc:chgData name="Lisa Hanson" userId="S::lh14106@bristol.ac.uk::40e23b00-b7a5-4f3f-a4f3-936f2b70862e" providerId="AD" clId="Web-{8AC3867F-246A-96C6-9CB1-C3BFC6521AB9}" dt="2022-11-07T14:25:52.281" v="6"/>
        <pc:sldMkLst>
          <pc:docMk/>
          <pc:sldMk cId="3528100324" sldId="271"/>
        </pc:sldMkLst>
      </pc:sldChg>
      <pc:sldChg chg="ord">
        <pc:chgData name="Lisa Hanson" userId="S::lh14106@bristol.ac.uk::40e23b00-b7a5-4f3f-a4f3-936f2b70862e" providerId="AD" clId="Web-{8AC3867F-246A-96C6-9CB1-C3BFC6521AB9}" dt="2022-11-07T14:16:33.498" v="2"/>
        <pc:sldMkLst>
          <pc:docMk/>
          <pc:sldMk cId="3402666180" sldId="274"/>
        </pc:sldMkLst>
      </pc:sldChg>
      <pc:sldChg chg="modSp">
        <pc:chgData name="Lisa Hanson" userId="S::lh14106@bristol.ac.uk::40e23b00-b7a5-4f3f-a4f3-936f2b70862e" providerId="AD" clId="Web-{8AC3867F-246A-96C6-9CB1-C3BFC6521AB9}" dt="2022-11-07T14:38:00.215" v="18" actId="20577"/>
        <pc:sldMkLst>
          <pc:docMk/>
          <pc:sldMk cId="46478229" sldId="281"/>
        </pc:sldMkLst>
        <pc:spChg chg="mod">
          <ac:chgData name="Lisa Hanson" userId="S::lh14106@bristol.ac.uk::40e23b00-b7a5-4f3f-a4f3-936f2b70862e" providerId="AD" clId="Web-{8AC3867F-246A-96C6-9CB1-C3BFC6521AB9}" dt="2022-11-07T14:37:15.743" v="10" actId="1076"/>
          <ac:spMkLst>
            <pc:docMk/>
            <pc:sldMk cId="46478229" sldId="281"/>
            <ac:spMk id="2" creationId="{6FA9FC92-AA2A-E397-8831-4A5EF5F52D0E}"/>
          </ac:spMkLst>
        </pc:spChg>
        <pc:spChg chg="mod">
          <ac:chgData name="Lisa Hanson" userId="S::lh14106@bristol.ac.uk::40e23b00-b7a5-4f3f-a4f3-936f2b70862e" providerId="AD" clId="Web-{8AC3867F-246A-96C6-9CB1-C3BFC6521AB9}" dt="2022-11-07T14:38:00.215" v="18" actId="20577"/>
          <ac:spMkLst>
            <pc:docMk/>
            <pc:sldMk cId="46478229" sldId="281"/>
            <ac:spMk id="4" creationId="{D53E593A-D581-4CF3-BA50-E0F91E76459A}"/>
          </ac:spMkLst>
        </pc:spChg>
      </pc:sldChg>
      <pc:sldChg chg="modSp">
        <pc:chgData name="Lisa Hanson" userId="S::lh14106@bristol.ac.uk::40e23b00-b7a5-4f3f-a4f3-936f2b70862e" providerId="AD" clId="Web-{8AC3867F-246A-96C6-9CB1-C3BFC6521AB9}" dt="2022-11-07T14:07:07.793" v="1" actId="20577"/>
        <pc:sldMkLst>
          <pc:docMk/>
          <pc:sldMk cId="3793901315" sldId="282"/>
        </pc:sldMkLst>
        <pc:spChg chg="mod">
          <ac:chgData name="Lisa Hanson" userId="S::lh14106@bristol.ac.uk::40e23b00-b7a5-4f3f-a4f3-936f2b70862e" providerId="AD" clId="Web-{8AC3867F-246A-96C6-9CB1-C3BFC6521AB9}" dt="2022-11-07T14:07:07.793" v="1" actId="20577"/>
          <ac:spMkLst>
            <pc:docMk/>
            <pc:sldMk cId="3793901315" sldId="282"/>
            <ac:spMk id="11" creationId="{B4F7BBAD-91AF-4517-B588-96F8D227E4E6}"/>
          </ac:spMkLst>
        </pc:spChg>
      </pc:sldChg>
      <pc:sldChg chg="addSp delSp modSp add ord replId">
        <pc:chgData name="Lisa Hanson" userId="S::lh14106@bristol.ac.uk::40e23b00-b7a5-4f3f-a4f3-936f2b70862e" providerId="AD" clId="Web-{8AC3867F-246A-96C6-9CB1-C3BFC6521AB9}" dt="2022-11-07T15:11:18.740" v="26" actId="1076"/>
        <pc:sldMkLst>
          <pc:docMk/>
          <pc:sldMk cId="1589727039" sldId="291"/>
        </pc:sldMkLst>
        <pc:spChg chg="del">
          <ac:chgData name="Lisa Hanson" userId="S::lh14106@bristol.ac.uk::40e23b00-b7a5-4f3f-a4f3-936f2b70862e" providerId="AD" clId="Web-{8AC3867F-246A-96C6-9CB1-C3BFC6521AB9}" dt="2022-11-07T14:39:19.094" v="23"/>
          <ac:spMkLst>
            <pc:docMk/>
            <pc:sldMk cId="1589727039" sldId="291"/>
            <ac:spMk id="4" creationId="{9CF6D92D-A978-11B2-6A2E-6FD1B06EFA8B}"/>
          </ac:spMkLst>
        </pc:spChg>
        <pc:picChg chg="del">
          <ac:chgData name="Lisa Hanson" userId="S::lh14106@bristol.ac.uk::40e23b00-b7a5-4f3f-a4f3-936f2b70862e" providerId="AD" clId="Web-{8AC3867F-246A-96C6-9CB1-C3BFC6521AB9}" dt="2022-11-07T14:39:16.547" v="22"/>
          <ac:picMkLst>
            <pc:docMk/>
            <pc:sldMk cId="1589727039" sldId="291"/>
            <ac:picMk id="2" creationId="{43B66682-3330-F7B8-5CF3-B67C57113DC5}"/>
          </ac:picMkLst>
        </pc:picChg>
        <pc:picChg chg="add mod">
          <ac:chgData name="Lisa Hanson" userId="S::lh14106@bristol.ac.uk::40e23b00-b7a5-4f3f-a4f3-936f2b70862e" providerId="AD" clId="Web-{8AC3867F-246A-96C6-9CB1-C3BFC6521AB9}" dt="2022-11-07T15:11:18.740" v="26" actId="1076"/>
          <ac:picMkLst>
            <pc:docMk/>
            <pc:sldMk cId="1589727039" sldId="291"/>
            <ac:picMk id="2" creationId="{5555DF7F-2ACA-969A-A5E1-63AB34B293FF}"/>
          </ac:picMkLst>
        </pc:picChg>
        <pc:picChg chg="del">
          <ac:chgData name="Lisa Hanson" userId="S::lh14106@bristol.ac.uk::40e23b00-b7a5-4f3f-a4f3-936f2b70862e" providerId="AD" clId="Web-{8AC3867F-246A-96C6-9CB1-C3BFC6521AB9}" dt="2022-11-07T14:39:15.813" v="21"/>
          <ac:picMkLst>
            <pc:docMk/>
            <pc:sldMk cId="1589727039" sldId="291"/>
            <ac:picMk id="3" creationId="{9F9498C0-C4B4-F287-6AA8-D44F001A834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F96589-4705-264C-9E0E-196693B0BC7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8F669-F596-BA4C-AD19-A16F8F31E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49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F669-F596-BA4C-AD19-A16F8F31E7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80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F669-F596-BA4C-AD19-A16F8F31E7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81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8EC4D-764F-8544-B8CD-1918438FB7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3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F669-F596-BA4C-AD19-A16F8F31E7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62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F669-F596-BA4C-AD19-A16F8F31E7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18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F669-F596-BA4C-AD19-A16F8F31E7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09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We ask people to hook their 4-word pedagogies to the Centre principles (which were being developed in away days back in 2014-16 when we first started looking at 4-word pedagogies) </a:t>
            </a:r>
            <a:r>
              <a:rPr lang="en-US" err="1">
                <a:cs typeface="Calibri"/>
              </a:rPr>
              <a:t>emphasising</a:t>
            </a:r>
            <a:r>
              <a:rPr lang="en-US">
                <a:cs typeface="Calibri"/>
              </a:rPr>
              <a:t> the why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Hopefully you will see these evidenced in Lisa's part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F669-F596-BA4C-AD19-A16F8F31E7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53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The other part of our context is the Centre's vision (which came after the principles)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F669-F596-BA4C-AD19-A16F8F31E7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45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8EC4D-764F-8544-B8CD-1918438FB7D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54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8EC4D-764F-8544-B8CD-1918438FB7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82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8EC4D-764F-8544-B8CD-1918438FB7D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20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8EC4D-764F-8544-B8CD-1918438FB7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74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out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32545" y="1597819"/>
            <a:ext cx="5260694" cy="1102519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bg1">
                    <a:lumMod val="95000"/>
                  </a:schemeClr>
                </a:solidFill>
                <a:latin typeface="Sanchez " charset="0"/>
                <a:ea typeface="Sanchez " charset="0"/>
                <a:cs typeface="Sanchez " charset="0"/>
              </a:defRPr>
            </a:lvl1pPr>
          </a:lstStyle>
          <a:p>
            <a:r>
              <a:rPr lang="en-GB"/>
              <a:t>Click to edit title</a:t>
            </a:r>
            <a:br>
              <a:rPr lang="en-GB"/>
            </a:b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2545" y="2700338"/>
            <a:ext cx="5260694" cy="1314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speaker name </a:t>
            </a:r>
            <a:r>
              <a:rPr lang="en-GB" err="1"/>
              <a:t>etc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32545" y="4659313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>
                    <a:lumMod val="95000"/>
                  </a:schemeClr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out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32546" y="1597820"/>
            <a:ext cx="5260694" cy="1102519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bg1">
                    <a:lumMod val="95000"/>
                  </a:schemeClr>
                </a:solidFill>
                <a:latin typeface="Sanchez " charset="0"/>
                <a:ea typeface="Sanchez " charset="0"/>
                <a:cs typeface="Sanchez " charset="0"/>
              </a:defRPr>
            </a:lvl1pPr>
          </a:lstStyle>
          <a:p>
            <a:r>
              <a:rPr lang="en-GB"/>
              <a:t>Click to edit title</a:t>
            </a:r>
            <a:br>
              <a:rPr lang="en-GB"/>
            </a:b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2546" y="2700338"/>
            <a:ext cx="5260694" cy="1314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speaker name </a:t>
            </a:r>
            <a:r>
              <a:rPr lang="en-GB" err="1"/>
              <a:t>etc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32546" y="4659314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>
                    <a:lumMod val="95000"/>
                  </a:schemeClr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189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378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566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754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045667" y="-145334"/>
            <a:ext cx="4295215" cy="5425844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951155"/>
              <a:gd name="connsiteY0" fmla="*/ 5143500 h 5155075"/>
              <a:gd name="connsiteX1" fmla="*/ 1183466 w 3951155"/>
              <a:gd name="connsiteY1" fmla="*/ 1 h 5155075"/>
              <a:gd name="connsiteX2" fmla="*/ 3951155 w 3951155"/>
              <a:gd name="connsiteY2" fmla="*/ 0 h 5155075"/>
              <a:gd name="connsiteX3" fmla="*/ 3469376 w 3951155"/>
              <a:gd name="connsiteY3" fmla="*/ 5155075 h 5155075"/>
              <a:gd name="connsiteX4" fmla="*/ 0 w 3951155"/>
              <a:gd name="connsiteY4" fmla="*/ 5143500 h 5155075"/>
              <a:gd name="connsiteX0" fmla="*/ 0 w 3953956"/>
              <a:gd name="connsiteY0" fmla="*/ 5143500 h 5143500"/>
              <a:gd name="connsiteX1" fmla="*/ 1183466 w 3953956"/>
              <a:gd name="connsiteY1" fmla="*/ 1 h 5143500"/>
              <a:gd name="connsiteX2" fmla="*/ 3951155 w 3953956"/>
              <a:gd name="connsiteY2" fmla="*/ 0 h 5143500"/>
              <a:gd name="connsiteX3" fmla="*/ 3953826 w 3953956"/>
              <a:gd name="connsiteY3" fmla="*/ 5136908 h 5143500"/>
              <a:gd name="connsiteX4" fmla="*/ 0 w 3953956"/>
              <a:gd name="connsiteY4" fmla="*/ 5143500 h 5143500"/>
              <a:gd name="connsiteX0" fmla="*/ 0 w 4071705"/>
              <a:gd name="connsiteY0" fmla="*/ 5143500 h 5143500"/>
              <a:gd name="connsiteX1" fmla="*/ 1183466 w 4071705"/>
              <a:gd name="connsiteY1" fmla="*/ 1 h 5143500"/>
              <a:gd name="connsiteX2" fmla="*/ 4071705 w 4071705"/>
              <a:gd name="connsiteY2" fmla="*/ 0 h 5143500"/>
              <a:gd name="connsiteX3" fmla="*/ 3953826 w 4071705"/>
              <a:gd name="connsiteY3" fmla="*/ 5136908 h 5143500"/>
              <a:gd name="connsiteX4" fmla="*/ 0 w 4071705"/>
              <a:gd name="connsiteY4" fmla="*/ 5143500 h 5143500"/>
              <a:gd name="connsiteX0" fmla="*/ 0 w 4071705"/>
              <a:gd name="connsiteY0" fmla="*/ 5143500 h 5143500"/>
              <a:gd name="connsiteX1" fmla="*/ 1183466 w 4071705"/>
              <a:gd name="connsiteY1" fmla="*/ 1 h 5143500"/>
              <a:gd name="connsiteX2" fmla="*/ 4071705 w 4071705"/>
              <a:gd name="connsiteY2" fmla="*/ 0 h 5143500"/>
              <a:gd name="connsiteX3" fmla="*/ 4068636 w 4071705"/>
              <a:gd name="connsiteY3" fmla="*/ 5142649 h 5143500"/>
              <a:gd name="connsiteX4" fmla="*/ 0 w 4071705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1705" h="5143500">
                <a:moveTo>
                  <a:pt x="0" y="5143500"/>
                </a:moveTo>
                <a:lnTo>
                  <a:pt x="1183466" y="1"/>
                </a:lnTo>
                <a:lnTo>
                  <a:pt x="4071705" y="0"/>
                </a:lnTo>
                <a:cubicBezTo>
                  <a:pt x="4070756" y="1716429"/>
                  <a:pt x="4069585" y="3426220"/>
                  <a:pt x="4068636" y="5142649"/>
                </a:cubicBezTo>
                <a:lnTo>
                  <a:pt x="0" y="5143500"/>
                </a:lnTo>
                <a:close/>
              </a:path>
            </a:pathLst>
          </a:custGeom>
          <a:solidFill>
            <a:schemeClr val="bg2"/>
          </a:solidFill>
          <a:ln w="168275">
            <a:solidFill>
              <a:srgbClr val="19BDD9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32546" y="4659314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189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378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566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754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CF19E26-4CB5-514D-A374-2C0A8DA4B3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9827" y="1597820"/>
            <a:ext cx="4914740" cy="1102519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>
                    <a:lumMod val="95000"/>
                  </a:schemeClr>
                </a:solidFill>
                <a:latin typeface="Sanchez " charset="0"/>
                <a:ea typeface="Sanchez " charset="0"/>
                <a:cs typeface="Sanchez " charset="0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7380319-4D9E-F248-9C9C-E632F37B40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827" y="2700338"/>
            <a:ext cx="4624070" cy="1314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speaker name </a:t>
            </a:r>
            <a:r>
              <a:rPr lang="en-GB" err="1"/>
              <a:t>etc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with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70390" y="679045"/>
            <a:ext cx="5260694" cy="1102519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>
                    <a:lumMod val="95000"/>
                  </a:schemeClr>
                </a:solidFill>
                <a:latin typeface="Sanchez " charset="0"/>
                <a:ea typeface="Sanchez " charset="0"/>
                <a:cs typeface="Sanchez " charset="0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70391" y="1824038"/>
            <a:ext cx="5260473" cy="2501900"/>
          </a:xfrm>
          <a:prstGeom prst="rect">
            <a:avLst/>
          </a:prstGeom>
        </p:spPr>
        <p:txBody>
          <a:bodyPr>
            <a:normAutofit/>
          </a:bodyPr>
          <a:lstStyle>
            <a:lvl1pPr marL="342892" indent="-342892">
              <a:buFont typeface="Arial" charset="0"/>
              <a:buChar char="•"/>
              <a:defRPr sz="2000" b="0" i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800080" indent="-342892">
              <a:buFont typeface="Arial" charset="0"/>
              <a:buChar char="•"/>
              <a:defRPr sz="2000" b="0" i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257269" indent="-342892">
              <a:buFont typeface="Arial" charset="0"/>
              <a:buChar char="•"/>
              <a:defRPr sz="2000" b="0" i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714457" indent="-342892">
              <a:buFont typeface="Arial" charset="0"/>
              <a:buChar char="•"/>
              <a:defRPr sz="2000" b="0" i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171646" indent="-342892">
              <a:buFont typeface="Arial" charset="0"/>
              <a:buChar char="•"/>
              <a:defRPr sz="2000" b="0" i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3937" y="4659314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>
                    <a:lumMod val="95000"/>
                  </a:schemeClr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189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378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566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754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8D0265-4BB3-D146-B018-CEB59B8CD2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45667" y="-145334"/>
            <a:ext cx="4295215" cy="5425844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951155"/>
              <a:gd name="connsiteY0" fmla="*/ 5143500 h 5155075"/>
              <a:gd name="connsiteX1" fmla="*/ 1183466 w 3951155"/>
              <a:gd name="connsiteY1" fmla="*/ 1 h 5155075"/>
              <a:gd name="connsiteX2" fmla="*/ 3951155 w 3951155"/>
              <a:gd name="connsiteY2" fmla="*/ 0 h 5155075"/>
              <a:gd name="connsiteX3" fmla="*/ 3469376 w 3951155"/>
              <a:gd name="connsiteY3" fmla="*/ 5155075 h 5155075"/>
              <a:gd name="connsiteX4" fmla="*/ 0 w 3951155"/>
              <a:gd name="connsiteY4" fmla="*/ 5143500 h 5155075"/>
              <a:gd name="connsiteX0" fmla="*/ 0 w 3953956"/>
              <a:gd name="connsiteY0" fmla="*/ 5143500 h 5143500"/>
              <a:gd name="connsiteX1" fmla="*/ 1183466 w 3953956"/>
              <a:gd name="connsiteY1" fmla="*/ 1 h 5143500"/>
              <a:gd name="connsiteX2" fmla="*/ 3951155 w 3953956"/>
              <a:gd name="connsiteY2" fmla="*/ 0 h 5143500"/>
              <a:gd name="connsiteX3" fmla="*/ 3953826 w 3953956"/>
              <a:gd name="connsiteY3" fmla="*/ 5136908 h 5143500"/>
              <a:gd name="connsiteX4" fmla="*/ 0 w 3953956"/>
              <a:gd name="connsiteY4" fmla="*/ 5143500 h 5143500"/>
              <a:gd name="connsiteX0" fmla="*/ 0 w 4071705"/>
              <a:gd name="connsiteY0" fmla="*/ 5143500 h 5143500"/>
              <a:gd name="connsiteX1" fmla="*/ 1183466 w 4071705"/>
              <a:gd name="connsiteY1" fmla="*/ 1 h 5143500"/>
              <a:gd name="connsiteX2" fmla="*/ 4071705 w 4071705"/>
              <a:gd name="connsiteY2" fmla="*/ 0 h 5143500"/>
              <a:gd name="connsiteX3" fmla="*/ 3953826 w 4071705"/>
              <a:gd name="connsiteY3" fmla="*/ 5136908 h 5143500"/>
              <a:gd name="connsiteX4" fmla="*/ 0 w 4071705"/>
              <a:gd name="connsiteY4" fmla="*/ 5143500 h 5143500"/>
              <a:gd name="connsiteX0" fmla="*/ 0 w 4071705"/>
              <a:gd name="connsiteY0" fmla="*/ 5143500 h 5143500"/>
              <a:gd name="connsiteX1" fmla="*/ 1183466 w 4071705"/>
              <a:gd name="connsiteY1" fmla="*/ 1 h 5143500"/>
              <a:gd name="connsiteX2" fmla="*/ 4071705 w 4071705"/>
              <a:gd name="connsiteY2" fmla="*/ 0 h 5143500"/>
              <a:gd name="connsiteX3" fmla="*/ 4068636 w 4071705"/>
              <a:gd name="connsiteY3" fmla="*/ 5142649 h 5143500"/>
              <a:gd name="connsiteX4" fmla="*/ 0 w 4071705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1705" h="5143500">
                <a:moveTo>
                  <a:pt x="0" y="5143500"/>
                </a:moveTo>
                <a:lnTo>
                  <a:pt x="1183466" y="1"/>
                </a:lnTo>
                <a:lnTo>
                  <a:pt x="4071705" y="0"/>
                </a:lnTo>
                <a:cubicBezTo>
                  <a:pt x="4070756" y="1716429"/>
                  <a:pt x="4069585" y="3426220"/>
                  <a:pt x="4068636" y="5142649"/>
                </a:cubicBezTo>
                <a:lnTo>
                  <a:pt x="0" y="5143500"/>
                </a:lnTo>
                <a:close/>
              </a:path>
            </a:pathLst>
          </a:custGeom>
          <a:solidFill>
            <a:schemeClr val="bg2"/>
          </a:solidFill>
          <a:ln w="168275">
            <a:solidFill>
              <a:srgbClr val="19BDD9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without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28626" y="1342725"/>
            <a:ext cx="6959243" cy="2926063"/>
          </a:xfrm>
          <a:prstGeom prst="rect">
            <a:avLst/>
          </a:prstGeom>
        </p:spPr>
        <p:txBody>
          <a:bodyPr/>
          <a:lstStyle>
            <a:lvl1pPr marL="457189" indent="-457189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914378" indent="-457189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257269" indent="-342892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714457" indent="-342892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171646" indent="-342892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3937" y="4659314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>
                    <a:lumMod val="95000"/>
                  </a:schemeClr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189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378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566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754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98848B-296B-418E-82A6-CE4D7B8D2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274639"/>
            <a:ext cx="6959243" cy="993775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latin typeface="Sanchez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white) with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83937" y="4659314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189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378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566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754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EBCCA8-4242-1C46-9149-1BBD831160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0391" y="679045"/>
            <a:ext cx="4970675" cy="1102519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tx1"/>
                </a:solidFill>
                <a:latin typeface="Sanchez " charset="0"/>
                <a:ea typeface="Sanchez " charset="0"/>
                <a:cs typeface="Sanchez " charset="0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7F8172C-43F5-0641-98CB-0393ECD39B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0391" y="1824039"/>
            <a:ext cx="4837451" cy="2021287"/>
          </a:xfrm>
          <a:prstGeom prst="rect">
            <a:avLst/>
          </a:prstGeom>
        </p:spPr>
        <p:txBody>
          <a:bodyPr>
            <a:normAutofit/>
          </a:bodyPr>
          <a:lstStyle>
            <a:lvl1pPr marL="342892" indent="-342892">
              <a:buFont typeface="Arial" charset="0"/>
              <a:buChar char="•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0080" indent="-342892">
              <a:buFont typeface="Arial" charset="0"/>
              <a:buChar char="•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57269" indent="-342892">
              <a:buFont typeface="Arial" charset="0"/>
              <a:buChar char="•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457" indent="-342892">
              <a:buFont typeface="Arial" charset="0"/>
              <a:buChar char="•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646" indent="-342892">
              <a:buFont typeface="Arial" charset="0"/>
              <a:buChar char="•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CC0DBAF-168F-374C-BC6F-8370465A26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5667" y="-145334"/>
            <a:ext cx="4295215" cy="5425844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951155"/>
              <a:gd name="connsiteY0" fmla="*/ 5143500 h 5155075"/>
              <a:gd name="connsiteX1" fmla="*/ 1183466 w 3951155"/>
              <a:gd name="connsiteY1" fmla="*/ 1 h 5155075"/>
              <a:gd name="connsiteX2" fmla="*/ 3951155 w 3951155"/>
              <a:gd name="connsiteY2" fmla="*/ 0 h 5155075"/>
              <a:gd name="connsiteX3" fmla="*/ 3469376 w 3951155"/>
              <a:gd name="connsiteY3" fmla="*/ 5155075 h 5155075"/>
              <a:gd name="connsiteX4" fmla="*/ 0 w 3951155"/>
              <a:gd name="connsiteY4" fmla="*/ 5143500 h 5155075"/>
              <a:gd name="connsiteX0" fmla="*/ 0 w 3953956"/>
              <a:gd name="connsiteY0" fmla="*/ 5143500 h 5143500"/>
              <a:gd name="connsiteX1" fmla="*/ 1183466 w 3953956"/>
              <a:gd name="connsiteY1" fmla="*/ 1 h 5143500"/>
              <a:gd name="connsiteX2" fmla="*/ 3951155 w 3953956"/>
              <a:gd name="connsiteY2" fmla="*/ 0 h 5143500"/>
              <a:gd name="connsiteX3" fmla="*/ 3953826 w 3953956"/>
              <a:gd name="connsiteY3" fmla="*/ 5136908 h 5143500"/>
              <a:gd name="connsiteX4" fmla="*/ 0 w 3953956"/>
              <a:gd name="connsiteY4" fmla="*/ 5143500 h 5143500"/>
              <a:gd name="connsiteX0" fmla="*/ 0 w 4071705"/>
              <a:gd name="connsiteY0" fmla="*/ 5143500 h 5143500"/>
              <a:gd name="connsiteX1" fmla="*/ 1183466 w 4071705"/>
              <a:gd name="connsiteY1" fmla="*/ 1 h 5143500"/>
              <a:gd name="connsiteX2" fmla="*/ 4071705 w 4071705"/>
              <a:gd name="connsiteY2" fmla="*/ 0 h 5143500"/>
              <a:gd name="connsiteX3" fmla="*/ 3953826 w 4071705"/>
              <a:gd name="connsiteY3" fmla="*/ 5136908 h 5143500"/>
              <a:gd name="connsiteX4" fmla="*/ 0 w 4071705"/>
              <a:gd name="connsiteY4" fmla="*/ 5143500 h 5143500"/>
              <a:gd name="connsiteX0" fmla="*/ 0 w 4071705"/>
              <a:gd name="connsiteY0" fmla="*/ 5143500 h 5143500"/>
              <a:gd name="connsiteX1" fmla="*/ 1183466 w 4071705"/>
              <a:gd name="connsiteY1" fmla="*/ 1 h 5143500"/>
              <a:gd name="connsiteX2" fmla="*/ 4071705 w 4071705"/>
              <a:gd name="connsiteY2" fmla="*/ 0 h 5143500"/>
              <a:gd name="connsiteX3" fmla="*/ 4068636 w 4071705"/>
              <a:gd name="connsiteY3" fmla="*/ 5142649 h 5143500"/>
              <a:gd name="connsiteX4" fmla="*/ 0 w 4071705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1705" h="5143500">
                <a:moveTo>
                  <a:pt x="0" y="5143500"/>
                </a:moveTo>
                <a:lnTo>
                  <a:pt x="1183466" y="1"/>
                </a:lnTo>
                <a:lnTo>
                  <a:pt x="4071705" y="0"/>
                </a:lnTo>
                <a:cubicBezTo>
                  <a:pt x="4070756" y="1716429"/>
                  <a:pt x="4069585" y="3426220"/>
                  <a:pt x="4068636" y="5142649"/>
                </a:cubicBezTo>
                <a:lnTo>
                  <a:pt x="0" y="5143500"/>
                </a:lnTo>
                <a:close/>
              </a:path>
            </a:pathLst>
          </a:custGeom>
          <a:solidFill>
            <a:schemeClr val="bg2"/>
          </a:solidFill>
          <a:ln w="168275">
            <a:solidFill>
              <a:srgbClr val="19BDD9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white) - no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28626" y="1342725"/>
            <a:ext cx="3940715" cy="2926063"/>
          </a:xfrm>
          <a:prstGeom prst="rect">
            <a:avLst/>
          </a:prstGeom>
        </p:spPr>
        <p:txBody>
          <a:bodyPr>
            <a:normAutofit/>
          </a:bodyPr>
          <a:lstStyle>
            <a:lvl1pPr marL="342892" indent="-342892">
              <a:buFont typeface="Arial" charset="0"/>
              <a:buChar char="•"/>
              <a:defRPr sz="2000">
                <a:latin typeface="Arial" charset="0"/>
                <a:ea typeface="Arial" charset="0"/>
                <a:cs typeface="Arial" charset="0"/>
              </a:defRPr>
            </a:lvl1pPr>
            <a:lvl2pPr marL="742931" indent="-285743">
              <a:buFont typeface="Arial" charset="0"/>
              <a:buChar char="•"/>
              <a:defRPr sz="1600">
                <a:latin typeface="Arial" charset="0"/>
                <a:ea typeface="Arial" charset="0"/>
                <a:cs typeface="Arial" charset="0"/>
              </a:defRPr>
            </a:lvl2pPr>
            <a:lvl3pPr marL="1200120" indent="-285743">
              <a:buFont typeface="Arial" charset="0"/>
              <a:buChar char="•"/>
              <a:defRPr sz="1600">
                <a:latin typeface="Arial" charset="0"/>
                <a:ea typeface="Arial" charset="0"/>
                <a:cs typeface="Arial" charset="0"/>
              </a:defRPr>
            </a:lvl3pPr>
            <a:lvl4pPr marL="1657309" indent="-285743">
              <a:buFont typeface="Arial" charset="0"/>
              <a:buChar char="•"/>
              <a:defRPr sz="1600">
                <a:latin typeface="Arial" charset="0"/>
                <a:ea typeface="Arial" charset="0"/>
                <a:cs typeface="Arial" charset="0"/>
              </a:defRPr>
            </a:lvl4pPr>
            <a:lvl5pPr marL="2114498" indent="-285743">
              <a:buFont typeface="Arial" charset="0"/>
              <a:buChar char="•"/>
              <a:defRPr sz="16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7558" y="1343026"/>
            <a:ext cx="2730590" cy="29257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83937" y="4659314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189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378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566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754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07B3BD-E23B-4A5C-AC66-F2E93D628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6" y="314025"/>
            <a:ext cx="6989522" cy="993775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latin typeface="Sanchez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426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Insert full bleed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689177" y="4578878"/>
            <a:ext cx="3143250" cy="400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1pPr>
            <a:lvl2pPr marL="457189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2pPr>
            <a:lvl3pPr marL="914378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3pPr>
            <a:lvl4pPr marL="1371566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4pPr>
            <a:lvl5pPr marL="1828754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3937" y="4659314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189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378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566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754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 userDrawn="1"/>
        </p:nvSpPr>
        <p:spPr>
          <a:xfrm>
            <a:off x="0" y="0"/>
            <a:ext cx="9144000" cy="42672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53814" y="392853"/>
            <a:ext cx="8236370" cy="34340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Insert picture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689177" y="4578878"/>
            <a:ext cx="3143250" cy="400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1pPr>
            <a:lvl2pPr marL="457189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2pPr>
            <a:lvl3pPr marL="914378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3pPr>
            <a:lvl4pPr marL="1371566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4pPr>
            <a:lvl5pPr marL="1828754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3937" y="4659314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189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378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566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754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0BB35-660B-7842-AB56-577D5009C1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7C1988-2CE2-C44A-A90A-E4B3F41CD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B04DD-A8FA-3648-9054-8785F7A14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EC4E-46E1-D74F-823C-F7C6370EEC20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C5B34-4A55-0B49-83E0-DCAB1F0EC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734DF-8040-0549-96DB-1C99E9E29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14BF-A6EB-464F-8110-3E03BC5B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18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0E122-4636-604B-8C0C-C2FEEF71E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E42E4-E07B-DA46-987E-4D4D4FF07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C4A92-D6F3-F94B-976B-BF1F5B5A9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EC4E-46E1-D74F-823C-F7C6370EEC20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12898-8ED2-EE45-8922-1B284185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41057-D4B7-E241-80A1-63ED88AD7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14BF-A6EB-464F-8110-3E03BC5B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8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045666" y="-145334"/>
            <a:ext cx="4295215" cy="5425844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951155"/>
              <a:gd name="connsiteY0" fmla="*/ 5143500 h 5155075"/>
              <a:gd name="connsiteX1" fmla="*/ 1183466 w 3951155"/>
              <a:gd name="connsiteY1" fmla="*/ 1 h 5155075"/>
              <a:gd name="connsiteX2" fmla="*/ 3951155 w 3951155"/>
              <a:gd name="connsiteY2" fmla="*/ 0 h 5155075"/>
              <a:gd name="connsiteX3" fmla="*/ 3469376 w 3951155"/>
              <a:gd name="connsiteY3" fmla="*/ 5155075 h 5155075"/>
              <a:gd name="connsiteX4" fmla="*/ 0 w 3951155"/>
              <a:gd name="connsiteY4" fmla="*/ 5143500 h 5155075"/>
              <a:gd name="connsiteX0" fmla="*/ 0 w 3953956"/>
              <a:gd name="connsiteY0" fmla="*/ 5143500 h 5143500"/>
              <a:gd name="connsiteX1" fmla="*/ 1183466 w 3953956"/>
              <a:gd name="connsiteY1" fmla="*/ 1 h 5143500"/>
              <a:gd name="connsiteX2" fmla="*/ 3951155 w 3953956"/>
              <a:gd name="connsiteY2" fmla="*/ 0 h 5143500"/>
              <a:gd name="connsiteX3" fmla="*/ 3953826 w 3953956"/>
              <a:gd name="connsiteY3" fmla="*/ 5136908 h 5143500"/>
              <a:gd name="connsiteX4" fmla="*/ 0 w 3953956"/>
              <a:gd name="connsiteY4" fmla="*/ 5143500 h 5143500"/>
              <a:gd name="connsiteX0" fmla="*/ 0 w 4071705"/>
              <a:gd name="connsiteY0" fmla="*/ 5143500 h 5143500"/>
              <a:gd name="connsiteX1" fmla="*/ 1183466 w 4071705"/>
              <a:gd name="connsiteY1" fmla="*/ 1 h 5143500"/>
              <a:gd name="connsiteX2" fmla="*/ 4071705 w 4071705"/>
              <a:gd name="connsiteY2" fmla="*/ 0 h 5143500"/>
              <a:gd name="connsiteX3" fmla="*/ 3953826 w 4071705"/>
              <a:gd name="connsiteY3" fmla="*/ 5136908 h 5143500"/>
              <a:gd name="connsiteX4" fmla="*/ 0 w 4071705"/>
              <a:gd name="connsiteY4" fmla="*/ 5143500 h 5143500"/>
              <a:gd name="connsiteX0" fmla="*/ 0 w 4071705"/>
              <a:gd name="connsiteY0" fmla="*/ 5143500 h 5143500"/>
              <a:gd name="connsiteX1" fmla="*/ 1183466 w 4071705"/>
              <a:gd name="connsiteY1" fmla="*/ 1 h 5143500"/>
              <a:gd name="connsiteX2" fmla="*/ 4071705 w 4071705"/>
              <a:gd name="connsiteY2" fmla="*/ 0 h 5143500"/>
              <a:gd name="connsiteX3" fmla="*/ 4068636 w 4071705"/>
              <a:gd name="connsiteY3" fmla="*/ 5142649 h 5143500"/>
              <a:gd name="connsiteX4" fmla="*/ 0 w 4071705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1705" h="5143500">
                <a:moveTo>
                  <a:pt x="0" y="5143500"/>
                </a:moveTo>
                <a:lnTo>
                  <a:pt x="1183466" y="1"/>
                </a:lnTo>
                <a:lnTo>
                  <a:pt x="4071705" y="0"/>
                </a:lnTo>
                <a:cubicBezTo>
                  <a:pt x="4070756" y="1716429"/>
                  <a:pt x="4069585" y="3426220"/>
                  <a:pt x="4068636" y="5142649"/>
                </a:cubicBezTo>
                <a:lnTo>
                  <a:pt x="0" y="5143500"/>
                </a:lnTo>
                <a:close/>
              </a:path>
            </a:pathLst>
          </a:custGeom>
          <a:solidFill>
            <a:schemeClr val="bg2"/>
          </a:solidFill>
          <a:ln w="168275">
            <a:solidFill>
              <a:srgbClr val="19BDD9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32545" y="4659313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CF19E26-4CB5-514D-A374-2C0A8DA4B3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9827" y="1597819"/>
            <a:ext cx="4914740" cy="1102519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bg1">
                    <a:lumMod val="95000"/>
                  </a:schemeClr>
                </a:solidFill>
                <a:latin typeface="Sanchez " charset="0"/>
                <a:ea typeface="Sanchez " charset="0"/>
                <a:cs typeface="Sanchez " charset="0"/>
              </a:defRPr>
            </a:lvl1pPr>
          </a:lstStyle>
          <a:p>
            <a:r>
              <a:rPr lang="en-GB"/>
              <a:t>Click to edit title</a:t>
            </a:r>
            <a:br>
              <a:rPr lang="en-GB"/>
            </a:b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7380319-4D9E-F248-9C9C-E632F37B40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827" y="2700338"/>
            <a:ext cx="4624070" cy="1314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speaker name </a:t>
            </a:r>
            <a:r>
              <a:rPr lang="en-GB" err="1"/>
              <a:t>etc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E82B-D5FB-8B44-8D4B-1BAFD828D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6603AF-AD32-0141-897D-7804F994D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2CC0C-561E-9047-BC5A-2CB5B1A30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EC4E-46E1-D74F-823C-F7C6370EEC20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4ADFF-B181-2C4B-B90E-753173404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E2B26-A71F-E942-AED4-F0CEFBC90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14BF-A6EB-464F-8110-3E03BC5B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58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E7245-0A64-594D-B4F6-B22D9A5F5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9392F-AC71-1E4E-ADE1-9D8709B25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C5A62E-E28E-E34E-B500-4149403F6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DD6C6-9454-DB42-845F-FACFB92EF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EC4E-46E1-D74F-823C-F7C6370EEC20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484F9-B37F-5345-892A-58250C00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20CDA7-C012-0440-B917-B039F1A7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14BF-A6EB-464F-8110-3E03BC5B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07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2CE74-23F5-984A-B677-E5D9F12E7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687A60-AC5A-CC4E-B64B-856A92B51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27019A-D20D-AB4C-B8D4-D01C43FF8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05A518-70FB-FF4C-9B5C-02FFAC2272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70BC4B-5B6D-534A-A2A6-5504F86C47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2AF05D-E307-EB4F-9ED9-C8B85E828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EC4E-46E1-D74F-823C-F7C6370EEC20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8AAEB-48B9-F949-ADF3-C86EFCB8D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4E1D57-EA24-7A46-8D04-AAE1EB512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14BF-A6EB-464F-8110-3E03BC5B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44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34F86-E89F-B94C-9675-022D8CA3A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3F71EB-CE57-A54F-86D5-E4AA80D4A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EC4E-46E1-D74F-823C-F7C6370EEC20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245A43-9AE4-834C-BA0A-B44A615D2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405C8-9778-5B41-9573-EDA0B80BD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14BF-A6EB-464F-8110-3E03BC5B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21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A61657-33C0-E749-A80B-1CFB73AAB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EC4E-46E1-D74F-823C-F7C6370EEC20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6DEF98-8ACF-0D40-97BE-7BFDF280B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58ACC-E315-8A41-92DF-252D1240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14BF-A6EB-464F-8110-3E03BC5B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213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8B33F-463F-CD4D-B795-7D8343ECC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75A6E-75C3-D54C-AC04-5DBB0CD5C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535E3-5288-994B-99AC-ADA3AB74E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0B047B-3235-9E4C-82FE-01AFECFB6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EC4E-46E1-D74F-823C-F7C6370EEC20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88FF8-91F1-824C-BE5F-D75A07352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6CA65-ECA9-7946-81BA-9DEFB3E13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14BF-A6EB-464F-8110-3E03BC5B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993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F5A5-B62E-1449-910E-016CFA9F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7DA93A-5900-3A47-88BF-5CA529EB90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34A21-71BF-594D-8463-AFEDF7248B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A9935B-7A32-EA40-8FE0-33D3394E3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EC4E-46E1-D74F-823C-F7C6370EEC20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42E12-3914-6946-8560-5823BDE59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07EDBF-7834-3545-BCDB-71D836BB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14BF-A6EB-464F-8110-3E03BC5B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368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ABBB9-3DA7-084C-854B-CBEF779E8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86969-ADCE-B14B-ACFC-85ACB0F67D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FE421-F24D-ED48-B4F8-BE647480D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EC4E-46E1-D74F-823C-F7C6370EEC20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5931F-9967-0C4C-88D6-FD5878B43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389E1-C4A5-0C40-A543-928EEBA84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14BF-A6EB-464F-8110-3E03BC5B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730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138821-DB7A-274E-88C6-8BC7112ED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4FD325-1FE1-644D-8267-227D75562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A8ECE-5C02-4442-B606-44C4430F3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EC4E-46E1-D74F-823C-F7C6370EEC20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7A2A8-9644-B44E-A7D8-A7F4EF710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8C6C4-4A07-AB48-8AD9-27FABE156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614BF-A6EB-464F-8110-3E03BC5B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908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without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32546" y="1597820"/>
            <a:ext cx="5260694" cy="1102519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bg1">
                    <a:lumMod val="95000"/>
                  </a:schemeClr>
                </a:solidFill>
                <a:latin typeface="Sanchez " charset="0"/>
                <a:ea typeface="Sanchez " charset="0"/>
                <a:cs typeface="Sanchez " charset="0"/>
              </a:defRPr>
            </a:lvl1pPr>
          </a:lstStyle>
          <a:p>
            <a:r>
              <a:rPr lang="en-GB"/>
              <a:t>Click to edit title</a:t>
            </a:r>
            <a:br>
              <a:rPr lang="en-GB"/>
            </a:b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2546" y="2700338"/>
            <a:ext cx="5260694" cy="1314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speaker name </a:t>
            </a:r>
            <a:r>
              <a:rPr lang="en-GB" err="1"/>
              <a:t>etc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32546" y="4659314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>
                    <a:lumMod val="95000"/>
                  </a:schemeClr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189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378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566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754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</p:spTree>
    <p:extLst>
      <p:ext uri="{BB962C8B-B14F-4D97-AF65-F5344CB8AC3E}">
        <p14:creationId xmlns:p14="http://schemas.microsoft.com/office/powerpoint/2010/main" val="3521658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with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70390" y="679044"/>
            <a:ext cx="5260694" cy="1102519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bg1">
                    <a:lumMod val="95000"/>
                  </a:schemeClr>
                </a:solidFill>
                <a:latin typeface="Sanchez " charset="0"/>
                <a:ea typeface="Sanchez " charset="0"/>
                <a:cs typeface="Sanchez " charset="0"/>
              </a:defRPr>
            </a:lvl1pPr>
          </a:lstStyle>
          <a:p>
            <a:r>
              <a:rPr lang="en-GB"/>
              <a:t>Click to edit title</a:t>
            </a:r>
            <a:br>
              <a:rPr lang="en-GB"/>
            </a:b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70390" y="1824038"/>
            <a:ext cx="5260473" cy="25019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000" b="0" i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indent="-342900">
              <a:buFont typeface="Arial" charset="0"/>
              <a:buChar char="•"/>
              <a:defRPr sz="2000" b="0" i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257300" indent="-342900">
              <a:buFont typeface="Arial" charset="0"/>
              <a:buChar char="•"/>
              <a:defRPr sz="2000" b="0" i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buFont typeface="Arial" charset="0"/>
              <a:buChar char="•"/>
              <a:defRPr sz="2000" b="0" i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Font typeface="Arial" charset="0"/>
              <a:buChar char="•"/>
              <a:defRPr sz="2000" b="0" i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3936" y="4659313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>
                    <a:lumMod val="95000"/>
                  </a:schemeClr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8D0265-4BB3-D146-B018-CEB59B8CD2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45666" y="-145334"/>
            <a:ext cx="4295215" cy="5425844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951155"/>
              <a:gd name="connsiteY0" fmla="*/ 5143500 h 5155075"/>
              <a:gd name="connsiteX1" fmla="*/ 1183466 w 3951155"/>
              <a:gd name="connsiteY1" fmla="*/ 1 h 5155075"/>
              <a:gd name="connsiteX2" fmla="*/ 3951155 w 3951155"/>
              <a:gd name="connsiteY2" fmla="*/ 0 h 5155075"/>
              <a:gd name="connsiteX3" fmla="*/ 3469376 w 3951155"/>
              <a:gd name="connsiteY3" fmla="*/ 5155075 h 5155075"/>
              <a:gd name="connsiteX4" fmla="*/ 0 w 3951155"/>
              <a:gd name="connsiteY4" fmla="*/ 5143500 h 5155075"/>
              <a:gd name="connsiteX0" fmla="*/ 0 w 3953956"/>
              <a:gd name="connsiteY0" fmla="*/ 5143500 h 5143500"/>
              <a:gd name="connsiteX1" fmla="*/ 1183466 w 3953956"/>
              <a:gd name="connsiteY1" fmla="*/ 1 h 5143500"/>
              <a:gd name="connsiteX2" fmla="*/ 3951155 w 3953956"/>
              <a:gd name="connsiteY2" fmla="*/ 0 h 5143500"/>
              <a:gd name="connsiteX3" fmla="*/ 3953826 w 3953956"/>
              <a:gd name="connsiteY3" fmla="*/ 5136908 h 5143500"/>
              <a:gd name="connsiteX4" fmla="*/ 0 w 3953956"/>
              <a:gd name="connsiteY4" fmla="*/ 5143500 h 5143500"/>
              <a:gd name="connsiteX0" fmla="*/ 0 w 4071705"/>
              <a:gd name="connsiteY0" fmla="*/ 5143500 h 5143500"/>
              <a:gd name="connsiteX1" fmla="*/ 1183466 w 4071705"/>
              <a:gd name="connsiteY1" fmla="*/ 1 h 5143500"/>
              <a:gd name="connsiteX2" fmla="*/ 4071705 w 4071705"/>
              <a:gd name="connsiteY2" fmla="*/ 0 h 5143500"/>
              <a:gd name="connsiteX3" fmla="*/ 3953826 w 4071705"/>
              <a:gd name="connsiteY3" fmla="*/ 5136908 h 5143500"/>
              <a:gd name="connsiteX4" fmla="*/ 0 w 4071705"/>
              <a:gd name="connsiteY4" fmla="*/ 5143500 h 5143500"/>
              <a:gd name="connsiteX0" fmla="*/ 0 w 4071705"/>
              <a:gd name="connsiteY0" fmla="*/ 5143500 h 5143500"/>
              <a:gd name="connsiteX1" fmla="*/ 1183466 w 4071705"/>
              <a:gd name="connsiteY1" fmla="*/ 1 h 5143500"/>
              <a:gd name="connsiteX2" fmla="*/ 4071705 w 4071705"/>
              <a:gd name="connsiteY2" fmla="*/ 0 h 5143500"/>
              <a:gd name="connsiteX3" fmla="*/ 4068636 w 4071705"/>
              <a:gd name="connsiteY3" fmla="*/ 5142649 h 5143500"/>
              <a:gd name="connsiteX4" fmla="*/ 0 w 4071705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1705" h="5143500">
                <a:moveTo>
                  <a:pt x="0" y="5143500"/>
                </a:moveTo>
                <a:lnTo>
                  <a:pt x="1183466" y="1"/>
                </a:lnTo>
                <a:lnTo>
                  <a:pt x="4071705" y="0"/>
                </a:lnTo>
                <a:cubicBezTo>
                  <a:pt x="4070756" y="1716429"/>
                  <a:pt x="4069585" y="3426220"/>
                  <a:pt x="4068636" y="5142649"/>
                </a:cubicBezTo>
                <a:lnTo>
                  <a:pt x="0" y="5143500"/>
                </a:lnTo>
                <a:close/>
              </a:path>
            </a:pathLst>
          </a:custGeom>
          <a:solidFill>
            <a:schemeClr val="bg2"/>
          </a:solidFill>
          <a:ln w="168275">
            <a:solidFill>
              <a:srgbClr val="19BDD9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(white) - no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28626" y="341313"/>
            <a:ext cx="6989521" cy="905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Sanchez" charset="0"/>
                <a:ea typeface="Sanchez" charset="0"/>
                <a:cs typeface="Sanchez" charset="0"/>
              </a:defRPr>
            </a:lvl1pPr>
            <a:lvl2pPr>
              <a:defRPr b="1">
                <a:latin typeface="Sanchez" charset="0"/>
                <a:ea typeface="Sanchez" charset="0"/>
                <a:cs typeface="Sanchez" charset="0"/>
              </a:defRPr>
            </a:lvl2pPr>
            <a:lvl3pPr>
              <a:defRPr b="1">
                <a:latin typeface="Sanchez" charset="0"/>
                <a:ea typeface="Sanchez" charset="0"/>
                <a:cs typeface="Sanchez" charset="0"/>
              </a:defRPr>
            </a:lvl3pPr>
            <a:lvl4pPr>
              <a:defRPr b="1">
                <a:latin typeface="Sanchez" charset="0"/>
                <a:ea typeface="Sanchez" charset="0"/>
                <a:cs typeface="Sanchez" charset="0"/>
              </a:defRPr>
            </a:lvl4pPr>
            <a:lvl5pPr>
              <a:defRPr b="1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28626" y="1342725"/>
            <a:ext cx="3940715" cy="2926063"/>
          </a:xfrm>
          <a:prstGeom prst="rect">
            <a:avLst/>
          </a:prstGeom>
        </p:spPr>
        <p:txBody>
          <a:bodyPr>
            <a:normAutofit/>
          </a:bodyPr>
          <a:lstStyle>
            <a:lvl1pPr marL="342892" indent="-342892">
              <a:buFont typeface="Arial" charset="0"/>
              <a:buChar char="•"/>
              <a:defRPr sz="2000">
                <a:latin typeface="Arial" charset="0"/>
                <a:ea typeface="Arial" charset="0"/>
                <a:cs typeface="Arial" charset="0"/>
              </a:defRPr>
            </a:lvl1pPr>
            <a:lvl2pPr marL="742931" indent="-285743">
              <a:buFont typeface="Arial" charset="0"/>
              <a:buChar char="•"/>
              <a:defRPr sz="1600">
                <a:latin typeface="Arial" charset="0"/>
                <a:ea typeface="Arial" charset="0"/>
                <a:cs typeface="Arial" charset="0"/>
              </a:defRPr>
            </a:lvl2pPr>
            <a:lvl3pPr marL="1200120" indent="-285743">
              <a:buFont typeface="Arial" charset="0"/>
              <a:buChar char="•"/>
              <a:defRPr sz="1600">
                <a:latin typeface="Arial" charset="0"/>
                <a:ea typeface="Arial" charset="0"/>
                <a:cs typeface="Arial" charset="0"/>
              </a:defRPr>
            </a:lvl3pPr>
            <a:lvl4pPr marL="1657309" indent="-285743">
              <a:buFont typeface="Arial" charset="0"/>
              <a:buChar char="•"/>
              <a:defRPr sz="1600">
                <a:latin typeface="Arial" charset="0"/>
                <a:ea typeface="Arial" charset="0"/>
                <a:cs typeface="Arial" charset="0"/>
              </a:defRPr>
            </a:lvl4pPr>
            <a:lvl5pPr marL="2114498" indent="-285743">
              <a:buFont typeface="Arial" charset="0"/>
              <a:buChar char="•"/>
              <a:defRPr sz="16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7558" y="1343026"/>
            <a:ext cx="2730590" cy="29257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83937" y="4659314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189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378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566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754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</p:spTree>
    <p:extLst>
      <p:ext uri="{BB962C8B-B14F-4D97-AF65-F5344CB8AC3E}">
        <p14:creationId xmlns:p14="http://schemas.microsoft.com/office/powerpoint/2010/main" val="2873270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without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28626" y="341313"/>
            <a:ext cx="6959243" cy="905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95000"/>
                  </a:schemeClr>
                </a:solidFill>
                <a:latin typeface="Sanchez" charset="0"/>
                <a:ea typeface="Sanchez" charset="0"/>
                <a:cs typeface="Sanchez" charset="0"/>
              </a:defRPr>
            </a:lvl1pPr>
            <a:lvl2pPr>
              <a:defRPr b="1">
                <a:latin typeface="Sanchez" charset="0"/>
                <a:ea typeface="Sanchez" charset="0"/>
                <a:cs typeface="Sanchez" charset="0"/>
              </a:defRPr>
            </a:lvl2pPr>
            <a:lvl3pPr>
              <a:defRPr b="1">
                <a:latin typeface="Sanchez" charset="0"/>
                <a:ea typeface="Sanchez" charset="0"/>
                <a:cs typeface="Sanchez" charset="0"/>
              </a:defRPr>
            </a:lvl3pPr>
            <a:lvl4pPr>
              <a:defRPr b="1">
                <a:latin typeface="Sanchez" charset="0"/>
                <a:ea typeface="Sanchez" charset="0"/>
                <a:cs typeface="Sanchez" charset="0"/>
              </a:defRPr>
            </a:lvl4pPr>
            <a:lvl5pPr>
              <a:defRPr b="1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28626" y="1342725"/>
            <a:ext cx="6959243" cy="2926063"/>
          </a:xfrm>
          <a:prstGeom prst="rect">
            <a:avLst/>
          </a:prstGeom>
        </p:spPr>
        <p:txBody>
          <a:bodyPr/>
          <a:lstStyle>
            <a:lvl1pPr marL="457189" indent="-457189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914378" indent="-457189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257269" indent="-342892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714457" indent="-342892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171646" indent="-342892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3937" y="4659314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>
                    <a:lumMod val="95000"/>
                  </a:schemeClr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189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378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566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754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</p:spTree>
    <p:extLst>
      <p:ext uri="{BB962C8B-B14F-4D97-AF65-F5344CB8AC3E}">
        <p14:creationId xmlns:p14="http://schemas.microsoft.com/office/powerpoint/2010/main" val="843413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without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28625" y="341313"/>
            <a:ext cx="6959243" cy="905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95000"/>
                  </a:schemeClr>
                </a:solidFill>
                <a:latin typeface="Sanchez" charset="0"/>
                <a:ea typeface="Sanchez" charset="0"/>
                <a:cs typeface="Sanchez" charset="0"/>
              </a:defRPr>
            </a:lvl1pPr>
            <a:lvl2pPr>
              <a:defRPr b="1">
                <a:latin typeface="Sanchez" charset="0"/>
                <a:ea typeface="Sanchez" charset="0"/>
                <a:cs typeface="Sanchez" charset="0"/>
              </a:defRPr>
            </a:lvl2pPr>
            <a:lvl3pPr>
              <a:defRPr b="1">
                <a:latin typeface="Sanchez" charset="0"/>
                <a:ea typeface="Sanchez" charset="0"/>
                <a:cs typeface="Sanchez" charset="0"/>
              </a:defRPr>
            </a:lvl3pPr>
            <a:lvl4pPr>
              <a:defRPr b="1">
                <a:latin typeface="Sanchez" charset="0"/>
                <a:ea typeface="Sanchez" charset="0"/>
                <a:cs typeface="Sanchez" charset="0"/>
              </a:defRPr>
            </a:lvl4pPr>
            <a:lvl5pPr>
              <a:defRPr b="1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28625" y="1342724"/>
            <a:ext cx="6959243" cy="2926063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257300" indent="-342900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3936" y="4659313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>
                    <a:lumMod val="95000"/>
                  </a:schemeClr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white) with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83936" y="4659313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EBCCA8-4242-1C46-9149-1BBD831160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0390" y="679044"/>
            <a:ext cx="4970675" cy="1102519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tx1"/>
                </a:solidFill>
                <a:latin typeface="Sanchez " charset="0"/>
                <a:ea typeface="Sanchez " charset="0"/>
                <a:cs typeface="Sanchez " charset="0"/>
              </a:defRPr>
            </a:lvl1pPr>
          </a:lstStyle>
          <a:p>
            <a:r>
              <a:rPr lang="en-GB"/>
              <a:t>Click to edit title</a:t>
            </a:r>
            <a:br>
              <a:rPr lang="en-GB"/>
            </a:br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7F8172C-43F5-0641-98CB-0393ECD39B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0390" y="1824038"/>
            <a:ext cx="4837451" cy="202128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indent="-342900">
              <a:buFont typeface="Arial" charset="0"/>
              <a:buChar char="•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57300" indent="-342900">
              <a:buFont typeface="Arial" charset="0"/>
              <a:buChar char="•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buFont typeface="Arial" charset="0"/>
              <a:buChar char="•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Font typeface="Arial" charset="0"/>
              <a:buChar char="•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CC0DBAF-168F-374C-BC6F-8370465A26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5666" y="-145334"/>
            <a:ext cx="4295215" cy="5425844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951155"/>
              <a:gd name="connsiteY0" fmla="*/ 5143500 h 5155075"/>
              <a:gd name="connsiteX1" fmla="*/ 1183466 w 3951155"/>
              <a:gd name="connsiteY1" fmla="*/ 1 h 5155075"/>
              <a:gd name="connsiteX2" fmla="*/ 3951155 w 3951155"/>
              <a:gd name="connsiteY2" fmla="*/ 0 h 5155075"/>
              <a:gd name="connsiteX3" fmla="*/ 3469376 w 3951155"/>
              <a:gd name="connsiteY3" fmla="*/ 5155075 h 5155075"/>
              <a:gd name="connsiteX4" fmla="*/ 0 w 3951155"/>
              <a:gd name="connsiteY4" fmla="*/ 5143500 h 5155075"/>
              <a:gd name="connsiteX0" fmla="*/ 0 w 3953956"/>
              <a:gd name="connsiteY0" fmla="*/ 5143500 h 5143500"/>
              <a:gd name="connsiteX1" fmla="*/ 1183466 w 3953956"/>
              <a:gd name="connsiteY1" fmla="*/ 1 h 5143500"/>
              <a:gd name="connsiteX2" fmla="*/ 3951155 w 3953956"/>
              <a:gd name="connsiteY2" fmla="*/ 0 h 5143500"/>
              <a:gd name="connsiteX3" fmla="*/ 3953826 w 3953956"/>
              <a:gd name="connsiteY3" fmla="*/ 5136908 h 5143500"/>
              <a:gd name="connsiteX4" fmla="*/ 0 w 3953956"/>
              <a:gd name="connsiteY4" fmla="*/ 5143500 h 5143500"/>
              <a:gd name="connsiteX0" fmla="*/ 0 w 4071705"/>
              <a:gd name="connsiteY0" fmla="*/ 5143500 h 5143500"/>
              <a:gd name="connsiteX1" fmla="*/ 1183466 w 4071705"/>
              <a:gd name="connsiteY1" fmla="*/ 1 h 5143500"/>
              <a:gd name="connsiteX2" fmla="*/ 4071705 w 4071705"/>
              <a:gd name="connsiteY2" fmla="*/ 0 h 5143500"/>
              <a:gd name="connsiteX3" fmla="*/ 3953826 w 4071705"/>
              <a:gd name="connsiteY3" fmla="*/ 5136908 h 5143500"/>
              <a:gd name="connsiteX4" fmla="*/ 0 w 4071705"/>
              <a:gd name="connsiteY4" fmla="*/ 5143500 h 5143500"/>
              <a:gd name="connsiteX0" fmla="*/ 0 w 4071705"/>
              <a:gd name="connsiteY0" fmla="*/ 5143500 h 5143500"/>
              <a:gd name="connsiteX1" fmla="*/ 1183466 w 4071705"/>
              <a:gd name="connsiteY1" fmla="*/ 1 h 5143500"/>
              <a:gd name="connsiteX2" fmla="*/ 4071705 w 4071705"/>
              <a:gd name="connsiteY2" fmla="*/ 0 h 5143500"/>
              <a:gd name="connsiteX3" fmla="*/ 4068636 w 4071705"/>
              <a:gd name="connsiteY3" fmla="*/ 5142649 h 5143500"/>
              <a:gd name="connsiteX4" fmla="*/ 0 w 4071705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1705" h="5143500">
                <a:moveTo>
                  <a:pt x="0" y="5143500"/>
                </a:moveTo>
                <a:lnTo>
                  <a:pt x="1183466" y="1"/>
                </a:lnTo>
                <a:lnTo>
                  <a:pt x="4071705" y="0"/>
                </a:lnTo>
                <a:cubicBezTo>
                  <a:pt x="4070756" y="1716429"/>
                  <a:pt x="4069585" y="3426220"/>
                  <a:pt x="4068636" y="5142649"/>
                </a:cubicBezTo>
                <a:lnTo>
                  <a:pt x="0" y="5143500"/>
                </a:lnTo>
                <a:close/>
              </a:path>
            </a:pathLst>
          </a:custGeom>
          <a:solidFill>
            <a:schemeClr val="bg2"/>
          </a:solidFill>
          <a:ln w="168275">
            <a:solidFill>
              <a:srgbClr val="19BDD9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white) - no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28625" y="341313"/>
            <a:ext cx="6989521" cy="905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Sanchez" charset="0"/>
                <a:ea typeface="Sanchez" charset="0"/>
                <a:cs typeface="Sanchez" charset="0"/>
              </a:defRPr>
            </a:lvl1pPr>
            <a:lvl2pPr>
              <a:defRPr b="1">
                <a:latin typeface="Sanchez" charset="0"/>
                <a:ea typeface="Sanchez" charset="0"/>
                <a:cs typeface="Sanchez" charset="0"/>
              </a:defRPr>
            </a:lvl2pPr>
            <a:lvl3pPr>
              <a:defRPr b="1">
                <a:latin typeface="Sanchez" charset="0"/>
                <a:ea typeface="Sanchez" charset="0"/>
                <a:cs typeface="Sanchez" charset="0"/>
              </a:defRPr>
            </a:lvl3pPr>
            <a:lvl4pPr>
              <a:defRPr b="1">
                <a:latin typeface="Sanchez" charset="0"/>
                <a:ea typeface="Sanchez" charset="0"/>
                <a:cs typeface="Sanchez" charset="0"/>
              </a:defRPr>
            </a:lvl4pPr>
            <a:lvl5pPr>
              <a:defRPr b="1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28625" y="1342724"/>
            <a:ext cx="3940715" cy="2926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000"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buFont typeface="Arial" charset="0"/>
              <a:buChar char="•"/>
              <a:defRPr sz="1600">
                <a:latin typeface="Arial" charset="0"/>
                <a:ea typeface="Arial" charset="0"/>
                <a:cs typeface="Arial" charset="0"/>
              </a:defRPr>
            </a:lvl2pPr>
            <a:lvl3pPr marL="1200150" indent="-285750">
              <a:buFont typeface="Arial" charset="0"/>
              <a:buChar char="•"/>
              <a:defRPr sz="1600">
                <a:latin typeface="Arial" charset="0"/>
                <a:ea typeface="Arial" charset="0"/>
                <a:cs typeface="Arial" charset="0"/>
              </a:defRPr>
            </a:lvl3pPr>
            <a:lvl4pPr marL="1657350" indent="-285750">
              <a:buFont typeface="Arial" charset="0"/>
              <a:buChar char="•"/>
              <a:defRPr sz="1600">
                <a:latin typeface="Arial" charset="0"/>
                <a:ea typeface="Arial" charset="0"/>
                <a:cs typeface="Arial" charset="0"/>
              </a:defRPr>
            </a:lvl4pPr>
            <a:lvl5pPr marL="2114550" indent="-285750">
              <a:buFont typeface="Arial" charset="0"/>
              <a:buChar char="•"/>
              <a:defRPr sz="16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7557" y="1343025"/>
            <a:ext cx="2730590" cy="29257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83936" y="4659313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426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Insert full bleed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689177" y="4578878"/>
            <a:ext cx="3143250" cy="400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3936" y="4659313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 userDrawn="1"/>
        </p:nvSpPr>
        <p:spPr>
          <a:xfrm>
            <a:off x="0" y="0"/>
            <a:ext cx="9144000" cy="42672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53814" y="392853"/>
            <a:ext cx="8236370" cy="34340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Insert picture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689177" y="4578878"/>
            <a:ext cx="3143250" cy="400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3936" y="4659313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without ima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28626" y="1342725"/>
            <a:ext cx="6959243" cy="2926063"/>
          </a:xfrm>
          <a:prstGeom prst="rect">
            <a:avLst/>
          </a:prstGeom>
        </p:spPr>
        <p:txBody>
          <a:bodyPr/>
          <a:lstStyle>
            <a:lvl1pPr marL="457189" indent="-457189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914378" indent="-457189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257269" indent="-342892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714457" indent="-342892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171646" indent="-342892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3937" y="4659314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>
                    <a:lumMod val="95000"/>
                  </a:schemeClr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189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378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566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754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98848B-296B-418E-82A6-CE4D7B8D2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274639"/>
            <a:ext cx="6959243" cy="993775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latin typeface="Sanchez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197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9340" y="4731545"/>
            <a:ext cx="4053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0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8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9341" y="4731546"/>
            <a:ext cx="4053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0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5F221C-B94A-8B43-9085-28BAA0A39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D7CD4-4BF6-0E43-A126-D84186DD3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BDA05-9D89-D447-BDF4-6CC300B36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3EC4E-46E1-D74F-823C-F7C6370EEC20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32AD2-52D3-8F4F-A9F5-D05D6BF22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2E6CA-DC48-D44C-A9D9-3AFDFD07E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614BF-A6EB-464F-8110-3E03BC5B7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78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ob.sharepoint.com/teams/grp-CALDstaff/SitePages/Staff-Handbook.asp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8.png"/><Relationship Id="rId5" Type="http://schemas.openxmlformats.org/officeDocument/2006/relationships/hyperlink" Target="https://uob.sharepoint.com/sites/CELFSCPD" TargetMode="Externa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60E1E-23A3-1D45-B3FD-A0BB8EC4B1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69231"/>
            <a:ext cx="6324199" cy="3344432"/>
          </a:xfrm>
        </p:spPr>
        <p:txBody>
          <a:bodyPr/>
          <a:lstStyle/>
          <a:p>
            <a:r>
              <a:rPr lang="en-US" sz="32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An ecological approach to teacher development </a:t>
            </a:r>
            <a:br>
              <a:rPr lang="en-US" sz="32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br>
              <a:rPr lang="en-US" sz="32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en-US" sz="32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Maxine Gillway and Lisa Hanson</a:t>
            </a:r>
            <a:br>
              <a:rPr lang="en-US" sz="32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br>
              <a:rPr lang="en-US" sz="32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en-US" sz="32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BALEAP PIM Sheffield Nov 2022</a:t>
            </a:r>
            <a:br>
              <a:rPr lang="en-US" sz="1400" b="0" i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</a:b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55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7"/>
    </mc:Choice>
    <mc:Fallback xmlns="">
      <p:transition spd="slow" advTm="602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3E593A-D581-4CF3-BA50-E0F91E764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6" y="274639"/>
            <a:ext cx="7908670" cy="1012210"/>
          </a:xfrm>
        </p:spPr>
        <p:txBody>
          <a:bodyPr lIns="91440" tIns="45720" rIns="91440" bIns="45720" anchor="t"/>
          <a:lstStyle/>
          <a:p>
            <a:r>
              <a:rPr lang="en-GB"/>
              <a:t>Strands (coherence)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4147CE-CE74-4425-8AF4-93D19CFCF60C}"/>
              </a:ext>
            </a:extLst>
          </p:cNvPr>
          <p:cNvSpPr/>
          <p:nvPr/>
        </p:nvSpPr>
        <p:spPr>
          <a:xfrm>
            <a:off x="674858" y="2129105"/>
            <a:ext cx="2265770" cy="1247603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100">
                <a:solidFill>
                  <a:schemeClr val="tx1"/>
                </a:solidFill>
              </a:rPr>
              <a:t>Materials Development (&amp; Delivery - 'catch all')</a:t>
            </a:r>
            <a:endParaRPr lang="en-GB" sz="2100">
              <a:solidFill>
                <a:schemeClr val="tx1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A5B90D-9A63-4217-A0F5-A0D09145F312}"/>
              </a:ext>
            </a:extLst>
          </p:cNvPr>
          <p:cNvSpPr/>
          <p:nvPr/>
        </p:nvSpPr>
        <p:spPr>
          <a:xfrm>
            <a:off x="3146206" y="808744"/>
            <a:ext cx="2265770" cy="1173805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B19F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</a:rPr>
              <a:t>Teaching with Technology</a:t>
            </a:r>
            <a:endParaRPr lang="en-GB" sz="2400">
              <a:solidFill>
                <a:schemeClr val="tx1"/>
              </a:solidFill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154A6F-D18E-4C19-A0EE-937087BD0E63}"/>
              </a:ext>
            </a:extLst>
          </p:cNvPr>
          <p:cNvSpPr/>
          <p:nvPr/>
        </p:nvSpPr>
        <p:spPr>
          <a:xfrm>
            <a:off x="5674076" y="2178128"/>
            <a:ext cx="2265770" cy="1227310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</a:rPr>
              <a:t>Assessment &amp; Feedback</a:t>
            </a:r>
            <a:endParaRPr lang="en-GB" sz="2400">
              <a:solidFill>
                <a:schemeClr val="tx1"/>
              </a:solidFill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4F661C-63D0-460D-8408-AD3CA1CDD40A}"/>
              </a:ext>
            </a:extLst>
          </p:cNvPr>
          <p:cNvSpPr/>
          <p:nvPr/>
        </p:nvSpPr>
        <p:spPr>
          <a:xfrm>
            <a:off x="675694" y="3556834"/>
            <a:ext cx="2265770" cy="1164317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</a:rPr>
              <a:t>Scholarship aka Research &amp; Publications</a:t>
            </a:r>
            <a:endParaRPr lang="en-GB" sz="2400">
              <a:solidFill>
                <a:schemeClr val="tx1"/>
              </a:solidFill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970257-B7E8-439D-A4FC-73A4CD139685}"/>
              </a:ext>
            </a:extLst>
          </p:cNvPr>
          <p:cNvSpPr/>
          <p:nvPr/>
        </p:nvSpPr>
        <p:spPr>
          <a:xfrm>
            <a:off x="3146206" y="2139149"/>
            <a:ext cx="2265770" cy="1276333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F51D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</a:rPr>
              <a:t>Accreditation</a:t>
            </a:r>
            <a:endParaRPr lang="en-GB" sz="2400">
              <a:solidFill>
                <a:schemeClr val="tx1"/>
              </a:solidFill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7BBAD-91AF-4517-B588-96F8D227E4E6}"/>
              </a:ext>
            </a:extLst>
          </p:cNvPr>
          <p:cNvSpPr/>
          <p:nvPr/>
        </p:nvSpPr>
        <p:spPr>
          <a:xfrm>
            <a:off x="676452" y="832583"/>
            <a:ext cx="2265770" cy="1149069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</a:rPr>
              <a:t>Special Interest Groups (SIGs)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B3F681-6775-40A1-AD5E-9044189B5EF2}"/>
              </a:ext>
            </a:extLst>
          </p:cNvPr>
          <p:cNvSpPr/>
          <p:nvPr/>
        </p:nvSpPr>
        <p:spPr>
          <a:xfrm>
            <a:off x="5655880" y="799739"/>
            <a:ext cx="2265770" cy="122731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800">
                <a:solidFill>
                  <a:schemeClr val="tx1"/>
                </a:solidFill>
              </a:rPr>
              <a:t>Staff suggestions &amp; requests – to feed into all strands </a:t>
            </a:r>
            <a:endParaRPr lang="en-GB" sz="1800">
              <a:solidFill>
                <a:schemeClr val="tx1"/>
              </a:solidFill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520A3E-480F-0BB1-4B59-DA7373B02281}"/>
              </a:ext>
            </a:extLst>
          </p:cNvPr>
          <p:cNvSpPr/>
          <p:nvPr/>
        </p:nvSpPr>
        <p:spPr>
          <a:xfrm>
            <a:off x="5703682" y="3556316"/>
            <a:ext cx="2265770" cy="1164317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B19F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</a:rPr>
              <a:t>Wellbeing</a:t>
            </a:r>
            <a:endParaRPr lang="en-US" sz="2400">
              <a:solidFill>
                <a:schemeClr val="tx1"/>
              </a:solidFill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7558D8-5780-E831-E4E4-EAA4651F9A6D}"/>
              </a:ext>
            </a:extLst>
          </p:cNvPr>
          <p:cNvSpPr/>
          <p:nvPr/>
        </p:nvSpPr>
        <p:spPr>
          <a:xfrm>
            <a:off x="3111569" y="3572082"/>
            <a:ext cx="2265770" cy="1149069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</a:rPr>
              <a:t>Learning Leadership</a:t>
            </a:r>
            <a:endParaRPr lang="en-US" sz="1050">
              <a:solidFill>
                <a:schemeClr val="tx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8640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3E593A-D581-4CF3-BA50-E0F91E764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/>
              <a:t>The CPD “programme” - approach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0A333D-F6EB-43CB-831A-71975C508381}"/>
              </a:ext>
            </a:extLst>
          </p:cNvPr>
          <p:cNvSpPr/>
          <p:nvPr/>
        </p:nvSpPr>
        <p:spPr>
          <a:xfrm>
            <a:off x="2793452" y="900198"/>
            <a:ext cx="5108933" cy="506519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2000">
                <a:solidFill>
                  <a:schemeClr val="tx1"/>
                </a:solidFill>
              </a:rPr>
              <a:t>Runs from Jan-Dec each year</a:t>
            </a:r>
            <a:endParaRPr lang="en-GB" sz="2000">
              <a:solidFill>
                <a:schemeClr val="tx1"/>
              </a:solidFill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4414A4-A69D-41D3-A244-BA768B7A7249}"/>
              </a:ext>
            </a:extLst>
          </p:cNvPr>
          <p:cNvSpPr/>
          <p:nvPr/>
        </p:nvSpPr>
        <p:spPr>
          <a:xfrm>
            <a:off x="310384" y="901364"/>
            <a:ext cx="2297414" cy="1129361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Autumn term </a:t>
            </a:r>
            <a:endParaRPr lang="en-GB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en-GB">
                <a:solidFill>
                  <a:schemeClr val="tx1"/>
                </a:solidFill>
              </a:rPr>
              <a:t>info gathering &amp; planning stage for the Centre</a:t>
            </a:r>
            <a:endParaRPr lang="en-GB">
              <a:solidFill>
                <a:schemeClr val="tx1"/>
              </a:solidFill>
              <a:cs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69C4AD-7DF1-418B-9052-48CA3588F181}"/>
              </a:ext>
            </a:extLst>
          </p:cNvPr>
          <p:cNvSpPr/>
          <p:nvPr/>
        </p:nvSpPr>
        <p:spPr>
          <a:xfrm>
            <a:off x="309112" y="2143150"/>
            <a:ext cx="2298546" cy="567311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Autumn term peer observations</a:t>
            </a:r>
            <a:endParaRPr lang="en-GB">
              <a:solidFill>
                <a:schemeClr val="tx1"/>
              </a:solidFill>
              <a:cs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4935AA-E563-4D57-884E-50B7B37739A3}"/>
              </a:ext>
            </a:extLst>
          </p:cNvPr>
          <p:cNvSpPr/>
          <p:nvPr/>
        </p:nvSpPr>
        <p:spPr>
          <a:xfrm>
            <a:off x="289356" y="2850648"/>
            <a:ext cx="2334739" cy="527897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Sept Staff Review </a:t>
            </a:r>
            <a:endParaRPr lang="en-GB">
              <a:solidFill>
                <a:schemeClr val="tx1"/>
              </a:solidFill>
              <a:cs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89A699-0448-47EC-9FFC-CCA286466AC8}"/>
              </a:ext>
            </a:extLst>
          </p:cNvPr>
          <p:cNvSpPr/>
          <p:nvPr/>
        </p:nvSpPr>
        <p:spPr>
          <a:xfrm>
            <a:off x="309112" y="3480594"/>
            <a:ext cx="2344111" cy="632495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SIG (re)formation / evaluation /plan</a:t>
            </a:r>
            <a:endParaRPr lang="en-GB">
              <a:solidFill>
                <a:schemeClr val="tx1"/>
              </a:solidFill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D90543-6306-4C06-A06F-247DFBC9BCAE}"/>
              </a:ext>
            </a:extLst>
          </p:cNvPr>
          <p:cNvSpPr/>
          <p:nvPr/>
        </p:nvSpPr>
        <p:spPr>
          <a:xfrm>
            <a:off x="2792182" y="3410563"/>
            <a:ext cx="2396663" cy="704753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2000">
                <a:solidFill>
                  <a:schemeClr val="tx1"/>
                </a:solidFill>
              </a:rPr>
              <a:t>Jan staff review </a:t>
            </a:r>
          </a:p>
          <a:p>
            <a:pPr algn="ctr"/>
            <a:r>
              <a:rPr lang="en-GB" sz="2000">
                <a:solidFill>
                  <a:schemeClr val="tx1"/>
                </a:solidFill>
              </a:rPr>
              <a:t>check in</a:t>
            </a:r>
            <a:endParaRPr lang="en-GB" sz="2000">
              <a:solidFill>
                <a:schemeClr val="tx1"/>
              </a:solidFill>
              <a:cs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699A80C-57BE-48B5-BCAA-5D6D3C59647F}"/>
              </a:ext>
            </a:extLst>
          </p:cNvPr>
          <p:cNvSpPr/>
          <p:nvPr/>
        </p:nvSpPr>
        <p:spPr>
          <a:xfrm>
            <a:off x="2772475" y="1551979"/>
            <a:ext cx="5109644" cy="822992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2000">
                <a:solidFill>
                  <a:schemeClr val="tx1"/>
                </a:solidFill>
              </a:rPr>
              <a:t>Includes the Pre-sessional (programme &amp; tutors) as well as IFP and </a:t>
            </a:r>
            <a:r>
              <a:rPr lang="en-GB" sz="2000" err="1">
                <a:solidFill>
                  <a:schemeClr val="tx1"/>
                </a:solidFill>
              </a:rPr>
              <a:t>Insessional</a:t>
            </a:r>
            <a:endParaRPr lang="en-GB" sz="2000">
              <a:solidFill>
                <a:schemeClr val="tx1"/>
              </a:solidFill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E7082C-FCE4-0A42-99F0-0FF9BBA6CD80}"/>
              </a:ext>
            </a:extLst>
          </p:cNvPr>
          <p:cNvSpPr/>
          <p:nvPr/>
        </p:nvSpPr>
        <p:spPr>
          <a:xfrm>
            <a:off x="5435532" y="3393484"/>
            <a:ext cx="2436493" cy="704753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2000">
                <a:solidFill>
                  <a:schemeClr val="tx1"/>
                </a:solidFill>
              </a:rPr>
              <a:t>May staff review check in</a:t>
            </a:r>
            <a:endParaRPr lang="en-GB" sz="2000">
              <a:solidFill>
                <a:schemeClr val="tx1"/>
              </a:solidFill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70752E-01CF-5C4B-DB58-E14F8060D3C6}"/>
              </a:ext>
            </a:extLst>
          </p:cNvPr>
          <p:cNvSpPr/>
          <p:nvPr/>
        </p:nvSpPr>
        <p:spPr>
          <a:xfrm>
            <a:off x="2768533" y="2520208"/>
            <a:ext cx="2449631" cy="711827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Optional Spring term peer observations</a:t>
            </a:r>
            <a:endParaRPr lang="en-GB">
              <a:solidFill>
                <a:schemeClr val="tx1"/>
              </a:solidFill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6F8D01-3E00-C769-D6EC-3C3280325AC2}"/>
              </a:ext>
            </a:extLst>
          </p:cNvPr>
          <p:cNvSpPr/>
          <p:nvPr/>
        </p:nvSpPr>
        <p:spPr>
          <a:xfrm>
            <a:off x="5418454" y="2496560"/>
            <a:ext cx="2436494" cy="711827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2000">
                <a:solidFill>
                  <a:schemeClr val="tx1"/>
                </a:solidFill>
              </a:rPr>
              <a:t>Summer observations</a:t>
            </a:r>
            <a:endParaRPr lang="en-GB" sz="2000">
              <a:solidFill>
                <a:schemeClr val="tx1"/>
              </a:solidFill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233D38-DB4D-81A7-5FDE-FD3910E9FDBF}"/>
              </a:ext>
            </a:extLst>
          </p:cNvPr>
          <p:cNvSpPr/>
          <p:nvPr/>
        </p:nvSpPr>
        <p:spPr>
          <a:xfrm>
            <a:off x="2814517" y="4232084"/>
            <a:ext cx="5067602" cy="665339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2000">
                <a:solidFill>
                  <a:schemeClr val="tx1"/>
                </a:solidFill>
              </a:rPr>
              <a:t>SIG events </a:t>
            </a:r>
            <a:endParaRPr lang="en-GB" sz="2000">
              <a:solidFill>
                <a:schemeClr val="tx1"/>
              </a:solidFill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BFAED0-91F6-7302-B85E-AE93DF87E0D9}"/>
              </a:ext>
            </a:extLst>
          </p:cNvPr>
          <p:cNvSpPr/>
          <p:nvPr/>
        </p:nvSpPr>
        <p:spPr>
          <a:xfrm>
            <a:off x="292033" y="4232084"/>
            <a:ext cx="2337542" cy="691615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1500">
                <a:solidFill>
                  <a:schemeClr val="tx1"/>
                </a:solidFill>
              </a:rPr>
              <a:t>Teaching &amp; Learning Committee, programme reviews, project needs</a:t>
            </a:r>
            <a:endParaRPr lang="en-US" sz="1500">
              <a:solidFill>
                <a:schemeClr val="tx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067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3" grpId="0" animBg="1"/>
      <p:bldP spid="6" grpId="0" animBg="1"/>
      <p:bldP spid="8" grpId="0" animBg="1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7E581E-EC64-7E17-419E-5736ED19C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r>
              <a:rPr lang="en-US">
                <a:latin typeface="Sanchez"/>
              </a:rPr>
              <a:t>Two main resources</a:t>
            </a:r>
          </a:p>
        </p:txBody>
      </p:sp>
      <p:pic>
        <p:nvPicPr>
          <p:cNvPr id="6" name="Picture 6" descr="Graphical user interface, websit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5206546-39B0-A2FB-882B-C296891EA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92" y="790420"/>
            <a:ext cx="3890141" cy="2699840"/>
          </a:xfrm>
          <a:prstGeom prst="rect">
            <a:avLst/>
          </a:prstGeom>
        </p:spPr>
      </p:pic>
      <p:pic>
        <p:nvPicPr>
          <p:cNvPr id="7" name="Picture 7" descr="Graphical user interface, website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E1686881-6395-D84C-65EF-E8EE38B354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9325" y="1832484"/>
            <a:ext cx="4732395" cy="319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00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12C40C7-A78D-16E1-7B45-974BC545D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99" y="709566"/>
            <a:ext cx="4358636" cy="2952980"/>
          </a:xfrm>
          <a:prstGeom prst="rect">
            <a:avLst/>
          </a:prstGeom>
        </p:spPr>
      </p:pic>
      <p:pic>
        <p:nvPicPr>
          <p:cNvPr id="8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6F2B4B5-835A-7756-BFD6-D775BD29A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88" y="1764295"/>
            <a:ext cx="4346528" cy="329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15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EEBA323-422F-2BD4-365B-02A8DA03D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" y="660475"/>
            <a:ext cx="4952587" cy="3470444"/>
          </a:xfrm>
          <a:prstGeom prst="rect">
            <a:avLst/>
          </a:prstGeom>
        </p:spPr>
      </p:pic>
      <p:pic>
        <p:nvPicPr>
          <p:cNvPr id="7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AD50192-9A57-FEAF-39B0-5C06F058D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914" y="1909247"/>
            <a:ext cx="4727882" cy="310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75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A6082B7-58D9-F994-4FA5-2C127C75F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7" y="192119"/>
            <a:ext cx="6559061" cy="3179843"/>
          </a:xfrm>
          <a:prstGeom prst="rect">
            <a:avLst/>
          </a:prstGeom>
        </p:spPr>
      </p:pic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CDD16D19-59B0-2B2F-BCE0-DBDA39E6E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06" y="1210771"/>
            <a:ext cx="5943600" cy="2882618"/>
          </a:xfrm>
          <a:prstGeom prst="rect">
            <a:avLst/>
          </a:prstGeom>
        </p:spPr>
      </p:pic>
      <p:pic>
        <p:nvPicPr>
          <p:cNvPr id="6" name="Picture 7" descr="Graphical user interface, website, treemap chart&#10;&#10;Description automatically generated">
            <a:extLst>
              <a:ext uri="{FF2B5EF4-FFF2-40B4-BE49-F238E27FC236}">
                <a16:creationId xmlns:a16="http://schemas.microsoft.com/office/drawing/2014/main" id="{87E41456-2E04-1D4C-B74F-D15AE637F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0552" y="1682483"/>
            <a:ext cx="5829300" cy="3005061"/>
          </a:xfrm>
          <a:prstGeom prst="rect">
            <a:avLst/>
          </a:prstGeom>
        </p:spPr>
      </p:pic>
      <p:pic>
        <p:nvPicPr>
          <p:cNvPr id="8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287C714-A682-C031-E14E-B30E311B0C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9551" y="2317016"/>
            <a:ext cx="5468815" cy="27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ree, plant, palm&#10;&#10;Description automatically generated">
            <a:extLst>
              <a:ext uri="{FF2B5EF4-FFF2-40B4-BE49-F238E27FC236}">
                <a16:creationId xmlns:a16="http://schemas.microsoft.com/office/drawing/2014/main" id="{43B66682-3330-F7B8-5CF3-B67C57113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351" y="2118965"/>
            <a:ext cx="4002117" cy="2657809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3" name="Picture 3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9F9498C0-C4B4-F287-6AA8-D44F001A8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11" y="600057"/>
            <a:ext cx="2743200" cy="3684593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F6D92D-A978-11B2-6A2E-6FD1B06EFA8B}"/>
              </a:ext>
            </a:extLst>
          </p:cNvPr>
          <p:cNvSpPr txBox="1"/>
          <p:nvPr/>
        </p:nvSpPr>
        <p:spPr>
          <a:xfrm>
            <a:off x="3905982" y="602272"/>
            <a:ext cx="362243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>
                <a:solidFill>
                  <a:schemeClr val="bg1"/>
                </a:solidFill>
                <a:cs typeface="Calibri"/>
              </a:rPr>
              <a:t>Which best reflects CPD in your institution?</a:t>
            </a:r>
          </a:p>
        </p:txBody>
      </p:sp>
    </p:spTree>
    <p:extLst>
      <p:ext uri="{BB962C8B-B14F-4D97-AF65-F5344CB8AC3E}">
        <p14:creationId xmlns:p14="http://schemas.microsoft.com/office/powerpoint/2010/main" val="968457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5D41D6-9A2D-EFE2-2EA2-7A9E4DBE0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50" y="883568"/>
            <a:ext cx="8191099" cy="357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96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, sky, building, scaffolding&#10;&#10;Description automatically generated">
            <a:extLst>
              <a:ext uri="{FF2B5EF4-FFF2-40B4-BE49-F238E27FC236}">
                <a16:creationId xmlns:a16="http://schemas.microsoft.com/office/drawing/2014/main" id="{5555DF7F-2ACA-969A-A5E1-63AB34B29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157" y="415360"/>
            <a:ext cx="5686348" cy="4262298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589727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3E593A-D581-4CF3-BA50-E0F91E764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/>
              <a:t>Culture: Incline and Enable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4147CE-CE74-4425-8AF4-93D19CFCF60C}"/>
              </a:ext>
            </a:extLst>
          </p:cNvPr>
          <p:cNvSpPr/>
          <p:nvPr/>
        </p:nvSpPr>
        <p:spPr>
          <a:xfrm>
            <a:off x="622104" y="2234613"/>
            <a:ext cx="2274562" cy="1150888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  <a:cs typeface="Calibri"/>
              </a:rPr>
              <a:t>SIGs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A5B90D-9A63-4217-A0F5-A0D09145F312}"/>
              </a:ext>
            </a:extLst>
          </p:cNvPr>
          <p:cNvSpPr/>
          <p:nvPr/>
        </p:nvSpPr>
        <p:spPr>
          <a:xfrm>
            <a:off x="3154998" y="835120"/>
            <a:ext cx="2256978" cy="1186058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B19F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  <a:cs typeface="Calibri"/>
              </a:rPr>
              <a:t>Needs Analysis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154A6F-D18E-4C19-A0EE-937087BD0E63}"/>
              </a:ext>
            </a:extLst>
          </p:cNvPr>
          <p:cNvSpPr/>
          <p:nvPr/>
        </p:nvSpPr>
        <p:spPr>
          <a:xfrm>
            <a:off x="5682868" y="2239674"/>
            <a:ext cx="2265770" cy="1149069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cs typeface="Calibri"/>
              </a:rPr>
              <a:t>CPD Hub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4F661C-63D0-460D-8408-AD3CA1CDD40A}"/>
              </a:ext>
            </a:extLst>
          </p:cNvPr>
          <p:cNvSpPr/>
          <p:nvPr/>
        </p:nvSpPr>
        <p:spPr>
          <a:xfrm>
            <a:off x="630896" y="3600277"/>
            <a:ext cx="2265770" cy="1149069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cs typeface="Calibri"/>
              </a:rPr>
              <a:t>Facilitators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970257-B7E8-439D-A4FC-73A4CD139685}"/>
              </a:ext>
            </a:extLst>
          </p:cNvPr>
          <p:cNvSpPr/>
          <p:nvPr/>
        </p:nvSpPr>
        <p:spPr>
          <a:xfrm>
            <a:off x="3108892" y="2212711"/>
            <a:ext cx="2265770" cy="1192727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F51D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  <a:cs typeface="Calibri"/>
              </a:rPr>
              <a:t>Choice</a:t>
            </a:r>
            <a:endParaRPr lang="en-GB" sz="2800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7BBAD-91AF-4517-B588-96F8D227E4E6}"/>
              </a:ext>
            </a:extLst>
          </p:cNvPr>
          <p:cNvSpPr/>
          <p:nvPr/>
        </p:nvSpPr>
        <p:spPr>
          <a:xfrm>
            <a:off x="667660" y="858960"/>
            <a:ext cx="2265770" cy="1149069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  <a:cs typeface="Calibri"/>
              </a:rPr>
              <a:t>Time: 13/30%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B3F681-6775-40A1-AD5E-9044189B5EF2}"/>
              </a:ext>
            </a:extLst>
          </p:cNvPr>
          <p:cNvSpPr/>
          <p:nvPr/>
        </p:nvSpPr>
        <p:spPr>
          <a:xfrm>
            <a:off x="5655880" y="831489"/>
            <a:ext cx="2265770" cy="1149069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  <a:cs typeface="Calibri"/>
              </a:rPr>
              <a:t>ICD weeks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520A3E-480F-0BB1-4B59-DA7373B02281}"/>
              </a:ext>
            </a:extLst>
          </p:cNvPr>
          <p:cNvSpPr/>
          <p:nvPr/>
        </p:nvSpPr>
        <p:spPr>
          <a:xfrm>
            <a:off x="5686097" y="3600277"/>
            <a:ext cx="2265770" cy="1149069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B19F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  <a:cs typeface="Calibri"/>
              </a:rPr>
              <a:t>Financial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7558D8-5780-E831-E4E4-EAA4651F9A6D}"/>
              </a:ext>
            </a:extLst>
          </p:cNvPr>
          <p:cNvSpPr/>
          <p:nvPr/>
        </p:nvSpPr>
        <p:spPr>
          <a:xfrm>
            <a:off x="3152854" y="3596971"/>
            <a:ext cx="2265770" cy="1149069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cs typeface="Calibri"/>
              </a:rPr>
              <a:t>Inclusive: timing, mode, participation</a:t>
            </a:r>
          </a:p>
        </p:txBody>
      </p:sp>
    </p:spTree>
    <p:extLst>
      <p:ext uri="{BB962C8B-B14F-4D97-AF65-F5344CB8AC3E}">
        <p14:creationId xmlns:p14="http://schemas.microsoft.com/office/powerpoint/2010/main" val="46478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3E593A-D581-4CF3-BA50-E0F91E764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6" y="274639"/>
            <a:ext cx="7908670" cy="1012210"/>
          </a:xfrm>
        </p:spPr>
        <p:txBody>
          <a:bodyPr lIns="91440" tIns="45720" rIns="91440" bIns="45720" anchor="t"/>
          <a:lstStyle/>
          <a:p>
            <a:r>
              <a:rPr lang="en-GB"/>
              <a:t>Beliefs in different contexts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E212B517-6CED-E390-81CD-FB1622A425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79" r="18179"/>
          <a:stretch/>
        </p:blipFill>
        <p:spPr>
          <a:xfrm>
            <a:off x="2714320" y="1174634"/>
            <a:ext cx="2730590" cy="1862082"/>
          </a:xfrm>
          <a:prstGeom prst="rect">
            <a:avLst/>
          </a:prstGeom>
        </p:spPr>
      </p:pic>
      <p:pic>
        <p:nvPicPr>
          <p:cNvPr id="5" name="Picture 10" descr="A picture containing rock, brick, stone, building material&#10;&#10;Description automatically generated">
            <a:extLst>
              <a:ext uri="{FF2B5EF4-FFF2-40B4-BE49-F238E27FC236}">
                <a16:creationId xmlns:a16="http://schemas.microsoft.com/office/drawing/2014/main" id="{B58DB910-47A5-408E-EFAF-84FD37A16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970" y="1175947"/>
            <a:ext cx="2743200" cy="2143375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EC1468EF-D2D7-9FEC-8FF7-C35D0B08C4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355" y="2820292"/>
            <a:ext cx="2801815" cy="2049222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276DCAD4-788E-B6E3-3555-33FF2DA7E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2700" y="2824241"/>
            <a:ext cx="2958122" cy="2046210"/>
          </a:xfrm>
          <a:prstGeom prst="rect">
            <a:avLst/>
          </a:prstGeom>
        </p:spPr>
      </p:pic>
      <p:pic>
        <p:nvPicPr>
          <p:cNvPr id="8" name="Picture 13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0B81FB56-D211-3AFB-C34B-2E408ABB2D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619" y="1176438"/>
            <a:ext cx="2575901" cy="37250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12B5E4-6F15-751A-710F-341D4CF2C80F}"/>
              </a:ext>
            </a:extLst>
          </p:cNvPr>
          <p:cNvSpPr txBox="1"/>
          <p:nvPr/>
        </p:nvSpPr>
        <p:spPr>
          <a:xfrm>
            <a:off x="968828" y="2231570"/>
            <a:ext cx="6128657" cy="1477328"/>
          </a:xfrm>
          <a:prstGeom prst="rect">
            <a:avLst/>
          </a:prstGeom>
          <a:solidFill>
            <a:schemeClr val="tx2"/>
          </a:solidFill>
          <a:ln w="57150">
            <a:solidFill>
              <a:srgbClr val="92D05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Teacher cognition ‘an often tacit, personally-held, practical system of mental constructs held by teachers and which are dynamic – that is defined and refined on the basis of educational and professional experiences throughout teachers’ lives’ (Borg, 2006, p. 40).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6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3E593A-D581-4CF3-BA50-E0F91E764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6" y="274639"/>
            <a:ext cx="7908670" cy="616057"/>
          </a:xfrm>
        </p:spPr>
        <p:txBody>
          <a:bodyPr lIns="91440" tIns="45720" rIns="91440" bIns="45720" anchor="t"/>
          <a:lstStyle/>
          <a:p>
            <a:r>
              <a:rPr lang="en-US" b="0"/>
              <a:t>What teachers value</a:t>
            </a:r>
            <a:endParaRPr lang="en-GB" b="0"/>
          </a:p>
        </p:txBody>
      </p:sp>
      <p:pic>
        <p:nvPicPr>
          <p:cNvPr id="16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DF9C187-EE1A-A5E7-2C3D-A7973A72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517" y="219446"/>
            <a:ext cx="2500616" cy="4649415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pic>
        <p:nvPicPr>
          <p:cNvPr id="17" name="Picture 17" descr="Chart&#10;&#10;Description automatically generated">
            <a:extLst>
              <a:ext uri="{FF2B5EF4-FFF2-40B4-BE49-F238E27FC236}">
                <a16:creationId xmlns:a16="http://schemas.microsoft.com/office/drawing/2014/main" id="{F10A651F-2C30-0B82-B4CD-C1870F828B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" r="1511" b="756"/>
          <a:stretch/>
        </p:blipFill>
        <p:spPr>
          <a:xfrm>
            <a:off x="238294" y="2313532"/>
            <a:ext cx="4613663" cy="2555329"/>
          </a:xfrm>
          <a:prstGeom prst="rect">
            <a:avLst/>
          </a:prstGeom>
          <a:ln w="5715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2224672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3E593A-D581-4CF3-BA50-E0F91E764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6" y="274639"/>
            <a:ext cx="7908670" cy="1012210"/>
          </a:xfrm>
        </p:spPr>
        <p:txBody>
          <a:bodyPr lIns="91440" tIns="45720" rIns="91440" bIns="45720" anchor="t"/>
          <a:lstStyle/>
          <a:p>
            <a:r>
              <a:rPr lang="en-US" b="0"/>
              <a:t>Some questions to ponder/discuss</a:t>
            </a:r>
            <a:endParaRPr lang="en-GB" b="0"/>
          </a:p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4147CE-CE74-4425-8AF4-93D19CFCF60C}"/>
              </a:ext>
            </a:extLst>
          </p:cNvPr>
          <p:cNvSpPr/>
          <p:nvPr/>
        </p:nvSpPr>
        <p:spPr>
          <a:xfrm>
            <a:off x="674858" y="2129105"/>
            <a:ext cx="3822008" cy="1247603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2400" dirty="0">
                <a:solidFill>
                  <a:schemeClr val="tx1"/>
                </a:solidFill>
                <a:ea typeface="+mn-lt"/>
                <a:cs typeface="+mn-lt"/>
              </a:rPr>
              <a:t>Is it visible in your practice as an EAP teacher?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A5B90D-9A63-4217-A0F5-A0D09145F312}"/>
              </a:ext>
            </a:extLst>
          </p:cNvPr>
          <p:cNvSpPr/>
          <p:nvPr/>
        </p:nvSpPr>
        <p:spPr>
          <a:xfrm>
            <a:off x="4667275" y="835120"/>
            <a:ext cx="3927515" cy="1147429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B19F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GB" sz="2400" dirty="0">
                <a:solidFill>
                  <a:schemeClr val="tx1"/>
                </a:solidFill>
                <a:ea typeface="+mn-lt"/>
                <a:cs typeface="+mn-lt"/>
              </a:rPr>
              <a:t>Can you articulate a 4-word pedagogy?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4F661C-63D0-460D-8408-AD3CA1CDD40A}"/>
              </a:ext>
            </a:extLst>
          </p:cNvPr>
          <p:cNvSpPr/>
          <p:nvPr/>
        </p:nvSpPr>
        <p:spPr>
          <a:xfrm>
            <a:off x="675694" y="3556834"/>
            <a:ext cx="7971977" cy="1164317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2400" dirty="0">
                <a:solidFill>
                  <a:schemeClr val="tx1"/>
                </a:solidFill>
                <a:ea typeface="+mn-lt"/>
                <a:cs typeface="+mn-lt"/>
              </a:rPr>
              <a:t>Have you come across anything in this session that </a:t>
            </a:r>
            <a:r>
              <a:rPr lang="en-GB" sz="2400" dirty="0">
                <a:solidFill>
                  <a:schemeClr val="tx1"/>
                </a:solidFill>
                <a:cs typeface="Calibri"/>
              </a:rPr>
              <a:t>chimes with/clashes with your underlying beliefs that </a:t>
            </a:r>
            <a:r>
              <a:rPr lang="en-GB" sz="2400" dirty="0">
                <a:solidFill>
                  <a:schemeClr val="tx1"/>
                </a:solidFill>
                <a:ea typeface="+mn-lt"/>
                <a:cs typeface="+mn-lt"/>
              </a:rPr>
              <a:t>you would(</a:t>
            </a:r>
            <a:r>
              <a:rPr lang="en-GB" sz="2400" dirty="0" err="1">
                <a:solidFill>
                  <a:schemeClr val="tx1"/>
                </a:solidFill>
                <a:ea typeface="+mn-lt"/>
                <a:cs typeface="+mn-lt"/>
              </a:rPr>
              <a:t>n't</a:t>
            </a:r>
            <a:r>
              <a:rPr lang="en-GB" sz="2400" dirty="0">
                <a:solidFill>
                  <a:schemeClr val="tx1"/>
                </a:solidFill>
                <a:ea typeface="+mn-lt"/>
                <a:cs typeface="+mn-lt"/>
              </a:rPr>
              <a:t>) like to start integrating into your practice?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970257-B7E8-439D-A4FC-73A4CD139685}"/>
              </a:ext>
            </a:extLst>
          </p:cNvPr>
          <p:cNvSpPr/>
          <p:nvPr/>
        </p:nvSpPr>
        <p:spPr>
          <a:xfrm>
            <a:off x="4667275" y="2130357"/>
            <a:ext cx="3980269" cy="1249957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F51D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GB" sz="2400" dirty="0">
                <a:solidFill>
                  <a:schemeClr val="tx1"/>
                </a:solidFill>
                <a:ea typeface="+mn-lt"/>
                <a:cs typeface="+mn-lt"/>
              </a:rPr>
              <a:t>Does it transfer to your practice as an EAP Teacher Educator?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7BBAD-91AF-4517-B588-96F8D227E4E6}"/>
              </a:ext>
            </a:extLst>
          </p:cNvPr>
          <p:cNvSpPr/>
          <p:nvPr/>
        </p:nvSpPr>
        <p:spPr>
          <a:xfrm>
            <a:off x="676452" y="832583"/>
            <a:ext cx="3795631" cy="1149069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2400" dirty="0">
                <a:solidFill>
                  <a:schemeClr val="tx1"/>
                </a:solidFill>
                <a:ea typeface="+mn-lt"/>
                <a:cs typeface="+mn-lt"/>
              </a:rPr>
              <a:t>What are your underlying beliefs?</a:t>
            </a:r>
          </a:p>
        </p:txBody>
      </p:sp>
    </p:spTree>
    <p:extLst>
      <p:ext uri="{BB962C8B-B14F-4D97-AF65-F5344CB8AC3E}">
        <p14:creationId xmlns:p14="http://schemas.microsoft.com/office/powerpoint/2010/main" val="331654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77C109-F30E-B96B-9176-C64401F4A0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6" y="1100599"/>
            <a:ext cx="7536185" cy="3768262"/>
          </a:xfrm>
          <a:solidFill>
            <a:schemeClr val="bg1">
              <a:lumMod val="8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txBody>
          <a:bodyPr lIns="91440" tIns="45720" rIns="91440" bIns="45720" anchor="t"/>
          <a:lstStyle/>
          <a:p>
            <a:pPr marL="171450" indent="-171450"/>
            <a:r>
              <a:rPr lang="en-US" sz="1000" err="1">
                <a:solidFill>
                  <a:schemeClr val="tx1"/>
                </a:solidFill>
                <a:latin typeface="Arial"/>
                <a:cs typeface="Arial"/>
              </a:rPr>
              <a:t>Basturkmen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, H. (2012) ‘Review of research into the correspondence between language teachers’ stated beliefs and practices’, </a:t>
            </a:r>
            <a:r>
              <a:rPr lang="en-US" sz="1000" i="1">
                <a:solidFill>
                  <a:schemeClr val="tx1"/>
                </a:solidFill>
                <a:latin typeface="Arial"/>
                <a:cs typeface="Arial"/>
              </a:rPr>
              <a:t>System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, 40(2), pp. 282–295. </a:t>
            </a:r>
            <a:r>
              <a:rPr lang="en-US" sz="1000" err="1">
                <a:solidFill>
                  <a:schemeClr val="tx1"/>
                </a:solidFill>
                <a:latin typeface="Arial"/>
                <a:cs typeface="Arial"/>
              </a:rPr>
              <a:t>doi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: 10.1016/j.system.2012.05.001.</a:t>
            </a:r>
            <a:endParaRPr lang="en-US">
              <a:solidFill>
                <a:schemeClr val="tx1"/>
              </a:solidFill>
            </a:endParaRPr>
          </a:p>
          <a:p>
            <a:pPr marL="171450" indent="-171450"/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Borg, S. (2006) </a:t>
            </a:r>
            <a:r>
              <a:rPr lang="en-US" sz="1000" i="1">
                <a:solidFill>
                  <a:schemeClr val="tx1"/>
                </a:solidFill>
                <a:latin typeface="Arial"/>
                <a:cs typeface="Arial"/>
              </a:rPr>
              <a:t>Teacher cognition and language education research and practice.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 London ; New York, NY: Continuum.</a:t>
            </a:r>
            <a:endParaRPr lang="en-US">
              <a:solidFill>
                <a:schemeClr val="tx1"/>
              </a:solidFill>
            </a:endParaRPr>
          </a:p>
          <a:p>
            <a:pPr marL="171450" indent="-171450"/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Brown, G. T. L., Harris, L. R. and Harnett, J. (2012) ‘Teacher beliefs about feedback within an assessment for learning environment: Endorsement of improved learning over student well-being’, </a:t>
            </a:r>
            <a:r>
              <a:rPr lang="en-US" sz="1000" i="1">
                <a:solidFill>
                  <a:schemeClr val="tx1"/>
                </a:solidFill>
                <a:latin typeface="Arial"/>
                <a:cs typeface="Arial"/>
              </a:rPr>
              <a:t>Teaching and Teacher Education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, 28(7), pp. 968–978. </a:t>
            </a:r>
            <a:r>
              <a:rPr lang="en-US" sz="1000" err="1">
                <a:solidFill>
                  <a:schemeClr val="tx1"/>
                </a:solidFill>
                <a:latin typeface="Arial"/>
                <a:cs typeface="Arial"/>
              </a:rPr>
              <a:t>doi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: 10.1016/j.tate.2012.05.003.</a:t>
            </a:r>
            <a:endParaRPr lang="en-US">
              <a:solidFill>
                <a:schemeClr val="tx1"/>
              </a:solidFill>
            </a:endParaRPr>
          </a:p>
          <a:p>
            <a:pPr marL="171450" indent="-171450"/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Buehl, M. M. and Beck, J. S. (2015) ‘The Relationship between Teachers’ Beliefs and Teachers’ Practices’, in </a:t>
            </a:r>
            <a:r>
              <a:rPr lang="en-US" sz="1000" i="1">
                <a:solidFill>
                  <a:schemeClr val="tx1"/>
                </a:solidFill>
                <a:latin typeface="Arial"/>
                <a:cs typeface="Arial"/>
              </a:rPr>
              <a:t>International Handbook of Research on Teachers’ Beliefs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. New York: Routledge, pp. 66–84.</a:t>
            </a:r>
            <a:endParaRPr lang="en-US">
              <a:solidFill>
                <a:schemeClr val="tx1"/>
              </a:solidFill>
            </a:endParaRPr>
          </a:p>
          <a:p>
            <a:pPr marL="171450" indent="-171450"/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Evans, C. (2013) ‘Making Sense of Assessment Feedback in Higher Education’, </a:t>
            </a:r>
            <a:r>
              <a:rPr lang="en-US" sz="1000" i="1">
                <a:solidFill>
                  <a:schemeClr val="tx1"/>
                </a:solidFill>
                <a:latin typeface="Arial"/>
                <a:cs typeface="Arial"/>
              </a:rPr>
              <a:t>Review of Educational Research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, 83(1), pp. 70–120. </a:t>
            </a:r>
            <a:r>
              <a:rPr lang="en-US" sz="1000" err="1">
                <a:solidFill>
                  <a:schemeClr val="tx1"/>
                </a:solidFill>
                <a:latin typeface="Arial"/>
                <a:cs typeface="Arial"/>
              </a:rPr>
              <a:t>doi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: 10.3102/0034654312474350.</a:t>
            </a:r>
            <a:endParaRPr lang="en-US">
              <a:solidFill>
                <a:schemeClr val="tx1"/>
              </a:solidFill>
            </a:endParaRPr>
          </a:p>
          <a:p>
            <a:pPr marL="171450" indent="-171450"/>
            <a:r>
              <a:rPr lang="en-US" sz="1000" err="1">
                <a:solidFill>
                  <a:schemeClr val="tx1"/>
                </a:solidFill>
                <a:latin typeface="Arial"/>
                <a:cs typeface="Arial"/>
              </a:rPr>
              <a:t>Gamlem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, S. M. (2015) ‘Feedback to support learning: changes in teachers’ practice and beliefs’, </a:t>
            </a:r>
            <a:r>
              <a:rPr lang="en-US" sz="1000" i="1">
                <a:solidFill>
                  <a:schemeClr val="tx1"/>
                </a:solidFill>
                <a:latin typeface="Arial"/>
                <a:cs typeface="Arial"/>
              </a:rPr>
              <a:t>Teacher Development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, 19(4), pp. 461–482. </a:t>
            </a:r>
            <a:r>
              <a:rPr lang="en-US" sz="1000" err="1">
                <a:solidFill>
                  <a:schemeClr val="tx1"/>
                </a:solidFill>
                <a:latin typeface="Arial"/>
                <a:cs typeface="Arial"/>
              </a:rPr>
              <a:t>doi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: 10.1080/13664530.2015.1060254.</a:t>
            </a:r>
            <a:endParaRPr lang="en-US">
              <a:solidFill>
                <a:schemeClr val="tx1"/>
              </a:solidFill>
            </a:endParaRPr>
          </a:p>
          <a:p>
            <a:pPr marL="171450" indent="-171450"/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Pajares, M. F. (1992) ‘Teachers’ Beliefs and Educational Research: Cleaning up a Messy Construct’, </a:t>
            </a:r>
            <a:r>
              <a:rPr lang="en-US" sz="1000" i="1">
                <a:solidFill>
                  <a:schemeClr val="tx1"/>
                </a:solidFill>
                <a:latin typeface="Arial"/>
                <a:cs typeface="Arial"/>
              </a:rPr>
              <a:t>Review of Educational Research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, 62(3), pp. 307–332. </a:t>
            </a:r>
            <a:r>
              <a:rPr lang="en-US" sz="1000" err="1">
                <a:solidFill>
                  <a:schemeClr val="tx1"/>
                </a:solidFill>
                <a:latin typeface="Arial"/>
                <a:cs typeface="Arial"/>
              </a:rPr>
              <a:t>doi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: 10.2307/1170741.</a:t>
            </a:r>
            <a:endParaRPr lang="en-US">
              <a:solidFill>
                <a:schemeClr val="tx1"/>
              </a:solidFill>
            </a:endParaRPr>
          </a:p>
          <a:p>
            <a:pPr marL="171450" indent="-171450"/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Price, M., Handley, K. and Millar, J. (2011) ‘Feedback: focusing attention on engagement’, </a:t>
            </a:r>
            <a:r>
              <a:rPr lang="en-US" sz="1000" i="1">
                <a:solidFill>
                  <a:schemeClr val="tx1"/>
                </a:solidFill>
                <a:latin typeface="Arial"/>
                <a:cs typeface="Arial"/>
              </a:rPr>
              <a:t>Studies in Higher Education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, 36(8), pp. 879–896. </a:t>
            </a:r>
            <a:r>
              <a:rPr lang="en-US" sz="1000" err="1">
                <a:solidFill>
                  <a:schemeClr val="tx1"/>
                </a:solidFill>
                <a:latin typeface="Arial"/>
                <a:cs typeface="Arial"/>
              </a:rPr>
              <a:t>doi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: 10.1080/03075079.2010.483513.</a:t>
            </a:r>
            <a:endParaRPr lang="en-US">
              <a:solidFill>
                <a:schemeClr val="tx1"/>
              </a:solidFill>
            </a:endParaRPr>
          </a:p>
          <a:p>
            <a:pPr marL="171450" indent="-171450"/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Skott, J. (2015) ‘The promises, problems and prospects of research on teachers’ beliefs’, in </a:t>
            </a:r>
            <a:r>
              <a:rPr lang="en-US" sz="1000" i="1">
                <a:solidFill>
                  <a:schemeClr val="tx1"/>
                </a:solidFill>
                <a:latin typeface="Arial"/>
                <a:cs typeface="Arial"/>
              </a:rPr>
              <a:t>International Handbook of Research on Teachers’ Beliefs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. New York: Routledge, pp. 13–30.</a:t>
            </a:r>
            <a:endParaRPr lang="en-US">
              <a:solidFill>
                <a:schemeClr val="tx1"/>
              </a:solidFill>
            </a:endParaRPr>
          </a:p>
          <a:p>
            <a:pPr marL="171450" indent="-171450"/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Van den Bergh, L., Ros, A. and </a:t>
            </a:r>
            <a:r>
              <a:rPr lang="en-US" sz="1000" err="1">
                <a:solidFill>
                  <a:schemeClr val="tx1"/>
                </a:solidFill>
                <a:latin typeface="Arial"/>
                <a:cs typeface="Arial"/>
              </a:rPr>
              <a:t>Beijaard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, D. (2014) ‘Improving Teacher Feedback During Active Learning: Effects of a Professional Development Program’, </a:t>
            </a:r>
            <a:r>
              <a:rPr lang="en-US" sz="1000" i="1">
                <a:solidFill>
                  <a:schemeClr val="tx1"/>
                </a:solidFill>
                <a:latin typeface="Arial"/>
                <a:cs typeface="Arial"/>
              </a:rPr>
              <a:t>American Educational Research Journal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, 51(4), pp. 772–809. </a:t>
            </a:r>
            <a:r>
              <a:rPr lang="en-US" sz="1000" err="1">
                <a:solidFill>
                  <a:schemeClr val="tx1"/>
                </a:solidFill>
                <a:latin typeface="Arial"/>
                <a:cs typeface="Arial"/>
              </a:rPr>
              <a:t>doi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: 10.3102/0002831214531322.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DE977F-D082-6D15-0953-55BA64ED0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6" y="274639"/>
            <a:ext cx="6959243" cy="460375"/>
          </a:xfrm>
        </p:spPr>
        <p:txBody>
          <a:bodyPr lIns="91440" tIns="45720" rIns="91440" bIns="45720" anchor="t"/>
          <a:lstStyle/>
          <a:p>
            <a:r>
              <a:rPr lang="en-GB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600147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3E593A-D581-4CF3-BA50-E0F91E764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/>
              <a:t>Beliefs are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4147CE-CE74-4425-8AF4-93D19CFCF60C}"/>
              </a:ext>
            </a:extLst>
          </p:cNvPr>
          <p:cNvSpPr/>
          <p:nvPr/>
        </p:nvSpPr>
        <p:spPr>
          <a:xfrm>
            <a:off x="672162" y="824360"/>
            <a:ext cx="2249596" cy="1158644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19BD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  <a:latin typeface="Arial"/>
                <a:cs typeface="Arial"/>
              </a:rPr>
              <a:t>a strong influence on teacher behaviour </a:t>
            </a:r>
            <a:endParaRPr lang="en-GB" sz="100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GB" sz="1000">
                <a:solidFill>
                  <a:schemeClr val="tx1"/>
                </a:solidFill>
                <a:latin typeface="Arial"/>
                <a:cs typeface="Arial"/>
              </a:rPr>
              <a:t>(Brown, Harris and </a:t>
            </a:r>
            <a:r>
              <a:rPr lang="en-GB" sz="1000" err="1">
                <a:solidFill>
                  <a:schemeClr val="tx1"/>
                </a:solidFill>
                <a:latin typeface="Arial"/>
                <a:cs typeface="Arial"/>
              </a:rPr>
              <a:t>Harnett</a:t>
            </a:r>
            <a:r>
              <a:rPr lang="en-GB" sz="1000">
                <a:solidFill>
                  <a:schemeClr val="tx1"/>
                </a:solidFill>
                <a:latin typeface="Arial"/>
                <a:cs typeface="Arial"/>
              </a:rPr>
              <a:t>, 2012)</a:t>
            </a:r>
            <a:endParaRPr lang="en-GB" sz="1000">
              <a:solidFill>
                <a:schemeClr val="tx1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A5B90D-9A63-4217-A0F5-A0D09145F312}"/>
              </a:ext>
            </a:extLst>
          </p:cNvPr>
          <p:cNvSpPr/>
          <p:nvPr/>
        </p:nvSpPr>
        <p:spPr>
          <a:xfrm>
            <a:off x="3146206" y="823397"/>
            <a:ext cx="2258444" cy="1145027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19BD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a filter through which new phenomenon are interpreted 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(</a:t>
            </a:r>
            <a:r>
              <a:rPr lang="en-GB" sz="1000">
                <a:solidFill>
                  <a:schemeClr val="tx1"/>
                </a:solidFill>
                <a:latin typeface="Arial"/>
                <a:cs typeface="Arial"/>
              </a:rPr>
              <a:t>Van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 den Bergh, Ros and </a:t>
            </a:r>
            <a:r>
              <a:rPr lang="en-US" sz="1000" err="1">
                <a:solidFill>
                  <a:schemeClr val="tx1"/>
                </a:solidFill>
                <a:latin typeface="Arial"/>
                <a:cs typeface="Arial"/>
              </a:rPr>
              <a:t>Beijaard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, 2014)</a:t>
            </a:r>
            <a:endParaRPr lang="en-US" sz="1000">
              <a:solidFill>
                <a:schemeClr val="tx1"/>
              </a:solidFill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154A6F-D18E-4C19-A0EE-937087BD0E63}"/>
              </a:ext>
            </a:extLst>
          </p:cNvPr>
          <p:cNvSpPr/>
          <p:nvPr/>
        </p:nvSpPr>
        <p:spPr>
          <a:xfrm>
            <a:off x="5669643" y="2215039"/>
            <a:ext cx="2257683" cy="1148792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a limit to development 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(</a:t>
            </a:r>
            <a:r>
              <a:rPr lang="en-US" sz="1000" err="1">
                <a:solidFill>
                  <a:schemeClr val="tx1"/>
                </a:solidFill>
                <a:latin typeface="Arial"/>
                <a:cs typeface="Arial"/>
              </a:rPr>
              <a:t>Gamlem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, 2015)</a:t>
            </a:r>
            <a:endParaRPr lang="en-US" sz="1000">
              <a:solidFill>
                <a:schemeClr val="tx1"/>
              </a:solidFill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4F661C-63D0-460D-8408-AD3CA1CDD40A}"/>
              </a:ext>
            </a:extLst>
          </p:cNvPr>
          <p:cNvSpPr/>
          <p:nvPr/>
        </p:nvSpPr>
        <p:spPr>
          <a:xfrm>
            <a:off x="675694" y="3556834"/>
            <a:ext cx="2265770" cy="1149069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held in multiple systems or clusters which may conflict with each other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 (Buehl and Beck, 2015)</a:t>
            </a:r>
            <a:endParaRPr lang="en-US" sz="1000">
              <a:solidFill>
                <a:schemeClr val="tx1"/>
              </a:solidFill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970257-B7E8-439D-A4FC-73A4CD139685}"/>
              </a:ext>
            </a:extLst>
          </p:cNvPr>
          <p:cNvSpPr/>
          <p:nvPr/>
        </p:nvSpPr>
        <p:spPr>
          <a:xfrm>
            <a:off x="5682992" y="3556938"/>
            <a:ext cx="2249596" cy="1160503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E022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  <a:ea typeface="+mn-lt"/>
                <a:cs typeface="+mn-lt"/>
              </a:rPr>
              <a:t>a key factor in student engagement</a:t>
            </a:r>
            <a:r>
              <a:rPr lang="en-GB" sz="1000">
                <a:solidFill>
                  <a:schemeClr val="tx1"/>
                </a:solidFill>
                <a:ea typeface="+mn-lt"/>
                <a:cs typeface="+mn-lt"/>
              </a:rPr>
              <a:t> </a:t>
            </a:r>
            <a:endParaRPr lang="en-US" sz="1000">
              <a:solidFill>
                <a:schemeClr val="tx1"/>
              </a:solidFill>
              <a:ea typeface="+mn-lt"/>
              <a:cs typeface="+mn-lt"/>
            </a:endParaRPr>
          </a:p>
          <a:p>
            <a:pPr algn="ctr"/>
            <a:r>
              <a:rPr lang="en-GB" sz="1000">
                <a:solidFill>
                  <a:schemeClr val="tx1"/>
                </a:solidFill>
                <a:ea typeface="+mn-lt"/>
                <a:cs typeface="+mn-lt"/>
              </a:rPr>
              <a:t>(Price, Handley and Millar, 2011)</a:t>
            </a:r>
            <a:endParaRPr lang="en-US" sz="1000">
              <a:solidFill>
                <a:schemeClr val="tx1"/>
              </a:solidFill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7BBAD-91AF-4517-B588-96F8D227E4E6}"/>
              </a:ext>
            </a:extLst>
          </p:cNvPr>
          <p:cNvSpPr/>
          <p:nvPr/>
        </p:nvSpPr>
        <p:spPr>
          <a:xfrm>
            <a:off x="3159851" y="2215505"/>
            <a:ext cx="2265770" cy="1149069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resistant to change </a:t>
            </a:r>
            <a:endParaRPr lang="en-US" sz="100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(Evans, 2013)</a:t>
            </a:r>
            <a:endParaRPr lang="en-US" sz="1000">
              <a:solidFill>
                <a:schemeClr val="tx1"/>
              </a:solidFill>
              <a:ea typeface="+mn-lt"/>
              <a:cs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B3F681-6775-40A1-AD5E-9044189B5EF2}"/>
              </a:ext>
            </a:extLst>
          </p:cNvPr>
          <p:cNvSpPr/>
          <p:nvPr/>
        </p:nvSpPr>
        <p:spPr>
          <a:xfrm>
            <a:off x="5670533" y="824163"/>
            <a:ext cx="2265770" cy="1149069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19BD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instrumental in defining tasks and decision making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 (</a:t>
            </a:r>
            <a:r>
              <a:rPr lang="en-US" sz="1000" err="1">
                <a:solidFill>
                  <a:schemeClr val="tx1"/>
                </a:solidFill>
                <a:latin typeface="Arial"/>
                <a:cs typeface="Arial"/>
              </a:rPr>
              <a:t>Basturkmen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, 2012)</a:t>
            </a:r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520A3E-480F-0BB1-4B59-DA7373B02281}"/>
              </a:ext>
            </a:extLst>
          </p:cNvPr>
          <p:cNvSpPr/>
          <p:nvPr/>
        </p:nvSpPr>
        <p:spPr>
          <a:xfrm>
            <a:off x="3153498" y="3556316"/>
            <a:ext cx="2265770" cy="1149069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dynamic, situated and emergent in line with  socio-constructivist views of education in general 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(Skott, 2015)</a:t>
            </a:r>
            <a:endParaRPr lang="en-US" sz="1000">
              <a:solidFill>
                <a:schemeClr val="tx1"/>
              </a:solidFill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7558D8-5780-E831-E4E4-EAA4651F9A6D}"/>
              </a:ext>
            </a:extLst>
          </p:cNvPr>
          <p:cNvSpPr/>
          <p:nvPr/>
        </p:nvSpPr>
        <p:spPr>
          <a:xfrm>
            <a:off x="674914" y="2215963"/>
            <a:ext cx="2265770" cy="1149069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often unconscious operators</a:t>
            </a:r>
            <a:r>
              <a:rPr lang="en-US" sz="1000">
                <a:solidFill>
                  <a:schemeClr val="tx1"/>
                </a:solidFill>
                <a:latin typeface="Arial"/>
                <a:cs typeface="Arial"/>
              </a:rPr>
              <a:t> (Borg, 2006)</a:t>
            </a:r>
            <a:endParaRPr lang="en-US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90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3E593A-D581-4CF3-BA50-E0F91E764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6" y="274639"/>
            <a:ext cx="7908670" cy="1012210"/>
          </a:xfrm>
        </p:spPr>
        <p:txBody>
          <a:bodyPr lIns="91440" tIns="45720" rIns="91440" bIns="45720" anchor="t"/>
          <a:lstStyle/>
          <a:p>
            <a:r>
              <a:rPr lang="en-GB"/>
              <a:t>Surfacing our beliefs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4147CE-CE74-4425-8AF4-93D19CFCF60C}"/>
              </a:ext>
            </a:extLst>
          </p:cNvPr>
          <p:cNvSpPr/>
          <p:nvPr/>
        </p:nvSpPr>
        <p:spPr>
          <a:xfrm>
            <a:off x="1532613" y="1467999"/>
            <a:ext cx="5394169" cy="2225309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19BD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>
                <a:solidFill>
                  <a:srgbClr val="333333"/>
                </a:solidFill>
                <a:latin typeface="Segoe UI"/>
                <a:cs typeface="Segoe UI"/>
              </a:rPr>
              <a:t>4-word pedagogies</a:t>
            </a:r>
          </a:p>
          <a:p>
            <a:endParaRPr lang="en-US" sz="2000" b="1">
              <a:solidFill>
                <a:srgbClr val="333333"/>
              </a:solidFill>
              <a:latin typeface="Segoe UI"/>
              <a:cs typeface="Segoe UI"/>
            </a:endParaRPr>
          </a:p>
          <a:p>
            <a:r>
              <a:rPr lang="en-US" sz="2000" b="1">
                <a:solidFill>
                  <a:srgbClr val="333333"/>
                </a:solidFill>
                <a:latin typeface="Segoe UI"/>
                <a:cs typeface="Segoe UI"/>
              </a:rPr>
              <a:t>Help others help themselves</a:t>
            </a:r>
          </a:p>
          <a:p>
            <a:endParaRPr lang="en-US" sz="2000" b="1">
              <a:solidFill>
                <a:srgbClr val="333333"/>
              </a:solidFill>
              <a:latin typeface="Segoe UI"/>
              <a:cs typeface="Segoe UI"/>
            </a:endParaRPr>
          </a:p>
          <a:p>
            <a:r>
              <a:rPr lang="en-US" sz="2000" b="1">
                <a:solidFill>
                  <a:srgbClr val="333333"/>
                </a:solidFill>
                <a:latin typeface="Segoe UI"/>
                <a:cs typeface="Segoe UI"/>
              </a:rPr>
              <a:t>Let go, create opportunities </a:t>
            </a:r>
          </a:p>
        </p:txBody>
      </p:sp>
    </p:spTree>
    <p:extLst>
      <p:ext uri="{BB962C8B-B14F-4D97-AF65-F5344CB8AC3E}">
        <p14:creationId xmlns:p14="http://schemas.microsoft.com/office/powerpoint/2010/main" val="455939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3E593A-D581-4CF3-BA50-E0F91E764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6" y="274639"/>
            <a:ext cx="7908670" cy="1012210"/>
          </a:xfrm>
        </p:spPr>
        <p:txBody>
          <a:bodyPr lIns="91440" tIns="45720" rIns="91440" bIns="45720" anchor="t"/>
          <a:lstStyle/>
          <a:p>
            <a:r>
              <a:rPr lang="en-GB"/>
              <a:t>Context: The Centre’s Principles</a:t>
            </a:r>
          </a:p>
        </p:txBody>
      </p:sp>
      <p:pic>
        <p:nvPicPr>
          <p:cNvPr id="2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691041E8-919E-535C-704D-E5719AB25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94" y="1286849"/>
            <a:ext cx="7466681" cy="3414054"/>
          </a:xfrm>
          <a:prstGeom prst="rect">
            <a:avLst/>
          </a:prstGeom>
          <a:ln w="38100">
            <a:solidFill>
              <a:srgbClr val="E02299"/>
            </a:solidFill>
          </a:ln>
        </p:spPr>
      </p:pic>
    </p:spTree>
    <p:extLst>
      <p:ext uri="{BB962C8B-B14F-4D97-AF65-F5344CB8AC3E}">
        <p14:creationId xmlns:p14="http://schemas.microsoft.com/office/powerpoint/2010/main" val="2712996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3E593A-D581-4CF3-BA50-E0F91E764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6" y="274639"/>
            <a:ext cx="7908670" cy="1012210"/>
          </a:xfrm>
        </p:spPr>
        <p:txBody>
          <a:bodyPr lIns="91440" tIns="45720" rIns="91440" bIns="45720" anchor="t"/>
          <a:lstStyle/>
          <a:p>
            <a:r>
              <a:rPr lang="en-GB"/>
              <a:t>Context: The Centre’s Vision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4147CE-CE74-4425-8AF4-93D19CFCF60C}"/>
              </a:ext>
            </a:extLst>
          </p:cNvPr>
          <p:cNvSpPr/>
          <p:nvPr/>
        </p:nvSpPr>
        <p:spPr>
          <a:xfrm>
            <a:off x="496833" y="1367555"/>
            <a:ext cx="7522374" cy="3420386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>
                <a:solidFill>
                  <a:srgbClr val="333333"/>
                </a:solidFill>
                <a:latin typeface="Segoe UI"/>
                <a:cs typeface="Segoe UI"/>
              </a:rPr>
              <a:t>Our vision</a:t>
            </a:r>
          </a:p>
          <a:p>
            <a:r>
              <a:rPr lang="en-US" sz="2000" b="1">
                <a:solidFill>
                  <a:srgbClr val="333333"/>
                </a:solidFill>
                <a:latin typeface="Segoe UI"/>
                <a:cs typeface="Segoe UI"/>
              </a:rPr>
              <a:t>To be a cutting-edge Centre that works with all individuals to develop their communication in academic contexts.  </a:t>
            </a:r>
          </a:p>
          <a:p>
            <a:endParaRPr lang="en-US" sz="2000" b="1">
              <a:solidFill>
                <a:srgbClr val="333333"/>
              </a:solidFill>
              <a:latin typeface="Segoe UI"/>
              <a:cs typeface="Segoe UI"/>
            </a:endParaRPr>
          </a:p>
          <a:p>
            <a:pPr>
              <a:buChar char="•"/>
            </a:pPr>
            <a:r>
              <a:rPr lang="en-US" sz="2000">
                <a:solidFill>
                  <a:srgbClr val="333333"/>
                </a:solidFill>
                <a:latin typeface="Segoe UI"/>
                <a:cs typeface="Segoe UI"/>
              </a:rPr>
              <a:t>Developing and sharing expertise</a:t>
            </a:r>
          </a:p>
          <a:p>
            <a:pPr>
              <a:buChar char="•"/>
            </a:pPr>
            <a:r>
              <a:rPr lang="en-US" sz="2000">
                <a:solidFill>
                  <a:srgbClr val="333333"/>
                </a:solidFill>
                <a:latin typeface="Segoe UI"/>
                <a:cs typeface="Segoe UI"/>
              </a:rPr>
              <a:t>Transforming individuals </a:t>
            </a:r>
          </a:p>
          <a:p>
            <a:pPr>
              <a:buChar char="•"/>
            </a:pPr>
            <a:r>
              <a:rPr lang="en-US" sz="2000">
                <a:solidFill>
                  <a:srgbClr val="333333"/>
                </a:solidFill>
                <a:latin typeface="Segoe UI"/>
                <a:cs typeface="Segoe UI"/>
              </a:rPr>
              <a:t>Communicating across boundaries </a:t>
            </a:r>
          </a:p>
          <a:p>
            <a:pPr>
              <a:buChar char="•"/>
            </a:pPr>
            <a:r>
              <a:rPr lang="en-US" sz="2000">
                <a:solidFill>
                  <a:srgbClr val="333333"/>
                </a:solidFill>
                <a:latin typeface="Segoe UI"/>
                <a:cs typeface="Segoe UI"/>
              </a:rPr>
              <a:t>Informing research and research-informed</a:t>
            </a:r>
          </a:p>
          <a:p>
            <a:pPr>
              <a:buChar char="•"/>
            </a:pPr>
            <a:r>
              <a:rPr lang="en-US" sz="2000">
                <a:solidFill>
                  <a:srgbClr val="333333"/>
                </a:solidFill>
                <a:latin typeface="Segoe UI"/>
                <a:cs typeface="Segoe UI"/>
              </a:rPr>
              <a:t>Putting our principles into practice </a:t>
            </a:r>
          </a:p>
        </p:txBody>
      </p:sp>
    </p:spTree>
    <p:extLst>
      <p:ext uri="{BB962C8B-B14F-4D97-AF65-F5344CB8AC3E}">
        <p14:creationId xmlns:p14="http://schemas.microsoft.com/office/powerpoint/2010/main" val="693459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3E593A-D581-4CF3-BA50-E0F91E764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6" y="274639"/>
            <a:ext cx="7908670" cy="1012210"/>
          </a:xfrm>
        </p:spPr>
        <p:txBody>
          <a:bodyPr lIns="91440" tIns="45720" rIns="91440" bIns="45720" anchor="t"/>
          <a:lstStyle/>
          <a:p>
            <a:r>
              <a:rPr lang="en-GB"/>
              <a:t>Principled eclecticism</a:t>
            </a:r>
            <a:endParaRPr lang="en-GB" b="0"/>
          </a:p>
          <a:p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4F661C-63D0-460D-8408-AD3CA1CDD40A}"/>
              </a:ext>
            </a:extLst>
          </p:cNvPr>
          <p:cNvSpPr/>
          <p:nvPr/>
        </p:nvSpPr>
        <p:spPr>
          <a:xfrm>
            <a:off x="221987" y="1075045"/>
            <a:ext cx="2250993" cy="3150445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rial"/>
                <a:cs typeface="Arial"/>
              </a:rPr>
              <a:t>Choice of 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Arial"/>
                <a:cs typeface="Arial"/>
              </a:rPr>
              <a:t>activities, 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Arial"/>
                <a:cs typeface="Arial"/>
              </a:rPr>
              <a:t>modes, 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Arial"/>
                <a:cs typeface="Arial"/>
              </a:rPr>
              <a:t>theories, </a:t>
            </a:r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Arial"/>
                <a:cs typeface="Arial"/>
              </a:rPr>
              <a:t>time, 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Arial"/>
                <a:cs typeface="Arial"/>
              </a:rPr>
              <a:t>strands, </a:t>
            </a:r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Arial"/>
                <a:cs typeface="Arial"/>
              </a:rPr>
              <a:t>interactions</a:t>
            </a:r>
            <a:endParaRPr lang="en-US" sz="2400" dirty="0">
              <a:solidFill>
                <a:schemeClr val="tx1"/>
              </a:solidFill>
              <a:cs typeface="Calibri"/>
            </a:endParaRPr>
          </a:p>
        </p:txBody>
      </p:sp>
      <p:pic>
        <p:nvPicPr>
          <p:cNvPr id="13" name="Picture 1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5FCB084-4A77-A396-A15E-50720AD6B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1" y="914400"/>
            <a:ext cx="6155053" cy="2542570"/>
          </a:xfrm>
          <a:prstGeom prst="rect">
            <a:avLst/>
          </a:prstGeom>
        </p:spPr>
      </p:pic>
      <p:pic>
        <p:nvPicPr>
          <p:cNvPr id="15" name="Picture 14" descr="Text, table&#10;&#10;Description automatically generated">
            <a:extLst>
              <a:ext uri="{FF2B5EF4-FFF2-40B4-BE49-F238E27FC236}">
                <a16:creationId xmlns:a16="http://schemas.microsoft.com/office/drawing/2014/main" id="{916777AB-26A8-75FC-C40C-F5AA8175D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539" y="1926610"/>
            <a:ext cx="6155052" cy="3063174"/>
          </a:xfrm>
          <a:prstGeom prst="rect">
            <a:avLst/>
          </a:prstGeom>
        </p:spPr>
      </p:pic>
      <p:pic>
        <p:nvPicPr>
          <p:cNvPr id="17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6609843-010A-037E-C5F4-CB4550233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040" y="2522082"/>
            <a:ext cx="6081973" cy="246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7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3E593A-D581-4CF3-BA50-E0F91E764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6" y="274639"/>
            <a:ext cx="7908670" cy="1012210"/>
          </a:xfrm>
        </p:spPr>
        <p:txBody>
          <a:bodyPr lIns="91440" tIns="45720" rIns="91440" bIns="45720" anchor="t"/>
          <a:lstStyle/>
          <a:p>
            <a:r>
              <a:rPr lang="en-GB"/>
              <a:t>Strands (coherence)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4147CE-CE74-4425-8AF4-93D19CFCF60C}"/>
              </a:ext>
            </a:extLst>
          </p:cNvPr>
          <p:cNvSpPr/>
          <p:nvPr/>
        </p:nvSpPr>
        <p:spPr>
          <a:xfrm>
            <a:off x="674858" y="2129105"/>
            <a:ext cx="2265770" cy="1247603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100">
                <a:solidFill>
                  <a:schemeClr val="tx1"/>
                </a:solidFill>
              </a:rPr>
              <a:t>Materials Development (&amp; Delivery - 'catch all')</a:t>
            </a:r>
            <a:endParaRPr lang="en-GB" sz="2100">
              <a:solidFill>
                <a:schemeClr val="tx1"/>
              </a:solidFill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A5B90D-9A63-4217-A0F5-A0D09145F312}"/>
              </a:ext>
            </a:extLst>
          </p:cNvPr>
          <p:cNvSpPr/>
          <p:nvPr/>
        </p:nvSpPr>
        <p:spPr>
          <a:xfrm>
            <a:off x="3146206" y="808744"/>
            <a:ext cx="2265770" cy="1173805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B19F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</a:rPr>
              <a:t>Teaching with Technology</a:t>
            </a:r>
            <a:endParaRPr lang="en-GB" sz="2400">
              <a:solidFill>
                <a:schemeClr val="tx1"/>
              </a:solidFill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154A6F-D18E-4C19-A0EE-937087BD0E63}"/>
              </a:ext>
            </a:extLst>
          </p:cNvPr>
          <p:cNvSpPr/>
          <p:nvPr/>
        </p:nvSpPr>
        <p:spPr>
          <a:xfrm>
            <a:off x="5674076" y="2178128"/>
            <a:ext cx="2265770" cy="1227310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</a:rPr>
              <a:t>Assessment &amp; Feedback</a:t>
            </a:r>
            <a:endParaRPr lang="en-GB" sz="2400">
              <a:solidFill>
                <a:schemeClr val="tx1"/>
              </a:solidFill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4F661C-63D0-460D-8408-AD3CA1CDD40A}"/>
              </a:ext>
            </a:extLst>
          </p:cNvPr>
          <p:cNvSpPr/>
          <p:nvPr/>
        </p:nvSpPr>
        <p:spPr>
          <a:xfrm>
            <a:off x="675694" y="3556834"/>
            <a:ext cx="2265770" cy="1164317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</a:rPr>
              <a:t>Scholarship aka Research &amp; Publications</a:t>
            </a:r>
            <a:endParaRPr lang="en-GB" sz="2400">
              <a:solidFill>
                <a:schemeClr val="tx1"/>
              </a:solidFill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970257-B7E8-439D-A4FC-73A4CD139685}"/>
              </a:ext>
            </a:extLst>
          </p:cNvPr>
          <p:cNvSpPr/>
          <p:nvPr/>
        </p:nvSpPr>
        <p:spPr>
          <a:xfrm>
            <a:off x="3146206" y="2139149"/>
            <a:ext cx="2265770" cy="1276333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F51D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</a:rPr>
              <a:t>Accreditation</a:t>
            </a:r>
            <a:endParaRPr lang="en-GB" sz="2400">
              <a:solidFill>
                <a:schemeClr val="tx1"/>
              </a:solidFill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7BBAD-91AF-4517-B588-96F8D227E4E6}"/>
              </a:ext>
            </a:extLst>
          </p:cNvPr>
          <p:cNvSpPr/>
          <p:nvPr/>
        </p:nvSpPr>
        <p:spPr>
          <a:xfrm>
            <a:off x="676452" y="832583"/>
            <a:ext cx="2265770" cy="1149069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</a:rPr>
              <a:t>Special Interest Groups (SIGs)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B3F681-6775-40A1-AD5E-9044189B5EF2}"/>
              </a:ext>
            </a:extLst>
          </p:cNvPr>
          <p:cNvSpPr/>
          <p:nvPr/>
        </p:nvSpPr>
        <p:spPr>
          <a:xfrm>
            <a:off x="5655880" y="799739"/>
            <a:ext cx="2265770" cy="122731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800">
                <a:solidFill>
                  <a:schemeClr val="tx1"/>
                </a:solidFill>
              </a:rPr>
              <a:t>Staff suggestions &amp; requests – to feed into all strands </a:t>
            </a:r>
            <a:endParaRPr lang="en-GB" sz="1800">
              <a:solidFill>
                <a:schemeClr val="tx1"/>
              </a:solidFill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520A3E-480F-0BB1-4B59-DA7373B02281}"/>
              </a:ext>
            </a:extLst>
          </p:cNvPr>
          <p:cNvSpPr/>
          <p:nvPr/>
        </p:nvSpPr>
        <p:spPr>
          <a:xfrm>
            <a:off x="5703682" y="3556316"/>
            <a:ext cx="2265770" cy="1164317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B19F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</a:rPr>
              <a:t>Wellbeing</a:t>
            </a:r>
            <a:endParaRPr lang="en-US" sz="2400">
              <a:solidFill>
                <a:schemeClr val="tx1"/>
              </a:solidFill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7558D8-5780-E831-E4E4-EAA4651F9A6D}"/>
              </a:ext>
            </a:extLst>
          </p:cNvPr>
          <p:cNvSpPr/>
          <p:nvPr/>
        </p:nvSpPr>
        <p:spPr>
          <a:xfrm>
            <a:off x="3111569" y="3572082"/>
            <a:ext cx="2265770" cy="1149069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</a:rPr>
              <a:t>Learning Leadership</a:t>
            </a:r>
            <a:endParaRPr lang="en-US" sz="1050">
              <a:solidFill>
                <a:schemeClr val="tx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205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3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3E593A-D581-4CF3-BA50-E0F91E764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33" y="274639"/>
            <a:ext cx="7954724" cy="993775"/>
          </a:xfrm>
        </p:spPr>
        <p:txBody>
          <a:bodyPr/>
          <a:lstStyle/>
          <a:p>
            <a:r>
              <a:rPr lang="en-GB"/>
              <a:t>External opportunities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96ECBD6-FD3C-44EF-A69B-0A1B1EE16C18}"/>
              </a:ext>
            </a:extLst>
          </p:cNvPr>
          <p:cNvSpPr/>
          <p:nvPr/>
        </p:nvSpPr>
        <p:spPr>
          <a:xfrm>
            <a:off x="265572" y="1615154"/>
            <a:ext cx="3779626" cy="2319714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</a:rPr>
              <a:t>Within the University:</a:t>
            </a:r>
            <a:endParaRPr lang="en-GB" sz="2400" b="1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en-GB" sz="2400">
                <a:solidFill>
                  <a:schemeClr val="tx1"/>
                </a:solidFill>
              </a:rPr>
              <a:t>Teaching &amp; Learning</a:t>
            </a:r>
            <a:endParaRPr lang="en-GB" sz="2400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en-GB" sz="2400">
                <a:solidFill>
                  <a:schemeClr val="tx1"/>
                </a:solidFill>
                <a:cs typeface="Calibri"/>
              </a:rPr>
              <a:t>Digital Educaton</a:t>
            </a:r>
          </a:p>
          <a:p>
            <a:pPr algn="ctr"/>
            <a:r>
              <a:rPr lang="en-GB" sz="2400">
                <a:solidFill>
                  <a:schemeClr val="tx1"/>
                </a:solidFill>
                <a:cs typeface="Calibri"/>
              </a:rPr>
              <a:t>HEA Accreditation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4F8B6B7-A960-46D2-AB2C-26214C517914}"/>
              </a:ext>
            </a:extLst>
          </p:cNvPr>
          <p:cNvSpPr/>
          <p:nvPr/>
        </p:nvSpPr>
        <p:spPr>
          <a:xfrm>
            <a:off x="4444119" y="1618664"/>
            <a:ext cx="3629831" cy="2311756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  <a:cs typeface="Calibri"/>
              </a:rPr>
              <a:t>Outside the University:</a:t>
            </a:r>
            <a:endParaRPr lang="en-GB" sz="2400" b="1">
              <a:solidFill>
                <a:schemeClr val="tx1"/>
              </a:solidFill>
            </a:endParaRPr>
          </a:p>
          <a:p>
            <a:pPr algn="ctr"/>
            <a:r>
              <a:rPr lang="en-GB" sz="2400">
                <a:solidFill>
                  <a:schemeClr val="tx1"/>
                </a:solidFill>
              </a:rPr>
              <a:t>Professional Organisations</a:t>
            </a:r>
          </a:p>
          <a:p>
            <a:pPr algn="ctr"/>
            <a:r>
              <a:rPr lang="en-GB" sz="2400">
                <a:solidFill>
                  <a:schemeClr val="tx1"/>
                </a:solidFill>
                <a:cs typeface="Calibri"/>
              </a:rPr>
              <a:t>Conferences &amp; workshops</a:t>
            </a:r>
          </a:p>
          <a:p>
            <a:pPr algn="ctr"/>
            <a:r>
              <a:rPr lang="en-GB" sz="2400">
                <a:solidFill>
                  <a:schemeClr val="tx1"/>
                </a:solidFill>
                <a:cs typeface="Calibri"/>
              </a:rPr>
              <a:t>Formal courses</a:t>
            </a:r>
          </a:p>
        </p:txBody>
      </p:sp>
    </p:spTree>
    <p:extLst>
      <p:ext uri="{BB962C8B-B14F-4D97-AF65-F5344CB8AC3E}">
        <p14:creationId xmlns:p14="http://schemas.microsoft.com/office/powerpoint/2010/main" val="3402666180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y of Bristol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MALL Centre_for_Academic_Language_and_Development_Powerpoint_Template" id="{9CDDA3E3-7EF7-40DC-B609-92E4BA06EC50}" vid="{1A29E2BA-629A-4914-B89C-C4FCB01AE1BE}"/>
    </a:ext>
  </a:extLst>
</a:theme>
</file>

<file path=ppt/theme/theme2.xml><?xml version="1.0" encoding="utf-8"?>
<a:theme xmlns:a="http://schemas.openxmlformats.org/drawingml/2006/main" name="University of Bristol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arge" id="{1AA61925-C5AE-4B08-87F1-4971C0B1D89A}" vid="{0C856356-3D4B-4AEE-A489-8166377472D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70B2AB7-16AC-6B45-BADE-722717CFC8BC}" vid="{54D892B4-A250-F647-B8CF-B8386C64B07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2adda40-3d40-46db-b4f7-f7fd55ead782">
      <UserInfo>
        <DisplayName/>
        <AccountId xsi:nil="true"/>
        <AccountType/>
      </UserInfo>
    </SharedWithUsers>
    <x3nc xmlns="8c2901b1-cba2-4582-b304-388ee9293738">
      <Value>misc</Value>
    </x3nc>
    <ProgrammeUnit xmlns="8c2901b1-cba2-4582-b304-388ee9293738">
      <Value>n/a</Value>
    </ProgrammeUnit>
    <TaxCatchAll xmlns="edb9d0e4-5370-4cfb-9e4e-bdf6de379f60" xsi:nil="true"/>
    <lcf76f155ced4ddcb4097134ff3c332f xmlns="8c2901b1-cba2-4582-b304-388ee9293738">
      <Terms xmlns="http://schemas.microsoft.com/office/infopath/2007/PartnerControls"/>
    </lcf76f155ced4ddcb4097134ff3c332f>
    <For_x0020_archive xmlns="8c2901b1-cba2-4582-b304-388ee9293738">false</For_x0020_archive>
    <Academic_x0020_year xmlns="8c2901b1-cba2-4582-b304-388ee9293738">
      <Value>2018/19</Value>
    </Academic_x0020_year>
    <Target_x0020_Audiences xmlns="8c2901b1-cba2-4582-b304-388ee9293738" xsi:nil="true"/>
    <MediaLengthInSeconds xmlns="8c2901b1-cba2-4582-b304-388ee929373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B092CA6178A64996988498375E00CF" ma:contentTypeVersion="25" ma:contentTypeDescription="Create a new document." ma:contentTypeScope="" ma:versionID="55d8d1e15b5d00322b4aa7a9ee772333">
  <xsd:schema xmlns:xsd="http://www.w3.org/2001/XMLSchema" xmlns:xs="http://www.w3.org/2001/XMLSchema" xmlns:p="http://schemas.microsoft.com/office/2006/metadata/properties" xmlns:ns1="8c2901b1-cba2-4582-b304-388ee9293738" xmlns:ns3="52adda40-3d40-46db-b4f7-f7fd55ead782" xmlns:ns4="edb9d0e4-5370-4cfb-9e4e-bdf6de379f60" targetNamespace="http://schemas.microsoft.com/office/2006/metadata/properties" ma:root="true" ma:fieldsID="62918779f0ca0ec70347faf92a5d1000" ns1:_="" ns3:_="" ns4:_="">
    <xsd:import namespace="8c2901b1-cba2-4582-b304-388ee9293738"/>
    <xsd:import namespace="52adda40-3d40-46db-b4f7-f7fd55ead782"/>
    <xsd:import namespace="edb9d0e4-5370-4cfb-9e4e-bdf6de379f60"/>
    <xsd:element name="properties">
      <xsd:complexType>
        <xsd:sequence>
          <xsd:element name="documentManagement">
            <xsd:complexType>
              <xsd:all>
                <xsd:element ref="ns1:x3nc" minOccurs="0"/>
                <xsd:element ref="ns1:Academic_x0020_year" minOccurs="0"/>
                <xsd:element ref="ns1:ProgrammeUnit" minOccurs="0"/>
                <xsd:element ref="ns1:For_x0020_archive" minOccurs="0"/>
                <xsd:element ref="ns1:Target_x0020_Audiences" minOccurs="0"/>
                <xsd:element ref="ns1:MediaServiceMetadata" minOccurs="0"/>
                <xsd:element ref="ns1:MediaServiceFastMetadata" minOccurs="0"/>
                <xsd:element ref="ns3:SharedWithUsers" minOccurs="0"/>
                <xsd:element ref="ns3:SharedWithDetails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1:MediaServiceGenerationTime" minOccurs="0"/>
                <xsd:element ref="ns1:MediaServiceEventHashCode" minOccurs="0"/>
                <xsd:element ref="ns1:MediaServiceAutoKeyPoints" minOccurs="0"/>
                <xsd:element ref="ns1:MediaServiceKeyPoints" minOccurs="0"/>
                <xsd:element ref="ns1:MediaLengthInSeconds" minOccurs="0"/>
                <xsd:element ref="ns1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2901b1-cba2-4582-b304-388ee9293738" elementFormDefault="qualified">
    <xsd:import namespace="http://schemas.microsoft.com/office/2006/documentManagement/types"/>
    <xsd:import namespace="http://schemas.microsoft.com/office/infopath/2007/PartnerControls"/>
    <xsd:element name="x3nc" ma:index="0" nillable="true" ma:displayName="TAG" ma:default="misc" ma:description="Work area such as HR, Finance, Stratgey etc." ma:format="Dropdown" ma:internalName="x3nc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dmin"/>
                    <xsd:enumeration value="Budget"/>
                    <xsd:enumeration value="Compliance"/>
                    <xsd:enumeration value="Costing"/>
                    <xsd:enumeration value="Finance"/>
                    <xsd:enumeration value="Grievances"/>
                    <xsd:enumeration value="HPT_staff"/>
                    <xsd:enumeration value="IFP_project"/>
                    <xsd:enumeration value="IPP"/>
                    <xsd:enumeration value="JobDescription"/>
                    <xsd:enumeration value="Leave_Absence_Maternity"/>
                    <xsd:enumeration value="Management"/>
                    <xsd:enumeration value="Org_Structure"/>
                    <xsd:enumeration value="People&amp;HR"/>
                    <xsd:enumeration value="Policy"/>
                    <xsd:enumeration value="Procedure"/>
                    <xsd:enumeration value="Professional_Services"/>
                    <xsd:enumeration value="Recruitment"/>
                    <xsd:enumeration value="Review&amp;Performance"/>
                    <xsd:enumeration value="Staff_survey"/>
                    <xsd:enumeration value="Strategy"/>
                    <xsd:enumeration value="Teaching"/>
                    <xsd:enumeration value="Teaching_team"/>
                    <xsd:enumeration value="WAM"/>
                    <xsd:enumeration value="misc"/>
                  </xsd:restriction>
                </xsd:simpleType>
              </xsd:element>
            </xsd:sequence>
          </xsd:extension>
        </xsd:complexContent>
      </xsd:complexType>
    </xsd:element>
    <xsd:element name="Academic_x0020_year" ma:index="1" nillable="true" ma:displayName="Academic year" ma:default="2018/19" ma:format="Dropdown" ma:internalName="Academic_x0020_yea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2015/16"/>
                    <xsd:enumeration value="2016/17"/>
                    <xsd:enumeration value="2017/18"/>
                    <xsd:enumeration value="2018/19"/>
                    <xsd:enumeration value="2019/20"/>
                    <xsd:enumeration value="Current"/>
                  </xsd:restriction>
                </xsd:simpleType>
              </xsd:element>
            </xsd:sequence>
          </xsd:extension>
        </xsd:complexContent>
      </xsd:complexType>
    </xsd:element>
    <xsd:element name="ProgrammeUnit" ma:index="4" nillable="true" ma:displayName="ProgrammeUnit" ma:default="n/a" ma:internalName="ProgrammeUnit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LEAD"/>
                    <xsd:enumeration value="ALL (UG)"/>
                    <xsd:enumeration value="ALL (PG)"/>
                    <xsd:enumeration value="REAL"/>
                    <xsd:enumeration value="IFP"/>
                    <xsd:enumeration value="BALL"/>
                    <xsd:enumeration value="Bu2B"/>
                    <xsd:enumeration value="PS(general)"/>
                    <xsd:enumeration value="PS6"/>
                    <xsd:enumeration value="PS10"/>
                    <xsd:enumeration value="GUFE"/>
                    <xsd:enumeration value="n/a"/>
                  </xsd:restriction>
                </xsd:simpleType>
              </xsd:element>
            </xsd:sequence>
          </xsd:extension>
        </xsd:complexContent>
      </xsd:complexType>
    </xsd:element>
    <xsd:element name="For_x0020_archive" ma:index="5" nillable="true" ma:displayName="For archive" ma:default="0" ma:format="Dropdown" ma:internalName="For_x0020_archive">
      <xsd:simpleType>
        <xsd:restriction base="dms:Boolean"/>
      </xsd:simpleType>
    </xsd:element>
    <xsd:element name="Target_x0020_Audiences" ma:index="6" nillable="true" ma:displayName="Target Audiences" ma:internalName="Target_x0020_Audiences">
      <xsd:simpleType>
        <xsd:restriction base="dms:Unknown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dd084387-097e-4aef-8f33-0dee7b0eb5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adda40-3d40-46db-b4f7-f7fd55ead78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b9d0e4-5370-4cfb-9e4e-bdf6de379f60" elementFormDefault="qualified">
    <xsd:import namespace="http://schemas.microsoft.com/office/2006/documentManagement/types"/>
    <xsd:import namespace="http://schemas.microsoft.com/office/infopath/2007/PartnerControls"/>
    <xsd:element name="TaxCatchAll" ma:index="28" nillable="true" ma:displayName="Taxonomy Catch All Column" ma:hidden="true" ma:list="{cb2f3e2b-31ef-4252-acd2-b6b12b4dd9ab}" ma:internalName="TaxCatchAll" ma:showField="CatchAllData" ma:web="52adda40-3d40-46db-b4f7-f7fd55ead7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0E80B5-FFC9-45DB-8842-39D548448A29}">
  <ds:schemaRefs>
    <ds:schemaRef ds:uri="52adda40-3d40-46db-b4f7-f7fd55ead782"/>
    <ds:schemaRef ds:uri="8c2901b1-cba2-4582-b304-388ee9293738"/>
    <ds:schemaRef ds:uri="edb9d0e4-5370-4cfb-9e4e-bdf6de379f6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66DAA52-935A-4A11-9CC0-4A1FEDFCAA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F37F62-90DB-463B-B67E-46BD0F79FE98}">
  <ds:schemaRefs>
    <ds:schemaRef ds:uri="52adda40-3d40-46db-b4f7-f7fd55ead782"/>
    <ds:schemaRef ds:uri="8c2901b1-cba2-4582-b304-388ee9293738"/>
    <ds:schemaRef ds:uri="edb9d0e4-5370-4cfb-9e4e-bdf6de379f6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SMALL_Accessible_CALD_Powerpoint_Template</Template>
  <TotalTime>0</TotalTime>
  <Words>2252</Words>
  <Application>Microsoft Office PowerPoint</Application>
  <PresentationFormat>On-screen Show (16:9)</PresentationFormat>
  <Paragraphs>173</Paragraphs>
  <Slides>22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University of Bristol Presentation</vt:lpstr>
      <vt:lpstr>University of Bristol Presentation</vt:lpstr>
      <vt:lpstr>Office Theme</vt:lpstr>
      <vt:lpstr>An ecological approach to teacher development   Maxine Gillway and Lisa Hanson  BALEAP PIM Sheffield Nov 2022 </vt:lpstr>
      <vt:lpstr>Beliefs in different contexts</vt:lpstr>
      <vt:lpstr>Beliefs are</vt:lpstr>
      <vt:lpstr>Surfacing our beliefs</vt:lpstr>
      <vt:lpstr>Context: The Centre’s Principles</vt:lpstr>
      <vt:lpstr>Context: The Centre’s Vision</vt:lpstr>
      <vt:lpstr>Principled eclecticism </vt:lpstr>
      <vt:lpstr>Strands (coherence)</vt:lpstr>
      <vt:lpstr>External opportunities</vt:lpstr>
      <vt:lpstr>Strands (coherence)</vt:lpstr>
      <vt:lpstr>The CPD “programme” -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Culture: Incline and Enable</vt:lpstr>
      <vt:lpstr>What teachers value</vt:lpstr>
      <vt:lpstr>Some questions to ponder/discuss 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ecological approach to teacher development   Maxine Gillway and Lisa Hanson  BALEAP PIM Sheffield Nov 2022 </dc:title>
  <dc:creator>Lisa Hanson</dc:creator>
  <cp:lastModifiedBy>Lisa Hanson</cp:lastModifiedBy>
  <cp:revision>10</cp:revision>
  <dcterms:created xsi:type="dcterms:W3CDTF">2022-10-27T15:18:50Z</dcterms:created>
  <dcterms:modified xsi:type="dcterms:W3CDTF">2022-11-09T16:15:17Z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0x010100ADB092CA6178A64996988498375E00CF</vt:lpwstr>
  </property>
  <property fmtid="{D5CDD505-2E9C-101B-9397-08002B2CF9AE}" pid="3" name="Order">
    <vt:r8>9470500</vt:r8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