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60" r:id="rId7"/>
    <p:sldId id="261" r:id="rId8"/>
    <p:sldId id="262" r:id="rId9"/>
    <p:sldId id="263" r:id="rId10"/>
    <p:sldId id="257" r:id="rId11"/>
    <p:sldId id="264" r:id="rId12"/>
    <p:sldId id="265" r:id="rId13"/>
    <p:sldId id="266" r:id="rId14"/>
    <p:sldId id="273" r:id="rId15"/>
    <p:sldId id="267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4"/>
    <p:restoredTop sz="94685"/>
  </p:normalViewPr>
  <p:slideViewPr>
    <p:cSldViewPr snapToGrid="0" snapToObjects="1">
      <p:cViewPr varScale="1">
        <p:scale>
          <a:sx n="39" d="100"/>
          <a:sy n="39" d="100"/>
        </p:scale>
        <p:origin x="200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8956-CF6D-6D6C-A643-94E8DA9E2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8494D-9280-455B-76FD-B3E766FAD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6D152-B230-8217-E3EB-10F3B540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7A49-DE68-914B-B961-EE1FAB9FE9BA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0276D-8742-EBB2-ACA0-D3DA95C9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02156-B356-B202-031A-0765DE5C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343-E80D-254D-B005-9376A3CA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36C8-19C4-6B60-6B40-63B6EBAF1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E9DA2-C3D4-CD03-ADD5-0A65BB593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21CE0-BC81-962B-C6F2-3379B499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7A49-DE68-914B-B961-EE1FAB9FE9BA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6B4D7-2132-3ECF-3CF2-CA1708F8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78383-61F1-0AD3-F2D4-1D0FBB63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343-E80D-254D-B005-9376A3CA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6D52A-AE42-1398-7296-8DC590474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8E05A-DB88-A118-8874-59EF8F0F1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626BF-E069-6D6C-A0C9-9617B636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7A49-DE68-914B-B961-EE1FAB9FE9BA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44A92-6DD8-A394-7CFF-D3D59A84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248F1-1C92-5413-A0F4-BFE5E645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343-E80D-254D-B005-9376A3CA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86B1-C4EA-CF9B-9E00-B5918098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B36E8-0D37-4465-9B7C-5922611FE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032AD-111B-A630-E0B2-7CC3D3DA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7A49-DE68-914B-B961-EE1FAB9FE9BA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17F52-6D81-5740-AD0C-0AEF38F5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F99FD-F9DF-BF3C-8169-F2055A06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343-E80D-254D-B005-9376A3CA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5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2DC2-1189-DB85-66B3-5CEB451D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26F8F-C791-D99F-F833-58BF163A1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9680F-7A15-0735-95FD-5856DB60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7A49-DE68-914B-B961-EE1FAB9FE9BA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88FF2-E750-A004-3F63-8BC4754F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015C7-09FD-96FC-8AC0-D8B75231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343-E80D-254D-B005-9376A3CA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8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0290C-F185-5D32-D282-384BE1F5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36C1C-0CB9-58F7-4344-633FBCA8C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5804D-D7AB-81A1-646E-473275379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7FC9A-6995-1C5C-B5FC-38927B80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7A49-DE68-914B-B961-EE1FAB9FE9BA}" type="datetimeFigureOut">
              <a:rPr lang="en-US" smtClean="0"/>
              <a:t>6/17/22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32B14-B05E-824C-EE3D-952C8699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6974B-6F27-E831-8C12-53DBF5E3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343-E80D-254D-B005-9376A3CA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62B2-9EE4-692C-837D-9BA50DC8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9241F-4E10-6015-D67D-D79AB4139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D4FAE-0379-1922-6412-7C12996F8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7800DB-E5F6-D7A4-8745-420D9BE88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B21A8-B92C-AF36-7BCF-C807F1132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BD32E-4176-B6F7-33F2-ABC4D844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7A49-DE68-914B-B961-EE1FAB9FE9BA}" type="datetimeFigureOut">
              <a:rPr lang="en-US" smtClean="0"/>
              <a:t>6/17/22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9193E4-20C5-537E-D5E1-62C2970C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140D80-4968-42EA-31E3-BA37517A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343-E80D-254D-B005-9376A3CA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C975-9664-77C5-3E0F-7CC6AD8C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C0E9B-A1D6-73D4-E95F-46A04ED5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7A49-DE68-914B-B961-EE1FAB9FE9BA}" type="datetimeFigureOut">
              <a:rPr lang="en-US" smtClean="0"/>
              <a:t>6/17/22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DDD8C-D3CA-F126-FC10-EA32764E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08FDF-5AA1-38C6-01C9-DCDC80FC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343-E80D-254D-B005-9376A3CA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81F0A-9516-1863-25E5-E74B0298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7A49-DE68-914B-B961-EE1FAB9FE9BA}" type="datetimeFigureOut">
              <a:rPr lang="en-US" smtClean="0"/>
              <a:t>6/17/22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B5127-088C-12E3-0C87-AEFB927D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9D953-8ACF-475B-B017-B6D2C306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343-E80D-254D-B005-9376A3CA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0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DBA2-8EC5-B509-A72E-56BACC72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791CC-6E51-0EEF-EE79-4C735FC4C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D0068-D330-3B90-B1EE-23D8C1D53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BCD09-8A22-622D-6DFC-05CA36BC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7A49-DE68-914B-B961-EE1FAB9FE9BA}" type="datetimeFigureOut">
              <a:rPr lang="en-US" smtClean="0"/>
              <a:t>6/17/22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F0DBC-F7FC-6D00-BB62-3ED896C2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50E56-2E3A-BDD4-DE18-A9E03267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343-E80D-254D-B005-9376A3CA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8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764F6-C513-18D7-E1ED-F203063C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BCC30-83E7-E741-68AE-F4E24F305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9977-AE43-7A11-6C75-F9AB2D3A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3A5CF-2EFB-6D6E-7C0F-D4578621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7A49-DE68-914B-B961-EE1FAB9FE9BA}" type="datetimeFigureOut">
              <a:rPr lang="en-US" smtClean="0"/>
              <a:t>6/17/22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7C973-1F74-9495-0964-DDC3F15E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4E26A-3E6A-717A-24C1-CBB42A19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343-E80D-254D-B005-9376A3CA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643FC-62B2-633B-ABDB-7D8E4C08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DDBE1-A0FB-AB5A-1DA6-B1E506B4C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E1A59-1AC7-C447-49B3-3B1C0E297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37A49-DE68-914B-B961-EE1FAB9FE9BA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D234B-1DAA-2780-276F-BB45A8EA3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ADB0-9FC2-78A7-394F-886698935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A343-E80D-254D-B005-9376A3CA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application, letter&#10;&#10;Description automatically generated">
            <a:extLst>
              <a:ext uri="{FF2B5EF4-FFF2-40B4-BE49-F238E27FC236}">
                <a16:creationId xmlns:a16="http://schemas.microsoft.com/office/drawing/2014/main" id="{2C3C8E31-8BE8-32D9-E4F6-52E666C1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65" y="1613647"/>
            <a:ext cx="9994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569B116-0CF0-0942-0E17-E7AF1E59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6" y="0"/>
            <a:ext cx="9768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9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D19783D4-9198-B7C3-15B2-1DA92220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794" y="0"/>
            <a:ext cx="9652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6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75C9B8D-A626-0461-3DC3-4930ED5C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95" y="0"/>
            <a:ext cx="9690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0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28C04A6-AE9E-9372-20B9-29F2C4F61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205" y="0"/>
            <a:ext cx="9755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55C2650-1CCB-3E2C-37B7-2431C75F7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65" y="0"/>
            <a:ext cx="9932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8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F7637A-8F83-B770-5337-1B61C617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95" y="0"/>
            <a:ext cx="9752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84646B9-4708-1D59-4CBC-2CE40A049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917" y="0"/>
            <a:ext cx="9746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12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56E212F-7D18-9913-874C-3C61F5881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28" y="0"/>
            <a:ext cx="9763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7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244D854-B242-7285-2DAD-A85E53C0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24" y="0"/>
            <a:ext cx="9709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2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F10164F8-991B-FC89-3E91-96873459B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1" y="0"/>
            <a:ext cx="9707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7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CDC9BB3-4817-C6C7-152A-B130B8F75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341" y="0"/>
            <a:ext cx="9757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6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CA890DC-BFEA-3F5C-A1D4-9E67633AD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61" y="0"/>
            <a:ext cx="9741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application, letter&#10;&#10;Description automatically generated">
            <a:extLst>
              <a:ext uri="{FF2B5EF4-FFF2-40B4-BE49-F238E27FC236}">
                <a16:creationId xmlns:a16="http://schemas.microsoft.com/office/drawing/2014/main" id="{4370B9BE-C1A7-D9AE-F84E-E73D0931B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40" y="0"/>
            <a:ext cx="9747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diagram, text&#10;&#10;Description automatically generated">
            <a:extLst>
              <a:ext uri="{FF2B5EF4-FFF2-40B4-BE49-F238E27FC236}">
                <a16:creationId xmlns:a16="http://schemas.microsoft.com/office/drawing/2014/main" id="{95FDDD10-4671-6F40-6327-44181631D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95" y="0"/>
            <a:ext cx="9786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3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68A41FC-B4D6-AE74-48B9-78FC2AA7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93" y="0"/>
            <a:ext cx="9711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8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FFB6674-EA0D-22E6-F026-038AA1B67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40" y="0"/>
            <a:ext cx="9747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4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01C0498-B157-FDB8-3355-BA857744B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28" y="0"/>
            <a:ext cx="9692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3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Holliday</dc:creator>
  <cp:lastModifiedBy>Adrian Holliday</cp:lastModifiedBy>
  <cp:revision>5</cp:revision>
  <dcterms:created xsi:type="dcterms:W3CDTF">2022-06-16T21:21:15Z</dcterms:created>
  <dcterms:modified xsi:type="dcterms:W3CDTF">2022-06-17T04:28:00Z</dcterms:modified>
</cp:coreProperties>
</file>