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8"/>
  </p:notesMasterIdLst>
  <p:sldIdLst>
    <p:sldId id="257" r:id="rId5"/>
    <p:sldId id="300" r:id="rId6"/>
    <p:sldId id="301" r:id="rId7"/>
    <p:sldId id="309" r:id="rId8"/>
    <p:sldId id="259" r:id="rId9"/>
    <p:sldId id="310" r:id="rId10"/>
    <p:sldId id="293" r:id="rId11"/>
    <p:sldId id="294" r:id="rId12"/>
    <p:sldId id="295" r:id="rId13"/>
    <p:sldId id="298" r:id="rId14"/>
    <p:sldId id="299" r:id="rId15"/>
    <p:sldId id="296" r:id="rId16"/>
    <p:sldId id="297" r:id="rId17"/>
    <p:sldId id="304" r:id="rId18"/>
    <p:sldId id="305" r:id="rId19"/>
    <p:sldId id="306" r:id="rId20"/>
    <p:sldId id="314" r:id="rId21"/>
    <p:sldId id="312" r:id="rId22"/>
    <p:sldId id="307" r:id="rId23"/>
    <p:sldId id="308" r:id="rId24"/>
    <p:sldId id="302" r:id="rId25"/>
    <p:sldId id="303" r:id="rId26"/>
    <p:sldId id="278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6258"/>
    <a:srgbClr val="B5B0AC"/>
    <a:srgbClr val="E5E5E5"/>
    <a:srgbClr val="EC6D86"/>
    <a:srgbClr val="E6005B"/>
    <a:srgbClr val="9E043D"/>
    <a:srgbClr val="BB3F07"/>
    <a:srgbClr val="C7D533"/>
    <a:srgbClr val="821E69"/>
    <a:srgbClr val="F0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44C5E2-96A3-5885-2759-B4D838A69990}" v="61" dt="2021-11-17T15:00:46.034"/>
    <p1510:client id="{AB75245F-0D18-3330-F8D4-87AA9C436D92}" v="38" dt="2021-11-17T15:32:09.001"/>
    <p1510:client id="{AE9C6E80-EF72-8598-DFA8-C5A74B9EDC78}" v="448" dt="2021-11-17T15:26:26.500"/>
    <p1510:client id="{BD3ABE3E-A880-FBF5-8A8D-564072A04FB3}" v="374" dt="2021-11-17T16:24:21.715"/>
    <p1510:client id="{C241F80B-D28C-44B7-BBD5-0F6FD97F0C96}" v="49" dt="2021-11-17T10:37:37.4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wlan, Walter" userId="18075d1b-04df-458f-ae38-106687ac02ab" providerId="ADAL" clId="{C241F80B-D28C-44B7-BBD5-0F6FD97F0C96}"/>
    <pc:docChg chg="undo custSel addSld delSld modSld sldOrd">
      <pc:chgData name="Nowlan, Walter" userId="18075d1b-04df-458f-ae38-106687ac02ab" providerId="ADAL" clId="{C241F80B-D28C-44B7-BBD5-0F6FD97F0C96}" dt="2021-11-17T17:20:18.105" v="8734" actId="20577"/>
      <pc:docMkLst>
        <pc:docMk/>
      </pc:docMkLst>
      <pc:sldChg chg="modSp mod">
        <pc:chgData name="Nowlan, Walter" userId="18075d1b-04df-458f-ae38-106687ac02ab" providerId="ADAL" clId="{C241F80B-D28C-44B7-BBD5-0F6FD97F0C96}" dt="2021-11-13T16:01:20.178" v="26" actId="1076"/>
        <pc:sldMkLst>
          <pc:docMk/>
          <pc:sldMk cId="1716478228" sldId="257"/>
        </pc:sldMkLst>
        <pc:spChg chg="mod">
          <ac:chgData name="Nowlan, Walter" userId="18075d1b-04df-458f-ae38-106687ac02ab" providerId="ADAL" clId="{C241F80B-D28C-44B7-BBD5-0F6FD97F0C96}" dt="2021-11-13T16:01:16.437" v="25" actId="1076"/>
          <ac:spMkLst>
            <pc:docMk/>
            <pc:sldMk cId="1716478228" sldId="257"/>
            <ac:spMk id="2" creationId="{39777C1C-DC5E-464D-8E5D-9F1A86CDD66E}"/>
          </ac:spMkLst>
        </pc:spChg>
        <pc:spChg chg="mod">
          <ac:chgData name="Nowlan, Walter" userId="18075d1b-04df-458f-ae38-106687ac02ab" providerId="ADAL" clId="{C241F80B-D28C-44B7-BBD5-0F6FD97F0C96}" dt="2021-11-13T16:01:20.178" v="26" actId="1076"/>
          <ac:spMkLst>
            <pc:docMk/>
            <pc:sldMk cId="1716478228" sldId="257"/>
            <ac:spMk id="3" creationId="{2C77A979-F57A-8144-9955-D74341C388EF}"/>
          </ac:spMkLst>
        </pc:spChg>
      </pc:sldChg>
      <pc:sldChg chg="addSp delSp modSp mod">
        <pc:chgData name="Nowlan, Walter" userId="18075d1b-04df-458f-ae38-106687ac02ab" providerId="ADAL" clId="{C241F80B-D28C-44B7-BBD5-0F6FD97F0C96}" dt="2021-11-16T15:55:43.613" v="6709" actId="20577"/>
        <pc:sldMkLst>
          <pc:docMk/>
          <pc:sldMk cId="2719722660" sldId="259"/>
        </pc:sldMkLst>
        <pc:spChg chg="del">
          <ac:chgData name="Nowlan, Walter" userId="18075d1b-04df-458f-ae38-106687ac02ab" providerId="ADAL" clId="{C241F80B-D28C-44B7-BBD5-0F6FD97F0C96}" dt="2021-11-13T16:02:23.965" v="62" actId="478"/>
          <ac:spMkLst>
            <pc:docMk/>
            <pc:sldMk cId="2719722660" sldId="259"/>
            <ac:spMk id="2" creationId="{C9EE3CEA-FBFD-0A44-8784-BBA08B4B8BD6}"/>
          </ac:spMkLst>
        </pc:spChg>
        <pc:spChg chg="mod">
          <ac:chgData name="Nowlan, Walter" userId="18075d1b-04df-458f-ae38-106687ac02ab" providerId="ADAL" clId="{C241F80B-D28C-44B7-BBD5-0F6FD97F0C96}" dt="2021-11-13T16:02:10.669" v="61" actId="20577"/>
          <ac:spMkLst>
            <pc:docMk/>
            <pc:sldMk cId="2719722660" sldId="259"/>
            <ac:spMk id="3" creationId="{AB6F555F-D42B-6C44-A0D8-6A3229F3EFD3}"/>
          </ac:spMkLst>
        </pc:spChg>
        <pc:spChg chg="add mod">
          <ac:chgData name="Nowlan, Walter" userId="18075d1b-04df-458f-ae38-106687ac02ab" providerId="ADAL" clId="{C241F80B-D28C-44B7-BBD5-0F6FD97F0C96}" dt="2021-11-16T15:55:43.613" v="6709" actId="20577"/>
          <ac:spMkLst>
            <pc:docMk/>
            <pc:sldMk cId="2719722660" sldId="259"/>
            <ac:spMk id="5" creationId="{E4CDF618-5255-40A2-8AB7-A99BBC6DDAC6}"/>
          </ac:spMkLst>
        </pc:spChg>
      </pc:sldChg>
      <pc:sldChg chg="del">
        <pc:chgData name="Nowlan, Walter" userId="18075d1b-04df-458f-ae38-106687ac02ab" providerId="ADAL" clId="{C241F80B-D28C-44B7-BBD5-0F6FD97F0C96}" dt="2021-11-13T16:01:23.772" v="27" actId="47"/>
        <pc:sldMkLst>
          <pc:docMk/>
          <pc:sldMk cId="121727829" sldId="290"/>
        </pc:sldMkLst>
      </pc:sldChg>
      <pc:sldChg chg="modSp mod">
        <pc:chgData name="Nowlan, Walter" userId="18075d1b-04df-458f-ae38-106687ac02ab" providerId="ADAL" clId="{C241F80B-D28C-44B7-BBD5-0F6FD97F0C96}" dt="2021-11-15T19:59:59.922" v="4303" actId="113"/>
        <pc:sldMkLst>
          <pc:docMk/>
          <pc:sldMk cId="2988203749" sldId="293"/>
        </pc:sldMkLst>
        <pc:spChg chg="mod">
          <ac:chgData name="Nowlan, Walter" userId="18075d1b-04df-458f-ae38-106687ac02ab" providerId="ADAL" clId="{C241F80B-D28C-44B7-BBD5-0F6FD97F0C96}" dt="2021-11-15T19:59:59.922" v="4303" actId="113"/>
          <ac:spMkLst>
            <pc:docMk/>
            <pc:sldMk cId="2988203749" sldId="293"/>
            <ac:spMk id="2" creationId="{D629A867-93F4-4A69-A8D4-C9E4FF3E731D}"/>
          </ac:spMkLst>
        </pc:spChg>
        <pc:spChg chg="mod">
          <ac:chgData name="Nowlan, Walter" userId="18075d1b-04df-458f-ae38-106687ac02ab" providerId="ADAL" clId="{C241F80B-D28C-44B7-BBD5-0F6FD97F0C96}" dt="2021-11-13T16:03:40.390" v="179" actId="20577"/>
          <ac:spMkLst>
            <pc:docMk/>
            <pc:sldMk cId="2988203749" sldId="293"/>
            <ac:spMk id="3" creationId="{607BC5C6-9DFE-4FC1-9741-A47908C5AAB0}"/>
          </ac:spMkLst>
        </pc:spChg>
      </pc:sldChg>
      <pc:sldChg chg="del">
        <pc:chgData name="Nowlan, Walter" userId="18075d1b-04df-458f-ae38-106687ac02ab" providerId="ADAL" clId="{C241F80B-D28C-44B7-BBD5-0F6FD97F0C96}" dt="2021-11-13T16:27:09.519" v="181" actId="47"/>
        <pc:sldMkLst>
          <pc:docMk/>
          <pc:sldMk cId="2150577506" sldId="294"/>
        </pc:sldMkLst>
      </pc:sldChg>
      <pc:sldChg chg="addSp delSp modSp new mod modClrScheme chgLayout">
        <pc:chgData name="Nowlan, Walter" userId="18075d1b-04df-458f-ae38-106687ac02ab" providerId="ADAL" clId="{C241F80B-D28C-44B7-BBD5-0F6FD97F0C96}" dt="2021-11-16T15:37:16.038" v="6277" actId="27636"/>
        <pc:sldMkLst>
          <pc:docMk/>
          <pc:sldMk cId="2217684910" sldId="294"/>
        </pc:sldMkLst>
        <pc:spChg chg="del mod ord">
          <ac:chgData name="Nowlan, Walter" userId="18075d1b-04df-458f-ae38-106687ac02ab" providerId="ADAL" clId="{C241F80B-D28C-44B7-BBD5-0F6FD97F0C96}" dt="2021-11-13T16:57:41.266" v="558" actId="700"/>
          <ac:spMkLst>
            <pc:docMk/>
            <pc:sldMk cId="2217684910" sldId="294"/>
            <ac:spMk id="2" creationId="{AB754775-AF3E-4B67-B410-6703301948A6}"/>
          </ac:spMkLst>
        </pc:spChg>
        <pc:spChg chg="del mod ord">
          <ac:chgData name="Nowlan, Walter" userId="18075d1b-04df-458f-ae38-106687ac02ab" providerId="ADAL" clId="{C241F80B-D28C-44B7-BBD5-0F6FD97F0C96}" dt="2021-11-13T16:57:41.266" v="558" actId="700"/>
          <ac:spMkLst>
            <pc:docMk/>
            <pc:sldMk cId="2217684910" sldId="294"/>
            <ac:spMk id="3" creationId="{DB5C4B92-8150-40AA-BEFF-5E272AA3BA6B}"/>
          </ac:spMkLst>
        </pc:spChg>
        <pc:spChg chg="del mod ord">
          <ac:chgData name="Nowlan, Walter" userId="18075d1b-04df-458f-ae38-106687ac02ab" providerId="ADAL" clId="{C241F80B-D28C-44B7-BBD5-0F6FD97F0C96}" dt="2021-11-13T17:27:41.192" v="1171" actId="478"/>
          <ac:spMkLst>
            <pc:docMk/>
            <pc:sldMk cId="2217684910" sldId="294"/>
            <ac:spMk id="4" creationId="{383F7307-94C9-44BA-B888-8817D79B0AF4}"/>
          </ac:spMkLst>
        </pc:spChg>
        <pc:spChg chg="add mod ord">
          <ac:chgData name="Nowlan, Walter" userId="18075d1b-04df-458f-ae38-106687ac02ab" providerId="ADAL" clId="{C241F80B-D28C-44B7-BBD5-0F6FD97F0C96}" dt="2021-11-13T17:28:05.007" v="1174" actId="700"/>
          <ac:spMkLst>
            <pc:docMk/>
            <pc:sldMk cId="2217684910" sldId="294"/>
            <ac:spMk id="5" creationId="{041EFDA5-AF90-4418-A5B2-E2CCBD0E282A}"/>
          </ac:spMkLst>
        </pc:spChg>
        <pc:spChg chg="add mod ord">
          <ac:chgData name="Nowlan, Walter" userId="18075d1b-04df-458f-ae38-106687ac02ab" providerId="ADAL" clId="{C241F80B-D28C-44B7-BBD5-0F6FD97F0C96}" dt="2021-11-16T15:37:16.038" v="6277" actId="27636"/>
          <ac:spMkLst>
            <pc:docMk/>
            <pc:sldMk cId="2217684910" sldId="294"/>
            <ac:spMk id="6" creationId="{59ACC8CE-BCD2-4C8C-890A-945187C04B9E}"/>
          </ac:spMkLst>
        </pc:spChg>
        <pc:spChg chg="add del mod ord">
          <ac:chgData name="Nowlan, Walter" userId="18075d1b-04df-458f-ae38-106687ac02ab" providerId="ADAL" clId="{C241F80B-D28C-44B7-BBD5-0F6FD97F0C96}" dt="2021-11-13T17:28:05.007" v="1174" actId="700"/>
          <ac:spMkLst>
            <pc:docMk/>
            <pc:sldMk cId="2217684910" sldId="294"/>
            <ac:spMk id="7" creationId="{D45AA903-5556-4B84-8052-C1982EADE376}"/>
          </ac:spMkLst>
        </pc:spChg>
        <pc:spChg chg="add del mod ord">
          <ac:chgData name="Nowlan, Walter" userId="18075d1b-04df-458f-ae38-106687ac02ab" providerId="ADAL" clId="{C241F80B-D28C-44B7-BBD5-0F6FD97F0C96}" dt="2021-11-13T17:30:48.885" v="1236" actId="478"/>
          <ac:spMkLst>
            <pc:docMk/>
            <pc:sldMk cId="2217684910" sldId="294"/>
            <ac:spMk id="8" creationId="{68945E6B-C820-4BCE-9E45-B9D8983167EF}"/>
          </ac:spMkLst>
        </pc:spChg>
        <pc:spChg chg="add mod ord">
          <ac:chgData name="Nowlan, Walter" userId="18075d1b-04df-458f-ae38-106687ac02ab" providerId="ADAL" clId="{C241F80B-D28C-44B7-BBD5-0F6FD97F0C96}" dt="2021-11-15T20:48:38.547" v="4600" actId="20577"/>
          <ac:spMkLst>
            <pc:docMk/>
            <pc:sldMk cId="2217684910" sldId="294"/>
            <ac:spMk id="9" creationId="{5C566A9F-B9EE-4CF2-AA6B-D7E7960CD32B}"/>
          </ac:spMkLst>
        </pc:spChg>
      </pc:sldChg>
      <pc:sldChg chg="modSp new mod">
        <pc:chgData name="Nowlan, Walter" userId="18075d1b-04df-458f-ae38-106687ac02ab" providerId="ADAL" clId="{C241F80B-D28C-44B7-BBD5-0F6FD97F0C96}" dt="2021-11-13T18:10:28.258" v="2250" actId="20577"/>
        <pc:sldMkLst>
          <pc:docMk/>
          <pc:sldMk cId="3545891684" sldId="295"/>
        </pc:sldMkLst>
        <pc:spChg chg="mod">
          <ac:chgData name="Nowlan, Walter" userId="18075d1b-04df-458f-ae38-106687ac02ab" providerId="ADAL" clId="{C241F80B-D28C-44B7-BBD5-0F6FD97F0C96}" dt="2021-11-13T18:10:28.258" v="2250" actId="20577"/>
          <ac:spMkLst>
            <pc:docMk/>
            <pc:sldMk cId="3545891684" sldId="295"/>
            <ac:spMk id="2" creationId="{CFA6122D-A396-4509-A464-A59615E08F65}"/>
          </ac:spMkLst>
        </pc:spChg>
        <pc:spChg chg="mod">
          <ac:chgData name="Nowlan, Walter" userId="18075d1b-04df-458f-ae38-106687ac02ab" providerId="ADAL" clId="{C241F80B-D28C-44B7-BBD5-0F6FD97F0C96}" dt="2021-11-13T17:40:36.702" v="1716" actId="20577"/>
          <ac:spMkLst>
            <pc:docMk/>
            <pc:sldMk cId="3545891684" sldId="295"/>
            <ac:spMk id="3" creationId="{ABB1BFF2-C266-4918-B8A2-EFA6309F8293}"/>
          </ac:spMkLst>
        </pc:spChg>
      </pc:sldChg>
      <pc:sldChg chg="addSp delSp modSp new mod ord">
        <pc:chgData name="Nowlan, Walter" userId="18075d1b-04df-458f-ae38-106687ac02ab" providerId="ADAL" clId="{C241F80B-D28C-44B7-BBD5-0F6FD97F0C96}" dt="2021-11-13T18:38:45.374" v="3191" actId="478"/>
        <pc:sldMkLst>
          <pc:docMk/>
          <pc:sldMk cId="3069670013" sldId="296"/>
        </pc:sldMkLst>
        <pc:spChg chg="mod">
          <ac:chgData name="Nowlan, Walter" userId="18075d1b-04df-458f-ae38-106687ac02ab" providerId="ADAL" clId="{C241F80B-D28C-44B7-BBD5-0F6FD97F0C96}" dt="2021-11-13T18:06:52.365" v="2158" actId="20577"/>
          <ac:spMkLst>
            <pc:docMk/>
            <pc:sldMk cId="3069670013" sldId="296"/>
            <ac:spMk id="2" creationId="{A417467A-D31B-430A-9E12-E1BE3E6EC2F1}"/>
          </ac:spMkLst>
        </pc:spChg>
        <pc:spChg chg="mod">
          <ac:chgData name="Nowlan, Walter" userId="18075d1b-04df-458f-ae38-106687ac02ab" providerId="ADAL" clId="{C241F80B-D28C-44B7-BBD5-0F6FD97F0C96}" dt="2021-11-13T18:17:49.878" v="2654" actId="20577"/>
          <ac:spMkLst>
            <pc:docMk/>
            <pc:sldMk cId="3069670013" sldId="296"/>
            <ac:spMk id="3" creationId="{9AB2AC5A-197A-4889-B5B4-E8CB77C1C2F0}"/>
          </ac:spMkLst>
        </pc:spChg>
        <pc:spChg chg="del">
          <ac:chgData name="Nowlan, Walter" userId="18075d1b-04df-458f-ae38-106687ac02ab" providerId="ADAL" clId="{C241F80B-D28C-44B7-BBD5-0F6FD97F0C96}" dt="2021-11-13T18:38:45.374" v="3191" actId="478"/>
          <ac:spMkLst>
            <pc:docMk/>
            <pc:sldMk cId="3069670013" sldId="296"/>
            <ac:spMk id="4" creationId="{DC274E60-99EE-431C-A009-375C955C5DA5}"/>
          </ac:spMkLst>
        </pc:spChg>
        <pc:spChg chg="add mod">
          <ac:chgData name="Nowlan, Walter" userId="18075d1b-04df-458f-ae38-106687ac02ab" providerId="ADAL" clId="{C241F80B-D28C-44B7-BBD5-0F6FD97F0C96}" dt="2021-11-13T18:24:50.869" v="2678" actId="20577"/>
          <ac:spMkLst>
            <pc:docMk/>
            <pc:sldMk cId="3069670013" sldId="296"/>
            <ac:spMk id="5" creationId="{1B9A0D11-C072-4561-B375-9F203E9FE21E}"/>
          </ac:spMkLst>
        </pc:spChg>
        <pc:spChg chg="add mod">
          <ac:chgData name="Nowlan, Walter" userId="18075d1b-04df-458f-ae38-106687ac02ab" providerId="ADAL" clId="{C241F80B-D28C-44B7-BBD5-0F6FD97F0C96}" dt="2021-11-13T18:07:39.868" v="2165" actId="207"/>
          <ac:spMkLst>
            <pc:docMk/>
            <pc:sldMk cId="3069670013" sldId="296"/>
            <ac:spMk id="6" creationId="{7B522B87-A724-40C9-8CE6-F599FF51BE1A}"/>
          </ac:spMkLst>
        </pc:spChg>
        <pc:spChg chg="add mod">
          <ac:chgData name="Nowlan, Walter" userId="18075d1b-04df-458f-ae38-106687ac02ab" providerId="ADAL" clId="{C241F80B-D28C-44B7-BBD5-0F6FD97F0C96}" dt="2021-11-13T18:25:13.676" v="2691" actId="20577"/>
          <ac:spMkLst>
            <pc:docMk/>
            <pc:sldMk cId="3069670013" sldId="296"/>
            <ac:spMk id="7" creationId="{9EE2C209-6322-40ED-AE09-567F3B60D7FF}"/>
          </ac:spMkLst>
        </pc:spChg>
        <pc:spChg chg="add mod">
          <ac:chgData name="Nowlan, Walter" userId="18075d1b-04df-458f-ae38-106687ac02ab" providerId="ADAL" clId="{C241F80B-D28C-44B7-BBD5-0F6FD97F0C96}" dt="2021-11-13T18:38:40.587" v="3190" actId="20577"/>
          <ac:spMkLst>
            <pc:docMk/>
            <pc:sldMk cId="3069670013" sldId="296"/>
            <ac:spMk id="8" creationId="{D2B3A22A-D28E-40D7-BF0C-9B60631B2918}"/>
          </ac:spMkLst>
        </pc:spChg>
        <pc:spChg chg="add mod">
          <ac:chgData name="Nowlan, Walter" userId="18075d1b-04df-458f-ae38-106687ac02ab" providerId="ADAL" clId="{C241F80B-D28C-44B7-BBD5-0F6FD97F0C96}" dt="2021-11-13T18:38:34.017" v="3189" actId="20577"/>
          <ac:spMkLst>
            <pc:docMk/>
            <pc:sldMk cId="3069670013" sldId="296"/>
            <ac:spMk id="9" creationId="{FB296C89-9490-40D8-B02F-9E66BF813687}"/>
          </ac:spMkLst>
        </pc:spChg>
        <pc:spChg chg="add mod">
          <ac:chgData name="Nowlan, Walter" userId="18075d1b-04df-458f-ae38-106687ac02ab" providerId="ADAL" clId="{C241F80B-D28C-44B7-BBD5-0F6FD97F0C96}" dt="2021-11-13T18:16:47.132" v="2579" actId="113"/>
          <ac:spMkLst>
            <pc:docMk/>
            <pc:sldMk cId="3069670013" sldId="296"/>
            <ac:spMk id="10" creationId="{4057712B-09F5-4978-8328-5498B58D95C1}"/>
          </ac:spMkLst>
        </pc:spChg>
        <pc:spChg chg="add mod">
          <ac:chgData name="Nowlan, Walter" userId="18075d1b-04df-458f-ae38-106687ac02ab" providerId="ADAL" clId="{C241F80B-D28C-44B7-BBD5-0F6FD97F0C96}" dt="2021-11-13T18:25:44.959" v="2709" actId="20577"/>
          <ac:spMkLst>
            <pc:docMk/>
            <pc:sldMk cId="3069670013" sldId="296"/>
            <ac:spMk id="11" creationId="{060D91B5-9E64-4D24-BD02-7F6E45134488}"/>
          </ac:spMkLst>
        </pc:spChg>
      </pc:sldChg>
      <pc:sldChg chg="modSp new mod">
        <pc:chgData name="Nowlan, Walter" userId="18075d1b-04df-458f-ae38-106687ac02ab" providerId="ADAL" clId="{C241F80B-D28C-44B7-BBD5-0F6FD97F0C96}" dt="2021-11-16T18:58:24.323" v="7499" actId="113"/>
        <pc:sldMkLst>
          <pc:docMk/>
          <pc:sldMk cId="543723517" sldId="297"/>
        </pc:sldMkLst>
        <pc:spChg chg="mod">
          <ac:chgData name="Nowlan, Walter" userId="18075d1b-04df-458f-ae38-106687ac02ab" providerId="ADAL" clId="{C241F80B-D28C-44B7-BBD5-0F6FD97F0C96}" dt="2021-11-16T18:58:24.323" v="7499" actId="113"/>
          <ac:spMkLst>
            <pc:docMk/>
            <pc:sldMk cId="543723517" sldId="297"/>
            <ac:spMk id="2" creationId="{DA9C9A68-0E2F-42A6-9D91-DCD08B078AB8}"/>
          </ac:spMkLst>
        </pc:spChg>
        <pc:spChg chg="mod">
          <ac:chgData name="Nowlan, Walter" userId="18075d1b-04df-458f-ae38-106687ac02ab" providerId="ADAL" clId="{C241F80B-D28C-44B7-BBD5-0F6FD97F0C96}" dt="2021-11-13T18:44:59.507" v="3316" actId="20577"/>
          <ac:spMkLst>
            <pc:docMk/>
            <pc:sldMk cId="543723517" sldId="297"/>
            <ac:spMk id="3" creationId="{2ABD08A0-637D-4148-8611-8DDB82CD21DD}"/>
          </ac:spMkLst>
        </pc:spChg>
      </pc:sldChg>
      <pc:sldChg chg="delSp modSp new mod">
        <pc:chgData name="Nowlan, Walter" userId="18075d1b-04df-458f-ae38-106687ac02ab" providerId="ADAL" clId="{C241F80B-D28C-44B7-BBD5-0F6FD97F0C96}" dt="2021-11-15T21:13:54.292" v="5101" actId="20577"/>
        <pc:sldMkLst>
          <pc:docMk/>
          <pc:sldMk cId="3465254698" sldId="298"/>
        </pc:sldMkLst>
        <pc:spChg chg="mod">
          <ac:chgData name="Nowlan, Walter" userId="18075d1b-04df-458f-ae38-106687ac02ab" providerId="ADAL" clId="{C241F80B-D28C-44B7-BBD5-0F6FD97F0C96}" dt="2021-11-15T21:13:54.292" v="5101" actId="20577"/>
          <ac:spMkLst>
            <pc:docMk/>
            <pc:sldMk cId="3465254698" sldId="298"/>
            <ac:spMk id="2" creationId="{0081CBE0-EA96-4BA2-A857-BA9C88C73120}"/>
          </ac:spMkLst>
        </pc:spChg>
        <pc:spChg chg="mod">
          <ac:chgData name="Nowlan, Walter" userId="18075d1b-04df-458f-ae38-106687ac02ab" providerId="ADAL" clId="{C241F80B-D28C-44B7-BBD5-0F6FD97F0C96}" dt="2021-11-13T18:29:43.405" v="2843" actId="20577"/>
          <ac:spMkLst>
            <pc:docMk/>
            <pc:sldMk cId="3465254698" sldId="298"/>
            <ac:spMk id="3" creationId="{B8B5B607-EE9C-4222-8B0A-7DA02C3CBC34}"/>
          </ac:spMkLst>
        </pc:spChg>
        <pc:spChg chg="del">
          <ac:chgData name="Nowlan, Walter" userId="18075d1b-04df-458f-ae38-106687ac02ab" providerId="ADAL" clId="{C241F80B-D28C-44B7-BBD5-0F6FD97F0C96}" dt="2021-11-13T18:31:00.598" v="2862" actId="478"/>
          <ac:spMkLst>
            <pc:docMk/>
            <pc:sldMk cId="3465254698" sldId="298"/>
            <ac:spMk id="4" creationId="{BEAF069D-8277-4486-BCE1-8E67265E7C7E}"/>
          </ac:spMkLst>
        </pc:spChg>
      </pc:sldChg>
      <pc:sldChg chg="modSp new mod">
        <pc:chgData name="Nowlan, Walter" userId="18075d1b-04df-458f-ae38-106687ac02ab" providerId="ADAL" clId="{C241F80B-D28C-44B7-BBD5-0F6FD97F0C96}" dt="2021-11-17T17:18:01.810" v="8586" actId="5793"/>
        <pc:sldMkLst>
          <pc:docMk/>
          <pc:sldMk cId="1658082487" sldId="299"/>
        </pc:sldMkLst>
        <pc:spChg chg="mod">
          <ac:chgData name="Nowlan, Walter" userId="18075d1b-04df-458f-ae38-106687ac02ab" providerId="ADAL" clId="{C241F80B-D28C-44B7-BBD5-0F6FD97F0C96}" dt="2021-11-17T17:18:01.810" v="8586" actId="5793"/>
          <ac:spMkLst>
            <pc:docMk/>
            <pc:sldMk cId="1658082487" sldId="299"/>
            <ac:spMk id="2" creationId="{49488EA9-EE0F-4F97-8D3B-D289E8D957C1}"/>
          </ac:spMkLst>
        </pc:spChg>
        <pc:spChg chg="mod">
          <ac:chgData name="Nowlan, Walter" userId="18075d1b-04df-458f-ae38-106687ac02ab" providerId="ADAL" clId="{C241F80B-D28C-44B7-BBD5-0F6FD97F0C96}" dt="2021-11-13T18:32:12.167" v="2901" actId="20577"/>
          <ac:spMkLst>
            <pc:docMk/>
            <pc:sldMk cId="1658082487" sldId="299"/>
            <ac:spMk id="3" creationId="{F3B9E686-F360-47BF-9CAA-3CFC6A41BCCC}"/>
          </ac:spMkLst>
        </pc:spChg>
      </pc:sldChg>
      <pc:sldChg chg="addSp delSp modSp new mod ord">
        <pc:chgData name="Nowlan, Walter" userId="18075d1b-04df-458f-ae38-106687ac02ab" providerId="ADAL" clId="{C241F80B-D28C-44B7-BBD5-0F6FD97F0C96}" dt="2021-11-15T19:53:19.151" v="3946" actId="404"/>
        <pc:sldMkLst>
          <pc:docMk/>
          <pc:sldMk cId="709205327" sldId="300"/>
        </pc:sldMkLst>
        <pc:spChg chg="del">
          <ac:chgData name="Nowlan, Walter" userId="18075d1b-04df-458f-ae38-106687ac02ab" providerId="ADAL" clId="{C241F80B-D28C-44B7-BBD5-0F6FD97F0C96}" dt="2021-11-15T19:37:26.240" v="3570" actId="478"/>
          <ac:spMkLst>
            <pc:docMk/>
            <pc:sldMk cId="709205327" sldId="300"/>
            <ac:spMk id="2" creationId="{D21ABC89-4899-4CE0-B0E3-AA3D898F6400}"/>
          </ac:spMkLst>
        </pc:spChg>
        <pc:spChg chg="mod">
          <ac:chgData name="Nowlan, Walter" userId="18075d1b-04df-458f-ae38-106687ac02ab" providerId="ADAL" clId="{C241F80B-D28C-44B7-BBD5-0F6FD97F0C96}" dt="2021-11-15T19:37:21.521" v="3569" actId="20577"/>
          <ac:spMkLst>
            <pc:docMk/>
            <pc:sldMk cId="709205327" sldId="300"/>
            <ac:spMk id="3" creationId="{D3E80243-AC17-4D11-A7F2-E5092FEAD610}"/>
          </ac:spMkLst>
        </pc:spChg>
        <pc:spChg chg="del mod">
          <ac:chgData name="Nowlan, Walter" userId="18075d1b-04df-458f-ae38-106687ac02ab" providerId="ADAL" clId="{C241F80B-D28C-44B7-BBD5-0F6FD97F0C96}" dt="2021-11-15T19:42:13.841" v="3616" actId="478"/>
          <ac:spMkLst>
            <pc:docMk/>
            <pc:sldMk cId="709205327" sldId="300"/>
            <ac:spMk id="4" creationId="{07CBB7A2-8761-4DA4-A7CE-108E5C141250}"/>
          </ac:spMkLst>
        </pc:spChg>
        <pc:spChg chg="add mod">
          <ac:chgData name="Nowlan, Walter" userId="18075d1b-04df-458f-ae38-106687ac02ab" providerId="ADAL" clId="{C241F80B-D28C-44B7-BBD5-0F6FD97F0C96}" dt="2021-11-15T19:53:08.667" v="3945" actId="404"/>
          <ac:spMkLst>
            <pc:docMk/>
            <pc:sldMk cId="709205327" sldId="300"/>
            <ac:spMk id="8" creationId="{F0B46027-293B-4124-A28A-05BAF628031D}"/>
          </ac:spMkLst>
        </pc:spChg>
        <pc:spChg chg="add mod">
          <ac:chgData name="Nowlan, Walter" userId="18075d1b-04df-458f-ae38-106687ac02ab" providerId="ADAL" clId="{C241F80B-D28C-44B7-BBD5-0F6FD97F0C96}" dt="2021-11-15T19:53:00.916" v="3944" actId="404"/>
          <ac:spMkLst>
            <pc:docMk/>
            <pc:sldMk cId="709205327" sldId="300"/>
            <ac:spMk id="15" creationId="{AC015027-4666-41D5-B947-258B96C9C42C}"/>
          </ac:spMkLst>
        </pc:spChg>
        <pc:spChg chg="add del mod">
          <ac:chgData name="Nowlan, Walter" userId="18075d1b-04df-458f-ae38-106687ac02ab" providerId="ADAL" clId="{C241F80B-D28C-44B7-BBD5-0F6FD97F0C96}" dt="2021-11-15T19:51:06.124" v="3833" actId="478"/>
          <ac:spMkLst>
            <pc:docMk/>
            <pc:sldMk cId="709205327" sldId="300"/>
            <ac:spMk id="17" creationId="{EADE31F2-42F9-4992-9CDA-D8D69C95CE13}"/>
          </ac:spMkLst>
        </pc:spChg>
        <pc:spChg chg="add mod">
          <ac:chgData name="Nowlan, Walter" userId="18075d1b-04df-458f-ae38-106687ac02ab" providerId="ADAL" clId="{C241F80B-D28C-44B7-BBD5-0F6FD97F0C96}" dt="2021-11-15T19:53:19.151" v="3946" actId="404"/>
          <ac:spMkLst>
            <pc:docMk/>
            <pc:sldMk cId="709205327" sldId="300"/>
            <ac:spMk id="18" creationId="{F251E3C4-5F44-47FC-B498-8861077A5FEF}"/>
          </ac:spMkLst>
        </pc:spChg>
        <pc:picChg chg="add mod">
          <ac:chgData name="Nowlan, Walter" userId="18075d1b-04df-458f-ae38-106687ac02ab" providerId="ADAL" clId="{C241F80B-D28C-44B7-BBD5-0F6FD97F0C96}" dt="2021-11-15T19:41:54.358" v="3610" actId="1076"/>
          <ac:picMkLst>
            <pc:docMk/>
            <pc:sldMk cId="709205327" sldId="300"/>
            <ac:picMk id="6" creationId="{9086D8D1-8AD0-41B9-8ACA-1C77112992A6}"/>
          </ac:picMkLst>
        </pc:picChg>
        <pc:picChg chg="add del">
          <ac:chgData name="Nowlan, Walter" userId="18075d1b-04df-458f-ae38-106687ac02ab" providerId="ADAL" clId="{C241F80B-D28C-44B7-BBD5-0F6FD97F0C96}" dt="2021-11-15T19:40:56.783" v="3605" actId="478"/>
          <ac:picMkLst>
            <pc:docMk/>
            <pc:sldMk cId="709205327" sldId="300"/>
            <ac:picMk id="10" creationId="{3630A462-A58B-48F3-8AC1-EA59FC0FDA3E}"/>
          </ac:picMkLst>
        </pc:picChg>
        <pc:picChg chg="add mod">
          <ac:chgData name="Nowlan, Walter" userId="18075d1b-04df-458f-ae38-106687ac02ab" providerId="ADAL" clId="{C241F80B-D28C-44B7-BBD5-0F6FD97F0C96}" dt="2021-11-15T19:41:59.686" v="3611" actId="1076"/>
          <ac:picMkLst>
            <pc:docMk/>
            <pc:sldMk cId="709205327" sldId="300"/>
            <ac:picMk id="12" creationId="{D3469E6A-0280-4523-AB42-9679DD4B3053}"/>
          </ac:picMkLst>
        </pc:picChg>
        <pc:picChg chg="add mod">
          <ac:chgData name="Nowlan, Walter" userId="18075d1b-04df-458f-ae38-106687ac02ab" providerId="ADAL" clId="{C241F80B-D28C-44B7-BBD5-0F6FD97F0C96}" dt="2021-11-15T19:42:11.822" v="3614" actId="1076"/>
          <ac:picMkLst>
            <pc:docMk/>
            <pc:sldMk cId="709205327" sldId="300"/>
            <ac:picMk id="14" creationId="{DD6ACBD7-9CDC-44E5-AAA5-5DD86DFFD93F}"/>
          </ac:picMkLst>
        </pc:picChg>
      </pc:sldChg>
      <pc:sldChg chg="addSp delSp modSp new mod">
        <pc:chgData name="Nowlan, Walter" userId="18075d1b-04df-458f-ae38-106687ac02ab" providerId="ADAL" clId="{C241F80B-D28C-44B7-BBD5-0F6FD97F0C96}" dt="2021-11-16T15:36:00.688" v="6163" actId="20577"/>
        <pc:sldMkLst>
          <pc:docMk/>
          <pc:sldMk cId="1431281600" sldId="301"/>
        </pc:sldMkLst>
        <pc:spChg chg="mod">
          <ac:chgData name="Nowlan, Walter" userId="18075d1b-04df-458f-ae38-106687ac02ab" providerId="ADAL" clId="{C241F80B-D28C-44B7-BBD5-0F6FD97F0C96}" dt="2021-11-16T15:36:00.688" v="6163" actId="20577"/>
          <ac:spMkLst>
            <pc:docMk/>
            <pc:sldMk cId="1431281600" sldId="301"/>
            <ac:spMk id="2" creationId="{9D486987-E66D-4556-B09B-A0FE7C424518}"/>
          </ac:spMkLst>
        </pc:spChg>
        <pc:spChg chg="del">
          <ac:chgData name="Nowlan, Walter" userId="18075d1b-04df-458f-ae38-106687ac02ab" providerId="ADAL" clId="{C241F80B-D28C-44B7-BBD5-0F6FD97F0C96}" dt="2021-11-15T19:58:45.271" v="4285" actId="478"/>
          <ac:spMkLst>
            <pc:docMk/>
            <pc:sldMk cId="1431281600" sldId="301"/>
            <ac:spMk id="3" creationId="{29081E77-5535-4851-8822-6CE6130FD2D3}"/>
          </ac:spMkLst>
        </pc:spChg>
        <pc:picChg chg="add mod">
          <ac:chgData name="Nowlan, Walter" userId="18075d1b-04df-458f-ae38-106687ac02ab" providerId="ADAL" clId="{C241F80B-D28C-44B7-BBD5-0F6FD97F0C96}" dt="2021-11-15T19:54:35.298" v="3952" actId="1076"/>
          <ac:picMkLst>
            <pc:docMk/>
            <pc:sldMk cId="1431281600" sldId="301"/>
            <ac:picMk id="1026" creationId="{00F93033-AA58-4702-BB28-0A66C175C906}"/>
          </ac:picMkLst>
        </pc:picChg>
      </pc:sldChg>
      <pc:sldChg chg="delSp modSp new mod">
        <pc:chgData name="Nowlan, Walter" userId="18075d1b-04df-458f-ae38-106687ac02ab" providerId="ADAL" clId="{C241F80B-D28C-44B7-BBD5-0F6FD97F0C96}" dt="2021-11-16T20:34:59.458" v="8414" actId="20577"/>
        <pc:sldMkLst>
          <pc:docMk/>
          <pc:sldMk cId="2439870293" sldId="302"/>
        </pc:sldMkLst>
        <pc:spChg chg="mod">
          <ac:chgData name="Nowlan, Walter" userId="18075d1b-04df-458f-ae38-106687ac02ab" providerId="ADAL" clId="{C241F80B-D28C-44B7-BBD5-0F6FD97F0C96}" dt="2021-11-16T20:34:59.458" v="8414" actId="20577"/>
          <ac:spMkLst>
            <pc:docMk/>
            <pc:sldMk cId="2439870293" sldId="302"/>
            <ac:spMk id="2" creationId="{2E09DD30-6F10-4EA9-AE4B-4BBAFF69C796}"/>
          </ac:spMkLst>
        </pc:spChg>
        <pc:spChg chg="del">
          <ac:chgData name="Nowlan, Walter" userId="18075d1b-04df-458f-ae38-106687ac02ab" providerId="ADAL" clId="{C241F80B-D28C-44B7-BBD5-0F6FD97F0C96}" dt="2021-11-15T20:53:14.078" v="4752" actId="478"/>
          <ac:spMkLst>
            <pc:docMk/>
            <pc:sldMk cId="2439870293" sldId="302"/>
            <ac:spMk id="3" creationId="{4BC8C11A-0CDC-4834-A321-1D9579437C93}"/>
          </ac:spMkLst>
        </pc:spChg>
      </pc:sldChg>
      <pc:sldChg chg="delSp modSp new mod">
        <pc:chgData name="Nowlan, Walter" userId="18075d1b-04df-458f-ae38-106687ac02ab" providerId="ADAL" clId="{C241F80B-D28C-44B7-BBD5-0F6FD97F0C96}" dt="2021-11-17T10:37:48.207" v="8548" actId="20577"/>
        <pc:sldMkLst>
          <pc:docMk/>
          <pc:sldMk cId="3216113962" sldId="303"/>
        </pc:sldMkLst>
        <pc:spChg chg="mod">
          <ac:chgData name="Nowlan, Walter" userId="18075d1b-04df-458f-ae38-106687ac02ab" providerId="ADAL" clId="{C241F80B-D28C-44B7-BBD5-0F6FD97F0C96}" dt="2021-11-17T10:37:48.207" v="8548" actId="20577"/>
          <ac:spMkLst>
            <pc:docMk/>
            <pc:sldMk cId="3216113962" sldId="303"/>
            <ac:spMk id="2" creationId="{3F31D91A-F06A-49E1-9363-C20BA1E0C112}"/>
          </ac:spMkLst>
        </pc:spChg>
        <pc:spChg chg="del">
          <ac:chgData name="Nowlan, Walter" userId="18075d1b-04df-458f-ae38-106687ac02ab" providerId="ADAL" clId="{C241F80B-D28C-44B7-BBD5-0F6FD97F0C96}" dt="2021-11-15T21:25:23.203" v="5166" actId="478"/>
          <ac:spMkLst>
            <pc:docMk/>
            <pc:sldMk cId="3216113962" sldId="303"/>
            <ac:spMk id="3" creationId="{7C293033-9DE7-482A-B0A7-1F03DCF9F07C}"/>
          </ac:spMkLst>
        </pc:spChg>
      </pc:sldChg>
      <pc:sldChg chg="modSp new mod">
        <pc:chgData name="Nowlan, Walter" userId="18075d1b-04df-458f-ae38-106687ac02ab" providerId="ADAL" clId="{C241F80B-D28C-44B7-BBD5-0F6FD97F0C96}" dt="2021-11-17T17:20:18.105" v="8734" actId="20577"/>
        <pc:sldMkLst>
          <pc:docMk/>
          <pc:sldMk cId="3275886040" sldId="304"/>
        </pc:sldMkLst>
        <pc:spChg chg="mod">
          <ac:chgData name="Nowlan, Walter" userId="18075d1b-04df-458f-ae38-106687ac02ab" providerId="ADAL" clId="{C241F80B-D28C-44B7-BBD5-0F6FD97F0C96}" dt="2021-11-17T17:20:18.105" v="8734" actId="20577"/>
          <ac:spMkLst>
            <pc:docMk/>
            <pc:sldMk cId="3275886040" sldId="304"/>
            <ac:spMk id="2" creationId="{13546CA8-87DB-464A-B6F6-993DC3A218F6}"/>
          </ac:spMkLst>
        </pc:spChg>
        <pc:spChg chg="mod">
          <ac:chgData name="Nowlan, Walter" userId="18075d1b-04df-458f-ae38-106687ac02ab" providerId="ADAL" clId="{C241F80B-D28C-44B7-BBD5-0F6FD97F0C96}" dt="2021-11-15T21:41:43.860" v="5396" actId="27636"/>
          <ac:spMkLst>
            <pc:docMk/>
            <pc:sldMk cId="3275886040" sldId="304"/>
            <ac:spMk id="3" creationId="{8086A6AE-EAAC-47C4-A94D-71F80A2FB4A9}"/>
          </ac:spMkLst>
        </pc:spChg>
      </pc:sldChg>
      <pc:sldChg chg="delSp modSp new mod">
        <pc:chgData name="Nowlan, Walter" userId="18075d1b-04df-458f-ae38-106687ac02ab" providerId="ADAL" clId="{C241F80B-D28C-44B7-BBD5-0F6FD97F0C96}" dt="2021-11-16T19:07:29.296" v="8088" actId="20577"/>
        <pc:sldMkLst>
          <pc:docMk/>
          <pc:sldMk cId="2915024901" sldId="305"/>
        </pc:sldMkLst>
        <pc:spChg chg="mod">
          <ac:chgData name="Nowlan, Walter" userId="18075d1b-04df-458f-ae38-106687ac02ab" providerId="ADAL" clId="{C241F80B-D28C-44B7-BBD5-0F6FD97F0C96}" dt="2021-11-16T19:07:29.296" v="8088" actId="20577"/>
          <ac:spMkLst>
            <pc:docMk/>
            <pc:sldMk cId="2915024901" sldId="305"/>
            <ac:spMk id="2" creationId="{26AB2A47-0722-416A-8BDE-88D1094BEA83}"/>
          </ac:spMkLst>
        </pc:spChg>
        <pc:spChg chg="mod">
          <ac:chgData name="Nowlan, Walter" userId="18075d1b-04df-458f-ae38-106687ac02ab" providerId="ADAL" clId="{C241F80B-D28C-44B7-BBD5-0F6FD97F0C96}" dt="2021-11-16T19:07:15.574" v="8066" actId="20577"/>
          <ac:spMkLst>
            <pc:docMk/>
            <pc:sldMk cId="2915024901" sldId="305"/>
            <ac:spMk id="3" creationId="{91D8B8EB-9923-4982-A584-6060AC076787}"/>
          </ac:spMkLst>
        </pc:spChg>
        <pc:spChg chg="del">
          <ac:chgData name="Nowlan, Walter" userId="18075d1b-04df-458f-ae38-106687ac02ab" providerId="ADAL" clId="{C241F80B-D28C-44B7-BBD5-0F6FD97F0C96}" dt="2021-11-16T19:06:58.475" v="8052" actId="478"/>
          <ac:spMkLst>
            <pc:docMk/>
            <pc:sldMk cId="2915024901" sldId="305"/>
            <ac:spMk id="4" creationId="{F53BDDA6-C8E9-4C2E-ABFF-F2AD953A519C}"/>
          </ac:spMkLst>
        </pc:spChg>
      </pc:sldChg>
      <pc:sldChg chg="addSp delSp modSp add mod">
        <pc:chgData name="Nowlan, Walter" userId="18075d1b-04df-458f-ae38-106687ac02ab" providerId="ADAL" clId="{C241F80B-D28C-44B7-BBD5-0F6FD97F0C96}" dt="2021-11-16T20:29:00.386" v="8231" actId="14100"/>
        <pc:sldMkLst>
          <pc:docMk/>
          <pc:sldMk cId="1020380295" sldId="306"/>
        </pc:sldMkLst>
        <pc:spChg chg="mod">
          <ac:chgData name="Nowlan, Walter" userId="18075d1b-04df-458f-ae38-106687ac02ab" providerId="ADAL" clId="{C241F80B-D28C-44B7-BBD5-0F6FD97F0C96}" dt="2021-11-16T20:28:54.803" v="8230" actId="27636"/>
          <ac:spMkLst>
            <pc:docMk/>
            <pc:sldMk cId="1020380295" sldId="306"/>
            <ac:spMk id="2" creationId="{26AB2A47-0722-416A-8BDE-88D1094BEA83}"/>
          </ac:spMkLst>
        </pc:spChg>
        <pc:spChg chg="add del mod">
          <ac:chgData name="Nowlan, Walter" userId="18075d1b-04df-458f-ae38-106687ac02ab" providerId="ADAL" clId="{C241F80B-D28C-44B7-BBD5-0F6FD97F0C96}" dt="2021-11-16T20:28:45.168" v="8226" actId="20577"/>
          <ac:spMkLst>
            <pc:docMk/>
            <pc:sldMk cId="1020380295" sldId="306"/>
            <ac:spMk id="3" creationId="{91D8B8EB-9923-4982-A584-6060AC076787}"/>
          </ac:spMkLst>
        </pc:spChg>
        <pc:spChg chg="del">
          <ac:chgData name="Nowlan, Walter" userId="18075d1b-04df-458f-ae38-106687ac02ab" providerId="ADAL" clId="{C241F80B-D28C-44B7-BBD5-0F6FD97F0C96}" dt="2021-11-16T19:32:05.208" v="8186" actId="478"/>
          <ac:spMkLst>
            <pc:docMk/>
            <pc:sldMk cId="1020380295" sldId="306"/>
            <ac:spMk id="4" creationId="{F53BDDA6-C8E9-4C2E-ABFF-F2AD953A519C}"/>
          </ac:spMkLst>
        </pc:spChg>
        <pc:picChg chg="add mod">
          <ac:chgData name="Nowlan, Walter" userId="18075d1b-04df-458f-ae38-106687ac02ab" providerId="ADAL" clId="{C241F80B-D28C-44B7-BBD5-0F6FD97F0C96}" dt="2021-11-16T20:29:00.386" v="8231" actId="14100"/>
          <ac:picMkLst>
            <pc:docMk/>
            <pc:sldMk cId="1020380295" sldId="306"/>
            <ac:picMk id="6" creationId="{1375FCA5-005B-49F3-9A72-44DBD0F7942A}"/>
          </ac:picMkLst>
        </pc:picChg>
      </pc:sldChg>
      <pc:sldChg chg="addSp delSp modSp add mod">
        <pc:chgData name="Nowlan, Walter" userId="18075d1b-04df-458f-ae38-106687ac02ab" providerId="ADAL" clId="{C241F80B-D28C-44B7-BBD5-0F6FD97F0C96}" dt="2021-11-16T20:32:45.893" v="8358" actId="14100"/>
        <pc:sldMkLst>
          <pc:docMk/>
          <pc:sldMk cId="1465282030" sldId="307"/>
        </pc:sldMkLst>
        <pc:spChg chg="del mod">
          <ac:chgData name="Nowlan, Walter" userId="18075d1b-04df-458f-ae38-106687ac02ab" providerId="ADAL" clId="{C241F80B-D28C-44B7-BBD5-0F6FD97F0C96}" dt="2021-11-16T20:32:25.172" v="8354" actId="478"/>
          <ac:spMkLst>
            <pc:docMk/>
            <pc:sldMk cId="1465282030" sldId="307"/>
            <ac:spMk id="2" creationId="{26AB2A47-0722-416A-8BDE-88D1094BEA83}"/>
          </ac:spMkLst>
        </pc:spChg>
        <pc:spChg chg="mod">
          <ac:chgData name="Nowlan, Walter" userId="18075d1b-04df-458f-ae38-106687ac02ab" providerId="ADAL" clId="{C241F80B-D28C-44B7-BBD5-0F6FD97F0C96}" dt="2021-11-16T20:31:29.215" v="8349" actId="20577"/>
          <ac:spMkLst>
            <pc:docMk/>
            <pc:sldMk cId="1465282030" sldId="307"/>
            <ac:spMk id="3" creationId="{91D8B8EB-9923-4982-A584-6060AC076787}"/>
          </ac:spMkLst>
        </pc:spChg>
        <pc:spChg chg="del">
          <ac:chgData name="Nowlan, Walter" userId="18075d1b-04df-458f-ae38-106687ac02ab" providerId="ADAL" clId="{C241F80B-D28C-44B7-BBD5-0F6FD97F0C96}" dt="2021-11-16T20:32:41.043" v="8357" actId="478"/>
          <ac:spMkLst>
            <pc:docMk/>
            <pc:sldMk cId="1465282030" sldId="307"/>
            <ac:spMk id="4" creationId="{F53BDDA6-C8E9-4C2E-ABFF-F2AD953A519C}"/>
          </ac:spMkLst>
        </pc:spChg>
        <pc:picChg chg="add mod">
          <ac:chgData name="Nowlan, Walter" userId="18075d1b-04df-458f-ae38-106687ac02ab" providerId="ADAL" clId="{C241F80B-D28C-44B7-BBD5-0F6FD97F0C96}" dt="2021-11-16T20:32:45.893" v="8358" actId="14100"/>
          <ac:picMkLst>
            <pc:docMk/>
            <pc:sldMk cId="1465282030" sldId="307"/>
            <ac:picMk id="6" creationId="{36CA0E7C-7722-4AE9-A061-CBD7F0735CC3}"/>
          </ac:picMkLst>
        </pc:picChg>
      </pc:sldChg>
      <pc:sldChg chg="modSp new mod">
        <pc:chgData name="Nowlan, Walter" userId="18075d1b-04df-458f-ae38-106687ac02ab" providerId="ADAL" clId="{C241F80B-D28C-44B7-BBD5-0F6FD97F0C96}" dt="2021-11-16T15:53:33.730" v="6685" actId="27636"/>
        <pc:sldMkLst>
          <pc:docMk/>
          <pc:sldMk cId="3960159887" sldId="308"/>
        </pc:sldMkLst>
        <pc:spChg chg="mod">
          <ac:chgData name="Nowlan, Walter" userId="18075d1b-04df-458f-ae38-106687ac02ab" providerId="ADAL" clId="{C241F80B-D28C-44B7-BBD5-0F6FD97F0C96}" dt="2021-11-16T15:53:33.730" v="6685" actId="27636"/>
          <ac:spMkLst>
            <pc:docMk/>
            <pc:sldMk cId="3960159887" sldId="308"/>
            <ac:spMk id="2" creationId="{2CAC942F-41F0-411F-82FD-47288A5C5642}"/>
          </ac:spMkLst>
        </pc:spChg>
        <pc:spChg chg="mod">
          <ac:chgData name="Nowlan, Walter" userId="18075d1b-04df-458f-ae38-106687ac02ab" providerId="ADAL" clId="{C241F80B-D28C-44B7-BBD5-0F6FD97F0C96}" dt="2021-11-15T21:54:14.644" v="5552" actId="20577"/>
          <ac:spMkLst>
            <pc:docMk/>
            <pc:sldMk cId="3960159887" sldId="308"/>
            <ac:spMk id="3" creationId="{FFBF8500-0AB9-45A5-800B-D4E46B78D5A0}"/>
          </ac:spMkLst>
        </pc:spChg>
      </pc:sldChg>
      <pc:sldChg chg="modSp new mod ord">
        <pc:chgData name="Nowlan, Walter" userId="18075d1b-04df-458f-ae38-106687ac02ab" providerId="ADAL" clId="{C241F80B-D28C-44B7-BBD5-0F6FD97F0C96}" dt="2021-11-16T15:54:00.236" v="6686" actId="20577"/>
        <pc:sldMkLst>
          <pc:docMk/>
          <pc:sldMk cId="3458251475" sldId="309"/>
        </pc:sldMkLst>
        <pc:spChg chg="mod">
          <ac:chgData name="Nowlan, Walter" userId="18075d1b-04df-458f-ae38-106687ac02ab" providerId="ADAL" clId="{C241F80B-D28C-44B7-BBD5-0F6FD97F0C96}" dt="2021-11-16T15:37:09.924" v="6275" actId="113"/>
          <ac:spMkLst>
            <pc:docMk/>
            <pc:sldMk cId="3458251475" sldId="309"/>
            <ac:spMk id="2" creationId="{B0631ED2-3E99-4FFE-A279-60425379103F}"/>
          </ac:spMkLst>
        </pc:spChg>
        <pc:spChg chg="mod">
          <ac:chgData name="Nowlan, Walter" userId="18075d1b-04df-458f-ae38-106687ac02ab" providerId="ADAL" clId="{C241F80B-D28C-44B7-BBD5-0F6FD97F0C96}" dt="2021-11-16T15:54:00.236" v="6686" actId="20577"/>
          <ac:spMkLst>
            <pc:docMk/>
            <pc:sldMk cId="3458251475" sldId="309"/>
            <ac:spMk id="3" creationId="{83730517-5505-4750-9169-90A4F3037B81}"/>
          </ac:spMkLst>
        </pc:spChg>
      </pc:sldChg>
      <pc:sldChg chg="addSp delSp modSp new mod">
        <pc:chgData name="Nowlan, Walter" userId="18075d1b-04df-458f-ae38-106687ac02ab" providerId="ADAL" clId="{C241F80B-D28C-44B7-BBD5-0F6FD97F0C96}" dt="2021-11-16T18:56:56.504" v="7483" actId="14100"/>
        <pc:sldMkLst>
          <pc:docMk/>
          <pc:sldMk cId="2038115376" sldId="310"/>
        </pc:sldMkLst>
        <pc:spChg chg="del mod">
          <ac:chgData name="Nowlan, Walter" userId="18075d1b-04df-458f-ae38-106687ac02ab" providerId="ADAL" clId="{C241F80B-D28C-44B7-BBD5-0F6FD97F0C96}" dt="2021-11-16T18:48:08.766" v="6837" actId="478"/>
          <ac:spMkLst>
            <pc:docMk/>
            <pc:sldMk cId="2038115376" sldId="310"/>
            <ac:spMk id="2" creationId="{011C727E-58C8-4E1D-80DE-85C04F6180AE}"/>
          </ac:spMkLst>
        </pc:spChg>
        <pc:spChg chg="mod">
          <ac:chgData name="Nowlan, Walter" userId="18075d1b-04df-458f-ae38-106687ac02ab" providerId="ADAL" clId="{C241F80B-D28C-44B7-BBD5-0F6FD97F0C96}" dt="2021-11-16T18:48:03.948" v="6835"/>
          <ac:spMkLst>
            <pc:docMk/>
            <pc:sldMk cId="2038115376" sldId="310"/>
            <ac:spMk id="3" creationId="{0C5D418D-AC10-4782-BF7D-70AEB2E3CDC0}"/>
          </ac:spMkLst>
        </pc:spChg>
        <pc:spChg chg="del">
          <ac:chgData name="Nowlan, Walter" userId="18075d1b-04df-458f-ae38-106687ac02ab" providerId="ADAL" clId="{C241F80B-D28C-44B7-BBD5-0F6FD97F0C96}" dt="2021-11-16T18:51:06.349" v="6970" actId="478"/>
          <ac:spMkLst>
            <pc:docMk/>
            <pc:sldMk cId="2038115376" sldId="310"/>
            <ac:spMk id="4" creationId="{F9D08C09-F2E7-4CE4-81D8-D594EAB37C84}"/>
          </ac:spMkLst>
        </pc:spChg>
        <pc:spChg chg="add mod">
          <ac:chgData name="Nowlan, Walter" userId="18075d1b-04df-458f-ae38-106687ac02ab" providerId="ADAL" clId="{C241F80B-D28C-44B7-BBD5-0F6FD97F0C96}" dt="2021-11-16T18:55:48.127" v="7469" actId="1076"/>
          <ac:spMkLst>
            <pc:docMk/>
            <pc:sldMk cId="2038115376" sldId="310"/>
            <ac:spMk id="5" creationId="{AF3B40E4-35B0-419B-9BCF-DC190B9DA507}"/>
          </ac:spMkLst>
        </pc:spChg>
        <pc:spChg chg="add del mod">
          <ac:chgData name="Nowlan, Walter" userId="18075d1b-04df-458f-ae38-106687ac02ab" providerId="ADAL" clId="{C241F80B-D28C-44B7-BBD5-0F6FD97F0C96}" dt="2021-11-16T18:48:55.387" v="6888" actId="478"/>
          <ac:spMkLst>
            <pc:docMk/>
            <pc:sldMk cId="2038115376" sldId="310"/>
            <ac:spMk id="6" creationId="{D31C556F-EC7A-4E2B-829C-BBB8EE2F6B9C}"/>
          </ac:spMkLst>
        </pc:spChg>
        <pc:spChg chg="add mod">
          <ac:chgData name="Nowlan, Walter" userId="18075d1b-04df-458f-ae38-106687ac02ab" providerId="ADAL" clId="{C241F80B-D28C-44B7-BBD5-0F6FD97F0C96}" dt="2021-11-16T18:55:52.719" v="7470" actId="1076"/>
          <ac:spMkLst>
            <pc:docMk/>
            <pc:sldMk cId="2038115376" sldId="310"/>
            <ac:spMk id="7" creationId="{A83ED85F-AB15-4234-866E-9F5FBFFAE89D}"/>
          </ac:spMkLst>
        </pc:spChg>
        <pc:spChg chg="add mod">
          <ac:chgData name="Nowlan, Walter" userId="18075d1b-04df-458f-ae38-106687ac02ab" providerId="ADAL" clId="{C241F80B-D28C-44B7-BBD5-0F6FD97F0C96}" dt="2021-11-16T18:55:57.629" v="7471" actId="1076"/>
          <ac:spMkLst>
            <pc:docMk/>
            <pc:sldMk cId="2038115376" sldId="310"/>
            <ac:spMk id="8" creationId="{A3F5DB88-4E71-47BB-BAB4-F2FDE93E0745}"/>
          </ac:spMkLst>
        </pc:spChg>
        <pc:spChg chg="add mod">
          <ac:chgData name="Nowlan, Walter" userId="18075d1b-04df-458f-ae38-106687ac02ab" providerId="ADAL" clId="{C241F80B-D28C-44B7-BBD5-0F6FD97F0C96}" dt="2021-11-16T18:56:02.262" v="7473" actId="1076"/>
          <ac:spMkLst>
            <pc:docMk/>
            <pc:sldMk cId="2038115376" sldId="310"/>
            <ac:spMk id="9" creationId="{3F9D03FB-D3E5-43D4-AD82-180E1C93E25F}"/>
          </ac:spMkLst>
        </pc:spChg>
        <pc:spChg chg="add mod">
          <ac:chgData name="Nowlan, Walter" userId="18075d1b-04df-458f-ae38-106687ac02ab" providerId="ADAL" clId="{C241F80B-D28C-44B7-BBD5-0F6FD97F0C96}" dt="2021-11-16T18:55:59.725" v="7472" actId="1076"/>
          <ac:spMkLst>
            <pc:docMk/>
            <pc:sldMk cId="2038115376" sldId="310"/>
            <ac:spMk id="10" creationId="{237FD2F9-437A-4DA4-90B0-6E14F47F6CF3}"/>
          </ac:spMkLst>
        </pc:spChg>
        <pc:spChg chg="add mod">
          <ac:chgData name="Nowlan, Walter" userId="18075d1b-04df-458f-ae38-106687ac02ab" providerId="ADAL" clId="{C241F80B-D28C-44B7-BBD5-0F6FD97F0C96}" dt="2021-11-16T18:56:06.949" v="7474" actId="14100"/>
          <ac:spMkLst>
            <pc:docMk/>
            <pc:sldMk cId="2038115376" sldId="310"/>
            <ac:spMk id="11" creationId="{80A6597F-B2F0-4121-9ABD-F2025208F659}"/>
          </ac:spMkLst>
        </pc:spChg>
        <pc:spChg chg="add del mod">
          <ac:chgData name="Nowlan, Walter" userId="18075d1b-04df-458f-ae38-106687ac02ab" providerId="ADAL" clId="{C241F80B-D28C-44B7-BBD5-0F6FD97F0C96}" dt="2021-11-16T18:50:57.945" v="6967" actId="478"/>
          <ac:spMkLst>
            <pc:docMk/>
            <pc:sldMk cId="2038115376" sldId="310"/>
            <ac:spMk id="12" creationId="{E24B3A9F-23B5-4FF3-9FA2-B05BBB25C92B}"/>
          </ac:spMkLst>
        </pc:spChg>
        <pc:spChg chg="add mod">
          <ac:chgData name="Nowlan, Walter" userId="18075d1b-04df-458f-ae38-106687ac02ab" providerId="ADAL" clId="{C241F80B-D28C-44B7-BBD5-0F6FD97F0C96}" dt="2021-11-16T18:56:09.509" v="7475" actId="14100"/>
          <ac:spMkLst>
            <pc:docMk/>
            <pc:sldMk cId="2038115376" sldId="310"/>
            <ac:spMk id="13" creationId="{E02CF22E-9FF4-43D9-99A9-369EF38E2C1D}"/>
          </ac:spMkLst>
        </pc:spChg>
        <pc:spChg chg="add mod">
          <ac:chgData name="Nowlan, Walter" userId="18075d1b-04df-458f-ae38-106687ac02ab" providerId="ADAL" clId="{C241F80B-D28C-44B7-BBD5-0F6FD97F0C96}" dt="2021-11-16T18:56:12.252" v="7476" actId="14100"/>
          <ac:spMkLst>
            <pc:docMk/>
            <pc:sldMk cId="2038115376" sldId="310"/>
            <ac:spMk id="14" creationId="{520E3329-5D53-4EDF-829F-47147CA8F9FE}"/>
          </ac:spMkLst>
        </pc:spChg>
        <pc:spChg chg="add mod">
          <ac:chgData name="Nowlan, Walter" userId="18075d1b-04df-458f-ae38-106687ac02ab" providerId="ADAL" clId="{C241F80B-D28C-44B7-BBD5-0F6FD97F0C96}" dt="2021-11-16T18:56:15.603" v="7477" actId="14100"/>
          <ac:spMkLst>
            <pc:docMk/>
            <pc:sldMk cId="2038115376" sldId="310"/>
            <ac:spMk id="15" creationId="{253A017C-9BA0-467F-B101-E2D6AB9EC08F}"/>
          </ac:spMkLst>
        </pc:spChg>
        <pc:cxnChg chg="add mod ord">
          <ac:chgData name="Nowlan, Walter" userId="18075d1b-04df-458f-ae38-106687ac02ab" providerId="ADAL" clId="{C241F80B-D28C-44B7-BBD5-0F6FD97F0C96}" dt="2021-11-16T18:56:56.504" v="7483" actId="14100"/>
          <ac:cxnSpMkLst>
            <pc:docMk/>
            <pc:sldMk cId="2038115376" sldId="310"/>
            <ac:cxnSpMk id="17" creationId="{2E964E45-E9C3-4D97-8B7B-A4208AF3E00A}"/>
          </ac:cxnSpMkLst>
        </pc:cxnChg>
        <pc:cxnChg chg="add">
          <ac:chgData name="Nowlan, Walter" userId="18075d1b-04df-458f-ae38-106687ac02ab" providerId="ADAL" clId="{C241F80B-D28C-44B7-BBD5-0F6FD97F0C96}" dt="2021-11-16T18:56:31.979" v="7479" actId="11529"/>
          <ac:cxnSpMkLst>
            <pc:docMk/>
            <pc:sldMk cId="2038115376" sldId="310"/>
            <ac:cxnSpMk id="19" creationId="{90B789CA-4F76-48BD-A630-DC20C16EA9D4}"/>
          </ac:cxnSpMkLst>
        </pc:cxnChg>
        <pc:cxnChg chg="add">
          <ac:chgData name="Nowlan, Walter" userId="18075d1b-04df-458f-ae38-106687ac02ab" providerId="ADAL" clId="{C241F80B-D28C-44B7-BBD5-0F6FD97F0C96}" dt="2021-11-16T18:56:37.642" v="7480" actId="11529"/>
          <ac:cxnSpMkLst>
            <pc:docMk/>
            <pc:sldMk cId="2038115376" sldId="310"/>
            <ac:cxnSpMk id="21" creationId="{961A68C3-0960-4264-B187-0F6638EF57EC}"/>
          </ac:cxnSpMkLst>
        </pc:cxnChg>
        <pc:cxnChg chg="add">
          <ac:chgData name="Nowlan, Walter" userId="18075d1b-04df-458f-ae38-106687ac02ab" providerId="ADAL" clId="{C241F80B-D28C-44B7-BBD5-0F6FD97F0C96}" dt="2021-11-16T18:56:42.290" v="7481" actId="11529"/>
          <ac:cxnSpMkLst>
            <pc:docMk/>
            <pc:sldMk cId="2038115376" sldId="310"/>
            <ac:cxnSpMk id="23" creationId="{9123E173-C9D7-404D-85B4-37891C70F86C}"/>
          </ac:cxnSpMkLst>
        </pc:cxnChg>
      </pc:sldChg>
      <pc:sldChg chg="modSp add del mod">
        <pc:chgData name="Nowlan, Walter" userId="18075d1b-04df-458f-ae38-106687ac02ab" providerId="ADAL" clId="{C241F80B-D28C-44B7-BBD5-0F6FD97F0C96}" dt="2021-11-16T19:07:41.814" v="8092" actId="47"/>
        <pc:sldMkLst>
          <pc:docMk/>
          <pc:sldMk cId="1502282386" sldId="311"/>
        </pc:sldMkLst>
        <pc:spChg chg="mod">
          <ac:chgData name="Nowlan, Walter" userId="18075d1b-04df-458f-ae38-106687ac02ab" providerId="ADAL" clId="{C241F80B-D28C-44B7-BBD5-0F6FD97F0C96}" dt="2021-11-16T19:07:34.045" v="8090" actId="20577"/>
          <ac:spMkLst>
            <pc:docMk/>
            <pc:sldMk cId="1502282386" sldId="311"/>
            <ac:spMk id="2" creationId="{26AB2A47-0722-416A-8BDE-88D1094BEA83}"/>
          </ac:spMkLst>
        </pc:spChg>
        <pc:spChg chg="mod">
          <ac:chgData name="Nowlan, Walter" userId="18075d1b-04df-458f-ae38-106687ac02ab" providerId="ADAL" clId="{C241F80B-D28C-44B7-BBD5-0F6FD97F0C96}" dt="2021-11-16T18:57:38.725" v="7498" actId="20577"/>
          <ac:spMkLst>
            <pc:docMk/>
            <pc:sldMk cId="1502282386" sldId="311"/>
            <ac:spMk id="3" creationId="{91D8B8EB-9923-4982-A584-6060AC076787}"/>
          </ac:spMkLst>
        </pc:spChg>
      </pc:sldChg>
      <pc:sldChg chg="addSp delSp modSp add mod">
        <pc:chgData name="Nowlan, Walter" userId="18075d1b-04df-458f-ae38-106687ac02ab" providerId="ADAL" clId="{C241F80B-D28C-44B7-BBD5-0F6FD97F0C96}" dt="2021-11-16T20:31:10.878" v="8290" actId="478"/>
        <pc:sldMkLst>
          <pc:docMk/>
          <pc:sldMk cId="2346101844" sldId="312"/>
        </pc:sldMkLst>
        <pc:spChg chg="del mod">
          <ac:chgData name="Nowlan, Walter" userId="18075d1b-04df-458f-ae38-106687ac02ab" providerId="ADAL" clId="{C241F80B-D28C-44B7-BBD5-0F6FD97F0C96}" dt="2021-11-16T20:31:10.878" v="8290" actId="478"/>
          <ac:spMkLst>
            <pc:docMk/>
            <pc:sldMk cId="2346101844" sldId="312"/>
            <ac:spMk id="2" creationId="{26AB2A47-0722-416A-8BDE-88D1094BEA83}"/>
          </ac:spMkLst>
        </pc:spChg>
        <pc:spChg chg="mod">
          <ac:chgData name="Nowlan, Walter" userId="18075d1b-04df-458f-ae38-106687ac02ab" providerId="ADAL" clId="{C241F80B-D28C-44B7-BBD5-0F6FD97F0C96}" dt="2021-11-16T20:30:11.810" v="8281" actId="14100"/>
          <ac:spMkLst>
            <pc:docMk/>
            <pc:sldMk cId="2346101844" sldId="312"/>
            <ac:spMk id="3" creationId="{91D8B8EB-9923-4982-A584-6060AC076787}"/>
          </ac:spMkLst>
        </pc:spChg>
        <pc:spChg chg="del">
          <ac:chgData name="Nowlan, Walter" userId="18075d1b-04df-458f-ae38-106687ac02ab" providerId="ADAL" clId="{C241F80B-D28C-44B7-BBD5-0F6FD97F0C96}" dt="2021-11-16T20:28:12.258" v="8202" actId="478"/>
          <ac:spMkLst>
            <pc:docMk/>
            <pc:sldMk cId="2346101844" sldId="312"/>
            <ac:spMk id="4" creationId="{F53BDDA6-C8E9-4C2E-ABFF-F2AD953A519C}"/>
          </ac:spMkLst>
        </pc:spChg>
        <pc:picChg chg="add del mod ord">
          <ac:chgData name="Nowlan, Walter" userId="18075d1b-04df-458f-ae38-106687ac02ab" providerId="ADAL" clId="{C241F80B-D28C-44B7-BBD5-0F6FD97F0C96}" dt="2021-11-16T20:30:54.037" v="8284" actId="478"/>
          <ac:picMkLst>
            <pc:docMk/>
            <pc:sldMk cId="2346101844" sldId="312"/>
            <ac:picMk id="6" creationId="{1BF0C1AD-5162-4FF3-B5DB-1D13CC93A2D0}"/>
          </ac:picMkLst>
        </pc:picChg>
        <pc:picChg chg="add mod">
          <ac:chgData name="Nowlan, Walter" userId="18075d1b-04df-458f-ae38-106687ac02ab" providerId="ADAL" clId="{C241F80B-D28C-44B7-BBD5-0F6FD97F0C96}" dt="2021-11-16T20:31:08.648" v="8289" actId="1076"/>
          <ac:picMkLst>
            <pc:docMk/>
            <pc:sldMk cId="2346101844" sldId="312"/>
            <ac:picMk id="8" creationId="{0A290204-0480-4486-82BC-83AA6F212BB9}"/>
          </ac:picMkLst>
        </pc:picChg>
      </pc:sldChg>
      <pc:sldChg chg="addSp delSp modSp add del mod">
        <pc:chgData name="Nowlan, Walter" userId="18075d1b-04df-458f-ae38-106687ac02ab" providerId="ADAL" clId="{C241F80B-D28C-44B7-BBD5-0F6FD97F0C96}" dt="2021-11-16T20:29:38.214" v="8240" actId="47"/>
        <pc:sldMkLst>
          <pc:docMk/>
          <pc:sldMk cId="1286952991" sldId="313"/>
        </pc:sldMkLst>
        <pc:picChg chg="add del mod">
          <ac:chgData name="Nowlan, Walter" userId="18075d1b-04df-458f-ae38-106687ac02ab" providerId="ADAL" clId="{C241F80B-D28C-44B7-BBD5-0F6FD97F0C96}" dt="2021-11-16T20:29:13.861" v="8234" actId="21"/>
          <ac:picMkLst>
            <pc:docMk/>
            <pc:sldMk cId="1286952991" sldId="313"/>
            <ac:picMk id="5" creationId="{A12D8ECA-0B69-4BED-BD8E-BB5E5A48BE0C}"/>
          </ac:picMkLst>
        </pc:picChg>
        <pc:picChg chg="del">
          <ac:chgData name="Nowlan, Walter" userId="18075d1b-04df-458f-ae38-106687ac02ab" providerId="ADAL" clId="{C241F80B-D28C-44B7-BBD5-0F6FD97F0C96}" dt="2021-11-16T19:34:05.555" v="8193" actId="478"/>
          <ac:picMkLst>
            <pc:docMk/>
            <pc:sldMk cId="1286952991" sldId="313"/>
            <ac:picMk id="6" creationId="{1375FCA5-005B-49F3-9A72-44DBD0F7942A}"/>
          </ac:picMkLst>
        </pc:picChg>
      </pc:sldChg>
      <pc:sldChg chg="addSp delSp modSp add mod">
        <pc:chgData name="Nowlan, Walter" userId="18075d1b-04df-458f-ae38-106687ac02ab" providerId="ADAL" clId="{C241F80B-D28C-44B7-BBD5-0F6FD97F0C96}" dt="2021-11-16T20:29:31.025" v="8239" actId="478"/>
        <pc:sldMkLst>
          <pc:docMk/>
          <pc:sldMk cId="2861769809" sldId="314"/>
        </pc:sldMkLst>
        <pc:spChg chg="del">
          <ac:chgData name="Nowlan, Walter" userId="18075d1b-04df-458f-ae38-106687ac02ab" providerId="ADAL" clId="{C241F80B-D28C-44B7-BBD5-0F6FD97F0C96}" dt="2021-11-16T20:29:26.246" v="8238" actId="478"/>
          <ac:spMkLst>
            <pc:docMk/>
            <pc:sldMk cId="2861769809" sldId="314"/>
            <ac:spMk id="2" creationId="{26AB2A47-0722-416A-8BDE-88D1094BEA83}"/>
          </ac:spMkLst>
        </pc:spChg>
        <pc:spChg chg="add del mod">
          <ac:chgData name="Nowlan, Walter" userId="18075d1b-04df-458f-ae38-106687ac02ab" providerId="ADAL" clId="{C241F80B-D28C-44B7-BBD5-0F6FD97F0C96}" dt="2021-11-16T20:29:31.025" v="8239" actId="478"/>
          <ac:spMkLst>
            <pc:docMk/>
            <pc:sldMk cId="2861769809" sldId="314"/>
            <ac:spMk id="7" creationId="{DC79B380-807D-4923-A6B2-AECE0937E74B}"/>
          </ac:spMkLst>
        </pc:spChg>
        <pc:picChg chg="add mod">
          <ac:chgData name="Nowlan, Walter" userId="18075d1b-04df-458f-ae38-106687ac02ab" providerId="ADAL" clId="{C241F80B-D28C-44B7-BBD5-0F6FD97F0C96}" dt="2021-11-16T20:29:21.066" v="8237" actId="1076"/>
          <ac:picMkLst>
            <pc:docMk/>
            <pc:sldMk cId="2861769809" sldId="314"/>
            <ac:picMk id="5" creationId="{C2E36381-CD1B-4FE3-BD8C-600576860F21}"/>
          </ac:picMkLst>
        </pc:picChg>
        <pc:picChg chg="del">
          <ac:chgData name="Nowlan, Walter" userId="18075d1b-04df-458f-ae38-106687ac02ab" providerId="ADAL" clId="{C241F80B-D28C-44B7-BBD5-0F6FD97F0C96}" dt="2021-11-16T20:29:09.156" v="8233" actId="478"/>
          <ac:picMkLst>
            <pc:docMk/>
            <pc:sldMk cId="2861769809" sldId="314"/>
            <ac:picMk id="6" creationId="{1375FCA5-005B-49F3-9A72-44DBD0F7942A}"/>
          </ac:picMkLst>
        </pc:picChg>
      </pc:sldChg>
      <pc:sldChg chg="delSp add del mod">
        <pc:chgData name="Nowlan, Walter" userId="18075d1b-04df-458f-ae38-106687ac02ab" providerId="ADAL" clId="{C241F80B-D28C-44B7-BBD5-0F6FD97F0C96}" dt="2021-11-16T19:34:59.375" v="8199" actId="47"/>
        <pc:sldMkLst>
          <pc:docMk/>
          <pc:sldMk cId="4070034186" sldId="314"/>
        </pc:sldMkLst>
        <pc:picChg chg="del">
          <ac:chgData name="Nowlan, Walter" userId="18075d1b-04df-458f-ae38-106687ac02ab" providerId="ADAL" clId="{C241F80B-D28C-44B7-BBD5-0F6FD97F0C96}" dt="2021-11-16T19:34:09.126" v="8195" actId="478"/>
          <ac:picMkLst>
            <pc:docMk/>
            <pc:sldMk cId="4070034186" sldId="314"/>
            <ac:picMk id="6" creationId="{1375FCA5-005B-49F3-9A72-44DBD0F7942A}"/>
          </ac:picMkLst>
        </pc:picChg>
      </pc:sldChg>
    </pc:docChg>
  </pc:docChgLst>
  <pc:docChgLst>
    <pc:chgData name="Seviour, Martin" userId="1231f340-be83-4769-b516-94c3e2f144e1" providerId="ADAL" clId="{A95182AF-F00E-BE4E-8C6D-6BACAC42B31C}"/>
    <pc:docChg chg="modSld">
      <pc:chgData name="Seviour, Martin" userId="1231f340-be83-4769-b516-94c3e2f144e1" providerId="ADAL" clId="{A95182AF-F00E-BE4E-8C6D-6BACAC42B31C}" dt="2021-11-14T09:30:22.205" v="1" actId="1076"/>
      <pc:docMkLst>
        <pc:docMk/>
      </pc:docMkLst>
      <pc:sldChg chg="modSp">
        <pc:chgData name="Seviour, Martin" userId="1231f340-be83-4769-b516-94c3e2f144e1" providerId="ADAL" clId="{A95182AF-F00E-BE4E-8C6D-6BACAC42B31C}" dt="2021-11-14T09:29:51.332" v="0" actId="1076"/>
        <pc:sldMkLst>
          <pc:docMk/>
          <pc:sldMk cId="1716478228" sldId="257"/>
        </pc:sldMkLst>
        <pc:spChg chg="mod">
          <ac:chgData name="Seviour, Martin" userId="1231f340-be83-4769-b516-94c3e2f144e1" providerId="ADAL" clId="{A95182AF-F00E-BE4E-8C6D-6BACAC42B31C}" dt="2021-11-14T09:29:51.332" v="0" actId="1076"/>
          <ac:spMkLst>
            <pc:docMk/>
            <pc:sldMk cId="1716478228" sldId="257"/>
            <ac:spMk id="4" creationId="{813A04FD-1A18-E449-AAAD-5FC79BD61DFF}"/>
          </ac:spMkLst>
        </pc:spChg>
      </pc:sldChg>
      <pc:sldChg chg="modSp">
        <pc:chgData name="Seviour, Martin" userId="1231f340-be83-4769-b516-94c3e2f144e1" providerId="ADAL" clId="{A95182AF-F00E-BE4E-8C6D-6BACAC42B31C}" dt="2021-11-14T09:30:22.205" v="1" actId="1076"/>
        <pc:sldMkLst>
          <pc:docMk/>
          <pc:sldMk cId="543723517" sldId="297"/>
        </pc:sldMkLst>
        <pc:spChg chg="mod">
          <ac:chgData name="Seviour, Martin" userId="1231f340-be83-4769-b516-94c3e2f144e1" providerId="ADAL" clId="{A95182AF-F00E-BE4E-8C6D-6BACAC42B31C}" dt="2021-11-14T09:30:22.205" v="1" actId="1076"/>
          <ac:spMkLst>
            <pc:docMk/>
            <pc:sldMk cId="543723517" sldId="297"/>
            <ac:spMk id="2" creationId="{DA9C9A68-0E2F-42A6-9D91-DCD08B078AB8}"/>
          </ac:spMkLst>
        </pc:spChg>
      </pc:sldChg>
    </pc:docChg>
  </pc:docChgLst>
  <pc:docChgLst>
    <pc:chgData name="Seviour, Martin" userId="S::martin.seviour@ntu.ac.uk::1231f340-be83-4769-b516-94c3e2f144e1" providerId="AD" clId="Web-{AE9C6E80-EF72-8598-DFA8-C5A74B9EDC78}"/>
    <pc:docChg chg="modSld">
      <pc:chgData name="Seviour, Martin" userId="S::martin.seviour@ntu.ac.uk::1231f340-be83-4769-b516-94c3e2f144e1" providerId="AD" clId="Web-{AE9C6E80-EF72-8598-DFA8-C5A74B9EDC78}" dt="2021-11-17T15:26:26.500" v="378" actId="20577"/>
      <pc:docMkLst>
        <pc:docMk/>
      </pc:docMkLst>
      <pc:sldChg chg="addSp delSp modSp">
        <pc:chgData name="Seviour, Martin" userId="S::martin.seviour@ntu.ac.uk::1231f340-be83-4769-b516-94c3e2f144e1" providerId="AD" clId="Web-{AE9C6E80-EF72-8598-DFA8-C5A74B9EDC78}" dt="2021-11-17T14:53:30.736" v="169" actId="14100"/>
        <pc:sldMkLst>
          <pc:docMk/>
          <pc:sldMk cId="709205327" sldId="300"/>
        </pc:sldMkLst>
        <pc:spChg chg="add del mod">
          <ac:chgData name="Seviour, Martin" userId="S::martin.seviour@ntu.ac.uk::1231f340-be83-4769-b516-94c3e2f144e1" providerId="AD" clId="Web-{AE9C6E80-EF72-8598-DFA8-C5A74B9EDC78}" dt="2021-11-17T14:36:30.509" v="20"/>
          <ac:spMkLst>
            <pc:docMk/>
            <pc:sldMk cId="709205327" sldId="300"/>
            <ac:spMk id="2" creationId="{D3CA7F1F-BEF5-4D10-82F5-05064DC74904}"/>
          </ac:spMkLst>
        </pc:spChg>
        <pc:spChg chg="mod">
          <ac:chgData name="Seviour, Martin" userId="S::martin.seviour@ntu.ac.uk::1231f340-be83-4769-b516-94c3e2f144e1" providerId="AD" clId="Web-{AE9C6E80-EF72-8598-DFA8-C5A74B9EDC78}" dt="2021-11-17T14:34:28.710" v="0" actId="1076"/>
          <ac:spMkLst>
            <pc:docMk/>
            <pc:sldMk cId="709205327" sldId="300"/>
            <ac:spMk id="3" creationId="{D3E80243-AC17-4D11-A7F2-E5092FEAD610}"/>
          </ac:spMkLst>
        </pc:spChg>
        <pc:spChg chg="add del mod">
          <ac:chgData name="Seviour, Martin" userId="S::martin.seviour@ntu.ac.uk::1231f340-be83-4769-b516-94c3e2f144e1" providerId="AD" clId="Web-{AE9C6E80-EF72-8598-DFA8-C5A74B9EDC78}" dt="2021-11-17T14:36:24.197" v="17"/>
          <ac:spMkLst>
            <pc:docMk/>
            <pc:sldMk cId="709205327" sldId="300"/>
            <ac:spMk id="4" creationId="{FD475443-5F16-4925-AA58-2F1934B95ACA}"/>
          </ac:spMkLst>
        </pc:spChg>
        <pc:spChg chg="add mod">
          <ac:chgData name="Seviour, Martin" userId="S::martin.seviour@ntu.ac.uk::1231f340-be83-4769-b516-94c3e2f144e1" providerId="AD" clId="Web-{AE9C6E80-EF72-8598-DFA8-C5A74B9EDC78}" dt="2021-11-17T14:43:12.112" v="65" actId="1076"/>
          <ac:spMkLst>
            <pc:docMk/>
            <pc:sldMk cId="709205327" sldId="300"/>
            <ac:spMk id="5" creationId="{36C4EDB4-6258-4CF6-B4B0-CB7457AF1611}"/>
          </ac:spMkLst>
        </pc:spChg>
        <pc:spChg chg="add mod">
          <ac:chgData name="Seviour, Martin" userId="S::martin.seviour@ntu.ac.uk::1231f340-be83-4769-b516-94c3e2f144e1" providerId="AD" clId="Web-{AE9C6E80-EF72-8598-DFA8-C5A74B9EDC78}" dt="2021-11-17T14:43:18.769" v="66" actId="1076"/>
          <ac:spMkLst>
            <pc:docMk/>
            <pc:sldMk cId="709205327" sldId="300"/>
            <ac:spMk id="7" creationId="{2E78C036-218F-4D6C-931E-C836CAD3081D}"/>
          </ac:spMkLst>
        </pc:spChg>
        <pc:spChg chg="del mod">
          <ac:chgData name="Seviour, Martin" userId="S::martin.seviour@ntu.ac.uk::1231f340-be83-4769-b516-94c3e2f144e1" providerId="AD" clId="Web-{AE9C6E80-EF72-8598-DFA8-C5A74B9EDC78}" dt="2021-11-17T14:40:20.733" v="45"/>
          <ac:spMkLst>
            <pc:docMk/>
            <pc:sldMk cId="709205327" sldId="300"/>
            <ac:spMk id="8" creationId="{F0B46027-293B-4124-A28A-05BAF628031D}"/>
          </ac:spMkLst>
        </pc:spChg>
        <pc:spChg chg="add mod">
          <ac:chgData name="Seviour, Martin" userId="S::martin.seviour@ntu.ac.uk::1231f340-be83-4769-b516-94c3e2f144e1" providerId="AD" clId="Web-{AE9C6E80-EF72-8598-DFA8-C5A74B9EDC78}" dt="2021-11-17T14:53:30.736" v="169" actId="14100"/>
          <ac:spMkLst>
            <pc:docMk/>
            <pc:sldMk cId="709205327" sldId="300"/>
            <ac:spMk id="9" creationId="{74C83A39-741E-4350-8DC6-843207217710}"/>
          </ac:spMkLst>
        </pc:spChg>
        <pc:spChg chg="mod">
          <ac:chgData name="Seviour, Martin" userId="S::martin.seviour@ntu.ac.uk::1231f340-be83-4769-b516-94c3e2f144e1" providerId="AD" clId="Web-{AE9C6E80-EF72-8598-DFA8-C5A74B9EDC78}" dt="2021-11-17T14:49:57.465" v="99" actId="20577"/>
          <ac:spMkLst>
            <pc:docMk/>
            <pc:sldMk cId="709205327" sldId="300"/>
            <ac:spMk id="15" creationId="{AC015027-4666-41D5-B947-258B96C9C42C}"/>
          </ac:spMkLst>
        </pc:spChg>
        <pc:spChg chg="mod">
          <ac:chgData name="Seviour, Martin" userId="S::martin.seviour@ntu.ac.uk::1231f340-be83-4769-b516-94c3e2f144e1" providerId="AD" clId="Web-{AE9C6E80-EF72-8598-DFA8-C5A74B9EDC78}" dt="2021-11-17T14:43:00.409" v="63" actId="1076"/>
          <ac:spMkLst>
            <pc:docMk/>
            <pc:sldMk cId="709205327" sldId="300"/>
            <ac:spMk id="18" creationId="{F251E3C4-5F44-47FC-B498-8861077A5FEF}"/>
          </ac:spMkLst>
        </pc:spChg>
        <pc:picChg chg="del mod">
          <ac:chgData name="Seviour, Martin" userId="S::martin.seviour@ntu.ac.uk::1231f340-be83-4769-b516-94c3e2f144e1" providerId="AD" clId="Web-{AE9C6E80-EF72-8598-DFA8-C5A74B9EDC78}" dt="2021-11-17T14:40:12.546" v="43"/>
          <ac:picMkLst>
            <pc:docMk/>
            <pc:sldMk cId="709205327" sldId="300"/>
            <ac:picMk id="6" creationId="{9086D8D1-8AD0-41B9-8ACA-1C77112992A6}"/>
          </ac:picMkLst>
        </pc:picChg>
        <pc:picChg chg="mod">
          <ac:chgData name="Seviour, Martin" userId="S::martin.seviour@ntu.ac.uk::1231f340-be83-4769-b516-94c3e2f144e1" providerId="AD" clId="Web-{AE9C6E80-EF72-8598-DFA8-C5A74B9EDC78}" dt="2021-11-17T14:40:26.812" v="46" actId="1076"/>
          <ac:picMkLst>
            <pc:docMk/>
            <pc:sldMk cId="709205327" sldId="300"/>
            <ac:picMk id="12" creationId="{D3469E6A-0280-4523-AB42-9679DD4B3053}"/>
          </ac:picMkLst>
        </pc:picChg>
        <pc:picChg chg="mod">
          <ac:chgData name="Seviour, Martin" userId="S::martin.seviour@ntu.ac.uk::1231f340-be83-4769-b516-94c3e2f144e1" providerId="AD" clId="Web-{AE9C6E80-EF72-8598-DFA8-C5A74B9EDC78}" dt="2021-11-17T14:41:23.672" v="50" actId="1076"/>
          <ac:picMkLst>
            <pc:docMk/>
            <pc:sldMk cId="709205327" sldId="300"/>
            <ac:picMk id="14" creationId="{DD6ACBD7-9CDC-44E5-AAA5-5DD86DFFD93F}"/>
          </ac:picMkLst>
        </pc:picChg>
      </pc:sldChg>
      <pc:sldChg chg="modSp">
        <pc:chgData name="Seviour, Martin" userId="S::martin.seviour@ntu.ac.uk::1231f340-be83-4769-b516-94c3e2f144e1" providerId="AD" clId="Web-{AE9C6E80-EF72-8598-DFA8-C5A74B9EDC78}" dt="2021-11-17T15:23:47.559" v="363" actId="20577"/>
        <pc:sldMkLst>
          <pc:docMk/>
          <pc:sldMk cId="1431281600" sldId="301"/>
        </pc:sldMkLst>
        <pc:spChg chg="mod">
          <ac:chgData name="Seviour, Martin" userId="S::martin.seviour@ntu.ac.uk::1231f340-be83-4769-b516-94c3e2f144e1" providerId="AD" clId="Web-{AE9C6E80-EF72-8598-DFA8-C5A74B9EDC78}" dt="2021-11-17T15:23:47.559" v="363" actId="20577"/>
          <ac:spMkLst>
            <pc:docMk/>
            <pc:sldMk cId="1431281600" sldId="301"/>
            <ac:spMk id="2" creationId="{9D486987-E66D-4556-B09B-A0FE7C424518}"/>
          </ac:spMkLst>
        </pc:spChg>
        <pc:picChg chg="mod">
          <ac:chgData name="Seviour, Martin" userId="S::martin.seviour@ntu.ac.uk::1231f340-be83-4769-b516-94c3e2f144e1" providerId="AD" clId="Web-{AE9C6E80-EF72-8598-DFA8-C5A74B9EDC78}" dt="2021-11-17T15:07:17.989" v="203" actId="14100"/>
          <ac:picMkLst>
            <pc:docMk/>
            <pc:sldMk cId="1431281600" sldId="301"/>
            <ac:picMk id="1026" creationId="{00F93033-AA58-4702-BB28-0A66C175C906}"/>
          </ac:picMkLst>
        </pc:picChg>
      </pc:sldChg>
      <pc:sldChg chg="modSp">
        <pc:chgData name="Seviour, Martin" userId="S::martin.seviour@ntu.ac.uk::1231f340-be83-4769-b516-94c3e2f144e1" providerId="AD" clId="Web-{AE9C6E80-EF72-8598-DFA8-C5A74B9EDC78}" dt="2021-11-17T15:26:26.500" v="378" actId="20577"/>
        <pc:sldMkLst>
          <pc:docMk/>
          <pc:sldMk cId="3458251475" sldId="309"/>
        </pc:sldMkLst>
        <pc:spChg chg="mod">
          <ac:chgData name="Seviour, Martin" userId="S::martin.seviour@ntu.ac.uk::1231f340-be83-4769-b516-94c3e2f144e1" providerId="AD" clId="Web-{AE9C6E80-EF72-8598-DFA8-C5A74B9EDC78}" dt="2021-11-17T15:26:00.640" v="369" actId="20577"/>
          <ac:spMkLst>
            <pc:docMk/>
            <pc:sldMk cId="3458251475" sldId="309"/>
            <ac:spMk id="2" creationId="{B0631ED2-3E99-4FFE-A279-60425379103F}"/>
          </ac:spMkLst>
        </pc:spChg>
        <pc:spChg chg="mod">
          <ac:chgData name="Seviour, Martin" userId="S::martin.seviour@ntu.ac.uk::1231f340-be83-4769-b516-94c3e2f144e1" providerId="AD" clId="Web-{AE9C6E80-EF72-8598-DFA8-C5A74B9EDC78}" dt="2021-11-17T15:26:26.500" v="378" actId="20577"/>
          <ac:spMkLst>
            <pc:docMk/>
            <pc:sldMk cId="3458251475" sldId="309"/>
            <ac:spMk id="3" creationId="{83730517-5505-4750-9169-90A4F3037B81}"/>
          </ac:spMkLst>
        </pc:spChg>
      </pc:sldChg>
    </pc:docChg>
  </pc:docChgLst>
  <pc:docChgLst>
    <pc:chgData name="Seviour, Martin" userId="S::martin.seviour@ntu.ac.uk::1231f340-be83-4769-b516-94c3e2f144e1" providerId="AD" clId="Web-{BD3ABE3E-A880-FBF5-8A8D-564072A04FB3}"/>
    <pc:docChg chg="modSld">
      <pc:chgData name="Seviour, Martin" userId="S::martin.seviour@ntu.ac.uk::1231f340-be83-4769-b516-94c3e2f144e1" providerId="AD" clId="Web-{BD3ABE3E-A880-FBF5-8A8D-564072A04FB3}" dt="2021-11-17T16:24:21.715" v="381" actId="20577"/>
      <pc:docMkLst>
        <pc:docMk/>
      </pc:docMkLst>
      <pc:sldChg chg="modSp">
        <pc:chgData name="Seviour, Martin" userId="S::martin.seviour@ntu.ac.uk::1231f340-be83-4769-b516-94c3e2f144e1" providerId="AD" clId="Web-{BD3ABE3E-A880-FBF5-8A8D-564072A04FB3}" dt="2021-11-17T15:58:12.496" v="187" actId="20577"/>
        <pc:sldMkLst>
          <pc:docMk/>
          <pc:sldMk cId="2719722660" sldId="259"/>
        </pc:sldMkLst>
        <pc:spChg chg="mod">
          <ac:chgData name="Seviour, Martin" userId="S::martin.seviour@ntu.ac.uk::1231f340-be83-4769-b516-94c3e2f144e1" providerId="AD" clId="Web-{BD3ABE3E-A880-FBF5-8A8D-564072A04FB3}" dt="2021-11-17T15:53:50.488" v="119" actId="20577"/>
          <ac:spMkLst>
            <pc:docMk/>
            <pc:sldMk cId="2719722660" sldId="259"/>
            <ac:spMk id="3" creationId="{AB6F555F-D42B-6C44-A0D8-6A3229F3EFD3}"/>
          </ac:spMkLst>
        </pc:spChg>
        <pc:spChg chg="mod">
          <ac:chgData name="Seviour, Martin" userId="S::martin.seviour@ntu.ac.uk::1231f340-be83-4769-b516-94c3e2f144e1" providerId="AD" clId="Web-{BD3ABE3E-A880-FBF5-8A8D-564072A04FB3}" dt="2021-11-17T15:58:12.496" v="187" actId="20577"/>
          <ac:spMkLst>
            <pc:docMk/>
            <pc:sldMk cId="2719722660" sldId="259"/>
            <ac:spMk id="5" creationId="{E4CDF618-5255-40A2-8AB7-A99BBC6DDAC6}"/>
          </ac:spMkLst>
        </pc:spChg>
      </pc:sldChg>
      <pc:sldChg chg="modSp">
        <pc:chgData name="Seviour, Martin" userId="S::martin.seviour@ntu.ac.uk::1231f340-be83-4769-b516-94c3e2f144e1" providerId="AD" clId="Web-{BD3ABE3E-A880-FBF5-8A8D-564072A04FB3}" dt="2021-11-17T15:53:00.471" v="112" actId="20577"/>
        <pc:sldMkLst>
          <pc:docMk/>
          <pc:sldMk cId="1431281600" sldId="301"/>
        </pc:sldMkLst>
        <pc:spChg chg="mod">
          <ac:chgData name="Seviour, Martin" userId="S::martin.seviour@ntu.ac.uk::1231f340-be83-4769-b516-94c3e2f144e1" providerId="AD" clId="Web-{BD3ABE3E-A880-FBF5-8A8D-564072A04FB3}" dt="2021-11-17T15:53:00.471" v="112" actId="20577"/>
          <ac:spMkLst>
            <pc:docMk/>
            <pc:sldMk cId="1431281600" sldId="301"/>
            <ac:spMk id="2" creationId="{9D486987-E66D-4556-B09B-A0FE7C424518}"/>
          </ac:spMkLst>
        </pc:spChg>
        <pc:picChg chg="mod">
          <ac:chgData name="Seviour, Martin" userId="S::martin.seviour@ntu.ac.uk::1231f340-be83-4769-b516-94c3e2f144e1" providerId="AD" clId="Web-{BD3ABE3E-A880-FBF5-8A8D-564072A04FB3}" dt="2021-11-17T15:52:49.080" v="111" actId="14100"/>
          <ac:picMkLst>
            <pc:docMk/>
            <pc:sldMk cId="1431281600" sldId="301"/>
            <ac:picMk id="1026" creationId="{00F93033-AA58-4702-BB28-0A66C175C906}"/>
          </ac:picMkLst>
        </pc:picChg>
      </pc:sldChg>
      <pc:sldChg chg="modSp">
        <pc:chgData name="Seviour, Martin" userId="S::martin.seviour@ntu.ac.uk::1231f340-be83-4769-b516-94c3e2f144e1" providerId="AD" clId="Web-{BD3ABE3E-A880-FBF5-8A8D-564072A04FB3}" dt="2021-11-17T16:01:02.251" v="209" actId="20577"/>
        <pc:sldMkLst>
          <pc:docMk/>
          <pc:sldMk cId="2439870293" sldId="302"/>
        </pc:sldMkLst>
        <pc:spChg chg="mod">
          <ac:chgData name="Seviour, Martin" userId="S::martin.seviour@ntu.ac.uk::1231f340-be83-4769-b516-94c3e2f144e1" providerId="AD" clId="Web-{BD3ABE3E-A880-FBF5-8A8D-564072A04FB3}" dt="2021-11-17T16:01:02.251" v="209" actId="20577"/>
          <ac:spMkLst>
            <pc:docMk/>
            <pc:sldMk cId="2439870293" sldId="302"/>
            <ac:spMk id="2" creationId="{2E09DD30-6F10-4EA9-AE4B-4BBAFF69C796}"/>
          </ac:spMkLst>
        </pc:spChg>
      </pc:sldChg>
      <pc:sldChg chg="modSp">
        <pc:chgData name="Seviour, Martin" userId="S::martin.seviour@ntu.ac.uk::1231f340-be83-4769-b516-94c3e2f144e1" providerId="AD" clId="Web-{BD3ABE3E-A880-FBF5-8A8D-564072A04FB3}" dt="2021-11-17T16:01:44.799" v="212" actId="14100"/>
        <pc:sldMkLst>
          <pc:docMk/>
          <pc:sldMk cId="3216113962" sldId="303"/>
        </pc:sldMkLst>
        <pc:spChg chg="mod">
          <ac:chgData name="Seviour, Martin" userId="S::martin.seviour@ntu.ac.uk::1231f340-be83-4769-b516-94c3e2f144e1" providerId="AD" clId="Web-{BD3ABE3E-A880-FBF5-8A8D-564072A04FB3}" dt="2021-11-17T16:01:44.799" v="212" actId="14100"/>
          <ac:spMkLst>
            <pc:docMk/>
            <pc:sldMk cId="3216113962" sldId="303"/>
            <ac:spMk id="2" creationId="{3F31D91A-F06A-49E1-9363-C20BA1E0C112}"/>
          </ac:spMkLst>
        </pc:spChg>
      </pc:sldChg>
      <pc:sldChg chg="delSp modSp">
        <pc:chgData name="Seviour, Martin" userId="S::martin.seviour@ntu.ac.uk::1231f340-be83-4769-b516-94c3e2f144e1" providerId="AD" clId="Web-{BD3ABE3E-A880-FBF5-8A8D-564072A04FB3}" dt="2021-11-17T16:24:21.715" v="381" actId="20577"/>
        <pc:sldMkLst>
          <pc:docMk/>
          <pc:sldMk cId="3960159887" sldId="308"/>
        </pc:sldMkLst>
        <pc:spChg chg="mod">
          <ac:chgData name="Seviour, Martin" userId="S::martin.seviour@ntu.ac.uk::1231f340-be83-4769-b516-94c3e2f144e1" providerId="AD" clId="Web-{BD3ABE3E-A880-FBF5-8A8D-564072A04FB3}" dt="2021-11-17T16:24:21.715" v="381" actId="20577"/>
          <ac:spMkLst>
            <pc:docMk/>
            <pc:sldMk cId="3960159887" sldId="308"/>
            <ac:spMk id="2" creationId="{2CAC942F-41F0-411F-82FD-47288A5C5642}"/>
          </ac:spMkLst>
        </pc:spChg>
        <pc:spChg chg="mod">
          <ac:chgData name="Seviour, Martin" userId="S::martin.seviour@ntu.ac.uk::1231f340-be83-4769-b516-94c3e2f144e1" providerId="AD" clId="Web-{BD3ABE3E-A880-FBF5-8A8D-564072A04FB3}" dt="2021-11-17T16:08:45.640" v="282" actId="1076"/>
          <ac:spMkLst>
            <pc:docMk/>
            <pc:sldMk cId="3960159887" sldId="308"/>
            <ac:spMk id="3" creationId="{FFBF8500-0AB9-45A5-800B-D4E46B78D5A0}"/>
          </ac:spMkLst>
        </pc:spChg>
        <pc:spChg chg="del">
          <ac:chgData name="Seviour, Martin" userId="S::martin.seviour@ntu.ac.uk::1231f340-be83-4769-b516-94c3e2f144e1" providerId="AD" clId="Web-{BD3ABE3E-A880-FBF5-8A8D-564072A04FB3}" dt="2021-11-17T16:22:54.040" v="368"/>
          <ac:spMkLst>
            <pc:docMk/>
            <pc:sldMk cId="3960159887" sldId="308"/>
            <ac:spMk id="4" creationId="{BA87DE0F-18C9-4671-9322-44A33B20C8FB}"/>
          </ac:spMkLst>
        </pc:spChg>
      </pc:sldChg>
      <pc:sldChg chg="modSp">
        <pc:chgData name="Seviour, Martin" userId="S::martin.seviour@ntu.ac.uk::1231f340-be83-4769-b516-94c3e2f144e1" providerId="AD" clId="Web-{BD3ABE3E-A880-FBF5-8A8D-564072A04FB3}" dt="2021-11-17T15:55:38.148" v="134" actId="20577"/>
        <pc:sldMkLst>
          <pc:docMk/>
          <pc:sldMk cId="3458251475" sldId="309"/>
        </pc:sldMkLst>
        <pc:spChg chg="mod">
          <ac:chgData name="Seviour, Martin" userId="S::martin.seviour@ntu.ac.uk::1231f340-be83-4769-b516-94c3e2f144e1" providerId="AD" clId="Web-{BD3ABE3E-A880-FBF5-8A8D-564072A04FB3}" dt="2021-11-17T15:55:38.148" v="134" actId="20577"/>
          <ac:spMkLst>
            <pc:docMk/>
            <pc:sldMk cId="3458251475" sldId="309"/>
            <ac:spMk id="2" creationId="{B0631ED2-3E99-4FFE-A279-60425379103F}"/>
          </ac:spMkLst>
        </pc:spChg>
      </pc:sldChg>
    </pc:docChg>
  </pc:docChgLst>
  <pc:docChgLst>
    <pc:chgData name="Seviour, Martin" userId="S::martin.seviour@ntu.ac.uk::1231f340-be83-4769-b516-94c3e2f144e1" providerId="AD" clId="Web-{AB75245F-0D18-3330-F8D4-87AA9C436D92}"/>
    <pc:docChg chg="modSld">
      <pc:chgData name="Seviour, Martin" userId="S::martin.seviour@ntu.ac.uk::1231f340-be83-4769-b516-94c3e2f144e1" providerId="AD" clId="Web-{AB75245F-0D18-3330-F8D4-87AA9C436D92}" dt="2021-11-17T15:32:09.001" v="38" actId="20577"/>
      <pc:docMkLst>
        <pc:docMk/>
      </pc:docMkLst>
      <pc:sldChg chg="modSp">
        <pc:chgData name="Seviour, Martin" userId="S::martin.seviour@ntu.ac.uk::1231f340-be83-4769-b516-94c3e2f144e1" providerId="AD" clId="Web-{AB75245F-0D18-3330-F8D4-87AA9C436D92}" dt="2021-11-17T15:32:09.001" v="38" actId="20577"/>
        <pc:sldMkLst>
          <pc:docMk/>
          <pc:sldMk cId="3458251475" sldId="309"/>
        </pc:sldMkLst>
        <pc:spChg chg="mod">
          <ac:chgData name="Seviour, Martin" userId="S::martin.seviour@ntu.ac.uk::1231f340-be83-4769-b516-94c3e2f144e1" providerId="AD" clId="Web-{AB75245F-0D18-3330-F8D4-87AA9C436D92}" dt="2021-11-17T15:32:09.001" v="38" actId="20577"/>
          <ac:spMkLst>
            <pc:docMk/>
            <pc:sldMk cId="3458251475" sldId="309"/>
            <ac:spMk id="2" creationId="{B0631ED2-3E99-4FFE-A279-60425379103F}"/>
          </ac:spMkLst>
        </pc:spChg>
        <pc:spChg chg="mod">
          <ac:chgData name="Seviour, Martin" userId="S::martin.seviour@ntu.ac.uk::1231f340-be83-4769-b516-94c3e2f144e1" providerId="AD" clId="Web-{AB75245F-0D18-3330-F8D4-87AA9C436D92}" dt="2021-11-17T15:27:46.385" v="14" actId="14100"/>
          <ac:spMkLst>
            <pc:docMk/>
            <pc:sldMk cId="3458251475" sldId="309"/>
            <ac:spMk id="3" creationId="{83730517-5505-4750-9169-90A4F3037B81}"/>
          </ac:spMkLst>
        </pc:spChg>
      </pc:sldChg>
    </pc:docChg>
  </pc:docChgLst>
  <pc:docChgLst>
    <pc:chgData name="Seviour, Martin" userId="S::martin.seviour@ntu.ac.uk::1231f340-be83-4769-b516-94c3e2f144e1" providerId="AD" clId="Web-{1644C5E2-96A3-5885-2759-B4D838A69990}"/>
    <pc:docChg chg="modSld">
      <pc:chgData name="Seviour, Martin" userId="S::martin.seviour@ntu.ac.uk::1231f340-be83-4769-b516-94c3e2f144e1" providerId="AD" clId="Web-{1644C5E2-96A3-5885-2759-B4D838A69990}" dt="2021-11-17T15:00:46.034" v="61" actId="20577"/>
      <pc:docMkLst>
        <pc:docMk/>
      </pc:docMkLst>
      <pc:sldChg chg="modSp">
        <pc:chgData name="Seviour, Martin" userId="S::martin.seviour@ntu.ac.uk::1231f340-be83-4769-b516-94c3e2f144e1" providerId="AD" clId="Web-{1644C5E2-96A3-5885-2759-B4D838A69990}" dt="2021-11-17T15:00:46.034" v="61" actId="20577"/>
        <pc:sldMkLst>
          <pc:docMk/>
          <pc:sldMk cId="709205327" sldId="300"/>
        </pc:sldMkLst>
        <pc:spChg chg="mod">
          <ac:chgData name="Seviour, Martin" userId="S::martin.seviour@ntu.ac.uk::1231f340-be83-4769-b516-94c3e2f144e1" providerId="AD" clId="Web-{1644C5E2-96A3-5885-2759-B4D838A69990}" dt="2021-11-17T15:00:46.034" v="61" actId="20577"/>
          <ac:spMkLst>
            <pc:docMk/>
            <pc:sldMk cId="709205327" sldId="300"/>
            <ac:spMk id="3" creationId="{D3E80243-AC17-4D11-A7F2-E5092FEAD610}"/>
          </ac:spMkLst>
        </pc:spChg>
        <pc:spChg chg="mod">
          <ac:chgData name="Seviour, Martin" userId="S::martin.seviour@ntu.ac.uk::1231f340-be83-4769-b516-94c3e2f144e1" providerId="AD" clId="Web-{1644C5E2-96A3-5885-2759-B4D838A69990}" dt="2021-11-17T14:59:10.235" v="31" actId="1076"/>
          <ac:spMkLst>
            <pc:docMk/>
            <pc:sldMk cId="709205327" sldId="300"/>
            <ac:spMk id="5" creationId="{36C4EDB4-6258-4CF6-B4B0-CB7457AF1611}"/>
          </ac:spMkLst>
        </pc:spChg>
        <pc:spChg chg="mod">
          <ac:chgData name="Seviour, Martin" userId="S::martin.seviour@ntu.ac.uk::1231f340-be83-4769-b516-94c3e2f144e1" providerId="AD" clId="Web-{1644C5E2-96A3-5885-2759-B4D838A69990}" dt="2021-11-17T14:59:18.235" v="32" actId="1076"/>
          <ac:spMkLst>
            <pc:docMk/>
            <pc:sldMk cId="709205327" sldId="300"/>
            <ac:spMk id="7" creationId="{2E78C036-218F-4D6C-931E-C836CAD3081D}"/>
          </ac:spMkLst>
        </pc:spChg>
        <pc:spChg chg="mod">
          <ac:chgData name="Seviour, Martin" userId="S::martin.seviour@ntu.ac.uk::1231f340-be83-4769-b516-94c3e2f144e1" providerId="AD" clId="Web-{1644C5E2-96A3-5885-2759-B4D838A69990}" dt="2021-11-17T15:00:17.518" v="36" actId="20577"/>
          <ac:spMkLst>
            <pc:docMk/>
            <pc:sldMk cId="709205327" sldId="300"/>
            <ac:spMk id="9" creationId="{74C83A39-741E-4350-8DC6-843207217710}"/>
          </ac:spMkLst>
        </pc:spChg>
        <pc:spChg chg="mod">
          <ac:chgData name="Seviour, Martin" userId="S::martin.seviour@ntu.ac.uk::1231f340-be83-4769-b516-94c3e2f144e1" providerId="AD" clId="Web-{1644C5E2-96A3-5885-2759-B4D838A69990}" dt="2021-11-17T14:59:32.204" v="35" actId="1076"/>
          <ac:spMkLst>
            <pc:docMk/>
            <pc:sldMk cId="709205327" sldId="300"/>
            <ac:spMk id="15" creationId="{AC015027-4666-41D5-B947-258B96C9C42C}"/>
          </ac:spMkLst>
        </pc:spChg>
        <pc:spChg chg="mod">
          <ac:chgData name="Seviour, Martin" userId="S::martin.seviour@ntu.ac.uk::1231f340-be83-4769-b516-94c3e2f144e1" providerId="AD" clId="Web-{1644C5E2-96A3-5885-2759-B4D838A69990}" dt="2021-11-17T14:59:27.376" v="34" actId="1076"/>
          <ac:spMkLst>
            <pc:docMk/>
            <pc:sldMk cId="709205327" sldId="300"/>
            <ac:spMk id="18" creationId="{F251E3C4-5F44-47FC-B498-8861077A5FEF}"/>
          </ac:spMkLst>
        </pc:spChg>
        <pc:picChg chg="mod">
          <ac:chgData name="Seviour, Martin" userId="S::martin.seviour@ntu.ac.uk::1231f340-be83-4769-b516-94c3e2f144e1" providerId="AD" clId="Web-{1644C5E2-96A3-5885-2759-B4D838A69990}" dt="2021-11-17T14:59:04.250" v="30" actId="1076"/>
          <ac:picMkLst>
            <pc:docMk/>
            <pc:sldMk cId="709205327" sldId="300"/>
            <ac:picMk id="12" creationId="{D3469E6A-0280-4523-AB42-9679DD4B3053}"/>
          </ac:picMkLst>
        </pc:picChg>
        <pc:picChg chg="mod">
          <ac:chgData name="Seviour, Martin" userId="S::martin.seviour@ntu.ac.uk::1231f340-be83-4769-b516-94c3e2f144e1" providerId="AD" clId="Web-{1644C5E2-96A3-5885-2759-B4D838A69990}" dt="2021-11-17T14:59:22.907" v="33" actId="1076"/>
          <ac:picMkLst>
            <pc:docMk/>
            <pc:sldMk cId="709205327" sldId="300"/>
            <ac:picMk id="14" creationId="{DD6ACBD7-9CDC-44E5-AAA5-5DD86DFFD93F}"/>
          </ac:picMkLst>
        </pc:picChg>
      </pc:sldChg>
      <pc:sldChg chg="modSp">
        <pc:chgData name="Seviour, Martin" userId="S::martin.seviour@ntu.ac.uk::1231f340-be83-4769-b516-94c3e2f144e1" providerId="AD" clId="Web-{1644C5E2-96A3-5885-2759-B4D838A69990}" dt="2021-11-17T14:12:17.246" v="23" actId="14100"/>
        <pc:sldMkLst>
          <pc:docMk/>
          <pc:sldMk cId="1431281600" sldId="301"/>
        </pc:sldMkLst>
        <pc:spChg chg="mod">
          <ac:chgData name="Seviour, Martin" userId="S::martin.seviour@ntu.ac.uk::1231f340-be83-4769-b516-94c3e2f144e1" providerId="AD" clId="Web-{1644C5E2-96A3-5885-2759-B4D838A69990}" dt="2021-11-17T14:12:17.246" v="23" actId="14100"/>
          <ac:spMkLst>
            <pc:docMk/>
            <pc:sldMk cId="1431281600" sldId="301"/>
            <ac:spMk id="2" creationId="{9D486987-E66D-4556-B09B-A0FE7C42451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181D7C-81F1-BA48-B0CF-02C398C9197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F88987-9C11-FC43-B2CE-3A9A6A292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018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ADF23B6-683D-2B48-8B2D-8FF423A50C05}"/>
              </a:ext>
            </a:extLst>
          </p:cNvPr>
          <p:cNvSpPr/>
          <p:nvPr userDrawn="1"/>
        </p:nvSpPr>
        <p:spPr>
          <a:xfrm>
            <a:off x="0" y="441325"/>
            <a:ext cx="12191999" cy="6300787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7E7F3C-6AC2-084C-81DA-BE9E4A815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2" y="1989138"/>
            <a:ext cx="11306175" cy="1848949"/>
          </a:xfrm>
          <a:prstGeom prst="rect">
            <a:avLst/>
          </a:prstGeom>
        </p:spPr>
        <p:txBody>
          <a:bodyPr lIns="0" rIns="90000" anchor="b"/>
          <a:lstStyle>
            <a:lvl1pPr algn="l">
              <a:defRPr sz="6000" b="1">
                <a:solidFill>
                  <a:srgbClr val="E6005B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3D8BCC-A8A8-F640-A027-5BF8353F7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4" y="4015578"/>
            <a:ext cx="11306174" cy="1155172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3000" b="1">
                <a:solidFill>
                  <a:srgbClr val="9E043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9B026E5-3198-8D4C-956B-0E8532CD57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800100"/>
            <a:ext cx="3427412" cy="1009958"/>
          </a:xfrm>
          <a:prstGeom prst="rect">
            <a:avLst/>
          </a:prstGeom>
        </p:spPr>
      </p:pic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B58F904-7080-FE43-A777-0CCCA7DE6B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75386" y="6057900"/>
            <a:ext cx="5473701" cy="358774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7342E9-89D0-D246-B0E5-635614E13D75}" type="datetime1">
              <a:rPr lang="en-GB" smtClean="0"/>
              <a:pPr/>
              <a:t>17/11/2021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6444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Unsymetr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9ECCE-CA94-5841-8835-15D01FC20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912" y="1989138"/>
            <a:ext cx="3529013" cy="3708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82F0DD8-CD89-964C-A0BF-3C891A947F9F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332288" y="1989138"/>
            <a:ext cx="7416800" cy="3708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6D5397D-FD76-2E4F-8BFA-B5599B1CF4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2" y="5832092"/>
            <a:ext cx="568359" cy="676275"/>
          </a:xfrm>
          <a:prstGeom prst="rect">
            <a:avLst/>
          </a:prstGeom>
        </p:spPr>
      </p:pic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07B00AC3-9B1E-2E4B-BC7B-406D8A38D1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E6005B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B21EC89-DA5A-2B4B-B94A-FD5D13BA4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2" y="800100"/>
            <a:ext cx="11306175" cy="100198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5FEA125-D139-1A4D-A206-2BABBEE26DC4}"/>
              </a:ext>
            </a:extLst>
          </p:cNvPr>
          <p:cNvSpPr/>
          <p:nvPr userDrawn="1"/>
        </p:nvSpPr>
        <p:spPr>
          <a:xfrm>
            <a:off x="1" y="0"/>
            <a:ext cx="12191999" cy="441325"/>
          </a:xfrm>
          <a:prstGeom prst="rect">
            <a:avLst/>
          </a:prstGeom>
          <a:solidFill>
            <a:srgbClr val="E60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64871E7-C776-E845-B38B-91971ED53532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9E0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783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Unsymetrical Second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1B88EC-6B3F-324D-8A9A-A2200D0313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2913" y="2813048"/>
            <a:ext cx="3529012" cy="288448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32B247-F8B0-6A43-86FE-2923DBEF9C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332288" y="1989138"/>
            <a:ext cx="7416800" cy="3708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75C663E-9DDC-5B49-A342-3EE5169707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2" y="5832092"/>
            <a:ext cx="568359" cy="676275"/>
          </a:xfrm>
          <a:prstGeom prst="rect">
            <a:avLst/>
          </a:prstGeom>
        </p:spPr>
      </p:pic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B5743288-93C1-B747-B6D2-E62ECB66A2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E6005B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2BBD38C-D5E6-E14C-82D7-CDA28865E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2" y="800100"/>
            <a:ext cx="11306175" cy="100198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14952491-1CB4-104F-95DC-3C7A95C11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2912" y="1989138"/>
            <a:ext cx="3529013" cy="636855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400" b="1">
                <a:solidFill>
                  <a:srgbClr val="9E043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DE6B900-0CAE-6B4C-B741-178AD460BD32}"/>
              </a:ext>
            </a:extLst>
          </p:cNvPr>
          <p:cNvSpPr/>
          <p:nvPr userDrawn="1"/>
        </p:nvSpPr>
        <p:spPr>
          <a:xfrm>
            <a:off x="1" y="0"/>
            <a:ext cx="12191999" cy="441325"/>
          </a:xfrm>
          <a:prstGeom prst="rect">
            <a:avLst/>
          </a:prstGeom>
          <a:solidFill>
            <a:srgbClr val="E60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1A1B2DE-F07F-8147-AD48-234D917280D2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9E0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7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9ECCE-CA94-5841-8835-15D01FC20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912" y="1989138"/>
            <a:ext cx="3529013" cy="3708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82F0DD8-CD89-964C-A0BF-3C891A947F9F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332288" y="1989138"/>
            <a:ext cx="3529013" cy="3708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2572A3E-7061-AE46-B81E-7EEEF4B2F2A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21664" y="1989138"/>
            <a:ext cx="3527423" cy="3708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F5E1427-DD3F-9240-BD4A-0CC21218D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2" y="5832092"/>
            <a:ext cx="568359" cy="676275"/>
          </a:xfrm>
          <a:prstGeom prst="rect">
            <a:avLst/>
          </a:prstGeom>
        </p:spPr>
      </p:pic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6DC3E782-E2DF-224A-8EC7-F432750D92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E6005B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1C9432BC-F7ED-AD44-955D-1B98B2278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2" y="800100"/>
            <a:ext cx="11306175" cy="100198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618504C-E8A7-EA43-8DA0-0CE9310D674A}"/>
              </a:ext>
            </a:extLst>
          </p:cNvPr>
          <p:cNvSpPr/>
          <p:nvPr userDrawn="1"/>
        </p:nvSpPr>
        <p:spPr>
          <a:xfrm>
            <a:off x="1" y="0"/>
            <a:ext cx="12191999" cy="441325"/>
          </a:xfrm>
          <a:prstGeom prst="rect">
            <a:avLst/>
          </a:prstGeom>
          <a:solidFill>
            <a:srgbClr val="E60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6BB3217-4ECB-9C4E-B129-4CD1A7606E4D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9E0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821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Second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1B88EC-6B3F-324D-8A9A-A2200D0313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2912" y="2813048"/>
            <a:ext cx="3529013" cy="288449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DD979E-7EEF-5D4A-8AC3-74C6CE8484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220075" y="1989138"/>
            <a:ext cx="3527425" cy="636855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400" b="1">
                <a:solidFill>
                  <a:srgbClr val="9E043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32B247-F8B0-6A43-86FE-2923DBEF9C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332288" y="2813047"/>
            <a:ext cx="3527425" cy="288449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C43422A0-145A-7943-95AD-B9C948D26B2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220076" y="2813046"/>
            <a:ext cx="3529012" cy="288449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E2A91DF-79A7-914F-947D-CF72742487D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2" y="5832092"/>
            <a:ext cx="568359" cy="676275"/>
          </a:xfrm>
          <a:prstGeom prst="rect">
            <a:avLst/>
          </a:prstGeom>
        </p:spPr>
      </p:pic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EF264802-11B4-5941-991C-96BAD56284C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E6005B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AC1D1754-6A16-0A4B-9E06-5B285B135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2" y="800100"/>
            <a:ext cx="11306175" cy="100198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760B23AA-B159-A04B-A49B-76835B6299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2912" y="1989138"/>
            <a:ext cx="3529013" cy="636855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400" b="1">
                <a:solidFill>
                  <a:srgbClr val="9E043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EF568595-A127-5846-A037-D0819A0252E6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332288" y="1989138"/>
            <a:ext cx="3527425" cy="636855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400" b="1">
                <a:solidFill>
                  <a:srgbClr val="9E043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AD682C8-053C-4942-93C0-CDCB02169B50}"/>
              </a:ext>
            </a:extLst>
          </p:cNvPr>
          <p:cNvSpPr/>
          <p:nvPr userDrawn="1"/>
        </p:nvSpPr>
        <p:spPr>
          <a:xfrm>
            <a:off x="1" y="0"/>
            <a:ext cx="12191999" cy="441325"/>
          </a:xfrm>
          <a:prstGeom prst="rect">
            <a:avLst/>
          </a:prstGeom>
          <a:solidFill>
            <a:srgbClr val="E60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C2EA856-078C-B74C-87C6-AC58462CB29C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9E0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3277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91855C3A-3FE6-774C-8B42-DE78E4C581E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2" y="5832092"/>
            <a:ext cx="568359" cy="676275"/>
          </a:xfrm>
          <a:prstGeom prst="rect">
            <a:avLst/>
          </a:prstGeom>
        </p:spPr>
      </p:pic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3EFCAB50-6370-994D-BF7A-C505E83CF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E6005B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B048F09A-B384-8C49-9343-9C78BE3724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6632" y="1989138"/>
            <a:ext cx="9378733" cy="2372252"/>
          </a:xfrm>
          <a:prstGeom prst="rect">
            <a:avLst/>
          </a:prstGeom>
        </p:spPr>
        <p:txBody>
          <a:bodyPr lIns="0" rIns="90000" anchor="ctr" anchorCtr="0">
            <a:normAutofit/>
          </a:bodyPr>
          <a:lstStyle>
            <a:lvl1pPr algn="l">
              <a:defRPr sz="4500" b="1">
                <a:solidFill>
                  <a:srgbClr val="E6005B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338F5E73-6BFD-7748-BFD6-93FCF46A7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6632" y="4542366"/>
            <a:ext cx="9378733" cy="1155172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marL="0" indent="0" algn="l">
              <a:buNone/>
              <a:defRPr sz="3000" b="1">
                <a:solidFill>
                  <a:srgbClr val="9E043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650F2B-C9D3-F54A-91EC-BEDF952B03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2913" y="1010601"/>
            <a:ext cx="963720" cy="797561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6AAD6DD1-3573-E54F-8768-B0CFC8AFB67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>
            <a:off x="10785366" y="4899977"/>
            <a:ext cx="963720" cy="797561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94A2B9C-4747-EB44-AD6F-788273471394}"/>
              </a:ext>
            </a:extLst>
          </p:cNvPr>
          <p:cNvSpPr/>
          <p:nvPr userDrawn="1"/>
        </p:nvSpPr>
        <p:spPr>
          <a:xfrm>
            <a:off x="1" y="0"/>
            <a:ext cx="12191999" cy="441325"/>
          </a:xfrm>
          <a:prstGeom prst="rect">
            <a:avLst/>
          </a:prstGeom>
          <a:solidFill>
            <a:srgbClr val="E60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E4C44A-5626-1B42-B24C-44A8F39FB460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9E0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120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le Orange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68B09DB-0CE7-674F-8B4F-D3BDC1E1F58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FBD9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5A774C6-72B5-B54D-AFC5-BEDE6662B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3" y="1989138"/>
            <a:ext cx="11306175" cy="1848949"/>
          </a:xfrm>
          <a:prstGeom prst="rect">
            <a:avLst/>
          </a:prstGeom>
        </p:spPr>
        <p:txBody>
          <a:bodyPr lIns="0" rIns="90000" anchor="b"/>
          <a:lstStyle>
            <a:lvl1pPr algn="l">
              <a:defRPr sz="6000" b="1">
                <a:solidFill>
                  <a:srgbClr val="F07D00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8CD21CC-038F-084D-86A0-F56D478F1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3" y="4015578"/>
            <a:ext cx="11306175" cy="1155172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3000" b="1">
                <a:solidFill>
                  <a:srgbClr val="F07D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EC1597D-B745-8C47-9BCA-19CC45F9806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5832091"/>
            <a:ext cx="568360" cy="67627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C03F878E-DE03-2942-B907-3CF8B4BF5BA7}"/>
              </a:ext>
            </a:extLst>
          </p:cNvPr>
          <p:cNvSpPr/>
          <p:nvPr userDrawn="1"/>
        </p:nvSpPr>
        <p:spPr>
          <a:xfrm>
            <a:off x="0" y="0"/>
            <a:ext cx="12192000" cy="441325"/>
          </a:xfrm>
          <a:prstGeom prst="rect">
            <a:avLst/>
          </a:prstGeom>
          <a:solidFill>
            <a:srgbClr val="F07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46D80A-BB91-1241-848B-6B912282049B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F07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DB81DC7A-6B12-7D4A-B479-9DCA3849577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F07D00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04727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le Blue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68B09DB-0CE7-674F-8B4F-D3BDC1E1F58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BCE4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5A774C6-72B5-B54D-AFC5-BEDE6662B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3" y="2012688"/>
            <a:ext cx="11306173" cy="1825399"/>
          </a:xfrm>
          <a:prstGeom prst="rect">
            <a:avLst/>
          </a:prstGeom>
        </p:spPr>
        <p:txBody>
          <a:bodyPr lIns="0" rIns="90000" anchor="b"/>
          <a:lstStyle>
            <a:lvl1pPr algn="l">
              <a:defRPr sz="6000" b="1">
                <a:solidFill>
                  <a:srgbClr val="00A6E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8CD21CC-038F-084D-86A0-F56D478F1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3" y="4015578"/>
            <a:ext cx="11306175" cy="1155172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3000" b="1">
                <a:solidFill>
                  <a:srgbClr val="00A6E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3F878E-DE03-2942-B907-3CF8B4BF5BA7}"/>
              </a:ext>
            </a:extLst>
          </p:cNvPr>
          <p:cNvSpPr/>
          <p:nvPr userDrawn="1"/>
        </p:nvSpPr>
        <p:spPr>
          <a:xfrm>
            <a:off x="0" y="0"/>
            <a:ext cx="12192000" cy="441325"/>
          </a:xfrm>
          <a:prstGeom prst="rect">
            <a:avLst/>
          </a:prstGeom>
          <a:solidFill>
            <a:srgbClr val="00A6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65D9431-5C22-DF40-B12F-3B430B2D2A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5832091"/>
            <a:ext cx="568360" cy="67627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97678BD-869E-C64D-BBB5-DB38A6A8CF00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00A6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EFAD923B-E667-FD45-B41A-12791D221D1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00A6E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9078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mal Blue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68B09DB-0CE7-674F-8B4F-D3BDC1E1F58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5B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5A774C6-72B5-B54D-AFC5-BEDE6662B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3" y="2024063"/>
            <a:ext cx="11306173" cy="1814024"/>
          </a:xfrm>
          <a:prstGeom prst="rect">
            <a:avLst/>
          </a:prstGeom>
        </p:spPr>
        <p:txBody>
          <a:bodyPr lIns="0" rIns="90000"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8CD21CC-038F-084D-86A0-F56D478F1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3" y="4015578"/>
            <a:ext cx="11306173" cy="1155172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3000" b="1">
                <a:solidFill>
                  <a:srgbClr val="00A6E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3F878E-DE03-2942-B907-3CF8B4BF5BA7}"/>
              </a:ext>
            </a:extLst>
          </p:cNvPr>
          <p:cNvSpPr/>
          <p:nvPr userDrawn="1"/>
        </p:nvSpPr>
        <p:spPr>
          <a:xfrm>
            <a:off x="0" y="1"/>
            <a:ext cx="12192000" cy="452699"/>
          </a:xfrm>
          <a:prstGeom prst="rect">
            <a:avLst/>
          </a:prstGeom>
          <a:solidFill>
            <a:srgbClr val="00A6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0B24E7D-7F6A-0541-9FC9-D284AAA243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5832091"/>
            <a:ext cx="568360" cy="67627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81441CAE-3F74-A749-B92B-BA7301BD3CC4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00A6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A6E2"/>
              </a:solidFill>
            </a:endParaRP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3986C3D8-75F2-AF4D-852E-617DA34AB6C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00A6E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10249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mal Purple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68B09DB-0CE7-674F-8B4F-D3BDC1E1F58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821E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5A774C6-72B5-B54D-AFC5-BEDE6662B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3" y="2024063"/>
            <a:ext cx="11306173" cy="1814024"/>
          </a:xfrm>
          <a:prstGeom prst="rect">
            <a:avLst/>
          </a:prstGeom>
        </p:spPr>
        <p:txBody>
          <a:bodyPr lIns="0" rIns="90000"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8CD21CC-038F-084D-86A0-F56D478F1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3" y="4015578"/>
            <a:ext cx="11306173" cy="1155172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3000" b="1">
                <a:solidFill>
                  <a:srgbClr val="C7017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69F709-E7C3-C149-A260-3C4BD44CD5DB}"/>
              </a:ext>
            </a:extLst>
          </p:cNvPr>
          <p:cNvSpPr/>
          <p:nvPr userDrawn="1"/>
        </p:nvSpPr>
        <p:spPr>
          <a:xfrm>
            <a:off x="0" y="1"/>
            <a:ext cx="12192000" cy="452699"/>
          </a:xfrm>
          <a:prstGeom prst="rect">
            <a:avLst/>
          </a:prstGeom>
          <a:solidFill>
            <a:srgbClr val="C701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9C6C068-799F-5647-86FD-975D93E27D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5832091"/>
            <a:ext cx="568360" cy="676276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A9635ED3-5E00-7F4E-9AE5-AF4B24A44CF5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C701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A6E2"/>
              </a:solidFill>
            </a:endParaRPr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77A12D8D-2172-A24B-A568-26FC3B4B283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C7017F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24682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ld Orange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68B09DB-0CE7-674F-8B4F-D3BDC1E1F58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BB3F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5A774C6-72B5-B54D-AFC5-BEDE6662B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3" y="1989138"/>
            <a:ext cx="11306173" cy="1848949"/>
          </a:xfrm>
          <a:prstGeom prst="rect">
            <a:avLst/>
          </a:prstGeom>
        </p:spPr>
        <p:txBody>
          <a:bodyPr lIns="0" rIns="90000"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8CD21CC-038F-084D-86A0-F56D478F1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3" y="4015578"/>
            <a:ext cx="11306175" cy="1155172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3000" b="1">
                <a:solidFill>
                  <a:srgbClr val="F07D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D2627D-3696-4F4C-8BC6-79103D22C236}"/>
              </a:ext>
            </a:extLst>
          </p:cNvPr>
          <p:cNvSpPr/>
          <p:nvPr userDrawn="1"/>
        </p:nvSpPr>
        <p:spPr>
          <a:xfrm>
            <a:off x="0" y="1"/>
            <a:ext cx="12192000" cy="452699"/>
          </a:xfrm>
          <a:prstGeom prst="rect">
            <a:avLst/>
          </a:prstGeom>
          <a:solidFill>
            <a:srgbClr val="F07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5871FCE-6DA7-5549-92C6-554D5232A2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5832091"/>
            <a:ext cx="568360" cy="67627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40039B7-FA62-F24C-BCFF-BA21679AD8B7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F07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A6E2"/>
              </a:solidFill>
            </a:endParaRP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E8DC3CBE-2843-1642-BD7A-5C7A9BC16E2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F07D00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1654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ADF23B6-683D-2B48-8B2D-8FF423A50C05}"/>
              </a:ext>
            </a:extLst>
          </p:cNvPr>
          <p:cNvSpPr/>
          <p:nvPr userDrawn="1"/>
        </p:nvSpPr>
        <p:spPr>
          <a:xfrm>
            <a:off x="0" y="441326"/>
            <a:ext cx="12191999" cy="6300786"/>
          </a:xfrm>
          <a:prstGeom prst="rect">
            <a:avLst/>
          </a:prstGeom>
          <a:solidFill>
            <a:srgbClr val="E6005B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E6005B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7E7F3C-6AC2-084C-81DA-BE9E4A815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2" y="1989138"/>
            <a:ext cx="11306175" cy="1848949"/>
          </a:xfrm>
          <a:prstGeom prst="rect">
            <a:avLst/>
          </a:prstGeom>
        </p:spPr>
        <p:txBody>
          <a:bodyPr lIns="0" rIns="90000"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3D8BCC-A8A8-F640-A027-5BF8353F7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2" y="4015578"/>
            <a:ext cx="11306175" cy="1155172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3000" b="1">
                <a:solidFill>
                  <a:srgbClr val="9E043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19FAFA-C3E1-0844-82DB-27D43E467A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800100"/>
            <a:ext cx="3427412" cy="1009958"/>
          </a:xfrm>
          <a:prstGeom prst="rect">
            <a:avLst/>
          </a:prstGeom>
        </p:spPr>
      </p:pic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F86CB3D1-E135-FD4F-A056-483535DECE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75386" y="6057899"/>
            <a:ext cx="5473701" cy="35877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>
                <a:solidFill>
                  <a:srgbClr val="9E043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7342E9-89D0-D246-B0E5-635614E13D75}" type="datetime1">
              <a:rPr lang="en-GB" smtClean="0"/>
              <a:pPr/>
              <a:t>17/11/2021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867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ld Purple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68B09DB-0CE7-674F-8B4F-D3BDC1E1F58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C701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5A774C6-72B5-B54D-AFC5-BEDE6662B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3" y="2024063"/>
            <a:ext cx="11306173" cy="1814024"/>
          </a:xfrm>
          <a:prstGeom prst="rect">
            <a:avLst/>
          </a:prstGeom>
        </p:spPr>
        <p:txBody>
          <a:bodyPr lIns="0" rIns="90000"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8CD21CC-038F-084D-86A0-F56D478F1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3" y="4015578"/>
            <a:ext cx="11306173" cy="1155172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3000" b="1">
                <a:solidFill>
                  <a:srgbClr val="821E6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867788-B905-9E45-B992-B2C5D2894330}"/>
              </a:ext>
            </a:extLst>
          </p:cNvPr>
          <p:cNvSpPr/>
          <p:nvPr userDrawn="1"/>
        </p:nvSpPr>
        <p:spPr>
          <a:xfrm>
            <a:off x="0" y="1"/>
            <a:ext cx="12192000" cy="452699"/>
          </a:xfrm>
          <a:prstGeom prst="rect">
            <a:avLst/>
          </a:prstGeom>
          <a:solidFill>
            <a:srgbClr val="821E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6651983-37A2-2345-917B-4559D70F43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5832091"/>
            <a:ext cx="568360" cy="67627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89B5E4C-2015-A748-95FB-CF22799B0CD6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821E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A6E2"/>
              </a:solidFill>
            </a:endParaRP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946CC34B-1499-F541-84B4-B09C59E3E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821E69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68365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ual Green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68B09DB-0CE7-674F-8B4F-D3BDC1E1F58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6D95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5A774C6-72B5-B54D-AFC5-BEDE6662B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3" y="2024063"/>
            <a:ext cx="11306173" cy="1814024"/>
          </a:xfrm>
          <a:prstGeom prst="rect">
            <a:avLst/>
          </a:prstGeom>
        </p:spPr>
        <p:txBody>
          <a:bodyPr lIns="0" rIns="90000"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8CD21CC-038F-084D-86A0-F56D478F1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3" y="4015578"/>
            <a:ext cx="11306173" cy="1155172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3000" b="1">
                <a:solidFill>
                  <a:srgbClr val="C7D53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3AFFF2-502D-054E-B5DC-66A77A6B8A6E}"/>
              </a:ext>
            </a:extLst>
          </p:cNvPr>
          <p:cNvSpPr/>
          <p:nvPr userDrawn="1"/>
        </p:nvSpPr>
        <p:spPr>
          <a:xfrm>
            <a:off x="0" y="1"/>
            <a:ext cx="12192000" cy="452699"/>
          </a:xfrm>
          <a:prstGeom prst="rect">
            <a:avLst/>
          </a:prstGeom>
          <a:solidFill>
            <a:srgbClr val="C7D5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E73C732-A419-E840-970E-326B7FDD46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5832091"/>
            <a:ext cx="568360" cy="67627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4D91E44-21DE-A842-8B5E-6AD38E86E746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C7D5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A6E2"/>
              </a:solidFill>
            </a:endParaRP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69BF5122-5B53-AF4A-BB6D-678ABD2D40E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C7D533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26012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ual Orange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68B09DB-0CE7-674F-8B4F-D3BDC1E1F58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F07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5A774C6-72B5-B54D-AFC5-BEDE6662B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3" y="2024063"/>
            <a:ext cx="11306173" cy="1814024"/>
          </a:xfrm>
          <a:prstGeom prst="rect">
            <a:avLst/>
          </a:prstGeom>
        </p:spPr>
        <p:txBody>
          <a:bodyPr lIns="0" rIns="90000"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8CD21CC-038F-084D-86A0-F56D478F1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3" y="4015578"/>
            <a:ext cx="11306173" cy="1155172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3000" b="1">
                <a:solidFill>
                  <a:srgbClr val="BB3F07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898AC0-B7CB-074A-816A-237E0E868E59}"/>
              </a:ext>
            </a:extLst>
          </p:cNvPr>
          <p:cNvSpPr/>
          <p:nvPr userDrawn="1"/>
        </p:nvSpPr>
        <p:spPr>
          <a:xfrm>
            <a:off x="0" y="1"/>
            <a:ext cx="12192000" cy="452699"/>
          </a:xfrm>
          <a:prstGeom prst="rect">
            <a:avLst/>
          </a:prstGeom>
          <a:solidFill>
            <a:srgbClr val="BB3F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0A60D5D-4AC5-424B-9227-98890EF546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5832091"/>
            <a:ext cx="568360" cy="67627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3636DE5-A460-F448-BC8B-A823C89548EA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BB3F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A6E2"/>
              </a:solidFill>
            </a:endParaRP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0E93626E-75D3-2946-9E24-B1657D8181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BB3F07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62473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sual Orange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68B09DB-0CE7-674F-8B4F-D3BDC1E1F58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9E0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5A774C6-72B5-B54D-AFC5-BEDE6662B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3" y="2024063"/>
            <a:ext cx="11306173" cy="1814024"/>
          </a:xfrm>
          <a:prstGeom prst="rect">
            <a:avLst/>
          </a:prstGeom>
        </p:spPr>
        <p:txBody>
          <a:bodyPr lIns="0" rIns="90000"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8CD21CC-038F-084D-86A0-F56D478F1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3" y="4015578"/>
            <a:ext cx="11306173" cy="1155172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3000" b="1">
                <a:solidFill>
                  <a:srgbClr val="E6005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898AC0-B7CB-074A-816A-237E0E868E59}"/>
              </a:ext>
            </a:extLst>
          </p:cNvPr>
          <p:cNvSpPr/>
          <p:nvPr userDrawn="1"/>
        </p:nvSpPr>
        <p:spPr>
          <a:xfrm>
            <a:off x="0" y="1"/>
            <a:ext cx="12192000" cy="452699"/>
          </a:xfrm>
          <a:prstGeom prst="rect">
            <a:avLst/>
          </a:prstGeom>
          <a:solidFill>
            <a:srgbClr val="E60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0A60D5D-4AC5-424B-9227-98890EF546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5832091"/>
            <a:ext cx="568360" cy="67627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3636DE5-A460-F448-BC8B-A823C89548EA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BB3F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A6E2"/>
              </a:solidFill>
            </a:endParaRP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0E93626E-75D3-2946-9E24-B1657D8181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E6005B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99656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asual Orange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68B09DB-0CE7-674F-8B4F-D3BDC1E1F58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EC6D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5A774C6-72B5-B54D-AFC5-BEDE6662B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3" y="2024063"/>
            <a:ext cx="11306173" cy="1814024"/>
          </a:xfrm>
          <a:prstGeom prst="rect">
            <a:avLst/>
          </a:prstGeom>
        </p:spPr>
        <p:txBody>
          <a:bodyPr lIns="0" rIns="90000"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8CD21CC-038F-084D-86A0-F56D478F1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3" y="4015578"/>
            <a:ext cx="11306173" cy="1155172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3000" b="1">
                <a:solidFill>
                  <a:srgbClr val="E6005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898AC0-B7CB-074A-816A-237E0E868E59}"/>
              </a:ext>
            </a:extLst>
          </p:cNvPr>
          <p:cNvSpPr/>
          <p:nvPr userDrawn="1"/>
        </p:nvSpPr>
        <p:spPr>
          <a:xfrm>
            <a:off x="0" y="1"/>
            <a:ext cx="12192000" cy="452699"/>
          </a:xfrm>
          <a:prstGeom prst="rect">
            <a:avLst/>
          </a:prstGeom>
          <a:solidFill>
            <a:srgbClr val="E60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0A60D5D-4AC5-424B-9227-98890EF546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5832091"/>
            <a:ext cx="568360" cy="67627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3636DE5-A460-F448-BC8B-A823C89548EA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BB3F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A6E2"/>
              </a:solidFill>
            </a:endParaRP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0E93626E-75D3-2946-9E24-B1657D8181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E6005B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17957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asual Orange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68B09DB-0CE7-674F-8B4F-D3BDC1E1F58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6F62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5A774C6-72B5-B54D-AFC5-BEDE6662B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3" y="2024063"/>
            <a:ext cx="11306173" cy="1814024"/>
          </a:xfrm>
          <a:prstGeom prst="rect">
            <a:avLst/>
          </a:prstGeom>
        </p:spPr>
        <p:txBody>
          <a:bodyPr lIns="0" rIns="90000"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8CD21CC-038F-084D-86A0-F56D478F1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3" y="4015578"/>
            <a:ext cx="11306173" cy="1155172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3000" b="1">
                <a:solidFill>
                  <a:srgbClr val="B5B0A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898AC0-B7CB-074A-816A-237E0E868E59}"/>
              </a:ext>
            </a:extLst>
          </p:cNvPr>
          <p:cNvSpPr/>
          <p:nvPr userDrawn="1"/>
        </p:nvSpPr>
        <p:spPr>
          <a:xfrm>
            <a:off x="0" y="1"/>
            <a:ext cx="12192000" cy="452699"/>
          </a:xfrm>
          <a:prstGeom prst="rect">
            <a:avLst/>
          </a:prstGeom>
          <a:solidFill>
            <a:srgbClr val="B5B0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0A60D5D-4AC5-424B-9227-98890EF546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5832091"/>
            <a:ext cx="568360" cy="67627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3636DE5-A460-F448-BC8B-A823C89548EA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BB3F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A6E2"/>
              </a:solidFill>
            </a:endParaRP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0E93626E-75D3-2946-9E24-B1657D8181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B5B0AC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12040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6B90F54-2FD9-B744-B972-C1D92C843C23}"/>
              </a:ext>
            </a:extLst>
          </p:cNvPr>
          <p:cNvSpPr/>
          <p:nvPr userDrawn="1"/>
        </p:nvSpPr>
        <p:spPr>
          <a:xfrm>
            <a:off x="1" y="431386"/>
            <a:ext cx="12191999" cy="6300787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4446B3-A205-CB44-8165-EDDF1073E3F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800100"/>
            <a:ext cx="3427412" cy="100995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D96A658-0183-444F-91C4-2F380978AAE1}"/>
              </a:ext>
            </a:extLst>
          </p:cNvPr>
          <p:cNvSpPr txBox="1"/>
          <p:nvPr userDrawn="1"/>
        </p:nvSpPr>
        <p:spPr>
          <a:xfrm>
            <a:off x="442913" y="2024062"/>
            <a:ext cx="11306175" cy="1814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rmAutofit/>
          </a:bodyPr>
          <a:lstStyle/>
          <a:p>
            <a:pPr algn="l"/>
            <a:r>
              <a:rPr lang="en-US" sz="6000" b="1">
                <a:solidFill>
                  <a:srgbClr val="E6005B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6596295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D73252D-FA87-8946-98E6-F10F7EFB191B}"/>
              </a:ext>
            </a:extLst>
          </p:cNvPr>
          <p:cNvSpPr/>
          <p:nvPr userDrawn="1"/>
        </p:nvSpPr>
        <p:spPr>
          <a:xfrm>
            <a:off x="0" y="441326"/>
            <a:ext cx="12191999" cy="6300786"/>
          </a:xfrm>
          <a:prstGeom prst="rect">
            <a:avLst/>
          </a:prstGeom>
          <a:solidFill>
            <a:srgbClr val="E6005B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E6005B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46BD13E-6F12-BA45-881A-F273DAED03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800100"/>
            <a:ext cx="3427412" cy="100995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EE1A0BD-8134-9B4A-AE3E-E7C0EECCD029}"/>
              </a:ext>
            </a:extLst>
          </p:cNvPr>
          <p:cNvSpPr txBox="1"/>
          <p:nvPr userDrawn="1"/>
        </p:nvSpPr>
        <p:spPr>
          <a:xfrm>
            <a:off x="442913" y="2024062"/>
            <a:ext cx="11306175" cy="1814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rmAutofit/>
          </a:bodyPr>
          <a:lstStyle/>
          <a:p>
            <a:pPr algn="l"/>
            <a:r>
              <a:rPr lang="en-US" sz="6000" b="1">
                <a:solidFill>
                  <a:srgbClr val="9E043D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8724545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9818EEC-D27C-9844-8F9A-431793B5929C}"/>
              </a:ext>
            </a:extLst>
          </p:cNvPr>
          <p:cNvSpPr/>
          <p:nvPr userDrawn="1"/>
        </p:nvSpPr>
        <p:spPr>
          <a:xfrm>
            <a:off x="0" y="441325"/>
            <a:ext cx="12191999" cy="6300787"/>
          </a:xfrm>
          <a:prstGeom prst="rect">
            <a:avLst/>
          </a:prstGeom>
          <a:solidFill>
            <a:srgbClr val="6F6258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E3E8BC-7439-0742-A9FC-77BBB38EF7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800100"/>
            <a:ext cx="3427412" cy="100995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3E62ECB-71C5-2342-A1AF-B7DAA1E1B964}"/>
              </a:ext>
            </a:extLst>
          </p:cNvPr>
          <p:cNvSpPr txBox="1"/>
          <p:nvPr userDrawn="1"/>
        </p:nvSpPr>
        <p:spPr>
          <a:xfrm>
            <a:off x="442913" y="2024062"/>
            <a:ext cx="11306175" cy="1814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rmAutofit/>
          </a:bodyPr>
          <a:lstStyle/>
          <a:p>
            <a:pPr algn="l"/>
            <a:r>
              <a:rPr lang="en-US" sz="6000" b="1">
                <a:solidFill>
                  <a:schemeClr val="bg1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439493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ADF23B6-683D-2B48-8B2D-8FF423A50C05}"/>
              </a:ext>
            </a:extLst>
          </p:cNvPr>
          <p:cNvSpPr/>
          <p:nvPr userDrawn="1"/>
        </p:nvSpPr>
        <p:spPr>
          <a:xfrm>
            <a:off x="0" y="441325"/>
            <a:ext cx="12191999" cy="6300787"/>
          </a:xfrm>
          <a:prstGeom prst="rect">
            <a:avLst/>
          </a:prstGeom>
          <a:solidFill>
            <a:srgbClr val="6F6258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7E7F3C-6AC2-084C-81DA-BE9E4A815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2" y="1989138"/>
            <a:ext cx="11306175" cy="1848949"/>
          </a:xfrm>
          <a:prstGeom prst="rect">
            <a:avLst/>
          </a:prstGeom>
        </p:spPr>
        <p:txBody>
          <a:bodyPr lIns="0" rIns="90000"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3D8BCC-A8A8-F640-A027-5BF8353F7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3" y="4015578"/>
            <a:ext cx="11306175" cy="1155172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30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07DCF46-D938-064E-964C-1B90111009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75388" y="6057899"/>
            <a:ext cx="5473699" cy="35877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7342E9-89D0-D246-B0E5-635614E13D75}" type="datetime1">
              <a:rPr lang="en-GB" smtClean="0"/>
              <a:pPr/>
              <a:t>17/11/2021</a:t>
            </a:fld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BEE9E80-8FF0-8441-B362-4623AB9E8A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800100"/>
            <a:ext cx="3427412" cy="100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42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1395D28-07F6-9F47-8128-50C443109906}"/>
              </a:ext>
            </a:extLst>
          </p:cNvPr>
          <p:cNvSpPr/>
          <p:nvPr userDrawn="1"/>
        </p:nvSpPr>
        <p:spPr>
          <a:xfrm>
            <a:off x="1" y="0"/>
            <a:ext cx="12191999" cy="441325"/>
          </a:xfrm>
          <a:prstGeom prst="rect">
            <a:avLst/>
          </a:prstGeom>
          <a:solidFill>
            <a:srgbClr val="E60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ACF5D-95B4-ED49-9DD6-98E1235076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2913" y="1989138"/>
            <a:ext cx="11306174" cy="3708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E523BD2-753E-0A47-B307-D80B3FF62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2" y="800100"/>
            <a:ext cx="11306175" cy="100198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7BB0FE4-66FF-0E42-841A-3EC5F7C7E6A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2" y="5832092"/>
            <a:ext cx="568359" cy="67627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D683437-A234-3E4E-8B92-A0C560819C16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9E0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CDF1BA5-471A-8044-BDBA-890115BBFF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E6005B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451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Second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A204BD-F3EB-5842-9319-7B613DC253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2912" y="1989138"/>
            <a:ext cx="11306176" cy="636855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400" b="1">
                <a:solidFill>
                  <a:srgbClr val="9E043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1B88EC-6B3F-324D-8A9A-A2200D0313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2914" y="2813048"/>
            <a:ext cx="11306174" cy="288448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C2A4D7D-88B2-6543-8F2D-B4616BB62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2" y="800101"/>
            <a:ext cx="11306176" cy="1001982"/>
          </a:xfrm>
          <a:prstGeom prst="rect">
            <a:avLst/>
          </a:prstGeom>
        </p:spPr>
        <p:txBody>
          <a:bodyPr anchor="ctr" anchorCtr="0"/>
          <a:lstStyle/>
          <a:p>
            <a:r>
              <a:rPr lang="en-GB"/>
              <a:t>Click to edit Master title style</a:t>
            </a:r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E8EB9E1-DFB3-5C47-B4B9-9B8765B864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2" y="5832092"/>
            <a:ext cx="568359" cy="676275"/>
          </a:xfrm>
          <a:prstGeom prst="rect">
            <a:avLst/>
          </a:prstGeom>
        </p:spPr>
      </p:pic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6AAEC381-AE42-7E44-9B48-79580631F97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E6005B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F2C38B-13DA-064A-AF49-AA97B43EDAB3}"/>
              </a:ext>
            </a:extLst>
          </p:cNvPr>
          <p:cNvSpPr/>
          <p:nvPr userDrawn="1"/>
        </p:nvSpPr>
        <p:spPr>
          <a:xfrm>
            <a:off x="1" y="0"/>
            <a:ext cx="12191999" cy="441325"/>
          </a:xfrm>
          <a:prstGeom prst="rect">
            <a:avLst/>
          </a:prstGeom>
          <a:solidFill>
            <a:srgbClr val="E60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91A03B6-F236-5D46-B133-E912BE6844F9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9E0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303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Fill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0009F349-CC3D-6049-A88D-4E42B2F01C6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15887"/>
            <a:ext cx="12191999" cy="662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CF8FDB-11E0-114D-9049-11851FC6CA6B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9E0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816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Fill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0009F349-CC3D-6049-A88D-4E42B2F01C6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1999" cy="685799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924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3C710-A668-F144-8CC5-039AD81D3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2" y="800101"/>
            <a:ext cx="11306176" cy="1001982"/>
          </a:xfrm>
          <a:prstGeom prst="rect">
            <a:avLst/>
          </a:prstGeom>
        </p:spPr>
        <p:txBody>
          <a:bodyPr anchor="ctr" anchorCtr="0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9ECCE-CA94-5841-8835-15D01FC20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912" y="1989138"/>
            <a:ext cx="5473701" cy="370839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82F0DD8-CD89-964C-A0BF-3C891A947F9F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75388" y="1989138"/>
            <a:ext cx="5473700" cy="3708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D5C41AB-1925-C846-A884-6B4D4880A2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2" y="5832092"/>
            <a:ext cx="568359" cy="676275"/>
          </a:xfrm>
          <a:prstGeom prst="rect">
            <a:avLst/>
          </a:prstGeom>
        </p:spPr>
      </p:pic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6E146BB0-D198-0847-B8BF-82032479A2C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E6005B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DD38791-8F3B-A640-A6FC-8EC532732508}"/>
              </a:ext>
            </a:extLst>
          </p:cNvPr>
          <p:cNvSpPr/>
          <p:nvPr userDrawn="1"/>
        </p:nvSpPr>
        <p:spPr>
          <a:xfrm>
            <a:off x="1" y="0"/>
            <a:ext cx="12191999" cy="441325"/>
          </a:xfrm>
          <a:prstGeom prst="rect">
            <a:avLst/>
          </a:prstGeom>
          <a:solidFill>
            <a:srgbClr val="E60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63AD13-8CBA-8648-88F4-6142126E9F9A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9E0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18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Second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1B88EC-6B3F-324D-8A9A-A2200D0313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2910" y="2813047"/>
            <a:ext cx="5473701" cy="284797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32B247-F8B0-6A43-86FE-2923DBEF9C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91894" y="2813047"/>
            <a:ext cx="5457193" cy="284797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C2A4D7D-88B2-6543-8F2D-B4616BB62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2" y="800101"/>
            <a:ext cx="11306176" cy="1001982"/>
          </a:xfrm>
          <a:prstGeom prst="rect">
            <a:avLst/>
          </a:prstGeom>
        </p:spPr>
        <p:txBody>
          <a:bodyPr anchor="ctr" anchorCtr="0"/>
          <a:lstStyle/>
          <a:p>
            <a:r>
              <a:rPr lang="en-GB"/>
              <a:t>Click to edit Master title style</a:t>
            </a:r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8C387D1-CCDB-AA42-911D-99DAFBC813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2" y="5832092"/>
            <a:ext cx="568359" cy="676275"/>
          </a:xfrm>
          <a:prstGeom prst="rect">
            <a:avLst/>
          </a:prstGeom>
        </p:spPr>
      </p:pic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44B35524-0F00-1A4F-8D8A-436C8810069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E6005B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245CF166-1A2B-F24F-9192-1EE62922C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2912" y="1989138"/>
            <a:ext cx="5473701" cy="636855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400" b="1">
                <a:solidFill>
                  <a:srgbClr val="9E043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FA1D5975-B545-F54E-B266-2A4DDDC8C4C9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6291895" y="1989139"/>
            <a:ext cx="5457193" cy="636854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400" b="1">
                <a:solidFill>
                  <a:srgbClr val="9E043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0F691ED-EF65-C446-B3BD-FB970876AB4D}"/>
              </a:ext>
            </a:extLst>
          </p:cNvPr>
          <p:cNvSpPr/>
          <p:nvPr userDrawn="1"/>
        </p:nvSpPr>
        <p:spPr>
          <a:xfrm>
            <a:off x="1" y="0"/>
            <a:ext cx="12191999" cy="441325"/>
          </a:xfrm>
          <a:prstGeom prst="rect">
            <a:avLst/>
          </a:prstGeom>
          <a:solidFill>
            <a:srgbClr val="E60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3AC6DAE-40C2-FC4C-9C8A-8F55F3ECD49F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9E0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170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38E3CDC0-E15C-3D43-A94A-65D5EBAC0E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2912" y="1989139"/>
            <a:ext cx="11306175" cy="406876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itle Placeholder 10">
            <a:extLst>
              <a:ext uri="{FF2B5EF4-FFF2-40B4-BE49-F238E27FC236}">
                <a16:creationId xmlns:a16="http://schemas.microsoft.com/office/drawing/2014/main" id="{CB133162-9D93-054D-BEB3-A08241D4C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2" y="800100"/>
            <a:ext cx="11306175" cy="1001714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6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1" r:id="rId2"/>
    <p:sldLayoutId id="2147483682" r:id="rId3"/>
    <p:sldLayoutId id="2147483652" r:id="rId4"/>
    <p:sldLayoutId id="2147483676" r:id="rId5"/>
    <p:sldLayoutId id="2147483670" r:id="rId6"/>
    <p:sldLayoutId id="2147483684" r:id="rId7"/>
    <p:sldLayoutId id="2147483659" r:id="rId8"/>
    <p:sldLayoutId id="2147483653" r:id="rId9"/>
    <p:sldLayoutId id="2147483679" r:id="rId10"/>
    <p:sldLayoutId id="2147483680" r:id="rId11"/>
    <p:sldLayoutId id="2147483677" r:id="rId12"/>
    <p:sldLayoutId id="2147483678" r:id="rId13"/>
    <p:sldLayoutId id="2147483683" r:id="rId14"/>
    <p:sldLayoutId id="2147483651" r:id="rId15"/>
    <p:sldLayoutId id="2147483669" r:id="rId16"/>
    <p:sldLayoutId id="2147483662" r:id="rId17"/>
    <p:sldLayoutId id="2147483667" r:id="rId18"/>
    <p:sldLayoutId id="2147483663" r:id="rId19"/>
    <p:sldLayoutId id="2147483661" r:id="rId20"/>
    <p:sldLayoutId id="2147483668" r:id="rId21"/>
    <p:sldLayoutId id="2147483660" r:id="rId22"/>
    <p:sldLayoutId id="2147483687" r:id="rId23"/>
    <p:sldLayoutId id="2147483688" r:id="rId24"/>
    <p:sldLayoutId id="2147483689" r:id="rId25"/>
    <p:sldLayoutId id="2147483685" r:id="rId26"/>
    <p:sldLayoutId id="2147483658" r:id="rId27"/>
    <p:sldLayoutId id="2147483686" r:id="rId28"/>
  </p:sldLayoutIdLst>
  <p:hf sldNum="0"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rgbClr val="E6005B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rgbClr val="E6005B"/>
        </a:buClr>
        <a:buFont typeface="Wingdings" pitchFamily="2" charset="2"/>
        <a:buChar char="§"/>
        <a:defRPr sz="2500" b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E6005B"/>
        </a:buClr>
        <a:buFont typeface="Wingdings" pitchFamily="2" charset="2"/>
        <a:buChar char="§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E6005B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E6005B"/>
        </a:buClr>
        <a:buFont typeface="Wingdings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E6005B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79" userDrawn="1">
          <p15:clr>
            <a:srgbClr val="A4A3A4"/>
          </p15:clr>
        </p15:guide>
        <p15:guide id="2" orient="horz" pos="278" userDrawn="1">
          <p15:clr>
            <a:srgbClr val="A4A3A4"/>
          </p15:clr>
        </p15:guide>
        <p15:guide id="3" pos="2502" userDrawn="1">
          <p15:clr>
            <a:srgbClr val="A4A3A4"/>
          </p15:clr>
        </p15:guide>
        <p15:guide id="4" pos="2729" userDrawn="1">
          <p15:clr>
            <a:srgbClr val="A4A3A4"/>
          </p15:clr>
        </p15:guide>
        <p15:guide id="5" pos="4951" userDrawn="1">
          <p15:clr>
            <a:srgbClr val="A4A3A4"/>
          </p15:clr>
        </p15:guide>
        <p15:guide id="6" pos="5178" userDrawn="1">
          <p15:clr>
            <a:srgbClr val="A4A3A4"/>
          </p15:clr>
        </p15:guide>
        <p15:guide id="7" pos="7401" userDrawn="1">
          <p15:clr>
            <a:srgbClr val="A4A3A4"/>
          </p15:clr>
        </p15:guide>
        <p15:guide id="8" orient="horz" pos="504" userDrawn="1">
          <p15:clr>
            <a:srgbClr val="A4A3A4"/>
          </p15:clr>
        </p15:guide>
        <p15:guide id="9" orient="horz" pos="3816" userDrawn="1">
          <p15:clr>
            <a:srgbClr val="A4A3A4"/>
          </p15:clr>
        </p15:guide>
        <p15:guide id="10" orient="horz" pos="4042" userDrawn="1">
          <p15:clr>
            <a:srgbClr val="A4A3A4"/>
          </p15:clr>
        </p15:guide>
        <p15:guide id="11" pos="3727" userDrawn="1">
          <p15:clr>
            <a:srgbClr val="A4A3A4"/>
          </p15:clr>
        </p15:guide>
        <p15:guide id="12" pos="3953" userDrawn="1">
          <p15:clr>
            <a:srgbClr val="A4A3A4"/>
          </p15:clr>
        </p15:guide>
        <p15:guide id="13" orient="horz" pos="3589" userDrawn="1">
          <p15:clr>
            <a:srgbClr val="A4A3A4"/>
          </p15:clr>
        </p15:guide>
        <p15:guide id="14" orient="horz" pos="1139" userDrawn="1">
          <p15:clr>
            <a:srgbClr val="A4A3A4"/>
          </p15:clr>
        </p15:guide>
        <p15:guide id="15" orient="horz" pos="1253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nation.cymru/opinion/why-essay-mills-should-be-banned-in-wales-as-well-as-england/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qaa.ac.uk/about-us/what-we-do/academic-integrity/charter" TargetMode="Externa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186/s41039-021-00166-8" TargetMode="External"/><Relationship Id="rId3" Type="http://schemas.openxmlformats.org/officeDocument/2006/relationships/hyperlink" Target="https://doi-org.ntu.idm.oclc.org/10.1080/02602938.2020.1851651" TargetMode="External"/><Relationship Id="rId7" Type="http://schemas.openxmlformats.org/officeDocument/2006/relationships/hyperlink" Target="https://doi.org/10.1007/s10805-014-9221-3" TargetMode="External"/><Relationship Id="rId2" Type="http://schemas.openxmlformats.org/officeDocument/2006/relationships/hyperlink" Target="https://doi.org/10.1016/j.compedu.2019.01.017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doi.org/10.1080/02602938.2019.1614146" TargetMode="External"/><Relationship Id="rId5" Type="http://schemas.openxmlformats.org/officeDocument/2006/relationships/hyperlink" Target="https://doi.org/10.1080/03075079.2018.1462788" TargetMode="External"/><Relationship Id="rId4" Type="http://schemas.openxmlformats.org/officeDocument/2006/relationships/hyperlink" Target="https://doi.org/10.1177/0047239515617653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aa.ac.uk/docs/qaa/guidance/contracting-to-cheat-in-higher-education-2nd-edition.pdf" TargetMode="External"/><Relationship Id="rId2" Type="http://schemas.openxmlformats.org/officeDocument/2006/relationships/hyperlink" Target="https://doi.org/10.1007/s40979-020-00068-0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doi.org/10.1007/s10805-012-9150-y" TargetMode="External"/><Relationship Id="rId4" Type="http://schemas.openxmlformats.org/officeDocument/2006/relationships/hyperlink" Target="https://www.timeshighereducation.com/news/well-write-you-plagiarism-free-essay-mills-latest-ploy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77C1C-DC5E-464D-8E5D-9F1A86CDD6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1" y="2074211"/>
            <a:ext cx="11306175" cy="2518953"/>
          </a:xfrm>
        </p:spPr>
        <p:txBody>
          <a:bodyPr>
            <a:normAutofit fontScale="90000"/>
          </a:bodyPr>
          <a:lstStyle/>
          <a:p>
            <a:r>
              <a:rPr lang="en-GB"/>
              <a:t>The role of EAP practitioner in a university-wide project to address contract cheating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77A979-F57A-8144-9955-D74341C388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0" y="4799089"/>
            <a:ext cx="11306175" cy="1155172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Walter Nowlan and Martin Seviour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3A04FD-1A18-E449-AAAD-5FC79BD61D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70446" y="8092959"/>
            <a:ext cx="5473701" cy="358775"/>
          </a:xfrm>
        </p:spPr>
        <p:txBody>
          <a:bodyPr/>
          <a:lstStyle/>
          <a:p>
            <a:fld id="{197342E9-89D0-D246-B0E5-635614E13D75}" type="datetime1">
              <a:rPr lang="en-GB" smtClean="0"/>
              <a:pPr/>
              <a:t>17/11/2021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78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081CBE0-EA96-4BA2-A857-BA9C88C731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2913" y="1989137"/>
            <a:ext cx="11306174" cy="4291741"/>
          </a:xfrm>
        </p:spPr>
        <p:txBody>
          <a:bodyPr>
            <a:normAutofit lnSpcReduction="10000"/>
          </a:bodyPr>
          <a:lstStyle/>
          <a:p>
            <a:r>
              <a:rPr lang="en-GB"/>
              <a:t>Not understanding the topic</a:t>
            </a:r>
          </a:p>
          <a:p>
            <a:r>
              <a:rPr lang="en-GB"/>
              <a:t>Running out of time</a:t>
            </a:r>
          </a:p>
          <a:p>
            <a:r>
              <a:rPr lang="en-GB"/>
              <a:t>Perceived lack of support</a:t>
            </a:r>
          </a:p>
          <a:p>
            <a:r>
              <a:rPr lang="en-GB"/>
              <a:t>Too many assignments / pinch points</a:t>
            </a:r>
          </a:p>
          <a:p>
            <a:r>
              <a:rPr lang="en-GB"/>
              <a:t>Don’t see the purpose / benefit of the task</a:t>
            </a:r>
          </a:p>
          <a:p>
            <a:r>
              <a:rPr lang="en-GB"/>
              <a:t>Don’t want to study the module but it is compulsory</a:t>
            </a:r>
          </a:p>
          <a:p>
            <a:r>
              <a:rPr lang="en-GB"/>
              <a:t>Fear of failure</a:t>
            </a:r>
          </a:p>
          <a:p>
            <a:r>
              <a:rPr lang="en-GB"/>
              <a:t>Wanting a higher grade</a:t>
            </a:r>
          </a:p>
          <a:p>
            <a:pPr marL="0" indent="0" algn="r">
              <a:buNone/>
            </a:pPr>
            <a:r>
              <a:rPr lang="da-DK"/>
              <a:t>(Králíková et al., 2019)</a:t>
            </a:r>
            <a:endParaRPr lang="en-GB"/>
          </a:p>
          <a:p>
            <a:pPr marL="0" indent="0" algn="r">
              <a:buNone/>
            </a:pPr>
            <a:endParaRPr lang="en-GB"/>
          </a:p>
          <a:p>
            <a:pPr marL="0" indent="0">
              <a:buNone/>
            </a:pP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8B5B607-EE9C-4222-8B0A-7DA02C3C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Motivations</a:t>
            </a:r>
          </a:p>
        </p:txBody>
      </p:sp>
    </p:spTree>
    <p:extLst>
      <p:ext uri="{BB962C8B-B14F-4D97-AF65-F5344CB8AC3E}">
        <p14:creationId xmlns:p14="http://schemas.microsoft.com/office/powerpoint/2010/main" val="3465254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9488EA9-EE0F-4F97-8D3B-D289E8D957C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Reasons given by students in solicitations for contracted work (Amigud and Lancaster 2019):</a:t>
            </a:r>
          </a:p>
          <a:p>
            <a:r>
              <a:rPr lang="en-GB" b="1" dirty="0"/>
              <a:t>Lack of perseverance </a:t>
            </a:r>
            <a:r>
              <a:rPr lang="en-GB" dirty="0"/>
              <a:t>- giving up as too difficult to finish</a:t>
            </a:r>
          </a:p>
          <a:p>
            <a:r>
              <a:rPr lang="en-GB" b="1" dirty="0"/>
              <a:t>Academic aptitude </a:t>
            </a:r>
            <a:r>
              <a:rPr lang="en-GB" dirty="0"/>
              <a:t>- skills gap; difficulty with task / understanding material; need help</a:t>
            </a:r>
          </a:p>
          <a:p>
            <a:r>
              <a:rPr lang="en-GB" b="1" dirty="0"/>
              <a:t>Self-discipline</a:t>
            </a:r>
            <a:r>
              <a:rPr lang="en-GB" dirty="0"/>
              <a:t> - lack of will power, procrastination, laziness; not able to start work on their own - need collaboration/coaching to get started.</a:t>
            </a:r>
          </a:p>
          <a:p>
            <a:r>
              <a:rPr lang="en-GB" b="1" dirty="0"/>
              <a:t>Personal issues </a:t>
            </a:r>
            <a:r>
              <a:rPr lang="en-GB" dirty="0"/>
              <a:t>– medical problems; tiredness; intoxication.</a:t>
            </a:r>
          </a:p>
          <a:p>
            <a:r>
              <a:rPr lang="en-GB" b="1" dirty="0"/>
              <a:t>Competing objectives </a:t>
            </a:r>
            <a:r>
              <a:rPr lang="en-GB" dirty="0"/>
              <a:t>- inability to prioritise due to no. of subjects studied, family priorities, work obligations.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3B9E686-F360-47BF-9CAA-3CFC6A41B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Motivations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EA4F67-9D99-4811-B9AF-95E2D08210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082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17467A-D31B-430A-9E12-E1BE3E6EC2F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/>
              <a:t>Favourable Self Concept (see Rigby et al, 2015, p.15)</a:t>
            </a:r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AB2AC5A-197A-4889-B5B4-E8CB77C1C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Who to target and how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B9A0D11-C072-4561-B375-9F203E9FE21E}"/>
              </a:ext>
            </a:extLst>
          </p:cNvPr>
          <p:cNvSpPr/>
          <p:nvPr/>
        </p:nvSpPr>
        <p:spPr>
          <a:xfrm>
            <a:off x="442913" y="2698230"/>
            <a:ext cx="2918852" cy="1282099"/>
          </a:xfrm>
          <a:prstGeom prst="roundRect">
            <a:avLst/>
          </a:prstGeom>
          <a:solidFill>
            <a:srgbClr val="6F625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/>
              <a:t>Will cheat if there are rewards to be had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B522B87-A724-40C9-8CE6-F599FF51BE1A}"/>
              </a:ext>
            </a:extLst>
          </p:cNvPr>
          <p:cNvSpPr/>
          <p:nvPr/>
        </p:nvSpPr>
        <p:spPr>
          <a:xfrm>
            <a:off x="8677835" y="2644125"/>
            <a:ext cx="2918852" cy="1336204"/>
          </a:xfrm>
          <a:prstGeom prst="roundRect">
            <a:avLst/>
          </a:prstGeom>
          <a:solidFill>
            <a:srgbClr val="6F625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/>
              <a:t>Will not cheat under any circumstances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EE2C209-6322-40ED-AE09-567F3B60D7FF}"/>
              </a:ext>
            </a:extLst>
          </p:cNvPr>
          <p:cNvSpPr/>
          <p:nvPr/>
        </p:nvSpPr>
        <p:spPr>
          <a:xfrm>
            <a:off x="3514166" y="2644124"/>
            <a:ext cx="5011269" cy="1336205"/>
          </a:xfrm>
          <a:prstGeom prst="roundRect">
            <a:avLst/>
          </a:prstGeom>
          <a:solidFill>
            <a:srgbClr val="6F625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/>
              <a:t>PARTIALLY DISHONEST</a:t>
            </a:r>
          </a:p>
          <a:p>
            <a:pPr algn="ctr"/>
            <a:r>
              <a:rPr lang="en-GB" sz="2000"/>
              <a:t>Will only cheat if rewards outweigh costs and risks and they maintain self-perception 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2B3A22A-D28E-40D7-BF0C-9B60631B2918}"/>
              </a:ext>
            </a:extLst>
          </p:cNvPr>
          <p:cNvSpPr/>
          <p:nvPr/>
        </p:nvSpPr>
        <p:spPr>
          <a:xfrm>
            <a:off x="3514165" y="4132730"/>
            <a:ext cx="5011269" cy="814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/>
              <a:t>WILL LOOK FOR JUSTIFACTIONS</a:t>
            </a:r>
          </a:p>
          <a:p>
            <a:pPr algn="ctr"/>
            <a:r>
              <a:rPr lang="en-GB"/>
              <a:t>(e.g. no time, no support, poor teaching)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B296C89-9490-40D8-B02F-9E66BF813687}"/>
              </a:ext>
            </a:extLst>
          </p:cNvPr>
          <p:cNvSpPr/>
          <p:nvPr/>
        </p:nvSpPr>
        <p:spPr>
          <a:xfrm>
            <a:off x="3514166" y="5107688"/>
            <a:ext cx="5011269" cy="14586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NEED TO CHANGE PERCEPTION OF RISK, REWARD (and effort) to make offending less logical (Baird and Clare, 2017).</a:t>
            </a:r>
          </a:p>
          <a:p>
            <a:pPr algn="ctr"/>
            <a:r>
              <a:rPr lang="en-GB"/>
              <a:t>CHALLENGE JUSTIFICATIONS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057712B-09F5-4978-8328-5498B58D95C1}"/>
              </a:ext>
            </a:extLst>
          </p:cNvPr>
          <p:cNvSpPr/>
          <p:nvPr/>
        </p:nvSpPr>
        <p:spPr>
          <a:xfrm>
            <a:off x="8677835" y="4132729"/>
            <a:ext cx="2918851" cy="14586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/>
              <a:t>SAFE</a:t>
            </a:r>
            <a:r>
              <a:rPr lang="en-GB"/>
              <a:t> – but can enrol as advocates to create culture of integrity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60D91B5-9E64-4D24-BD02-7F6E45134488}"/>
              </a:ext>
            </a:extLst>
          </p:cNvPr>
          <p:cNvSpPr/>
          <p:nvPr/>
        </p:nvSpPr>
        <p:spPr>
          <a:xfrm>
            <a:off x="442914" y="4109633"/>
            <a:ext cx="2918851" cy="14816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/>
              <a:t>REMOVE GAINS – </a:t>
            </a:r>
          </a:p>
          <a:p>
            <a:pPr algn="ctr"/>
            <a:r>
              <a:rPr lang="en-GB" b="1"/>
              <a:t>IMPROVE DETECTION</a:t>
            </a:r>
          </a:p>
        </p:txBody>
      </p:sp>
    </p:spTree>
    <p:extLst>
      <p:ext uri="{BB962C8B-B14F-4D97-AF65-F5344CB8AC3E}">
        <p14:creationId xmlns:p14="http://schemas.microsoft.com/office/powerpoint/2010/main" val="3069670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A9C9A68-0E2F-42A6-9D91-DCD08B078A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5804" y="2075791"/>
            <a:ext cx="11306174" cy="3708400"/>
          </a:xfrm>
        </p:spPr>
        <p:txBody>
          <a:bodyPr>
            <a:normAutofit fontScale="85000" lnSpcReduction="20000"/>
          </a:bodyPr>
          <a:lstStyle/>
          <a:p>
            <a:r>
              <a:rPr lang="en-GB" b="1"/>
              <a:t>Involve students </a:t>
            </a:r>
            <a:r>
              <a:rPr lang="en-GB"/>
              <a:t>and have </a:t>
            </a:r>
            <a:r>
              <a:rPr lang="en-GB" b="1"/>
              <a:t>strategic touchpoints </a:t>
            </a:r>
            <a:r>
              <a:rPr lang="en-GB"/>
              <a:t>rather than frontload (QAA, 2020) </a:t>
            </a:r>
          </a:p>
          <a:p>
            <a:r>
              <a:rPr lang="en-GB"/>
              <a:t>Develop a </a:t>
            </a:r>
            <a:r>
              <a:rPr lang="en-GB" b="1"/>
              <a:t>culture of integrity </a:t>
            </a:r>
            <a:r>
              <a:rPr lang="en-GB"/>
              <a:t>(McCabe et al, 2006, see Ma et al, 2013:172) that </a:t>
            </a:r>
            <a:r>
              <a:rPr lang="en-GB" b="1"/>
              <a:t>focuses more on learning </a:t>
            </a:r>
            <a:r>
              <a:rPr lang="en-GB"/>
              <a:t>than grades (Heckler &amp; Forde, 2015)</a:t>
            </a:r>
          </a:p>
          <a:p>
            <a:r>
              <a:rPr lang="en-GB"/>
              <a:t>Help students navigate the </a:t>
            </a:r>
            <a:r>
              <a:rPr lang="en-GB" b="1"/>
              <a:t>'sharing economy' </a:t>
            </a:r>
            <a:r>
              <a:rPr lang="en-GB"/>
              <a:t>(Bretag et al, 2018:1850)</a:t>
            </a:r>
          </a:p>
          <a:p>
            <a:r>
              <a:rPr lang="en-GB"/>
              <a:t>“A lot of suggestions about preventing contract cheating are resource intensive. More beneficial use of resources to focus on </a:t>
            </a:r>
            <a:r>
              <a:rPr lang="en-GB" b="1"/>
              <a:t>developing good practices in the majority </a:t>
            </a:r>
            <a:r>
              <a:rPr lang="en-GB"/>
              <a:t>and </a:t>
            </a:r>
            <a:r>
              <a:rPr lang="en-GB" b="1"/>
              <a:t>encourage honesty </a:t>
            </a:r>
            <a:r>
              <a:rPr lang="en-GB"/>
              <a:t>(rather than focussing all time/energy on the cheats).” (Walker &amp; Townley, 2012:42).</a:t>
            </a:r>
          </a:p>
          <a:p>
            <a:r>
              <a:rPr lang="en-GB"/>
              <a:t>“a failure to </a:t>
            </a:r>
            <a:r>
              <a:rPr lang="en-GB" b="1"/>
              <a:t>address the underlying motivation of students who use paid third parties </a:t>
            </a:r>
            <a:r>
              <a:rPr lang="en-GB"/>
              <a:t>(or, indeed, who commit any form of academic misconduct) will fundamentally undermine any attempts to deal with it” (Newton &amp; Lang, 2016, see </a:t>
            </a:r>
            <a:r>
              <a:rPr lang="en-GB" err="1"/>
              <a:t>Foltýnek</a:t>
            </a:r>
            <a:r>
              <a:rPr lang="en-GB"/>
              <a:t> &amp; </a:t>
            </a:r>
            <a:r>
              <a:rPr lang="en-GB" err="1"/>
              <a:t>Králíková</a:t>
            </a:r>
            <a:r>
              <a:rPr lang="en-GB"/>
              <a:t>, 2018:9).</a:t>
            </a:r>
          </a:p>
          <a:p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ABD08A0-637D-4148-8611-8DDB82CD2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Prevention strategies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3F084D-10BA-4985-AB6C-197817791F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7235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3546CA8-87DB-464A-B6F6-993DC3A218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2913" y="2213991"/>
            <a:ext cx="11306174" cy="3708400"/>
          </a:xfrm>
        </p:spPr>
        <p:txBody>
          <a:bodyPr>
            <a:normAutofit fontScale="92500"/>
          </a:bodyPr>
          <a:lstStyle/>
          <a:p>
            <a:r>
              <a:rPr lang="en-GB" dirty="0"/>
              <a:t>Online games already exist Bradley (2015) Out-dated; deal more with plagiarism and source use; more ‘surface’ learning. </a:t>
            </a:r>
          </a:p>
          <a:p>
            <a:r>
              <a:rPr lang="en-GB" dirty="0"/>
              <a:t>European Network for Academic Integrity (ENAI) – developing game-based materials for university students, but not yet available (see Khan et al, 2021).</a:t>
            </a:r>
          </a:p>
          <a:p>
            <a:r>
              <a:rPr lang="en-GB" dirty="0"/>
              <a:t>Possibility of using competitive quiz platforms (e.g. Kahoot, </a:t>
            </a:r>
            <a:r>
              <a:rPr lang="en-GB" dirty="0" err="1"/>
              <a:t>Mentimeter</a:t>
            </a:r>
            <a:r>
              <a:rPr lang="en-GB" dirty="0"/>
              <a:t>) to create blended learning opps. (White, 2020). Yes, but perhaps is not the best tool for drawing out nuances. </a:t>
            </a:r>
          </a:p>
          <a:p>
            <a:r>
              <a:rPr lang="en-GB" dirty="0"/>
              <a:t>Any games should be a "vehicle for important conversations about expectations around academic integrity and enrich the socialization process". (White, 2020).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086A6AE-EAAC-47C4-A94D-71F80A2FB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Games as prevention/teaching tools for AI training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D66123-99A8-4923-9893-2A0D5BF7E0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8860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AB2A47-0722-416A-8BDE-88D1094BEA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2913" y="1989138"/>
            <a:ext cx="11306174" cy="381205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/>
              <a:t>3 PARTS – 20 minutes each.</a:t>
            </a:r>
          </a:p>
          <a:p>
            <a:pPr marL="457200" indent="-457200">
              <a:buAutoNum type="arabicPeriod"/>
            </a:pPr>
            <a:r>
              <a:rPr lang="en-GB" b="1" err="1"/>
              <a:t>Mythbusting</a:t>
            </a:r>
            <a:r>
              <a:rPr lang="en-GB"/>
              <a:t> – to challenge false justifications</a:t>
            </a:r>
          </a:p>
          <a:p>
            <a:pPr marL="457200" indent="-457200">
              <a:buAutoNum type="arabicPeriod"/>
            </a:pPr>
            <a:r>
              <a:rPr lang="en-GB" b="1"/>
              <a:t>Scenarios</a:t>
            </a:r>
            <a:r>
              <a:rPr lang="en-GB"/>
              <a:t> – to elicit behaviours from students; allow students to explore the ethics of contract cheating</a:t>
            </a:r>
          </a:p>
          <a:p>
            <a:pPr marL="457200" indent="-457200">
              <a:buAutoNum type="arabicPeriod"/>
            </a:pPr>
            <a:r>
              <a:rPr lang="en-GB" b="1"/>
              <a:t>Policy for the group </a:t>
            </a:r>
            <a:r>
              <a:rPr lang="en-GB"/>
              <a:t>– to develop a culture of integrity that comes from the students</a:t>
            </a:r>
          </a:p>
          <a:p>
            <a:pPr marL="457200" indent="-457200">
              <a:buAutoNum type="arabicPeriod"/>
            </a:pPr>
            <a:endParaRPr lang="en-GB"/>
          </a:p>
          <a:p>
            <a:pPr marL="0" indent="0">
              <a:buNone/>
            </a:pPr>
            <a:r>
              <a:rPr lang="en-GB"/>
              <a:t>Considerations in materials design:</a:t>
            </a:r>
          </a:p>
          <a:p>
            <a:r>
              <a:rPr lang="en-GB"/>
              <a:t>Student-centred</a:t>
            </a:r>
          </a:p>
          <a:p>
            <a:r>
              <a:rPr lang="en-GB"/>
              <a:t>Accessible for any level of study</a:t>
            </a:r>
          </a:p>
          <a:p>
            <a:r>
              <a:rPr lang="en-GB"/>
              <a:t>Easy for any subject lecturer / personal tutor / CERT mentor to deliver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1D8B8EB-9923-4982-A584-6060AC076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806974"/>
            <a:ext cx="9950267" cy="1001983"/>
          </a:xfrm>
        </p:spPr>
        <p:txBody>
          <a:bodyPr/>
          <a:lstStyle/>
          <a:p>
            <a:r>
              <a:rPr lang="en-GB"/>
              <a:t>Outputs</a:t>
            </a:r>
          </a:p>
        </p:txBody>
      </p:sp>
    </p:spTree>
    <p:extLst>
      <p:ext uri="{BB962C8B-B14F-4D97-AF65-F5344CB8AC3E}">
        <p14:creationId xmlns:p14="http://schemas.microsoft.com/office/powerpoint/2010/main" val="2915024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AB2A47-0722-416A-8BDE-88D1094BEA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34" y="2482343"/>
            <a:ext cx="2360248" cy="18933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/>
              <a:t>Students discuss some statements and then compare against a guide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1D8B8EB-9923-4982-A584-6060AC076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2" y="800100"/>
            <a:ext cx="3139737" cy="1001983"/>
          </a:xfrm>
        </p:spPr>
        <p:txBody>
          <a:bodyPr>
            <a:normAutofit fontScale="90000"/>
          </a:bodyPr>
          <a:lstStyle/>
          <a:p>
            <a:r>
              <a:rPr lang="en-GB"/>
              <a:t>Myth-busting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375FCA5-005B-49F3-9A72-44DBD0F794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3220" y="495302"/>
            <a:ext cx="9656777" cy="6287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3802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1D8B8EB-9923-4982-A584-6060AC076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2" y="800100"/>
            <a:ext cx="3139737" cy="1001983"/>
          </a:xfrm>
        </p:spPr>
        <p:txBody>
          <a:bodyPr>
            <a:normAutofit fontScale="90000"/>
          </a:bodyPr>
          <a:lstStyle/>
          <a:p>
            <a:r>
              <a:rPr lang="en-GB"/>
              <a:t>Myth-busting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E36381-CD1B-4FE3-BD8C-600576860F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6875" y="466435"/>
            <a:ext cx="9843614" cy="5925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7698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1D8B8EB-9923-4982-A584-6060AC076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040" y="800100"/>
            <a:ext cx="2645062" cy="1001983"/>
          </a:xfrm>
        </p:spPr>
        <p:txBody>
          <a:bodyPr>
            <a:normAutofit fontScale="90000"/>
          </a:bodyPr>
          <a:lstStyle/>
          <a:p>
            <a:r>
              <a:rPr lang="en-GB"/>
              <a:t>Scenarios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290204-0480-4486-82BC-83AA6F212B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679" y="1955410"/>
            <a:ext cx="11205321" cy="4316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1018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1D8B8EB-9923-4982-A584-6060AC076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Group Guidelines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6CA0E7C-7722-4AE9-A061-CBD7F0735C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966" y="1802083"/>
            <a:ext cx="11854066" cy="3643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282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3E80243-AC17-4D11-A7F2-E5092FEAD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40" y="194105"/>
            <a:ext cx="11306175" cy="1001983"/>
          </a:xfrm>
        </p:spPr>
        <p:txBody>
          <a:bodyPr/>
          <a:lstStyle/>
          <a:p>
            <a:r>
              <a:rPr lang="en-GB">
                <a:latin typeface="Arial"/>
                <a:cs typeface="Arial"/>
              </a:rPr>
              <a:t>Contract cheating in the news!</a:t>
            </a:r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3469E6A-0280-4523-AB42-9679DD4B30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10" y="1250440"/>
            <a:ext cx="6554992" cy="159215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D6ACBD7-9CDC-44E5-AAA5-5DD86DFFD9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0067" y="2750557"/>
            <a:ext cx="7163800" cy="990738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C015027-4666-41D5-B947-258B96C9C42C}"/>
              </a:ext>
            </a:extLst>
          </p:cNvPr>
          <p:cNvSpPr txBox="1"/>
          <p:nvPr/>
        </p:nvSpPr>
        <p:spPr>
          <a:xfrm>
            <a:off x="6404190" y="1664472"/>
            <a:ext cx="5009662" cy="76944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100"/>
              <a:t>McKie, A. 2021. Essay mills set to be outlaws in England – at last. </a:t>
            </a:r>
            <a:r>
              <a:rPr lang="en-GB" sz="1100" u="sng"/>
              <a:t>Times Higher Education Supplement </a:t>
            </a:r>
            <a:r>
              <a:rPr lang="en-GB" sz="1100"/>
              <a:t>[Online]. Available </a:t>
            </a:r>
            <a:r>
              <a:rPr lang="en-GB" sz="1100" err="1"/>
              <a:t>at:https</a:t>
            </a:r>
            <a:r>
              <a:rPr lang="en-GB" sz="1100"/>
              <a:t>://www.timeshighereducation.com/news/essay-mills-set-be-outlawed-england-last. [Accessed 15 November 2021].</a:t>
            </a:r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251E3C4-5F44-47FC-B498-8861077A5FEF}"/>
              </a:ext>
            </a:extLst>
          </p:cNvPr>
          <p:cNvSpPr txBox="1"/>
          <p:nvPr/>
        </p:nvSpPr>
        <p:spPr>
          <a:xfrm>
            <a:off x="4226479" y="3843173"/>
            <a:ext cx="500966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/>
              <a:t>Edwards, H, 2021. Why essay mills should be banned in Wales as well as England. </a:t>
            </a:r>
            <a:r>
              <a:rPr lang="en-GB" sz="1100" u="sng"/>
              <a:t>Nation Cymru </a:t>
            </a:r>
            <a:r>
              <a:rPr lang="en-GB" sz="1100"/>
              <a:t>[Online]. Available at: </a:t>
            </a:r>
            <a:r>
              <a:rPr lang="en-GB" sz="1100">
                <a:hlinkClick r:id="rId4"/>
              </a:rPr>
              <a:t>https://nation.cymru/opinion/why-essay-mills-should-be-banned-in-wales-as-well-as-england/</a:t>
            </a:r>
            <a:r>
              <a:rPr lang="en-GB" sz="1100"/>
              <a:t> [Accessed 15 November 2021].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C4EDB4-6258-4CF6-B4B0-CB7457AF1611}"/>
              </a:ext>
            </a:extLst>
          </p:cNvPr>
          <p:cNvSpPr txBox="1"/>
          <p:nvPr/>
        </p:nvSpPr>
        <p:spPr>
          <a:xfrm>
            <a:off x="736855" y="4928985"/>
            <a:ext cx="9441974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b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/>
              <a:t>First blood for Australian contract cheating law</a:t>
            </a:r>
            <a:endParaRPr lang="en-US" sz="2800">
              <a:cs typeface="Arial" panose="020B0604020202020204"/>
            </a:endParaRPr>
          </a:p>
          <a:p>
            <a:pPr algn="l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78C036-218F-4D6C-931E-C836CAD3081D}"/>
              </a:ext>
            </a:extLst>
          </p:cNvPr>
          <p:cNvSpPr txBox="1"/>
          <p:nvPr/>
        </p:nvSpPr>
        <p:spPr>
          <a:xfrm>
            <a:off x="1005600" y="5434020"/>
            <a:ext cx="4699379" cy="5539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b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Court orders telecommunication companies to take ‘assignment help’ service offline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C83A39-741E-4350-8DC6-843207217710}"/>
              </a:ext>
            </a:extLst>
          </p:cNvPr>
          <p:cNvSpPr txBox="1"/>
          <p:nvPr/>
        </p:nvSpPr>
        <p:spPr>
          <a:xfrm>
            <a:off x="6009565" y="5650483"/>
            <a:ext cx="5609229" cy="8617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b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400">
                <a:ea typeface="+mn-lt"/>
                <a:cs typeface="+mn-lt"/>
              </a:rPr>
              <a:t>Ross, J. 2021. First blood for Australian contract cheating law. </a:t>
            </a:r>
            <a:r>
              <a:rPr lang="en-GB" sz="1400" u="sng">
                <a:ea typeface="+mn-lt"/>
                <a:cs typeface="+mn-lt"/>
              </a:rPr>
              <a:t>Times Higher Education Supplement </a:t>
            </a:r>
            <a:r>
              <a:rPr lang="en-GB" sz="1400">
                <a:ea typeface="+mn-lt"/>
                <a:cs typeface="+mn-lt"/>
              </a:rPr>
              <a:t>[Online]. Available </a:t>
            </a:r>
            <a:r>
              <a:rPr lang="en-GB" sz="1400" err="1">
                <a:ea typeface="+mn-lt"/>
                <a:cs typeface="+mn-lt"/>
              </a:rPr>
              <a:t>at:https</a:t>
            </a:r>
            <a:r>
              <a:rPr lang="en-GB" sz="1400">
                <a:ea typeface="+mn-lt"/>
                <a:cs typeface="+mn-lt"/>
              </a:rPr>
              <a:t>://www.timeshighereducation.com/news/first-blood-australian-contract-cheating-law [accessed 16 November 2021].</a:t>
            </a:r>
            <a:endParaRPr lang="en-US" sz="14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092053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CAC942F-41F0-411F-82FD-47288A5C56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5063" y="1488720"/>
            <a:ext cx="11454024" cy="4311175"/>
          </a:xfrm>
        </p:spPr>
        <p:txBody>
          <a:bodyPr vert="horz" lIns="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b="1" dirty="0">
                <a:latin typeface="Arial"/>
                <a:cs typeface="Arial"/>
              </a:rPr>
              <a:t>Let's use our expertise in teaching and researching academic literacy to:</a:t>
            </a:r>
          </a:p>
          <a:p>
            <a:r>
              <a:rPr lang="en-GB" dirty="0">
                <a:latin typeface="Arial"/>
                <a:cs typeface="Arial"/>
              </a:rPr>
              <a:t>advise on AI policy and procedures</a:t>
            </a:r>
          </a:p>
          <a:p>
            <a:r>
              <a:rPr lang="en-GB" dirty="0">
                <a:latin typeface="Arial"/>
                <a:cs typeface="Arial"/>
              </a:rPr>
              <a:t>help subject staff integrate academic literacy within their own teaching</a:t>
            </a:r>
          </a:p>
          <a:p>
            <a:r>
              <a:rPr lang="en-GB" dirty="0">
                <a:latin typeface="Arial"/>
                <a:cs typeface="Arial"/>
              </a:rPr>
              <a:t>argue for embedding ourselves in subject teams</a:t>
            </a:r>
          </a:p>
          <a:p>
            <a:r>
              <a:rPr lang="en-GB" dirty="0">
                <a:latin typeface="Arial"/>
                <a:cs typeface="Arial"/>
              </a:rPr>
              <a:t>share knowledge and resources through workshops/conferences, AI days, etc.</a:t>
            </a:r>
          </a:p>
          <a:p>
            <a:r>
              <a:rPr lang="en-GB" dirty="0">
                <a:latin typeface="Arial"/>
                <a:cs typeface="Arial"/>
              </a:rPr>
              <a:t>become involved in AI panels to ensure correct outcomes</a:t>
            </a:r>
          </a:p>
          <a:p>
            <a:r>
              <a:rPr lang="en-GB" dirty="0">
                <a:latin typeface="Arial"/>
                <a:cs typeface="Arial"/>
              </a:rPr>
              <a:t>lobby for an institution wide approach (e.g. sign </a:t>
            </a:r>
            <a:r>
              <a:rPr lang="en-GB" dirty="0" err="1">
                <a:latin typeface="Arial"/>
                <a:cs typeface="Arial"/>
              </a:rPr>
              <a:t>theQAA's</a:t>
            </a:r>
            <a:r>
              <a:rPr lang="en-GB" dirty="0">
                <a:latin typeface="Arial"/>
                <a:cs typeface="Arial"/>
              </a:rPr>
              <a:t>  AI charter!)</a:t>
            </a:r>
            <a:endParaRPr lang="en-GB" dirty="0"/>
          </a:p>
          <a:p>
            <a:pPr marL="0" indent="0">
              <a:buNone/>
            </a:pPr>
            <a:r>
              <a:rPr lang="en-GB" dirty="0">
                <a:latin typeface="Arial"/>
                <a:cs typeface="Arial"/>
                <a:hlinkClick r:id="rId2"/>
              </a:rPr>
              <a:t>https://www.qaa.ac.uk/about-us/what-we-do/academic-integrity/charter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FBF8500-0AB9-45A5-800B-D4E46B78D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196" y="493025"/>
            <a:ext cx="11306175" cy="1001983"/>
          </a:xfrm>
        </p:spPr>
        <p:txBody>
          <a:bodyPr/>
          <a:lstStyle/>
          <a:p>
            <a:r>
              <a:rPr lang="en-GB"/>
              <a:t>Role of EAP practitioners </a:t>
            </a:r>
          </a:p>
        </p:txBody>
      </p:sp>
    </p:spTree>
    <p:extLst>
      <p:ext uri="{BB962C8B-B14F-4D97-AF65-F5344CB8AC3E}">
        <p14:creationId xmlns:p14="http://schemas.microsoft.com/office/powerpoint/2010/main" val="39601598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E09DD30-6F10-4EA9-AE4B-4BBAFF69C7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2912" y="616470"/>
            <a:ext cx="11306174" cy="5471410"/>
          </a:xfrm>
        </p:spPr>
        <p:txBody>
          <a:bodyPr vert="horz" lIns="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en-GB" sz="2000" dirty="0" err="1">
                <a:latin typeface="Arial"/>
                <a:cs typeface="Arial"/>
              </a:rPr>
              <a:t>Amigud</a:t>
            </a:r>
            <a:r>
              <a:rPr lang="en-GB" sz="2000" dirty="0">
                <a:latin typeface="Arial"/>
                <a:cs typeface="Arial"/>
              </a:rPr>
              <a:t>, A., and Lancaster, T. 2019. “246 Reasons to Cheat: An Analysis of Students’ Reasons for Seeking to Outsource Academic Work.” </a:t>
            </a:r>
            <a:r>
              <a:rPr lang="en-GB" sz="2000" u="sng" dirty="0">
                <a:latin typeface="Arial"/>
                <a:cs typeface="Arial"/>
              </a:rPr>
              <a:t>Computers &amp; Education</a:t>
            </a:r>
            <a:r>
              <a:rPr lang="en-GB" sz="2000" dirty="0">
                <a:latin typeface="Arial"/>
                <a:cs typeface="Arial"/>
              </a:rPr>
              <a:t>. 134, pp.98–107. DOI: </a:t>
            </a:r>
            <a:r>
              <a:rPr lang="en-GB" sz="2000" dirty="0">
                <a:latin typeface="Arial"/>
                <a:cs typeface="Arial"/>
                <a:hlinkClick r:id="rId2"/>
              </a:rPr>
              <a:t>https://doi.org/10.1016/j.compedu.2019.01.017</a:t>
            </a:r>
            <a:r>
              <a:rPr lang="en-GB" sz="2000" dirty="0">
                <a:latin typeface="Arial"/>
                <a:cs typeface="Arial"/>
              </a:rPr>
              <a:t>. </a:t>
            </a:r>
            <a:endParaRPr lang="en-GB" sz="2000"/>
          </a:p>
          <a:p>
            <a:pPr marL="0" indent="0">
              <a:buNone/>
            </a:pPr>
            <a:r>
              <a:rPr lang="en-GB" sz="2000" dirty="0">
                <a:latin typeface="Arial"/>
                <a:cs typeface="Arial"/>
              </a:rPr>
              <a:t>Awdry, R. and Ives, B. 2020. Students cheat more often from those known to them: situation matters more than the individual. </a:t>
            </a:r>
            <a:r>
              <a:rPr lang="en-GB" sz="2000" u="sng" dirty="0">
                <a:latin typeface="Arial"/>
                <a:cs typeface="Arial"/>
              </a:rPr>
              <a:t>Assessment &amp; Evaluation in Higher Education</a:t>
            </a:r>
            <a:r>
              <a:rPr lang="en-GB" sz="2000" dirty="0">
                <a:latin typeface="Arial"/>
                <a:cs typeface="Arial"/>
              </a:rPr>
              <a:t>. DOI: </a:t>
            </a:r>
            <a:r>
              <a:rPr lang="en-GB" sz="2000" dirty="0">
                <a:latin typeface="Arial"/>
                <a:cs typeface="Arial"/>
                <a:hlinkClick r:id="rId3"/>
              </a:rPr>
              <a:t>https://doi-org.ntu.idm.oclc.org/10.1080/02602938.2020.1851651</a:t>
            </a:r>
            <a:r>
              <a:rPr lang="en-GB" sz="2000" dirty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r>
              <a:rPr lang="en-GB" sz="2000" dirty="0">
                <a:latin typeface="Arial"/>
                <a:cs typeface="Arial"/>
              </a:rPr>
              <a:t>Baird, M., and J. Clare. 2017. “Removing the Opportunity for Contract Cheating in Business Capstones: A Crime Prevention Case Study.” </a:t>
            </a:r>
            <a:r>
              <a:rPr lang="en-GB" sz="2000" u="sng" dirty="0">
                <a:latin typeface="Arial"/>
                <a:cs typeface="Arial"/>
              </a:rPr>
              <a:t>International Journal for Educational Integrity</a:t>
            </a:r>
            <a:r>
              <a:rPr lang="en-GB" sz="2000" dirty="0">
                <a:latin typeface="Arial"/>
                <a:cs typeface="Arial"/>
              </a:rPr>
              <a:t>. 13(6):1–15. DOI:10.1007/s40979-017-0018-1. </a:t>
            </a:r>
            <a:endParaRPr lang="en-GB" sz="2000" dirty="0"/>
          </a:p>
          <a:p>
            <a:pPr marL="0" indent="0">
              <a:buNone/>
            </a:pPr>
            <a:r>
              <a:rPr lang="en-GB" sz="2000" dirty="0">
                <a:latin typeface="Arial"/>
                <a:cs typeface="Arial"/>
              </a:rPr>
              <a:t>Bradley E. 2015. Using computer simulations and games to prevent student plagiarism. Journal of Educational Technology Systems 44. pp.240–252. DOI: </a:t>
            </a:r>
            <a:r>
              <a:rPr lang="en-GB" sz="2000" dirty="0">
                <a:latin typeface="Arial"/>
                <a:cs typeface="Arial"/>
                <a:hlinkClick r:id="rId4"/>
              </a:rPr>
              <a:t>https://doi.org/10.1177/0047239515617653</a:t>
            </a:r>
            <a:r>
              <a:rPr lang="en-GB" sz="2000" dirty="0">
                <a:latin typeface="Arial"/>
                <a:cs typeface="Arial"/>
              </a:rPr>
              <a:t>. </a:t>
            </a:r>
            <a:endParaRPr lang="en-GB" sz="2000" dirty="0"/>
          </a:p>
          <a:p>
            <a:pPr marL="0" indent="0">
              <a:buNone/>
            </a:pPr>
            <a:r>
              <a:rPr lang="en-GB" sz="2000" dirty="0" err="1">
                <a:latin typeface="Arial"/>
                <a:cs typeface="Arial"/>
              </a:rPr>
              <a:t>Bretag</a:t>
            </a:r>
            <a:r>
              <a:rPr lang="en-GB" sz="2000" dirty="0">
                <a:latin typeface="Arial"/>
                <a:cs typeface="Arial"/>
              </a:rPr>
              <a:t>, T., Harper, R. Burton, M., Ellis, C., Newton, P. and Rozenberg, P. 2018. Contract Cheating: a survey of Australian university students. </a:t>
            </a:r>
            <a:r>
              <a:rPr lang="en-GB" sz="2000" u="sng" dirty="0">
                <a:latin typeface="Arial"/>
                <a:cs typeface="Arial"/>
              </a:rPr>
              <a:t>Studies in Higher Education</a:t>
            </a:r>
            <a:r>
              <a:rPr lang="en-GB" sz="2000" dirty="0">
                <a:latin typeface="Arial"/>
                <a:cs typeface="Arial"/>
              </a:rPr>
              <a:t>. 44 (11), pp.1837-1856. </a:t>
            </a:r>
            <a:r>
              <a:rPr lang="en-GB" sz="2000" dirty="0">
                <a:latin typeface="Arial"/>
                <a:cs typeface="Arial"/>
                <a:hlinkClick r:id="rId5"/>
              </a:rPr>
              <a:t>https://doi.org/10.1080/03075079.2018.1462788</a:t>
            </a:r>
            <a:r>
              <a:rPr lang="en-GB" sz="2000" dirty="0">
                <a:latin typeface="Arial"/>
                <a:cs typeface="Arial"/>
              </a:rPr>
              <a:t>. </a:t>
            </a:r>
            <a:endParaRPr lang="en-GB" sz="2000" dirty="0"/>
          </a:p>
          <a:p>
            <a:pPr marL="0" indent="0">
              <a:buNone/>
            </a:pPr>
            <a:r>
              <a:rPr lang="en-GB" sz="2000" dirty="0" err="1">
                <a:latin typeface="Arial"/>
                <a:cs typeface="Arial"/>
              </a:rPr>
              <a:t>Bretag</a:t>
            </a:r>
            <a:r>
              <a:rPr lang="en-GB" sz="2000" dirty="0">
                <a:latin typeface="Arial"/>
                <a:cs typeface="Arial"/>
              </a:rPr>
              <a:t>, T et al. 2020. Contract cheating in Australian higher education: a comparison of non-university higher education providers and universities, </a:t>
            </a:r>
            <a:r>
              <a:rPr lang="en-GB" sz="2000" u="sng" dirty="0">
                <a:latin typeface="Arial"/>
                <a:cs typeface="Arial"/>
              </a:rPr>
              <a:t>Assessment &amp; Evaluation in Higher Education</a:t>
            </a:r>
            <a:r>
              <a:rPr lang="en-GB" sz="2000" dirty="0">
                <a:latin typeface="Arial"/>
                <a:cs typeface="Arial"/>
              </a:rPr>
              <a:t>, 45 (1), 125-139, DOI: </a:t>
            </a:r>
            <a:r>
              <a:rPr lang="en-GB" sz="2000" dirty="0">
                <a:latin typeface="Arial"/>
                <a:cs typeface="Arial"/>
                <a:hlinkClick r:id="rId6"/>
              </a:rPr>
              <a:t>https://doi.org/10.1080/02602938.2019.1614146</a:t>
            </a:r>
            <a:r>
              <a:rPr lang="en-GB" sz="2000" dirty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r>
              <a:rPr lang="en-GB" sz="2000" dirty="0" err="1">
                <a:latin typeface="Arial"/>
                <a:cs typeface="Arial"/>
              </a:rPr>
              <a:t>Foltýnek</a:t>
            </a:r>
            <a:r>
              <a:rPr lang="en-GB" sz="2000" dirty="0">
                <a:latin typeface="Arial"/>
                <a:cs typeface="Arial"/>
              </a:rPr>
              <a:t>, T., and </a:t>
            </a:r>
            <a:r>
              <a:rPr lang="en-GB" sz="2000" dirty="0" err="1">
                <a:latin typeface="Arial"/>
                <a:cs typeface="Arial"/>
              </a:rPr>
              <a:t>Králíková</a:t>
            </a:r>
            <a:r>
              <a:rPr lang="en-GB" sz="2000" dirty="0">
                <a:latin typeface="Arial"/>
                <a:cs typeface="Arial"/>
              </a:rPr>
              <a:t>, V. 2018. Analysis of the Contract Cheating Market in Czechia. International </a:t>
            </a:r>
            <a:r>
              <a:rPr lang="en-GB" sz="2000" u="sng" dirty="0">
                <a:latin typeface="Arial"/>
                <a:cs typeface="Arial"/>
              </a:rPr>
              <a:t>Journal for Educational Integrity </a:t>
            </a:r>
            <a:r>
              <a:rPr lang="en-GB" sz="2000" dirty="0">
                <a:latin typeface="Arial"/>
                <a:cs typeface="Arial"/>
              </a:rPr>
              <a:t>14(4), 1-15.</a:t>
            </a:r>
          </a:p>
          <a:p>
            <a:pPr marL="0" indent="0">
              <a:buNone/>
            </a:pPr>
            <a:r>
              <a:rPr lang="en-GB" sz="2000" dirty="0">
                <a:latin typeface="Arial"/>
                <a:cs typeface="Arial"/>
              </a:rPr>
              <a:t>Harris, L., Harrison, D., McNally, D. and Ford, F. 2019. Academic Integrity in an Online Culture: Do McCabe’s Findings Hold True for Online, Adult Learners? </a:t>
            </a:r>
            <a:r>
              <a:rPr lang="en-GB" sz="2000" u="sng" dirty="0">
                <a:latin typeface="Arial"/>
                <a:cs typeface="Arial"/>
              </a:rPr>
              <a:t>Journal of Academic Ethics</a:t>
            </a:r>
            <a:r>
              <a:rPr lang="en-GB" sz="2000" dirty="0">
                <a:latin typeface="Arial"/>
                <a:cs typeface="Arial"/>
              </a:rPr>
              <a:t>. 18, pp.419-434.</a:t>
            </a:r>
          </a:p>
          <a:p>
            <a:pPr marL="0" indent="0">
              <a:buNone/>
            </a:pPr>
            <a:r>
              <a:rPr lang="en-GB" sz="2000" dirty="0">
                <a:latin typeface="Arial"/>
                <a:cs typeface="Arial"/>
              </a:rPr>
              <a:t>Heckler, N. and Forde, D. 2015. The Role of Cultural Values in Plagiarism in Higher Education. </a:t>
            </a:r>
            <a:r>
              <a:rPr lang="en-GB" sz="2000" u="sng" dirty="0">
                <a:latin typeface="Arial"/>
                <a:cs typeface="Arial"/>
              </a:rPr>
              <a:t>Journal of Academic Ethics</a:t>
            </a:r>
            <a:r>
              <a:rPr lang="en-GB" sz="2000" dirty="0">
                <a:latin typeface="Arial"/>
                <a:cs typeface="Arial"/>
              </a:rPr>
              <a:t>. 13 (1), pp.61-75. DOI: </a:t>
            </a:r>
            <a:r>
              <a:rPr lang="en-GB" sz="2000" dirty="0">
                <a:latin typeface="Arial"/>
                <a:cs typeface="Arial"/>
                <a:hlinkClick r:id="rId7"/>
              </a:rPr>
              <a:t>https://doi.org/10.1007/s10805-014-9221-3</a:t>
            </a:r>
            <a:r>
              <a:rPr lang="en-GB" sz="2000" dirty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r>
              <a:rPr lang="en-GB" sz="2000" dirty="0">
                <a:latin typeface="Arial"/>
                <a:cs typeface="Arial"/>
              </a:rPr>
              <a:t>Hill, G., Mason, J. &amp; Dunn, A. 2021. Contract cheating: an increasing challenge for global academic community arising from COVID-19. </a:t>
            </a:r>
            <a:r>
              <a:rPr lang="en-GB" sz="2000" i="1" u="sng" dirty="0">
                <a:latin typeface="Arial"/>
                <a:cs typeface="Arial"/>
              </a:rPr>
              <a:t>RPTEL</a:t>
            </a:r>
            <a:r>
              <a:rPr lang="en-GB" sz="2000" u="sng" dirty="0">
                <a:latin typeface="Arial"/>
                <a:cs typeface="Arial"/>
              </a:rPr>
              <a:t> 16, 24</a:t>
            </a:r>
            <a:r>
              <a:rPr lang="en-GB" sz="2000" dirty="0">
                <a:latin typeface="Arial"/>
                <a:cs typeface="Arial"/>
              </a:rPr>
              <a:t> DOI: </a:t>
            </a:r>
            <a:r>
              <a:rPr lang="en-GB" sz="2000" dirty="0">
                <a:latin typeface="Arial"/>
                <a:cs typeface="Arial"/>
                <a:hlinkClick r:id="rId8"/>
              </a:rPr>
              <a:t>https://doi.org/10.1186/s41039-021-00166-8</a:t>
            </a:r>
            <a:endParaRPr lang="en-GB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/>
          </a:p>
          <a:p>
            <a:pPr marL="0" indent="0">
              <a:buNone/>
            </a:pPr>
            <a:endParaRPr lang="en-GB" sz="200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D61DBD-526B-42C9-BC59-82DA27F957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8702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F31D91A-F06A-49E1-9363-C20BA1E0C1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4674" y="509107"/>
            <a:ext cx="11306174" cy="554125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sz="2800"/>
              <a:t>Khan, Z.R., Dyer, J., </a:t>
            </a:r>
            <a:r>
              <a:rPr lang="en-GB" sz="2800" err="1"/>
              <a:t>Bjelobaba</a:t>
            </a:r>
            <a:r>
              <a:rPr lang="en-GB" sz="2800"/>
              <a:t>, S. et al. 2021. Initiating count down - gamification of academic integrity. </a:t>
            </a:r>
            <a:r>
              <a:rPr lang="en-GB" sz="2800" u="sng"/>
              <a:t>International Journal for Educational Integrity</a:t>
            </a:r>
            <a:r>
              <a:rPr lang="en-GB" sz="2800"/>
              <a:t>. 17 (6), pp.1-15. </a:t>
            </a:r>
            <a:r>
              <a:rPr lang="en-GB" sz="2800">
                <a:hlinkClick r:id="rId2"/>
              </a:rPr>
              <a:t>https://doi.org/10.1007/s40979-020-00068-0</a:t>
            </a:r>
            <a:r>
              <a:rPr lang="en-GB" sz="2800"/>
              <a:t>.  </a:t>
            </a:r>
          </a:p>
          <a:p>
            <a:pPr marL="0" indent="0">
              <a:buNone/>
            </a:pPr>
            <a:r>
              <a:rPr lang="en-GB" sz="2800" err="1"/>
              <a:t>Králíková</a:t>
            </a:r>
            <a:r>
              <a:rPr lang="en-GB" sz="2800"/>
              <a:t>, V., </a:t>
            </a:r>
            <a:r>
              <a:rPr lang="en-GB" sz="2800" err="1"/>
              <a:t>Foltýnek</a:t>
            </a:r>
            <a:r>
              <a:rPr lang="en-GB" sz="2800"/>
              <a:t>, T., </a:t>
            </a:r>
            <a:r>
              <a:rPr lang="en-GB" sz="2800" err="1"/>
              <a:t>Dannhoferová</a:t>
            </a:r>
            <a:r>
              <a:rPr lang="en-GB" sz="2800"/>
              <a:t>, J., </a:t>
            </a:r>
            <a:r>
              <a:rPr lang="en-GB" sz="2800" err="1"/>
              <a:t>Dlabolová</a:t>
            </a:r>
            <a:r>
              <a:rPr lang="en-GB" sz="2800"/>
              <a:t>, D. and &amp; </a:t>
            </a:r>
            <a:r>
              <a:rPr lang="en-GB" sz="2800" err="1"/>
              <a:t>Turcínek</a:t>
            </a:r>
            <a:r>
              <a:rPr lang="en-GB" sz="2800"/>
              <a:t>, P. 2019. Global Essay Mills Survey in Czechia: Insights into the Cheater’s Mind. In </a:t>
            </a:r>
            <a:r>
              <a:rPr lang="en-GB" sz="2800" u="sng"/>
              <a:t>Towards Consistency and Transparency in Academic Integrity</a:t>
            </a:r>
            <a:r>
              <a:rPr lang="en-GB" sz="2800"/>
              <a:t>, edited by S. </a:t>
            </a:r>
            <a:r>
              <a:rPr lang="en-GB" sz="2800" err="1"/>
              <a:t>Razı</a:t>
            </a:r>
            <a:r>
              <a:rPr lang="en-GB" sz="2800"/>
              <a:t>, I. Glendinning and T. </a:t>
            </a:r>
            <a:r>
              <a:rPr lang="en-GB" sz="2800" err="1"/>
              <a:t>Foltýnek</a:t>
            </a:r>
            <a:r>
              <a:rPr lang="en-GB" sz="2800"/>
              <a:t> (eds.), pp.185-198. Berlin: Peter Lang.  </a:t>
            </a:r>
          </a:p>
          <a:p>
            <a:pPr marL="0" indent="0">
              <a:buNone/>
            </a:pPr>
            <a:r>
              <a:rPr lang="en-GB" sz="2800"/>
              <a:t>Lancaster, T., and R. Clark. 2016. “Contract Cheating: The Outsourcing of Assessed Student Work.” In </a:t>
            </a:r>
            <a:r>
              <a:rPr lang="en-GB" sz="2800" u="sng"/>
              <a:t>Handbook of Academic Integrity</a:t>
            </a:r>
            <a:r>
              <a:rPr lang="en-GB" sz="2800"/>
              <a:t>, edited by T. Bretag, pp.639–654. Singapore: Springer. </a:t>
            </a:r>
          </a:p>
          <a:p>
            <a:pPr marL="0" indent="0">
              <a:buNone/>
            </a:pPr>
            <a:r>
              <a:rPr lang="en-GB" sz="2800"/>
              <a:t>Ma, Y., McCabe, D.L. &amp; Liu, R. 2013. Students’ Academic Cheating in Chinese Universities: Prevalence, Influencing Factors, and Proposed Action. </a:t>
            </a:r>
            <a:r>
              <a:rPr lang="en-GB" sz="2800" u="sng"/>
              <a:t>Journal of Academic Ethics</a:t>
            </a:r>
            <a:r>
              <a:rPr lang="en-GB" sz="2800"/>
              <a:t>. 11, 169–184. </a:t>
            </a:r>
          </a:p>
          <a:p>
            <a:pPr marL="0" indent="0">
              <a:buNone/>
            </a:pPr>
            <a:r>
              <a:rPr lang="en-GB" sz="2800"/>
              <a:t>QAA. 2020. </a:t>
            </a:r>
            <a:r>
              <a:rPr lang="en-GB" sz="2800" u="sng"/>
              <a:t>Contracting to Cheat in Higher Education: How to Address Essay Mills and Contract Cheating</a:t>
            </a:r>
            <a:r>
              <a:rPr lang="en-GB" sz="2800"/>
              <a:t> (2</a:t>
            </a:r>
            <a:r>
              <a:rPr lang="en-GB" sz="2800" baseline="30000"/>
              <a:t>nd</a:t>
            </a:r>
            <a:r>
              <a:rPr lang="en-GB" sz="2800"/>
              <a:t> ed.) [Online]. Available at: </a:t>
            </a:r>
            <a:r>
              <a:rPr lang="en-GB" sz="2800">
                <a:hlinkClick r:id="rId3"/>
              </a:rPr>
              <a:t>https://www.qaa.ac.uk/docs/qaa/guidance/contracting-to-cheat-in-higher-education-2nd-edition.pdf</a:t>
            </a:r>
            <a:r>
              <a:rPr lang="en-GB" sz="2800"/>
              <a:t> (Date Accessed: 15 November 2021].  </a:t>
            </a:r>
          </a:p>
          <a:p>
            <a:pPr marL="0" indent="0">
              <a:buNone/>
            </a:pPr>
            <a:r>
              <a:rPr lang="en-GB" sz="2800"/>
              <a:t>Rigby, D., Burton, M., Balcombe, K., Bateman, I. and </a:t>
            </a:r>
            <a:r>
              <a:rPr lang="en-GB" sz="2800" err="1"/>
              <a:t>Mulato</a:t>
            </a:r>
            <a:r>
              <a:rPr lang="en-GB" sz="2800"/>
              <a:t>, A. 2015. Contract cheating &amp; the market in essays. </a:t>
            </a:r>
            <a:r>
              <a:rPr lang="en-GB" sz="2800" u="sng"/>
              <a:t>Journal of Economic Behaviour &amp; Organization</a:t>
            </a:r>
            <a:r>
              <a:rPr lang="en-GB" sz="2800"/>
              <a:t>. 111, pp.23-37.</a:t>
            </a:r>
          </a:p>
          <a:p>
            <a:pPr marL="0" indent="0">
              <a:buNone/>
            </a:pPr>
            <a:r>
              <a:rPr lang="en-GB" sz="2800"/>
              <a:t>Ross, J. 2021. We’ll write for you, plagiarism-free: essay mills’ latest ploy. Times Higher Education Supplement [Online]. 17 November 2021. Available at: </a:t>
            </a:r>
            <a:r>
              <a:rPr lang="en-GB" sz="2800">
                <a:hlinkClick r:id="rId4"/>
              </a:rPr>
              <a:t>https://www.timeshighereducation.com/news/well-write-you-plagiarism-free-essay-mills-latest-ploy</a:t>
            </a:r>
            <a:r>
              <a:rPr lang="en-GB" sz="2800"/>
              <a:t> [Accessed 17 November 2021].</a:t>
            </a:r>
          </a:p>
          <a:p>
            <a:pPr marL="0" indent="0">
              <a:buNone/>
            </a:pPr>
            <a:r>
              <a:rPr lang="en-GB" sz="2800"/>
              <a:t>Walker, M. and Townley, C. 2012. Contract cheating: a new challenge for academic honesty? 2012. </a:t>
            </a:r>
            <a:r>
              <a:rPr lang="en-GB" sz="2800" u="sng"/>
              <a:t>Journal of Academic Ethics</a:t>
            </a:r>
            <a:r>
              <a:rPr lang="en-GB" sz="2800"/>
              <a:t>. 10, pp.27–44. </a:t>
            </a:r>
            <a:r>
              <a:rPr lang="en-GB" sz="2800">
                <a:hlinkClick r:id="rId5"/>
              </a:rPr>
              <a:t>https://doi.org/10.1007/s10805-012-9150-y</a:t>
            </a:r>
            <a:r>
              <a:rPr lang="en-GB" sz="2800"/>
              <a:t>.</a:t>
            </a:r>
          </a:p>
          <a:p>
            <a:pPr marL="0" indent="0">
              <a:buNone/>
            </a:pPr>
            <a:r>
              <a:rPr lang="en-GB" sz="2800"/>
              <a:t>White, A. 2020. Interactive approaches to learning about academic integrity: the role of fun and games. In: Bretag, T (ed) </a:t>
            </a:r>
            <a:r>
              <a:rPr lang="en-GB" sz="2800" u="sng"/>
              <a:t>A Research Agenda for Academic Integrity</a:t>
            </a:r>
            <a:r>
              <a:rPr lang="en-GB" sz="2800"/>
              <a:t>. Edward Elgar Publishing, pp 86–99.</a:t>
            </a:r>
          </a:p>
          <a:p>
            <a:pPr marL="0" indent="0">
              <a:buNone/>
            </a:pPr>
            <a:endParaRPr lang="en-GB" sz="2800"/>
          </a:p>
          <a:p>
            <a:pPr marL="0" indent="0">
              <a:buNone/>
            </a:pPr>
            <a:endParaRPr lang="en-GB" sz="2800"/>
          </a:p>
          <a:p>
            <a:pPr marL="0" indent="0">
              <a:buNone/>
            </a:pP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05400C-1341-4C21-891D-BF86184406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1139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108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486987-E66D-4556-B09B-A0FE7C4245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346" y="577345"/>
            <a:ext cx="3222443" cy="5480767"/>
          </a:xfrm>
        </p:spPr>
        <p:txBody>
          <a:bodyPr vert="horz" lIns="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3000" b="1" dirty="0">
                <a:latin typeface="Arial"/>
                <a:cs typeface="Arial"/>
              </a:rPr>
              <a:t>Essay mills don't only exist online</a:t>
            </a:r>
            <a:r>
              <a:rPr lang="en-GB" sz="3000" dirty="0">
                <a:latin typeface="Arial"/>
                <a:cs typeface="Arial"/>
              </a:rPr>
              <a:t>!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1934B2-55AA-4A91-96BB-FAE5E25201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0F93033-AA58-4702-BB28-0A66C175C9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417" y="442586"/>
            <a:ext cx="8828583" cy="6871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1281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0631ED2-3E99-4FFE-A279-6042537910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6823" y="1659318"/>
            <a:ext cx="11522263" cy="4231563"/>
          </a:xfrm>
        </p:spPr>
        <p:txBody>
          <a:bodyPr vert="horz" lIns="0" tIns="45720" rIns="91440" bIns="45720" rtlCol="0" anchor="t">
            <a:normAutofit/>
          </a:bodyPr>
          <a:lstStyle/>
          <a:p>
            <a:pPr marL="342900" indent="-342900"/>
            <a:r>
              <a:rPr lang="en-GB" sz="2400" b="1" dirty="0">
                <a:latin typeface="Arial"/>
                <a:cs typeface="Arial"/>
              </a:rPr>
              <a:t>Scale - </a:t>
            </a:r>
            <a:r>
              <a:rPr lang="en-GB" sz="2400" dirty="0">
                <a:latin typeface="Arial"/>
                <a:cs typeface="Arial"/>
              </a:rPr>
              <a:t>932 contract cheating websites operating in the UK in early 2021 (QAA, 2021)</a:t>
            </a:r>
          </a:p>
          <a:p>
            <a:pPr marL="342900" indent="-342900"/>
            <a:r>
              <a:rPr lang="en-GB" sz="2400" b="1" dirty="0">
                <a:latin typeface="Arial"/>
                <a:cs typeface="Arial"/>
              </a:rPr>
              <a:t>Worth -</a:t>
            </a:r>
            <a:r>
              <a:rPr lang="en-GB" sz="2400" dirty="0">
                <a:latin typeface="Arial"/>
                <a:cs typeface="Arial"/>
              </a:rPr>
              <a:t> £100- £200 million per year (Lancaster, 2016)</a:t>
            </a:r>
            <a:endParaRPr lang="en-US" sz="2400" dirty="0">
              <a:latin typeface="Arial"/>
              <a:cs typeface="Arial"/>
            </a:endParaRPr>
          </a:p>
          <a:p>
            <a:r>
              <a:rPr lang="en-GB" sz="2400" b="1" dirty="0">
                <a:latin typeface="Arial"/>
                <a:cs typeface="Arial"/>
              </a:rPr>
              <a:t>  Prevalence –</a:t>
            </a:r>
            <a:r>
              <a:rPr lang="en-GB" sz="2400" dirty="0">
                <a:latin typeface="Arial"/>
                <a:cs typeface="Arial"/>
              </a:rPr>
              <a:t> around 1% (Newton, 2018), but offenders likely to reoffend  (Curtis and Clare, 2017)</a:t>
            </a:r>
          </a:p>
          <a:p>
            <a:r>
              <a:rPr lang="en-GB" sz="2400" b="1" dirty="0">
                <a:latin typeface="Arial"/>
                <a:cs typeface="Arial"/>
              </a:rPr>
              <a:t>  Influence of COVID-19 </a:t>
            </a:r>
            <a:r>
              <a:rPr lang="en-GB" sz="2400" dirty="0">
                <a:latin typeface="Arial"/>
                <a:cs typeface="Arial"/>
              </a:rPr>
              <a:t>– increased prevalence (Hill et al, 2021)</a:t>
            </a:r>
          </a:p>
          <a:p>
            <a:endParaRPr lang="en-GB" sz="24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b="1" dirty="0">
                <a:latin typeface="Arial"/>
                <a:cs typeface="Arial"/>
              </a:rPr>
              <a:t>So, we need to better understand and then address the causes and motivations behind contract cheating behaviour.</a:t>
            </a:r>
            <a:endParaRPr lang="en-GB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3730517-5505-4750-9169-90A4F3037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40" y="436160"/>
            <a:ext cx="11965815" cy="1001983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Arial"/>
                <a:cs typeface="Arial"/>
              </a:rPr>
              <a:t>Legislation may disrupt the contract cheating </a:t>
            </a:r>
            <a:br>
              <a:rPr lang="en-GB" dirty="0">
                <a:latin typeface="Arial"/>
                <a:cs typeface="Arial"/>
              </a:rPr>
            </a:br>
            <a:r>
              <a:rPr lang="en-GB" dirty="0">
                <a:latin typeface="Arial"/>
                <a:cs typeface="Arial"/>
              </a:rPr>
              <a:t>industry but ….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635850-2B15-4242-B973-523E32C9558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251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B6F555F-D42B-6C44-A0D8-6A3229F3E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/>
                <a:cs typeface="Arial"/>
              </a:rPr>
              <a:t>The NTU Sabbatical Team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CDF618-5255-40A2-8AB7-A99BBC6DDAC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dirty="0">
                <a:latin typeface="Arial"/>
                <a:cs typeface="Arial"/>
              </a:rPr>
              <a:t>Made up of;</a:t>
            </a:r>
            <a:endParaRPr lang="en-US" dirty="0"/>
          </a:p>
          <a:p>
            <a:r>
              <a:rPr lang="en-GB" dirty="0">
                <a:latin typeface="Arial"/>
                <a:cs typeface="Arial"/>
              </a:rPr>
              <a:t>Academics including EAP practitioners</a:t>
            </a:r>
          </a:p>
          <a:p>
            <a:r>
              <a:rPr lang="en-GB" dirty="0">
                <a:latin typeface="Arial"/>
                <a:cs typeface="Arial"/>
              </a:rPr>
              <a:t>Quality manager</a:t>
            </a:r>
          </a:p>
          <a:p>
            <a:r>
              <a:rPr lang="en-GB" dirty="0">
                <a:latin typeface="Arial"/>
                <a:cs typeface="Arial"/>
              </a:rPr>
              <a:t>AI panel members</a:t>
            </a:r>
          </a:p>
          <a:p>
            <a:r>
              <a:rPr lang="en-GB" dirty="0">
                <a:latin typeface="Arial"/>
                <a:cs typeface="Arial"/>
              </a:rPr>
              <a:t>Students Union rep</a:t>
            </a:r>
          </a:p>
          <a:p>
            <a:r>
              <a:rPr lang="en-GB" dirty="0">
                <a:latin typeface="Arial"/>
                <a:cs typeface="Arial"/>
              </a:rPr>
              <a:t>Library rep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722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E964E45-E9C3-4D97-8B7B-A4208AF3E00A}"/>
              </a:ext>
            </a:extLst>
          </p:cNvPr>
          <p:cNvCxnSpPr>
            <a:cxnSpLocks/>
            <a:stCxn id="7" idx="2"/>
          </p:cNvCxnSpPr>
          <p:nvPr/>
        </p:nvCxnSpPr>
        <p:spPr>
          <a:xfrm flipH="1">
            <a:off x="2773180" y="3650206"/>
            <a:ext cx="3340933" cy="502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>
            <a:extLst>
              <a:ext uri="{FF2B5EF4-FFF2-40B4-BE49-F238E27FC236}">
                <a16:creationId xmlns:a16="http://schemas.microsoft.com/office/drawing/2014/main" id="{0C5D418D-AC10-4782-BF7D-70AEB2E3C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of Sabbatical</a:t>
            </a:r>
            <a:endParaRPr lang="en-GB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F3B40E4-35B0-419B-9BCF-DC190B9DA507}"/>
              </a:ext>
            </a:extLst>
          </p:cNvPr>
          <p:cNvSpPr/>
          <p:nvPr/>
        </p:nvSpPr>
        <p:spPr>
          <a:xfrm>
            <a:off x="762000" y="2106218"/>
            <a:ext cx="2983042" cy="154398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/>
              <a:t>STAGE 1 – LITERATURE / CONTEXT REVIEW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83ED85F-AB15-4234-866E-9F5FBFFAE89D}"/>
              </a:ext>
            </a:extLst>
          </p:cNvPr>
          <p:cNvSpPr/>
          <p:nvPr/>
        </p:nvSpPr>
        <p:spPr>
          <a:xfrm>
            <a:off x="4622592" y="2106218"/>
            <a:ext cx="2983042" cy="154398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/>
              <a:t>STAGE 2 – OUTPUTS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3F5DB88-4E71-47BB-BAB4-F2FDE93E0745}"/>
              </a:ext>
            </a:extLst>
          </p:cNvPr>
          <p:cNvSpPr/>
          <p:nvPr/>
        </p:nvSpPr>
        <p:spPr>
          <a:xfrm>
            <a:off x="8519410" y="2106218"/>
            <a:ext cx="2983042" cy="1543991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/>
              <a:t>STAGE 3 – DISSEMINATION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3F9D03FB-D3E5-43D4-AD82-180E1C93E25F}"/>
              </a:ext>
            </a:extLst>
          </p:cNvPr>
          <p:cNvSpPr/>
          <p:nvPr/>
        </p:nvSpPr>
        <p:spPr>
          <a:xfrm>
            <a:off x="3927423" y="2598429"/>
            <a:ext cx="494675" cy="5595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237FD2F9-437A-4DA4-90B0-6E14F47F6CF3}"/>
              </a:ext>
            </a:extLst>
          </p:cNvPr>
          <p:cNvSpPr/>
          <p:nvPr/>
        </p:nvSpPr>
        <p:spPr>
          <a:xfrm>
            <a:off x="7815184" y="2598429"/>
            <a:ext cx="494675" cy="5595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0A6597F-B2F0-4121-9ABD-F2025208F659}"/>
              </a:ext>
            </a:extLst>
          </p:cNvPr>
          <p:cNvSpPr/>
          <p:nvPr/>
        </p:nvSpPr>
        <p:spPr>
          <a:xfrm>
            <a:off x="1765094" y="4152275"/>
            <a:ext cx="2068642" cy="19196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/>
              <a:t>STUDENT UNION</a:t>
            </a:r>
          </a:p>
          <a:p>
            <a:pPr algn="ctr"/>
            <a:r>
              <a:rPr lang="en-GB"/>
              <a:t>Info re: support for students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02CF22E-9FF4-43D9-99A9-369EF38E2C1D}"/>
              </a:ext>
            </a:extLst>
          </p:cNvPr>
          <p:cNvSpPr/>
          <p:nvPr/>
        </p:nvSpPr>
        <p:spPr>
          <a:xfrm>
            <a:off x="3986136" y="4152275"/>
            <a:ext cx="2068642" cy="19196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/>
              <a:t>LIBRARY</a:t>
            </a:r>
          </a:p>
          <a:p>
            <a:pPr algn="ctr"/>
            <a:r>
              <a:rPr lang="en-GB"/>
              <a:t>Update learning resources to include contract cheating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20E3329-5D53-4EDF-829F-47147CA8F9FE}"/>
              </a:ext>
            </a:extLst>
          </p:cNvPr>
          <p:cNvSpPr/>
          <p:nvPr/>
        </p:nvSpPr>
        <p:spPr>
          <a:xfrm>
            <a:off x="6207178" y="4152275"/>
            <a:ext cx="2068642" cy="19196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/>
              <a:t>EAP</a:t>
            </a:r>
          </a:p>
          <a:p>
            <a:pPr algn="ctr"/>
            <a:r>
              <a:rPr lang="en-GB"/>
              <a:t>Teaching materials for delivery by teaching staff / CERT Mentors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53A017C-9BA0-467F-B101-E2D6AB9EC08F}"/>
              </a:ext>
            </a:extLst>
          </p:cNvPr>
          <p:cNvSpPr/>
          <p:nvPr/>
        </p:nvSpPr>
        <p:spPr>
          <a:xfrm>
            <a:off x="8428220" y="4152275"/>
            <a:ext cx="2068642" cy="189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/>
              <a:t>LECTURERS</a:t>
            </a:r>
          </a:p>
          <a:p>
            <a:pPr algn="ctr"/>
            <a:r>
              <a:rPr lang="en-GB"/>
              <a:t>Guide for staff on preparing for contract cheating panels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0B789CA-4F76-48BD-A630-DC20C16EA9D4}"/>
              </a:ext>
            </a:extLst>
          </p:cNvPr>
          <p:cNvCxnSpPr>
            <a:stCxn id="7" idx="2"/>
            <a:endCxn id="13" idx="0"/>
          </p:cNvCxnSpPr>
          <p:nvPr/>
        </p:nvCxnSpPr>
        <p:spPr>
          <a:xfrm flipH="1">
            <a:off x="5020457" y="3650206"/>
            <a:ext cx="1093656" cy="502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61A68C3-0960-4264-B187-0F6638EF57EC}"/>
              </a:ext>
            </a:extLst>
          </p:cNvPr>
          <p:cNvCxnSpPr>
            <a:stCxn id="7" idx="2"/>
            <a:endCxn id="14" idx="0"/>
          </p:cNvCxnSpPr>
          <p:nvPr/>
        </p:nvCxnSpPr>
        <p:spPr>
          <a:xfrm>
            <a:off x="6114113" y="3650206"/>
            <a:ext cx="1127386" cy="502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23E173-C9D7-404D-85B4-37891C70F86C}"/>
              </a:ext>
            </a:extLst>
          </p:cNvPr>
          <p:cNvCxnSpPr>
            <a:stCxn id="7" idx="2"/>
            <a:endCxn id="15" idx="0"/>
          </p:cNvCxnSpPr>
          <p:nvPr/>
        </p:nvCxnSpPr>
        <p:spPr>
          <a:xfrm>
            <a:off x="6114113" y="3650206"/>
            <a:ext cx="3348428" cy="502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8115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629A867-93F4-4A69-A8D4-C9E4FF3E731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b="1"/>
              <a:t>Overview:</a:t>
            </a:r>
            <a:r>
              <a:rPr lang="en-GB"/>
              <a:t> definitions; prevalence, types; contract cheating websites</a:t>
            </a:r>
          </a:p>
          <a:p>
            <a:r>
              <a:rPr lang="en-GB" b="1"/>
              <a:t>Predictive variables:</a:t>
            </a:r>
            <a:r>
              <a:rPr lang="en-GB"/>
              <a:t> demographics; behaviour; theories</a:t>
            </a:r>
          </a:p>
          <a:p>
            <a:r>
              <a:rPr lang="en-GB" b="1"/>
              <a:t>Information for staff:</a:t>
            </a:r>
            <a:r>
              <a:rPr lang="en-GB"/>
              <a:t> prevention and deterrence strategies (including assessment design)</a:t>
            </a:r>
          </a:p>
          <a:p>
            <a:r>
              <a:rPr lang="en-GB"/>
              <a:t>Information for staff: detection and academic integrity panels</a:t>
            </a:r>
          </a:p>
          <a:p>
            <a:pPr marL="0" indent="0">
              <a:buNone/>
            </a:pP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7BC5C6-9DFE-4FC1-9741-A47908C5A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Literature Review</a:t>
            </a:r>
          </a:p>
        </p:txBody>
      </p:sp>
    </p:spTree>
    <p:extLst>
      <p:ext uri="{BB962C8B-B14F-4D97-AF65-F5344CB8AC3E}">
        <p14:creationId xmlns:p14="http://schemas.microsoft.com/office/powerpoint/2010/main" val="2988203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41EFDA5-AF90-4418-A5B2-E2CCBD0E2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Overview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ACC8CE-BCD2-4C8C-890A-945187C04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913" y="1989138"/>
            <a:ext cx="4845780" cy="37083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3600" b="1"/>
              <a:t>Definition: </a:t>
            </a:r>
            <a:r>
              <a:rPr lang="en-GB" sz="3600"/>
              <a:t>‘the phenomenon through which students employ or use a third party to undertake their assessed work for them’ (Lancaster &amp; Clarke, 2016: 640)</a:t>
            </a:r>
          </a:p>
          <a:p>
            <a:pPr marL="0" indent="0">
              <a:buNone/>
            </a:pPr>
            <a:endParaRPr lang="en-GB" sz="3600"/>
          </a:p>
          <a:p>
            <a:pPr marL="0" indent="0">
              <a:buNone/>
            </a:pPr>
            <a:r>
              <a:rPr lang="en-GB" sz="3600"/>
              <a:t>Choose term carefully - students may not associate informal outsourcing as 'contract cheating’ (Awdry &amp; Ives, 2020).</a:t>
            </a:r>
          </a:p>
          <a:p>
            <a:pPr marL="0" indent="0">
              <a:buNone/>
            </a:pPr>
            <a:endParaRPr lang="en-GB" sz="3600"/>
          </a:p>
          <a:p>
            <a:pPr marL="0" indent="0">
              <a:buNone/>
            </a:pPr>
            <a:endParaRPr lang="en-GB" sz="2200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C566A9F-B9EE-4CF2-AA6B-D7E7960CD32B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5288693" y="800101"/>
            <a:ext cx="6460395" cy="52577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200"/>
              <a:t>Main types of contract cheating (Lancaster, 2014, see Lancaster and Clarke, 2016: 652):</a:t>
            </a:r>
          </a:p>
          <a:p>
            <a:r>
              <a:rPr lang="en-GB" sz="2200"/>
              <a:t>Essay writing services</a:t>
            </a:r>
          </a:p>
          <a:p>
            <a:r>
              <a:rPr lang="en-GB" sz="2200"/>
              <a:t>Friends, family and other students</a:t>
            </a:r>
          </a:p>
          <a:p>
            <a:r>
              <a:rPr lang="en-GB" sz="2200"/>
              <a:t>Private tutors</a:t>
            </a:r>
          </a:p>
          <a:p>
            <a:r>
              <a:rPr lang="en-GB" sz="2200"/>
              <a:t>Copyediting services</a:t>
            </a:r>
          </a:p>
          <a:p>
            <a:r>
              <a:rPr lang="en-GB" sz="2200"/>
              <a:t>Agency websites (people bid to produce work for students)</a:t>
            </a:r>
          </a:p>
          <a:p>
            <a:r>
              <a:rPr lang="en-GB" sz="2200"/>
              <a:t>Reverse classifieds (students advertise online that they need work creating)</a:t>
            </a:r>
          </a:p>
          <a:p>
            <a:pPr marL="0" indent="0">
              <a:buNone/>
            </a:pPr>
            <a:r>
              <a:rPr lang="en-GB" sz="2200"/>
              <a:t>Sharing behaviours (e.g. buying/selling/trading notes, providing assignments) much more prevalent compared to buying essays (Bretag et al., 2018). </a:t>
            </a:r>
          </a:p>
        </p:txBody>
      </p:sp>
    </p:spTree>
    <p:extLst>
      <p:ext uri="{BB962C8B-B14F-4D97-AF65-F5344CB8AC3E}">
        <p14:creationId xmlns:p14="http://schemas.microsoft.com/office/powerpoint/2010/main" val="2217684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FA6122D-A396-4509-A464-A59615E08F6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600"/>
              <a:t>Students most likely to engage in contract cheating:</a:t>
            </a:r>
          </a:p>
          <a:p>
            <a:r>
              <a:rPr lang="en-GB" sz="2600"/>
              <a:t>Younger students (Harris et al, 2019)</a:t>
            </a:r>
          </a:p>
          <a:p>
            <a:r>
              <a:rPr lang="en-GB" sz="2600"/>
              <a:t>Males (Bretag et al, 2018)</a:t>
            </a:r>
          </a:p>
          <a:p>
            <a:r>
              <a:rPr lang="en-GB" sz="2600"/>
              <a:t>Second language users (Bretag et al, 2018; Bretag et al, 2020; Awdry and Ives, 2020):</a:t>
            </a:r>
          </a:p>
          <a:p>
            <a:pPr lvl="1"/>
            <a:r>
              <a:rPr lang="en-GB" sz="2400"/>
              <a:t>lack of familiarity with UK genres and assessment types (Walker and Townley, 2012)</a:t>
            </a:r>
          </a:p>
          <a:p>
            <a:pPr lvl="1"/>
            <a:r>
              <a:rPr lang="en-GB" sz="2400"/>
              <a:t>more likely to outsource from other students (Awdry and Ives, 2020) and from essay mills if more risk averse (Rigby et al, 2015).</a:t>
            </a:r>
          </a:p>
          <a:p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BB1BFF2-C266-4918-B8A2-EFA6309F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Who engages in contract cheating?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7817FA-9B55-410F-948D-9145EFE9E1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891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TU3">
      <a:dk1>
        <a:srgbClr val="000000"/>
      </a:dk1>
      <a:lt1>
        <a:srgbClr val="FFFFFF"/>
      </a:lt1>
      <a:dk2>
        <a:srgbClr val="000000"/>
      </a:dk2>
      <a:lt2>
        <a:srgbClr val="E5E5E5"/>
      </a:lt2>
      <a:accent1>
        <a:srgbClr val="E5005B"/>
      </a:accent1>
      <a:accent2>
        <a:srgbClr val="9D043D"/>
      </a:accent2>
      <a:accent3>
        <a:srgbClr val="6D951A"/>
      </a:accent3>
      <a:accent4>
        <a:srgbClr val="00A6E1"/>
      </a:accent4>
      <a:accent5>
        <a:srgbClr val="F07C00"/>
      </a:accent5>
      <a:accent6>
        <a:srgbClr val="C7007F"/>
      </a:accent6>
      <a:hlink>
        <a:srgbClr val="005B94"/>
      </a:hlink>
      <a:folHlink>
        <a:srgbClr val="821D6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 anchor="b" anchorCtr="0">
        <a:normAutofit/>
      </a:bodyPr>
      <a:lstStyle>
        <a:defPPr algn="r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48A64365211844BF30BC3ADD420261" ma:contentTypeVersion="11" ma:contentTypeDescription="Create a new document." ma:contentTypeScope="" ma:versionID="bf0b94b058452ed3cec91f89e664909d">
  <xsd:schema xmlns:xsd="http://www.w3.org/2001/XMLSchema" xmlns:xs="http://www.w3.org/2001/XMLSchema" xmlns:p="http://schemas.microsoft.com/office/2006/metadata/properties" xmlns:ns2="8dbe2aa3-3237-4830-85c4-3d48417ef302" xmlns:ns3="b317b901-4ab4-4161-80c3-da5df50c25bf" targetNamespace="http://schemas.microsoft.com/office/2006/metadata/properties" ma:root="true" ma:fieldsID="d988d784501c0b668dd73c0ebdbd98a4" ns2:_="" ns3:_="">
    <xsd:import namespace="8dbe2aa3-3237-4830-85c4-3d48417ef302"/>
    <xsd:import namespace="b317b901-4ab4-4161-80c3-da5df50c25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be2aa3-3237-4830-85c4-3d48417ef3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17b901-4ab4-4161-80c3-da5df50c25b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2E4F038-6994-4608-A1EA-AF583DA06B5C}">
  <ds:schemaRefs>
    <ds:schemaRef ds:uri="8dbe2aa3-3237-4830-85c4-3d48417ef302"/>
    <ds:schemaRef ds:uri="b317b901-4ab4-4161-80c3-da5df50c25b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0/xmlns/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1063616-57F3-4C87-BB7F-2974CF36DE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F1859A-D475-4A9D-83E1-80A36DBA260F}">
  <ds:schemaRefs>
    <ds:schemaRef ds:uri="http://schemas.microsoft.com/office/2006/metadata/properties"/>
    <ds:schemaRef ds:uri="http://schemas.microsoft.com/office/infopath/2007/PartnerControls"/>
    <ds:schemaRef ds:uri="http://www.w3.org/2000/xmln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2279</Words>
  <Application>Microsoft Office PowerPoint</Application>
  <PresentationFormat>Widescreen</PresentationFormat>
  <Paragraphs>155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Office Theme</vt:lpstr>
      <vt:lpstr>The role of EAP practitioner in a university-wide project to address contract cheating</vt:lpstr>
      <vt:lpstr>Contract cheating in the news!</vt:lpstr>
      <vt:lpstr>PowerPoint Presentation</vt:lpstr>
      <vt:lpstr>Legislation may disrupt the contract cheating  industry but ….</vt:lpstr>
      <vt:lpstr>The NTU Sabbatical Team</vt:lpstr>
      <vt:lpstr>Overview of Sabbatical</vt:lpstr>
      <vt:lpstr>Literature Review</vt:lpstr>
      <vt:lpstr>Overview</vt:lpstr>
      <vt:lpstr>Who engages in contract cheating?</vt:lpstr>
      <vt:lpstr>Motivations</vt:lpstr>
      <vt:lpstr>Motivations</vt:lpstr>
      <vt:lpstr>Who to target and how</vt:lpstr>
      <vt:lpstr>Prevention strategies</vt:lpstr>
      <vt:lpstr>Games as prevention/teaching tools for AI training</vt:lpstr>
      <vt:lpstr>Outputs</vt:lpstr>
      <vt:lpstr>Myth-busting</vt:lpstr>
      <vt:lpstr>Myth-busting</vt:lpstr>
      <vt:lpstr>Scenarios</vt:lpstr>
      <vt:lpstr>Group Guidelines</vt:lpstr>
      <vt:lpstr>Role of EAP practitioners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Kayleigh Meller</dc:creator>
  <cp:lastModifiedBy>Nowlan, Walter</cp:lastModifiedBy>
  <cp:revision>143</cp:revision>
  <dcterms:created xsi:type="dcterms:W3CDTF">2020-08-07T10:40:47Z</dcterms:created>
  <dcterms:modified xsi:type="dcterms:W3CDTF">2021-11-17T17:20:31Z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0x010100E248A64365211844BF30BC3ADD420261</vt:lpwstr>
  </property>
</Properties>
</file>