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650" r:id="rId2"/>
    <p:sldId id="521" r:id="rId3"/>
    <p:sldId id="904" r:id="rId4"/>
    <p:sldId id="698" r:id="rId5"/>
    <p:sldId id="900" r:id="rId6"/>
    <p:sldId id="759" r:id="rId7"/>
    <p:sldId id="832" r:id="rId8"/>
    <p:sldId id="612" r:id="rId9"/>
    <p:sldId id="823" r:id="rId10"/>
    <p:sldId id="894" r:id="rId11"/>
    <p:sldId id="890" r:id="rId12"/>
    <p:sldId id="824" r:id="rId13"/>
    <p:sldId id="401" r:id="rId14"/>
    <p:sldId id="846" r:id="rId15"/>
    <p:sldId id="825" r:id="rId16"/>
    <p:sldId id="909" r:id="rId17"/>
    <p:sldId id="892" r:id="rId18"/>
    <p:sldId id="863" r:id="rId19"/>
    <p:sldId id="861" r:id="rId20"/>
    <p:sldId id="858" r:id="rId21"/>
    <p:sldId id="837" r:id="rId22"/>
    <p:sldId id="839" r:id="rId23"/>
    <p:sldId id="849" r:id="rId24"/>
    <p:sldId id="826" r:id="rId25"/>
    <p:sldId id="829" r:id="rId26"/>
    <p:sldId id="836" r:id="rId27"/>
    <p:sldId id="831" r:id="rId28"/>
    <p:sldId id="847" r:id="rId29"/>
    <p:sldId id="848" r:id="rId30"/>
    <p:sldId id="830" r:id="rId31"/>
    <p:sldId id="851" r:id="rId32"/>
    <p:sldId id="731" r:id="rId33"/>
    <p:sldId id="901" r:id="rId34"/>
    <p:sldId id="854" r:id="rId35"/>
    <p:sldId id="902" r:id="rId36"/>
    <p:sldId id="859" r:id="rId37"/>
    <p:sldId id="867" r:id="rId38"/>
    <p:sldId id="906" r:id="rId39"/>
    <p:sldId id="757" r:id="rId40"/>
    <p:sldId id="895" r:id="rId41"/>
    <p:sldId id="732" r:id="rId42"/>
    <p:sldId id="786" r:id="rId43"/>
    <p:sldId id="896" r:id="rId44"/>
    <p:sldId id="712" r:id="rId45"/>
    <p:sldId id="611" r:id="rId46"/>
    <p:sldId id="905" r:id="rId47"/>
    <p:sldId id="676" r:id="rId48"/>
    <p:sldId id="887" r:id="rId49"/>
    <p:sldId id="693" r:id="rId50"/>
    <p:sldId id="790" r:id="rId51"/>
    <p:sldId id="899" r:id="rId52"/>
    <p:sldId id="613" r:id="rId53"/>
    <p:sldId id="623" r:id="rId54"/>
    <p:sldId id="716" r:id="rId55"/>
    <p:sldId id="692" r:id="rId56"/>
    <p:sldId id="658" r:id="rId57"/>
    <p:sldId id="889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B0"/>
    <a:srgbClr val="33CCFF"/>
    <a:srgbClr val="237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7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a Karpenko Seccombe" userId="c877f18a317ce1ec" providerId="LiveId" clId="{373D6CDF-653D-4CCB-AB8B-159145F47EA8}"/>
    <pc:docChg chg="undo custSel addSld delSld modSld sldOrd">
      <pc:chgData name="Tatyana Karpenko Seccombe" userId="c877f18a317ce1ec" providerId="LiveId" clId="{373D6CDF-653D-4CCB-AB8B-159145F47EA8}" dt="2021-11-19T13:35:18.394" v="1314" actId="47"/>
      <pc:docMkLst>
        <pc:docMk/>
      </pc:docMkLst>
      <pc:sldChg chg="addSp delSp modSp mod">
        <pc:chgData name="Tatyana Karpenko Seccombe" userId="c877f18a317ce1ec" providerId="LiveId" clId="{373D6CDF-653D-4CCB-AB8B-159145F47EA8}" dt="2021-11-17T18:51:27.036" v="490" actId="1076"/>
        <pc:sldMkLst>
          <pc:docMk/>
          <pc:sldMk cId="1857589055" sldId="401"/>
        </pc:sldMkLst>
        <pc:spChg chg="del">
          <ac:chgData name="Tatyana Karpenko Seccombe" userId="c877f18a317ce1ec" providerId="LiveId" clId="{373D6CDF-653D-4CCB-AB8B-159145F47EA8}" dt="2021-11-17T18:51:18.998" v="488" actId="478"/>
          <ac:spMkLst>
            <pc:docMk/>
            <pc:sldMk cId="1857589055" sldId="401"/>
            <ac:spMk id="3" creationId="{00000000-0000-0000-0000-000000000000}"/>
          </ac:spMkLst>
        </pc:spChg>
        <pc:spChg chg="add del mod">
          <ac:chgData name="Tatyana Karpenko Seccombe" userId="c877f18a317ce1ec" providerId="LiveId" clId="{373D6CDF-653D-4CCB-AB8B-159145F47EA8}" dt="2021-11-17T18:51:21.469" v="489" actId="478"/>
          <ac:spMkLst>
            <pc:docMk/>
            <pc:sldMk cId="1857589055" sldId="401"/>
            <ac:spMk id="5" creationId="{79048583-DFB8-486B-BDA9-6AC01B63B11E}"/>
          </ac:spMkLst>
        </pc:spChg>
        <pc:picChg chg="mod">
          <ac:chgData name="Tatyana Karpenko Seccombe" userId="c877f18a317ce1ec" providerId="LiveId" clId="{373D6CDF-653D-4CCB-AB8B-159145F47EA8}" dt="2021-11-17T18:51:27.036" v="490" actId="1076"/>
          <ac:picMkLst>
            <pc:docMk/>
            <pc:sldMk cId="1857589055" sldId="401"/>
            <ac:picMk id="6" creationId="{00000000-0000-0000-0000-000000000000}"/>
          </ac:picMkLst>
        </pc:picChg>
      </pc:sldChg>
      <pc:sldChg chg="addSp delSp modSp mod">
        <pc:chgData name="Tatyana Karpenko Seccombe" userId="c877f18a317ce1ec" providerId="LiveId" clId="{373D6CDF-653D-4CCB-AB8B-159145F47EA8}" dt="2021-11-17T18:31:27.173" v="439" actId="1076"/>
        <pc:sldMkLst>
          <pc:docMk/>
          <pc:sldMk cId="2346731792" sldId="521"/>
        </pc:sldMkLst>
        <pc:picChg chg="mod">
          <ac:chgData name="Tatyana Karpenko Seccombe" userId="c877f18a317ce1ec" providerId="LiveId" clId="{373D6CDF-653D-4CCB-AB8B-159145F47EA8}" dt="2021-11-17T18:31:27.173" v="439" actId="1076"/>
          <ac:picMkLst>
            <pc:docMk/>
            <pc:sldMk cId="2346731792" sldId="521"/>
            <ac:picMk id="3" creationId="{52076017-5DC8-4A67-8845-D7A9D25E3FBC}"/>
          </ac:picMkLst>
        </pc:picChg>
        <pc:picChg chg="add mod">
          <ac:chgData name="Tatyana Karpenko Seccombe" userId="c877f18a317ce1ec" providerId="LiveId" clId="{373D6CDF-653D-4CCB-AB8B-159145F47EA8}" dt="2021-11-17T18:30:11.837" v="430" actId="14100"/>
          <ac:picMkLst>
            <pc:docMk/>
            <pc:sldMk cId="2346731792" sldId="521"/>
            <ac:picMk id="4" creationId="{53E5E19D-18E6-450C-AA5A-6CCD0EF8E63A}"/>
          </ac:picMkLst>
        </pc:picChg>
        <pc:picChg chg="add mod modCrop">
          <ac:chgData name="Tatyana Karpenko Seccombe" userId="c877f18a317ce1ec" providerId="LiveId" clId="{373D6CDF-653D-4CCB-AB8B-159145F47EA8}" dt="2021-11-17T18:31:23.733" v="438" actId="14100"/>
          <ac:picMkLst>
            <pc:docMk/>
            <pc:sldMk cId="2346731792" sldId="521"/>
            <ac:picMk id="6" creationId="{C1B26CA6-8AC7-4373-A4ED-2CBDE7916A68}"/>
          </ac:picMkLst>
        </pc:picChg>
        <pc:picChg chg="del">
          <ac:chgData name="Tatyana Karpenko Seccombe" userId="c877f18a317ce1ec" providerId="LiveId" clId="{373D6CDF-653D-4CCB-AB8B-159145F47EA8}" dt="2021-11-17T18:29:46.629" v="422" actId="478"/>
          <ac:picMkLst>
            <pc:docMk/>
            <pc:sldMk cId="2346731792" sldId="521"/>
            <ac:picMk id="8" creationId="{00000000-0000-0000-0000-000000000000}"/>
          </ac:picMkLst>
        </pc:picChg>
        <pc:picChg chg="del">
          <ac:chgData name="Tatyana Karpenko Seccombe" userId="c877f18a317ce1ec" providerId="LiveId" clId="{373D6CDF-653D-4CCB-AB8B-159145F47EA8}" dt="2021-11-17T18:30:58.397" v="431" actId="478"/>
          <ac:picMkLst>
            <pc:docMk/>
            <pc:sldMk cId="2346731792" sldId="521"/>
            <ac:picMk id="9" creationId="{00000000-0000-0000-0000-000000000000}"/>
          </ac:picMkLst>
        </pc:picChg>
      </pc:sldChg>
      <pc:sldChg chg="addSp delSp modSp del mod">
        <pc:chgData name="Tatyana Karpenko Seccombe" userId="c877f18a317ce1ec" providerId="LiveId" clId="{373D6CDF-653D-4CCB-AB8B-159145F47EA8}" dt="2021-11-17T17:34:21.492" v="30" actId="47"/>
        <pc:sldMkLst>
          <pc:docMk/>
          <pc:sldMk cId="3518937869" sldId="565"/>
        </pc:sldMkLst>
        <pc:spChg chg="del">
          <ac:chgData name="Tatyana Karpenko Seccombe" userId="c877f18a317ce1ec" providerId="LiveId" clId="{373D6CDF-653D-4CCB-AB8B-159145F47EA8}" dt="2021-11-17T17:11:13.353" v="0" actId="478"/>
          <ac:spMkLst>
            <pc:docMk/>
            <pc:sldMk cId="3518937869" sldId="565"/>
            <ac:spMk id="3" creationId="{FDF3CA21-F85B-4390-84AA-DAE296EF6B4F}"/>
          </ac:spMkLst>
        </pc:spChg>
        <pc:spChg chg="mod">
          <ac:chgData name="Tatyana Karpenko Seccombe" userId="c877f18a317ce1ec" providerId="LiveId" clId="{373D6CDF-653D-4CCB-AB8B-159145F47EA8}" dt="2021-11-17T17:31:00.623" v="18" actId="20577"/>
          <ac:spMkLst>
            <pc:docMk/>
            <pc:sldMk cId="3518937869" sldId="565"/>
            <ac:spMk id="4" creationId="{776CE9B5-DFBA-47B5-8A48-8D3FF1C21048}"/>
          </ac:spMkLst>
        </pc:spChg>
        <pc:spChg chg="add del mod">
          <ac:chgData name="Tatyana Karpenko Seccombe" userId="c877f18a317ce1ec" providerId="LiveId" clId="{373D6CDF-653D-4CCB-AB8B-159145F47EA8}" dt="2021-11-17T17:11:15.806" v="1" actId="478"/>
          <ac:spMkLst>
            <pc:docMk/>
            <pc:sldMk cId="3518937869" sldId="565"/>
            <ac:spMk id="5" creationId="{BF046D77-5E05-4AF7-9AEC-BC78187C6425}"/>
          </ac:spMkLst>
        </pc:spChg>
      </pc:sldChg>
      <pc:sldChg chg="modSp mod">
        <pc:chgData name="Tatyana Karpenko Seccombe" userId="c877f18a317ce1ec" providerId="LiveId" clId="{373D6CDF-653D-4CCB-AB8B-159145F47EA8}" dt="2021-11-18T20:17:58.168" v="1044" actId="6549"/>
        <pc:sldMkLst>
          <pc:docMk/>
          <pc:sldMk cId="2470907266" sldId="611"/>
        </pc:sldMkLst>
        <pc:spChg chg="mod">
          <ac:chgData name="Tatyana Karpenko Seccombe" userId="c877f18a317ce1ec" providerId="LiveId" clId="{373D6CDF-653D-4CCB-AB8B-159145F47EA8}" dt="2021-11-18T20:17:58.168" v="1044" actId="6549"/>
          <ac:spMkLst>
            <pc:docMk/>
            <pc:sldMk cId="2470907266" sldId="611"/>
            <ac:spMk id="2" creationId="{56C13F96-0F51-4D69-AE78-E2AB13E37D64}"/>
          </ac:spMkLst>
        </pc:spChg>
      </pc:sldChg>
      <pc:sldChg chg="delSp modSp mod">
        <pc:chgData name="Tatyana Karpenko Seccombe" userId="c877f18a317ce1ec" providerId="LiveId" clId="{373D6CDF-653D-4CCB-AB8B-159145F47EA8}" dt="2021-11-19T09:57:58.524" v="1200" actId="1076"/>
        <pc:sldMkLst>
          <pc:docMk/>
          <pc:sldMk cId="585057831" sldId="658"/>
        </pc:sldMkLst>
        <pc:spChg chg="mod">
          <ac:chgData name="Tatyana Karpenko Seccombe" userId="c877f18a317ce1ec" providerId="LiveId" clId="{373D6CDF-653D-4CCB-AB8B-159145F47EA8}" dt="2021-11-19T09:57:58.524" v="1200" actId="1076"/>
          <ac:spMkLst>
            <pc:docMk/>
            <pc:sldMk cId="585057831" sldId="658"/>
            <ac:spMk id="6" creationId="{B34874C2-0616-4504-902C-C054ABEE3438}"/>
          </ac:spMkLst>
        </pc:spChg>
        <pc:spChg chg="del mod">
          <ac:chgData name="Tatyana Karpenko Seccombe" userId="c877f18a317ce1ec" providerId="LiveId" clId="{373D6CDF-653D-4CCB-AB8B-159145F47EA8}" dt="2021-11-19T09:57:52.827" v="1199" actId="478"/>
          <ac:spMkLst>
            <pc:docMk/>
            <pc:sldMk cId="585057831" sldId="658"/>
            <ac:spMk id="8" creationId="{08DF7A24-39B4-4E0D-9E02-196BD6552004}"/>
          </ac:spMkLst>
        </pc:spChg>
      </pc:sldChg>
      <pc:sldChg chg="addSp delSp modSp mod delAnim modAnim">
        <pc:chgData name="Tatyana Karpenko Seccombe" userId="c877f18a317ce1ec" providerId="LiveId" clId="{373D6CDF-653D-4CCB-AB8B-159145F47EA8}" dt="2021-11-18T11:27:04.109" v="890" actId="207"/>
        <pc:sldMkLst>
          <pc:docMk/>
          <pc:sldMk cId="1350404614" sldId="676"/>
        </pc:sldMkLst>
        <pc:spChg chg="add mod">
          <ac:chgData name="Tatyana Karpenko Seccombe" userId="c877f18a317ce1ec" providerId="LiveId" clId="{373D6CDF-653D-4CCB-AB8B-159145F47EA8}" dt="2021-11-17T18:14:29.957" v="354" actId="14100"/>
          <ac:spMkLst>
            <pc:docMk/>
            <pc:sldMk cId="1350404614" sldId="676"/>
            <ac:spMk id="5" creationId="{39C69834-89BA-45DD-BC14-E6613305F7FB}"/>
          </ac:spMkLst>
        </pc:spChg>
        <pc:spChg chg="del">
          <ac:chgData name="Tatyana Karpenko Seccombe" userId="c877f18a317ce1ec" providerId="LiveId" clId="{373D6CDF-653D-4CCB-AB8B-159145F47EA8}" dt="2021-11-17T18:14:11.895" v="349" actId="478"/>
          <ac:spMkLst>
            <pc:docMk/>
            <pc:sldMk cId="1350404614" sldId="676"/>
            <ac:spMk id="6" creationId="{386C9303-1722-4EEE-B8BF-60D9CA10ADAA}"/>
          </ac:spMkLst>
        </pc:spChg>
        <pc:spChg chg="mod">
          <ac:chgData name="Tatyana Karpenko Seccombe" userId="c877f18a317ce1ec" providerId="LiveId" clId="{373D6CDF-653D-4CCB-AB8B-159145F47EA8}" dt="2021-11-18T11:27:04.109" v="890" actId="207"/>
          <ac:spMkLst>
            <pc:docMk/>
            <pc:sldMk cId="1350404614" sldId="676"/>
            <ac:spMk id="45060" creationId="{D2FAC4B8-D16C-404E-8106-6B440E69BD75}"/>
          </ac:spMkLst>
        </pc:spChg>
        <pc:picChg chg="mod modCrop">
          <ac:chgData name="Tatyana Karpenko Seccombe" userId="c877f18a317ce1ec" providerId="LiveId" clId="{373D6CDF-653D-4CCB-AB8B-159145F47EA8}" dt="2021-11-18T11:25:43.607" v="872" actId="732"/>
          <ac:picMkLst>
            <pc:docMk/>
            <pc:sldMk cId="1350404614" sldId="676"/>
            <ac:picMk id="45059" creationId="{B5312CDB-3C6F-4AEA-8965-20ECB6CC53EA}"/>
          </ac:picMkLst>
        </pc:picChg>
      </pc:sldChg>
      <pc:sldChg chg="del">
        <pc:chgData name="Tatyana Karpenko Seccombe" userId="c877f18a317ce1ec" providerId="LiveId" clId="{373D6CDF-653D-4CCB-AB8B-159145F47EA8}" dt="2021-11-18T11:01:31.055" v="778" actId="47"/>
        <pc:sldMkLst>
          <pc:docMk/>
          <pc:sldMk cId="3667795721" sldId="682"/>
        </pc:sldMkLst>
      </pc:sldChg>
      <pc:sldChg chg="delSp modSp mod">
        <pc:chgData name="Tatyana Karpenko Seccombe" userId="c877f18a317ce1ec" providerId="LiveId" clId="{373D6CDF-653D-4CCB-AB8B-159145F47EA8}" dt="2021-11-19T12:08:47.920" v="1257" actId="14100"/>
        <pc:sldMkLst>
          <pc:docMk/>
          <pc:sldMk cId="1573207628" sldId="692"/>
        </pc:sldMkLst>
        <pc:spChg chg="mod">
          <ac:chgData name="Tatyana Karpenko Seccombe" userId="c877f18a317ce1ec" providerId="LiveId" clId="{373D6CDF-653D-4CCB-AB8B-159145F47EA8}" dt="2021-11-19T12:08:47.920" v="1257" actId="14100"/>
          <ac:spMkLst>
            <pc:docMk/>
            <pc:sldMk cId="1573207628" sldId="692"/>
            <ac:spMk id="2" creationId="{2D9A9CA5-5028-4550-AF55-90EE734FEEA7}"/>
          </ac:spMkLst>
        </pc:spChg>
        <pc:spChg chg="del mod">
          <ac:chgData name="Tatyana Karpenko Seccombe" userId="c877f18a317ce1ec" providerId="LiveId" clId="{373D6CDF-653D-4CCB-AB8B-159145F47EA8}" dt="2021-11-19T12:08:21.400" v="1237" actId="478"/>
          <ac:spMkLst>
            <pc:docMk/>
            <pc:sldMk cId="1573207628" sldId="692"/>
            <ac:spMk id="3" creationId="{68DC8919-D65E-4198-A15A-0236BA8C219F}"/>
          </ac:spMkLst>
        </pc:spChg>
        <pc:picChg chg="mod">
          <ac:chgData name="Tatyana Karpenko Seccombe" userId="c877f18a317ce1ec" providerId="LiveId" clId="{373D6CDF-653D-4CCB-AB8B-159145F47EA8}" dt="2021-11-19T12:08:01.888" v="1222" actId="14100"/>
          <ac:picMkLst>
            <pc:docMk/>
            <pc:sldMk cId="1573207628" sldId="692"/>
            <ac:picMk id="5" creationId="{22B83535-DDBD-4ED8-9A73-500056568193}"/>
          </ac:picMkLst>
        </pc:picChg>
      </pc:sldChg>
      <pc:sldChg chg="modSp">
        <pc:chgData name="Tatyana Karpenko Seccombe" userId="c877f18a317ce1ec" providerId="LiveId" clId="{373D6CDF-653D-4CCB-AB8B-159145F47EA8}" dt="2021-11-18T21:54:03.660" v="1050" actId="14100"/>
        <pc:sldMkLst>
          <pc:docMk/>
          <pc:sldMk cId="0" sldId="693"/>
        </pc:sldMkLst>
        <pc:spChg chg="mod">
          <ac:chgData name="Tatyana Karpenko Seccombe" userId="c877f18a317ce1ec" providerId="LiveId" clId="{373D6CDF-653D-4CCB-AB8B-159145F47EA8}" dt="2021-11-18T21:54:03.660" v="1050" actId="14100"/>
          <ac:spMkLst>
            <pc:docMk/>
            <pc:sldMk cId="0" sldId="693"/>
            <ac:spMk id="43037" creationId="{ED66F99F-0C2C-4240-AF17-62CC45653650}"/>
          </ac:spMkLst>
        </pc:spChg>
      </pc:sldChg>
      <pc:sldChg chg="modSp mod">
        <pc:chgData name="Tatyana Karpenko Seccombe" userId="c877f18a317ce1ec" providerId="LiveId" clId="{373D6CDF-653D-4CCB-AB8B-159145F47EA8}" dt="2021-11-19T09:28:07.908" v="1058" actId="1076"/>
        <pc:sldMkLst>
          <pc:docMk/>
          <pc:sldMk cId="2070504821" sldId="698"/>
        </pc:sldMkLst>
        <pc:spChg chg="mod">
          <ac:chgData name="Tatyana Karpenko Seccombe" userId="c877f18a317ce1ec" providerId="LiveId" clId="{373D6CDF-653D-4CCB-AB8B-159145F47EA8}" dt="2021-11-19T09:28:07.908" v="1058" actId="1076"/>
          <ac:spMkLst>
            <pc:docMk/>
            <pc:sldMk cId="2070504821" sldId="698"/>
            <ac:spMk id="12" creationId="{1365D98A-6802-46CC-966F-33AC2D09883A}"/>
          </ac:spMkLst>
        </pc:spChg>
        <pc:picChg chg="mod">
          <ac:chgData name="Tatyana Karpenko Seccombe" userId="c877f18a317ce1ec" providerId="LiveId" clId="{373D6CDF-653D-4CCB-AB8B-159145F47EA8}" dt="2021-11-19T09:27:34.580" v="1053" actId="14100"/>
          <ac:picMkLst>
            <pc:docMk/>
            <pc:sldMk cId="2070504821" sldId="698"/>
            <ac:picMk id="4" creationId="{FFA0982F-E445-4913-9B9C-4C47D02AD7BC}"/>
          </ac:picMkLst>
        </pc:picChg>
        <pc:picChg chg="mod">
          <ac:chgData name="Tatyana Karpenko Seccombe" userId="c877f18a317ce1ec" providerId="LiveId" clId="{373D6CDF-653D-4CCB-AB8B-159145F47EA8}" dt="2021-11-19T09:27:37.660" v="1054" actId="14100"/>
          <ac:picMkLst>
            <pc:docMk/>
            <pc:sldMk cId="2070504821" sldId="698"/>
            <ac:picMk id="8" creationId="{FBA5EE73-1569-4FF5-BA74-09C5B53ED168}"/>
          </ac:picMkLst>
        </pc:picChg>
        <pc:picChg chg="mod">
          <ac:chgData name="Tatyana Karpenko Seccombe" userId="c877f18a317ce1ec" providerId="LiveId" clId="{373D6CDF-653D-4CCB-AB8B-159145F47EA8}" dt="2021-11-19T09:27:55.781" v="1057" actId="1076"/>
          <ac:picMkLst>
            <pc:docMk/>
            <pc:sldMk cId="2070504821" sldId="698"/>
            <ac:picMk id="16386" creationId="{FF003F88-64A3-400C-A63D-35A40D4872A2}"/>
          </ac:picMkLst>
        </pc:picChg>
      </pc:sldChg>
      <pc:sldChg chg="addSp delSp modSp mod delAnim modAnim">
        <pc:chgData name="Tatyana Karpenko Seccombe" userId="c877f18a317ce1ec" providerId="LiveId" clId="{373D6CDF-653D-4CCB-AB8B-159145F47EA8}" dt="2021-11-19T09:52:41.651" v="1176" actId="14100"/>
        <pc:sldMkLst>
          <pc:docMk/>
          <pc:sldMk cId="2031109068" sldId="712"/>
        </pc:sldMkLst>
        <pc:spChg chg="mod">
          <ac:chgData name="Tatyana Karpenko Seccombe" userId="c877f18a317ce1ec" providerId="LiveId" clId="{373D6CDF-653D-4CCB-AB8B-159145F47EA8}" dt="2021-11-18T20:12:31.149" v="1021" actId="108"/>
          <ac:spMkLst>
            <pc:docMk/>
            <pc:sldMk cId="2031109068" sldId="712"/>
            <ac:spMk id="2" creationId="{3335AF5F-C125-4161-AFD5-67B96E4848B7}"/>
          </ac:spMkLst>
        </pc:spChg>
        <pc:spChg chg="add mod">
          <ac:chgData name="Tatyana Karpenko Seccombe" userId="c877f18a317ce1ec" providerId="LiveId" clId="{373D6CDF-653D-4CCB-AB8B-159145F47EA8}" dt="2021-11-19T09:52:41.651" v="1176" actId="14100"/>
          <ac:spMkLst>
            <pc:docMk/>
            <pc:sldMk cId="2031109068" sldId="712"/>
            <ac:spMk id="8" creationId="{5E280B97-704E-4F1C-B840-6D6994005052}"/>
          </ac:spMkLst>
        </pc:spChg>
        <pc:picChg chg="add del mod modCrop">
          <ac:chgData name="Tatyana Karpenko Seccombe" userId="c877f18a317ce1ec" providerId="LiveId" clId="{373D6CDF-653D-4CCB-AB8B-159145F47EA8}" dt="2021-11-18T20:16:51.638" v="1031" actId="478"/>
          <ac:picMkLst>
            <pc:docMk/>
            <pc:sldMk cId="2031109068" sldId="712"/>
            <ac:picMk id="4" creationId="{F46A78FE-93DF-42DF-A477-921508891BA5}"/>
          </ac:picMkLst>
        </pc:picChg>
        <pc:picChg chg="add mod">
          <ac:chgData name="Tatyana Karpenko Seccombe" userId="c877f18a317ce1ec" providerId="LiveId" clId="{373D6CDF-653D-4CCB-AB8B-159145F47EA8}" dt="2021-11-18T20:17:08.413" v="1036" actId="14100"/>
          <ac:picMkLst>
            <pc:docMk/>
            <pc:sldMk cId="2031109068" sldId="712"/>
            <ac:picMk id="6" creationId="{C8631ABE-FE6F-4CDF-9A0A-A4932DE38BDA}"/>
          </ac:picMkLst>
        </pc:picChg>
      </pc:sldChg>
      <pc:sldChg chg="modSp mod">
        <pc:chgData name="Tatyana Karpenko Seccombe" userId="c877f18a317ce1ec" providerId="LiveId" clId="{373D6CDF-653D-4CCB-AB8B-159145F47EA8}" dt="2021-11-19T09:57:03.651" v="1191" actId="20577"/>
        <pc:sldMkLst>
          <pc:docMk/>
          <pc:sldMk cId="1563762356" sldId="716"/>
        </pc:sldMkLst>
        <pc:spChg chg="mod">
          <ac:chgData name="Tatyana Karpenko Seccombe" userId="c877f18a317ce1ec" providerId="LiveId" clId="{373D6CDF-653D-4CCB-AB8B-159145F47EA8}" dt="2021-11-19T09:57:03.651" v="1191" actId="20577"/>
          <ac:spMkLst>
            <pc:docMk/>
            <pc:sldMk cId="1563762356" sldId="716"/>
            <ac:spMk id="9" creationId="{99AB484C-6752-4550-BA8B-7CDD9238792D}"/>
          </ac:spMkLst>
        </pc:spChg>
      </pc:sldChg>
      <pc:sldChg chg="modSp del mod">
        <pc:chgData name="Tatyana Karpenko Seccombe" userId="c877f18a317ce1ec" providerId="LiveId" clId="{373D6CDF-653D-4CCB-AB8B-159145F47EA8}" dt="2021-11-17T21:02:40.918" v="651" actId="2696"/>
        <pc:sldMkLst>
          <pc:docMk/>
          <pc:sldMk cId="0" sldId="727"/>
        </pc:sldMkLst>
        <pc:spChg chg="mod">
          <ac:chgData name="Tatyana Karpenko Seccombe" userId="c877f18a317ce1ec" providerId="LiveId" clId="{373D6CDF-653D-4CCB-AB8B-159145F47EA8}" dt="2021-11-17T18:09:40.855" v="326" actId="20577"/>
          <ac:spMkLst>
            <pc:docMk/>
            <pc:sldMk cId="0" sldId="727"/>
            <ac:spMk id="43010" creationId="{DD0675AC-57E9-4A76-B1DC-2924C7558552}"/>
          </ac:spMkLst>
        </pc:spChg>
      </pc:sldChg>
      <pc:sldChg chg="add del">
        <pc:chgData name="Tatyana Karpenko Seccombe" userId="c877f18a317ce1ec" providerId="LiveId" clId="{373D6CDF-653D-4CCB-AB8B-159145F47EA8}" dt="2021-11-17T21:02:59.248" v="653" actId="47"/>
        <pc:sldMkLst>
          <pc:docMk/>
          <pc:sldMk cId="1086853275" sldId="727"/>
        </pc:sldMkLst>
      </pc:sldChg>
      <pc:sldChg chg="del mod modShow">
        <pc:chgData name="Tatyana Karpenko Seccombe" userId="c877f18a317ce1ec" providerId="LiveId" clId="{373D6CDF-653D-4CCB-AB8B-159145F47EA8}" dt="2021-11-18T17:59:06.620" v="913" actId="47"/>
        <pc:sldMkLst>
          <pc:docMk/>
          <pc:sldMk cId="1771219969" sldId="758"/>
        </pc:sldMkLst>
      </pc:sldChg>
      <pc:sldChg chg="modSp mod">
        <pc:chgData name="Tatyana Karpenko Seccombe" userId="c877f18a317ce1ec" providerId="LiveId" clId="{373D6CDF-653D-4CCB-AB8B-159145F47EA8}" dt="2021-11-18T10:56:35.194" v="776" actId="108"/>
        <pc:sldMkLst>
          <pc:docMk/>
          <pc:sldMk cId="2931201317" sldId="786"/>
        </pc:sldMkLst>
        <pc:spChg chg="mod">
          <ac:chgData name="Tatyana Karpenko Seccombe" userId="c877f18a317ce1ec" providerId="LiveId" clId="{373D6CDF-653D-4CCB-AB8B-159145F47EA8}" dt="2021-11-17T18:04:41.016" v="213" actId="255"/>
          <ac:spMkLst>
            <pc:docMk/>
            <pc:sldMk cId="2931201317" sldId="786"/>
            <ac:spMk id="2" creationId="{57ED580B-3F18-4135-948D-B01B82BAC309}"/>
          </ac:spMkLst>
        </pc:spChg>
        <pc:spChg chg="mod">
          <ac:chgData name="Tatyana Karpenko Seccombe" userId="c877f18a317ce1ec" providerId="LiveId" clId="{373D6CDF-653D-4CCB-AB8B-159145F47EA8}" dt="2021-11-18T10:56:35.194" v="776" actId="108"/>
          <ac:spMkLst>
            <pc:docMk/>
            <pc:sldMk cId="2931201317" sldId="786"/>
            <ac:spMk id="3" creationId="{5ED9D7A4-B362-4B90-BB04-0E99520B7A6C}"/>
          </ac:spMkLst>
        </pc:spChg>
      </pc:sldChg>
      <pc:sldChg chg="add">
        <pc:chgData name="Tatyana Karpenko Seccombe" userId="c877f18a317ce1ec" providerId="LiveId" clId="{373D6CDF-653D-4CCB-AB8B-159145F47EA8}" dt="2021-11-18T18:02:15.255" v="936"/>
        <pc:sldMkLst>
          <pc:docMk/>
          <pc:sldMk cId="1564160569" sldId="790"/>
        </pc:sldMkLst>
      </pc:sldChg>
      <pc:sldChg chg="addSp delSp modSp del mod delAnim modAnim">
        <pc:chgData name="Tatyana Karpenko Seccombe" userId="c877f18a317ce1ec" providerId="LiveId" clId="{373D6CDF-653D-4CCB-AB8B-159145F47EA8}" dt="2021-11-18T18:02:05.922" v="935" actId="2696"/>
        <pc:sldMkLst>
          <pc:docMk/>
          <pc:sldMk cId="1990738646" sldId="790"/>
        </pc:sldMkLst>
        <pc:spChg chg="mod">
          <ac:chgData name="Tatyana Karpenko Seccombe" userId="c877f18a317ce1ec" providerId="LiveId" clId="{373D6CDF-653D-4CCB-AB8B-159145F47EA8}" dt="2021-11-18T17:59:37.422" v="934" actId="6549"/>
          <ac:spMkLst>
            <pc:docMk/>
            <pc:sldMk cId="1990738646" sldId="790"/>
            <ac:spMk id="2" creationId="{AF6973C2-E166-458F-869A-4B58242CDC84}"/>
          </ac:spMkLst>
        </pc:spChg>
        <pc:spChg chg="mod ord">
          <ac:chgData name="Tatyana Karpenko Seccombe" userId="c877f18a317ce1ec" providerId="LiveId" clId="{373D6CDF-653D-4CCB-AB8B-159145F47EA8}" dt="2021-11-18T11:12:45.051" v="833" actId="120"/>
          <ac:spMkLst>
            <pc:docMk/>
            <pc:sldMk cId="1990738646" sldId="790"/>
            <ac:spMk id="6" creationId="{B07D091E-06D4-43CA-BF24-578BDA284F1A}"/>
          </ac:spMkLst>
        </pc:spChg>
        <pc:spChg chg="add del">
          <ac:chgData name="Tatyana Karpenko Seccombe" userId="c877f18a317ce1ec" providerId="LiveId" clId="{373D6CDF-653D-4CCB-AB8B-159145F47EA8}" dt="2021-11-17T18:07:05.359" v="233" actId="22"/>
          <ac:spMkLst>
            <pc:docMk/>
            <pc:sldMk cId="1990738646" sldId="790"/>
            <ac:spMk id="8" creationId="{A0CD17DB-1149-4B21-A8A8-1D71916D3F58}"/>
          </ac:spMkLst>
        </pc:spChg>
        <pc:picChg chg="del mod">
          <ac:chgData name="Tatyana Karpenko Seccombe" userId="c877f18a317ce1ec" providerId="LiveId" clId="{373D6CDF-653D-4CCB-AB8B-159145F47EA8}" dt="2021-11-18T11:01:53.889" v="781" actId="21"/>
          <ac:picMkLst>
            <pc:docMk/>
            <pc:sldMk cId="1990738646" sldId="790"/>
            <ac:picMk id="4" creationId="{CD596367-73DB-419A-B40B-C657F990A0A4}"/>
          </ac:picMkLst>
        </pc:picChg>
        <pc:picChg chg="mod">
          <ac:chgData name="Tatyana Karpenko Seccombe" userId="c877f18a317ce1ec" providerId="LiveId" clId="{373D6CDF-653D-4CCB-AB8B-159145F47EA8}" dt="2021-11-18T11:02:00.632" v="782" actId="14100"/>
          <ac:picMkLst>
            <pc:docMk/>
            <pc:sldMk cId="1990738646" sldId="790"/>
            <ac:picMk id="7" creationId="{D2D2E8C4-A189-41C7-970A-76C8CEC524C1}"/>
          </ac:picMkLst>
        </pc:picChg>
        <pc:picChg chg="add mod">
          <ac:chgData name="Tatyana Karpenko Seccombe" userId="c877f18a317ce1ec" providerId="LiveId" clId="{373D6CDF-653D-4CCB-AB8B-159145F47EA8}" dt="2021-11-18T11:09:51.465" v="800" actId="14100"/>
          <ac:picMkLst>
            <pc:docMk/>
            <pc:sldMk cId="1990738646" sldId="790"/>
            <ac:picMk id="9" creationId="{ACE4E814-5B4C-4F8F-B7E7-8024951B5E2A}"/>
          </ac:picMkLst>
        </pc:picChg>
        <pc:picChg chg="add mod">
          <ac:chgData name="Tatyana Karpenko Seccombe" userId="c877f18a317ce1ec" providerId="LiveId" clId="{373D6CDF-653D-4CCB-AB8B-159145F47EA8}" dt="2021-11-18T11:12:09.664" v="827" actId="1076"/>
          <ac:picMkLst>
            <pc:docMk/>
            <pc:sldMk cId="1990738646" sldId="790"/>
            <ac:picMk id="10" creationId="{7BD19CE1-DF5E-46FA-8EC2-B30E6F53B6C3}"/>
          </ac:picMkLst>
        </pc:picChg>
        <pc:picChg chg="add mod">
          <ac:chgData name="Tatyana Karpenko Seccombe" userId="c877f18a317ce1ec" providerId="LiveId" clId="{373D6CDF-653D-4CCB-AB8B-159145F47EA8}" dt="2021-11-18T11:12:18.551" v="828" actId="1076"/>
          <ac:picMkLst>
            <pc:docMk/>
            <pc:sldMk cId="1990738646" sldId="790"/>
            <ac:picMk id="11" creationId="{8CAE51BC-826D-4007-ACC5-65EAE3E2EAD6}"/>
          </ac:picMkLst>
        </pc:picChg>
      </pc:sldChg>
      <pc:sldChg chg="modSp del mod">
        <pc:chgData name="Tatyana Karpenko Seccombe" userId="c877f18a317ce1ec" providerId="LiveId" clId="{373D6CDF-653D-4CCB-AB8B-159145F47EA8}" dt="2021-11-18T21:50:27.095" v="1047" actId="47"/>
        <pc:sldMkLst>
          <pc:docMk/>
          <pc:sldMk cId="639253590" sldId="791"/>
        </pc:sldMkLst>
        <pc:spChg chg="mod">
          <ac:chgData name="Tatyana Karpenko Seccombe" userId="c877f18a317ce1ec" providerId="LiveId" clId="{373D6CDF-653D-4CCB-AB8B-159145F47EA8}" dt="2021-11-18T11:22:12.880" v="856" actId="20577"/>
          <ac:spMkLst>
            <pc:docMk/>
            <pc:sldMk cId="639253590" sldId="791"/>
            <ac:spMk id="6" creationId="{15306A80-CD21-497F-846B-BCE601221790}"/>
          </ac:spMkLst>
        </pc:spChg>
        <pc:spChg chg="mod">
          <ac:chgData name="Tatyana Karpenko Seccombe" userId="c877f18a317ce1ec" providerId="LiveId" clId="{373D6CDF-653D-4CCB-AB8B-159145F47EA8}" dt="2021-11-18T11:21:25.424" v="836" actId="1076"/>
          <ac:spMkLst>
            <pc:docMk/>
            <pc:sldMk cId="639253590" sldId="791"/>
            <ac:spMk id="10" creationId="{B01D3E0B-C0DD-4EA0-92DB-8B1D882513D0}"/>
          </ac:spMkLst>
        </pc:spChg>
        <pc:spChg chg="mod">
          <ac:chgData name="Tatyana Karpenko Seccombe" userId="c877f18a317ce1ec" providerId="LiveId" clId="{373D6CDF-653D-4CCB-AB8B-159145F47EA8}" dt="2021-11-18T11:22:23.072" v="858" actId="14100"/>
          <ac:spMkLst>
            <pc:docMk/>
            <pc:sldMk cId="639253590" sldId="791"/>
            <ac:spMk id="11" creationId="{F4AEFDC1-CB4B-4D4A-8729-8CF0AC5FB14E}"/>
          </ac:spMkLst>
        </pc:spChg>
        <pc:picChg chg="mod">
          <ac:chgData name="Tatyana Karpenko Seccombe" userId="c877f18a317ce1ec" providerId="LiveId" clId="{373D6CDF-653D-4CCB-AB8B-159145F47EA8}" dt="2021-11-18T11:21:37.335" v="840" actId="14100"/>
          <ac:picMkLst>
            <pc:docMk/>
            <pc:sldMk cId="639253590" sldId="791"/>
            <ac:picMk id="4" creationId="{A7C886F9-9F40-45C6-90C0-E6B8A737886A}"/>
          </ac:picMkLst>
        </pc:picChg>
        <pc:picChg chg="mod modCrop">
          <ac:chgData name="Tatyana Karpenko Seccombe" userId="c877f18a317ce1ec" providerId="LiveId" clId="{373D6CDF-653D-4CCB-AB8B-159145F47EA8}" dt="2021-11-18T11:22:53.496" v="860" actId="1038"/>
          <ac:picMkLst>
            <pc:docMk/>
            <pc:sldMk cId="639253590" sldId="791"/>
            <ac:picMk id="8" creationId="{CF39FCF7-4C03-41EC-81D6-F26DF1EFE976}"/>
          </ac:picMkLst>
        </pc:picChg>
      </pc:sldChg>
      <pc:sldChg chg="modSp del mod">
        <pc:chgData name="Tatyana Karpenko Seccombe" userId="c877f18a317ce1ec" providerId="LiveId" clId="{373D6CDF-653D-4CCB-AB8B-159145F47EA8}" dt="2021-11-18T21:50:29.131" v="1048" actId="47"/>
        <pc:sldMkLst>
          <pc:docMk/>
          <pc:sldMk cId="3885516023" sldId="792"/>
        </pc:sldMkLst>
        <pc:spChg chg="mod">
          <ac:chgData name="Tatyana Karpenko Seccombe" userId="c877f18a317ce1ec" providerId="LiveId" clId="{373D6CDF-653D-4CCB-AB8B-159145F47EA8}" dt="2021-11-18T11:26:35.529" v="889" actId="113"/>
          <ac:spMkLst>
            <pc:docMk/>
            <pc:sldMk cId="3885516023" sldId="792"/>
            <ac:spMk id="2" creationId="{8C86B03C-530B-41F2-A01D-F97F5B9AA282}"/>
          </ac:spMkLst>
        </pc:spChg>
        <pc:picChg chg="mod">
          <ac:chgData name="Tatyana Karpenko Seccombe" userId="c877f18a317ce1ec" providerId="LiveId" clId="{373D6CDF-653D-4CCB-AB8B-159145F47EA8}" dt="2021-11-18T11:23:46.269" v="864" actId="1582"/>
          <ac:picMkLst>
            <pc:docMk/>
            <pc:sldMk cId="3885516023" sldId="792"/>
            <ac:picMk id="5" creationId="{404CF2B8-0A98-46DD-9A91-680CF24C2C48}"/>
          </ac:picMkLst>
        </pc:picChg>
      </pc:sldChg>
      <pc:sldChg chg="modSp mod">
        <pc:chgData name="Tatyana Karpenko Seccombe" userId="c877f18a317ce1ec" providerId="LiveId" clId="{373D6CDF-653D-4CCB-AB8B-159145F47EA8}" dt="2021-11-17T18:48:00.116" v="487" actId="1582"/>
        <pc:sldMkLst>
          <pc:docMk/>
          <pc:sldMk cId="3774606490" sldId="824"/>
        </pc:sldMkLst>
        <pc:spChg chg="mod">
          <ac:chgData name="Tatyana Karpenko Seccombe" userId="c877f18a317ce1ec" providerId="LiveId" clId="{373D6CDF-653D-4CCB-AB8B-159145F47EA8}" dt="2021-11-17T18:48:00.116" v="487" actId="1582"/>
          <ac:spMkLst>
            <pc:docMk/>
            <pc:sldMk cId="3774606490" sldId="824"/>
            <ac:spMk id="6" creationId="{F9E53E3D-AD85-438A-8C45-523B63C83759}"/>
          </ac:spMkLst>
        </pc:spChg>
      </pc:sldChg>
      <pc:sldChg chg="modSp mod ord">
        <pc:chgData name="Tatyana Karpenko Seccombe" userId="c877f18a317ce1ec" providerId="LiveId" clId="{373D6CDF-653D-4CCB-AB8B-159145F47EA8}" dt="2021-11-19T13:04:49.368" v="1280"/>
        <pc:sldMkLst>
          <pc:docMk/>
          <pc:sldMk cId="3167464164" sldId="825"/>
        </pc:sldMkLst>
        <pc:spChg chg="mod">
          <ac:chgData name="Tatyana Karpenko Seccombe" userId="c877f18a317ce1ec" providerId="LiveId" clId="{373D6CDF-653D-4CCB-AB8B-159145F47EA8}" dt="2021-11-18T18:22:07.420" v="942" actId="208"/>
          <ac:spMkLst>
            <pc:docMk/>
            <pc:sldMk cId="3167464164" sldId="825"/>
            <ac:spMk id="6" creationId="{6BF9497F-330D-4EC7-885A-ACF9B6F5ADB9}"/>
          </ac:spMkLst>
        </pc:spChg>
        <pc:spChg chg="mod">
          <ac:chgData name="Tatyana Karpenko Seccombe" userId="c877f18a317ce1ec" providerId="LiveId" clId="{373D6CDF-653D-4CCB-AB8B-159145F47EA8}" dt="2021-11-18T18:22:15.504" v="943" actId="208"/>
          <ac:spMkLst>
            <pc:docMk/>
            <pc:sldMk cId="3167464164" sldId="825"/>
            <ac:spMk id="7" creationId="{1B4780FC-ABF5-40AF-B58B-60FC633B4567}"/>
          </ac:spMkLst>
        </pc:spChg>
      </pc:sldChg>
      <pc:sldChg chg="del">
        <pc:chgData name="Tatyana Karpenko Seccombe" userId="c877f18a317ce1ec" providerId="LiveId" clId="{373D6CDF-653D-4CCB-AB8B-159145F47EA8}" dt="2021-11-17T17:49:19.335" v="81" actId="2696"/>
        <pc:sldMkLst>
          <pc:docMk/>
          <pc:sldMk cId="1824004338" sldId="827"/>
        </pc:sldMkLst>
      </pc:sldChg>
      <pc:sldChg chg="add del">
        <pc:chgData name="Tatyana Karpenko Seccombe" userId="c877f18a317ce1ec" providerId="LiveId" clId="{373D6CDF-653D-4CCB-AB8B-159145F47EA8}" dt="2021-11-17T17:49:57.720" v="83" actId="47"/>
        <pc:sldMkLst>
          <pc:docMk/>
          <pc:sldMk cId="4170716848" sldId="827"/>
        </pc:sldMkLst>
      </pc:sldChg>
      <pc:sldChg chg="addSp delSp modSp mod modAnim">
        <pc:chgData name="Tatyana Karpenko Seccombe" userId="c877f18a317ce1ec" providerId="LiveId" clId="{373D6CDF-653D-4CCB-AB8B-159145F47EA8}" dt="2021-11-19T09:31:40.019" v="1077" actId="14100"/>
        <pc:sldMkLst>
          <pc:docMk/>
          <pc:sldMk cId="2943850863" sldId="830"/>
        </pc:sldMkLst>
        <pc:spChg chg="mod">
          <ac:chgData name="Tatyana Karpenko Seccombe" userId="c877f18a317ce1ec" providerId="LiveId" clId="{373D6CDF-653D-4CCB-AB8B-159145F47EA8}" dt="2021-11-18T17:31:59.335" v="912" actId="14100"/>
          <ac:spMkLst>
            <pc:docMk/>
            <pc:sldMk cId="2943850863" sldId="830"/>
            <ac:spMk id="2" creationId="{37DF57E3-6895-45C9-9013-841D45A8FD7C}"/>
          </ac:spMkLst>
        </pc:spChg>
        <pc:spChg chg="mod">
          <ac:chgData name="Tatyana Karpenko Seccombe" userId="c877f18a317ce1ec" providerId="LiveId" clId="{373D6CDF-653D-4CCB-AB8B-159145F47EA8}" dt="2021-11-19T09:31:27.886" v="1073" actId="20577"/>
          <ac:spMkLst>
            <pc:docMk/>
            <pc:sldMk cId="2943850863" sldId="830"/>
            <ac:spMk id="3" creationId="{4E588E0A-EF57-4C63-B955-857180476453}"/>
          </ac:spMkLst>
        </pc:spChg>
        <pc:spChg chg="add mod">
          <ac:chgData name="Tatyana Karpenko Seccombe" userId="c877f18a317ce1ec" providerId="LiveId" clId="{373D6CDF-653D-4CCB-AB8B-159145F47EA8}" dt="2021-11-19T09:31:31.796" v="1074" actId="1076"/>
          <ac:spMkLst>
            <pc:docMk/>
            <pc:sldMk cId="2943850863" sldId="830"/>
            <ac:spMk id="4" creationId="{FC6F676A-E8C9-4E66-9BEE-E8A50D2EBBC7}"/>
          </ac:spMkLst>
        </pc:spChg>
        <pc:spChg chg="add mod">
          <ac:chgData name="Tatyana Karpenko Seccombe" userId="c877f18a317ce1ec" providerId="LiveId" clId="{373D6CDF-653D-4CCB-AB8B-159145F47EA8}" dt="2021-11-19T09:31:40.019" v="1077" actId="14100"/>
          <ac:spMkLst>
            <pc:docMk/>
            <pc:sldMk cId="2943850863" sldId="830"/>
            <ac:spMk id="6" creationId="{C573DCAD-638C-47EC-B556-B1238891F5CD}"/>
          </ac:spMkLst>
        </pc:spChg>
        <pc:spChg chg="add mod">
          <ac:chgData name="Tatyana Karpenko Seccombe" userId="c877f18a317ce1ec" providerId="LiveId" clId="{373D6CDF-653D-4CCB-AB8B-159145F47EA8}" dt="2021-11-19T09:31:37.116" v="1076" actId="1076"/>
          <ac:spMkLst>
            <pc:docMk/>
            <pc:sldMk cId="2943850863" sldId="830"/>
            <ac:spMk id="7" creationId="{909E3DC9-F290-4398-8670-D749AA250D48}"/>
          </ac:spMkLst>
        </pc:spChg>
        <pc:picChg chg="add del mod">
          <ac:chgData name="Tatyana Karpenko Seccombe" userId="c877f18a317ce1ec" providerId="LiveId" clId="{373D6CDF-653D-4CCB-AB8B-159145F47EA8}" dt="2021-11-18T10:38:14.797" v="723"/>
          <ac:picMkLst>
            <pc:docMk/>
            <pc:sldMk cId="2943850863" sldId="830"/>
            <ac:picMk id="5" creationId="{CBD800FA-597E-4FCB-8D63-B080AB760279}"/>
          </ac:picMkLst>
        </pc:picChg>
      </pc:sldChg>
      <pc:sldChg chg="modAnim">
        <pc:chgData name="Tatyana Karpenko Seccombe" userId="c877f18a317ce1ec" providerId="LiveId" clId="{373D6CDF-653D-4CCB-AB8B-159145F47EA8}" dt="2021-11-18T10:19:21.410" v="668"/>
        <pc:sldMkLst>
          <pc:docMk/>
          <pc:sldMk cId="730341467" sldId="831"/>
        </pc:sldMkLst>
      </pc:sldChg>
      <pc:sldChg chg="addSp delSp modSp mod addAnim delAnim modAnim">
        <pc:chgData name="Tatyana Karpenko Seccombe" userId="c877f18a317ce1ec" providerId="LiveId" clId="{373D6CDF-653D-4CCB-AB8B-159145F47EA8}" dt="2021-11-18T18:29:45.831" v="974"/>
        <pc:sldMkLst>
          <pc:docMk/>
          <pc:sldMk cId="2447448299" sldId="839"/>
        </pc:sldMkLst>
        <pc:spChg chg="mod">
          <ac:chgData name="Tatyana Karpenko Seccombe" userId="c877f18a317ce1ec" providerId="LiveId" clId="{373D6CDF-653D-4CCB-AB8B-159145F47EA8}" dt="2021-11-17T20:14:08.796" v="517" actId="5793"/>
          <ac:spMkLst>
            <pc:docMk/>
            <pc:sldMk cId="2447448299" sldId="839"/>
            <ac:spMk id="5" creationId="{EACDC971-6805-4792-8C6E-036BBC364F29}"/>
          </ac:spMkLst>
        </pc:spChg>
        <pc:spChg chg="add del mod">
          <ac:chgData name="Tatyana Karpenko Seccombe" userId="c877f18a317ce1ec" providerId="LiveId" clId="{373D6CDF-653D-4CCB-AB8B-159145F47EA8}" dt="2021-11-18T18:23:32.672" v="948" actId="478"/>
          <ac:spMkLst>
            <pc:docMk/>
            <pc:sldMk cId="2447448299" sldId="839"/>
            <ac:spMk id="9" creationId="{E1945F51-FB3D-4E09-AC5D-33FFFD592331}"/>
          </ac:spMkLst>
        </pc:spChg>
        <pc:spChg chg="add mod">
          <ac:chgData name="Tatyana Karpenko Seccombe" userId="c877f18a317ce1ec" providerId="LiveId" clId="{373D6CDF-653D-4CCB-AB8B-159145F47EA8}" dt="2021-11-18T18:27:50.590" v="971" actId="14100"/>
          <ac:spMkLst>
            <pc:docMk/>
            <pc:sldMk cId="2447448299" sldId="839"/>
            <ac:spMk id="13" creationId="{7669A775-B068-48A8-B25F-E876EDF43975}"/>
          </ac:spMkLst>
        </pc:spChg>
        <pc:picChg chg="add del mod">
          <ac:chgData name="Tatyana Karpenko Seccombe" userId="c877f18a317ce1ec" providerId="LiveId" clId="{373D6CDF-653D-4CCB-AB8B-159145F47EA8}" dt="2021-11-18T18:24:50.828" v="950" actId="21"/>
          <ac:picMkLst>
            <pc:docMk/>
            <pc:sldMk cId="2447448299" sldId="839"/>
            <ac:picMk id="4" creationId="{8E281375-828D-4498-A3AB-48F995205A8C}"/>
          </ac:picMkLst>
        </pc:picChg>
        <pc:picChg chg="add mod">
          <ac:chgData name="Tatyana Karpenko Seccombe" userId="c877f18a317ce1ec" providerId="LiveId" clId="{373D6CDF-653D-4CCB-AB8B-159145F47EA8}" dt="2021-11-18T18:25:22.262" v="954" actId="14100"/>
          <ac:picMkLst>
            <pc:docMk/>
            <pc:sldMk cId="2447448299" sldId="839"/>
            <ac:picMk id="10" creationId="{79CF37E7-8F81-4996-8498-C51878A1AC87}"/>
          </ac:picMkLst>
        </pc:picChg>
        <pc:picChg chg="add del">
          <ac:chgData name="Tatyana Karpenko Seccombe" userId="c877f18a317ce1ec" providerId="LiveId" clId="{373D6CDF-653D-4CCB-AB8B-159145F47EA8}" dt="2021-11-18T18:26:12.752" v="959" actId="22"/>
          <ac:picMkLst>
            <pc:docMk/>
            <pc:sldMk cId="2447448299" sldId="839"/>
            <ac:picMk id="12" creationId="{A86DF00E-CD2D-4A72-A7AB-334394504466}"/>
          </ac:picMkLst>
        </pc:picChg>
        <pc:picChg chg="add mod">
          <ac:chgData name="Tatyana Karpenko Seccombe" userId="c877f18a317ce1ec" providerId="LiveId" clId="{373D6CDF-653D-4CCB-AB8B-159145F47EA8}" dt="2021-11-18T18:27:31.775" v="967" actId="1076"/>
          <ac:picMkLst>
            <pc:docMk/>
            <pc:sldMk cId="2447448299" sldId="839"/>
            <ac:picMk id="15" creationId="{A69E449C-FA6D-40D9-9926-95C62524BED2}"/>
          </ac:picMkLst>
        </pc:picChg>
      </pc:sldChg>
      <pc:sldChg chg="addSp delSp modSp del mod">
        <pc:chgData name="Tatyana Karpenko Seccombe" userId="c877f18a317ce1ec" providerId="LiveId" clId="{373D6CDF-653D-4CCB-AB8B-159145F47EA8}" dt="2021-11-18T10:37:06.661" v="720" actId="47"/>
        <pc:sldMkLst>
          <pc:docMk/>
          <pc:sldMk cId="2324683824" sldId="844"/>
        </pc:sldMkLst>
        <pc:spChg chg="del mod">
          <ac:chgData name="Tatyana Karpenko Seccombe" userId="c877f18a317ce1ec" providerId="LiveId" clId="{373D6CDF-653D-4CCB-AB8B-159145F47EA8}" dt="2021-11-18T10:36:13.823" v="713" actId="21"/>
          <ac:spMkLst>
            <pc:docMk/>
            <pc:sldMk cId="2324683824" sldId="844"/>
            <ac:spMk id="3" creationId="{87978372-A45C-4A6A-8BF4-04DCA2F9D5A9}"/>
          </ac:spMkLst>
        </pc:spChg>
        <pc:spChg chg="add mod">
          <ac:chgData name="Tatyana Karpenko Seccombe" userId="c877f18a317ce1ec" providerId="LiveId" clId="{373D6CDF-653D-4CCB-AB8B-159145F47EA8}" dt="2021-11-18T10:36:13.823" v="713" actId="21"/>
          <ac:spMkLst>
            <pc:docMk/>
            <pc:sldMk cId="2324683824" sldId="844"/>
            <ac:spMk id="5" creationId="{F691EDD0-5FAE-46EF-885F-092DE411D4A2}"/>
          </ac:spMkLst>
        </pc:spChg>
      </pc:sldChg>
      <pc:sldChg chg="delSp modSp add mod delAnim modShow">
        <pc:chgData name="Tatyana Karpenko Seccombe" userId="c877f18a317ce1ec" providerId="LiveId" clId="{373D6CDF-653D-4CCB-AB8B-159145F47EA8}" dt="2021-11-18T10:27:43.958" v="708"/>
        <pc:sldMkLst>
          <pc:docMk/>
          <pc:sldMk cId="350192010" sldId="847"/>
        </pc:sldMkLst>
        <pc:spChg chg="mod">
          <ac:chgData name="Tatyana Karpenko Seccombe" userId="c877f18a317ce1ec" providerId="LiveId" clId="{373D6CDF-653D-4CCB-AB8B-159145F47EA8}" dt="2021-11-18T10:27:43.958" v="708"/>
          <ac:spMkLst>
            <pc:docMk/>
            <pc:sldMk cId="350192010" sldId="847"/>
            <ac:spMk id="2" creationId="{7F29B28D-7765-4774-9020-7270A8C4658E}"/>
          </ac:spMkLst>
        </pc:spChg>
        <pc:spChg chg="mod">
          <ac:chgData name="Tatyana Karpenko Seccombe" userId="c877f18a317ce1ec" providerId="LiveId" clId="{373D6CDF-653D-4CCB-AB8B-159145F47EA8}" dt="2021-11-18T10:27:16.984" v="703" actId="14100"/>
          <ac:spMkLst>
            <pc:docMk/>
            <pc:sldMk cId="350192010" sldId="847"/>
            <ac:spMk id="10" creationId="{821E9F9D-34B5-48D6-A9E9-7A5B58A40E31}"/>
          </ac:spMkLst>
        </pc:spChg>
        <pc:spChg chg="mod">
          <ac:chgData name="Tatyana Karpenko Seccombe" userId="c877f18a317ce1ec" providerId="LiveId" clId="{373D6CDF-653D-4CCB-AB8B-159145F47EA8}" dt="2021-11-18T10:27:10.664" v="701" actId="1076"/>
          <ac:spMkLst>
            <pc:docMk/>
            <pc:sldMk cId="350192010" sldId="847"/>
            <ac:spMk id="11" creationId="{F661BDD3-096A-4AE5-B45C-892ECAB22935}"/>
          </ac:spMkLst>
        </pc:spChg>
        <pc:spChg chg="mod">
          <ac:chgData name="Tatyana Karpenko Seccombe" userId="c877f18a317ce1ec" providerId="LiveId" clId="{373D6CDF-653D-4CCB-AB8B-159145F47EA8}" dt="2021-11-18T10:27:20.825" v="704" actId="1076"/>
          <ac:spMkLst>
            <pc:docMk/>
            <pc:sldMk cId="350192010" sldId="847"/>
            <ac:spMk id="12" creationId="{8783142F-A1F0-4283-8D24-82CF6D404607}"/>
          </ac:spMkLst>
        </pc:spChg>
        <pc:spChg chg="mod">
          <ac:chgData name="Tatyana Karpenko Seccombe" userId="c877f18a317ce1ec" providerId="LiveId" clId="{373D6CDF-653D-4CCB-AB8B-159145F47EA8}" dt="2021-11-18T10:27:04.041" v="699" actId="1076"/>
          <ac:spMkLst>
            <pc:docMk/>
            <pc:sldMk cId="350192010" sldId="847"/>
            <ac:spMk id="13" creationId="{D7E850E7-7BD4-4C41-86CB-59E902F6D064}"/>
          </ac:spMkLst>
        </pc:spChg>
        <pc:spChg chg="mod">
          <ac:chgData name="Tatyana Karpenko Seccombe" userId="c877f18a317ce1ec" providerId="LiveId" clId="{373D6CDF-653D-4CCB-AB8B-159145F47EA8}" dt="2021-11-18T10:26:44.841" v="696" actId="1076"/>
          <ac:spMkLst>
            <pc:docMk/>
            <pc:sldMk cId="350192010" sldId="847"/>
            <ac:spMk id="14" creationId="{A21605B5-CB04-452F-B460-8D54CA8168DD}"/>
          </ac:spMkLst>
        </pc:spChg>
        <pc:spChg chg="mod">
          <ac:chgData name="Tatyana Karpenko Seccombe" userId="c877f18a317ce1ec" providerId="LiveId" clId="{373D6CDF-653D-4CCB-AB8B-159145F47EA8}" dt="2021-11-18T10:26:47.345" v="697" actId="1076"/>
          <ac:spMkLst>
            <pc:docMk/>
            <pc:sldMk cId="350192010" sldId="847"/>
            <ac:spMk id="15" creationId="{D5DB20FB-A864-47E5-ADB2-73977F4E7B74}"/>
          </ac:spMkLst>
        </pc:spChg>
        <pc:spChg chg="mod">
          <ac:chgData name="Tatyana Karpenko Seccombe" userId="c877f18a317ce1ec" providerId="LiveId" clId="{373D6CDF-653D-4CCB-AB8B-159145F47EA8}" dt="2021-11-18T10:26:41.865" v="695" actId="1076"/>
          <ac:spMkLst>
            <pc:docMk/>
            <pc:sldMk cId="350192010" sldId="847"/>
            <ac:spMk id="16" creationId="{5FA7EA95-3DC1-4DA7-806B-1A778E89C7B6}"/>
          </ac:spMkLst>
        </pc:spChg>
        <pc:spChg chg="del mod">
          <ac:chgData name="Tatyana Karpenko Seccombe" userId="c877f18a317ce1ec" providerId="LiveId" clId="{373D6CDF-653D-4CCB-AB8B-159145F47EA8}" dt="2021-11-18T10:24:43.850" v="672" actId="478"/>
          <ac:spMkLst>
            <pc:docMk/>
            <pc:sldMk cId="350192010" sldId="847"/>
            <ac:spMk id="22" creationId="{8E5CBD11-AB28-42F3-8E45-716EB3FC0EB5}"/>
          </ac:spMkLst>
        </pc:spChg>
        <pc:picChg chg="mod">
          <ac:chgData name="Tatyana Karpenko Seccombe" userId="c877f18a317ce1ec" providerId="LiveId" clId="{373D6CDF-653D-4CCB-AB8B-159145F47EA8}" dt="2021-11-18T10:26:56.049" v="698" actId="1076"/>
          <ac:picMkLst>
            <pc:docMk/>
            <pc:sldMk cId="350192010" sldId="847"/>
            <ac:picMk id="5" creationId="{245F8E53-D5B1-4014-8A29-9E75889DA566}"/>
          </ac:picMkLst>
        </pc:picChg>
        <pc:picChg chg="mod">
          <ac:chgData name="Tatyana Karpenko Seccombe" userId="c877f18a317ce1ec" providerId="LiveId" clId="{373D6CDF-653D-4CCB-AB8B-159145F47EA8}" dt="2021-11-18T10:26:16.760" v="687" actId="1076"/>
          <ac:picMkLst>
            <pc:docMk/>
            <pc:sldMk cId="350192010" sldId="847"/>
            <ac:picMk id="7" creationId="{5E96AF0B-CB48-468C-8506-634E1FCFE262}"/>
          </ac:picMkLst>
        </pc:picChg>
        <pc:picChg chg="mod">
          <ac:chgData name="Tatyana Karpenko Seccombe" userId="c877f18a317ce1ec" providerId="LiveId" clId="{373D6CDF-653D-4CCB-AB8B-159145F47EA8}" dt="2021-11-18T10:26:38.777" v="694" actId="1076"/>
          <ac:picMkLst>
            <pc:docMk/>
            <pc:sldMk cId="350192010" sldId="847"/>
            <ac:picMk id="9" creationId="{C8C485D7-EA12-4CB0-8F61-F491683F3DAF}"/>
          </ac:picMkLst>
        </pc:picChg>
      </pc:sldChg>
      <pc:sldChg chg="modSp del mod modShow">
        <pc:chgData name="Tatyana Karpenko Seccombe" userId="c877f18a317ce1ec" providerId="LiveId" clId="{373D6CDF-653D-4CCB-AB8B-159145F47EA8}" dt="2021-11-18T10:24:26.813" v="669" actId="2696"/>
        <pc:sldMkLst>
          <pc:docMk/>
          <pc:sldMk cId="3447985422" sldId="847"/>
        </pc:sldMkLst>
        <pc:spChg chg="mod">
          <ac:chgData name="Tatyana Karpenko Seccombe" userId="c877f18a317ce1ec" providerId="LiveId" clId="{373D6CDF-653D-4CCB-AB8B-159145F47EA8}" dt="2021-11-17T20:15:43.771" v="531" actId="14100"/>
          <ac:spMkLst>
            <pc:docMk/>
            <pc:sldMk cId="3447985422" sldId="847"/>
            <ac:spMk id="10" creationId="{821E9F9D-34B5-48D6-A9E9-7A5B58A40E31}"/>
          </ac:spMkLst>
        </pc:spChg>
      </pc:sldChg>
      <pc:sldChg chg="delSp modSp mod">
        <pc:chgData name="Tatyana Karpenko Seccombe" userId="c877f18a317ce1ec" providerId="LiveId" clId="{373D6CDF-653D-4CCB-AB8B-159145F47EA8}" dt="2021-11-18T10:28:02.683" v="710" actId="1076"/>
        <pc:sldMkLst>
          <pc:docMk/>
          <pc:sldMk cId="3596718326" sldId="848"/>
        </pc:sldMkLst>
        <pc:spChg chg="mod">
          <ac:chgData name="Tatyana Karpenko Seccombe" userId="c877f18a317ce1ec" providerId="LiveId" clId="{373D6CDF-653D-4CCB-AB8B-159145F47EA8}" dt="2021-11-18T10:28:02.683" v="710" actId="1076"/>
          <ac:spMkLst>
            <pc:docMk/>
            <pc:sldMk cId="3596718326" sldId="848"/>
            <ac:spMk id="3" creationId="{E64EF2C3-BF69-4D92-B35B-290A6CCC253D}"/>
          </ac:spMkLst>
        </pc:spChg>
        <pc:picChg chg="del">
          <ac:chgData name="Tatyana Karpenko Seccombe" userId="c877f18a317ce1ec" providerId="LiveId" clId="{373D6CDF-653D-4CCB-AB8B-159145F47EA8}" dt="2021-11-18T10:27:56.753" v="709" actId="478"/>
          <ac:picMkLst>
            <pc:docMk/>
            <pc:sldMk cId="3596718326" sldId="848"/>
            <ac:picMk id="6" creationId="{74F02837-65CD-4C1A-A3CF-D6B918A77A09}"/>
          </ac:picMkLst>
        </pc:picChg>
      </pc:sldChg>
      <pc:sldChg chg="modSp mod">
        <pc:chgData name="Tatyana Karpenko Seccombe" userId="c877f18a317ce1ec" providerId="LiveId" clId="{373D6CDF-653D-4CCB-AB8B-159145F47EA8}" dt="2021-11-17T20:15:22.380" v="530" actId="1076"/>
        <pc:sldMkLst>
          <pc:docMk/>
          <pc:sldMk cId="1050148929" sldId="849"/>
        </pc:sldMkLst>
        <pc:spChg chg="mod">
          <ac:chgData name="Tatyana Karpenko Seccombe" userId="c877f18a317ce1ec" providerId="LiveId" clId="{373D6CDF-653D-4CCB-AB8B-159145F47EA8}" dt="2021-11-17T20:14:54.659" v="525" actId="14100"/>
          <ac:spMkLst>
            <pc:docMk/>
            <pc:sldMk cId="1050148929" sldId="849"/>
            <ac:spMk id="2" creationId="{B4B8E025-BD95-4E7B-BF18-06E2DBB4AE4E}"/>
          </ac:spMkLst>
        </pc:spChg>
        <pc:spChg chg="mod">
          <ac:chgData name="Tatyana Karpenko Seccombe" userId="c877f18a317ce1ec" providerId="LiveId" clId="{373D6CDF-653D-4CCB-AB8B-159145F47EA8}" dt="2021-11-17T20:15:00.427" v="526" actId="1076"/>
          <ac:spMkLst>
            <pc:docMk/>
            <pc:sldMk cId="1050148929" sldId="849"/>
            <ac:spMk id="6" creationId="{F42EEF12-8935-491F-90D5-1F487FD1DBCC}"/>
          </ac:spMkLst>
        </pc:spChg>
        <pc:picChg chg="mod">
          <ac:chgData name="Tatyana Karpenko Seccombe" userId="c877f18a317ce1ec" providerId="LiveId" clId="{373D6CDF-653D-4CCB-AB8B-159145F47EA8}" dt="2021-11-17T20:15:22.380" v="530" actId="1076"/>
          <ac:picMkLst>
            <pc:docMk/>
            <pc:sldMk cId="1050148929" sldId="849"/>
            <ac:picMk id="5" creationId="{4B012EDA-71D9-49BE-99E5-3F1ED69C578F}"/>
          </ac:picMkLst>
        </pc:picChg>
      </pc:sldChg>
      <pc:sldChg chg="modSp mod">
        <pc:chgData name="Tatyana Karpenko Seccombe" userId="c877f18a317ce1ec" providerId="LiveId" clId="{373D6CDF-653D-4CCB-AB8B-159145F47EA8}" dt="2021-11-18T10:45:20.200" v="763" actId="20577"/>
        <pc:sldMkLst>
          <pc:docMk/>
          <pc:sldMk cId="1057243186" sldId="851"/>
        </pc:sldMkLst>
        <pc:spChg chg="mod">
          <ac:chgData name="Tatyana Karpenko Seccombe" userId="c877f18a317ce1ec" providerId="LiveId" clId="{373D6CDF-653D-4CCB-AB8B-159145F47EA8}" dt="2021-11-18T10:45:20.200" v="763" actId="20577"/>
          <ac:spMkLst>
            <pc:docMk/>
            <pc:sldMk cId="1057243186" sldId="851"/>
            <ac:spMk id="2" creationId="{641AEAC6-FB78-4263-8B54-B0B34B059F10}"/>
          </ac:spMkLst>
        </pc:spChg>
      </pc:sldChg>
      <pc:sldChg chg="addSp modSp mod modAnim">
        <pc:chgData name="Tatyana Karpenko Seccombe" userId="c877f18a317ce1ec" providerId="LiveId" clId="{373D6CDF-653D-4CCB-AB8B-159145F47EA8}" dt="2021-11-18T10:08:47.113" v="665" actId="14100"/>
        <pc:sldMkLst>
          <pc:docMk/>
          <pc:sldMk cId="4019877047" sldId="858"/>
        </pc:sldMkLst>
        <pc:spChg chg="add mod">
          <ac:chgData name="Tatyana Karpenko Seccombe" userId="c877f18a317ce1ec" providerId="LiveId" clId="{373D6CDF-653D-4CCB-AB8B-159145F47EA8}" dt="2021-11-18T10:08:47.113" v="665" actId="14100"/>
          <ac:spMkLst>
            <pc:docMk/>
            <pc:sldMk cId="4019877047" sldId="858"/>
            <ac:spMk id="7" creationId="{955B4D0E-8898-4586-9E58-F19EC99436EE}"/>
          </ac:spMkLst>
        </pc:spChg>
      </pc:sldChg>
      <pc:sldChg chg="modSp mod">
        <pc:chgData name="Tatyana Karpenko Seccombe" userId="c877f18a317ce1ec" providerId="LiveId" clId="{373D6CDF-653D-4CCB-AB8B-159145F47EA8}" dt="2021-11-19T09:29:55.075" v="1061" actId="20578"/>
        <pc:sldMkLst>
          <pc:docMk/>
          <pc:sldMk cId="2537021273" sldId="861"/>
        </pc:sldMkLst>
        <pc:spChg chg="mod">
          <ac:chgData name="Tatyana Karpenko Seccombe" userId="c877f18a317ce1ec" providerId="LiveId" clId="{373D6CDF-653D-4CCB-AB8B-159145F47EA8}" dt="2021-11-19T09:29:55.075" v="1061" actId="20578"/>
          <ac:spMkLst>
            <pc:docMk/>
            <pc:sldMk cId="2537021273" sldId="861"/>
            <ac:spMk id="13" creationId="{09311009-8A06-4764-A6A8-4E03C8248BE8}"/>
          </ac:spMkLst>
        </pc:spChg>
      </pc:sldChg>
      <pc:sldChg chg="addSp delSp modSp mod ord delAnim modAnim">
        <pc:chgData name="Tatyana Karpenko Seccombe" userId="c877f18a317ce1ec" providerId="LiveId" clId="{373D6CDF-653D-4CCB-AB8B-159145F47EA8}" dt="2021-11-18T09:43:26.475" v="659"/>
        <pc:sldMkLst>
          <pc:docMk/>
          <pc:sldMk cId="3939580503" sldId="887"/>
        </pc:sldMkLst>
        <pc:spChg chg="mod">
          <ac:chgData name="Tatyana Karpenko Seccombe" userId="c877f18a317ce1ec" providerId="LiveId" clId="{373D6CDF-653D-4CCB-AB8B-159145F47EA8}" dt="2021-11-17T21:03:21.712" v="655" actId="207"/>
          <ac:spMkLst>
            <pc:docMk/>
            <pc:sldMk cId="3939580503" sldId="887"/>
            <ac:spMk id="2" creationId="{5ACE98A6-8305-45AB-BD87-E4A5E2F1BF7C}"/>
          </ac:spMkLst>
        </pc:spChg>
        <pc:spChg chg="del mod">
          <ac:chgData name="Tatyana Karpenko Seccombe" userId="c877f18a317ce1ec" providerId="LiveId" clId="{373D6CDF-653D-4CCB-AB8B-159145F47EA8}" dt="2021-11-17T18:19:35.063" v="357" actId="478"/>
          <ac:spMkLst>
            <pc:docMk/>
            <pc:sldMk cId="3939580503" sldId="887"/>
            <ac:spMk id="6" creationId="{BBB6441A-EF82-4D33-BF11-7ADFC2AF7CA9}"/>
          </ac:spMkLst>
        </pc:spChg>
        <pc:spChg chg="add mod">
          <ac:chgData name="Tatyana Karpenko Seccombe" userId="c877f18a317ce1ec" providerId="LiveId" clId="{373D6CDF-653D-4CCB-AB8B-159145F47EA8}" dt="2021-11-17T18:20:00.781" v="365" actId="14100"/>
          <ac:spMkLst>
            <pc:docMk/>
            <pc:sldMk cId="3939580503" sldId="887"/>
            <ac:spMk id="7" creationId="{27019648-7A24-4861-9C64-8DF641F6AFCB}"/>
          </ac:spMkLst>
        </pc:spChg>
      </pc:sldChg>
      <pc:sldChg chg="modSp mod">
        <pc:chgData name="Tatyana Karpenko Seccombe" userId="c877f18a317ce1ec" providerId="LiveId" clId="{373D6CDF-653D-4CCB-AB8B-159145F47EA8}" dt="2021-11-17T17:30:05.271" v="12" actId="255"/>
        <pc:sldMkLst>
          <pc:docMk/>
          <pc:sldMk cId="221171637" sldId="889"/>
        </pc:sldMkLst>
        <pc:spChg chg="mod">
          <ac:chgData name="Tatyana Karpenko Seccombe" userId="c877f18a317ce1ec" providerId="LiveId" clId="{373D6CDF-653D-4CCB-AB8B-159145F47EA8}" dt="2021-11-17T17:30:05.271" v="12" actId="255"/>
          <ac:spMkLst>
            <pc:docMk/>
            <pc:sldMk cId="221171637" sldId="889"/>
            <ac:spMk id="3" creationId="{3CAFFEF1-3571-4F1F-8B3A-190642A5CAE2}"/>
          </ac:spMkLst>
        </pc:spChg>
      </pc:sldChg>
      <pc:sldChg chg="addSp delSp modSp mod delAnim modAnim">
        <pc:chgData name="Tatyana Karpenko Seccombe" userId="c877f18a317ce1ec" providerId="LiveId" clId="{373D6CDF-653D-4CCB-AB8B-159145F47EA8}" dt="2021-11-17T18:47:07.805" v="483" actId="14100"/>
        <pc:sldMkLst>
          <pc:docMk/>
          <pc:sldMk cId="2252841422" sldId="890"/>
        </pc:sldMkLst>
        <pc:spChg chg="add del mod">
          <ac:chgData name="Tatyana Karpenko Seccombe" userId="c877f18a317ce1ec" providerId="LiveId" clId="{373D6CDF-653D-4CCB-AB8B-159145F47EA8}" dt="2021-11-17T17:53:37.137" v="101" actId="478"/>
          <ac:spMkLst>
            <pc:docMk/>
            <pc:sldMk cId="2252841422" sldId="890"/>
            <ac:spMk id="4" creationId="{9D464BC1-C282-4AF3-AB53-70D284FDBD05}"/>
          </ac:spMkLst>
        </pc:spChg>
        <pc:spChg chg="add mod">
          <ac:chgData name="Tatyana Karpenko Seccombe" userId="c877f18a317ce1ec" providerId="LiveId" clId="{373D6CDF-653D-4CCB-AB8B-159145F47EA8}" dt="2021-11-17T18:47:07.805" v="483" actId="14100"/>
          <ac:spMkLst>
            <pc:docMk/>
            <pc:sldMk cId="2252841422" sldId="890"/>
            <ac:spMk id="6" creationId="{EA119992-6F53-46BF-954E-A3FF751BE118}"/>
          </ac:spMkLst>
        </pc:spChg>
        <pc:spChg chg="del mod">
          <ac:chgData name="Tatyana Karpenko Seccombe" userId="c877f18a317ce1ec" providerId="LiveId" clId="{373D6CDF-653D-4CCB-AB8B-159145F47EA8}" dt="2021-11-17T17:53:39.150" v="102" actId="478"/>
          <ac:spMkLst>
            <pc:docMk/>
            <pc:sldMk cId="2252841422" sldId="890"/>
            <ac:spMk id="7" creationId="{61140E85-F11C-4437-AC9F-4BC3C1914C4E}"/>
          </ac:spMkLst>
        </pc:spChg>
        <pc:picChg chg="add del">
          <ac:chgData name="Tatyana Karpenko Seccombe" userId="c877f18a317ce1ec" providerId="LiveId" clId="{373D6CDF-653D-4CCB-AB8B-159145F47EA8}" dt="2021-11-17T17:53:37.137" v="101" actId="478"/>
          <ac:picMkLst>
            <pc:docMk/>
            <pc:sldMk cId="2252841422" sldId="890"/>
            <ac:picMk id="5" creationId="{9C9AA8C2-A995-4DCA-9C63-569FF39EDED9}"/>
          </ac:picMkLst>
        </pc:picChg>
      </pc:sldChg>
      <pc:sldChg chg="modAnim">
        <pc:chgData name="Tatyana Karpenko Seccombe" userId="c877f18a317ce1ec" providerId="LiveId" clId="{373D6CDF-653D-4CCB-AB8B-159145F47EA8}" dt="2021-11-18T10:05:26.282" v="661"/>
        <pc:sldMkLst>
          <pc:docMk/>
          <pc:sldMk cId="3471456584" sldId="892"/>
        </pc:sldMkLst>
      </pc:sldChg>
      <pc:sldChg chg="del mod modShow">
        <pc:chgData name="Tatyana Karpenko Seccombe" userId="c877f18a317ce1ec" providerId="LiveId" clId="{373D6CDF-653D-4CCB-AB8B-159145F47EA8}" dt="2021-11-18T10:37:15.330" v="721" actId="47"/>
        <pc:sldMkLst>
          <pc:docMk/>
          <pc:sldMk cId="2804997782" sldId="893"/>
        </pc:sldMkLst>
      </pc:sldChg>
      <pc:sldChg chg="modSp mod">
        <pc:chgData name="Tatyana Karpenko Seccombe" userId="c877f18a317ce1ec" providerId="LiveId" clId="{373D6CDF-653D-4CCB-AB8B-159145F47EA8}" dt="2021-11-18T10:57:05.008" v="777" actId="14100"/>
        <pc:sldMkLst>
          <pc:docMk/>
          <pc:sldMk cId="1229906931" sldId="896"/>
        </pc:sldMkLst>
        <pc:spChg chg="mod">
          <ac:chgData name="Tatyana Karpenko Seccombe" userId="c877f18a317ce1ec" providerId="LiveId" clId="{373D6CDF-653D-4CCB-AB8B-159145F47EA8}" dt="2021-11-18T10:57:05.008" v="777" actId="14100"/>
          <ac:spMkLst>
            <pc:docMk/>
            <pc:sldMk cId="1229906931" sldId="896"/>
            <ac:spMk id="17" creationId="{D1502A28-3C07-4672-A006-486FCE66AA8E}"/>
          </ac:spMkLst>
        </pc:spChg>
        <pc:picChg chg="mod">
          <ac:chgData name="Tatyana Karpenko Seccombe" userId="c877f18a317ce1ec" providerId="LiveId" clId="{373D6CDF-653D-4CCB-AB8B-159145F47EA8}" dt="2021-11-17T18:06:52.809" v="231" actId="1582"/>
          <ac:picMkLst>
            <pc:docMk/>
            <pc:sldMk cId="1229906931" sldId="896"/>
            <ac:picMk id="13" creationId="{163CC9B3-804B-457F-A9A1-025E15C8B259}"/>
          </ac:picMkLst>
        </pc:picChg>
      </pc:sldChg>
      <pc:sldChg chg="addSp delSp modSp del mod addAnim delAnim modAnim modShow">
        <pc:chgData name="Tatyana Karpenko Seccombe" userId="c877f18a317ce1ec" providerId="LiveId" clId="{373D6CDF-653D-4CCB-AB8B-159145F47EA8}" dt="2021-11-18T19:48:47.595" v="976" actId="47"/>
        <pc:sldMkLst>
          <pc:docMk/>
          <pc:sldMk cId="2694508457" sldId="897"/>
        </pc:sldMkLst>
        <pc:spChg chg="mod">
          <ac:chgData name="Tatyana Karpenko Seccombe" userId="c877f18a317ce1ec" providerId="LiveId" clId="{373D6CDF-653D-4CCB-AB8B-159145F47EA8}" dt="2021-11-17T18:27:15.693" v="415" actId="1076"/>
          <ac:spMkLst>
            <pc:docMk/>
            <pc:sldMk cId="2694508457" sldId="897"/>
            <ac:spMk id="7" creationId="{8C5AD23C-1E01-4047-9017-E73484F1713B}"/>
          </ac:spMkLst>
        </pc:spChg>
        <pc:spChg chg="mod">
          <ac:chgData name="Tatyana Karpenko Seccombe" userId="c877f18a317ce1ec" providerId="LiveId" clId="{373D6CDF-653D-4CCB-AB8B-159145F47EA8}" dt="2021-11-17T18:27:19.765" v="416" actId="1076"/>
          <ac:spMkLst>
            <pc:docMk/>
            <pc:sldMk cId="2694508457" sldId="897"/>
            <ac:spMk id="8" creationId="{11B0ADEB-ADB3-4092-B943-FD3953EE7D1F}"/>
          </ac:spMkLst>
        </pc:spChg>
        <pc:spChg chg="add del mod">
          <ac:chgData name="Tatyana Karpenko Seccombe" userId="c877f18a317ce1ec" providerId="LiveId" clId="{373D6CDF-653D-4CCB-AB8B-159145F47EA8}" dt="2021-11-17T18:23:27.286" v="395" actId="478"/>
          <ac:spMkLst>
            <pc:docMk/>
            <pc:sldMk cId="2694508457" sldId="897"/>
            <ac:spMk id="11" creationId="{441E975F-3879-45BC-B0BB-18D8CD2BEA90}"/>
          </ac:spMkLst>
        </pc:spChg>
        <pc:graphicFrameChg chg="add del mod">
          <ac:chgData name="Tatyana Karpenko Seccombe" userId="c877f18a317ce1ec" providerId="LiveId" clId="{373D6CDF-653D-4CCB-AB8B-159145F47EA8}" dt="2021-11-17T18:25:40.104" v="406"/>
          <ac:graphicFrameMkLst>
            <pc:docMk/>
            <pc:sldMk cId="2694508457" sldId="897"/>
            <ac:graphicFrameMk id="3" creationId="{33474E79-263A-4251-9DD1-85DF3E418376}"/>
          </ac:graphicFrameMkLst>
        </pc:graphicFrameChg>
        <pc:graphicFrameChg chg="del mod modGraphic">
          <ac:chgData name="Tatyana Karpenko Seccombe" userId="c877f18a317ce1ec" providerId="LiveId" clId="{373D6CDF-653D-4CCB-AB8B-159145F47EA8}" dt="2021-11-17T18:23:32.918" v="397" actId="478"/>
          <ac:graphicFrameMkLst>
            <pc:docMk/>
            <pc:sldMk cId="2694508457" sldId="897"/>
            <ac:graphicFrameMk id="10" creationId="{24F936E4-9B6D-47B4-99D6-17D250963EB8}"/>
          </ac:graphicFrameMkLst>
        </pc:graphicFrameChg>
        <pc:graphicFrameChg chg="add del mod ord modGraphic">
          <ac:chgData name="Tatyana Karpenko Seccombe" userId="c877f18a317ce1ec" providerId="LiveId" clId="{373D6CDF-653D-4CCB-AB8B-159145F47EA8}" dt="2021-11-17T18:27:09.455" v="413" actId="478"/>
          <ac:graphicFrameMkLst>
            <pc:docMk/>
            <pc:sldMk cId="2694508457" sldId="897"/>
            <ac:graphicFrameMk id="12" creationId="{1E3F0224-EC23-4458-97A1-AAAC25A4AF4C}"/>
          </ac:graphicFrameMkLst>
        </pc:graphicFrameChg>
        <pc:picChg chg="mod">
          <ac:chgData name="Tatyana Karpenko Seccombe" userId="c877f18a317ce1ec" providerId="LiveId" clId="{373D6CDF-653D-4CCB-AB8B-159145F47EA8}" dt="2021-11-17T18:26:33.485" v="409" actId="14100"/>
          <ac:picMkLst>
            <pc:docMk/>
            <pc:sldMk cId="2694508457" sldId="897"/>
            <ac:picMk id="5" creationId="{E4400692-4D40-4912-A9E5-94186C9DE8DD}"/>
          </ac:picMkLst>
        </pc:picChg>
        <pc:picChg chg="add mod">
          <ac:chgData name="Tatyana Karpenko Seccombe" userId="c877f18a317ce1ec" providerId="LiveId" clId="{373D6CDF-653D-4CCB-AB8B-159145F47EA8}" dt="2021-11-17T18:27:38.963" v="418" actId="1582"/>
          <ac:picMkLst>
            <pc:docMk/>
            <pc:sldMk cId="2694508457" sldId="897"/>
            <ac:picMk id="6" creationId="{B70AF539-0BD7-47C0-AB12-CCBA3BB7C2F0}"/>
          </ac:picMkLst>
        </pc:picChg>
      </pc:sldChg>
      <pc:sldChg chg="addSp delSp modSp mod delAnim modAnim">
        <pc:chgData name="Tatyana Karpenko Seccombe" userId="c877f18a317ce1ec" providerId="LiveId" clId="{373D6CDF-653D-4CCB-AB8B-159145F47EA8}" dt="2021-11-19T09:42:25.428" v="1122" actId="1076"/>
        <pc:sldMkLst>
          <pc:docMk/>
          <pc:sldMk cId="4227069823" sldId="901"/>
        </pc:sldMkLst>
        <pc:spChg chg="mod">
          <ac:chgData name="Tatyana Karpenko Seccombe" userId="c877f18a317ce1ec" providerId="LiveId" clId="{373D6CDF-653D-4CCB-AB8B-159145F47EA8}" dt="2021-11-18T10:45:32.728" v="771" actId="14100"/>
          <ac:spMkLst>
            <pc:docMk/>
            <pc:sldMk cId="4227069823" sldId="901"/>
            <ac:spMk id="8" creationId="{542E1711-9309-4B2E-ACF4-DAD8958E5CCB}"/>
          </ac:spMkLst>
        </pc:spChg>
        <pc:spChg chg="add mod ord">
          <ac:chgData name="Tatyana Karpenko Seccombe" userId="c877f18a317ce1ec" providerId="LiveId" clId="{373D6CDF-653D-4CCB-AB8B-159145F47EA8}" dt="2021-11-19T09:42:25.428" v="1122" actId="1076"/>
          <ac:spMkLst>
            <pc:docMk/>
            <pc:sldMk cId="4227069823" sldId="901"/>
            <ac:spMk id="9" creationId="{CE0D2652-844B-404F-831F-F97F89087789}"/>
          </ac:spMkLst>
        </pc:spChg>
        <pc:spChg chg="ord">
          <ac:chgData name="Tatyana Karpenko Seccombe" userId="c877f18a317ce1ec" providerId="LiveId" clId="{373D6CDF-653D-4CCB-AB8B-159145F47EA8}" dt="2021-11-19T09:34:40.911" v="1082" actId="166"/>
          <ac:spMkLst>
            <pc:docMk/>
            <pc:sldMk cId="4227069823" sldId="901"/>
            <ac:spMk id="12" creationId="{D17A2DDA-7EB1-4C01-956A-75391410C939}"/>
          </ac:spMkLst>
        </pc:spChg>
        <pc:spChg chg="mod ord">
          <ac:chgData name="Tatyana Karpenko Seccombe" userId="c877f18a317ce1ec" providerId="LiveId" clId="{373D6CDF-653D-4CCB-AB8B-159145F47EA8}" dt="2021-11-19T09:40:26.859" v="1109" actId="14100"/>
          <ac:spMkLst>
            <pc:docMk/>
            <pc:sldMk cId="4227069823" sldId="901"/>
            <ac:spMk id="14" creationId="{B238F9A4-FD67-47BF-88E0-DF246E391539}"/>
          </ac:spMkLst>
        </pc:spChg>
        <pc:picChg chg="add del mod">
          <ac:chgData name="Tatyana Karpenko Seccombe" userId="c877f18a317ce1ec" providerId="LiveId" clId="{373D6CDF-653D-4CCB-AB8B-159145F47EA8}" dt="2021-11-19T09:34:52.429" v="1084" actId="478"/>
          <ac:picMkLst>
            <pc:docMk/>
            <pc:sldMk cId="4227069823" sldId="901"/>
            <ac:picMk id="3" creationId="{69F09622-5068-475E-A1D1-3DB59AF81961}"/>
          </ac:picMkLst>
        </pc:picChg>
        <pc:picChg chg="add mod">
          <ac:chgData name="Tatyana Karpenko Seccombe" userId="c877f18a317ce1ec" providerId="LiveId" clId="{373D6CDF-653D-4CCB-AB8B-159145F47EA8}" dt="2021-11-19T09:37:05.133" v="1091" actId="208"/>
          <ac:picMkLst>
            <pc:docMk/>
            <pc:sldMk cId="4227069823" sldId="901"/>
            <ac:picMk id="5" creationId="{88C20C68-1A23-4E31-89E9-15E8C06D3137}"/>
          </ac:picMkLst>
        </pc:picChg>
        <pc:picChg chg="del">
          <ac:chgData name="Tatyana Karpenko Seccombe" userId="c877f18a317ce1ec" providerId="LiveId" clId="{373D6CDF-653D-4CCB-AB8B-159145F47EA8}" dt="2021-11-19T09:34:19.988" v="1078" actId="478"/>
          <ac:picMkLst>
            <pc:docMk/>
            <pc:sldMk cId="4227069823" sldId="901"/>
            <ac:picMk id="7" creationId="{78491FB8-6BC7-47E0-9BFF-F7D4BB770F79}"/>
          </ac:picMkLst>
        </pc:picChg>
        <pc:picChg chg="add mod">
          <ac:chgData name="Tatyana Karpenko Seccombe" userId="c877f18a317ce1ec" providerId="LiveId" clId="{373D6CDF-653D-4CCB-AB8B-159145F47EA8}" dt="2021-11-19T09:37:18.007" v="1093" actId="1582"/>
          <ac:picMkLst>
            <pc:docMk/>
            <pc:sldMk cId="4227069823" sldId="901"/>
            <ac:picMk id="10" creationId="{7E61DB34-7CB6-43AD-9DFF-732EC0C7800A}"/>
          </ac:picMkLst>
        </pc:picChg>
        <pc:picChg chg="del">
          <ac:chgData name="Tatyana Karpenko Seccombe" userId="c877f18a317ce1ec" providerId="LiveId" clId="{373D6CDF-653D-4CCB-AB8B-159145F47EA8}" dt="2021-11-19T09:34:54.596" v="1085" actId="478"/>
          <ac:picMkLst>
            <pc:docMk/>
            <pc:sldMk cId="4227069823" sldId="901"/>
            <ac:picMk id="11" creationId="{72BF98D5-1FD3-4BBB-AFEB-5EA7FE808487}"/>
          </ac:picMkLst>
        </pc:picChg>
        <pc:picChg chg="add mod ord">
          <ac:chgData name="Tatyana Karpenko Seccombe" userId="c877f18a317ce1ec" providerId="LiveId" clId="{373D6CDF-653D-4CCB-AB8B-159145F47EA8}" dt="2021-11-19T09:41:13.635" v="1115" actId="1076"/>
          <ac:picMkLst>
            <pc:docMk/>
            <pc:sldMk cId="4227069823" sldId="901"/>
            <ac:picMk id="15" creationId="{29084E3C-BCF3-41FA-9915-D607914BA251}"/>
          </ac:picMkLst>
        </pc:picChg>
      </pc:sldChg>
      <pc:sldChg chg="modSp mod">
        <pc:chgData name="Tatyana Karpenko Seccombe" userId="c877f18a317ce1ec" providerId="LiveId" clId="{373D6CDF-653D-4CCB-AB8B-159145F47EA8}" dt="2021-11-17T17:51:26.701" v="90" actId="1076"/>
        <pc:sldMkLst>
          <pc:docMk/>
          <pc:sldMk cId="1870685499" sldId="902"/>
        </pc:sldMkLst>
        <pc:spChg chg="mod">
          <ac:chgData name="Tatyana Karpenko Seccombe" userId="c877f18a317ce1ec" providerId="LiveId" clId="{373D6CDF-653D-4CCB-AB8B-159145F47EA8}" dt="2021-11-17T17:51:26.701" v="90" actId="1076"/>
          <ac:spMkLst>
            <pc:docMk/>
            <pc:sldMk cId="1870685499" sldId="902"/>
            <ac:spMk id="8" creationId="{5FDB4D5D-C7E4-4B77-908A-0378AD0913F9}"/>
          </ac:spMkLst>
        </pc:spChg>
      </pc:sldChg>
      <pc:sldChg chg="modSp del mod">
        <pc:chgData name="Tatyana Karpenko Seccombe" userId="c877f18a317ce1ec" providerId="LiveId" clId="{373D6CDF-653D-4CCB-AB8B-159145F47EA8}" dt="2021-11-17T20:29:46.504" v="625" actId="47"/>
        <pc:sldMkLst>
          <pc:docMk/>
          <pc:sldMk cId="1854608946" sldId="903"/>
        </pc:sldMkLst>
        <pc:spChg chg="mod">
          <ac:chgData name="Tatyana Karpenko Seccombe" userId="c877f18a317ce1ec" providerId="LiveId" clId="{373D6CDF-653D-4CCB-AB8B-159145F47EA8}" dt="2021-11-17T20:27:26.146" v="622" actId="1076"/>
          <ac:spMkLst>
            <pc:docMk/>
            <pc:sldMk cId="1854608946" sldId="903"/>
            <ac:spMk id="6" creationId="{9AAF5BAB-FBDD-4B90-9419-AC42846034EB}"/>
          </ac:spMkLst>
        </pc:spChg>
      </pc:sldChg>
      <pc:sldChg chg="addSp delSp modSp add mod modAnim chgLayout">
        <pc:chgData name="Tatyana Karpenko Seccombe" userId="c877f18a317ce1ec" providerId="LiveId" clId="{373D6CDF-653D-4CCB-AB8B-159145F47EA8}" dt="2021-11-17T17:58:02.686" v="151" actId="478"/>
        <pc:sldMkLst>
          <pc:docMk/>
          <pc:sldMk cId="801060315" sldId="904"/>
        </pc:sldMkLst>
        <pc:spChg chg="add mod ord">
          <ac:chgData name="Tatyana Karpenko Seccombe" userId="c877f18a317ce1ec" providerId="LiveId" clId="{373D6CDF-653D-4CCB-AB8B-159145F47EA8}" dt="2021-11-17T17:58:00.158" v="150" actId="14100"/>
          <ac:spMkLst>
            <pc:docMk/>
            <pc:sldMk cId="801060315" sldId="904"/>
            <ac:spMk id="2" creationId="{682A9964-88AF-4F79-A7FB-58E4010B325E}"/>
          </ac:spMkLst>
        </pc:spChg>
        <pc:spChg chg="add del mod ord">
          <ac:chgData name="Tatyana Karpenko Seccombe" userId="c877f18a317ce1ec" providerId="LiveId" clId="{373D6CDF-653D-4CCB-AB8B-159145F47EA8}" dt="2021-11-17T17:58:02.686" v="151" actId="478"/>
          <ac:spMkLst>
            <pc:docMk/>
            <pc:sldMk cId="801060315" sldId="904"/>
            <ac:spMk id="3" creationId="{53697F83-FF13-49AE-B112-1BCBCE51A459}"/>
          </ac:spMkLst>
        </pc:spChg>
        <pc:spChg chg="mod">
          <ac:chgData name="Tatyana Karpenko Seccombe" userId="c877f18a317ce1ec" providerId="LiveId" clId="{373D6CDF-653D-4CCB-AB8B-159145F47EA8}" dt="2021-11-17T17:57:46.150" v="143" actId="1076"/>
          <ac:spMkLst>
            <pc:docMk/>
            <pc:sldMk cId="801060315" sldId="904"/>
            <ac:spMk id="4" creationId="{776CE9B5-DFBA-47B5-8A48-8D3FF1C21048}"/>
          </ac:spMkLst>
        </pc:spChg>
      </pc:sldChg>
      <pc:sldChg chg="addSp delSp modSp new mod delAnim modAnim">
        <pc:chgData name="Tatyana Karpenko Seccombe" userId="c877f18a317ce1ec" providerId="LiveId" clId="{373D6CDF-653D-4CCB-AB8B-159145F47EA8}" dt="2021-11-17T18:09:12.574" v="314" actId="1076"/>
        <pc:sldMkLst>
          <pc:docMk/>
          <pc:sldMk cId="3958200197" sldId="905"/>
        </pc:sldMkLst>
        <pc:spChg chg="mod">
          <ac:chgData name="Tatyana Karpenko Seccombe" userId="c877f18a317ce1ec" providerId="LiveId" clId="{373D6CDF-653D-4CCB-AB8B-159145F47EA8}" dt="2021-11-17T17:48:54.549" v="79" actId="14100"/>
          <ac:spMkLst>
            <pc:docMk/>
            <pc:sldMk cId="3958200197" sldId="905"/>
            <ac:spMk id="2" creationId="{23D899A6-9289-416A-A25C-ACB884319BD2}"/>
          </ac:spMkLst>
        </pc:spChg>
        <pc:spChg chg="del mod">
          <ac:chgData name="Tatyana Karpenko Seccombe" userId="c877f18a317ce1ec" providerId="LiveId" clId="{373D6CDF-653D-4CCB-AB8B-159145F47EA8}" dt="2021-11-17T17:47:44.384" v="53" actId="22"/>
          <ac:spMkLst>
            <pc:docMk/>
            <pc:sldMk cId="3958200197" sldId="905"/>
            <ac:spMk id="3" creationId="{F03EB2E7-DB0B-4EE5-81FE-324DE251558E}"/>
          </ac:spMkLst>
        </pc:spChg>
        <pc:spChg chg="add del mod">
          <ac:chgData name="Tatyana Karpenko Seccombe" userId="c877f18a317ce1ec" providerId="LiveId" clId="{373D6CDF-653D-4CCB-AB8B-159145F47EA8}" dt="2021-11-17T18:07:19.318" v="234" actId="478"/>
          <ac:spMkLst>
            <pc:docMk/>
            <pc:sldMk cId="3958200197" sldId="905"/>
            <ac:spMk id="6" creationId="{EE55A21D-9D5C-4CA1-8863-95797CAB6798}"/>
          </ac:spMkLst>
        </pc:spChg>
        <pc:spChg chg="add mod">
          <ac:chgData name="Tatyana Karpenko Seccombe" userId="c877f18a317ce1ec" providerId="LiveId" clId="{373D6CDF-653D-4CCB-AB8B-159145F47EA8}" dt="2021-11-17T18:09:12.574" v="314" actId="1076"/>
          <ac:spMkLst>
            <pc:docMk/>
            <pc:sldMk cId="3958200197" sldId="905"/>
            <ac:spMk id="7" creationId="{D7D80AB8-DED0-421B-9BD5-E72DC1D18B9B}"/>
          </ac:spMkLst>
        </pc:spChg>
        <pc:picChg chg="add mod ord">
          <ac:chgData name="Tatyana Karpenko Seccombe" userId="c877f18a317ce1ec" providerId="LiveId" clId="{373D6CDF-653D-4CCB-AB8B-159145F47EA8}" dt="2021-11-17T17:48:59.110" v="80" actId="14100"/>
          <ac:picMkLst>
            <pc:docMk/>
            <pc:sldMk cId="3958200197" sldId="905"/>
            <ac:picMk id="5" creationId="{01697267-19FB-456D-BA0C-6361173ADDDF}"/>
          </ac:picMkLst>
        </pc:picChg>
      </pc:sldChg>
      <pc:sldChg chg="addSp delSp modSp new mod modClrScheme chgLayout">
        <pc:chgData name="Tatyana Karpenko Seccombe" userId="c877f18a317ce1ec" providerId="LiveId" clId="{373D6CDF-653D-4CCB-AB8B-159145F47EA8}" dt="2021-11-17T20:59:36.114" v="647" actId="14100"/>
        <pc:sldMkLst>
          <pc:docMk/>
          <pc:sldMk cId="2101100589" sldId="906"/>
        </pc:sldMkLst>
        <pc:spChg chg="del mod ord">
          <ac:chgData name="Tatyana Karpenko Seccombe" userId="c877f18a317ce1ec" providerId="LiveId" clId="{373D6CDF-653D-4CCB-AB8B-159145F47EA8}" dt="2021-11-17T20:58:40.575" v="633" actId="700"/>
          <ac:spMkLst>
            <pc:docMk/>
            <pc:sldMk cId="2101100589" sldId="906"/>
            <ac:spMk id="2" creationId="{40BE6AA7-6CDA-434E-BD4E-3AE174235CAD}"/>
          </ac:spMkLst>
        </pc:spChg>
        <pc:spChg chg="del mod ord">
          <ac:chgData name="Tatyana Karpenko Seccombe" userId="c877f18a317ce1ec" providerId="LiveId" clId="{373D6CDF-653D-4CCB-AB8B-159145F47EA8}" dt="2021-11-17T20:58:40.575" v="633" actId="700"/>
          <ac:spMkLst>
            <pc:docMk/>
            <pc:sldMk cId="2101100589" sldId="906"/>
            <ac:spMk id="3" creationId="{7132BB48-F055-4507-BA68-6E9052C047FA}"/>
          </ac:spMkLst>
        </pc:spChg>
        <pc:spChg chg="del">
          <ac:chgData name="Tatyana Karpenko Seccombe" userId="c877f18a317ce1ec" providerId="LiveId" clId="{373D6CDF-653D-4CCB-AB8B-159145F47EA8}" dt="2021-11-17T20:58:40.575" v="633" actId="700"/>
          <ac:spMkLst>
            <pc:docMk/>
            <pc:sldMk cId="2101100589" sldId="906"/>
            <ac:spMk id="4" creationId="{5E82B3C2-09DB-4E4E-9C0B-E8D3AB84C737}"/>
          </ac:spMkLst>
        </pc:spChg>
        <pc:spChg chg="add mod ord">
          <ac:chgData name="Tatyana Karpenko Seccombe" userId="c877f18a317ce1ec" providerId="LiveId" clId="{373D6CDF-653D-4CCB-AB8B-159145F47EA8}" dt="2021-11-17T20:58:57.810" v="640" actId="1076"/>
          <ac:spMkLst>
            <pc:docMk/>
            <pc:sldMk cId="2101100589" sldId="906"/>
            <ac:spMk id="5" creationId="{0FECA592-DDE9-43E4-B30B-5B5E7F324085}"/>
          </ac:spMkLst>
        </pc:spChg>
        <pc:spChg chg="add del mod ord">
          <ac:chgData name="Tatyana Karpenko Seccombe" userId="c877f18a317ce1ec" providerId="LiveId" clId="{373D6CDF-653D-4CCB-AB8B-159145F47EA8}" dt="2021-11-17T20:58:44.755" v="635" actId="22"/>
          <ac:spMkLst>
            <pc:docMk/>
            <pc:sldMk cId="2101100589" sldId="906"/>
            <ac:spMk id="6" creationId="{96B2799E-FBA3-4F89-A4BA-D3C40A1976AD}"/>
          </ac:spMkLst>
        </pc:spChg>
        <pc:picChg chg="add mod ord">
          <ac:chgData name="Tatyana Karpenko Seccombe" userId="c877f18a317ce1ec" providerId="LiveId" clId="{373D6CDF-653D-4CCB-AB8B-159145F47EA8}" dt="2021-11-17T20:59:22.153" v="642" actId="1076"/>
          <ac:picMkLst>
            <pc:docMk/>
            <pc:sldMk cId="2101100589" sldId="906"/>
            <ac:picMk id="8" creationId="{377FBE44-AD61-4233-B479-88B56E29CAF8}"/>
          </ac:picMkLst>
        </pc:picChg>
        <pc:picChg chg="add mod">
          <ac:chgData name="Tatyana Karpenko Seccombe" userId="c877f18a317ce1ec" providerId="LiveId" clId="{373D6CDF-653D-4CCB-AB8B-159145F47EA8}" dt="2021-11-17T20:59:36.114" v="647" actId="14100"/>
          <ac:picMkLst>
            <pc:docMk/>
            <pc:sldMk cId="2101100589" sldId="906"/>
            <ac:picMk id="10" creationId="{D49B1CA8-9997-4837-B343-48ED06931AA6}"/>
          </ac:picMkLst>
        </pc:picChg>
      </pc:sldChg>
      <pc:sldChg chg="delSp modSp add del mod delAnim">
        <pc:chgData name="Tatyana Karpenko Seccombe" userId="c877f18a317ce1ec" providerId="LiveId" clId="{373D6CDF-653D-4CCB-AB8B-159145F47EA8}" dt="2021-11-19T13:35:18.394" v="1314" actId="47"/>
        <pc:sldMkLst>
          <pc:docMk/>
          <pc:sldMk cId="76680691" sldId="907"/>
        </pc:sldMkLst>
        <pc:spChg chg="mod">
          <ac:chgData name="Tatyana Karpenko Seccombe" userId="c877f18a317ce1ec" providerId="LiveId" clId="{373D6CDF-653D-4CCB-AB8B-159145F47EA8}" dt="2021-11-19T09:45:11.872" v="1133" actId="21"/>
          <ac:spMkLst>
            <pc:docMk/>
            <pc:sldMk cId="76680691" sldId="907"/>
            <ac:spMk id="2" creationId="{5C73BF11-E433-433E-85A8-41E8E1DCF8A0}"/>
          </ac:spMkLst>
        </pc:spChg>
        <pc:spChg chg="del">
          <ac:chgData name="Tatyana Karpenko Seccombe" userId="c877f18a317ce1ec" providerId="LiveId" clId="{373D6CDF-653D-4CCB-AB8B-159145F47EA8}" dt="2021-11-19T09:46:22.354" v="1143" actId="21"/>
          <ac:spMkLst>
            <pc:docMk/>
            <pc:sldMk cId="76680691" sldId="907"/>
            <ac:spMk id="6" creationId="{1E70DFB7-75AF-46AC-AC36-AC58AA343A56}"/>
          </ac:spMkLst>
        </pc:spChg>
        <pc:spChg chg="del">
          <ac:chgData name="Tatyana Karpenko Seccombe" userId="c877f18a317ce1ec" providerId="LiveId" clId="{373D6CDF-653D-4CCB-AB8B-159145F47EA8}" dt="2021-11-19T09:45:30.729" v="1138" actId="21"/>
          <ac:spMkLst>
            <pc:docMk/>
            <pc:sldMk cId="76680691" sldId="907"/>
            <ac:spMk id="7" creationId="{7308A987-087D-4FF7-9A3D-2E74B5B58E5A}"/>
          </ac:spMkLst>
        </pc:spChg>
        <pc:spChg chg="del">
          <ac:chgData name="Tatyana Karpenko Seccombe" userId="c877f18a317ce1ec" providerId="LiveId" clId="{373D6CDF-653D-4CCB-AB8B-159145F47EA8}" dt="2021-11-19T09:48:31.655" v="1153" actId="21"/>
          <ac:spMkLst>
            <pc:docMk/>
            <pc:sldMk cId="76680691" sldId="907"/>
            <ac:spMk id="9" creationId="{7C4D1A59-ECE6-46D4-9A51-F4B211F2D356}"/>
          </ac:spMkLst>
        </pc:spChg>
        <pc:picChg chg="mod">
          <ac:chgData name="Tatyana Karpenko Seccombe" userId="c877f18a317ce1ec" providerId="LiveId" clId="{373D6CDF-653D-4CCB-AB8B-159145F47EA8}" dt="2021-11-19T09:43:05.452" v="1124" actId="1076"/>
          <ac:picMkLst>
            <pc:docMk/>
            <pc:sldMk cId="76680691" sldId="907"/>
            <ac:picMk id="5" creationId="{28A7188E-67EE-4F09-9E77-5A83A178C005}"/>
          </ac:picMkLst>
        </pc:picChg>
      </pc:sldChg>
      <pc:sldChg chg="addSp delSp modSp new del mod modClrScheme chgLayout">
        <pc:chgData name="Tatyana Karpenko Seccombe" userId="c877f18a317ce1ec" providerId="LiveId" clId="{373D6CDF-653D-4CCB-AB8B-159145F47EA8}" dt="2021-11-18T11:11:00.988" v="814" actId="47"/>
        <pc:sldMkLst>
          <pc:docMk/>
          <pc:sldMk cId="964942486" sldId="907"/>
        </pc:sldMkLst>
        <pc:spChg chg="del mod ord">
          <ac:chgData name="Tatyana Karpenko Seccombe" userId="c877f18a317ce1ec" providerId="LiveId" clId="{373D6CDF-653D-4CCB-AB8B-159145F47EA8}" dt="2021-11-18T11:05:04.051" v="784" actId="700"/>
          <ac:spMkLst>
            <pc:docMk/>
            <pc:sldMk cId="964942486" sldId="907"/>
            <ac:spMk id="2" creationId="{C2FE9BF2-9F56-4322-B78E-DDDDC54FD81F}"/>
          </ac:spMkLst>
        </pc:spChg>
        <pc:spChg chg="del mod ord">
          <ac:chgData name="Tatyana Karpenko Seccombe" userId="c877f18a317ce1ec" providerId="LiveId" clId="{373D6CDF-653D-4CCB-AB8B-159145F47EA8}" dt="2021-11-18T11:05:04.051" v="784" actId="700"/>
          <ac:spMkLst>
            <pc:docMk/>
            <pc:sldMk cId="964942486" sldId="907"/>
            <ac:spMk id="3" creationId="{03ADA0FE-A549-4282-9B03-63671C65FE51}"/>
          </ac:spMkLst>
        </pc:spChg>
        <pc:spChg chg="del">
          <ac:chgData name="Tatyana Karpenko Seccombe" userId="c877f18a317ce1ec" providerId="LiveId" clId="{373D6CDF-653D-4CCB-AB8B-159145F47EA8}" dt="2021-11-18T11:05:04.051" v="784" actId="700"/>
          <ac:spMkLst>
            <pc:docMk/>
            <pc:sldMk cId="964942486" sldId="907"/>
            <ac:spMk id="4" creationId="{61BF684D-6D32-468A-9D7D-3667E79E7EA2}"/>
          </ac:spMkLst>
        </pc:spChg>
        <pc:spChg chg="add mod ord">
          <ac:chgData name="Tatyana Karpenko Seccombe" userId="c877f18a317ce1ec" providerId="LiveId" clId="{373D6CDF-653D-4CCB-AB8B-159145F47EA8}" dt="2021-11-18T11:05:04.051" v="784" actId="700"/>
          <ac:spMkLst>
            <pc:docMk/>
            <pc:sldMk cId="964942486" sldId="907"/>
            <ac:spMk id="5" creationId="{B43AB124-8444-442B-BAF7-CAA48FB82F7A}"/>
          </ac:spMkLst>
        </pc:spChg>
        <pc:spChg chg="add del mod ord">
          <ac:chgData name="Tatyana Karpenko Seccombe" userId="c877f18a317ce1ec" providerId="LiveId" clId="{373D6CDF-653D-4CCB-AB8B-159145F47EA8}" dt="2021-11-18T11:05:07.230" v="786" actId="22"/>
          <ac:spMkLst>
            <pc:docMk/>
            <pc:sldMk cId="964942486" sldId="907"/>
            <ac:spMk id="6" creationId="{671ADFE2-8587-4E9B-8D61-F7BFDAF04082}"/>
          </ac:spMkLst>
        </pc:spChg>
        <pc:picChg chg="add mod ord">
          <ac:chgData name="Tatyana Karpenko Seccombe" userId="c877f18a317ce1ec" providerId="LiveId" clId="{373D6CDF-653D-4CCB-AB8B-159145F47EA8}" dt="2021-11-18T11:05:07.230" v="786" actId="22"/>
          <ac:picMkLst>
            <pc:docMk/>
            <pc:sldMk cId="964942486" sldId="907"/>
            <ac:picMk id="8" creationId="{2F24D025-C0E9-429B-A6C9-2255B5F879BA}"/>
          </ac:picMkLst>
        </pc:picChg>
        <pc:picChg chg="add del mod">
          <ac:chgData name="Tatyana Karpenko Seccombe" userId="c877f18a317ce1ec" providerId="LiveId" clId="{373D6CDF-653D-4CCB-AB8B-159145F47EA8}" dt="2021-11-18T11:10:17.074" v="803" actId="21"/>
          <ac:picMkLst>
            <pc:docMk/>
            <pc:sldMk cId="964942486" sldId="907"/>
            <ac:picMk id="10" creationId="{C28E53E6-61B8-4FFD-9958-19E085F93949}"/>
          </ac:picMkLst>
        </pc:picChg>
        <pc:picChg chg="add del mod">
          <ac:chgData name="Tatyana Karpenko Seccombe" userId="c877f18a317ce1ec" providerId="LiveId" clId="{373D6CDF-653D-4CCB-AB8B-159145F47EA8}" dt="2021-11-18T11:10:58.298" v="813" actId="21"/>
          <ac:picMkLst>
            <pc:docMk/>
            <pc:sldMk cId="964942486" sldId="907"/>
            <ac:picMk id="12" creationId="{21D14DFC-7758-43F4-8BBF-A747FFD6B1EC}"/>
          </ac:picMkLst>
        </pc:picChg>
      </pc:sldChg>
      <pc:sldChg chg="new del">
        <pc:chgData name="Tatyana Karpenko Seccombe" userId="c877f18a317ce1ec" providerId="LiveId" clId="{373D6CDF-653D-4CCB-AB8B-159145F47EA8}" dt="2021-11-18T09:41:17.632" v="657" actId="680"/>
        <pc:sldMkLst>
          <pc:docMk/>
          <pc:sldMk cId="1491386654" sldId="907"/>
        </pc:sldMkLst>
      </pc:sldChg>
      <pc:sldChg chg="addSp modSp new del modAnim">
        <pc:chgData name="Tatyana Karpenko Seccombe" userId="c877f18a317ce1ec" providerId="LiveId" clId="{373D6CDF-653D-4CCB-AB8B-159145F47EA8}" dt="2021-11-18T18:29:52.180" v="975" actId="47"/>
        <pc:sldMkLst>
          <pc:docMk/>
          <pc:sldMk cId="2878319655" sldId="907"/>
        </pc:sldMkLst>
        <pc:picChg chg="add mod">
          <ac:chgData name="Tatyana Karpenko Seccombe" userId="c877f18a317ce1ec" providerId="LiveId" clId="{373D6CDF-653D-4CCB-AB8B-159145F47EA8}" dt="2021-11-18T18:24:53.607" v="951"/>
          <ac:picMkLst>
            <pc:docMk/>
            <pc:sldMk cId="2878319655" sldId="907"/>
            <ac:picMk id="4" creationId="{735E307D-6123-421B-B9B3-288A92F5558D}"/>
          </ac:picMkLst>
        </pc:picChg>
      </pc:sldChg>
      <pc:sldChg chg="addSp delSp modSp new del mod delAnim modAnim">
        <pc:chgData name="Tatyana Karpenko Seccombe" userId="c877f18a317ce1ec" providerId="LiveId" clId="{373D6CDF-653D-4CCB-AB8B-159145F47EA8}" dt="2021-11-19T13:35:16.825" v="1313" actId="47"/>
        <pc:sldMkLst>
          <pc:docMk/>
          <pc:sldMk cId="3222411697" sldId="908"/>
        </pc:sldMkLst>
        <pc:spChg chg="mod">
          <ac:chgData name="Tatyana Karpenko Seccombe" userId="c877f18a317ce1ec" providerId="LiveId" clId="{373D6CDF-653D-4CCB-AB8B-159145F47EA8}" dt="2021-11-19T09:45:19.453" v="1137" actId="27636"/>
          <ac:spMkLst>
            <pc:docMk/>
            <pc:sldMk cId="3222411697" sldId="908"/>
            <ac:spMk id="2" creationId="{4D9B0DD6-E688-40B3-99E6-8FAE76FE0BCD}"/>
          </ac:spMkLst>
        </pc:spChg>
        <pc:spChg chg="del mod">
          <ac:chgData name="Tatyana Karpenko Seccombe" userId="c877f18a317ce1ec" providerId="LiveId" clId="{373D6CDF-653D-4CCB-AB8B-159145F47EA8}" dt="2021-11-19T09:44:41.029" v="1127" actId="22"/>
          <ac:spMkLst>
            <pc:docMk/>
            <pc:sldMk cId="3222411697" sldId="908"/>
            <ac:spMk id="3" creationId="{9A116F98-2739-4244-8898-880A2B9DE816}"/>
          </ac:spMkLst>
        </pc:spChg>
        <pc:spChg chg="add del mod">
          <ac:chgData name="Tatyana Karpenko Seccombe" userId="c877f18a317ce1ec" providerId="LiveId" clId="{373D6CDF-653D-4CCB-AB8B-159145F47EA8}" dt="2021-11-19T09:48:08.254" v="1151" actId="478"/>
          <ac:spMkLst>
            <pc:docMk/>
            <pc:sldMk cId="3222411697" sldId="908"/>
            <ac:spMk id="6" creationId="{507CFDD6-E434-42E8-85A5-2C2DBE8A0339}"/>
          </ac:spMkLst>
        </pc:spChg>
        <pc:spChg chg="add mod">
          <ac:chgData name="Tatyana Karpenko Seccombe" userId="c877f18a317ce1ec" providerId="LiveId" clId="{373D6CDF-653D-4CCB-AB8B-159145F47EA8}" dt="2021-11-19T09:48:13.196" v="1152" actId="14100"/>
          <ac:spMkLst>
            <pc:docMk/>
            <pc:sldMk cId="3222411697" sldId="908"/>
            <ac:spMk id="7" creationId="{297843EF-9A26-4593-9AEA-3CF80DE61BB5}"/>
          </ac:spMkLst>
        </pc:spChg>
        <pc:spChg chg="add mod">
          <ac:chgData name="Tatyana Karpenko Seccombe" userId="c877f18a317ce1ec" providerId="LiveId" clId="{373D6CDF-653D-4CCB-AB8B-159145F47EA8}" dt="2021-11-19T09:48:57.964" v="1157" actId="14100"/>
          <ac:spMkLst>
            <pc:docMk/>
            <pc:sldMk cId="3222411697" sldId="908"/>
            <ac:spMk id="8" creationId="{0FC7EE65-DB2A-44E0-98B2-395AE05667AD}"/>
          </ac:spMkLst>
        </pc:spChg>
        <pc:spChg chg="add mod">
          <ac:chgData name="Tatyana Karpenko Seccombe" userId="c877f18a317ce1ec" providerId="LiveId" clId="{373D6CDF-653D-4CCB-AB8B-159145F47EA8}" dt="2021-11-19T09:50:01.156" v="1164" actId="14100"/>
          <ac:spMkLst>
            <pc:docMk/>
            <pc:sldMk cId="3222411697" sldId="908"/>
            <ac:spMk id="9" creationId="{00E96548-EADA-408B-90BB-6FE7549EE10F}"/>
          </ac:spMkLst>
        </pc:spChg>
        <pc:picChg chg="add mod ord">
          <ac:chgData name="Tatyana Karpenko Seccombe" userId="c877f18a317ce1ec" providerId="LiveId" clId="{373D6CDF-653D-4CCB-AB8B-159145F47EA8}" dt="2021-11-19T09:49:38.899" v="1161" actId="1076"/>
          <ac:picMkLst>
            <pc:docMk/>
            <pc:sldMk cId="3222411697" sldId="908"/>
            <ac:picMk id="5" creationId="{EF237A3A-76D4-48CE-88BD-3AAF31BEBC09}"/>
          </ac:picMkLst>
        </pc:picChg>
        <pc:picChg chg="add mod">
          <ac:chgData name="Tatyana Karpenko Seccombe" userId="c877f18a317ce1ec" providerId="LiveId" clId="{373D6CDF-653D-4CCB-AB8B-159145F47EA8}" dt="2021-11-19T09:50:11.939" v="1167" actId="14100"/>
          <ac:picMkLst>
            <pc:docMk/>
            <pc:sldMk cId="3222411697" sldId="908"/>
            <ac:picMk id="11" creationId="{3A492023-2BD3-4130-90F5-B992E92295C1}"/>
          </ac:picMkLst>
        </pc:picChg>
      </pc:sldChg>
      <pc:sldChg chg="addSp delSp modSp new mod ord modAnim modShow">
        <pc:chgData name="Tatyana Karpenko Seccombe" userId="c877f18a317ce1ec" providerId="LiveId" clId="{373D6CDF-653D-4CCB-AB8B-159145F47EA8}" dt="2021-11-19T13:06:13.802" v="1312" actId="729"/>
        <pc:sldMkLst>
          <pc:docMk/>
          <pc:sldMk cId="2981481298" sldId="909"/>
        </pc:sldMkLst>
        <pc:spChg chg="mod">
          <ac:chgData name="Tatyana Karpenko Seccombe" userId="c877f18a317ce1ec" providerId="LiveId" clId="{373D6CDF-653D-4CCB-AB8B-159145F47EA8}" dt="2021-11-19T13:05:46.063" v="1311" actId="20577"/>
          <ac:spMkLst>
            <pc:docMk/>
            <pc:sldMk cId="2981481298" sldId="909"/>
            <ac:spMk id="2" creationId="{0BDFC2F8-5D51-48B3-90FC-8DE9E2068041}"/>
          </ac:spMkLst>
        </pc:spChg>
        <pc:spChg chg="del mod">
          <ac:chgData name="Tatyana Karpenko Seccombe" userId="c877f18a317ce1ec" providerId="LiveId" clId="{373D6CDF-653D-4CCB-AB8B-159145F47EA8}" dt="2021-11-19T13:02:41.888" v="1260" actId="22"/>
          <ac:spMkLst>
            <pc:docMk/>
            <pc:sldMk cId="2981481298" sldId="909"/>
            <ac:spMk id="3" creationId="{5AF144C1-45CE-4EE8-A27B-964C2DA0D0BD}"/>
          </ac:spMkLst>
        </pc:spChg>
        <pc:spChg chg="add mod">
          <ac:chgData name="Tatyana Karpenko Seccombe" userId="c877f18a317ce1ec" providerId="LiveId" clId="{373D6CDF-653D-4CCB-AB8B-159145F47EA8}" dt="2021-11-19T13:03:48.439" v="1272" actId="14100"/>
          <ac:spMkLst>
            <pc:docMk/>
            <pc:sldMk cId="2981481298" sldId="909"/>
            <ac:spMk id="6" creationId="{B4C748DC-AC1B-4B91-8AA9-0E4A9619DD3A}"/>
          </ac:spMkLst>
        </pc:spChg>
        <pc:picChg chg="add mod ord">
          <ac:chgData name="Tatyana Karpenko Seccombe" userId="c877f18a317ce1ec" providerId="LiveId" clId="{373D6CDF-653D-4CCB-AB8B-159145F47EA8}" dt="2021-11-19T13:03:42.463" v="1270" actId="14100"/>
          <ac:picMkLst>
            <pc:docMk/>
            <pc:sldMk cId="2981481298" sldId="909"/>
            <ac:picMk id="5" creationId="{C4F31531-3175-4529-BFA6-EA499D9E06C6}"/>
          </ac:picMkLst>
        </pc:picChg>
        <pc:picChg chg="add mod ord">
          <ac:chgData name="Tatyana Karpenko Seccombe" userId="c877f18a317ce1ec" providerId="LiveId" clId="{373D6CDF-653D-4CCB-AB8B-159145F47EA8}" dt="2021-11-19T13:05:24.111" v="1303" actId="1076"/>
          <ac:picMkLst>
            <pc:docMk/>
            <pc:sldMk cId="2981481298" sldId="909"/>
            <ac:picMk id="8" creationId="{5675C828-ED56-43F5-B9F9-EFE238FDE8A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22BCE-D470-488D-B598-6D4BBE245AE7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3772-0426-495E-8987-077FB9B42E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6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39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6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0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2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2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05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43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AAAC8-23AE-4B41-AD02-277D0453ED12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D107-3F06-4028-9A0D-B9A62744C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8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.karpenko-seccombe@hud.ac.uk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-corpora.org/bnc/" TargetMode="External"/><Relationship Id="rId2" Type="http://schemas.openxmlformats.org/officeDocument/2006/relationships/hyperlink" Target="http://lextutor.ca/conc/e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ketchengine.eu/wp-content/uploads/2015/05/SkELL-Web-Interface-for-English-Language-Learning.pdf" TargetMode="External"/><Relationship Id="rId5" Type="http://schemas.openxmlformats.org/officeDocument/2006/relationships/hyperlink" Target="http://micusp.elicorpora.info/" TargetMode="External"/><Relationship Id="rId4" Type="http://schemas.openxmlformats.org/officeDocument/2006/relationships/hyperlink" Target="http://www.coventry.ac.uk/baw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://www.coventry.ac.uk/baw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xtutor.ca/conc/eng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7E1F98C5-533B-400C-B19C-7B5B3872EDDC}"/>
              </a:ext>
            </a:extLst>
          </p:cNvPr>
          <p:cNvGrpSpPr>
            <a:grpSpLocks/>
          </p:cNvGrpSpPr>
          <p:nvPr/>
        </p:nvGrpSpPr>
        <p:grpSpPr bwMode="auto">
          <a:xfrm>
            <a:off x="3669804" y="3341179"/>
            <a:ext cx="5609010" cy="3751566"/>
            <a:chOff x="3777839" y="3522434"/>
            <a:chExt cx="5609346" cy="3750879"/>
          </a:xfrm>
        </p:grpSpPr>
        <p:pic>
          <p:nvPicPr>
            <p:cNvPr id="4102" name="Picture 4">
              <a:extLst>
                <a:ext uri="{FF2B5EF4-FFF2-40B4-BE49-F238E27FC236}">
                  <a16:creationId xmlns:a16="http://schemas.microsoft.com/office/drawing/2014/main" id="{942C79B2-9A65-4E9B-8348-D24D76C3F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2" t="5193" r="7265" b="9053"/>
            <a:stretch>
              <a:fillRect/>
            </a:stretch>
          </p:blipFill>
          <p:spPr bwMode="auto">
            <a:xfrm>
              <a:off x="3777839" y="3522434"/>
              <a:ext cx="3699285" cy="234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:\Users\entrtk\AppData\Local\Microsoft\Windows\Temporary Internet Files\Content.IE5\97VFCO0Q\MC900431632[1].png">
              <a:extLst>
                <a:ext uri="{FF2B5EF4-FFF2-40B4-BE49-F238E27FC236}">
                  <a16:creationId xmlns:a16="http://schemas.microsoft.com/office/drawing/2014/main" id="{A8AE81CD-7AD6-4124-B81C-1DC108362E29}"/>
                </a:ext>
              </a:extLst>
            </p:cNvPr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48639" y="4225826"/>
              <a:ext cx="3438546" cy="3047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34874C2-0616-4504-902C-C054ABEE3438}"/>
              </a:ext>
            </a:extLst>
          </p:cNvPr>
          <p:cNvSpPr txBox="1">
            <a:spLocks/>
          </p:cNvSpPr>
          <p:nvPr/>
        </p:nvSpPr>
        <p:spPr>
          <a:xfrm>
            <a:off x="395536" y="231861"/>
            <a:ext cx="8612485" cy="37019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  <a:defRPr/>
            </a:pPr>
            <a:endParaRPr lang="en-GB" sz="4400" dirty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4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Using corpora in teaching constructing argument and expressing writers’ voice </a:t>
            </a:r>
            <a:endParaRPr lang="en-GB" sz="4800" b="0" dirty="0">
              <a:effectLst/>
              <a:ea typeface="Times New Roman" panose="02020603050405020304" pitchFamily="18" charset="0"/>
            </a:endParaRPr>
          </a:p>
          <a:p>
            <a:pPr algn="r"/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en-GB" sz="51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13163C-96FD-4D88-BA5D-8AB7A4CC8063}"/>
              </a:ext>
            </a:extLst>
          </p:cNvPr>
          <p:cNvSpPr txBox="1">
            <a:spLocks/>
          </p:cNvSpPr>
          <p:nvPr/>
        </p:nvSpPr>
        <p:spPr>
          <a:xfrm>
            <a:off x="0" y="692150"/>
            <a:ext cx="9109075" cy="608012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endParaRPr lang="en-GB" sz="3600" b="1" dirty="0"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01" name="Rectangle 1">
            <a:extLst>
              <a:ext uri="{FF2B5EF4-FFF2-40B4-BE49-F238E27FC236}">
                <a16:creationId xmlns:a16="http://schemas.microsoft.com/office/drawing/2014/main" id="{80316F75-B835-4898-A03F-11BF98D1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32" y="5780782"/>
            <a:ext cx="49068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+mj-lt"/>
              </a:rPr>
              <a:t>Tatyana Karpenko-Seccombe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GB" altLang="en-US" dirty="0">
                <a:latin typeface="+mj-lt"/>
              </a:rPr>
              <a:t>University of Huddersfield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15943-D905-441F-9D96-97883915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1453465"/>
            <a:ext cx="8856134" cy="43981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24583" name="TextBox 8">
            <a:extLst>
              <a:ext uri="{FF2B5EF4-FFF2-40B4-BE49-F238E27FC236}">
                <a16:creationId xmlns:a16="http://schemas.microsoft.com/office/drawing/2014/main" id="{661A6B32-5AF8-403B-BBF7-DD3609FB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615" y="2350403"/>
            <a:ext cx="1435932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Enter the word </a:t>
            </a:r>
          </a:p>
        </p:txBody>
      </p:sp>
      <p:sp>
        <p:nvSpPr>
          <p:cNvPr id="24584" name="TextBox 10">
            <a:extLst>
              <a:ext uri="{FF2B5EF4-FFF2-40B4-BE49-F238E27FC236}">
                <a16:creationId xmlns:a16="http://schemas.microsoft.com/office/drawing/2014/main" id="{0E9867CE-3957-4813-B0A7-9799307D3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13" y="2663557"/>
            <a:ext cx="2119375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Choose the word form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F613995-764C-44F4-B928-7CA6BCF7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72" y="2488903"/>
            <a:ext cx="1617751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Choose a Corpus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6F539EE-AFA8-454F-A512-F9CF2F461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742" y="3514040"/>
            <a:ext cx="1541967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Choose left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A7A855-D7FF-4BD9-A270-0A88DE68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473" y="4119524"/>
            <a:ext cx="584143" cy="584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7CA29-BC0A-4E22-B415-BFCC5D5FC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9" y="3133686"/>
            <a:ext cx="810509" cy="985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534877-9CDC-4983-A79D-3D81786B7B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" t="1204" r="6756" b="5274"/>
          <a:stretch/>
        </p:blipFill>
        <p:spPr>
          <a:xfrm>
            <a:off x="7165972" y="2775494"/>
            <a:ext cx="1798880" cy="3360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9B0B8A8D-9F8A-41A0-8D31-E679A2842027}"/>
              </a:ext>
            </a:extLst>
          </p:cNvPr>
          <p:cNvSpPr txBox="1">
            <a:spLocks/>
          </p:cNvSpPr>
          <p:nvPr/>
        </p:nvSpPr>
        <p:spPr>
          <a:xfrm>
            <a:off x="392367" y="357358"/>
            <a:ext cx="9365584" cy="10961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GB" sz="33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A3DDB26-C220-4B00-8CD0-6EDBFB910F15}"/>
              </a:ext>
            </a:extLst>
          </p:cNvPr>
          <p:cNvSpPr/>
          <p:nvPr/>
        </p:nvSpPr>
        <p:spPr>
          <a:xfrm>
            <a:off x="429846" y="2636441"/>
            <a:ext cx="1975810" cy="286592"/>
          </a:xfrm>
          <a:prstGeom prst="wedgeRoundRectCallout">
            <a:avLst>
              <a:gd name="adj1" fmla="val -21265"/>
              <a:gd name="adj2" fmla="val 141343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9467D1A-BCEE-4E46-AF0F-5F8A28E478F3}"/>
              </a:ext>
            </a:extLst>
          </p:cNvPr>
          <p:cNvSpPr/>
          <p:nvPr/>
        </p:nvSpPr>
        <p:spPr>
          <a:xfrm>
            <a:off x="3561616" y="2336567"/>
            <a:ext cx="1435932" cy="286592"/>
          </a:xfrm>
          <a:prstGeom prst="wedgeRoundRectCallout">
            <a:avLst>
              <a:gd name="adj1" fmla="val -51308"/>
              <a:gd name="adj2" fmla="val 179939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B4DBB4E8-B3A5-4122-9F67-70BD58E22449}"/>
              </a:ext>
            </a:extLst>
          </p:cNvPr>
          <p:cNvSpPr/>
          <p:nvPr/>
        </p:nvSpPr>
        <p:spPr>
          <a:xfrm>
            <a:off x="6010011" y="2488903"/>
            <a:ext cx="1595685" cy="286592"/>
          </a:xfrm>
          <a:prstGeom prst="wedgeRoundRectCallout">
            <a:avLst>
              <a:gd name="adj1" fmla="val -21265"/>
              <a:gd name="adj2" fmla="val 141343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41FDB67-7E37-4A68-B945-2E8CF1BB9B4D}"/>
              </a:ext>
            </a:extLst>
          </p:cNvPr>
          <p:cNvSpPr/>
          <p:nvPr/>
        </p:nvSpPr>
        <p:spPr>
          <a:xfrm>
            <a:off x="2511742" y="3474694"/>
            <a:ext cx="1541967" cy="316345"/>
          </a:xfrm>
          <a:prstGeom prst="wedgeRoundRectCallout">
            <a:avLst>
              <a:gd name="adj1" fmla="val -6629"/>
              <a:gd name="adj2" fmla="val 149062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Down Arrow 23">
            <a:extLst>
              <a:ext uri="{FF2B5EF4-FFF2-40B4-BE49-F238E27FC236}">
                <a16:creationId xmlns:a16="http://schemas.microsoft.com/office/drawing/2014/main" id="{1D36BF8D-6A03-4A9A-B2FB-6352E0B5E526}"/>
              </a:ext>
            </a:extLst>
          </p:cNvPr>
          <p:cNvSpPr/>
          <p:nvPr/>
        </p:nvSpPr>
        <p:spPr>
          <a:xfrm>
            <a:off x="6270171" y="3626605"/>
            <a:ext cx="355038" cy="203527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2A9889-1C38-4798-8645-1323AF6C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2" y="74294"/>
            <a:ext cx="8856133" cy="1325563"/>
          </a:xfrm>
        </p:spPr>
        <p:txBody>
          <a:bodyPr/>
          <a:lstStyle/>
          <a:p>
            <a:r>
              <a:rPr lang="en-GB" dirty="0"/>
              <a:t>Establishing importance: Avoiding overstatements (</a:t>
            </a:r>
            <a:r>
              <a:rPr lang="en-GB" dirty="0" err="1"/>
              <a:t>Lextutor</a:t>
            </a:r>
            <a:r>
              <a:rPr lang="en-GB" dirty="0"/>
              <a:t>, BAWE)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985B4F-AB99-4F73-BB9C-9B8D49399F1F}"/>
              </a:ext>
            </a:extLst>
          </p:cNvPr>
          <p:cNvSpPr txBox="1"/>
          <p:nvPr/>
        </p:nvSpPr>
        <p:spPr>
          <a:xfrm>
            <a:off x="2065926" y="2903415"/>
            <a:ext cx="133974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most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1139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4F5D-BCF4-4166-92A9-32987AC4A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63" y="0"/>
            <a:ext cx="8725858" cy="1034041"/>
          </a:xfrm>
        </p:spPr>
        <p:txBody>
          <a:bodyPr>
            <a:normAutofit fontScale="90000"/>
          </a:bodyPr>
          <a:lstStyle/>
          <a:p>
            <a:r>
              <a:rPr lang="en-GB" dirty="0"/>
              <a:t>Establishing importance: Avoiding overstatements (</a:t>
            </a:r>
            <a:r>
              <a:rPr lang="en-GB" dirty="0" err="1"/>
              <a:t>Lextutor</a:t>
            </a:r>
            <a:r>
              <a:rPr lang="en-GB" dirty="0"/>
              <a:t>, BAWE)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9AA8C2-A995-4DCA-9C63-569FF39ED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63" y="1115226"/>
            <a:ext cx="9229458" cy="5922236"/>
          </a:xfrm>
          <a:ln>
            <a:solidFill>
              <a:srgbClr val="FF00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918DC2-D7EA-469D-99C0-07E8C7B0C84C}"/>
              </a:ext>
            </a:extLst>
          </p:cNvPr>
          <p:cNvSpPr/>
          <p:nvPr/>
        </p:nvSpPr>
        <p:spPr>
          <a:xfrm>
            <a:off x="2187723" y="2826462"/>
            <a:ext cx="936117" cy="123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119992-6F53-46BF-954E-A3FF751BE118}"/>
              </a:ext>
            </a:extLst>
          </p:cNvPr>
          <p:cNvSpPr/>
          <p:nvPr/>
        </p:nvSpPr>
        <p:spPr>
          <a:xfrm>
            <a:off x="1285593" y="3567065"/>
            <a:ext cx="6301211" cy="1682157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perhaps, among, probably, amongst, arguably,</a:t>
            </a:r>
          </a:p>
          <a:p>
            <a:pPr algn="ctr"/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</a:rPr>
              <a:t>some of the most, one of the most</a:t>
            </a:r>
            <a:endParaRPr lang="en-GB" sz="2400" b="1" dirty="0">
              <a:solidFill>
                <a:srgbClr val="161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F498-3FBD-4B40-8671-02936070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-85551"/>
            <a:ext cx="8951495" cy="1325563"/>
          </a:xfrm>
        </p:spPr>
        <p:txBody>
          <a:bodyPr/>
          <a:lstStyle/>
          <a:p>
            <a:r>
              <a:rPr lang="en-GB" dirty="0"/>
              <a:t>Establishing importance: </a:t>
            </a:r>
            <a:r>
              <a:rPr lang="en-GB" sz="4400" dirty="0"/>
              <a:t>Avoiding overstatements</a:t>
            </a:r>
            <a:endParaRPr lang="en-GB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E75EB48-5C69-44F5-BCE1-58E4D86D6F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45" y="1079037"/>
            <a:ext cx="8662737" cy="2790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E53E3D-AD85-438A-8C45-523B63C83759}"/>
              </a:ext>
            </a:extLst>
          </p:cNvPr>
          <p:cNvSpPr txBox="1"/>
          <p:nvPr/>
        </p:nvSpPr>
        <p:spPr>
          <a:xfrm>
            <a:off x="278712" y="4050567"/>
            <a:ext cx="8840510" cy="21798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</a:rPr>
              <a:t>Hedging</a:t>
            </a:r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</a:rPr>
              <a:t>: is considered to be, were proving to be, is likely to be, seems to be, appeared to be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+ quotes or indirect statements attributed to other authors, e.g. </a:t>
            </a:r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</a:rPr>
              <a:t>considered by many Afro-American literary scholars to be the most, from Stevenson’s point of view would be the most </a:t>
            </a:r>
          </a:p>
        </p:txBody>
      </p:sp>
    </p:spTree>
    <p:extLst>
      <p:ext uri="{BB962C8B-B14F-4D97-AF65-F5344CB8AC3E}">
        <p14:creationId xmlns:p14="http://schemas.microsoft.com/office/powerpoint/2010/main" val="3774606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81211"/>
            <a:ext cx="9252520" cy="857250"/>
          </a:xfrm>
        </p:spPr>
        <p:txBody>
          <a:bodyPr>
            <a:normAutofit fontScale="90000"/>
          </a:bodyPr>
          <a:lstStyle/>
          <a:p>
            <a:r>
              <a:rPr lang="en-GB" dirty="0">
                <a:cs typeface="Arial" panose="020B0604020202020204" pitchFamily="34" charset="0"/>
              </a:rPr>
              <a:t>British National Corpus:</a:t>
            </a:r>
            <a:r>
              <a:rPr lang="en-GB" altLang="en-US" dirty="0"/>
              <a:t> How does it work?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i="1" dirty="0">
                <a:solidFill>
                  <a:srgbClr val="0070C0"/>
                </a:solidFill>
                <a:cs typeface="Arial" panose="020B0604020202020204" pitchFamily="34" charset="0"/>
              </a:rPr>
              <a:t>https://www.english-corpora.org/bnc/</a:t>
            </a:r>
            <a:endParaRPr lang="en-GB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19573" t="11443" r="51928" b="42092"/>
          <a:stretch/>
        </p:blipFill>
        <p:spPr bwMode="auto">
          <a:xfrm>
            <a:off x="421053" y="1437568"/>
            <a:ext cx="5470302" cy="436327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AE31DA-8227-4157-89CE-8599C15E9219}"/>
              </a:ext>
            </a:extLst>
          </p:cNvPr>
          <p:cNvSpPr txBox="1">
            <a:spLocks/>
          </p:cNvSpPr>
          <p:nvPr/>
        </p:nvSpPr>
        <p:spPr>
          <a:xfrm>
            <a:off x="4133850" y="4317041"/>
            <a:ext cx="5010150" cy="2609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 British National Corpus (BNC, Davies, 2004, originally created by Oxford University Press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a 100 million word corpus of British English texts. 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represents a variety of genres: newspapers, fiction, spoken language. For academic writers the most relevant part is its 15 million word section of academic English. 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BYU-BNC is a very rich resource which has a wide variety of functions.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5758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14CED-571F-4BD6-A4FE-9AF6C52D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9144000" cy="1325563"/>
          </a:xfrm>
        </p:spPr>
        <p:txBody>
          <a:bodyPr>
            <a:noAutofit/>
          </a:bodyPr>
          <a:lstStyle/>
          <a:p>
            <a:r>
              <a:rPr lang="en-GB" sz="3600" dirty="0">
                <a:effectLst/>
                <a:ea typeface="Calibri" panose="020F0502020204030204" pitchFamily="34" charset="0"/>
              </a:rPr>
              <a:t>Collocates search of the phrase </a:t>
            </a:r>
            <a:br>
              <a:rPr lang="en-GB" sz="3600" dirty="0">
                <a:effectLst/>
                <a:ea typeface="Calibri" panose="020F0502020204030204" pitchFamily="34" charset="0"/>
              </a:rPr>
            </a:br>
            <a:r>
              <a:rPr lang="en-GB" sz="3600" b="1" i="1" dirty="0">
                <a:solidFill>
                  <a:srgbClr val="1616B0"/>
                </a:solidFill>
                <a:effectLst/>
                <a:ea typeface="Calibri" panose="020F0502020204030204" pitchFamily="34" charset="0"/>
              </a:rPr>
              <a:t>the most important</a:t>
            </a:r>
            <a:r>
              <a:rPr lang="en-GB" sz="3600" b="1" dirty="0">
                <a:solidFill>
                  <a:srgbClr val="1616B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3600" dirty="0">
                <a:effectLst/>
                <a:ea typeface="Calibri" panose="020F0502020204030204" pitchFamily="34" charset="0"/>
              </a:rPr>
              <a:t>in BNC-English corpora</a:t>
            </a:r>
            <a:endParaRPr lang="en-GB" sz="36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D1127D-AFF4-40FC-A940-93DDD2D51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8341" y="1781292"/>
            <a:ext cx="5495925" cy="4267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4BD4DC-32BB-45AF-A915-9CD5DEA11E7D}"/>
              </a:ext>
            </a:extLst>
          </p:cNvPr>
          <p:cNvSpPr/>
          <p:nvPr/>
        </p:nvSpPr>
        <p:spPr>
          <a:xfrm>
            <a:off x="3031216" y="3420247"/>
            <a:ext cx="940407" cy="4785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29AFFC0-1A93-4FA9-A4BB-4834D4360022}"/>
              </a:ext>
            </a:extLst>
          </p:cNvPr>
          <p:cNvSpPr/>
          <p:nvPr/>
        </p:nvSpPr>
        <p:spPr>
          <a:xfrm>
            <a:off x="2033091" y="4060888"/>
            <a:ext cx="1543324" cy="28506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C3096C-84A4-42EE-BADB-A50D1FADEF75}"/>
              </a:ext>
            </a:extLst>
          </p:cNvPr>
          <p:cNvSpPr/>
          <p:nvPr/>
        </p:nvSpPr>
        <p:spPr>
          <a:xfrm>
            <a:off x="2560382" y="4688586"/>
            <a:ext cx="757111" cy="28506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A5131D-6515-45DF-9932-56479BD26161}"/>
              </a:ext>
            </a:extLst>
          </p:cNvPr>
          <p:cNvSpPr/>
          <p:nvPr/>
        </p:nvSpPr>
        <p:spPr>
          <a:xfrm>
            <a:off x="2043298" y="5040179"/>
            <a:ext cx="1210038" cy="2226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3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A3AA358-E800-4BE9-BFFB-638386718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22" y="1325563"/>
            <a:ext cx="9067088" cy="550907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ACFFDC-E6E0-445A-88FD-1C4E4F47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67088" cy="1325563"/>
          </a:xfrm>
        </p:spPr>
        <p:txBody>
          <a:bodyPr>
            <a:noAutofit/>
          </a:bodyPr>
          <a:lstStyle/>
          <a:p>
            <a:r>
              <a:rPr lang="en-GB" sz="3600" dirty="0">
                <a:effectLst/>
                <a:ea typeface="Calibri" panose="020F0502020204030204" pitchFamily="34" charset="0"/>
              </a:rPr>
              <a:t>Collocates of the phrase </a:t>
            </a:r>
            <a:r>
              <a:rPr lang="en-GB" sz="3600" b="1" i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the most important</a:t>
            </a:r>
            <a:r>
              <a:rPr lang="en-GB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3600" dirty="0">
                <a:effectLst/>
                <a:ea typeface="Calibri" panose="020F0502020204030204" pitchFamily="34" charset="0"/>
              </a:rPr>
              <a:t>in BNC-English corpora in order of frequency</a:t>
            </a:r>
            <a:endParaRPr lang="en-GB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9FA6071-A88D-401C-9C98-C572CFE59108}"/>
              </a:ext>
            </a:extLst>
          </p:cNvPr>
          <p:cNvSpPr/>
          <p:nvPr/>
        </p:nvSpPr>
        <p:spPr>
          <a:xfrm>
            <a:off x="106822" y="3642781"/>
            <a:ext cx="3952430" cy="319185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F9497F-330D-4EC7-885A-ACF9B6F5ADB9}"/>
              </a:ext>
            </a:extLst>
          </p:cNvPr>
          <p:cNvSpPr/>
          <p:nvPr/>
        </p:nvSpPr>
        <p:spPr>
          <a:xfrm>
            <a:off x="1230328" y="3936236"/>
            <a:ext cx="573100" cy="31108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4780FC-ABF5-40AF-B58B-60FC633B4567}"/>
              </a:ext>
            </a:extLst>
          </p:cNvPr>
          <p:cNvSpPr/>
          <p:nvPr/>
        </p:nvSpPr>
        <p:spPr>
          <a:xfrm>
            <a:off x="1230329" y="5901703"/>
            <a:ext cx="1085582" cy="311089"/>
          </a:xfrm>
          <a:prstGeom prst="round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4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75C828-ED56-43F5-B9F9-EFE238FDE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" y="0"/>
            <a:ext cx="4191000" cy="4086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DFC2F8-5D51-48B3-90FC-8DE9E2068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33" y="365126"/>
            <a:ext cx="4809066" cy="1325563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effectLst/>
                <a:ea typeface="Calibri" panose="020F0502020204030204" pitchFamily="34" charset="0"/>
              </a:rPr>
              <a:t>Collocates of </a:t>
            </a:r>
            <a:r>
              <a:rPr lang="en-GB" sz="4400" b="1" i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the most </a:t>
            </a:r>
            <a:r>
              <a:rPr lang="en-GB" sz="4400" dirty="0">
                <a:effectLst/>
                <a:ea typeface="Calibri" panose="020F0502020204030204" pitchFamily="34" charset="0"/>
              </a:rPr>
              <a:t>in BNC in the order of frequency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F31531-3175-4529-BFA6-EA499D9E0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5732" y="1952625"/>
            <a:ext cx="5985935" cy="510010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C748DC-AC1B-4B91-8AA9-0E4A9619DD3A}"/>
              </a:ext>
            </a:extLst>
          </p:cNvPr>
          <p:cNvSpPr/>
          <p:nvPr/>
        </p:nvSpPr>
        <p:spPr>
          <a:xfrm>
            <a:off x="3183467" y="3761315"/>
            <a:ext cx="5672665" cy="5143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4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E97-B8F0-4CF8-915A-1FEEB994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8" y="1"/>
            <a:ext cx="9001911" cy="1015068"/>
          </a:xfrm>
        </p:spPr>
        <p:txBody>
          <a:bodyPr>
            <a:normAutofit/>
          </a:bodyPr>
          <a:lstStyle/>
          <a:p>
            <a:r>
              <a:rPr lang="en-GB" b="1" dirty="0"/>
              <a:t>R</a:t>
            </a:r>
            <a:r>
              <a:rPr lang="en-GB" b="1" i="0" dirty="0">
                <a:effectLst/>
              </a:rPr>
              <a:t>hetorical moves in argumentation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6916D-9F38-42BD-B442-D8796FD2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8" y="6224632"/>
            <a:ext cx="7810675" cy="4472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Swales, J. M., &amp; Feak, C. B. (2009).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Academic writing for graduate students: Essential tasks and skills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Ann Arbor, MI: University of Michigan Press, p 244</a:t>
            </a: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796435-2E4A-4168-8DBA-C2CCED22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8" y="870512"/>
            <a:ext cx="8685330" cy="50037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31AD9-AB18-4E3C-AFF1-4210D723CABE}"/>
              </a:ext>
            </a:extLst>
          </p:cNvPr>
          <p:cNvSpPr/>
          <p:nvPr/>
        </p:nvSpPr>
        <p:spPr>
          <a:xfrm>
            <a:off x="1485899" y="1015069"/>
            <a:ext cx="7235365" cy="35039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8ADAB6-8DD3-4CBF-89C4-890F2C49D63D}"/>
              </a:ext>
            </a:extLst>
          </p:cNvPr>
          <p:cNvSpPr/>
          <p:nvPr/>
        </p:nvSpPr>
        <p:spPr>
          <a:xfrm>
            <a:off x="1595535" y="2304661"/>
            <a:ext cx="7128061" cy="6775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5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3AB0E-69D3-4E34-B42E-5AD21ACB1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1" y="177119"/>
            <a:ext cx="8964538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Engaging with other authors’ arguments:</a:t>
            </a:r>
            <a:br>
              <a:rPr lang="en-GB" dirty="0"/>
            </a:br>
            <a:r>
              <a:rPr lang="en-GB" dirty="0"/>
              <a:t>BNC-English corpora, </a:t>
            </a:r>
            <a:r>
              <a:rPr lang="en-GB" b="1" i="1" dirty="0">
                <a:solidFill>
                  <a:srgbClr val="1616B0"/>
                </a:solidFill>
              </a:rPr>
              <a:t>this argument,</a:t>
            </a:r>
            <a:br>
              <a:rPr lang="en-GB" b="1" i="1" dirty="0">
                <a:solidFill>
                  <a:srgbClr val="1616B0"/>
                </a:solidFill>
              </a:rPr>
            </a:br>
            <a:r>
              <a:rPr lang="en-GB" b="1" i="1" dirty="0">
                <a:solidFill>
                  <a:srgbClr val="1616B0"/>
                </a:solidFill>
              </a:rPr>
              <a:t>KWIC </a:t>
            </a:r>
            <a:r>
              <a:rPr lang="en-GB" dirty="0"/>
              <a:t>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53ED5A-4CA9-47DF-93C9-299BA1477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409" y="1981679"/>
            <a:ext cx="6373070" cy="3973264"/>
          </a:xfrm>
          <a:ln w="28575">
            <a:solidFill>
              <a:srgbClr val="0070C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4A1DAC-25EB-4226-9564-15BD0D666F65}"/>
              </a:ext>
            </a:extLst>
          </p:cNvPr>
          <p:cNvSpPr/>
          <p:nvPr/>
        </p:nvSpPr>
        <p:spPr>
          <a:xfrm>
            <a:off x="4828375" y="3968311"/>
            <a:ext cx="760575" cy="3729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01EF6B-B796-4DDA-ADBC-78CD893C8E6C}"/>
              </a:ext>
            </a:extLst>
          </p:cNvPr>
          <p:cNvSpPr/>
          <p:nvPr/>
        </p:nvSpPr>
        <p:spPr>
          <a:xfrm>
            <a:off x="1777525" y="4623275"/>
            <a:ext cx="2375731" cy="35037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0A66E0-B344-4E17-B44E-A240BE8D955B}"/>
              </a:ext>
            </a:extLst>
          </p:cNvPr>
          <p:cNvSpPr/>
          <p:nvPr/>
        </p:nvSpPr>
        <p:spPr>
          <a:xfrm>
            <a:off x="1777525" y="5355178"/>
            <a:ext cx="2290273" cy="3503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0F7E-448A-425D-A20C-DF413505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6" y="83115"/>
            <a:ext cx="9007267" cy="1104750"/>
          </a:xfrm>
        </p:spPr>
        <p:txBody>
          <a:bodyPr>
            <a:normAutofit fontScale="90000"/>
          </a:bodyPr>
          <a:lstStyle/>
          <a:p>
            <a:r>
              <a:rPr lang="en-GB" dirty="0"/>
              <a:t>Engaging with other authors’ arguments:</a:t>
            </a:r>
            <a:br>
              <a:rPr lang="en-GB" dirty="0"/>
            </a:br>
            <a:r>
              <a:rPr lang="en-GB" dirty="0"/>
              <a:t>BNC-English corpora, </a:t>
            </a:r>
            <a:r>
              <a:rPr lang="en-GB" b="1" i="1" dirty="0">
                <a:solidFill>
                  <a:srgbClr val="1616B0"/>
                </a:solidFill>
              </a:rPr>
              <a:t>this argument  </a:t>
            </a:r>
            <a:r>
              <a:rPr lang="en-GB" dirty="0"/>
              <a:t>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08D663-71F0-4EDD-BC6E-CCB9CDB56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79" y="1187865"/>
            <a:ext cx="8759439" cy="5670135"/>
          </a:xfr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311009-8A06-4764-A6A8-4E03C8248BE8}"/>
              </a:ext>
            </a:extLst>
          </p:cNvPr>
          <p:cNvSpPr/>
          <p:nvPr/>
        </p:nvSpPr>
        <p:spPr>
          <a:xfrm>
            <a:off x="653144" y="1576872"/>
            <a:ext cx="7539134" cy="512812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There is dangerous circularity about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difficulty about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Platt doesn’t fully accept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There needs to be a way to break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…was not impressed by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wish to counter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rationale behind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…was convinced by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…to confirm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We develop </a:t>
            </a:r>
            <a:r>
              <a:rPr lang="en-GB" sz="2400" i="1" dirty="0">
                <a:solidFill>
                  <a:srgbClr val="1616B0"/>
                </a:solidFill>
              </a:rPr>
              <a:t>this argument</a:t>
            </a:r>
          </a:p>
          <a:p>
            <a:pPr algn="r"/>
            <a:r>
              <a:rPr lang="en-GB" sz="2400" i="1" dirty="0">
                <a:solidFill>
                  <a:srgbClr val="1616B0"/>
                </a:solidFill>
              </a:rPr>
              <a:t>this argument </a:t>
            </a:r>
            <a:r>
              <a:rPr lang="en-GB" sz="2400" dirty="0">
                <a:solidFill>
                  <a:schemeClr val="tx1"/>
                </a:solidFill>
              </a:rPr>
              <a:t>had become much harder to sustain</a:t>
            </a:r>
          </a:p>
          <a:p>
            <a:pPr algn="r"/>
            <a:r>
              <a:rPr lang="en-GB" sz="2400" i="1" dirty="0">
                <a:solidFill>
                  <a:srgbClr val="1616B0"/>
                </a:solidFill>
              </a:rPr>
              <a:t>this argument </a:t>
            </a:r>
            <a:r>
              <a:rPr lang="en-GB" sz="2400" dirty="0">
                <a:solidFill>
                  <a:schemeClr val="tx1"/>
                </a:solidFill>
              </a:rPr>
              <a:t>was rejected</a:t>
            </a:r>
          </a:p>
          <a:p>
            <a:pPr algn="r"/>
            <a:r>
              <a:rPr lang="en-GB" sz="2400" i="1" dirty="0">
                <a:solidFill>
                  <a:srgbClr val="1616B0"/>
                </a:solidFill>
              </a:rPr>
              <a:t>this argument </a:t>
            </a:r>
            <a:r>
              <a:rPr lang="en-GB" sz="2400" dirty="0">
                <a:solidFill>
                  <a:schemeClr val="tx1"/>
                </a:solidFill>
              </a:rPr>
              <a:t>is not borne out by research</a:t>
            </a:r>
          </a:p>
        </p:txBody>
      </p:sp>
    </p:spTree>
    <p:extLst>
      <p:ext uri="{BB962C8B-B14F-4D97-AF65-F5344CB8AC3E}">
        <p14:creationId xmlns:p14="http://schemas.microsoft.com/office/powerpoint/2010/main" val="25370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6837" y="154350"/>
            <a:ext cx="8572563" cy="1137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+mj-lt"/>
                <a:cs typeface="Arial" panose="020B0604020202020204" pitchFamily="34" charset="0"/>
              </a:rPr>
              <a:t>I teach EAP to international PhD students at the University of Huddersfield  </a:t>
            </a:r>
          </a:p>
          <a:p>
            <a:pPr marL="0" indent="0">
              <a:buNone/>
            </a:pPr>
            <a:endParaRPr lang="en-GB" sz="3600" dirty="0">
              <a:latin typeface="+mj-lt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76017-5DC8-4A67-8845-D7A9D25E3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875" y="3966696"/>
            <a:ext cx="3715468" cy="269539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l="2258" t="43261" r="77722" b="21500"/>
          <a:stretch/>
        </p:blipFill>
        <p:spPr bwMode="auto">
          <a:xfrm>
            <a:off x="0" y="4560713"/>
            <a:ext cx="3779822" cy="24199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5E19D-18E6-450C-AA5A-6CCD0EF8E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3" y="1334344"/>
            <a:ext cx="4293707" cy="2589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26CA6-8AC7-4373-A4ED-2CBDE7916A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" t="4151" r="2984" b="2945"/>
          <a:stretch/>
        </p:blipFill>
        <p:spPr>
          <a:xfrm>
            <a:off x="5133931" y="1291905"/>
            <a:ext cx="3968337" cy="245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1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BF357-6E7D-4264-93A4-A7F4FFDC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8171"/>
            <a:ext cx="9212366" cy="803305"/>
          </a:xfrm>
        </p:spPr>
        <p:txBody>
          <a:bodyPr>
            <a:normAutofit fontScale="90000"/>
          </a:bodyPr>
          <a:lstStyle/>
          <a:p>
            <a:r>
              <a:rPr lang="en-GB" dirty="0"/>
              <a:t>Engaging with other authors’ arguments:</a:t>
            </a:r>
            <a:br>
              <a:rPr lang="en-GB" dirty="0"/>
            </a:br>
            <a:r>
              <a:rPr lang="en-GB" dirty="0" err="1"/>
              <a:t>Lextutor</a:t>
            </a:r>
            <a:r>
              <a:rPr lang="en-GB" dirty="0"/>
              <a:t> </a:t>
            </a:r>
            <a:r>
              <a:rPr lang="en-GB" b="1" i="1" dirty="0">
                <a:solidFill>
                  <a:srgbClr val="1616B0"/>
                </a:solidFill>
              </a:rPr>
              <a:t>‘s argument, ‘s claim </a:t>
            </a:r>
            <a:r>
              <a:rPr lang="en-GB" dirty="0"/>
              <a:t>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E2E70-C537-4ADE-95B8-EC90E8BCF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" y="1551565"/>
            <a:ext cx="7084465" cy="4444271"/>
          </a:xfrm>
          <a:prstGeom prst="rect">
            <a:avLst/>
          </a:prstGeom>
          <a:ln w="28575">
            <a:solidFill>
              <a:srgbClr val="1616B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1C8044-FD05-4EA7-B395-67EC9F059E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" t="78733"/>
          <a:stretch/>
        </p:blipFill>
        <p:spPr>
          <a:xfrm>
            <a:off x="359413" y="1036995"/>
            <a:ext cx="6734709" cy="399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4E9AFF-B601-4106-80AE-2CF19261C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530" y="3074198"/>
            <a:ext cx="6990460" cy="3877298"/>
          </a:xfrm>
          <a:prstGeom prst="rect">
            <a:avLst/>
          </a:prstGeom>
          <a:ln w="28575">
            <a:solidFill>
              <a:srgbClr val="1616B0"/>
            </a:solidFill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1BF5E09-56EE-4A21-952D-2AF5F4FBE520}"/>
              </a:ext>
            </a:extLst>
          </p:cNvPr>
          <p:cNvSpPr/>
          <p:nvPr/>
        </p:nvSpPr>
        <p:spPr>
          <a:xfrm>
            <a:off x="436193" y="1002546"/>
            <a:ext cx="6648272" cy="51457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955B4D0E-8898-4586-9E58-F19EC99436EE}"/>
              </a:ext>
            </a:extLst>
          </p:cNvPr>
          <p:cNvSpPr/>
          <p:nvPr/>
        </p:nvSpPr>
        <p:spPr>
          <a:xfrm>
            <a:off x="6321064" y="1730224"/>
            <a:ext cx="1987699" cy="1427769"/>
          </a:xfrm>
          <a:prstGeom prst="wedgeRectCallout">
            <a:avLst>
              <a:gd name="adj1" fmla="val -105365"/>
              <a:gd name="adj2" fmla="val 226090"/>
            </a:avLst>
          </a:prstGeom>
          <a:solidFill>
            <a:schemeClr val="bg1"/>
          </a:solidFill>
          <a:ln>
            <a:solidFill>
              <a:srgbClr val="161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616B0"/>
                </a:solidFill>
              </a:rPr>
              <a:t>Click on a keyword to see extended context</a:t>
            </a:r>
          </a:p>
        </p:txBody>
      </p:sp>
    </p:spTree>
    <p:extLst>
      <p:ext uri="{BB962C8B-B14F-4D97-AF65-F5344CB8AC3E}">
        <p14:creationId xmlns:p14="http://schemas.microsoft.com/office/powerpoint/2010/main" val="40198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B903-9DA2-4DD5-9C73-36F5C456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8" y="625184"/>
            <a:ext cx="8515350" cy="926779"/>
          </a:xfrm>
        </p:spPr>
        <p:txBody>
          <a:bodyPr>
            <a:normAutofit fontScale="90000"/>
          </a:bodyPr>
          <a:lstStyle/>
          <a:p>
            <a:r>
              <a:rPr lang="en-GB" dirty="0"/>
              <a:t>Transition between Move 1 and 2:</a:t>
            </a:r>
            <a:br>
              <a:rPr lang="en-GB" dirty="0"/>
            </a:br>
            <a:r>
              <a:rPr lang="en-GB" dirty="0"/>
              <a:t>from stating the importance/presenting previous research to establishing the gap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53525-CE0B-4CFC-95D9-4C8671105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2189526"/>
            <a:ext cx="8699383" cy="4337109"/>
          </a:xfrm>
          <a:prstGeom prst="rect">
            <a:avLst/>
          </a:prstGeom>
        </p:spPr>
      </p:pic>
      <p:sp>
        <p:nvSpPr>
          <p:cNvPr id="10" name="Arrow: Up-Down 9">
            <a:extLst>
              <a:ext uri="{FF2B5EF4-FFF2-40B4-BE49-F238E27FC236}">
                <a16:creationId xmlns:a16="http://schemas.microsoft.com/office/drawing/2014/main" id="{F7A4BEC8-048F-400B-901B-77656AC9F430}"/>
              </a:ext>
            </a:extLst>
          </p:cNvPr>
          <p:cNvSpPr/>
          <p:nvPr/>
        </p:nvSpPr>
        <p:spPr>
          <a:xfrm>
            <a:off x="535479" y="2871231"/>
            <a:ext cx="392353" cy="197141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14EB93-4D21-4FDF-A47F-B46A86EA31E9}"/>
              </a:ext>
            </a:extLst>
          </p:cNvPr>
          <p:cNvSpPr/>
          <p:nvPr/>
        </p:nvSpPr>
        <p:spPr>
          <a:xfrm>
            <a:off x="268448" y="2319360"/>
            <a:ext cx="5705062" cy="47856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0CBEF86-A85C-4306-93C0-63E25D3427AC}"/>
              </a:ext>
            </a:extLst>
          </p:cNvPr>
          <p:cNvSpPr/>
          <p:nvPr/>
        </p:nvSpPr>
        <p:spPr>
          <a:xfrm>
            <a:off x="268448" y="4842643"/>
            <a:ext cx="4303552" cy="55187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ABFCCD7-74AB-49C8-8559-FA27DD708F36}"/>
              </a:ext>
            </a:extLst>
          </p:cNvPr>
          <p:cNvSpPr/>
          <p:nvPr/>
        </p:nvSpPr>
        <p:spPr>
          <a:xfrm>
            <a:off x="1669957" y="5394515"/>
            <a:ext cx="5989191" cy="3938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1E3B-F819-4CA6-89B1-EEA7724D3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CDC971-6805-4792-8C6E-036BBC36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40980"/>
            <a:ext cx="9143999" cy="19170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studies have tested </a:t>
            </a: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effect of different types of speech on recall, but most focus on the effect of phonologically similar or dissimilar words on the number of items recalled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(Boyle, 1996)… </a:t>
            </a:r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</a:t>
            </a:r>
            <a:r>
              <a:rPr lang="en-GB" sz="2400" b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little research </a:t>
            </a:r>
            <a:r>
              <a:rPr lang="en-GB" sz="24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published testing the effects of semantically similar words as a distractor to memory.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DC85E-89BE-4D86-AA14-DAD581D63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0" t="13622"/>
          <a:stretch/>
        </p:blipFill>
        <p:spPr>
          <a:xfrm>
            <a:off x="244089" y="68366"/>
            <a:ext cx="8655821" cy="191702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85D36C9-AD98-4CBE-AA22-124526DAF3F5}"/>
              </a:ext>
            </a:extLst>
          </p:cNvPr>
          <p:cNvSpPr/>
          <p:nvPr/>
        </p:nvSpPr>
        <p:spPr>
          <a:xfrm>
            <a:off x="1101213" y="1595535"/>
            <a:ext cx="7688826" cy="31192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976FDD-6EB0-49E5-8ADC-2BC1EA5F155E}"/>
              </a:ext>
            </a:extLst>
          </p:cNvPr>
          <p:cNvSpPr/>
          <p:nvPr/>
        </p:nvSpPr>
        <p:spPr>
          <a:xfrm>
            <a:off x="2258008" y="1281579"/>
            <a:ext cx="1324947" cy="2445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CF37E7-8F81-4996-8498-C51878A1A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6" y="2054782"/>
            <a:ext cx="9008533" cy="2957650"/>
          </a:xfrm>
          <a:prstGeom prst="rect">
            <a:avLst/>
          </a:prstGeom>
        </p:spPr>
      </p:pic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7669A775-B068-48A8-B25F-E876EDF43975}"/>
              </a:ext>
            </a:extLst>
          </p:cNvPr>
          <p:cNvSpPr/>
          <p:nvPr/>
        </p:nvSpPr>
        <p:spPr>
          <a:xfrm>
            <a:off x="301" y="1985386"/>
            <a:ext cx="1987699" cy="1427769"/>
          </a:xfrm>
          <a:prstGeom prst="wedgeRectCallout">
            <a:avLst>
              <a:gd name="adj1" fmla="val 188968"/>
              <a:gd name="adj2" fmla="val 137733"/>
            </a:avLst>
          </a:prstGeom>
          <a:solidFill>
            <a:schemeClr val="bg1"/>
          </a:solidFill>
          <a:ln>
            <a:solidFill>
              <a:srgbClr val="161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616B0"/>
                </a:solidFill>
              </a:rPr>
              <a:t>Click on a keyword to see extended context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9E449C-FA6D-40D9-9926-95C62524B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012" y="1917020"/>
            <a:ext cx="36766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E025-BD95-4E7B-BF18-06E2DBB4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935"/>
            <a:ext cx="9143999" cy="1271681"/>
          </a:xfrm>
        </p:spPr>
        <p:txBody>
          <a:bodyPr>
            <a:noAutofit/>
          </a:bodyPr>
          <a:lstStyle/>
          <a:p>
            <a:r>
              <a:rPr lang="en-GB" sz="3600" dirty="0"/>
              <a:t>Establishing a niche or identifying a research gap </a:t>
            </a:r>
            <a:br>
              <a:rPr lang="en-GB" sz="3600" dirty="0"/>
            </a:br>
            <a:r>
              <a:rPr lang="en-GB" sz="3600" b="1" i="1" dirty="0">
                <a:solidFill>
                  <a:srgbClr val="1616B0"/>
                </a:solidFill>
              </a:rPr>
              <a:t>little research:</a:t>
            </a:r>
            <a:r>
              <a:rPr lang="en-GB" sz="3600" i="1" dirty="0">
                <a:solidFill>
                  <a:srgbClr val="1616B0"/>
                </a:solidFill>
              </a:rPr>
              <a:t> </a:t>
            </a:r>
            <a:r>
              <a:rPr lang="en-GB" sz="3600" b="1" dirty="0"/>
              <a:t>BNC KWIC </a:t>
            </a:r>
            <a:r>
              <a:rPr lang="en-GB" sz="3600" dirty="0"/>
              <a:t>(key word in context)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012EDA-71D9-49BE-99E5-3F1ED69C5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915" y="1801992"/>
            <a:ext cx="5922235" cy="5032375"/>
          </a:xfrm>
          <a:ln w="28575">
            <a:solidFill>
              <a:srgbClr val="0070C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2EEF12-8935-491F-90D5-1F487FD1DBCC}"/>
              </a:ext>
            </a:extLst>
          </p:cNvPr>
          <p:cNvSpPr/>
          <p:nvPr/>
        </p:nvSpPr>
        <p:spPr>
          <a:xfrm>
            <a:off x="2717561" y="530311"/>
            <a:ext cx="1907070" cy="44353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1CCC4A-060E-4EFA-A98F-D6284384FB71}"/>
              </a:ext>
            </a:extLst>
          </p:cNvPr>
          <p:cNvSpPr/>
          <p:nvPr/>
        </p:nvSpPr>
        <p:spPr>
          <a:xfrm>
            <a:off x="1169349" y="2488161"/>
            <a:ext cx="1548213" cy="4163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506DD0-9662-41FB-A120-BB9E67B05695}"/>
              </a:ext>
            </a:extLst>
          </p:cNvPr>
          <p:cNvSpPr/>
          <p:nvPr/>
        </p:nvSpPr>
        <p:spPr>
          <a:xfrm>
            <a:off x="1554620" y="5503492"/>
            <a:ext cx="1162941" cy="28096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BB75B0-62FA-4D5F-B6D7-78757577B141}"/>
              </a:ext>
            </a:extLst>
          </p:cNvPr>
          <p:cNvSpPr/>
          <p:nvPr/>
        </p:nvSpPr>
        <p:spPr>
          <a:xfrm>
            <a:off x="4969132" y="1825623"/>
            <a:ext cx="777668" cy="41636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4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1C33-B2E1-443D-82B3-7D00F91A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389"/>
            <a:ext cx="9144000" cy="758999"/>
          </a:xfrm>
        </p:spPr>
        <p:txBody>
          <a:bodyPr>
            <a:normAutofit fontScale="90000"/>
          </a:bodyPr>
          <a:lstStyle/>
          <a:p>
            <a:r>
              <a:rPr lang="en-GB" dirty="0"/>
              <a:t>Establishing a niche or identifying a research gap: </a:t>
            </a:r>
            <a:r>
              <a:rPr lang="en-GB" i="1" dirty="0">
                <a:solidFill>
                  <a:srgbClr val="1616B0"/>
                </a:solidFill>
              </a:rPr>
              <a:t>little research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97CAEC-00D6-4DCE-B800-D9535AEFD2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8962"/>
            <a:ext cx="9143999" cy="555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75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1C33-B2E1-443D-82B3-7D00F91A6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35" y="118974"/>
            <a:ext cx="8230124" cy="758999"/>
          </a:xfrm>
        </p:spPr>
        <p:txBody>
          <a:bodyPr>
            <a:normAutofit fontScale="90000"/>
          </a:bodyPr>
          <a:lstStyle/>
          <a:p>
            <a:r>
              <a:rPr lang="en-GB" dirty="0"/>
              <a:t>Identifying a research gap: alternative search </a:t>
            </a:r>
            <a:r>
              <a:rPr lang="en-GB" i="1" dirty="0">
                <a:solidFill>
                  <a:srgbClr val="1616B0"/>
                </a:solidFill>
              </a:rPr>
              <a:t>little attention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21B9FD-80A5-40DF-A713-046AE0207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13" y="989901"/>
            <a:ext cx="8861452" cy="57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3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A9ABD-B4D3-4CB2-BE26-6C544E8B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79"/>
            <a:ext cx="9060110" cy="578841"/>
          </a:xfrm>
        </p:spPr>
        <p:txBody>
          <a:bodyPr>
            <a:normAutofit fontScale="90000"/>
          </a:bodyPr>
          <a:lstStyle/>
          <a:p>
            <a:r>
              <a:rPr lang="en-GB" dirty="0"/>
              <a:t>Identifying a research gap: alternative search </a:t>
            </a:r>
            <a:r>
              <a:rPr lang="en-GB" i="1" dirty="0">
                <a:solidFill>
                  <a:srgbClr val="1616B0"/>
                </a:solidFill>
              </a:rPr>
              <a:t>few studies</a:t>
            </a:r>
            <a:endParaRPr lang="en-GB" dirty="0">
              <a:solidFill>
                <a:srgbClr val="1616B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6ED5B-F444-4678-96A0-997E800A9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179"/>
            <a:ext cx="9144000" cy="599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2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E97-B8F0-4CF8-915A-1FEEB994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8" y="217642"/>
            <a:ext cx="8942664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Transition between Move 2 and 3:</a:t>
            </a:r>
            <a:br>
              <a:rPr lang="en-GB" dirty="0"/>
            </a:br>
            <a:r>
              <a:rPr lang="en-GB" dirty="0"/>
              <a:t>from establishing the gap to presenting the writer’s own research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4213F0-42D6-4EB9-95AA-617027115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" t="41488"/>
          <a:stretch/>
        </p:blipFill>
        <p:spPr>
          <a:xfrm>
            <a:off x="142342" y="1942052"/>
            <a:ext cx="8942664" cy="4915948"/>
          </a:xfrm>
        </p:spPr>
      </p:pic>
      <p:sp>
        <p:nvSpPr>
          <p:cNvPr id="6" name="Arrow: Up-Down 5">
            <a:extLst>
              <a:ext uri="{FF2B5EF4-FFF2-40B4-BE49-F238E27FC236}">
                <a16:creationId xmlns:a16="http://schemas.microsoft.com/office/drawing/2014/main" id="{9AAF5BAB-FBDD-4B90-9419-AC42846034EB}"/>
              </a:ext>
            </a:extLst>
          </p:cNvPr>
          <p:cNvSpPr/>
          <p:nvPr/>
        </p:nvSpPr>
        <p:spPr>
          <a:xfrm>
            <a:off x="466497" y="2656164"/>
            <a:ext cx="392353" cy="15456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2A04E2-4007-4D6D-9626-5B072465A848}"/>
              </a:ext>
            </a:extLst>
          </p:cNvPr>
          <p:cNvSpPr/>
          <p:nvPr/>
        </p:nvSpPr>
        <p:spPr>
          <a:xfrm>
            <a:off x="1636439" y="1942051"/>
            <a:ext cx="2837238" cy="4570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905845-2A4E-43EB-8A5E-33C0E2E9CAC1}"/>
              </a:ext>
            </a:extLst>
          </p:cNvPr>
          <p:cNvSpPr/>
          <p:nvPr/>
        </p:nvSpPr>
        <p:spPr>
          <a:xfrm>
            <a:off x="1645639" y="4090400"/>
            <a:ext cx="2837238" cy="4570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47EE8E-A753-4ACA-9D7A-DADBAB17895C}"/>
              </a:ext>
            </a:extLst>
          </p:cNvPr>
          <p:cNvSpPr/>
          <p:nvPr/>
        </p:nvSpPr>
        <p:spPr>
          <a:xfrm>
            <a:off x="1654207" y="4630994"/>
            <a:ext cx="6683548" cy="103238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B28D-7765-4774-9020-7270A8C4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46" y="110535"/>
            <a:ext cx="7523120" cy="668972"/>
          </a:xfrm>
        </p:spPr>
        <p:txBody>
          <a:bodyPr>
            <a:normAutofit fontScale="90000"/>
          </a:bodyPr>
          <a:lstStyle/>
          <a:p>
            <a:r>
              <a:rPr lang="en-GB"/>
              <a:t>Transition between Moves 2 and 3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5F8E53-D5B1-4014-8A29-9E75889DA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46" y="811916"/>
            <a:ext cx="5371121" cy="1809595"/>
          </a:xfrm>
          <a:ln w="28575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96AF0B-CB48-468C-8506-634E1FCFE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98" y="4936213"/>
            <a:ext cx="9026201" cy="180491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485D7-EA12-4CB0-8F61-F491683F3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46" y="2732821"/>
            <a:ext cx="9026201" cy="1967610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1E9F9D-34B5-48D6-A9E9-7A5B58A40E31}"/>
              </a:ext>
            </a:extLst>
          </p:cNvPr>
          <p:cNvSpPr/>
          <p:nvPr/>
        </p:nvSpPr>
        <p:spPr>
          <a:xfrm>
            <a:off x="1481062" y="1015288"/>
            <a:ext cx="889406" cy="2518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661BDD3-096A-4AE5-B45C-892ECAB22935}"/>
              </a:ext>
            </a:extLst>
          </p:cNvPr>
          <p:cNvSpPr/>
          <p:nvPr/>
        </p:nvSpPr>
        <p:spPr>
          <a:xfrm>
            <a:off x="476199" y="1453575"/>
            <a:ext cx="2009726" cy="2518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83142F-A1F0-4283-8D24-82CF6D404607}"/>
              </a:ext>
            </a:extLst>
          </p:cNvPr>
          <p:cNvSpPr/>
          <p:nvPr/>
        </p:nvSpPr>
        <p:spPr>
          <a:xfrm>
            <a:off x="476199" y="1753697"/>
            <a:ext cx="886221" cy="187555"/>
          </a:xfrm>
          <a:prstGeom prst="roundRect">
            <a:avLst>
              <a:gd name="adj" fmla="val 31513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7E850E7-7BD4-4C41-86CB-59E902F6D064}"/>
              </a:ext>
            </a:extLst>
          </p:cNvPr>
          <p:cNvSpPr/>
          <p:nvPr/>
        </p:nvSpPr>
        <p:spPr>
          <a:xfrm>
            <a:off x="499567" y="1982734"/>
            <a:ext cx="4825278" cy="25189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1605B5-CB04-452F-B460-8D54CA8168DD}"/>
              </a:ext>
            </a:extLst>
          </p:cNvPr>
          <p:cNvSpPr/>
          <p:nvPr/>
        </p:nvSpPr>
        <p:spPr>
          <a:xfrm>
            <a:off x="1811387" y="4424696"/>
            <a:ext cx="4177890" cy="25689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D5DB20FB-A864-47E5-ADB2-73977F4E7B74}"/>
              </a:ext>
            </a:extLst>
          </p:cNvPr>
          <p:cNvSpPr/>
          <p:nvPr/>
        </p:nvSpPr>
        <p:spPr>
          <a:xfrm>
            <a:off x="1983703" y="3344657"/>
            <a:ext cx="267275" cy="110721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5FA7EA95-3DC1-4DA7-806B-1A778E89C7B6}"/>
              </a:ext>
            </a:extLst>
          </p:cNvPr>
          <p:cNvSpPr/>
          <p:nvPr/>
        </p:nvSpPr>
        <p:spPr>
          <a:xfrm>
            <a:off x="669320" y="4594997"/>
            <a:ext cx="267275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082A-8712-46CC-A032-C6D7944E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45" y="688574"/>
            <a:ext cx="8815309" cy="464098"/>
          </a:xfrm>
        </p:spPr>
        <p:txBody>
          <a:bodyPr>
            <a:normAutofit fontScale="90000"/>
          </a:bodyPr>
          <a:lstStyle/>
          <a:p>
            <a:r>
              <a:rPr lang="en-GB" dirty="0"/>
              <a:t>Transition between Moves 2 and 3 : from establishing the gap to presenting the writer’s own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EF2C3-BF69-4D92-B35B-290A6CCC2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00" y="2465916"/>
            <a:ext cx="8981629" cy="398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suggests a significant growth has occurred in the use of computers for a variety of planning purposes. </a:t>
            </a:r>
            <a:r>
              <a:rPr lang="en-GB" sz="24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has, </a:t>
            </a:r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GB" sz="24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 </a:t>
            </a:r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 research </a:t>
            </a:r>
            <a:r>
              <a:rPr lang="en-GB" sz="24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use of computers in planning practice.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research aims 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 the work and findings of an earlier project (Bardon and </a:t>
            </a:r>
            <a:r>
              <a:rPr lang="en-GB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Stothers</a:t>
            </a:r>
            <a:r>
              <a:rPr lang="en-GB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1982) by: (1) extending and deepening the investigation of computer applications in UK local authority planning departments… </a:t>
            </a:r>
          </a:p>
          <a:p>
            <a:pPr marL="0" indent="0" algn="r">
              <a:buNone/>
            </a:pPr>
            <a:r>
              <a:rPr lang="en-GB" sz="2000" dirty="0"/>
              <a:t>BNC-English corpora</a:t>
            </a:r>
            <a:endParaRPr lang="en-GB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1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6CE9B5-DFBA-47B5-8A48-8D3FF1C21048}"/>
              </a:ext>
            </a:extLst>
          </p:cNvPr>
          <p:cNvSpPr txBox="1">
            <a:spLocks/>
          </p:cNvSpPr>
          <p:nvPr/>
        </p:nvSpPr>
        <p:spPr>
          <a:xfrm>
            <a:off x="356905" y="1113576"/>
            <a:ext cx="8787095" cy="4843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GB" sz="30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Illustration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examining real data … relative to context and use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discourse-sensitive activities which focus on interpersonal uses of language and the negotiation of meanings… through observation and class discussion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Induction</a:t>
            </a:r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encouraging learners to draw conclusions about the interpersonal functions of different </a:t>
            </a:r>
            <a:r>
              <a:rPr lang="en-GB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lexicogrammatical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options</a:t>
            </a:r>
          </a:p>
          <a:p>
            <a:pPr marL="0" indent="0" algn="r">
              <a:buNone/>
            </a:pPr>
            <a:r>
              <a:rPr lang="en-GB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McCarthy &amp;M. Carter, R. 1995:217.</a:t>
            </a:r>
            <a:endParaRPr lang="en-GB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A9964-88AF-4F79-A7FB-58E4010B3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3" y="18255"/>
            <a:ext cx="8298067" cy="1325563"/>
          </a:xfrm>
        </p:spPr>
        <p:txBody>
          <a:bodyPr>
            <a:normAutofit/>
          </a:bodyPr>
          <a:lstStyle/>
          <a:p>
            <a:r>
              <a:rPr lang="en-GB" sz="4400" dirty="0">
                <a:cs typeface="Times New Roman" panose="02020603050405020304" pitchFamily="18" charset="0"/>
              </a:rPr>
              <a:t>Carter &amp; McCarthy’s ‘</a:t>
            </a:r>
            <a:r>
              <a:rPr lang="en-GB" sz="4400" b="1" dirty="0">
                <a:cs typeface="Times New Roman" panose="02020603050405020304" pitchFamily="18" charset="0"/>
              </a:rPr>
              <a:t>3 Is’ strategy</a:t>
            </a:r>
            <a:r>
              <a:rPr lang="en-GB" sz="4400" dirty="0">
                <a:cs typeface="Times New Roman" panose="02020603050405020304" pitchFamily="18" charset="0"/>
              </a:rPr>
              <a:t>: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0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F57E3-6895-45C9-9013-841D45A8F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5396"/>
            <a:ext cx="934317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Making connections between Move 2 and 3:</a:t>
            </a:r>
            <a:br>
              <a:rPr lang="en-GB" dirty="0"/>
            </a:br>
            <a:r>
              <a:rPr lang="en-GB" sz="4400" dirty="0">
                <a:effectLst/>
                <a:ea typeface="Calibri" panose="020F0502020204030204" pitchFamily="34" charset="0"/>
              </a:rPr>
              <a:t>l</a:t>
            </a:r>
            <a:r>
              <a:rPr lang="en-GB" sz="4400" dirty="0">
                <a:ea typeface="Calibri" panose="020F0502020204030204" pitchFamily="34" charset="0"/>
              </a:rPr>
              <a:t>exical and semantic sharing</a:t>
            </a: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(Swales, 2011: 60)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8E0A-EF57-4C63-B955-857180476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4533"/>
            <a:ext cx="9197592" cy="609323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400" b="1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Little</a:t>
            </a:r>
            <a:r>
              <a:rPr lang="en-GB" sz="2400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GB" sz="2400" b="1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research</a:t>
            </a:r>
            <a:r>
              <a:rPr lang="en-GB" sz="2400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has been conducted in relation to the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field of Machine Translation (MT)</a:t>
            </a:r>
            <a:r>
              <a:rPr lang="en-GB" sz="24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  </a:t>
            </a:r>
            <a:r>
              <a:rPr lang="en-GB" sz="2400" b="1" i="1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purpose of this research work is</a:t>
            </a:r>
            <a:r>
              <a:rPr lang="en-GB" sz="240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determine the feasibility of using </a:t>
            </a:r>
            <a:r>
              <a:rPr lang="en-GB" sz="2400" b="1" i="1" strike="noStrike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MT techniques 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CLTR.</a:t>
            </a:r>
            <a:r>
              <a:rPr lang="en-GB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</a:rPr>
              <a:t>Lextutor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</a:rPr>
              <a:t>, Academic General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GB" sz="2400" u="none" strike="noStrike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the first place, since </a:t>
            </a:r>
            <a:r>
              <a:rPr lang="en-GB" sz="2400" b="1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little</a:t>
            </a:r>
            <a:r>
              <a:rPr lang="en-GB" sz="2400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GB" sz="2400" b="1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research</a:t>
            </a:r>
            <a:r>
              <a:rPr lang="en-GB" sz="2400" u="none" strike="noStrike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had taken place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outside London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GB" sz="2400" b="1" i="1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chose to investigate</a:t>
            </a:r>
            <a:r>
              <a:rPr lang="en-GB" sz="240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4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provincial city</a:t>
            </a:r>
            <a:r>
              <a:rPr lang="en-GB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. 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BNC-English corpora, KWIC search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6F676A-E8C9-4E66-9BEE-E8A50D2EBBC7}"/>
              </a:ext>
            </a:extLst>
          </p:cNvPr>
          <p:cNvSpPr txBox="1">
            <a:spLocks/>
          </p:cNvSpPr>
          <p:nvPr/>
        </p:nvSpPr>
        <p:spPr>
          <a:xfrm>
            <a:off x="126944" y="4781798"/>
            <a:ext cx="8943703" cy="238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has been much investigation in Mathematics </a:t>
            </a:r>
            <a:r>
              <a:rPr lang="en-GB" sz="24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how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solve the problem </a:t>
            </a:r>
            <a:r>
              <a:rPr lang="en-GB" sz="24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efficiently as well as optimally. </a:t>
            </a:r>
            <a:r>
              <a:rPr lang="en-GB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original algorithm provides a quick and intuitively simple </a:t>
            </a:r>
            <a:r>
              <a:rPr lang="en-GB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for solving the problem.  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73DCAD-638C-47EC-B556-B1238891F5CD}"/>
              </a:ext>
            </a:extLst>
          </p:cNvPr>
          <p:cNvSpPr/>
          <p:nvPr/>
        </p:nvSpPr>
        <p:spPr>
          <a:xfrm>
            <a:off x="838200" y="5259016"/>
            <a:ext cx="3090334" cy="34273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9E3DC9-F290-4398-8670-D749AA250D48}"/>
              </a:ext>
            </a:extLst>
          </p:cNvPr>
          <p:cNvSpPr/>
          <p:nvPr/>
        </p:nvSpPr>
        <p:spPr>
          <a:xfrm>
            <a:off x="217230" y="6039325"/>
            <a:ext cx="4659570" cy="34273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EAC6-FB78-4263-8B54-B0B34B059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2" y="529259"/>
            <a:ext cx="9148438" cy="935474"/>
          </a:xfrm>
        </p:spPr>
        <p:txBody>
          <a:bodyPr>
            <a:noAutofit/>
          </a:bodyPr>
          <a:lstStyle/>
          <a:p>
            <a:r>
              <a:rPr lang="en-GB" sz="3600" dirty="0"/>
              <a:t>Argument, claim or problem? </a:t>
            </a:r>
            <a:br>
              <a:rPr lang="en-GB" sz="3600" dirty="0"/>
            </a:br>
            <a:r>
              <a:rPr lang="en-GB" sz="3600" dirty="0">
                <a:solidFill>
                  <a:srgbClr val="000000"/>
                </a:solidFill>
              </a:rPr>
              <a:t>MICUSP Michigan Corpus of Upper-level Student Papers </a:t>
            </a:r>
            <a:r>
              <a:rPr lang="en-GB" sz="3200" dirty="0">
                <a:solidFill>
                  <a:srgbClr val="1616B0"/>
                </a:solidFill>
              </a:rPr>
              <a:t>https://elicorpora.info/</a:t>
            </a:r>
            <a:br>
              <a:rPr lang="en-GB" sz="3200" dirty="0">
                <a:solidFill>
                  <a:srgbClr val="1616B0"/>
                </a:solidFill>
              </a:rPr>
            </a:br>
            <a:endParaRPr lang="en-GB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2D9A4-3514-4D60-8343-520AF2A1C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733"/>
            <a:ext cx="8602133" cy="2453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F6BCD4-F93C-453B-A0A7-9C609A72E572}"/>
              </a:ext>
            </a:extLst>
          </p:cNvPr>
          <p:cNvSpPr txBox="1"/>
          <p:nvPr/>
        </p:nvSpPr>
        <p:spPr>
          <a:xfrm>
            <a:off x="2341810" y="3804256"/>
            <a:ext cx="6802190" cy="30091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MICUSP contains 829 A grade papers (about 2.6 million words) of University of Michigan graduate and senior undergraduate students which can be searched for words and expressions in four subject areas: Humanities and Arts, Social Sciences, Biological and Health Sciences and Physical Sciences. You can search this corpus selecting student level, discipline, paper type and textual features. 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You can access whole papers, which can be useful for academic writers.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43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3AC5D-0BC0-4517-B46C-014AD4AB3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5887"/>
            <a:ext cx="6085782" cy="777833"/>
          </a:xfrm>
        </p:spPr>
        <p:txBody>
          <a:bodyPr>
            <a:normAutofit fontScale="90000"/>
          </a:bodyPr>
          <a:lstStyle/>
          <a:p>
            <a:r>
              <a:rPr lang="en-GB" dirty="0"/>
              <a:t>MICUSP: How does it work? </a:t>
            </a:r>
            <a:br>
              <a:rPr lang="en-GB" dirty="0"/>
            </a:br>
            <a:r>
              <a:rPr lang="en-GB" dirty="0">
                <a:solidFill>
                  <a:srgbClr val="1616B0"/>
                </a:solidFill>
              </a:rPr>
              <a:t>https://elicorpora.info/</a:t>
            </a:r>
            <a:br>
              <a:rPr lang="en-GB" dirty="0">
                <a:solidFill>
                  <a:srgbClr val="1616B0"/>
                </a:solidFill>
              </a:rPr>
            </a:br>
            <a:endParaRPr lang="en-GB" dirty="0">
              <a:solidFill>
                <a:srgbClr val="1616B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A3AAE6-80EC-40EE-822E-46E98C801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65" y="1339643"/>
            <a:ext cx="2533650" cy="17526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5197F3-0D91-4E5C-BF6E-59606FC3E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34" y="3429000"/>
            <a:ext cx="2940423" cy="273039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4DDAAF-1638-4FA2-A8EC-12F7E8414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238" y="105987"/>
            <a:ext cx="3007097" cy="1846729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D25ECF-FC8B-4AA1-BE21-3DE0FC726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450" y="2104626"/>
            <a:ext cx="3007097" cy="178654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F97723-2A98-4175-B975-ED7F1FF89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450" y="3937095"/>
            <a:ext cx="3007097" cy="281491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B15392-9D96-43C4-9595-F9FFC32888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1213" y="1200468"/>
            <a:ext cx="2674281" cy="534296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22456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2E1711-9309-4B2E-ACF4-DAD8958E5CCB}"/>
              </a:ext>
            </a:extLst>
          </p:cNvPr>
          <p:cNvSpPr txBox="1"/>
          <p:nvPr/>
        </p:nvSpPr>
        <p:spPr>
          <a:xfrm>
            <a:off x="337657" y="-41245"/>
            <a:ext cx="6045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latin typeface="+mj-lt"/>
              </a:rPr>
              <a:t>Argument, claim or problem?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20C68-1A23-4E31-89E9-15E8C06D3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712"/>
            <a:ext cx="6663267" cy="4291997"/>
          </a:xfrm>
          <a:prstGeom prst="rect">
            <a:avLst/>
          </a:prstGeom>
          <a:ln w="28575">
            <a:solidFill>
              <a:srgbClr val="33CCFF"/>
            </a:solidFill>
          </a:ln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D17A2DDA-7EB1-4C01-956A-75391410C939}"/>
              </a:ext>
            </a:extLst>
          </p:cNvPr>
          <p:cNvSpPr/>
          <p:nvPr/>
        </p:nvSpPr>
        <p:spPr>
          <a:xfrm>
            <a:off x="7067586" y="687519"/>
            <a:ext cx="1514352" cy="896898"/>
          </a:xfrm>
          <a:prstGeom prst="wedgeRectCallout">
            <a:avLst>
              <a:gd name="adj1" fmla="val -337501"/>
              <a:gd name="adj2" fmla="val 895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problem</a:t>
            </a:r>
            <a:r>
              <a:rPr lang="en-GB" dirty="0">
                <a:solidFill>
                  <a:srgbClr val="0070C0"/>
                </a:solidFill>
              </a:rPr>
              <a:t>: Industrial engineering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61DB34-7CB6-43AD-9DFF-732EC0C78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733" y="2460831"/>
            <a:ext cx="6663267" cy="4397169"/>
          </a:xfrm>
          <a:prstGeom prst="rect">
            <a:avLst/>
          </a:prstGeom>
          <a:ln w="28575">
            <a:solidFill>
              <a:srgbClr val="33CCFF"/>
            </a:solidFill>
          </a:ln>
        </p:spPr>
      </p:pic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B238F9A4-FD67-47BF-88E0-DF246E391539}"/>
              </a:ext>
            </a:extLst>
          </p:cNvPr>
          <p:cNvSpPr/>
          <p:nvPr/>
        </p:nvSpPr>
        <p:spPr>
          <a:xfrm flipH="1">
            <a:off x="88900" y="5709959"/>
            <a:ext cx="2161425" cy="896898"/>
          </a:xfrm>
          <a:prstGeom prst="wedgeRectCallout">
            <a:avLst>
              <a:gd name="adj1" fmla="val -233516"/>
              <a:gd name="adj2" fmla="val -2029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argument</a:t>
            </a:r>
            <a:r>
              <a:rPr lang="en-GB" dirty="0">
                <a:solidFill>
                  <a:srgbClr val="0070C0"/>
                </a:solidFill>
              </a:rPr>
              <a:t>: philosophy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politics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084E3C-BCF3-41FA-9915-D607914B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915" y="2461323"/>
            <a:ext cx="6747933" cy="4544772"/>
          </a:xfrm>
          <a:prstGeom prst="rect">
            <a:avLst/>
          </a:prstGeom>
          <a:ln w="28575">
            <a:solidFill>
              <a:srgbClr val="33CCFF"/>
            </a:solidFill>
          </a:ln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CE0D2652-844B-404F-831F-F97F89087789}"/>
              </a:ext>
            </a:extLst>
          </p:cNvPr>
          <p:cNvSpPr/>
          <p:nvPr/>
        </p:nvSpPr>
        <p:spPr>
          <a:xfrm flipH="1">
            <a:off x="88899" y="5709959"/>
            <a:ext cx="2161425" cy="896898"/>
          </a:xfrm>
          <a:prstGeom prst="wedgeRectCallout">
            <a:avLst>
              <a:gd name="adj1" fmla="val -235083"/>
              <a:gd name="adj2" fmla="val -2029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rgbClr val="0070C0"/>
                </a:solidFill>
              </a:rPr>
              <a:t>claim</a:t>
            </a:r>
            <a:r>
              <a:rPr lang="en-GB" dirty="0">
                <a:solidFill>
                  <a:srgbClr val="0070C0"/>
                </a:solidFill>
              </a:rPr>
              <a:t>: philosophy</a:t>
            </a:r>
          </a:p>
          <a:p>
            <a:pPr algn="ctr"/>
            <a:r>
              <a:rPr lang="en-GB" dirty="0">
                <a:solidFill>
                  <a:srgbClr val="0070C0"/>
                </a:solidFill>
              </a:rPr>
              <a:t>politics</a:t>
            </a:r>
          </a:p>
        </p:txBody>
      </p:sp>
    </p:spTree>
    <p:extLst>
      <p:ext uri="{BB962C8B-B14F-4D97-AF65-F5344CB8AC3E}">
        <p14:creationId xmlns:p14="http://schemas.microsoft.com/office/powerpoint/2010/main" val="42270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B3E3-453B-4D5B-8DE6-F451FC0A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57" y="18256"/>
            <a:ext cx="8040524" cy="947420"/>
          </a:xfrm>
        </p:spPr>
        <p:txBody>
          <a:bodyPr/>
          <a:lstStyle/>
          <a:p>
            <a:r>
              <a:rPr lang="en-GB" dirty="0"/>
              <a:t>Counter-argumentation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4456-42BB-43E9-99D0-B06C6CE74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3" y="965676"/>
            <a:ext cx="8896171" cy="547620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‘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research writers construct texts by taking a novel point of view toward the issues they discuss </a:t>
            </a:r>
            <a:r>
              <a:rPr lang="en-GB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GB" b="1" dirty="0">
                <a:solidFill>
                  <a:srgbClr val="1616B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anticipating readers’ imagined reactions to those views</a:t>
            </a: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 (Hyland, Jiang 2016 p 251).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dealing with the latter, the line of reasoning followed by the author will commonly incorporate two main moves (plus signalling):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considering possible opposing views or counterarguments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contesting or refuting the counterarguments</a:t>
            </a:r>
          </a:p>
        </p:txBody>
      </p:sp>
    </p:spTree>
    <p:extLst>
      <p:ext uri="{BB962C8B-B14F-4D97-AF65-F5344CB8AC3E}">
        <p14:creationId xmlns:p14="http://schemas.microsoft.com/office/powerpoint/2010/main" val="895039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BF11-E433-433E-85A8-41E8E1DC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" y="373514"/>
            <a:ext cx="8967831" cy="960335"/>
          </a:xfrm>
        </p:spPr>
        <p:txBody>
          <a:bodyPr>
            <a:normAutofit fontScale="90000"/>
          </a:bodyPr>
          <a:lstStyle/>
          <a:p>
            <a:r>
              <a:rPr lang="en-GB" dirty="0"/>
              <a:t>Patterns of counter-argumentation</a:t>
            </a:r>
            <a:br>
              <a:rPr lang="en-GB" dirty="0"/>
            </a:br>
            <a:r>
              <a:rPr lang="en-GB" b="1" i="1" dirty="0">
                <a:solidFill>
                  <a:srgbClr val="1616B0"/>
                </a:solidFill>
                <a:cs typeface="Arial" panose="020B0604020202020204" pitchFamily="34" charset="0"/>
              </a:rPr>
              <a:t>one * argue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A7188E-67EE-4F09-9E77-5A83A178C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56"/>
          <a:stretch/>
        </p:blipFill>
        <p:spPr>
          <a:xfrm>
            <a:off x="0" y="1219293"/>
            <a:ext cx="8967831" cy="5789708"/>
          </a:xfr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1E70DFB7-75AF-46AC-AC36-AC58AA343A56}"/>
              </a:ext>
            </a:extLst>
          </p:cNvPr>
          <p:cNvSpPr/>
          <p:nvPr/>
        </p:nvSpPr>
        <p:spPr>
          <a:xfrm>
            <a:off x="7358946" y="134734"/>
            <a:ext cx="1650830" cy="749510"/>
          </a:xfrm>
          <a:prstGeom prst="wedgeRectCallout">
            <a:avLst>
              <a:gd name="adj1" fmla="val -434736"/>
              <a:gd name="adj2" fmla="val 252924"/>
            </a:avLst>
          </a:prstGeom>
          <a:solidFill>
            <a:schemeClr val="bg1"/>
          </a:solidFill>
          <a:ln>
            <a:solidFill>
              <a:srgbClr val="161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616B0"/>
                </a:solidFill>
              </a:rPr>
              <a:t>Wild card search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308A987-087D-4FF7-9A3D-2E74B5B58E5A}"/>
              </a:ext>
            </a:extLst>
          </p:cNvPr>
          <p:cNvSpPr/>
          <p:nvPr/>
        </p:nvSpPr>
        <p:spPr>
          <a:xfrm>
            <a:off x="92279" y="2303980"/>
            <a:ext cx="947956" cy="24716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DB4D5D-C7E4-4B77-908A-0378AD0913F9}"/>
              </a:ext>
            </a:extLst>
          </p:cNvPr>
          <p:cNvSpPr/>
          <p:nvPr/>
        </p:nvSpPr>
        <p:spPr>
          <a:xfrm>
            <a:off x="3271706" y="3457539"/>
            <a:ext cx="2046913" cy="342899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C4D1A59-ECE6-46D4-9A51-F4B211F2D356}"/>
              </a:ext>
            </a:extLst>
          </p:cNvPr>
          <p:cNvSpPr/>
          <p:nvPr/>
        </p:nvSpPr>
        <p:spPr>
          <a:xfrm>
            <a:off x="92279" y="2743655"/>
            <a:ext cx="1987699" cy="1427769"/>
          </a:xfrm>
          <a:prstGeom prst="wedgeRectCallout">
            <a:avLst>
              <a:gd name="adj1" fmla="val 139680"/>
              <a:gd name="adj2" fmla="val 148730"/>
            </a:avLst>
          </a:prstGeom>
          <a:solidFill>
            <a:schemeClr val="bg1"/>
          </a:solidFill>
          <a:ln>
            <a:solidFill>
              <a:srgbClr val="161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616B0"/>
                </a:solidFill>
              </a:rPr>
              <a:t>Click on a keyword to see extended context</a:t>
            </a:r>
          </a:p>
        </p:txBody>
      </p:sp>
    </p:spTree>
    <p:extLst>
      <p:ext uri="{BB962C8B-B14F-4D97-AF65-F5344CB8AC3E}">
        <p14:creationId xmlns:p14="http://schemas.microsoft.com/office/powerpoint/2010/main" val="187068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BAF0-A180-4355-98B1-9E46C894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1364472"/>
            <a:ext cx="8863492" cy="1434179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Even though one can argue that some of these choice criteria are not really a safeguard for public investment at all, the reality is that a practice has a slim chance of securing the job in this way unless it has a proven track record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(BAWE Architecture,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Lextutor</a:t>
            </a:r>
            <a:r>
              <a:rPr lang="en-GB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). 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67A56B-590B-47A9-9DC0-C98B9C7EBC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289500"/>
              </p:ext>
            </p:extLst>
          </p:nvPr>
        </p:nvGraphicFramePr>
        <p:xfrm>
          <a:off x="277312" y="3188593"/>
          <a:ext cx="8526984" cy="35059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72869">
                  <a:extLst>
                    <a:ext uri="{9D8B030D-6E8A-4147-A177-3AD203B41FA5}">
                      <a16:colId xmlns:a16="http://schemas.microsoft.com/office/drawing/2014/main" val="3318808764"/>
                    </a:ext>
                  </a:extLst>
                </a:gridCol>
                <a:gridCol w="2854115">
                  <a:extLst>
                    <a:ext uri="{9D8B030D-6E8A-4147-A177-3AD203B41FA5}">
                      <a16:colId xmlns:a16="http://schemas.microsoft.com/office/drawing/2014/main" val="3792619909"/>
                    </a:ext>
                  </a:extLst>
                </a:gridCol>
              </a:tblGrid>
              <a:tr h="1047595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n-GB" sz="2200" b="1" i="1" dirty="0">
                          <a:solidFill>
                            <a:srgbClr val="1616B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 can argue </a:t>
                      </a:r>
                      <a:r>
                        <a:rPr lang="en-GB" sz="22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some of these choice criteria are not really a safeguard for public investment at all</a:t>
                      </a:r>
                      <a:endParaRPr lang="en-GB" sz="2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presenting a possible counterargument</a:t>
                      </a:r>
                      <a:endParaRPr lang="en-GB" sz="2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864382"/>
                  </a:ext>
                </a:extLst>
              </a:tr>
              <a:tr h="1405464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</a:pPr>
                      <a:r>
                        <a:rPr lang="en-GB" sz="2200" i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 though… the reality is that </a:t>
                      </a:r>
                      <a:endParaRPr lang="en-GB" sz="2200" i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signalling the author’s disagreement and refutation to follow</a:t>
                      </a:r>
                      <a:endParaRPr lang="en-GB" sz="2200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609286"/>
                  </a:ext>
                </a:extLst>
              </a:tr>
              <a:tr h="1047595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</a:pPr>
                      <a:r>
                        <a:rPr lang="en-GB" sz="2200" dirty="0">
                          <a:solidFill>
                            <a:srgbClr val="1616B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practice has a slim chance of securing the job in this way unless it has a proven track record. </a:t>
                      </a:r>
                      <a:endParaRPr lang="en-GB" sz="2200" dirty="0">
                        <a:solidFill>
                          <a:srgbClr val="1616B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solidFill>
                            <a:srgbClr val="1616B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refuting the counterargument</a:t>
                      </a:r>
                      <a:endParaRPr lang="en-GB" sz="2200" dirty="0">
                        <a:solidFill>
                          <a:srgbClr val="1616B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684417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7777C79-85F2-44DB-9596-C7DC44CCB929}"/>
              </a:ext>
            </a:extLst>
          </p:cNvPr>
          <p:cNvSpPr txBox="1">
            <a:spLocks/>
          </p:cNvSpPr>
          <p:nvPr/>
        </p:nvSpPr>
        <p:spPr>
          <a:xfrm>
            <a:off x="171449" y="163489"/>
            <a:ext cx="8801100" cy="811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Patterns of counter-argumentation (</a:t>
            </a:r>
            <a:r>
              <a:rPr lang="en-GB" sz="4000" dirty="0" err="1"/>
              <a:t>Lextutor</a:t>
            </a:r>
            <a:r>
              <a:rPr lang="en-GB" sz="4000" dirty="0"/>
              <a:t>): </a:t>
            </a:r>
            <a:r>
              <a:rPr lang="en-GB" sz="4000" b="1" i="1" dirty="0">
                <a:solidFill>
                  <a:srgbClr val="1616B0"/>
                </a:solidFill>
                <a:effectLst/>
                <a:cs typeface="Arial" panose="020B0604020202020204" pitchFamily="34" charset="0"/>
              </a:rPr>
              <a:t>one can argue </a:t>
            </a:r>
            <a:endParaRPr lang="en-GB" sz="4000" b="1" dirty="0">
              <a:solidFill>
                <a:srgbClr val="1616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21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B36BE-4953-42C8-AD5F-29157BBA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529" y="54963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Patterns of counter-argumentation (BNC, KWIC):</a:t>
            </a:r>
            <a:r>
              <a:rPr lang="en-GB" sz="4000" b="1" i="1" dirty="0">
                <a:solidFill>
                  <a:srgbClr val="1616B0"/>
                </a:solidFill>
                <a:latin typeface="+mn-lt"/>
                <a:cs typeface="+mn-cs"/>
              </a:rPr>
              <a:t> </a:t>
            </a:r>
            <a:r>
              <a:rPr lang="en-GB" sz="4000" b="1" i="1" dirty="0">
                <a:solidFill>
                  <a:srgbClr val="1616B0"/>
                </a:solidFill>
                <a:cs typeface="+mn-cs"/>
              </a:rPr>
              <a:t>some critics claim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4AC0C-EF7E-4DEF-AADC-413C4391DB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CD8DDD6-AEA0-45D6-A3D9-42A903D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" y="1208078"/>
            <a:ext cx="9037468" cy="2625525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AC48B698-67FE-4B5A-858D-B75B7FD2B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594799"/>
              </p:ext>
            </p:extLst>
          </p:nvPr>
        </p:nvGraphicFramePr>
        <p:xfrm>
          <a:off x="232308" y="3833603"/>
          <a:ext cx="8838716" cy="28092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202696">
                  <a:extLst>
                    <a:ext uri="{9D8B030D-6E8A-4147-A177-3AD203B41FA5}">
                      <a16:colId xmlns:a16="http://schemas.microsoft.com/office/drawing/2014/main" val="3318808764"/>
                    </a:ext>
                  </a:extLst>
                </a:gridCol>
                <a:gridCol w="2636020">
                  <a:extLst>
                    <a:ext uri="{9D8B030D-6E8A-4147-A177-3AD203B41FA5}">
                      <a16:colId xmlns:a16="http://schemas.microsoft.com/office/drawing/2014/main" val="3792619909"/>
                    </a:ext>
                  </a:extLst>
                </a:gridCol>
              </a:tblGrid>
              <a:tr h="551491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</a:pPr>
                      <a:r>
                        <a:rPr lang="en-GB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 </a:t>
                      </a:r>
                      <a:r>
                        <a:rPr lang="en-GB" sz="2000" b="1" i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seems wrong, therefore, to suggest, </a:t>
                      </a:r>
                      <a:r>
                        <a:rPr lang="en-GB" sz="2000" b="1" i="1" kern="12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 some critics do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1" i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Refuting the claim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864382"/>
                  </a:ext>
                </a:extLst>
              </a:tr>
              <a:tr h="589467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</a:pPr>
                      <a:r>
                        <a:rPr lang="en-GB" sz="20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 the Lake District avoided the worst distresses.</a:t>
                      </a:r>
                      <a:endParaRPr lang="en-GB" sz="2000" i="1" dirty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Presenting the counter-argument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6609286"/>
                  </a:ext>
                </a:extLst>
              </a:tr>
              <a:tr h="632967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</a:pPr>
                      <a:r>
                        <a:rPr lang="en-GB" sz="2000" b="1" i="1" dirty="0">
                          <a:solidFill>
                            <a:srgbClr val="1C21E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plenty of evidence of rural depopulation in the later years of the eighteenth century.</a:t>
                      </a:r>
                      <a:endParaRPr lang="en-GB" sz="2000" dirty="0">
                        <a:solidFill>
                          <a:srgbClr val="1616B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1" kern="1200" dirty="0">
                          <a:solidFill>
                            <a:srgbClr val="1C21E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refuting the counterargument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6844172"/>
                  </a:ext>
                </a:extLst>
              </a:tr>
              <a:tr h="919107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</a:pPr>
                      <a:r>
                        <a:rPr lang="en-GB" sz="2000" b="1" i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was because </a:t>
                      </a:r>
                      <a:r>
                        <a:rPr lang="en-GB" sz="2000" i="1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system of land tenure was remarkably different from other areas…</a:t>
                      </a:r>
                      <a:endParaRPr lang="en-GB" sz="2000" dirty="0">
                        <a:solidFill>
                          <a:srgbClr val="1616B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i="1" dirty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Giving reason</a:t>
                      </a:r>
                      <a:endParaRPr lang="en-GB" sz="2000" b="1" i="1" kern="1200" dirty="0">
                        <a:solidFill>
                          <a:srgbClr val="1C21E2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9094686"/>
                  </a:ext>
                </a:extLst>
              </a:tr>
            </a:tbl>
          </a:graphicData>
        </a:graphic>
      </p:graphicFrame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61542068-5835-480E-9E18-2C72B962CC5C}"/>
              </a:ext>
            </a:extLst>
          </p:cNvPr>
          <p:cNvSpPr/>
          <p:nvPr/>
        </p:nvSpPr>
        <p:spPr>
          <a:xfrm>
            <a:off x="7256477" y="157169"/>
            <a:ext cx="1887523" cy="1512240"/>
          </a:xfrm>
          <a:prstGeom prst="wedgeRectCallout">
            <a:avLst>
              <a:gd name="adj1" fmla="val -179386"/>
              <a:gd name="adj2" fmla="val 90562"/>
            </a:avLst>
          </a:prstGeom>
          <a:solidFill>
            <a:schemeClr val="bg1"/>
          </a:solidFill>
          <a:ln>
            <a:solidFill>
              <a:srgbClr val="161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1616B0"/>
                </a:solidFill>
              </a:rPr>
              <a:t>Click on a keyword to see extended context</a:t>
            </a:r>
          </a:p>
        </p:txBody>
      </p:sp>
    </p:spTree>
    <p:extLst>
      <p:ext uri="{BB962C8B-B14F-4D97-AF65-F5344CB8AC3E}">
        <p14:creationId xmlns:p14="http://schemas.microsoft.com/office/powerpoint/2010/main" val="18933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ECA592-DDE9-43E4-B30B-5B5E7F32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99" y="113939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77FBE44-AD61-4233-B479-88B56E29C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87" y="1317280"/>
            <a:ext cx="8944824" cy="554072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9B1CA8-9997-4837-B343-48ED06931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44411" cy="131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00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15AE70FC-893D-499D-8FC0-EE995FDD9C56}"/>
              </a:ext>
            </a:extLst>
          </p:cNvPr>
          <p:cNvGrpSpPr>
            <a:grpSpLocks/>
          </p:cNvGrpSpPr>
          <p:nvPr/>
        </p:nvGrpSpPr>
        <p:grpSpPr bwMode="auto">
          <a:xfrm>
            <a:off x="5905500" y="4238625"/>
            <a:ext cx="3373314" cy="2854119"/>
            <a:chOff x="3777839" y="3522434"/>
            <a:chExt cx="5609346" cy="37508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04C33B-B038-47DC-916A-FCFB314FF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2" t="5193" r="7265" b="9053"/>
            <a:stretch>
              <a:fillRect/>
            </a:stretch>
          </p:blipFill>
          <p:spPr bwMode="auto">
            <a:xfrm>
              <a:off x="3777839" y="3522434"/>
              <a:ext cx="3699285" cy="234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entrtk\AppData\Local\Microsoft\Windows\Temporary Internet Files\Content.IE5\97VFCO0Q\MC900431632[1].png">
              <a:extLst>
                <a:ext uri="{FF2B5EF4-FFF2-40B4-BE49-F238E27FC236}">
                  <a16:creationId xmlns:a16="http://schemas.microsoft.com/office/drawing/2014/main" id="{041086A7-A19D-4DFA-90B8-6BA3D77B5C59}"/>
                </a:ext>
              </a:extLst>
            </p:cNvPr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48639" y="4225826"/>
              <a:ext cx="3438546" cy="3047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B06362D6-E7E5-4218-AF27-76C50426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2054"/>
            <a:ext cx="7886700" cy="1325563"/>
          </a:xfrm>
        </p:spPr>
        <p:txBody>
          <a:bodyPr/>
          <a:lstStyle/>
          <a:p>
            <a:r>
              <a:rPr lang="en-GB" sz="4400" dirty="0"/>
              <a:t>Authorial voice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157024-3B61-4F4E-A8B8-63FCA79BA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506662"/>
            <a:ext cx="7886700" cy="4351338"/>
          </a:xfrm>
        </p:spPr>
        <p:txBody>
          <a:bodyPr/>
          <a:lstStyle/>
          <a:p>
            <a:r>
              <a:rPr lang="en-GB" sz="2800" dirty="0"/>
              <a:t>Evaluative language</a:t>
            </a:r>
          </a:p>
          <a:p>
            <a:r>
              <a:rPr lang="en-GB" dirty="0"/>
              <a:t>Strength of claim (hedges and boosters)</a:t>
            </a:r>
          </a:p>
          <a:p>
            <a:r>
              <a:rPr lang="en-GB" dirty="0"/>
              <a:t>Self-mention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1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F003F88-64A3-400C-A63D-35A40D4872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5" r="6250" b="12682"/>
          <a:stretch>
            <a:fillRect/>
          </a:stretch>
        </p:blipFill>
        <p:spPr>
          <a:xfrm>
            <a:off x="92105" y="767181"/>
            <a:ext cx="4605020" cy="3147947"/>
          </a:xfr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4" name="Title 2">
            <a:extLst>
              <a:ext uri="{FF2B5EF4-FFF2-40B4-BE49-F238E27FC236}">
                <a16:creationId xmlns:a16="http://schemas.microsoft.com/office/drawing/2014/main" id="{E948155F-D36B-40A5-8E0B-9E11E97E5126}"/>
              </a:ext>
            </a:extLst>
          </p:cNvPr>
          <p:cNvSpPr txBox="1">
            <a:spLocks/>
          </p:cNvSpPr>
          <p:nvPr/>
        </p:nvSpPr>
        <p:spPr bwMode="auto">
          <a:xfrm>
            <a:off x="3252089" y="-220827"/>
            <a:ext cx="3503024" cy="109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>
                <a:latin typeface="+mj-lt"/>
              </a:rPr>
              <a:t>Corpus tools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5EE73-1569-4FF5-BA74-09C5B53ED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938" y="3496734"/>
            <a:ext cx="5300217" cy="323138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A0982F-E445-4913-9B9C-4C47D02AD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027" y="1014754"/>
            <a:ext cx="4533318" cy="301107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65D98A-6802-46CC-966F-33AC2D09883A}"/>
              </a:ext>
            </a:extLst>
          </p:cNvPr>
          <p:cNvSpPr txBox="1"/>
          <p:nvPr/>
        </p:nvSpPr>
        <p:spPr>
          <a:xfrm>
            <a:off x="1724756" y="1396906"/>
            <a:ext cx="5257023" cy="224676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All of these tools are </a:t>
            </a:r>
          </a:p>
          <a:p>
            <a:pPr algn="ctr"/>
            <a:r>
              <a:rPr lang="en-GB" sz="2800" dirty="0">
                <a:solidFill>
                  <a:srgbClr val="0070C0"/>
                </a:solidFill>
              </a:rPr>
              <a:t>free, </a:t>
            </a:r>
          </a:p>
          <a:p>
            <a:pPr algn="ctr"/>
            <a:r>
              <a:rPr lang="en-GB" sz="2800" dirty="0">
                <a:solidFill>
                  <a:srgbClr val="0070C0"/>
                </a:solidFill>
              </a:rPr>
              <a:t>open, </a:t>
            </a:r>
          </a:p>
          <a:p>
            <a:pPr algn="ctr"/>
            <a:r>
              <a:rPr lang="en-GB" sz="2800" dirty="0">
                <a:solidFill>
                  <a:srgbClr val="0070C0"/>
                </a:solidFill>
              </a:rPr>
              <a:t>easily accessible </a:t>
            </a:r>
          </a:p>
          <a:p>
            <a:pPr algn="ctr"/>
            <a:r>
              <a:rPr lang="en-GB" sz="2800" dirty="0">
                <a:solidFill>
                  <a:srgbClr val="0070C0"/>
                </a:solidFill>
              </a:rPr>
              <a:t>and user-friendly </a:t>
            </a:r>
          </a:p>
        </p:txBody>
      </p:sp>
    </p:spTree>
    <p:extLst>
      <p:ext uri="{BB962C8B-B14F-4D97-AF65-F5344CB8AC3E}">
        <p14:creationId xmlns:p14="http://schemas.microsoft.com/office/powerpoint/2010/main" val="207050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7AFF-5B89-405B-909F-B864BF10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512" y="16952"/>
            <a:ext cx="7886700" cy="1774501"/>
          </a:xfrm>
        </p:spPr>
        <p:txBody>
          <a:bodyPr>
            <a:normAutofit fontScale="90000"/>
          </a:bodyPr>
          <a:lstStyle/>
          <a:p>
            <a:r>
              <a:rPr lang="en-GB" dirty="0"/>
              <a:t>Evaluative vocabulary: word choice</a:t>
            </a:r>
            <a:br>
              <a:rPr lang="en-GB" dirty="0"/>
            </a:br>
            <a:r>
              <a:rPr lang="en-GB" dirty="0"/>
              <a:t>BNC-English corpora: </a:t>
            </a:r>
            <a:r>
              <a:rPr lang="en-GB" b="1" dirty="0"/>
              <a:t>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F6A8CE-7DC2-435B-AE57-1938417F4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806" y="1826928"/>
            <a:ext cx="4204388" cy="4351338"/>
          </a:xfrm>
          <a:ln w="28575">
            <a:solidFill>
              <a:srgbClr val="0070C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CDFAB3B-4545-4621-88A7-17946A0492A6}"/>
              </a:ext>
            </a:extLst>
          </p:cNvPr>
          <p:cNvSpPr/>
          <p:nvPr/>
        </p:nvSpPr>
        <p:spPr>
          <a:xfrm>
            <a:off x="3301465" y="3200491"/>
            <a:ext cx="510140" cy="3801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2ADC47-3D32-40F9-8966-21CEF7CCDCEB}"/>
              </a:ext>
            </a:extLst>
          </p:cNvPr>
          <p:cNvSpPr/>
          <p:nvPr/>
        </p:nvSpPr>
        <p:spPr>
          <a:xfrm>
            <a:off x="2943725" y="3715535"/>
            <a:ext cx="1724527" cy="2693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474E332-4D38-4333-87F3-BB84765D0C7B}"/>
              </a:ext>
            </a:extLst>
          </p:cNvPr>
          <p:cNvSpPr/>
          <p:nvPr/>
        </p:nvSpPr>
        <p:spPr>
          <a:xfrm>
            <a:off x="3182753" y="4946249"/>
            <a:ext cx="917610" cy="18401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CE3D77-A64E-4804-940A-74E211481F1B}"/>
              </a:ext>
            </a:extLst>
          </p:cNvPr>
          <p:cNvSpPr/>
          <p:nvPr/>
        </p:nvSpPr>
        <p:spPr>
          <a:xfrm>
            <a:off x="2943724" y="3984859"/>
            <a:ext cx="1724527" cy="2693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49" y="178904"/>
            <a:ext cx="8964705" cy="742262"/>
          </a:xfrm>
        </p:spPr>
        <p:txBody>
          <a:bodyPr>
            <a:noAutofit/>
          </a:bodyPr>
          <a:lstStyle/>
          <a:p>
            <a:r>
              <a:rPr lang="en-GB" sz="3600" dirty="0"/>
              <a:t>Evaluative vocabulary: word choice </a:t>
            </a:r>
            <a:br>
              <a:rPr lang="en-GB" sz="3600" dirty="0"/>
            </a:br>
            <a:r>
              <a:rPr lang="en-GB" sz="3600" b="1" i="1" dirty="0">
                <a:solidFill>
                  <a:srgbClr val="1616B0"/>
                </a:solidFill>
              </a:rPr>
              <a:t>amazing</a:t>
            </a:r>
            <a:r>
              <a:rPr lang="en-GB" sz="3600" i="1" dirty="0">
                <a:solidFill>
                  <a:srgbClr val="0070C0"/>
                </a:solidFill>
              </a:rPr>
              <a:t> </a:t>
            </a:r>
            <a:r>
              <a:rPr lang="en-GB" sz="3600" dirty="0"/>
              <a:t>and</a:t>
            </a:r>
            <a:r>
              <a:rPr lang="en-GB" sz="3600" i="1" dirty="0">
                <a:solidFill>
                  <a:srgbClr val="0070C0"/>
                </a:solidFill>
              </a:rPr>
              <a:t> </a:t>
            </a:r>
            <a:r>
              <a:rPr lang="en-GB" sz="3600" b="1" i="1" dirty="0">
                <a:solidFill>
                  <a:srgbClr val="1616B0"/>
                </a:solidFill>
              </a:rPr>
              <a:t>horrendous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D1661DD-D1FB-4FB9-B963-40859943FE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91" t="34838" r="1"/>
          <a:stretch/>
        </p:blipFill>
        <p:spPr>
          <a:xfrm>
            <a:off x="62549" y="4617497"/>
            <a:ext cx="8964706" cy="218248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CF94108-8B5D-476C-8EA9-2177F8B8373A}"/>
              </a:ext>
            </a:extLst>
          </p:cNvPr>
          <p:cNvSpPr/>
          <p:nvPr/>
        </p:nvSpPr>
        <p:spPr>
          <a:xfrm>
            <a:off x="141746" y="6102417"/>
            <a:ext cx="4749431" cy="29127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B4F213-750C-473C-8FC5-329E526AE025}"/>
              </a:ext>
            </a:extLst>
          </p:cNvPr>
          <p:cNvSpPr txBox="1"/>
          <p:nvPr/>
        </p:nvSpPr>
        <p:spPr>
          <a:xfrm>
            <a:off x="248398" y="1180795"/>
            <a:ext cx="4649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1616B0"/>
                </a:solidFill>
                <a:latin typeface="+mj-lt"/>
                <a:ea typeface="+mj-ea"/>
                <a:cs typeface="+mj-cs"/>
              </a:rPr>
              <a:t>amazing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57243A-3805-4BCC-B65E-E5F0BED356FE}"/>
              </a:ext>
            </a:extLst>
          </p:cNvPr>
          <p:cNvSpPr txBox="1"/>
          <p:nvPr/>
        </p:nvSpPr>
        <p:spPr>
          <a:xfrm>
            <a:off x="241541" y="4155832"/>
            <a:ext cx="4649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1616B0"/>
                </a:solidFill>
                <a:latin typeface="+mj-lt"/>
                <a:ea typeface="+mj-ea"/>
                <a:cs typeface="+mj-cs"/>
              </a:rPr>
              <a:t>horrendous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8EF90A-9A4D-4F15-B1DA-5B04034C7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9" y="1621529"/>
            <a:ext cx="9106452" cy="258970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62AD01-2D4B-46AB-AEC0-5463A9201A7E}"/>
              </a:ext>
            </a:extLst>
          </p:cNvPr>
          <p:cNvSpPr/>
          <p:nvPr/>
        </p:nvSpPr>
        <p:spPr>
          <a:xfrm>
            <a:off x="62549" y="3657789"/>
            <a:ext cx="4509451" cy="2375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1546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D580B-3F18-4135-948D-B01B82BA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54" y="173255"/>
            <a:ext cx="8828091" cy="1439886"/>
          </a:xfrm>
        </p:spPr>
        <p:txBody>
          <a:bodyPr>
            <a:normAutofit fontScale="90000"/>
          </a:bodyPr>
          <a:lstStyle/>
          <a:p>
            <a:br>
              <a:rPr lang="en-GB" sz="4000" dirty="0"/>
            </a:br>
            <a:r>
              <a:rPr lang="en-GB" sz="4000" dirty="0"/>
              <a:t>Evaluative vocabulary: word choice</a:t>
            </a:r>
            <a:br>
              <a:rPr lang="en-GB" sz="4000" dirty="0"/>
            </a:br>
            <a:r>
              <a:rPr lang="en-GB" sz="4000" dirty="0">
                <a:solidFill>
                  <a:srgbClr val="1616B0"/>
                </a:solidFill>
              </a:rPr>
              <a:t>Introductory </a:t>
            </a:r>
            <a:r>
              <a:rPr lang="en-GB" b="1" i="1" dirty="0">
                <a:solidFill>
                  <a:srgbClr val="1616B0"/>
                </a:solidFill>
              </a:rPr>
              <a:t>it</a:t>
            </a:r>
            <a:r>
              <a:rPr lang="en-GB" dirty="0">
                <a:solidFill>
                  <a:srgbClr val="1616B0"/>
                </a:solidFill>
              </a:rPr>
              <a:t> </a:t>
            </a:r>
            <a:r>
              <a:rPr lang="en-GB" sz="4000" dirty="0">
                <a:solidFill>
                  <a:srgbClr val="1616B0"/>
                </a:solidFill>
              </a:rPr>
              <a:t>patterns </a:t>
            </a:r>
            <a:br>
              <a:rPr lang="en-GB" sz="4000" dirty="0">
                <a:solidFill>
                  <a:srgbClr val="1616B0"/>
                </a:solidFill>
              </a:rPr>
            </a:br>
            <a:r>
              <a:rPr lang="en-GB" sz="4000" dirty="0"/>
              <a:t>in learner and expert academic writing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D7A4-B362-4B90-BB04-0E99520B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5" y="2009869"/>
            <a:ext cx="8709748" cy="5085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30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</a:t>
            </a:r>
            <a:r>
              <a:rPr lang="en-GB" sz="3000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z="3000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0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infinitive</a:t>
            </a:r>
            <a:r>
              <a:rPr lang="en-GB" sz="3000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30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GB" sz="30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 </a:t>
            </a:r>
            <a:r>
              <a:rPr lang="en-GB" sz="3000" b="1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3000" i="1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3000" dirty="0">
                <a:solidFill>
                  <a:srgbClr val="161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clause </a:t>
            </a:r>
          </a:p>
          <a:p>
            <a:pPr marL="0" indent="0">
              <a:buNone/>
            </a:pPr>
            <a:endParaRPr lang="en-GB" sz="3000" dirty="0">
              <a:solidFill>
                <a:srgbClr val="1616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experienced … writers often use introductory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GB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to express </a:t>
            </a:r>
            <a:r>
              <a:rPr lang="en-GB" sz="3000" b="1" dirty="0">
                <a:solidFill>
                  <a:srgbClr val="16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emotions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3000" b="1" dirty="0">
                <a:solidFill>
                  <a:srgbClr val="16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opinions</a:t>
            </a:r>
            <a:r>
              <a:rPr lang="en-GB" sz="3000" dirty="0">
                <a:solidFill>
                  <a:srgbClr val="16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…and appear </a:t>
            </a:r>
            <a:r>
              <a:rPr lang="en-GB" sz="3000" b="1" dirty="0">
                <a:solidFill>
                  <a:srgbClr val="16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characteristic of speech</a:t>
            </a:r>
          </a:p>
          <a:p>
            <a:pPr marL="0" indent="0">
              <a:buNone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experienced writers ‘use introductory </a:t>
            </a:r>
            <a:r>
              <a:rPr lang="en-GB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means of </a:t>
            </a:r>
            <a:r>
              <a:rPr lang="en-GB" sz="3000" b="1" dirty="0">
                <a:solidFill>
                  <a:srgbClr val="1616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 marL="0" indent="0" algn="r">
              <a:buNone/>
            </a:pPr>
            <a:r>
              <a:rPr lang="en-GB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(Romer, 2009, p 158</a:t>
            </a:r>
            <a:r>
              <a:rPr lang="en-GB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1201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0FA51-6F73-4C60-9995-065D7CAB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3522"/>
            <a:ext cx="9144000" cy="1455772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Evaluative vocabulary: </a:t>
            </a:r>
            <a:r>
              <a:rPr lang="en-GB" sz="4400" dirty="0">
                <a:solidFill>
                  <a:srgbClr val="1616B0"/>
                </a:solidFill>
              </a:rPr>
              <a:t>Introductory </a:t>
            </a:r>
            <a:r>
              <a:rPr lang="en-GB" b="1" i="1" dirty="0">
                <a:solidFill>
                  <a:srgbClr val="1616B0"/>
                </a:solidFill>
              </a:rPr>
              <a:t>it</a:t>
            </a:r>
            <a:r>
              <a:rPr lang="en-GB" dirty="0">
                <a:solidFill>
                  <a:srgbClr val="1616B0"/>
                </a:solidFill>
              </a:rPr>
              <a:t> </a:t>
            </a:r>
            <a:r>
              <a:rPr lang="en-GB" sz="4400" dirty="0">
                <a:solidFill>
                  <a:srgbClr val="1616B0"/>
                </a:solidFill>
              </a:rPr>
              <a:t>patterns. </a:t>
            </a:r>
            <a:r>
              <a:rPr lang="en-GB" sz="4400" b="1" dirty="0"/>
              <a:t>BNC List, wildcard search </a:t>
            </a:r>
            <a:r>
              <a:rPr lang="en-GB" sz="5300" b="1" i="1" dirty="0">
                <a:solidFill>
                  <a:srgbClr val="1616B0"/>
                </a:solidFill>
              </a:rPr>
              <a:t>it is * to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63CC9B3-804B-457F-A9A1-025E15C8B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482" y="1661814"/>
            <a:ext cx="4695036" cy="5063790"/>
          </a:xfrm>
          <a:ln w="28575">
            <a:solidFill>
              <a:srgbClr val="0070C0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076849-85BE-4E64-AC48-CC2C8479F7E7}"/>
              </a:ext>
            </a:extLst>
          </p:cNvPr>
          <p:cNvSpPr/>
          <p:nvPr/>
        </p:nvSpPr>
        <p:spPr>
          <a:xfrm>
            <a:off x="2849077" y="3335245"/>
            <a:ext cx="442763" cy="3801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502A28-3C07-4672-A006-486FCE66AA8E}"/>
              </a:ext>
            </a:extLst>
          </p:cNvPr>
          <p:cNvSpPr/>
          <p:nvPr/>
        </p:nvSpPr>
        <p:spPr>
          <a:xfrm>
            <a:off x="2849077" y="3900225"/>
            <a:ext cx="683395" cy="2934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E5A601-C0AE-4228-BA5F-DABC5C9A26A1}"/>
              </a:ext>
            </a:extLst>
          </p:cNvPr>
          <p:cNvSpPr/>
          <p:nvPr/>
        </p:nvSpPr>
        <p:spPr>
          <a:xfrm>
            <a:off x="3097730" y="6155442"/>
            <a:ext cx="1079634" cy="2934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BE60845-43F4-4661-BC1A-327FEC4DE716}"/>
              </a:ext>
            </a:extLst>
          </p:cNvPr>
          <p:cNvSpPr/>
          <p:nvPr/>
        </p:nvSpPr>
        <p:spPr>
          <a:xfrm>
            <a:off x="2847472" y="4192117"/>
            <a:ext cx="1637901" cy="29348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90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AF5F-C125-4161-AFD5-67B96E484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15350" cy="962025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rgbClr val="1616B0"/>
                </a:solidFill>
              </a:rPr>
              <a:t>Introductory </a:t>
            </a:r>
            <a:r>
              <a:rPr lang="en-GB" b="1" i="1" dirty="0">
                <a:solidFill>
                  <a:srgbClr val="1616B0"/>
                </a:solidFill>
              </a:rPr>
              <a:t>it</a:t>
            </a:r>
            <a:r>
              <a:rPr lang="en-GB" dirty="0">
                <a:solidFill>
                  <a:srgbClr val="1616B0"/>
                </a:solidFill>
              </a:rPr>
              <a:t> </a:t>
            </a:r>
            <a:r>
              <a:rPr lang="en-GB" sz="4400" dirty="0">
                <a:solidFill>
                  <a:srgbClr val="1616B0"/>
                </a:solidFill>
              </a:rPr>
              <a:t>pattern:</a:t>
            </a:r>
            <a:br>
              <a:rPr lang="en-GB" sz="4400" dirty="0">
                <a:solidFill>
                  <a:srgbClr val="1616B0"/>
                </a:solidFill>
              </a:rPr>
            </a:br>
            <a:r>
              <a:rPr lang="en-GB" sz="4400" dirty="0">
                <a:solidFill>
                  <a:srgbClr val="1616B0"/>
                </a:solidFill>
              </a:rPr>
              <a:t> </a:t>
            </a:r>
            <a:r>
              <a:rPr lang="en-GB" sz="4400" dirty="0"/>
              <a:t>BNC </a:t>
            </a:r>
            <a:r>
              <a:rPr lang="en-GB" b="1" i="1" dirty="0">
                <a:solidFill>
                  <a:srgbClr val="1616B0"/>
                </a:solidFill>
              </a:rPr>
              <a:t>It is * to; </a:t>
            </a:r>
            <a:r>
              <a:rPr lang="en-GB" dirty="0" err="1"/>
              <a:t>Lextutor</a:t>
            </a:r>
            <a:r>
              <a:rPr lang="en-GB" dirty="0"/>
              <a:t> BAWE </a:t>
            </a:r>
            <a:r>
              <a:rPr lang="en-GB" b="1" i="1" dirty="0">
                <a:solidFill>
                  <a:srgbClr val="1616B0"/>
                </a:solidFill>
              </a:rPr>
              <a:t>it is * that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0ED20-3D1F-4671-8A1A-2F063F0EFE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2025"/>
            <a:ext cx="9020175" cy="5895975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631ABE-FE6F-4CDF-9A0A-A4932DE3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2024"/>
            <a:ext cx="9020175" cy="58959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280B97-704E-4F1C-B840-6D6994005052}"/>
              </a:ext>
            </a:extLst>
          </p:cNvPr>
          <p:cNvSpPr/>
          <p:nvPr/>
        </p:nvSpPr>
        <p:spPr>
          <a:xfrm>
            <a:off x="4405339" y="1905000"/>
            <a:ext cx="1741461" cy="49530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1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3F96-0F51-4D69-AE78-E2AB13E3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2" y="0"/>
            <a:ext cx="9067088" cy="1325563"/>
          </a:xfrm>
        </p:spPr>
        <p:txBody>
          <a:bodyPr/>
          <a:lstStyle/>
          <a:p>
            <a:r>
              <a:rPr lang="en-GB" sz="4400" dirty="0"/>
              <a:t>Strength of claim. Hedging: </a:t>
            </a:r>
            <a:r>
              <a:rPr lang="en-GB" sz="4400" b="1" i="1" dirty="0">
                <a:solidFill>
                  <a:srgbClr val="1616B0"/>
                </a:solidFill>
              </a:rPr>
              <a:t>the best</a:t>
            </a:r>
            <a:endParaRPr lang="en-GB" b="1" i="1" dirty="0">
              <a:solidFill>
                <a:srgbClr val="1616B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B21D8A-9D26-412A-9DAA-BF925362F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68760"/>
            <a:ext cx="8892479" cy="5589240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D0F109-1B04-427D-919D-9900FBC1145F}"/>
              </a:ext>
            </a:extLst>
          </p:cNvPr>
          <p:cNvSpPr/>
          <p:nvPr/>
        </p:nvSpPr>
        <p:spPr>
          <a:xfrm>
            <a:off x="3419872" y="1268013"/>
            <a:ext cx="1800200" cy="55892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709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99A6-9289-416A-A25C-ACB88431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72" y="0"/>
            <a:ext cx="8062677" cy="995881"/>
          </a:xfrm>
        </p:spPr>
        <p:txBody>
          <a:bodyPr>
            <a:normAutofit/>
          </a:bodyPr>
          <a:lstStyle/>
          <a:p>
            <a:r>
              <a:rPr lang="en-GB" sz="4400" dirty="0"/>
              <a:t>Strength of claim. Hedging </a:t>
            </a:r>
            <a:r>
              <a:rPr lang="en-GB" sz="4400" b="1" i="1" dirty="0">
                <a:solidFill>
                  <a:srgbClr val="1616B0"/>
                </a:solidFill>
              </a:rPr>
              <a:t>always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697267-19FB-456D-BA0C-6361173AD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95882"/>
            <a:ext cx="9144000" cy="5862118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7D80AB8-DED0-421B-9BD5-E72DC1D18B9B}"/>
              </a:ext>
            </a:extLst>
          </p:cNvPr>
          <p:cNvSpPr/>
          <p:nvPr/>
        </p:nvSpPr>
        <p:spPr>
          <a:xfrm>
            <a:off x="1728043" y="3648547"/>
            <a:ext cx="5687913" cy="1525508"/>
          </a:xfrm>
          <a:prstGeom prst="ellipse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i="1" dirty="0">
                <a:solidFill>
                  <a:srgbClr val="1616B0"/>
                </a:solidFill>
              </a:rPr>
              <a:t>not, almost, nearly, probably, apparently, can, cannot, could  </a:t>
            </a:r>
          </a:p>
        </p:txBody>
      </p:sp>
    </p:spTree>
    <p:extLst>
      <p:ext uri="{BB962C8B-B14F-4D97-AF65-F5344CB8AC3E}">
        <p14:creationId xmlns:p14="http://schemas.microsoft.com/office/powerpoint/2010/main" val="395820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Content Placeholder 3">
            <a:extLst>
              <a:ext uri="{FF2B5EF4-FFF2-40B4-BE49-F238E27FC236}">
                <a16:creationId xmlns:a16="http://schemas.microsoft.com/office/drawing/2014/main" id="{B5312CDB-3C6F-4AEA-8965-20ECB6CC53EA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23629" r="41829" b="48475"/>
          <a:stretch/>
        </p:blipFill>
        <p:spPr>
          <a:xfrm>
            <a:off x="201854" y="2335794"/>
            <a:ext cx="8740293" cy="3476531"/>
          </a:xfrm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id="{D2FAC4B8-D16C-404E-8106-6B440E69B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30" y="168317"/>
            <a:ext cx="891646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sz="3600" dirty="0">
                <a:latin typeface="+mj-lt"/>
              </a:rPr>
              <a:t>Strength of claim: Boosters </a:t>
            </a:r>
            <a:r>
              <a:rPr lang="en-GB" altLang="en-US" sz="3600" b="1" i="1" dirty="0">
                <a:solidFill>
                  <a:srgbClr val="1616B0"/>
                </a:solidFill>
                <a:latin typeface="+mj-lt"/>
              </a:rPr>
              <a:t>definitely</a:t>
            </a:r>
            <a:r>
              <a:rPr lang="en-GB" altLang="en-US" sz="3600" dirty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+mj-lt"/>
              </a:rPr>
              <a:t>in BNC English corpora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+mj-lt"/>
              </a:rPr>
              <a:t>Chart search</a:t>
            </a:r>
            <a:r>
              <a:rPr lang="en-GB" altLang="en-US" sz="3600" dirty="0">
                <a:latin typeface="+mj-lt"/>
              </a:rPr>
              <a:t>: distribution by genre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C69834-89BA-45DD-BC14-E6613305F7FB}"/>
              </a:ext>
            </a:extLst>
          </p:cNvPr>
          <p:cNvSpPr/>
          <p:nvPr/>
        </p:nvSpPr>
        <p:spPr>
          <a:xfrm>
            <a:off x="201854" y="4744016"/>
            <a:ext cx="4560270" cy="33497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35040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E98A6-8305-45AB-BD87-E4A5E2F1B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7" y="0"/>
            <a:ext cx="8574833" cy="1143000"/>
          </a:xfrm>
        </p:spPr>
        <p:txBody>
          <a:bodyPr>
            <a:normAutofit fontScale="90000"/>
          </a:bodyPr>
          <a:lstStyle/>
          <a:p>
            <a:r>
              <a:rPr lang="en-GB" sz="4400" dirty="0"/>
              <a:t>Boosters: </a:t>
            </a:r>
            <a:r>
              <a:rPr lang="en-GB" dirty="0"/>
              <a:t>patterns of usage</a:t>
            </a:r>
            <a:br>
              <a:rPr lang="en-GB" dirty="0"/>
            </a:br>
            <a:r>
              <a:rPr lang="en-GB" b="1" i="1" dirty="0">
                <a:solidFill>
                  <a:srgbClr val="1616B0"/>
                </a:solidFill>
              </a:rPr>
              <a:t>Definitely</a:t>
            </a:r>
            <a:r>
              <a:rPr lang="en-GB" b="1" dirty="0">
                <a:solidFill>
                  <a:srgbClr val="1616B0"/>
                </a:solidFill>
              </a:rPr>
              <a:t> – </a:t>
            </a:r>
            <a:r>
              <a:rPr lang="en-GB" b="1" i="1" dirty="0">
                <a:solidFill>
                  <a:srgbClr val="1616B0"/>
                </a:solidFill>
              </a:rPr>
              <a:t>not</a:t>
            </a:r>
            <a:r>
              <a:rPr lang="en-GB" dirty="0"/>
              <a:t>! BNC KWIC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2C39B-23CE-4D0A-A6DA-CA791D01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8760"/>
            <a:ext cx="8229600" cy="547260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019648-7A24-4861-9C64-8DF641F6AFCB}"/>
              </a:ext>
            </a:extLst>
          </p:cNvPr>
          <p:cNvSpPr/>
          <p:nvPr/>
        </p:nvSpPr>
        <p:spPr>
          <a:xfrm>
            <a:off x="4952245" y="1593410"/>
            <a:ext cx="479833" cy="51479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9395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D0675AC-57E9-4A76-B1DC-2924C7558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980"/>
            <a:ext cx="9036050" cy="1058766"/>
          </a:xfrm>
        </p:spPr>
        <p:txBody>
          <a:bodyPr>
            <a:normAutofit fontScale="90000"/>
          </a:bodyPr>
          <a:lstStyle/>
          <a:p>
            <a:r>
              <a:rPr lang="en-GB" altLang="en-US" dirty="0"/>
              <a:t> Boosters:</a:t>
            </a:r>
            <a:r>
              <a:rPr lang="en-GB" altLang="en-US" i="1" dirty="0">
                <a:solidFill>
                  <a:srgbClr val="0070C0"/>
                </a:solidFill>
              </a:rPr>
              <a:t> </a:t>
            </a:r>
            <a:r>
              <a:rPr lang="en-GB" altLang="en-US" b="1" i="1" dirty="0">
                <a:solidFill>
                  <a:srgbClr val="1616B0"/>
                </a:solidFill>
              </a:rPr>
              <a:t>definitely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 frequencies in different corpora  (</a:t>
            </a:r>
            <a:r>
              <a:rPr lang="en-GB" altLang="en-US" dirty="0" err="1"/>
              <a:t>Lextutor</a:t>
            </a:r>
            <a:r>
              <a:rPr lang="en-GB" altLang="en-US" dirty="0"/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152058-13E4-43BE-BAA3-E8B0672C72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5150554"/>
              </p:ext>
            </p:extLst>
          </p:nvPr>
        </p:nvGraphicFramePr>
        <p:xfrm>
          <a:off x="107950" y="1844675"/>
          <a:ext cx="8928100" cy="24495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4021">
                  <a:extLst>
                    <a:ext uri="{9D8B030D-6E8A-4147-A177-3AD203B41FA5}">
                      <a16:colId xmlns:a16="http://schemas.microsoft.com/office/drawing/2014/main" val="1031051456"/>
                    </a:ext>
                  </a:extLst>
                </a:gridCol>
                <a:gridCol w="1167090">
                  <a:extLst>
                    <a:ext uri="{9D8B030D-6E8A-4147-A177-3AD203B41FA5}">
                      <a16:colId xmlns:a16="http://schemas.microsoft.com/office/drawing/2014/main" val="3883588823"/>
                    </a:ext>
                  </a:extLst>
                </a:gridCol>
                <a:gridCol w="1007706">
                  <a:extLst>
                    <a:ext uri="{9D8B030D-6E8A-4147-A177-3AD203B41FA5}">
                      <a16:colId xmlns:a16="http://schemas.microsoft.com/office/drawing/2014/main" val="305708056"/>
                    </a:ext>
                  </a:extLst>
                </a:gridCol>
                <a:gridCol w="1296588">
                  <a:extLst>
                    <a:ext uri="{9D8B030D-6E8A-4147-A177-3AD203B41FA5}">
                      <a16:colId xmlns:a16="http://schemas.microsoft.com/office/drawing/2014/main" val="3292043357"/>
                    </a:ext>
                  </a:extLst>
                </a:gridCol>
                <a:gridCol w="1317261">
                  <a:extLst>
                    <a:ext uri="{9D8B030D-6E8A-4147-A177-3AD203B41FA5}">
                      <a16:colId xmlns:a16="http://schemas.microsoft.com/office/drawing/2014/main" val="2105165911"/>
                    </a:ext>
                  </a:extLst>
                </a:gridCol>
                <a:gridCol w="1011882">
                  <a:extLst>
                    <a:ext uri="{9D8B030D-6E8A-4147-A177-3AD203B41FA5}">
                      <a16:colId xmlns:a16="http://schemas.microsoft.com/office/drawing/2014/main" val="348304921"/>
                    </a:ext>
                  </a:extLst>
                </a:gridCol>
                <a:gridCol w="1183552">
                  <a:extLst>
                    <a:ext uri="{9D8B030D-6E8A-4147-A177-3AD203B41FA5}">
                      <a16:colId xmlns:a16="http://schemas.microsoft.com/office/drawing/2014/main" val="1578101722"/>
                    </a:ext>
                  </a:extLst>
                </a:gridCol>
              </a:tblGrid>
              <a:tr h="1304375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Frequencies per million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Academic abstracts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Law reports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BNC Commerce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Academic General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BAWE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Learner student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2968849166"/>
                  </a:ext>
                </a:extLst>
              </a:tr>
              <a:tr h="1145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i="1" dirty="0">
                          <a:solidFill>
                            <a:srgbClr val="1616B0"/>
                          </a:solidFill>
                          <a:effectLst/>
                        </a:rPr>
                        <a:t>definitely</a:t>
                      </a:r>
                      <a:endParaRPr lang="en-GB" sz="3200" i="1" dirty="0">
                        <a:solidFill>
                          <a:srgbClr val="1616B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3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b="1" dirty="0"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lang="en-GB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877923891"/>
                  </a:ext>
                </a:extLst>
              </a:tr>
            </a:tbl>
          </a:graphicData>
        </a:graphic>
      </p:graphicFrame>
      <p:sp>
        <p:nvSpPr>
          <p:cNvPr id="43037" name="Rectangle 4">
            <a:extLst>
              <a:ext uri="{FF2B5EF4-FFF2-40B4-BE49-F238E27FC236}">
                <a16:creationId xmlns:a16="http://schemas.microsoft.com/office/drawing/2014/main" id="{ED66F99F-0C2C-4240-AF17-62CC45653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33" y="5013325"/>
            <a:ext cx="8576734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dirty="0"/>
              <a:t>How can you explain these differences in frequency?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96F4-B3E4-4BFD-B4B2-2CE49631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4" name="Content Placeholder 3" title="Mentimeter - Interactive Presentations">
                <a:extLst>
                  <a:ext uri="{FF2B5EF4-FFF2-40B4-BE49-F238E27FC236}">
                    <a16:creationId xmlns:a16="http://schemas.microsoft.com/office/drawing/2014/main" id="{E2137E73-C16E-4C52-BF69-4F9494CAC78C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628650" y="1825625"/>
              <a:ext cx="7886700" cy="4351338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4" name="Content Placeholder 3" title="Mentimeter - Interactive Presentations">
                <a:extLst>
                  <a:ext uri="{FF2B5EF4-FFF2-40B4-BE49-F238E27FC236}">
                    <a16:creationId xmlns:a16="http://schemas.microsoft.com/office/drawing/2014/main" id="{E2137E73-C16E-4C52-BF69-4F9494CAC7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4811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73C2-E166-458F-869A-4B58242CD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70" y="79402"/>
            <a:ext cx="7886700" cy="911495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Strength of claim: Evaluating results</a:t>
            </a:r>
            <a:br>
              <a:rPr lang="en-GB" sz="4000" dirty="0"/>
            </a:br>
            <a:r>
              <a:rPr lang="en-GB" sz="4000" dirty="0" err="1"/>
              <a:t>Lextutor</a:t>
            </a:r>
            <a:r>
              <a:rPr lang="en-GB" sz="4000" dirty="0"/>
              <a:t>, Academic Abstracts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2E8C4-A189-41C7-970A-76C8CEC52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990897"/>
            <a:ext cx="6898742" cy="5787701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ACE4E814-5B4C-4F8F-B7E7-8024951B5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90897"/>
            <a:ext cx="6898741" cy="578770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D19CE1-DF5E-46FA-8EC2-B30E6F53B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897"/>
            <a:ext cx="6898741" cy="57877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AE51BC-826D-4007-ACC5-65EAE3E2EA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6573"/>
            <a:ext cx="6808208" cy="579202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D091E-06D4-43CA-BF24-578BDA284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8741" y="988735"/>
            <a:ext cx="2199993" cy="3682771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examples where the writer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valuates the results: highlight the significance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valuates the results: suggesting treating results with caution</a:t>
            </a: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compares results with previous research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1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85CE-A5E7-449C-9E05-E86F61BE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08" y="149075"/>
            <a:ext cx="8717154" cy="994172"/>
          </a:xfrm>
        </p:spPr>
        <p:txBody>
          <a:bodyPr>
            <a:normAutofit/>
          </a:bodyPr>
          <a:lstStyle/>
          <a:p>
            <a:r>
              <a:rPr lang="en-GB" dirty="0"/>
              <a:t>Varying strength of claim: </a:t>
            </a:r>
            <a:r>
              <a:rPr lang="en-GB" b="1" i="1" dirty="0">
                <a:solidFill>
                  <a:srgbClr val="1616B0"/>
                </a:solidFill>
              </a:rPr>
              <a:t>solution</a:t>
            </a:r>
            <a:endParaRPr lang="en-GB" dirty="0">
              <a:solidFill>
                <a:srgbClr val="1616B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77455-AF4C-4E54-908A-D7DD85B63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247"/>
            <a:ext cx="9144000" cy="57443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CE076-23FD-491E-BB95-4EE718CFFABB}"/>
              </a:ext>
            </a:extLst>
          </p:cNvPr>
          <p:cNvSpPr txBox="1"/>
          <p:nvPr/>
        </p:nvSpPr>
        <p:spPr>
          <a:xfrm>
            <a:off x="353207" y="1039884"/>
            <a:ext cx="2175389" cy="517064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2200" i="1" dirty="0">
                <a:solidFill>
                  <a:srgbClr val="1616B0"/>
                </a:solidFill>
              </a:rPr>
              <a:t>definitive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critical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convincing 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credible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successful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desirable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acceptable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suitable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perfect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workable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perceived 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unexplored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temporary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tentative</a:t>
            </a:r>
          </a:p>
          <a:p>
            <a:r>
              <a:rPr lang="en-GB" altLang="en-US" sz="2200" i="1" dirty="0">
                <a:solidFill>
                  <a:srgbClr val="1616B0"/>
                </a:solidFill>
              </a:rPr>
              <a:t>unsatisfactory</a:t>
            </a:r>
          </a:p>
        </p:txBody>
      </p:sp>
    </p:spTree>
    <p:extLst>
      <p:ext uri="{BB962C8B-B14F-4D97-AF65-F5344CB8AC3E}">
        <p14:creationId xmlns:p14="http://schemas.microsoft.com/office/powerpoint/2010/main" val="107526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85CE-A5E7-449C-9E05-E86F61BE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08" y="149075"/>
            <a:ext cx="8717154" cy="994172"/>
          </a:xfrm>
        </p:spPr>
        <p:txBody>
          <a:bodyPr>
            <a:normAutofit/>
          </a:bodyPr>
          <a:lstStyle/>
          <a:p>
            <a:r>
              <a:rPr lang="en-GB" dirty="0"/>
              <a:t>Varying strength of claim: </a:t>
            </a:r>
            <a:r>
              <a:rPr lang="en-GB" b="1" i="1" dirty="0">
                <a:solidFill>
                  <a:srgbClr val="1616B0"/>
                </a:solidFill>
              </a:rPr>
              <a:t>solution</a:t>
            </a:r>
            <a:endParaRPr lang="en-GB" dirty="0">
              <a:solidFill>
                <a:srgbClr val="1616B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C77455-AF4C-4E54-908A-D7DD85B63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247"/>
            <a:ext cx="9144000" cy="574439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CE076-23FD-491E-BB95-4EE718CFFABB}"/>
              </a:ext>
            </a:extLst>
          </p:cNvPr>
          <p:cNvSpPr txBox="1"/>
          <p:nvPr/>
        </p:nvSpPr>
        <p:spPr>
          <a:xfrm>
            <a:off x="976662" y="1060119"/>
            <a:ext cx="2175389" cy="517064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altLang="en-US" sz="2200" b="1" i="1" dirty="0">
                <a:solidFill>
                  <a:srgbClr val="1616B0"/>
                </a:solidFill>
              </a:rPr>
              <a:t>critical</a:t>
            </a:r>
          </a:p>
          <a:p>
            <a:r>
              <a:rPr lang="en-GB" altLang="en-US" sz="2200" b="1" i="1" dirty="0">
                <a:solidFill>
                  <a:srgbClr val="1616B0"/>
                </a:solidFill>
              </a:rPr>
              <a:t>successful</a:t>
            </a:r>
          </a:p>
          <a:p>
            <a:r>
              <a:rPr lang="en-GB" altLang="en-US" sz="2200" b="1" i="1" dirty="0">
                <a:solidFill>
                  <a:srgbClr val="1616B0"/>
                </a:solidFill>
              </a:rPr>
              <a:t>convincing </a:t>
            </a:r>
          </a:p>
          <a:p>
            <a:r>
              <a:rPr lang="en-GB" altLang="en-US" sz="2200" b="1" i="1" dirty="0">
                <a:solidFill>
                  <a:srgbClr val="1616B0"/>
                </a:solidFill>
              </a:rPr>
              <a:t>credible</a:t>
            </a:r>
          </a:p>
          <a:p>
            <a:r>
              <a:rPr lang="en-GB" altLang="en-US" sz="2200" b="1" i="1" dirty="0">
                <a:solidFill>
                  <a:srgbClr val="1616B0"/>
                </a:solidFill>
              </a:rPr>
              <a:t>definitive</a:t>
            </a:r>
          </a:p>
          <a:p>
            <a:r>
              <a:rPr lang="en-GB" altLang="en-US" sz="2200" b="1" i="1" dirty="0">
                <a:solidFill>
                  <a:srgbClr val="1616B0"/>
                </a:solidFill>
              </a:rPr>
              <a:t>desirable</a:t>
            </a:r>
          </a:p>
          <a:p>
            <a:r>
              <a:rPr lang="en-GB" altLang="en-US" sz="2200" b="1" i="1" dirty="0">
                <a:solidFill>
                  <a:srgbClr val="C00000"/>
                </a:solidFill>
              </a:rPr>
              <a:t>perfect</a:t>
            </a:r>
          </a:p>
          <a:p>
            <a:r>
              <a:rPr lang="en-GB" altLang="en-US" sz="2200" b="1" i="1" dirty="0">
                <a:solidFill>
                  <a:srgbClr val="0070C0"/>
                </a:solidFill>
              </a:rPr>
              <a:t>acceptable</a:t>
            </a:r>
            <a:r>
              <a:rPr lang="en-GB" altLang="en-US" sz="2200" b="1" i="1" dirty="0">
                <a:solidFill>
                  <a:srgbClr val="1616B0"/>
                </a:solidFill>
              </a:rPr>
              <a:t> </a:t>
            </a:r>
            <a:r>
              <a:rPr lang="en-GB" altLang="en-US" sz="2200" b="1" i="1" dirty="0">
                <a:solidFill>
                  <a:srgbClr val="0070C0"/>
                </a:solidFill>
              </a:rPr>
              <a:t>suitable</a:t>
            </a:r>
          </a:p>
          <a:p>
            <a:r>
              <a:rPr lang="en-GB" altLang="en-US" sz="2200" b="1" i="1" dirty="0">
                <a:solidFill>
                  <a:srgbClr val="0070C0"/>
                </a:solidFill>
              </a:rPr>
              <a:t>workable</a:t>
            </a:r>
          </a:p>
          <a:p>
            <a:r>
              <a:rPr lang="en-GB" altLang="en-US" sz="2200" b="1" i="1" dirty="0">
                <a:solidFill>
                  <a:srgbClr val="0070C0"/>
                </a:solidFill>
              </a:rPr>
              <a:t>perceived</a:t>
            </a:r>
            <a:r>
              <a:rPr lang="en-GB" altLang="en-US" sz="2200" b="1" i="1" dirty="0">
                <a:solidFill>
                  <a:srgbClr val="1616B0"/>
                </a:solidFill>
              </a:rPr>
              <a:t> </a:t>
            </a:r>
          </a:p>
          <a:p>
            <a:r>
              <a:rPr lang="en-GB" altLang="en-US" sz="2200" b="1" i="1" dirty="0">
                <a:solidFill>
                  <a:srgbClr val="0070C0"/>
                </a:solidFill>
              </a:rPr>
              <a:t>tentative</a:t>
            </a:r>
          </a:p>
          <a:p>
            <a:r>
              <a:rPr lang="en-GB" altLang="en-US" sz="2200" b="1" i="1" dirty="0">
                <a:solidFill>
                  <a:srgbClr val="0070C0"/>
                </a:solidFill>
              </a:rPr>
              <a:t>temporary</a:t>
            </a:r>
          </a:p>
          <a:p>
            <a:r>
              <a:rPr lang="en-GB" altLang="en-US" sz="2200" b="1" i="1" dirty="0">
                <a:solidFill>
                  <a:srgbClr val="0070C0"/>
                </a:solidFill>
              </a:rPr>
              <a:t>unexplored</a:t>
            </a:r>
          </a:p>
          <a:p>
            <a:r>
              <a:rPr lang="en-GB" altLang="en-US" sz="2200" b="1" i="1" dirty="0">
                <a:solidFill>
                  <a:srgbClr val="00B0F0"/>
                </a:solidFill>
              </a:rPr>
              <a:t>unsatisfactory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7AB567D-6A95-40D6-BCF4-C0C0303E30EF}"/>
              </a:ext>
            </a:extLst>
          </p:cNvPr>
          <p:cNvSpPr txBox="1">
            <a:spLocks/>
          </p:cNvSpPr>
          <p:nvPr/>
        </p:nvSpPr>
        <p:spPr>
          <a:xfrm>
            <a:off x="5435601" y="1471250"/>
            <a:ext cx="3719408" cy="256735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evaluative language is used with </a:t>
            </a:r>
            <a:r>
              <a:rPr lang="en-GB" sz="1800" b="1" i="1" dirty="0">
                <a:solidFill>
                  <a:srgbClr val="1616B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reduce the certainty of statements?</a:t>
            </a:r>
            <a:endParaRPr lang="en-GB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Could you suggest why strength of contribution may vary?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0206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F2A74E-DC72-4128-8D4F-48DA5AB5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14" y="705369"/>
            <a:ext cx="8993931" cy="830749"/>
          </a:xfrm>
        </p:spPr>
        <p:txBody>
          <a:bodyPr>
            <a:normAutofit fontScale="90000"/>
          </a:bodyPr>
          <a:lstStyle/>
          <a:p>
            <a:r>
              <a:rPr lang="en-GB" b="1" i="1" dirty="0">
                <a:solidFill>
                  <a:srgbClr val="1616B0"/>
                </a:solidFill>
              </a:rPr>
              <a:t>Perfect solution</a:t>
            </a:r>
            <a:r>
              <a:rPr lang="en-GB" dirty="0"/>
              <a:t>? </a:t>
            </a:r>
            <a:br>
              <a:rPr lang="en-GB" dirty="0"/>
            </a:br>
            <a:r>
              <a:rPr lang="en-GB" dirty="0"/>
              <a:t>Working out patterns of usage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2C037-0EB9-4D64-8496-AADF97C973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-216"/>
          <a:stretch/>
        </p:blipFill>
        <p:spPr>
          <a:xfrm>
            <a:off x="1651080" y="2200175"/>
            <a:ext cx="6013295" cy="7943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3C1E0E-EC58-4E6C-B58F-4E780E539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8" r="5311"/>
          <a:stretch/>
        </p:blipFill>
        <p:spPr>
          <a:xfrm>
            <a:off x="1761893" y="3242255"/>
            <a:ext cx="6113657" cy="130373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995D8EB-BC43-4CB5-A247-F4C84569B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2054" y="2973763"/>
            <a:ext cx="1572321" cy="25435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en-GB" sz="1350" dirty="0"/>
              <a:t>Academic General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7A5C47B-3A49-40E9-BF2E-A3D25C278536}"/>
              </a:ext>
            </a:extLst>
          </p:cNvPr>
          <p:cNvSpPr txBox="1">
            <a:spLocks/>
          </p:cNvSpPr>
          <p:nvPr/>
        </p:nvSpPr>
        <p:spPr>
          <a:xfrm>
            <a:off x="6172200" y="4531335"/>
            <a:ext cx="1602987" cy="2543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350" dirty="0"/>
              <a:t>BAWE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27BC7-649C-4A30-97EA-6DB555117D40}"/>
              </a:ext>
            </a:extLst>
          </p:cNvPr>
          <p:cNvSpPr/>
          <p:nvPr/>
        </p:nvSpPr>
        <p:spPr>
          <a:xfrm>
            <a:off x="3069800" y="2241077"/>
            <a:ext cx="2390231" cy="31499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AE48B8-53D6-49AC-93CF-761B96124189}"/>
              </a:ext>
            </a:extLst>
          </p:cNvPr>
          <p:cNvSpPr/>
          <p:nvPr/>
        </p:nvSpPr>
        <p:spPr>
          <a:xfrm>
            <a:off x="2452727" y="2664885"/>
            <a:ext cx="3101121" cy="28394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22E81CC-6597-42EE-9DB3-B3511B75B107}"/>
              </a:ext>
            </a:extLst>
          </p:cNvPr>
          <p:cNvSpPr/>
          <p:nvPr/>
        </p:nvSpPr>
        <p:spPr>
          <a:xfrm>
            <a:off x="3255074" y="3228112"/>
            <a:ext cx="2390231" cy="3463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88F41F8-C0FE-42E3-B915-37501EFD38D0}"/>
              </a:ext>
            </a:extLst>
          </p:cNvPr>
          <p:cNvSpPr/>
          <p:nvPr/>
        </p:nvSpPr>
        <p:spPr>
          <a:xfrm>
            <a:off x="3762455" y="3684144"/>
            <a:ext cx="1882850" cy="3463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190F00A-6C98-4423-8931-93DBF4DAA2D9}"/>
              </a:ext>
            </a:extLst>
          </p:cNvPr>
          <p:cNvSpPr/>
          <p:nvPr/>
        </p:nvSpPr>
        <p:spPr>
          <a:xfrm>
            <a:off x="3361010" y="4153633"/>
            <a:ext cx="2284295" cy="3463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2A4538A-2840-413B-A772-134E3399E1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07" r="17561"/>
          <a:stretch/>
        </p:blipFill>
        <p:spPr>
          <a:xfrm>
            <a:off x="2223973" y="4755382"/>
            <a:ext cx="5440402" cy="4503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95B7C24-E025-427C-B426-1B793530C019}"/>
              </a:ext>
            </a:extLst>
          </p:cNvPr>
          <p:cNvSpPr txBox="1"/>
          <p:nvPr/>
        </p:nvSpPr>
        <p:spPr>
          <a:xfrm>
            <a:off x="1354757" y="5319576"/>
            <a:ext cx="643448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350" dirty="0"/>
              <a:t>BNC Medicine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C42F921-16B3-415E-A7A5-7B10994F5B8C}"/>
              </a:ext>
            </a:extLst>
          </p:cNvPr>
          <p:cNvSpPr/>
          <p:nvPr/>
        </p:nvSpPr>
        <p:spPr>
          <a:xfrm>
            <a:off x="2815684" y="4774093"/>
            <a:ext cx="2898464" cy="3463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1244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9AB484C-6752-4550-BA8B-7CDD92387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" y="89981"/>
            <a:ext cx="8515350" cy="963430"/>
          </a:xfrm>
        </p:spPr>
        <p:txBody>
          <a:bodyPr/>
          <a:lstStyle/>
          <a:p>
            <a:r>
              <a:rPr lang="en-GB" dirty="0"/>
              <a:t> Writer’s voice: Self-mention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7BBC6-FCB9-4344-A53D-E24748B7C45B}"/>
              </a:ext>
            </a:extLst>
          </p:cNvPr>
          <p:cNvSpPr txBox="1"/>
          <p:nvPr/>
        </p:nvSpPr>
        <p:spPr>
          <a:xfrm>
            <a:off x="471419" y="4346022"/>
            <a:ext cx="8658063" cy="240578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GB" sz="3600" b="0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3600" b="1" i="1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b="0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most frequently used in papers in </a:t>
            </a:r>
            <a:r>
              <a:rPr lang="en-GB" sz="2800" b="0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Sociology,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followed by </a:t>
            </a:r>
            <a:r>
              <a:rPr lang="en-GB" sz="2800" b="0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en-GB" sz="2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</a:t>
            </a:r>
            <a:r>
              <a:rPr lang="en-GB" sz="2800" b="0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lowest frequencies in Mechanical Engineering, Civil &amp; Environmental Engineering and Physics.</a:t>
            </a:r>
            <a:endParaRPr lang="en-GB" b="1" dirty="0">
              <a:solidFill>
                <a:srgbClr val="1616B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GB" sz="18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114BA2-89C3-436E-B911-FA3E19C762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5820" y="2062065"/>
            <a:ext cx="7483151" cy="22839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30A51-F623-4BE4-B5C5-A8F871C9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8" y="934269"/>
            <a:ext cx="9114964" cy="1829637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the search in MICUSP using ‘</a:t>
            </a:r>
            <a:r>
              <a:rPr lang="en-GB" sz="3600" b="1" i="1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600" b="0" dirty="0">
                <a:solidFill>
                  <a:srgbClr val="1616B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GB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search term in all the available disciplines. </a:t>
            </a:r>
            <a:endParaRPr lang="en-GB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62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9CA5-5028-4550-AF55-90EE734FE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0" y="1215851"/>
            <a:ext cx="4596792" cy="4029389"/>
          </a:xfrm>
        </p:spPr>
        <p:txBody>
          <a:bodyPr>
            <a:normAutofit fontScale="90000"/>
          </a:bodyPr>
          <a:lstStyle/>
          <a:p>
            <a:r>
              <a:rPr lang="en-GB" dirty="0"/>
              <a:t>These and similar tasks can be found in my recent book containing over 200 various off-the-shelf tasks for teachers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2B83535-DDBD-4ED8-9A73-500056568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30" y="757931"/>
            <a:ext cx="3759541" cy="537898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32076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7E1F98C5-533B-400C-B19C-7B5B3872EDDC}"/>
              </a:ext>
            </a:extLst>
          </p:cNvPr>
          <p:cNvGrpSpPr>
            <a:grpSpLocks/>
          </p:cNvGrpSpPr>
          <p:nvPr/>
        </p:nvGrpSpPr>
        <p:grpSpPr bwMode="auto">
          <a:xfrm>
            <a:off x="5076056" y="3366283"/>
            <a:ext cx="4240858" cy="2736850"/>
            <a:chOff x="3777839" y="3522434"/>
            <a:chExt cx="5609346" cy="3750879"/>
          </a:xfrm>
        </p:grpSpPr>
        <p:pic>
          <p:nvPicPr>
            <p:cNvPr id="4102" name="Picture 4">
              <a:extLst>
                <a:ext uri="{FF2B5EF4-FFF2-40B4-BE49-F238E27FC236}">
                  <a16:creationId xmlns:a16="http://schemas.microsoft.com/office/drawing/2014/main" id="{942C79B2-9A65-4E9B-8348-D24D76C3F4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2" t="5193" r="7265" b="9053"/>
            <a:stretch>
              <a:fillRect/>
            </a:stretch>
          </p:blipFill>
          <p:spPr bwMode="auto">
            <a:xfrm>
              <a:off x="3777839" y="3522434"/>
              <a:ext cx="3699285" cy="234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 descr="C:\Users\entrtk\AppData\Local\Microsoft\Windows\Temporary Internet Files\Content.IE5\97VFCO0Q\MC900431632[1].png">
              <a:extLst>
                <a:ext uri="{FF2B5EF4-FFF2-40B4-BE49-F238E27FC236}">
                  <a16:creationId xmlns:a16="http://schemas.microsoft.com/office/drawing/2014/main" id="{A8AE81CD-7AD6-4124-B81C-1DC108362E29}"/>
                </a:ext>
              </a:extLst>
            </p:cNvPr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48639" y="4225826"/>
              <a:ext cx="3438546" cy="3047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34874C2-0616-4504-902C-C054ABEE3438}"/>
              </a:ext>
            </a:extLst>
          </p:cNvPr>
          <p:cNvSpPr txBox="1">
            <a:spLocks/>
          </p:cNvSpPr>
          <p:nvPr/>
        </p:nvSpPr>
        <p:spPr>
          <a:xfrm>
            <a:off x="359189" y="491786"/>
            <a:ext cx="7657895" cy="3701964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GB" sz="6000" b="0" dirty="0">
                <a:solidFill>
                  <a:schemeClr val="tx1"/>
                </a:solidFill>
                <a:effectLst/>
              </a:rPr>
              <a:t>Thank you</a:t>
            </a:r>
          </a:p>
          <a:p>
            <a:pPr algn="r"/>
            <a:endParaRPr lang="en-GB" sz="44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en-GB" sz="5100" dirty="0">
              <a:solidFill>
                <a:schemeClr val="bg1">
                  <a:lumMod val="50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en-GB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13163C-96FD-4D88-BA5D-8AB7A4CC8063}"/>
              </a:ext>
            </a:extLst>
          </p:cNvPr>
          <p:cNvSpPr txBox="1">
            <a:spLocks/>
          </p:cNvSpPr>
          <p:nvPr/>
        </p:nvSpPr>
        <p:spPr>
          <a:xfrm>
            <a:off x="0" y="692150"/>
            <a:ext cx="9109075" cy="608012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defRPr/>
            </a:pPr>
            <a:endParaRPr lang="en-GB" sz="3600" b="1" dirty="0">
              <a:solidFill>
                <a:schemeClr val="bg1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101" name="Rectangle 1">
            <a:extLst>
              <a:ext uri="{FF2B5EF4-FFF2-40B4-BE49-F238E27FC236}">
                <a16:creationId xmlns:a16="http://schemas.microsoft.com/office/drawing/2014/main" id="{80316F75-B835-4898-A03F-11BF98D1B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45" y="4880355"/>
            <a:ext cx="7765910" cy="182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09728" indent="0">
              <a:buNone/>
            </a:pPr>
            <a:r>
              <a:rPr lang="en-GB" sz="3600" dirty="0">
                <a:latin typeface="+mj-lt"/>
                <a:ea typeface="+mj-ea"/>
                <a:cs typeface="+mj-cs"/>
              </a:rPr>
              <a:t>Tatyana Karpenko-Seccombe</a:t>
            </a:r>
            <a:r>
              <a:rPr lang="en-GB" dirty="0"/>
              <a:t> </a:t>
            </a:r>
          </a:p>
          <a:p>
            <a:pPr marL="109728" indent="0">
              <a:buNone/>
            </a:pPr>
            <a:r>
              <a:rPr lang="en-GB" dirty="0">
                <a:latin typeface="+mj-lt"/>
                <a:ea typeface="+mj-ea"/>
                <a:cs typeface="+mj-cs"/>
              </a:rPr>
              <a:t>University of Huddersfield</a:t>
            </a:r>
          </a:p>
          <a:p>
            <a:pPr marL="109728" indent="0">
              <a:buNone/>
            </a:pPr>
            <a:r>
              <a:rPr lang="en-GB" dirty="0">
                <a:solidFill>
                  <a:srgbClr val="0070C0"/>
                </a:solidFill>
                <a:hlinkClick r:id="rId4"/>
              </a:rPr>
              <a:t>t.karpenko-seccombe@hud.ac.uk</a:t>
            </a:r>
            <a:r>
              <a:rPr lang="en-GB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0578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A4BA1-61CE-4B7D-B23E-E69BF852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" y="62753"/>
            <a:ext cx="8220075" cy="592931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References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FFEF1-3571-4F1F-8B3A-190642A5C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5684"/>
            <a:ext cx="9063598" cy="6139563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Cobb, T. (2010). Instructional uses of linguistic technologies. </a:t>
            </a:r>
            <a:r>
              <a:rPr lang="en-GB" sz="23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Procedia – Social and </a:t>
            </a:r>
            <a:r>
              <a:rPr lang="en-GB" sz="23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Behavioral</a:t>
            </a:r>
            <a:r>
              <a:rPr lang="en-GB" sz="23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Sciences</a:t>
            </a:r>
            <a:r>
              <a:rPr lang="en-GB" sz="2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GB" sz="23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GB" sz="2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14-23.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Flowerdew, L. (2003). A combined corpus and systemic-functional analysis of the Problem-Solution pattern in a student and professional corpus of technical writing. </a:t>
            </a:r>
            <a:r>
              <a:rPr lang="en-GB" sz="23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TESOL Quarterly</a:t>
            </a:r>
            <a:r>
              <a:rPr lang="en-GB" sz="23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37 (3), 489–511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Hyland, K., &amp; Jiang, F. (2016). Change of attitude? A diachronic study of stance. </a:t>
            </a:r>
            <a:r>
              <a:rPr lang="en-GB" sz="23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Written communication</a:t>
            </a: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23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(3), 251-274.</a:t>
            </a:r>
            <a:endParaRPr lang="en-GB" sz="23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Karpenko-Seccombe, T. (2020). </a:t>
            </a:r>
            <a:r>
              <a:rPr lang="en-GB" sz="23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Academic Writing with Corpora: A Resource Book for Data-driven Learning</a:t>
            </a: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Routledge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McCarthy, M., &amp; Carter, R. (1995). Spoken grammar: what is it and how can we teach it?. </a:t>
            </a:r>
            <a:r>
              <a:rPr lang="en-GB" sz="23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ELT journal</a:t>
            </a: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23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49</a:t>
            </a: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207-218.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Römer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U. (2009). The inseparability of lexis and grammar: Corpus linguistic perspectives. </a:t>
            </a:r>
            <a:r>
              <a:rPr lang="en-GB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Annual Review of Cognitive Linguistics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2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140-162.</a:t>
            </a:r>
            <a:endParaRPr lang="en-GB" sz="24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Swales, J. M., &amp; Feak, C. B. (2009). </a:t>
            </a:r>
            <a:r>
              <a:rPr lang="en-GB" sz="23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Academic writing for graduate students: Essential tasks and skills</a:t>
            </a:r>
            <a:r>
              <a:rPr lang="en-GB" sz="2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Ann Arbor, MI: University of Michigan Press, p 244</a:t>
            </a:r>
            <a:endParaRPr lang="en-GB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Cobb, T. </a:t>
            </a:r>
            <a:r>
              <a:rPr lang="en-GB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Lextutor</a:t>
            </a: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concordancer</a:t>
            </a:r>
            <a:r>
              <a:rPr lang="en-GB" sz="23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GB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Available at </a:t>
            </a:r>
            <a:r>
              <a:rPr lang="en-GB" sz="23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lextutor.ca/</a:t>
            </a:r>
            <a:r>
              <a:rPr lang="en-GB" sz="23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conc</a:t>
            </a:r>
            <a:r>
              <a:rPr lang="en-GB" sz="23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GB" sz="23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eng</a:t>
            </a:r>
            <a:r>
              <a:rPr lang="en-GB" sz="23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en-GB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4000"/>
              </a:lnSpc>
              <a:spcBef>
                <a:spcPts val="900"/>
              </a:spcBef>
              <a:spcAft>
                <a:spcPts val="600"/>
              </a:spcAft>
              <a:buNone/>
            </a:pP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Davies, Mark. (2004-) </a:t>
            </a:r>
            <a:r>
              <a:rPr lang="en-GB" sz="23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British National Corpus</a:t>
            </a:r>
            <a:r>
              <a:rPr lang="en-GB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(from Oxford University Press). Available online at </a:t>
            </a:r>
            <a:r>
              <a:rPr lang="en-GB" sz="23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https://www.english-corpora.org/bnc/</a:t>
            </a:r>
            <a:endParaRPr lang="en-GB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Nesi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Gardner, Thompson &amp; 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Wickens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BAWE (used in 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Lextutor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  British Academic Written English corpus, developed at the Universities of Warwick, Reading and Oxford Brookes </a:t>
            </a:r>
            <a:r>
              <a:rPr lang="en-GB" sz="23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coventry.ac.uk/</a:t>
            </a:r>
            <a:r>
              <a:rPr lang="en-GB" sz="2300" u="sng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bawe</a:t>
            </a:r>
            <a:endParaRPr lang="en-GB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MICUSP Michigan Corpus of Upper-level Student Papers (2009). Ann Arbor, MI: The Regents of the University of Michigan. Available at </a:t>
            </a:r>
            <a:r>
              <a:rPr lang="en-GB" sz="23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micusp.elicorpora.info/</a:t>
            </a:r>
            <a:endParaRPr lang="en-GB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4000"/>
              </a:lnSpc>
              <a:spcAft>
                <a:spcPts val="600"/>
              </a:spcAft>
              <a:buNone/>
            </a:pP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SkELL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(Sketch Engine for Language Learning) 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Baisa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Vít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Vít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Suchomel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SkELL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– Web Interface for English Language Learning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 </a:t>
            </a:r>
            <a:r>
              <a:rPr lang="en-GB" sz="23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Eighth Workshop on Recent Advances in Slavonic Natural Language Processing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Brno: </a:t>
            </a:r>
            <a:r>
              <a:rPr lang="en-GB" sz="23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Tribun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EU, 2014, pp. 63-70. ISSN 2336-428</a:t>
            </a:r>
            <a:r>
              <a:rPr lang="en-GB" sz="23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en-GB" sz="2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at </a:t>
            </a:r>
            <a:r>
              <a:rPr lang="en-GB" sz="23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https://skell.sketchengine.co.uk/run.cgi/skell</a:t>
            </a:r>
            <a:endParaRPr lang="en-GB" sz="2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4F4E7AD-9A4C-41DA-8A17-2C74357577FF}"/>
              </a:ext>
            </a:extLst>
          </p:cNvPr>
          <p:cNvSpPr txBox="1">
            <a:spLocks/>
          </p:cNvSpPr>
          <p:nvPr/>
        </p:nvSpPr>
        <p:spPr>
          <a:xfrm>
            <a:off x="32276" y="3725465"/>
            <a:ext cx="8220075" cy="592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rgbClr val="000000"/>
                </a:solidFill>
                <a:cs typeface="Arial" panose="020B0604020202020204" pitchFamily="34" charset="0"/>
              </a:rPr>
              <a:t>Corpus tools and corpora</a:t>
            </a:r>
          </a:p>
        </p:txBody>
      </p:sp>
    </p:spTree>
    <p:extLst>
      <p:ext uri="{BB962C8B-B14F-4D97-AF65-F5344CB8AC3E}">
        <p14:creationId xmlns:p14="http://schemas.microsoft.com/office/powerpoint/2010/main" val="22117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>
            <a:extLst>
              <a:ext uri="{FF2B5EF4-FFF2-40B4-BE49-F238E27FC236}">
                <a16:creationId xmlns:a16="http://schemas.microsoft.com/office/drawing/2014/main" id="{15AE70FC-893D-499D-8FC0-EE995FDD9C56}"/>
              </a:ext>
            </a:extLst>
          </p:cNvPr>
          <p:cNvGrpSpPr>
            <a:grpSpLocks/>
          </p:cNvGrpSpPr>
          <p:nvPr/>
        </p:nvGrpSpPr>
        <p:grpSpPr bwMode="auto">
          <a:xfrm>
            <a:off x="4937760" y="4238625"/>
            <a:ext cx="4341054" cy="2854119"/>
            <a:chOff x="3777839" y="3522434"/>
            <a:chExt cx="5609346" cy="37508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04C33B-B038-47DC-916A-FCFB314FF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92" t="5193" r="7265" b="9053"/>
            <a:stretch>
              <a:fillRect/>
            </a:stretch>
          </p:blipFill>
          <p:spPr bwMode="auto">
            <a:xfrm>
              <a:off x="3777839" y="3522434"/>
              <a:ext cx="3699285" cy="234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entrtk\AppData\Local\Microsoft\Windows\Temporary Internet Files\Content.IE5\97VFCO0Q\MC900431632[1].png">
              <a:extLst>
                <a:ext uri="{FF2B5EF4-FFF2-40B4-BE49-F238E27FC236}">
                  <a16:creationId xmlns:a16="http://schemas.microsoft.com/office/drawing/2014/main" id="{041086A7-A19D-4DFA-90B8-6BA3D77B5C59}"/>
                </a:ext>
              </a:extLst>
            </p:cNvPr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48639" y="4225826"/>
              <a:ext cx="3438546" cy="30474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0E0EE6A-2EEB-4DF8-BC27-88940F82EBF4}"/>
              </a:ext>
            </a:extLst>
          </p:cNvPr>
          <p:cNvSpPr txBox="1"/>
          <p:nvPr/>
        </p:nvSpPr>
        <p:spPr>
          <a:xfrm>
            <a:off x="832703" y="1305307"/>
            <a:ext cx="67470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Starting point – establishing importance  	and identifying a gap or a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Presenting the claim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Supporting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Argument or problem?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Patterns of counter-argumentation</a:t>
            </a:r>
          </a:p>
          <a:p>
            <a:endParaRPr lang="en-GB" sz="2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0AA7D7B-08E9-4063-9395-0810860B1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89" y="154968"/>
            <a:ext cx="7886700" cy="1325563"/>
          </a:xfrm>
        </p:spPr>
        <p:txBody>
          <a:bodyPr/>
          <a:lstStyle/>
          <a:p>
            <a:r>
              <a:rPr lang="en-GB" dirty="0"/>
              <a:t>Argumentation</a:t>
            </a:r>
          </a:p>
        </p:txBody>
      </p:sp>
    </p:spTree>
    <p:extLst>
      <p:ext uri="{BB962C8B-B14F-4D97-AF65-F5344CB8AC3E}">
        <p14:creationId xmlns:p14="http://schemas.microsoft.com/office/powerpoint/2010/main" val="46767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E97-B8F0-4CF8-915A-1FEEB994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8" y="1"/>
            <a:ext cx="9001911" cy="1015068"/>
          </a:xfrm>
        </p:spPr>
        <p:txBody>
          <a:bodyPr>
            <a:normAutofit/>
          </a:bodyPr>
          <a:lstStyle/>
          <a:p>
            <a:r>
              <a:rPr lang="en-GB" b="1" dirty="0"/>
              <a:t>R</a:t>
            </a:r>
            <a:r>
              <a:rPr lang="en-GB" b="1" i="0" dirty="0">
                <a:effectLst/>
              </a:rPr>
              <a:t>hetorical moves in argumentation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6916D-9F38-42BD-B442-D8796FD21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8" y="6224632"/>
            <a:ext cx="7810675" cy="44728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Swales, J. M., &amp; Feak, C. B. (2009). 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Academic writing for graduate students: Essential tasks and skills</a:t>
            </a:r>
            <a:r>
              <a:rPr lang="en-GB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Ann Arbor, MI: University of Michigan Press, p 244</a:t>
            </a: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796435-2E4A-4168-8DBA-C2CCED22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8" y="870512"/>
            <a:ext cx="8685330" cy="50037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131AD9-AB18-4E3C-AFF1-4210D723CABE}"/>
              </a:ext>
            </a:extLst>
          </p:cNvPr>
          <p:cNvSpPr/>
          <p:nvPr/>
        </p:nvSpPr>
        <p:spPr>
          <a:xfrm>
            <a:off x="1485899" y="1015069"/>
            <a:ext cx="7235365" cy="35039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8ADAB6-8DD3-4CBF-89C4-890F2C49D63D}"/>
              </a:ext>
            </a:extLst>
          </p:cNvPr>
          <p:cNvSpPr/>
          <p:nvPr/>
        </p:nvSpPr>
        <p:spPr>
          <a:xfrm>
            <a:off x="1485899" y="1365462"/>
            <a:ext cx="7235365" cy="87051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15943-D905-441F-9D96-97883915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" y="1453464"/>
            <a:ext cx="8856134" cy="43981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583" name="TextBox 8">
            <a:extLst>
              <a:ext uri="{FF2B5EF4-FFF2-40B4-BE49-F238E27FC236}">
                <a16:creationId xmlns:a16="http://schemas.microsoft.com/office/drawing/2014/main" id="{661A6B32-5AF8-403B-BBF7-DD3609FBB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1615" y="2350403"/>
            <a:ext cx="1435932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Enter the word </a:t>
            </a:r>
          </a:p>
        </p:txBody>
      </p:sp>
      <p:sp>
        <p:nvSpPr>
          <p:cNvPr id="24584" name="TextBox 10">
            <a:extLst>
              <a:ext uri="{FF2B5EF4-FFF2-40B4-BE49-F238E27FC236}">
                <a16:creationId xmlns:a16="http://schemas.microsoft.com/office/drawing/2014/main" id="{0E9867CE-3957-4813-B0A7-9799307D3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13" y="2663557"/>
            <a:ext cx="2119375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Choose the word form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F613995-764C-44F4-B928-7CA6BCF7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72" y="2488903"/>
            <a:ext cx="1617751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Choose a Corpus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6F539EE-AFA8-454F-A512-F9CF2F461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742" y="3514040"/>
            <a:ext cx="1541967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50" b="1" dirty="0">
                <a:solidFill>
                  <a:srgbClr val="0070C0"/>
                </a:solidFill>
              </a:rPr>
              <a:t>Choose right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A7A855-D7FF-4BD9-A270-0A88DE688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00" y="4297609"/>
            <a:ext cx="584143" cy="584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C7CA29-BC0A-4E22-B415-BFCC5D5FC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29" y="3133686"/>
            <a:ext cx="810509" cy="9858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534877-9CDC-4983-A79D-3D81786B7B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" t="1204" r="6756" b="5274"/>
          <a:stretch/>
        </p:blipFill>
        <p:spPr>
          <a:xfrm>
            <a:off x="7165972" y="2775494"/>
            <a:ext cx="1798880" cy="3360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9B0B8A8D-9F8A-41A0-8D31-E679A2842027}"/>
              </a:ext>
            </a:extLst>
          </p:cNvPr>
          <p:cNvSpPr txBox="1">
            <a:spLocks/>
          </p:cNvSpPr>
          <p:nvPr/>
        </p:nvSpPr>
        <p:spPr>
          <a:xfrm>
            <a:off x="392367" y="357358"/>
            <a:ext cx="9365584" cy="10961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4700" dirty="0" err="1"/>
              <a:t>Lextutor</a:t>
            </a:r>
            <a:r>
              <a:rPr lang="en-GB" sz="4700" dirty="0"/>
              <a:t>: </a:t>
            </a:r>
            <a:r>
              <a:rPr lang="en-GB" altLang="en-US" sz="4700" dirty="0"/>
              <a:t>How does it work?</a:t>
            </a:r>
          </a:p>
          <a:p>
            <a:pPr>
              <a:defRPr/>
            </a:pPr>
            <a:r>
              <a:rPr lang="en-GB" sz="4700" dirty="0">
                <a:hlinkClick r:id="rId6"/>
              </a:rPr>
              <a:t>https://lextutor.ca/conc/eng/</a:t>
            </a:r>
            <a:endParaRPr lang="en-GB" sz="4700" dirty="0"/>
          </a:p>
          <a:p>
            <a:pPr>
              <a:defRPr/>
            </a:pPr>
            <a:endParaRPr lang="en-GB" sz="33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A3DDB26-C220-4B00-8CD0-6EDBFB910F15}"/>
              </a:ext>
            </a:extLst>
          </p:cNvPr>
          <p:cNvSpPr/>
          <p:nvPr/>
        </p:nvSpPr>
        <p:spPr>
          <a:xfrm>
            <a:off x="429846" y="2636441"/>
            <a:ext cx="1975810" cy="286592"/>
          </a:xfrm>
          <a:prstGeom prst="wedgeRoundRectCallout">
            <a:avLst>
              <a:gd name="adj1" fmla="val -21265"/>
              <a:gd name="adj2" fmla="val 141343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49467D1A-BCEE-4E46-AF0F-5F8A28E478F3}"/>
              </a:ext>
            </a:extLst>
          </p:cNvPr>
          <p:cNvSpPr/>
          <p:nvPr/>
        </p:nvSpPr>
        <p:spPr>
          <a:xfrm>
            <a:off x="3561616" y="2336567"/>
            <a:ext cx="1435932" cy="286592"/>
          </a:xfrm>
          <a:prstGeom prst="wedgeRoundRectCallout">
            <a:avLst>
              <a:gd name="adj1" fmla="val -51308"/>
              <a:gd name="adj2" fmla="val 179939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B4DBB4E8-B3A5-4122-9F67-70BD58E22449}"/>
              </a:ext>
            </a:extLst>
          </p:cNvPr>
          <p:cNvSpPr/>
          <p:nvPr/>
        </p:nvSpPr>
        <p:spPr>
          <a:xfrm>
            <a:off x="6010011" y="2488903"/>
            <a:ext cx="1595685" cy="286592"/>
          </a:xfrm>
          <a:prstGeom prst="wedgeRoundRectCallout">
            <a:avLst>
              <a:gd name="adj1" fmla="val -21265"/>
              <a:gd name="adj2" fmla="val 141343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741FDB67-7E37-4A68-B945-2E8CF1BB9B4D}"/>
              </a:ext>
            </a:extLst>
          </p:cNvPr>
          <p:cNvSpPr/>
          <p:nvPr/>
        </p:nvSpPr>
        <p:spPr>
          <a:xfrm>
            <a:off x="2464753" y="3542511"/>
            <a:ext cx="1541967" cy="316345"/>
          </a:xfrm>
          <a:prstGeom prst="wedgeRoundRectCallout">
            <a:avLst>
              <a:gd name="adj1" fmla="val -43540"/>
              <a:gd name="adj2" fmla="val 258194"/>
              <a:gd name="adj3" fmla="val 16667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7C0C32-808A-4493-813E-840DB3C1AB6D}"/>
              </a:ext>
            </a:extLst>
          </p:cNvPr>
          <p:cNvGrpSpPr/>
          <p:nvPr/>
        </p:nvGrpSpPr>
        <p:grpSpPr>
          <a:xfrm>
            <a:off x="7899642" y="1620235"/>
            <a:ext cx="1244359" cy="1893806"/>
            <a:chOff x="10532855" y="1017312"/>
            <a:chExt cx="1659145" cy="25250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41575E-1D80-42CC-8E34-648A33285861}"/>
                </a:ext>
              </a:extLst>
            </p:cNvPr>
            <p:cNvSpPr txBox="1"/>
            <p:nvPr/>
          </p:nvSpPr>
          <p:spPr>
            <a:xfrm>
              <a:off x="10532855" y="1017312"/>
              <a:ext cx="1659145" cy="14962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Nesi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Gardner, Thompson &amp; </a:t>
              </a:r>
              <a:r>
                <a:rPr lang="en-GB" sz="9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Wickens</a:t>
              </a:r>
              <a:r>
                <a:rPr lang="en-GB" sz="9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BAWE British Academic Written English corpus </a:t>
              </a:r>
              <a:r>
                <a:rPr lang="en-GB" sz="900" u="sng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coventry.ac.uk/</a:t>
              </a:r>
              <a:r>
                <a:rPr lang="en-GB" sz="900" u="sng" dirty="0" err="1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bawe</a:t>
              </a:r>
              <a:endParaRPr lang="en-GB" sz="9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BC86540-682E-4FE0-B076-BEDEC90E0C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78257" y="2408409"/>
              <a:ext cx="683220" cy="113397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own Arrow 23">
            <a:extLst>
              <a:ext uri="{FF2B5EF4-FFF2-40B4-BE49-F238E27FC236}">
                <a16:creationId xmlns:a16="http://schemas.microsoft.com/office/drawing/2014/main" id="{1D36BF8D-6A03-4A9A-B2FB-6352E0B5E526}"/>
              </a:ext>
            </a:extLst>
          </p:cNvPr>
          <p:cNvSpPr/>
          <p:nvPr/>
        </p:nvSpPr>
        <p:spPr>
          <a:xfrm>
            <a:off x="6298163" y="3626605"/>
            <a:ext cx="327046" cy="203527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A112CB-E072-45C6-B5C9-85D7BDE7E8E6}"/>
              </a:ext>
            </a:extLst>
          </p:cNvPr>
          <p:cNvSpPr txBox="1"/>
          <p:nvPr/>
        </p:nvSpPr>
        <p:spPr>
          <a:xfrm>
            <a:off x="2015412" y="2958417"/>
            <a:ext cx="141989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important</a:t>
            </a:r>
            <a:endParaRPr lang="en-GB" b="1" dirty="0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223ACB57-63E3-4049-939D-A2A962345330}"/>
              </a:ext>
            </a:extLst>
          </p:cNvPr>
          <p:cNvSpPr txBox="1">
            <a:spLocks/>
          </p:cNvSpPr>
          <p:nvPr/>
        </p:nvSpPr>
        <p:spPr>
          <a:xfrm>
            <a:off x="257355" y="5319310"/>
            <a:ext cx="5282924" cy="15033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Aft>
                <a:spcPts val="600"/>
              </a:spcAft>
              <a:buNone/>
            </a:pP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Lextutor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Concordancer is a small part of the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Compleat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Lexical Tutor</a:t>
            </a:r>
            <a:r>
              <a:rPr lang="en-GB" sz="1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web-based language resource for data-driven second-language learning, developed by Tom Cobb of the University of Montreal</a:t>
            </a:r>
          </a:p>
        </p:txBody>
      </p:sp>
    </p:spTree>
    <p:extLst>
      <p:ext uri="{BB962C8B-B14F-4D97-AF65-F5344CB8AC3E}">
        <p14:creationId xmlns:p14="http://schemas.microsoft.com/office/powerpoint/2010/main" val="4173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E42B0-4329-4747-A0FE-69FAA118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7744"/>
            <a:ext cx="8515350" cy="1325563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GB" sz="4400" dirty="0"/>
              <a:t>stablishing importance: </a:t>
            </a:r>
            <a:r>
              <a:rPr lang="en-GB" dirty="0"/>
              <a:t>S</a:t>
            </a:r>
            <a:r>
              <a:rPr lang="en-GB" sz="4400" dirty="0"/>
              <a:t>upporting claims (</a:t>
            </a:r>
            <a:r>
              <a:rPr lang="en-GB" sz="4400" dirty="0" err="1"/>
              <a:t>Lextutor</a:t>
            </a:r>
            <a:r>
              <a:rPr lang="en-GB" sz="4400" dirty="0"/>
              <a:t>, BAWE)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67105-09EB-4749-B9D8-A92935CF6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85BC6D-E64A-4D3E-9230-B6E778AED1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331" y="1325461"/>
            <a:ext cx="9144000" cy="538045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7AED7F4-9D07-4C82-93D6-65FFA523998B}"/>
              </a:ext>
            </a:extLst>
          </p:cNvPr>
          <p:cNvSpPr/>
          <p:nvPr/>
        </p:nvSpPr>
        <p:spPr>
          <a:xfrm>
            <a:off x="3102122" y="1228725"/>
            <a:ext cx="1603227" cy="55515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0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webextensions/webextension1.xml><?xml version="1.0" encoding="utf-8"?>
<we:webextension xmlns:we="http://schemas.microsoft.com/office/webextensions/webextension/2010/11" id="{6A2D75B8-6E76-48F7-ADB1-0EFE49DF72E3}">
  <we:reference id="wa104379261" version="3.0.2.3" store="en-US" storeType="OMEX"/>
  <we:alternateReferences>
    <we:reference id="wa104379261" version="3.0.2.3" store="wa104379261" storeType="OMEX"/>
  </we:alternateReferences>
  <we:properties>
    <we:property name="mentimeter-slide" value="{&quot;seriesId&quot;:&quot;8c87d07d3a4e592fe855128ad0166fa8&quot;,&quot;questionId&quot;:&quot;69794eef365e&quot;,&quot;link&quot;:&quot;https://www.mentimeter.com/s/8c87d07d3a4e592fe855128ad0166fa8/69794eef365e/edit&quot;}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5679</TotalTime>
  <Words>2344</Words>
  <Application>Microsoft Office PowerPoint</Application>
  <PresentationFormat>On-screen Show (4:3)</PresentationFormat>
  <Paragraphs>241</Paragraphs>
  <Slides>57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Carter &amp; McCarthy’s ‘3 Is’ strategy: </vt:lpstr>
      <vt:lpstr>PowerPoint Presentation</vt:lpstr>
      <vt:lpstr>PowerPoint Presentation</vt:lpstr>
      <vt:lpstr>Argumentation</vt:lpstr>
      <vt:lpstr>Rhetorical moves in argumentation</vt:lpstr>
      <vt:lpstr>PowerPoint Presentation</vt:lpstr>
      <vt:lpstr>Establishing importance: Supporting claims (Lextutor, BAWE)</vt:lpstr>
      <vt:lpstr>Establishing importance: Avoiding overstatements (Lextutor, BAWE)</vt:lpstr>
      <vt:lpstr>Establishing importance: Avoiding overstatements (Lextutor, BAWE)</vt:lpstr>
      <vt:lpstr>Establishing importance: Avoiding overstatements</vt:lpstr>
      <vt:lpstr>British National Corpus: How does it work? https://www.english-corpora.org/bnc/</vt:lpstr>
      <vt:lpstr>Collocates search of the phrase  the most important in BNC-English corpora</vt:lpstr>
      <vt:lpstr>Collocates of the phrase the most important in BNC-English corpora in order of frequency</vt:lpstr>
      <vt:lpstr>Collocates of the most in BNC in the order of frequency</vt:lpstr>
      <vt:lpstr>Rhetorical moves in argumentation</vt:lpstr>
      <vt:lpstr>Engaging with other authors’ arguments: BNC-English corpora, this argument, KWIC search</vt:lpstr>
      <vt:lpstr>Engaging with other authors’ arguments: BNC-English corpora, this argument  search</vt:lpstr>
      <vt:lpstr>Engaging with other authors’ arguments: Lextutor ‘s argument, ‘s claim search</vt:lpstr>
      <vt:lpstr>Transition between Move 1 and 2: from stating the importance/presenting previous research to establishing the gap</vt:lpstr>
      <vt:lpstr>PowerPoint Presentation</vt:lpstr>
      <vt:lpstr>Establishing a niche or identifying a research gap  little research: BNC KWIC (key word in context) search</vt:lpstr>
      <vt:lpstr>Establishing a niche or identifying a research gap: little research</vt:lpstr>
      <vt:lpstr>Identifying a research gap: alternative search little attention</vt:lpstr>
      <vt:lpstr>Identifying a research gap: alternative search few studies</vt:lpstr>
      <vt:lpstr>Transition between Move 2 and 3: from establishing the gap to presenting the writer’s own research </vt:lpstr>
      <vt:lpstr>Transition between Moves 2 and 3</vt:lpstr>
      <vt:lpstr>Transition between Moves 2 and 3 : from establishing the gap to presenting the writer’s own research </vt:lpstr>
      <vt:lpstr>Making connections between Move 2 and 3: lexical and semantic sharing  (Swales, 2011: 60)</vt:lpstr>
      <vt:lpstr>Argument, claim or problem?  MICUSP Michigan Corpus of Upper-level Student Papers https://elicorpora.info/ </vt:lpstr>
      <vt:lpstr>MICUSP: How does it work?  https://elicorpora.info/ </vt:lpstr>
      <vt:lpstr>PowerPoint Presentation</vt:lpstr>
      <vt:lpstr>Counter-argumentation</vt:lpstr>
      <vt:lpstr>Patterns of counter-argumentation one * argue </vt:lpstr>
      <vt:lpstr>Even though one can argue that some of these choice criteria are not really a safeguard for public investment at all, the reality is that a practice has a slim chance of securing the job in this way unless it has a proven track record (BAWE Architecture, Lextutor). </vt:lpstr>
      <vt:lpstr>Patterns of counter-argumentation (BNC, KWIC): some critics claim</vt:lpstr>
      <vt:lpstr>PowerPoint Presentation</vt:lpstr>
      <vt:lpstr>Authorial voice</vt:lpstr>
      <vt:lpstr>Evaluative vocabulary: word choice BNC-English corpora: chart</vt:lpstr>
      <vt:lpstr>Evaluative vocabulary: word choice  amazing and horrendous</vt:lpstr>
      <vt:lpstr> Evaluative vocabulary: word choice Introductory it patterns  in learner and expert academic writing </vt:lpstr>
      <vt:lpstr>Evaluative vocabulary: Introductory it patterns. BNC List, wildcard search it is * to</vt:lpstr>
      <vt:lpstr>Introductory it pattern:  BNC It is * to; Lextutor BAWE it is * that</vt:lpstr>
      <vt:lpstr>Strength of claim. Hedging: the best</vt:lpstr>
      <vt:lpstr>Strength of claim. Hedging always</vt:lpstr>
      <vt:lpstr>PowerPoint Presentation</vt:lpstr>
      <vt:lpstr>Boosters: patterns of usage Definitely – not! BNC KWIC</vt:lpstr>
      <vt:lpstr> Boosters: definitely   frequencies in different corpora  (Lextutor)</vt:lpstr>
      <vt:lpstr>Strength of claim: Evaluating results Lextutor, Academic Abstracts</vt:lpstr>
      <vt:lpstr>Varying strength of claim: solution</vt:lpstr>
      <vt:lpstr>Varying strength of claim: solution</vt:lpstr>
      <vt:lpstr>Perfect solution?  Working out patterns of usage</vt:lpstr>
      <vt:lpstr> Writer’s voice: Self-mention</vt:lpstr>
      <vt:lpstr>These and similar tasks can be found in my recent book containing over 200 various off-the-shelf tasks for teachers 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Tatyana Karpenko Seccombe</dc:creator>
  <cp:lastModifiedBy>Author</cp:lastModifiedBy>
  <cp:revision>175</cp:revision>
  <dcterms:created xsi:type="dcterms:W3CDTF">2021-10-15T13:16:23Z</dcterms:created>
  <dcterms:modified xsi:type="dcterms:W3CDTF">2021-11-19T15:58:55Z</dcterms:modified>
</cp:coreProperties>
</file>