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80" r:id="rId3"/>
    <p:sldId id="269" r:id="rId4"/>
    <p:sldId id="294" r:id="rId5"/>
    <p:sldId id="283" r:id="rId6"/>
    <p:sldId id="285" r:id="rId7"/>
    <p:sldId id="327" r:id="rId8"/>
    <p:sldId id="256" r:id="rId9"/>
    <p:sldId id="293" r:id="rId10"/>
    <p:sldId id="335" r:id="rId11"/>
    <p:sldId id="324" r:id="rId12"/>
    <p:sldId id="340" r:id="rId13"/>
    <p:sldId id="341" r:id="rId14"/>
    <p:sldId id="288" r:id="rId15"/>
    <p:sldId id="291" r:id="rId16"/>
    <p:sldId id="323" r:id="rId17"/>
    <p:sldId id="321" r:id="rId18"/>
    <p:sldId id="322" r:id="rId19"/>
    <p:sldId id="325" r:id="rId20"/>
    <p:sldId id="259" r:id="rId21"/>
    <p:sldId id="286" r:id="rId22"/>
    <p:sldId id="330" r:id="rId23"/>
    <p:sldId id="331" r:id="rId24"/>
    <p:sldId id="333" r:id="rId25"/>
    <p:sldId id="328" r:id="rId26"/>
    <p:sldId id="329" r:id="rId27"/>
    <p:sldId id="339" r:id="rId28"/>
    <p:sldId id="336" r:id="rId29"/>
    <p:sldId id="317" r:id="rId30"/>
    <p:sldId id="319" r:id="rId31"/>
    <p:sldId id="318" r:id="rId32"/>
    <p:sldId id="337" r:id="rId33"/>
    <p:sldId id="338" r:id="rId34"/>
    <p:sldId id="316" r:id="rId35"/>
    <p:sldId id="28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34" autoAdjust="0"/>
    <p:restoredTop sz="94660"/>
  </p:normalViewPr>
  <p:slideViewPr>
    <p:cSldViewPr snapToGrid="0">
      <p:cViewPr varScale="1">
        <p:scale>
          <a:sx n="67" d="100"/>
          <a:sy n="67" d="100"/>
        </p:scale>
        <p:origin x="65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ather McClean" userId="7507ae31-20b4-4ebb-a8b9-1d2fd449cba2" providerId="ADAL" clId="{5495AB9C-7C45-4FCA-A89F-ADFE38D6B2C5}"/>
    <pc:docChg chg="custSel modSld">
      <pc:chgData name="Heather McClean" userId="7507ae31-20b4-4ebb-a8b9-1d2fd449cba2" providerId="ADAL" clId="{5495AB9C-7C45-4FCA-A89F-ADFE38D6B2C5}" dt="2021-11-18T13:52:17.781" v="1239" actId="20577"/>
      <pc:docMkLst>
        <pc:docMk/>
      </pc:docMkLst>
      <pc:sldChg chg="modSp mod">
        <pc:chgData name="Heather McClean" userId="7507ae31-20b4-4ebb-a8b9-1d2fd449cba2" providerId="ADAL" clId="{5495AB9C-7C45-4FCA-A89F-ADFE38D6B2C5}" dt="2021-11-18T13:35:12.535" v="900" actId="20577"/>
        <pc:sldMkLst>
          <pc:docMk/>
          <pc:sldMk cId="2199633636" sldId="286"/>
        </pc:sldMkLst>
        <pc:spChg chg="mod">
          <ac:chgData name="Heather McClean" userId="7507ae31-20b4-4ebb-a8b9-1d2fd449cba2" providerId="ADAL" clId="{5495AB9C-7C45-4FCA-A89F-ADFE38D6B2C5}" dt="2021-11-18T13:35:12.535" v="900" actId="20577"/>
          <ac:spMkLst>
            <pc:docMk/>
            <pc:sldMk cId="2199633636" sldId="286"/>
            <ac:spMk id="11" creationId="{00000000-0000-0000-0000-000000000000}"/>
          </ac:spMkLst>
        </pc:spChg>
      </pc:sldChg>
      <pc:sldChg chg="modSp mod">
        <pc:chgData name="Heather McClean" userId="7507ae31-20b4-4ebb-a8b9-1d2fd449cba2" providerId="ADAL" clId="{5495AB9C-7C45-4FCA-A89F-ADFE38D6B2C5}" dt="2021-11-18T13:11:53.737" v="265" actId="2711"/>
        <pc:sldMkLst>
          <pc:docMk/>
          <pc:sldMk cId="1327927863" sldId="289"/>
        </pc:sldMkLst>
        <pc:spChg chg="mod">
          <ac:chgData name="Heather McClean" userId="7507ae31-20b4-4ebb-a8b9-1d2fd449cba2" providerId="ADAL" clId="{5495AB9C-7C45-4FCA-A89F-ADFE38D6B2C5}" dt="2021-11-18T13:11:53.737" v="265" actId="2711"/>
          <ac:spMkLst>
            <pc:docMk/>
            <pc:sldMk cId="1327927863" sldId="289"/>
            <ac:spMk id="11" creationId="{00000000-0000-0000-0000-000000000000}"/>
          </ac:spMkLst>
        </pc:spChg>
      </pc:sldChg>
      <pc:sldChg chg="modSp mod">
        <pc:chgData name="Heather McClean" userId="7507ae31-20b4-4ebb-a8b9-1d2fd449cba2" providerId="ADAL" clId="{5495AB9C-7C45-4FCA-A89F-ADFE38D6B2C5}" dt="2021-11-18T13:45:39.771" v="1174" actId="20577"/>
        <pc:sldMkLst>
          <pc:docMk/>
          <pc:sldMk cId="1229826035" sldId="317"/>
        </pc:sldMkLst>
        <pc:spChg chg="mod">
          <ac:chgData name="Heather McClean" userId="7507ae31-20b4-4ebb-a8b9-1d2fd449cba2" providerId="ADAL" clId="{5495AB9C-7C45-4FCA-A89F-ADFE38D6B2C5}" dt="2021-11-18T13:45:39.771" v="1174" actId="20577"/>
          <ac:spMkLst>
            <pc:docMk/>
            <pc:sldMk cId="1229826035" sldId="317"/>
            <ac:spMk id="11" creationId="{00000000-0000-0000-0000-000000000000}"/>
          </ac:spMkLst>
        </pc:spChg>
      </pc:sldChg>
      <pc:sldChg chg="modSp mod">
        <pc:chgData name="Heather McClean" userId="7507ae31-20b4-4ebb-a8b9-1d2fd449cba2" providerId="ADAL" clId="{5495AB9C-7C45-4FCA-A89F-ADFE38D6B2C5}" dt="2021-11-18T13:46:04.954" v="1197" actId="20577"/>
        <pc:sldMkLst>
          <pc:docMk/>
          <pc:sldMk cId="1400610213" sldId="318"/>
        </pc:sldMkLst>
        <pc:spChg chg="mod">
          <ac:chgData name="Heather McClean" userId="7507ae31-20b4-4ebb-a8b9-1d2fd449cba2" providerId="ADAL" clId="{5495AB9C-7C45-4FCA-A89F-ADFE38D6B2C5}" dt="2021-11-18T13:46:04.954" v="1197" actId="20577"/>
          <ac:spMkLst>
            <pc:docMk/>
            <pc:sldMk cId="1400610213" sldId="318"/>
            <ac:spMk id="11" creationId="{00000000-0000-0000-0000-000000000000}"/>
          </ac:spMkLst>
        </pc:spChg>
      </pc:sldChg>
      <pc:sldChg chg="modSp mod">
        <pc:chgData name="Heather McClean" userId="7507ae31-20b4-4ebb-a8b9-1d2fd449cba2" providerId="ADAL" clId="{5495AB9C-7C45-4FCA-A89F-ADFE38D6B2C5}" dt="2021-11-18T13:51:53.312" v="1238" actId="20577"/>
        <pc:sldMkLst>
          <pc:docMk/>
          <pc:sldMk cId="2231480744" sldId="319"/>
        </pc:sldMkLst>
        <pc:spChg chg="mod">
          <ac:chgData name="Heather McClean" userId="7507ae31-20b4-4ebb-a8b9-1d2fd449cba2" providerId="ADAL" clId="{5495AB9C-7C45-4FCA-A89F-ADFE38D6B2C5}" dt="2021-11-18T13:51:53.312" v="1238" actId="20577"/>
          <ac:spMkLst>
            <pc:docMk/>
            <pc:sldMk cId="2231480744" sldId="319"/>
            <ac:spMk id="11" creationId="{00000000-0000-0000-0000-000000000000}"/>
          </ac:spMkLst>
        </pc:spChg>
      </pc:sldChg>
      <pc:sldChg chg="modSp mod">
        <pc:chgData name="Heather McClean" userId="7507ae31-20b4-4ebb-a8b9-1d2fd449cba2" providerId="ADAL" clId="{5495AB9C-7C45-4FCA-A89F-ADFE38D6B2C5}" dt="2021-11-18T13:38:58.973" v="1154" actId="20577"/>
        <pc:sldMkLst>
          <pc:docMk/>
          <pc:sldMk cId="2274996973" sldId="325"/>
        </pc:sldMkLst>
        <pc:spChg chg="mod">
          <ac:chgData name="Heather McClean" userId="7507ae31-20b4-4ebb-a8b9-1d2fd449cba2" providerId="ADAL" clId="{5495AB9C-7C45-4FCA-A89F-ADFE38D6B2C5}" dt="2021-11-18T13:38:58.973" v="1154" actId="20577"/>
          <ac:spMkLst>
            <pc:docMk/>
            <pc:sldMk cId="2274996973" sldId="325"/>
            <ac:spMk id="11" creationId="{00000000-0000-0000-0000-000000000000}"/>
          </ac:spMkLst>
        </pc:spChg>
      </pc:sldChg>
      <pc:sldChg chg="modSp mod">
        <pc:chgData name="Heather McClean" userId="7507ae31-20b4-4ebb-a8b9-1d2fd449cba2" providerId="ADAL" clId="{5495AB9C-7C45-4FCA-A89F-ADFE38D6B2C5}" dt="2021-11-18T13:37:58.887" v="1118" actId="404"/>
        <pc:sldMkLst>
          <pc:docMk/>
          <pc:sldMk cId="1824966040" sldId="333"/>
        </pc:sldMkLst>
        <pc:spChg chg="mod">
          <ac:chgData name="Heather McClean" userId="7507ae31-20b4-4ebb-a8b9-1d2fd449cba2" providerId="ADAL" clId="{5495AB9C-7C45-4FCA-A89F-ADFE38D6B2C5}" dt="2021-11-18T13:37:58.887" v="1118" actId="404"/>
          <ac:spMkLst>
            <pc:docMk/>
            <pc:sldMk cId="1824966040" sldId="333"/>
            <ac:spMk id="11" creationId="{00000000-0000-0000-0000-000000000000}"/>
          </ac:spMkLst>
        </pc:spChg>
      </pc:sldChg>
      <pc:sldChg chg="modSp mod">
        <pc:chgData name="Heather McClean" userId="7507ae31-20b4-4ebb-a8b9-1d2fd449cba2" providerId="ADAL" clId="{5495AB9C-7C45-4FCA-A89F-ADFE38D6B2C5}" dt="2021-11-18T13:45:50.148" v="1181" actId="20577"/>
        <pc:sldMkLst>
          <pc:docMk/>
          <pc:sldMk cId="3087253536" sldId="336"/>
        </pc:sldMkLst>
        <pc:spChg chg="mod">
          <ac:chgData name="Heather McClean" userId="7507ae31-20b4-4ebb-a8b9-1d2fd449cba2" providerId="ADAL" clId="{5495AB9C-7C45-4FCA-A89F-ADFE38D6B2C5}" dt="2021-11-18T13:45:50.148" v="1181" actId="20577"/>
          <ac:spMkLst>
            <pc:docMk/>
            <pc:sldMk cId="3087253536" sldId="336"/>
            <ac:spMk id="11" creationId="{00000000-0000-0000-0000-000000000000}"/>
          </ac:spMkLst>
        </pc:spChg>
      </pc:sldChg>
      <pc:sldChg chg="modSp mod">
        <pc:chgData name="Heather McClean" userId="7507ae31-20b4-4ebb-a8b9-1d2fd449cba2" providerId="ADAL" clId="{5495AB9C-7C45-4FCA-A89F-ADFE38D6B2C5}" dt="2021-11-18T12:59:46.205" v="59" actId="5793"/>
        <pc:sldMkLst>
          <pc:docMk/>
          <pc:sldMk cId="4237400151" sldId="337"/>
        </pc:sldMkLst>
        <pc:spChg chg="mod">
          <ac:chgData name="Heather McClean" userId="7507ae31-20b4-4ebb-a8b9-1d2fd449cba2" providerId="ADAL" clId="{5495AB9C-7C45-4FCA-A89F-ADFE38D6B2C5}" dt="2021-11-18T12:59:46.205" v="59" actId="5793"/>
          <ac:spMkLst>
            <pc:docMk/>
            <pc:sldMk cId="4237400151" sldId="337"/>
            <ac:spMk id="11" creationId="{00000000-0000-0000-0000-000000000000}"/>
          </ac:spMkLst>
        </pc:spChg>
      </pc:sldChg>
      <pc:sldChg chg="modSp mod">
        <pc:chgData name="Heather McClean" userId="7507ae31-20b4-4ebb-a8b9-1d2fd449cba2" providerId="ADAL" clId="{5495AB9C-7C45-4FCA-A89F-ADFE38D6B2C5}" dt="2021-11-18T13:00:13.612" v="146" actId="20577"/>
        <pc:sldMkLst>
          <pc:docMk/>
          <pc:sldMk cId="4285451626" sldId="338"/>
        </pc:sldMkLst>
        <pc:spChg chg="mod">
          <ac:chgData name="Heather McClean" userId="7507ae31-20b4-4ebb-a8b9-1d2fd449cba2" providerId="ADAL" clId="{5495AB9C-7C45-4FCA-A89F-ADFE38D6B2C5}" dt="2021-11-18T13:00:13.612" v="146" actId="20577"/>
          <ac:spMkLst>
            <pc:docMk/>
            <pc:sldMk cId="4285451626" sldId="338"/>
            <ac:spMk id="11" creationId="{00000000-0000-0000-0000-000000000000}"/>
          </ac:spMkLst>
        </pc:spChg>
      </pc:sldChg>
      <pc:sldChg chg="modSp mod">
        <pc:chgData name="Heather McClean" userId="7507ae31-20b4-4ebb-a8b9-1d2fd449cba2" providerId="ADAL" clId="{5495AB9C-7C45-4FCA-A89F-ADFE38D6B2C5}" dt="2021-11-18T13:52:17.781" v="1239" actId="20577"/>
        <pc:sldMkLst>
          <pc:docMk/>
          <pc:sldMk cId="1875506944" sldId="339"/>
        </pc:sldMkLst>
        <pc:spChg chg="mod">
          <ac:chgData name="Heather McClean" userId="7507ae31-20b4-4ebb-a8b9-1d2fd449cba2" providerId="ADAL" clId="{5495AB9C-7C45-4FCA-A89F-ADFE38D6B2C5}" dt="2021-11-18T13:52:17.781" v="1239" actId="20577"/>
          <ac:spMkLst>
            <pc:docMk/>
            <pc:sldMk cId="1875506944" sldId="339"/>
            <ac:spMk id="11"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09083-0EDB-4048-A9F3-99524DA79B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307AC09-6501-4CDF-BDBF-1CE0257AEF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0CDEEF8-348F-4C11-9D59-9ED6AABECE3C}"/>
              </a:ext>
            </a:extLst>
          </p:cNvPr>
          <p:cNvSpPr>
            <a:spLocks noGrp="1"/>
          </p:cNvSpPr>
          <p:nvPr>
            <p:ph type="dt" sz="half" idx="10"/>
          </p:nvPr>
        </p:nvSpPr>
        <p:spPr/>
        <p:txBody>
          <a:bodyPr/>
          <a:lstStyle/>
          <a:p>
            <a:fld id="{2AAD076C-0F42-4288-95AF-C8909BC3C6B4}" type="datetimeFigureOut">
              <a:rPr lang="en-GB" smtClean="0"/>
              <a:t>18/11/2021</a:t>
            </a:fld>
            <a:endParaRPr lang="en-GB"/>
          </a:p>
        </p:txBody>
      </p:sp>
      <p:sp>
        <p:nvSpPr>
          <p:cNvPr id="5" name="Footer Placeholder 4">
            <a:extLst>
              <a:ext uri="{FF2B5EF4-FFF2-40B4-BE49-F238E27FC236}">
                <a16:creationId xmlns:a16="http://schemas.microsoft.com/office/drawing/2014/main" id="{4A536A65-EAD7-4169-A667-21B9E806FA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F9FBC8-5C99-4AED-B123-2DF11105CBDF}"/>
              </a:ext>
            </a:extLst>
          </p:cNvPr>
          <p:cNvSpPr>
            <a:spLocks noGrp="1"/>
          </p:cNvSpPr>
          <p:nvPr>
            <p:ph type="sldNum" sz="quarter" idx="12"/>
          </p:nvPr>
        </p:nvSpPr>
        <p:spPr/>
        <p:txBody>
          <a:bodyPr/>
          <a:lstStyle/>
          <a:p>
            <a:fld id="{56FC46EC-B4E8-45A6-A496-A3AA5D78FB99}" type="slidenum">
              <a:rPr lang="en-GB" smtClean="0"/>
              <a:t>‹#›</a:t>
            </a:fld>
            <a:endParaRPr lang="en-GB"/>
          </a:p>
        </p:txBody>
      </p:sp>
    </p:spTree>
    <p:extLst>
      <p:ext uri="{BB962C8B-B14F-4D97-AF65-F5344CB8AC3E}">
        <p14:creationId xmlns:p14="http://schemas.microsoft.com/office/powerpoint/2010/main" val="1437844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969AB-9F97-4FD6-A336-52008ADCCAE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D73FFED-3B6D-48BF-B549-174C532235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E75374-CFCA-4A2D-8D7C-4BDA51475D0A}"/>
              </a:ext>
            </a:extLst>
          </p:cNvPr>
          <p:cNvSpPr>
            <a:spLocks noGrp="1"/>
          </p:cNvSpPr>
          <p:nvPr>
            <p:ph type="dt" sz="half" idx="10"/>
          </p:nvPr>
        </p:nvSpPr>
        <p:spPr/>
        <p:txBody>
          <a:bodyPr/>
          <a:lstStyle/>
          <a:p>
            <a:fld id="{2AAD076C-0F42-4288-95AF-C8909BC3C6B4}" type="datetimeFigureOut">
              <a:rPr lang="en-GB" smtClean="0"/>
              <a:t>18/11/2021</a:t>
            </a:fld>
            <a:endParaRPr lang="en-GB"/>
          </a:p>
        </p:txBody>
      </p:sp>
      <p:sp>
        <p:nvSpPr>
          <p:cNvPr id="5" name="Footer Placeholder 4">
            <a:extLst>
              <a:ext uri="{FF2B5EF4-FFF2-40B4-BE49-F238E27FC236}">
                <a16:creationId xmlns:a16="http://schemas.microsoft.com/office/drawing/2014/main" id="{35D1572A-0038-4589-A56A-EDEA91CF4E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632AC9-429D-4894-8A12-4E33AC481791}"/>
              </a:ext>
            </a:extLst>
          </p:cNvPr>
          <p:cNvSpPr>
            <a:spLocks noGrp="1"/>
          </p:cNvSpPr>
          <p:nvPr>
            <p:ph type="sldNum" sz="quarter" idx="12"/>
          </p:nvPr>
        </p:nvSpPr>
        <p:spPr/>
        <p:txBody>
          <a:bodyPr/>
          <a:lstStyle/>
          <a:p>
            <a:fld id="{56FC46EC-B4E8-45A6-A496-A3AA5D78FB99}" type="slidenum">
              <a:rPr lang="en-GB" smtClean="0"/>
              <a:t>‹#›</a:t>
            </a:fld>
            <a:endParaRPr lang="en-GB"/>
          </a:p>
        </p:txBody>
      </p:sp>
    </p:spTree>
    <p:extLst>
      <p:ext uri="{BB962C8B-B14F-4D97-AF65-F5344CB8AC3E}">
        <p14:creationId xmlns:p14="http://schemas.microsoft.com/office/powerpoint/2010/main" val="2188161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E2F85C-C2C0-41AD-9F4C-02E0575E9E6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7501D9-DE46-4A9A-9A5E-CDCCF2EE64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07F8C4-1C0C-4150-A128-C618531BBAF7}"/>
              </a:ext>
            </a:extLst>
          </p:cNvPr>
          <p:cNvSpPr>
            <a:spLocks noGrp="1"/>
          </p:cNvSpPr>
          <p:nvPr>
            <p:ph type="dt" sz="half" idx="10"/>
          </p:nvPr>
        </p:nvSpPr>
        <p:spPr/>
        <p:txBody>
          <a:bodyPr/>
          <a:lstStyle/>
          <a:p>
            <a:fld id="{2AAD076C-0F42-4288-95AF-C8909BC3C6B4}" type="datetimeFigureOut">
              <a:rPr lang="en-GB" smtClean="0"/>
              <a:t>18/11/2021</a:t>
            </a:fld>
            <a:endParaRPr lang="en-GB"/>
          </a:p>
        </p:txBody>
      </p:sp>
      <p:sp>
        <p:nvSpPr>
          <p:cNvPr id="5" name="Footer Placeholder 4">
            <a:extLst>
              <a:ext uri="{FF2B5EF4-FFF2-40B4-BE49-F238E27FC236}">
                <a16:creationId xmlns:a16="http://schemas.microsoft.com/office/drawing/2014/main" id="{454268D0-C1EF-45F9-AD69-85F17CD3C5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5A2A27-9F1A-400C-B962-45DD16864D2F}"/>
              </a:ext>
            </a:extLst>
          </p:cNvPr>
          <p:cNvSpPr>
            <a:spLocks noGrp="1"/>
          </p:cNvSpPr>
          <p:nvPr>
            <p:ph type="sldNum" sz="quarter" idx="12"/>
          </p:nvPr>
        </p:nvSpPr>
        <p:spPr/>
        <p:txBody>
          <a:bodyPr/>
          <a:lstStyle/>
          <a:p>
            <a:fld id="{56FC46EC-B4E8-45A6-A496-A3AA5D78FB99}" type="slidenum">
              <a:rPr lang="en-GB" smtClean="0"/>
              <a:t>‹#›</a:t>
            </a:fld>
            <a:endParaRPr lang="en-GB"/>
          </a:p>
        </p:txBody>
      </p:sp>
    </p:spTree>
    <p:extLst>
      <p:ext uri="{BB962C8B-B14F-4D97-AF65-F5344CB8AC3E}">
        <p14:creationId xmlns:p14="http://schemas.microsoft.com/office/powerpoint/2010/main" val="1453428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1" cy="1361911"/>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11/18/2021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86914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68548" y="338264"/>
            <a:ext cx="3083043" cy="825932"/>
          </a:xfrm>
        </p:spPr>
        <p:txBody>
          <a:bodyPr lIns="0" tIns="0" rIns="0" bIns="0"/>
          <a:lstStyle>
            <a:lvl1pPr>
              <a:defRPr sz="5367" b="1" i="0">
                <a:solidFill>
                  <a:srgbClr val="263151"/>
                </a:solidFill>
                <a:latin typeface="Circular Pro"/>
                <a:cs typeface="Circular Pro"/>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11/18/2021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567692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468548" y="338264"/>
            <a:ext cx="3083043" cy="825932"/>
          </a:xfrm>
        </p:spPr>
        <p:txBody>
          <a:bodyPr lIns="0" tIns="0" rIns="0" bIns="0"/>
          <a:lstStyle>
            <a:lvl1pPr>
              <a:defRPr sz="5367" b="1" i="0">
                <a:solidFill>
                  <a:srgbClr val="263151"/>
                </a:solidFill>
                <a:latin typeface="Circular Pro"/>
                <a:cs typeface="Circular Pro"/>
              </a:defRPr>
            </a:lvl1pPr>
          </a:lstStyle>
          <a:p>
            <a:endParaRPr/>
          </a:p>
        </p:txBody>
      </p:sp>
      <p:sp>
        <p:nvSpPr>
          <p:cNvPr id="3" name="Holder 3"/>
          <p:cNvSpPr>
            <a:spLocks noGrp="1"/>
          </p:cNvSpPr>
          <p:nvPr>
            <p:ph sz="half" idx="2"/>
          </p:nvPr>
        </p:nvSpPr>
        <p:spPr>
          <a:xfrm>
            <a:off x="468484" y="2236504"/>
            <a:ext cx="4323038" cy="228652"/>
          </a:xfrm>
          <a:prstGeom prst="rect">
            <a:avLst/>
          </a:prstGeom>
        </p:spPr>
        <p:txBody>
          <a:bodyPr wrap="square" lIns="0" tIns="0" rIns="0" bIns="0">
            <a:spAutoFit/>
          </a:bodyPr>
          <a:lstStyle>
            <a:lvl1pPr>
              <a:defRPr sz="1486" b="0" i="0">
                <a:solidFill>
                  <a:srgbClr val="202653"/>
                </a:solidFill>
                <a:latin typeface="CircularPro-Medium"/>
                <a:cs typeface="CircularPro-Medium"/>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11/18/2021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7569800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235594"/>
          </a:solidFill>
        </p:spPr>
        <p:txBody>
          <a:bodyPr wrap="square" lIns="0" tIns="0" rIns="0" bIns="0" rtlCol="0"/>
          <a:lstStyle/>
          <a:p>
            <a:endParaRPr sz="1092"/>
          </a:p>
        </p:txBody>
      </p:sp>
      <p:sp>
        <p:nvSpPr>
          <p:cNvPr id="2" name="Holder 2"/>
          <p:cNvSpPr>
            <a:spLocks noGrp="1"/>
          </p:cNvSpPr>
          <p:nvPr>
            <p:ph type="title"/>
          </p:nvPr>
        </p:nvSpPr>
        <p:spPr>
          <a:xfrm>
            <a:off x="468548" y="338264"/>
            <a:ext cx="3083043" cy="825932"/>
          </a:xfrm>
        </p:spPr>
        <p:txBody>
          <a:bodyPr lIns="0" tIns="0" rIns="0" bIns="0"/>
          <a:lstStyle>
            <a:lvl1pPr>
              <a:defRPr sz="5367" b="1" i="0">
                <a:solidFill>
                  <a:srgbClr val="263151"/>
                </a:solidFill>
                <a:latin typeface="Circular Pro"/>
                <a:cs typeface="Circular Pro"/>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11/18/2021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17095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11/18/2021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32160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610B2-512F-4FD9-8098-FF692CB15AB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B06B3D5-F2C3-4E75-BE42-A296A610AC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7B82431-838F-49AE-AF44-E9F1A316A8C5}"/>
              </a:ext>
            </a:extLst>
          </p:cNvPr>
          <p:cNvSpPr>
            <a:spLocks noGrp="1"/>
          </p:cNvSpPr>
          <p:nvPr>
            <p:ph type="dt" sz="half" idx="10"/>
          </p:nvPr>
        </p:nvSpPr>
        <p:spPr/>
        <p:txBody>
          <a:bodyPr/>
          <a:lstStyle/>
          <a:p>
            <a:fld id="{2AAD076C-0F42-4288-95AF-C8909BC3C6B4}" type="datetimeFigureOut">
              <a:rPr lang="en-GB" smtClean="0"/>
              <a:t>18/11/2021</a:t>
            </a:fld>
            <a:endParaRPr lang="en-GB"/>
          </a:p>
        </p:txBody>
      </p:sp>
      <p:sp>
        <p:nvSpPr>
          <p:cNvPr id="5" name="Footer Placeholder 4">
            <a:extLst>
              <a:ext uri="{FF2B5EF4-FFF2-40B4-BE49-F238E27FC236}">
                <a16:creationId xmlns:a16="http://schemas.microsoft.com/office/drawing/2014/main" id="{6683E35E-2C9F-4313-B1FE-AB36A8F32E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1C2CD5-252E-4182-A60A-AFC0523AC464}"/>
              </a:ext>
            </a:extLst>
          </p:cNvPr>
          <p:cNvSpPr>
            <a:spLocks noGrp="1"/>
          </p:cNvSpPr>
          <p:nvPr>
            <p:ph type="sldNum" sz="quarter" idx="12"/>
          </p:nvPr>
        </p:nvSpPr>
        <p:spPr/>
        <p:txBody>
          <a:bodyPr/>
          <a:lstStyle/>
          <a:p>
            <a:fld id="{56FC46EC-B4E8-45A6-A496-A3AA5D78FB99}" type="slidenum">
              <a:rPr lang="en-GB" smtClean="0"/>
              <a:t>‹#›</a:t>
            </a:fld>
            <a:endParaRPr lang="en-GB"/>
          </a:p>
        </p:txBody>
      </p:sp>
    </p:spTree>
    <p:extLst>
      <p:ext uri="{BB962C8B-B14F-4D97-AF65-F5344CB8AC3E}">
        <p14:creationId xmlns:p14="http://schemas.microsoft.com/office/powerpoint/2010/main" val="3505914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DB2D8-A100-463D-BDC1-238B1B343B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AAADB5B-DC91-45AD-B133-D11A418694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3E6365-D7F2-4F93-B08C-8651CF3D820F}"/>
              </a:ext>
            </a:extLst>
          </p:cNvPr>
          <p:cNvSpPr>
            <a:spLocks noGrp="1"/>
          </p:cNvSpPr>
          <p:nvPr>
            <p:ph type="dt" sz="half" idx="10"/>
          </p:nvPr>
        </p:nvSpPr>
        <p:spPr/>
        <p:txBody>
          <a:bodyPr/>
          <a:lstStyle/>
          <a:p>
            <a:fld id="{2AAD076C-0F42-4288-95AF-C8909BC3C6B4}" type="datetimeFigureOut">
              <a:rPr lang="en-GB" smtClean="0"/>
              <a:t>18/11/2021</a:t>
            </a:fld>
            <a:endParaRPr lang="en-GB"/>
          </a:p>
        </p:txBody>
      </p:sp>
      <p:sp>
        <p:nvSpPr>
          <p:cNvPr id="5" name="Footer Placeholder 4">
            <a:extLst>
              <a:ext uri="{FF2B5EF4-FFF2-40B4-BE49-F238E27FC236}">
                <a16:creationId xmlns:a16="http://schemas.microsoft.com/office/drawing/2014/main" id="{1A40C0B0-824A-42CC-BC43-FF58D4A5E6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FDF54F-981C-466A-9EF6-CF3E2E852500}"/>
              </a:ext>
            </a:extLst>
          </p:cNvPr>
          <p:cNvSpPr>
            <a:spLocks noGrp="1"/>
          </p:cNvSpPr>
          <p:nvPr>
            <p:ph type="sldNum" sz="quarter" idx="12"/>
          </p:nvPr>
        </p:nvSpPr>
        <p:spPr/>
        <p:txBody>
          <a:bodyPr/>
          <a:lstStyle/>
          <a:p>
            <a:fld id="{56FC46EC-B4E8-45A6-A496-A3AA5D78FB99}" type="slidenum">
              <a:rPr lang="en-GB" smtClean="0"/>
              <a:t>‹#›</a:t>
            </a:fld>
            <a:endParaRPr lang="en-GB"/>
          </a:p>
        </p:txBody>
      </p:sp>
    </p:spTree>
    <p:extLst>
      <p:ext uri="{BB962C8B-B14F-4D97-AF65-F5344CB8AC3E}">
        <p14:creationId xmlns:p14="http://schemas.microsoft.com/office/powerpoint/2010/main" val="2320131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FC05B-5958-4554-9358-4B58054DE04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8E6A412-59B1-4DAD-AF16-E3FC67645B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05DBE4E-F67C-4DAB-B140-5851E57A5DE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24C8E4E-A0E6-4D5D-916A-158DE009965B}"/>
              </a:ext>
            </a:extLst>
          </p:cNvPr>
          <p:cNvSpPr>
            <a:spLocks noGrp="1"/>
          </p:cNvSpPr>
          <p:nvPr>
            <p:ph type="dt" sz="half" idx="10"/>
          </p:nvPr>
        </p:nvSpPr>
        <p:spPr/>
        <p:txBody>
          <a:bodyPr/>
          <a:lstStyle/>
          <a:p>
            <a:fld id="{2AAD076C-0F42-4288-95AF-C8909BC3C6B4}" type="datetimeFigureOut">
              <a:rPr lang="en-GB" smtClean="0"/>
              <a:t>18/11/2021</a:t>
            </a:fld>
            <a:endParaRPr lang="en-GB"/>
          </a:p>
        </p:txBody>
      </p:sp>
      <p:sp>
        <p:nvSpPr>
          <p:cNvPr id="6" name="Footer Placeholder 5">
            <a:extLst>
              <a:ext uri="{FF2B5EF4-FFF2-40B4-BE49-F238E27FC236}">
                <a16:creationId xmlns:a16="http://schemas.microsoft.com/office/drawing/2014/main" id="{853AB1BF-3DE1-4D5B-8643-32E818906BC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53E4A2-5667-4B90-8F17-4BF8E40BB48C}"/>
              </a:ext>
            </a:extLst>
          </p:cNvPr>
          <p:cNvSpPr>
            <a:spLocks noGrp="1"/>
          </p:cNvSpPr>
          <p:nvPr>
            <p:ph type="sldNum" sz="quarter" idx="12"/>
          </p:nvPr>
        </p:nvSpPr>
        <p:spPr/>
        <p:txBody>
          <a:bodyPr/>
          <a:lstStyle/>
          <a:p>
            <a:fld id="{56FC46EC-B4E8-45A6-A496-A3AA5D78FB99}" type="slidenum">
              <a:rPr lang="en-GB" smtClean="0"/>
              <a:t>‹#›</a:t>
            </a:fld>
            <a:endParaRPr lang="en-GB"/>
          </a:p>
        </p:txBody>
      </p:sp>
    </p:spTree>
    <p:extLst>
      <p:ext uri="{BB962C8B-B14F-4D97-AF65-F5344CB8AC3E}">
        <p14:creationId xmlns:p14="http://schemas.microsoft.com/office/powerpoint/2010/main" val="382677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67E41-D938-4CA8-A715-23543911978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924E58C-0AEA-4CFD-B5F4-7499C4E342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45636E-8759-4D43-B826-E2FC0B65E5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47CA308-4C88-48AA-874A-DB170C9D05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6B3E75B-5535-43C2-8613-CA1972992A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18DBE18-B807-4538-A2B1-1090BC53382E}"/>
              </a:ext>
            </a:extLst>
          </p:cNvPr>
          <p:cNvSpPr>
            <a:spLocks noGrp="1"/>
          </p:cNvSpPr>
          <p:nvPr>
            <p:ph type="dt" sz="half" idx="10"/>
          </p:nvPr>
        </p:nvSpPr>
        <p:spPr/>
        <p:txBody>
          <a:bodyPr/>
          <a:lstStyle/>
          <a:p>
            <a:fld id="{2AAD076C-0F42-4288-95AF-C8909BC3C6B4}" type="datetimeFigureOut">
              <a:rPr lang="en-GB" smtClean="0"/>
              <a:t>18/11/2021</a:t>
            </a:fld>
            <a:endParaRPr lang="en-GB"/>
          </a:p>
        </p:txBody>
      </p:sp>
      <p:sp>
        <p:nvSpPr>
          <p:cNvPr id="8" name="Footer Placeholder 7">
            <a:extLst>
              <a:ext uri="{FF2B5EF4-FFF2-40B4-BE49-F238E27FC236}">
                <a16:creationId xmlns:a16="http://schemas.microsoft.com/office/drawing/2014/main" id="{845B029D-92F4-41AE-8CAB-33CF8937686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839D574-53C7-4903-8BED-814CB83B9984}"/>
              </a:ext>
            </a:extLst>
          </p:cNvPr>
          <p:cNvSpPr>
            <a:spLocks noGrp="1"/>
          </p:cNvSpPr>
          <p:nvPr>
            <p:ph type="sldNum" sz="quarter" idx="12"/>
          </p:nvPr>
        </p:nvSpPr>
        <p:spPr/>
        <p:txBody>
          <a:bodyPr/>
          <a:lstStyle/>
          <a:p>
            <a:fld id="{56FC46EC-B4E8-45A6-A496-A3AA5D78FB99}" type="slidenum">
              <a:rPr lang="en-GB" smtClean="0"/>
              <a:t>‹#›</a:t>
            </a:fld>
            <a:endParaRPr lang="en-GB"/>
          </a:p>
        </p:txBody>
      </p:sp>
    </p:spTree>
    <p:extLst>
      <p:ext uri="{BB962C8B-B14F-4D97-AF65-F5344CB8AC3E}">
        <p14:creationId xmlns:p14="http://schemas.microsoft.com/office/powerpoint/2010/main" val="43808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28129-B47A-49F2-80CF-956B290DCCB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D12312A-4CC8-4EE9-92B4-0200723B6BC0}"/>
              </a:ext>
            </a:extLst>
          </p:cNvPr>
          <p:cNvSpPr>
            <a:spLocks noGrp="1"/>
          </p:cNvSpPr>
          <p:nvPr>
            <p:ph type="dt" sz="half" idx="10"/>
          </p:nvPr>
        </p:nvSpPr>
        <p:spPr/>
        <p:txBody>
          <a:bodyPr/>
          <a:lstStyle/>
          <a:p>
            <a:fld id="{2AAD076C-0F42-4288-95AF-C8909BC3C6B4}" type="datetimeFigureOut">
              <a:rPr lang="en-GB" smtClean="0"/>
              <a:t>18/11/2021</a:t>
            </a:fld>
            <a:endParaRPr lang="en-GB"/>
          </a:p>
        </p:txBody>
      </p:sp>
      <p:sp>
        <p:nvSpPr>
          <p:cNvPr id="4" name="Footer Placeholder 3">
            <a:extLst>
              <a:ext uri="{FF2B5EF4-FFF2-40B4-BE49-F238E27FC236}">
                <a16:creationId xmlns:a16="http://schemas.microsoft.com/office/drawing/2014/main" id="{6672C1B0-4FEE-438E-9D5E-1782BD84C44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DBB0027-9CB2-4858-BDC4-E39787FFC7DE}"/>
              </a:ext>
            </a:extLst>
          </p:cNvPr>
          <p:cNvSpPr>
            <a:spLocks noGrp="1"/>
          </p:cNvSpPr>
          <p:nvPr>
            <p:ph type="sldNum" sz="quarter" idx="12"/>
          </p:nvPr>
        </p:nvSpPr>
        <p:spPr/>
        <p:txBody>
          <a:bodyPr/>
          <a:lstStyle/>
          <a:p>
            <a:fld id="{56FC46EC-B4E8-45A6-A496-A3AA5D78FB99}" type="slidenum">
              <a:rPr lang="en-GB" smtClean="0"/>
              <a:t>‹#›</a:t>
            </a:fld>
            <a:endParaRPr lang="en-GB"/>
          </a:p>
        </p:txBody>
      </p:sp>
    </p:spTree>
    <p:extLst>
      <p:ext uri="{BB962C8B-B14F-4D97-AF65-F5344CB8AC3E}">
        <p14:creationId xmlns:p14="http://schemas.microsoft.com/office/powerpoint/2010/main" val="4041454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1324AA-5681-42BA-B976-D6AED54A3CB7}"/>
              </a:ext>
            </a:extLst>
          </p:cNvPr>
          <p:cNvSpPr>
            <a:spLocks noGrp="1"/>
          </p:cNvSpPr>
          <p:nvPr>
            <p:ph type="dt" sz="half" idx="10"/>
          </p:nvPr>
        </p:nvSpPr>
        <p:spPr/>
        <p:txBody>
          <a:bodyPr/>
          <a:lstStyle/>
          <a:p>
            <a:fld id="{2AAD076C-0F42-4288-95AF-C8909BC3C6B4}" type="datetimeFigureOut">
              <a:rPr lang="en-GB" smtClean="0"/>
              <a:t>18/11/2021</a:t>
            </a:fld>
            <a:endParaRPr lang="en-GB"/>
          </a:p>
        </p:txBody>
      </p:sp>
      <p:sp>
        <p:nvSpPr>
          <p:cNvPr id="3" name="Footer Placeholder 2">
            <a:extLst>
              <a:ext uri="{FF2B5EF4-FFF2-40B4-BE49-F238E27FC236}">
                <a16:creationId xmlns:a16="http://schemas.microsoft.com/office/drawing/2014/main" id="{A465044C-D33D-4E60-8658-6341C16E019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12D1F17-A57A-41CB-8623-18B9720E7FA2}"/>
              </a:ext>
            </a:extLst>
          </p:cNvPr>
          <p:cNvSpPr>
            <a:spLocks noGrp="1"/>
          </p:cNvSpPr>
          <p:nvPr>
            <p:ph type="sldNum" sz="quarter" idx="12"/>
          </p:nvPr>
        </p:nvSpPr>
        <p:spPr/>
        <p:txBody>
          <a:bodyPr/>
          <a:lstStyle/>
          <a:p>
            <a:fld id="{56FC46EC-B4E8-45A6-A496-A3AA5D78FB99}" type="slidenum">
              <a:rPr lang="en-GB" smtClean="0"/>
              <a:t>‹#›</a:t>
            </a:fld>
            <a:endParaRPr lang="en-GB"/>
          </a:p>
        </p:txBody>
      </p:sp>
    </p:spTree>
    <p:extLst>
      <p:ext uri="{BB962C8B-B14F-4D97-AF65-F5344CB8AC3E}">
        <p14:creationId xmlns:p14="http://schemas.microsoft.com/office/powerpoint/2010/main" val="554407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34ACC-BBF2-4BE0-B944-6DF5E515EC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8FC62D3-9510-4CDD-983A-2B3388DAFF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4D2C643-E059-483F-822C-EB52F6A27C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A8C60A-007A-48A2-9C1D-0EFF1752E958}"/>
              </a:ext>
            </a:extLst>
          </p:cNvPr>
          <p:cNvSpPr>
            <a:spLocks noGrp="1"/>
          </p:cNvSpPr>
          <p:nvPr>
            <p:ph type="dt" sz="half" idx="10"/>
          </p:nvPr>
        </p:nvSpPr>
        <p:spPr/>
        <p:txBody>
          <a:bodyPr/>
          <a:lstStyle/>
          <a:p>
            <a:fld id="{2AAD076C-0F42-4288-95AF-C8909BC3C6B4}" type="datetimeFigureOut">
              <a:rPr lang="en-GB" smtClean="0"/>
              <a:t>18/11/2021</a:t>
            </a:fld>
            <a:endParaRPr lang="en-GB"/>
          </a:p>
        </p:txBody>
      </p:sp>
      <p:sp>
        <p:nvSpPr>
          <p:cNvPr id="6" name="Footer Placeholder 5">
            <a:extLst>
              <a:ext uri="{FF2B5EF4-FFF2-40B4-BE49-F238E27FC236}">
                <a16:creationId xmlns:a16="http://schemas.microsoft.com/office/drawing/2014/main" id="{A8A72B39-B8D9-45E2-A297-A1327099D8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14836CA-B652-4630-B8C2-29DF9367C7A9}"/>
              </a:ext>
            </a:extLst>
          </p:cNvPr>
          <p:cNvSpPr>
            <a:spLocks noGrp="1"/>
          </p:cNvSpPr>
          <p:nvPr>
            <p:ph type="sldNum" sz="quarter" idx="12"/>
          </p:nvPr>
        </p:nvSpPr>
        <p:spPr/>
        <p:txBody>
          <a:bodyPr/>
          <a:lstStyle/>
          <a:p>
            <a:fld id="{56FC46EC-B4E8-45A6-A496-A3AA5D78FB99}" type="slidenum">
              <a:rPr lang="en-GB" smtClean="0"/>
              <a:t>‹#›</a:t>
            </a:fld>
            <a:endParaRPr lang="en-GB"/>
          </a:p>
        </p:txBody>
      </p:sp>
    </p:spTree>
    <p:extLst>
      <p:ext uri="{BB962C8B-B14F-4D97-AF65-F5344CB8AC3E}">
        <p14:creationId xmlns:p14="http://schemas.microsoft.com/office/powerpoint/2010/main" val="3003746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35BE4-650E-453D-8E05-44D920AF6B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A3E2C0F-8BB5-49AB-9979-52E9626B17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0B48C9D-3FDE-4055-B3D6-AE9D41B73B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CBCD4E-9D7F-4751-84DC-16B17FC74B84}"/>
              </a:ext>
            </a:extLst>
          </p:cNvPr>
          <p:cNvSpPr>
            <a:spLocks noGrp="1"/>
          </p:cNvSpPr>
          <p:nvPr>
            <p:ph type="dt" sz="half" idx="10"/>
          </p:nvPr>
        </p:nvSpPr>
        <p:spPr/>
        <p:txBody>
          <a:bodyPr/>
          <a:lstStyle/>
          <a:p>
            <a:fld id="{2AAD076C-0F42-4288-95AF-C8909BC3C6B4}" type="datetimeFigureOut">
              <a:rPr lang="en-GB" smtClean="0"/>
              <a:t>18/11/2021</a:t>
            </a:fld>
            <a:endParaRPr lang="en-GB"/>
          </a:p>
        </p:txBody>
      </p:sp>
      <p:sp>
        <p:nvSpPr>
          <p:cNvPr id="6" name="Footer Placeholder 5">
            <a:extLst>
              <a:ext uri="{FF2B5EF4-FFF2-40B4-BE49-F238E27FC236}">
                <a16:creationId xmlns:a16="http://schemas.microsoft.com/office/drawing/2014/main" id="{15E61D86-39C8-4E19-8C6D-AE7DE22FAD4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79768F-3FBA-48E8-BF05-DF4D48ED01CB}"/>
              </a:ext>
            </a:extLst>
          </p:cNvPr>
          <p:cNvSpPr>
            <a:spLocks noGrp="1"/>
          </p:cNvSpPr>
          <p:nvPr>
            <p:ph type="sldNum" sz="quarter" idx="12"/>
          </p:nvPr>
        </p:nvSpPr>
        <p:spPr/>
        <p:txBody>
          <a:bodyPr/>
          <a:lstStyle/>
          <a:p>
            <a:fld id="{56FC46EC-B4E8-45A6-A496-A3AA5D78FB99}" type="slidenum">
              <a:rPr lang="en-GB" smtClean="0"/>
              <a:t>‹#›</a:t>
            </a:fld>
            <a:endParaRPr lang="en-GB"/>
          </a:p>
        </p:txBody>
      </p:sp>
    </p:spTree>
    <p:extLst>
      <p:ext uri="{BB962C8B-B14F-4D97-AF65-F5344CB8AC3E}">
        <p14:creationId xmlns:p14="http://schemas.microsoft.com/office/powerpoint/2010/main" val="4251850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55BAB8-BD31-483B-89E8-759D483520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12C5035-0C5A-4544-AFEE-D2CA58E316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5E6353-13FD-4718-8B31-5F32375DF8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AD076C-0F42-4288-95AF-C8909BC3C6B4}" type="datetimeFigureOut">
              <a:rPr lang="en-GB" smtClean="0"/>
              <a:t>18/11/2021</a:t>
            </a:fld>
            <a:endParaRPr lang="en-GB"/>
          </a:p>
        </p:txBody>
      </p:sp>
      <p:sp>
        <p:nvSpPr>
          <p:cNvPr id="5" name="Footer Placeholder 4">
            <a:extLst>
              <a:ext uri="{FF2B5EF4-FFF2-40B4-BE49-F238E27FC236}">
                <a16:creationId xmlns:a16="http://schemas.microsoft.com/office/drawing/2014/main" id="{B6AA0BFB-F42F-48E5-A5A2-0B2F8E2CF6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CB04BC5-8D92-4BE3-85DE-A588F01684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FC46EC-B4E8-45A6-A496-A3AA5D78FB99}" type="slidenum">
              <a:rPr lang="en-GB" smtClean="0"/>
              <a:t>‹#›</a:t>
            </a:fld>
            <a:endParaRPr lang="en-GB"/>
          </a:p>
        </p:txBody>
      </p:sp>
    </p:spTree>
    <p:extLst>
      <p:ext uri="{BB962C8B-B14F-4D97-AF65-F5344CB8AC3E}">
        <p14:creationId xmlns:p14="http://schemas.microsoft.com/office/powerpoint/2010/main" val="408228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68548" y="338264"/>
            <a:ext cx="3083043" cy="1361911"/>
          </a:xfrm>
          <a:prstGeom prst="rect">
            <a:avLst/>
          </a:prstGeom>
        </p:spPr>
        <p:txBody>
          <a:bodyPr wrap="square" lIns="0" tIns="0" rIns="0" bIns="0">
            <a:spAutoFit/>
          </a:bodyPr>
          <a:lstStyle>
            <a:lvl1pPr>
              <a:defRPr sz="8850" b="1" i="0">
                <a:solidFill>
                  <a:srgbClr val="263151"/>
                </a:solidFill>
                <a:latin typeface="Circular Pro"/>
                <a:cs typeface="Circular Pro"/>
              </a:defRPr>
            </a:lvl1pPr>
          </a:lstStyle>
          <a:p>
            <a:endParaRPr/>
          </a:p>
        </p:txBody>
      </p:sp>
      <p:sp>
        <p:nvSpPr>
          <p:cNvPr id="3" name="Holder 3"/>
          <p:cNvSpPr>
            <a:spLocks noGrp="1"/>
          </p:cNvSpPr>
          <p:nvPr>
            <p:ph type="body" idx="1"/>
          </p:nvPr>
        </p:nvSpPr>
        <p:spPr>
          <a:xfrm>
            <a:off x="609600" y="1577340"/>
            <a:ext cx="10972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11/18/2021</a:t>
            </a:fld>
            <a:endParaRPr lang="en-US"/>
          </a:p>
        </p:txBody>
      </p:sp>
      <p:sp>
        <p:nvSpPr>
          <p:cNvPr id="6" name="Holder 6"/>
          <p:cNvSpPr>
            <a:spLocks noGrp="1"/>
          </p:cNvSpPr>
          <p:nvPr>
            <p:ph type="sldNum" sz="quarter" idx="7"/>
          </p:nvPr>
        </p:nvSpPr>
        <p:spPr>
          <a:xfrm>
            <a:off x="8778241"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1749679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6.xml"/><Relationship Id="rId4" Type="http://schemas.openxmlformats.org/officeDocument/2006/relationships/hyperlink" Target="https://ucreative.libguides.com/academicintegrity"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mailto:heather.mcclean@uca.ac.uk" TargetMode="External"/><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www.linkedin.com/in/heathermcclean/"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562" y="-192"/>
            <a:ext cx="12191144"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D65553"/>
          </a:solidFill>
        </p:spPr>
        <p:txBody>
          <a:bodyPr wrap="square" lIns="0" tIns="0" rIns="0" bIns="0" rtlCol="0"/>
          <a:lstStyle/>
          <a:p>
            <a:endParaRPr sz="1092" dirty="0"/>
          </a:p>
        </p:txBody>
      </p:sp>
      <p:pic>
        <p:nvPicPr>
          <p:cNvPr id="3" name="object 3"/>
          <p:cNvPicPr/>
          <p:nvPr/>
        </p:nvPicPr>
        <p:blipFill>
          <a:blip r:embed="rId2" cstate="print"/>
          <a:stretch>
            <a:fillRect/>
          </a:stretch>
        </p:blipFill>
        <p:spPr>
          <a:xfrm>
            <a:off x="5933651" y="-96"/>
            <a:ext cx="6248787" cy="6857519"/>
          </a:xfrm>
          <a:prstGeom prst="rect">
            <a:avLst/>
          </a:prstGeom>
        </p:spPr>
      </p:pic>
      <p:sp>
        <p:nvSpPr>
          <p:cNvPr id="4" name="object 4"/>
          <p:cNvSpPr txBox="1">
            <a:spLocks noGrp="1"/>
          </p:cNvSpPr>
          <p:nvPr>
            <p:ph type="title"/>
          </p:nvPr>
        </p:nvSpPr>
        <p:spPr>
          <a:xfrm>
            <a:off x="552839" y="716995"/>
            <a:ext cx="5446738" cy="2925321"/>
          </a:xfrm>
          <a:prstGeom prst="rect">
            <a:avLst/>
          </a:prstGeom>
        </p:spPr>
        <p:txBody>
          <a:bodyPr vert="horz" wrap="square" lIns="0" tIns="81249" rIns="0" bIns="0" rtlCol="0" anchor="ctr">
            <a:spAutoFit/>
          </a:bodyPr>
          <a:lstStyle/>
          <a:p>
            <a:pPr marL="7701" marR="3081">
              <a:lnSpc>
                <a:spcPct val="91600"/>
              </a:lnSpc>
              <a:spcBef>
                <a:spcPts val="640"/>
              </a:spcBef>
            </a:pPr>
            <a:r>
              <a:rPr lang="en-GB" sz="4000" b="0" i="0" u="none" strike="noStrike" baseline="0" dirty="0">
                <a:solidFill>
                  <a:schemeClr val="bg1"/>
                </a:solidFill>
                <a:latin typeface="Circular Pro Book" panose="020B0604020101020102" pitchFamily="34" charset="0"/>
                <a:cs typeface="Circular Pro Book" panose="020B0604020101020102" pitchFamily="34" charset="0"/>
              </a:rPr>
              <a:t>Finding your voice: a multi-faceted</a:t>
            </a:r>
            <a:br>
              <a:rPr lang="en-GB" sz="4000" b="0" i="0" u="none" strike="noStrike" baseline="0" dirty="0">
                <a:solidFill>
                  <a:schemeClr val="bg1"/>
                </a:solidFill>
                <a:latin typeface="Circular Pro Book" panose="020B0604020101020102" pitchFamily="34" charset="0"/>
                <a:cs typeface="Circular Pro Book" panose="020B0604020101020102" pitchFamily="34" charset="0"/>
              </a:rPr>
            </a:br>
            <a:r>
              <a:rPr lang="en-GB" sz="4000" b="0" i="0" u="none" strike="noStrike" baseline="0" dirty="0">
                <a:solidFill>
                  <a:schemeClr val="bg1"/>
                </a:solidFill>
                <a:latin typeface="Circular Pro Book" panose="020B0604020101020102" pitchFamily="34" charset="0"/>
                <a:cs typeface="Circular Pro Book" panose="020B0604020101020102" pitchFamily="34" charset="0"/>
              </a:rPr>
              <a:t>approach to originality and similarity in</a:t>
            </a:r>
            <a:br>
              <a:rPr lang="en-GB" sz="4000" b="0" i="0" u="none" strike="noStrike" baseline="0" dirty="0">
                <a:solidFill>
                  <a:schemeClr val="bg1"/>
                </a:solidFill>
                <a:latin typeface="Circular Pro Book" panose="020B0604020101020102" pitchFamily="34" charset="0"/>
                <a:cs typeface="Circular Pro Book" panose="020B0604020101020102" pitchFamily="34" charset="0"/>
              </a:rPr>
            </a:br>
            <a:r>
              <a:rPr lang="en-GB" sz="4000" b="0" i="0" u="none" strike="noStrike" baseline="0" dirty="0">
                <a:solidFill>
                  <a:schemeClr val="bg1"/>
                </a:solidFill>
                <a:latin typeface="Circular Pro Book" panose="020B0604020101020102" pitchFamily="34" charset="0"/>
                <a:cs typeface="Circular Pro Book" panose="020B0604020101020102" pitchFamily="34" charset="0"/>
              </a:rPr>
              <a:t>student writing</a:t>
            </a:r>
            <a:endParaRPr sz="4000" dirty="0">
              <a:solidFill>
                <a:schemeClr val="bg1"/>
              </a:solidFill>
              <a:latin typeface="Circular Pro Book" panose="020B0604020101020102" pitchFamily="34" charset="0"/>
              <a:cs typeface="Circular Pro Book" panose="020B0604020101020102" pitchFamily="34" charset="0"/>
            </a:endParaRPr>
          </a:p>
        </p:txBody>
      </p:sp>
      <p:sp>
        <p:nvSpPr>
          <p:cNvPr id="6" name="object 6"/>
          <p:cNvSpPr/>
          <p:nvPr/>
        </p:nvSpPr>
        <p:spPr>
          <a:xfrm>
            <a:off x="1172358" y="5150161"/>
            <a:ext cx="66231" cy="531004"/>
          </a:xfrm>
          <a:custGeom>
            <a:avLst/>
            <a:gdLst/>
            <a:ahLst/>
            <a:cxnLst/>
            <a:rect l="l" t="t" r="r" b="b"/>
            <a:pathLst>
              <a:path w="109219" h="875665">
                <a:moveTo>
                  <a:pt x="109096" y="0"/>
                </a:moveTo>
                <a:lnTo>
                  <a:pt x="0" y="0"/>
                </a:lnTo>
                <a:lnTo>
                  <a:pt x="0" y="875324"/>
                </a:lnTo>
                <a:lnTo>
                  <a:pt x="109096" y="875324"/>
                </a:lnTo>
                <a:lnTo>
                  <a:pt x="109096" y="0"/>
                </a:lnTo>
                <a:close/>
              </a:path>
            </a:pathLst>
          </a:custGeom>
          <a:solidFill>
            <a:srgbClr val="FAF6EC"/>
          </a:solidFill>
        </p:spPr>
        <p:txBody>
          <a:bodyPr wrap="square" lIns="0" tIns="0" rIns="0" bIns="0" rtlCol="0"/>
          <a:lstStyle/>
          <a:p>
            <a:endParaRPr sz="1092" dirty="0"/>
          </a:p>
        </p:txBody>
      </p:sp>
      <p:sp>
        <p:nvSpPr>
          <p:cNvPr id="7" name="object 7"/>
          <p:cNvSpPr/>
          <p:nvPr/>
        </p:nvSpPr>
        <p:spPr>
          <a:xfrm>
            <a:off x="1271589" y="5614606"/>
            <a:ext cx="430117" cy="66616"/>
          </a:xfrm>
          <a:custGeom>
            <a:avLst/>
            <a:gdLst/>
            <a:ahLst/>
            <a:cxnLst/>
            <a:rect l="l" t="t" r="r" b="b"/>
            <a:pathLst>
              <a:path w="709294" h="109854">
                <a:moveTo>
                  <a:pt x="709077" y="0"/>
                </a:moveTo>
                <a:lnTo>
                  <a:pt x="0" y="0"/>
                </a:lnTo>
                <a:lnTo>
                  <a:pt x="0" y="109420"/>
                </a:lnTo>
                <a:lnTo>
                  <a:pt x="709077" y="109420"/>
                </a:lnTo>
                <a:lnTo>
                  <a:pt x="709077" y="0"/>
                </a:lnTo>
                <a:close/>
              </a:path>
            </a:pathLst>
          </a:custGeom>
          <a:solidFill>
            <a:srgbClr val="FAF6EC"/>
          </a:solidFill>
        </p:spPr>
        <p:txBody>
          <a:bodyPr wrap="square" lIns="0" tIns="0" rIns="0" bIns="0" rtlCol="0"/>
          <a:lstStyle/>
          <a:p>
            <a:endParaRPr sz="1092" dirty="0"/>
          </a:p>
        </p:txBody>
      </p:sp>
      <p:sp>
        <p:nvSpPr>
          <p:cNvPr id="8" name="object 8"/>
          <p:cNvSpPr/>
          <p:nvPr/>
        </p:nvSpPr>
        <p:spPr>
          <a:xfrm>
            <a:off x="1271589" y="5150161"/>
            <a:ext cx="430117" cy="66616"/>
          </a:xfrm>
          <a:custGeom>
            <a:avLst/>
            <a:gdLst/>
            <a:ahLst/>
            <a:cxnLst/>
            <a:rect l="l" t="t" r="r" b="b"/>
            <a:pathLst>
              <a:path w="709294" h="109854">
                <a:moveTo>
                  <a:pt x="709077" y="0"/>
                </a:moveTo>
                <a:lnTo>
                  <a:pt x="0" y="0"/>
                </a:lnTo>
                <a:lnTo>
                  <a:pt x="0" y="109420"/>
                </a:lnTo>
                <a:lnTo>
                  <a:pt x="709077" y="109420"/>
                </a:lnTo>
                <a:lnTo>
                  <a:pt x="709077" y="0"/>
                </a:lnTo>
                <a:close/>
              </a:path>
            </a:pathLst>
          </a:custGeom>
          <a:solidFill>
            <a:srgbClr val="FAF6EC"/>
          </a:solidFill>
        </p:spPr>
        <p:txBody>
          <a:bodyPr wrap="square" lIns="0" tIns="0" rIns="0" bIns="0" rtlCol="0"/>
          <a:lstStyle/>
          <a:p>
            <a:endParaRPr sz="1092" dirty="0"/>
          </a:p>
        </p:txBody>
      </p:sp>
      <p:sp>
        <p:nvSpPr>
          <p:cNvPr id="9" name="object 9"/>
          <p:cNvSpPr/>
          <p:nvPr/>
        </p:nvSpPr>
        <p:spPr>
          <a:xfrm>
            <a:off x="552839" y="5771535"/>
            <a:ext cx="66231" cy="531004"/>
          </a:xfrm>
          <a:custGeom>
            <a:avLst/>
            <a:gdLst/>
            <a:ahLst/>
            <a:cxnLst/>
            <a:rect l="l" t="t" r="r" b="b"/>
            <a:pathLst>
              <a:path w="109219" h="875665">
                <a:moveTo>
                  <a:pt x="109096" y="0"/>
                </a:moveTo>
                <a:lnTo>
                  <a:pt x="0" y="0"/>
                </a:lnTo>
                <a:lnTo>
                  <a:pt x="0" y="875324"/>
                </a:lnTo>
                <a:lnTo>
                  <a:pt x="109096" y="875324"/>
                </a:lnTo>
                <a:lnTo>
                  <a:pt x="109096" y="0"/>
                </a:lnTo>
                <a:close/>
              </a:path>
            </a:pathLst>
          </a:custGeom>
          <a:solidFill>
            <a:srgbClr val="FAF6EC"/>
          </a:solidFill>
        </p:spPr>
        <p:txBody>
          <a:bodyPr wrap="square" lIns="0" tIns="0" rIns="0" bIns="0" rtlCol="0"/>
          <a:lstStyle/>
          <a:p>
            <a:endParaRPr sz="1092" dirty="0"/>
          </a:p>
        </p:txBody>
      </p:sp>
      <p:sp>
        <p:nvSpPr>
          <p:cNvPr id="10" name="object 10"/>
          <p:cNvSpPr/>
          <p:nvPr/>
        </p:nvSpPr>
        <p:spPr>
          <a:xfrm>
            <a:off x="1015899" y="5771535"/>
            <a:ext cx="66231" cy="531004"/>
          </a:xfrm>
          <a:custGeom>
            <a:avLst/>
            <a:gdLst/>
            <a:ahLst/>
            <a:cxnLst/>
            <a:rect l="l" t="t" r="r" b="b"/>
            <a:pathLst>
              <a:path w="109219" h="875665">
                <a:moveTo>
                  <a:pt x="109096" y="0"/>
                </a:moveTo>
                <a:lnTo>
                  <a:pt x="0" y="0"/>
                </a:lnTo>
                <a:lnTo>
                  <a:pt x="0" y="875324"/>
                </a:lnTo>
                <a:lnTo>
                  <a:pt x="109096" y="875324"/>
                </a:lnTo>
                <a:lnTo>
                  <a:pt x="109096" y="0"/>
                </a:lnTo>
                <a:close/>
              </a:path>
            </a:pathLst>
          </a:custGeom>
          <a:solidFill>
            <a:srgbClr val="FAF6EC"/>
          </a:solidFill>
        </p:spPr>
        <p:txBody>
          <a:bodyPr wrap="square" lIns="0" tIns="0" rIns="0" bIns="0" rtlCol="0"/>
          <a:lstStyle/>
          <a:p>
            <a:endParaRPr sz="1092" dirty="0"/>
          </a:p>
        </p:txBody>
      </p:sp>
      <p:sp>
        <p:nvSpPr>
          <p:cNvPr id="11" name="object 11"/>
          <p:cNvSpPr/>
          <p:nvPr/>
        </p:nvSpPr>
        <p:spPr>
          <a:xfrm>
            <a:off x="652070" y="5771529"/>
            <a:ext cx="330770" cy="66616"/>
          </a:xfrm>
          <a:custGeom>
            <a:avLst/>
            <a:gdLst/>
            <a:ahLst/>
            <a:cxnLst/>
            <a:rect l="l" t="t" r="r" b="b"/>
            <a:pathLst>
              <a:path w="545465" h="109854">
                <a:moveTo>
                  <a:pt x="545449" y="0"/>
                </a:moveTo>
                <a:lnTo>
                  <a:pt x="0" y="0"/>
                </a:lnTo>
                <a:lnTo>
                  <a:pt x="0" y="109420"/>
                </a:lnTo>
                <a:lnTo>
                  <a:pt x="545449" y="109420"/>
                </a:lnTo>
                <a:lnTo>
                  <a:pt x="545449" y="0"/>
                </a:lnTo>
                <a:close/>
              </a:path>
            </a:pathLst>
          </a:custGeom>
          <a:solidFill>
            <a:srgbClr val="FAF6EC"/>
          </a:solidFill>
        </p:spPr>
        <p:txBody>
          <a:bodyPr wrap="square" lIns="0" tIns="0" rIns="0" bIns="0" rtlCol="0"/>
          <a:lstStyle/>
          <a:p>
            <a:endParaRPr sz="1092" dirty="0"/>
          </a:p>
        </p:txBody>
      </p:sp>
      <p:sp>
        <p:nvSpPr>
          <p:cNvPr id="12" name="object 12"/>
          <p:cNvSpPr/>
          <p:nvPr/>
        </p:nvSpPr>
        <p:spPr>
          <a:xfrm>
            <a:off x="652070" y="6003751"/>
            <a:ext cx="330770" cy="66616"/>
          </a:xfrm>
          <a:custGeom>
            <a:avLst/>
            <a:gdLst/>
            <a:ahLst/>
            <a:cxnLst/>
            <a:rect l="l" t="t" r="r" b="b"/>
            <a:pathLst>
              <a:path w="545465" h="109854">
                <a:moveTo>
                  <a:pt x="545449" y="0"/>
                </a:moveTo>
                <a:lnTo>
                  <a:pt x="0" y="0"/>
                </a:lnTo>
                <a:lnTo>
                  <a:pt x="0" y="109420"/>
                </a:lnTo>
                <a:lnTo>
                  <a:pt x="545449" y="109420"/>
                </a:lnTo>
                <a:lnTo>
                  <a:pt x="545449" y="0"/>
                </a:lnTo>
                <a:close/>
              </a:path>
            </a:pathLst>
          </a:custGeom>
          <a:solidFill>
            <a:srgbClr val="FAF6EC"/>
          </a:solidFill>
        </p:spPr>
        <p:txBody>
          <a:bodyPr wrap="square" lIns="0" tIns="0" rIns="0" bIns="0" rtlCol="0"/>
          <a:lstStyle/>
          <a:p>
            <a:endParaRPr sz="1092" dirty="0"/>
          </a:p>
        </p:txBody>
      </p:sp>
      <p:sp>
        <p:nvSpPr>
          <p:cNvPr id="13" name="object 13"/>
          <p:cNvSpPr/>
          <p:nvPr/>
        </p:nvSpPr>
        <p:spPr>
          <a:xfrm>
            <a:off x="552839" y="5150161"/>
            <a:ext cx="66231" cy="531004"/>
          </a:xfrm>
          <a:custGeom>
            <a:avLst/>
            <a:gdLst/>
            <a:ahLst/>
            <a:cxnLst/>
            <a:rect l="l" t="t" r="r" b="b"/>
            <a:pathLst>
              <a:path w="109219" h="875665">
                <a:moveTo>
                  <a:pt x="109096" y="0"/>
                </a:moveTo>
                <a:lnTo>
                  <a:pt x="0" y="0"/>
                </a:lnTo>
                <a:lnTo>
                  <a:pt x="0" y="875324"/>
                </a:lnTo>
                <a:lnTo>
                  <a:pt x="109096" y="875324"/>
                </a:lnTo>
                <a:lnTo>
                  <a:pt x="109096" y="0"/>
                </a:lnTo>
                <a:close/>
              </a:path>
            </a:pathLst>
          </a:custGeom>
          <a:solidFill>
            <a:srgbClr val="FAF6EC"/>
          </a:solidFill>
        </p:spPr>
        <p:txBody>
          <a:bodyPr wrap="square" lIns="0" tIns="0" rIns="0" bIns="0" rtlCol="0"/>
          <a:lstStyle/>
          <a:p>
            <a:endParaRPr sz="1092" dirty="0"/>
          </a:p>
        </p:txBody>
      </p:sp>
      <p:sp>
        <p:nvSpPr>
          <p:cNvPr id="14" name="object 14"/>
          <p:cNvSpPr/>
          <p:nvPr/>
        </p:nvSpPr>
        <p:spPr>
          <a:xfrm>
            <a:off x="1015899" y="5150161"/>
            <a:ext cx="66231" cy="531004"/>
          </a:xfrm>
          <a:custGeom>
            <a:avLst/>
            <a:gdLst/>
            <a:ahLst/>
            <a:cxnLst/>
            <a:rect l="l" t="t" r="r" b="b"/>
            <a:pathLst>
              <a:path w="109219" h="875665">
                <a:moveTo>
                  <a:pt x="109096" y="0"/>
                </a:moveTo>
                <a:lnTo>
                  <a:pt x="0" y="0"/>
                </a:lnTo>
                <a:lnTo>
                  <a:pt x="0" y="875324"/>
                </a:lnTo>
                <a:lnTo>
                  <a:pt x="109096" y="875324"/>
                </a:lnTo>
                <a:lnTo>
                  <a:pt x="109096" y="0"/>
                </a:lnTo>
                <a:close/>
              </a:path>
            </a:pathLst>
          </a:custGeom>
          <a:solidFill>
            <a:srgbClr val="FAF6EC"/>
          </a:solidFill>
        </p:spPr>
        <p:txBody>
          <a:bodyPr wrap="square" lIns="0" tIns="0" rIns="0" bIns="0" rtlCol="0"/>
          <a:lstStyle/>
          <a:p>
            <a:endParaRPr sz="1092" dirty="0"/>
          </a:p>
        </p:txBody>
      </p:sp>
      <p:sp>
        <p:nvSpPr>
          <p:cNvPr id="15" name="object 15"/>
          <p:cNvSpPr/>
          <p:nvPr/>
        </p:nvSpPr>
        <p:spPr>
          <a:xfrm>
            <a:off x="652070" y="5614606"/>
            <a:ext cx="330770" cy="66616"/>
          </a:xfrm>
          <a:custGeom>
            <a:avLst/>
            <a:gdLst/>
            <a:ahLst/>
            <a:cxnLst/>
            <a:rect l="l" t="t" r="r" b="b"/>
            <a:pathLst>
              <a:path w="545465" h="109854">
                <a:moveTo>
                  <a:pt x="545449" y="0"/>
                </a:moveTo>
                <a:lnTo>
                  <a:pt x="0" y="0"/>
                </a:lnTo>
                <a:lnTo>
                  <a:pt x="0" y="109420"/>
                </a:lnTo>
                <a:lnTo>
                  <a:pt x="545449" y="109420"/>
                </a:lnTo>
                <a:lnTo>
                  <a:pt x="545449" y="0"/>
                </a:lnTo>
                <a:close/>
              </a:path>
            </a:pathLst>
          </a:custGeom>
          <a:solidFill>
            <a:srgbClr val="FAF6EC"/>
          </a:solidFill>
        </p:spPr>
        <p:txBody>
          <a:bodyPr wrap="square" lIns="0" tIns="0" rIns="0" bIns="0" rtlCol="0"/>
          <a:lstStyle/>
          <a:p>
            <a:endParaRPr sz="1092" dirty="0"/>
          </a:p>
        </p:txBody>
      </p:sp>
      <p:sp>
        <p:nvSpPr>
          <p:cNvPr id="16" name="object 16"/>
          <p:cNvSpPr/>
          <p:nvPr/>
        </p:nvSpPr>
        <p:spPr>
          <a:xfrm>
            <a:off x="1169753" y="6153958"/>
            <a:ext cx="1193314" cy="151330"/>
          </a:xfrm>
          <a:custGeom>
            <a:avLst/>
            <a:gdLst/>
            <a:ahLst/>
            <a:cxnLst/>
            <a:rect l="l" t="t" r="r" b="b"/>
            <a:pathLst>
              <a:path w="1967864" h="249554">
                <a:moveTo>
                  <a:pt x="1873251" y="191020"/>
                </a:moveTo>
                <a:lnTo>
                  <a:pt x="1839745" y="200339"/>
                </a:lnTo>
                <a:lnTo>
                  <a:pt x="1844425" y="215704"/>
                </a:lnTo>
                <a:lnTo>
                  <a:pt x="1856291" y="231663"/>
                </a:lnTo>
                <a:lnTo>
                  <a:pt x="1876556" y="244189"/>
                </a:lnTo>
                <a:lnTo>
                  <a:pt x="1906434" y="249259"/>
                </a:lnTo>
                <a:lnTo>
                  <a:pt x="1933328" y="244611"/>
                </a:lnTo>
                <a:lnTo>
                  <a:pt x="1952384" y="232537"/>
                </a:lnTo>
                <a:lnTo>
                  <a:pt x="1961826" y="218642"/>
                </a:lnTo>
                <a:lnTo>
                  <a:pt x="1906099" y="218642"/>
                </a:lnTo>
                <a:lnTo>
                  <a:pt x="1892473" y="216385"/>
                </a:lnTo>
                <a:lnTo>
                  <a:pt x="1882458" y="210320"/>
                </a:lnTo>
                <a:lnTo>
                  <a:pt x="1876051" y="201511"/>
                </a:lnTo>
                <a:lnTo>
                  <a:pt x="1873251" y="191020"/>
                </a:lnTo>
                <a:close/>
              </a:path>
              <a:path w="1967864" h="249554">
                <a:moveTo>
                  <a:pt x="1903439" y="77212"/>
                </a:moveTo>
                <a:lnTo>
                  <a:pt x="1880025" y="81397"/>
                </a:lnTo>
                <a:lnTo>
                  <a:pt x="1861184" y="92727"/>
                </a:lnTo>
                <a:lnTo>
                  <a:pt x="1848625" y="109362"/>
                </a:lnTo>
                <a:lnTo>
                  <a:pt x="1844059" y="129462"/>
                </a:lnTo>
                <a:lnTo>
                  <a:pt x="1846836" y="145359"/>
                </a:lnTo>
                <a:lnTo>
                  <a:pt x="1855086" y="159072"/>
                </a:lnTo>
                <a:lnTo>
                  <a:pt x="1868686" y="169791"/>
                </a:lnTo>
                <a:lnTo>
                  <a:pt x="1887513" y="176706"/>
                </a:lnTo>
                <a:lnTo>
                  <a:pt x="1911407" y="182036"/>
                </a:lnTo>
                <a:lnTo>
                  <a:pt x="1919822" y="184749"/>
                </a:lnTo>
                <a:lnTo>
                  <a:pt x="1925716" y="188774"/>
                </a:lnTo>
                <a:lnTo>
                  <a:pt x="1929183" y="193922"/>
                </a:lnTo>
                <a:lnTo>
                  <a:pt x="1930318" y="200004"/>
                </a:lnTo>
                <a:lnTo>
                  <a:pt x="1928773" y="207126"/>
                </a:lnTo>
                <a:lnTo>
                  <a:pt x="1924180" y="213065"/>
                </a:lnTo>
                <a:lnTo>
                  <a:pt x="1916602" y="217133"/>
                </a:lnTo>
                <a:lnTo>
                  <a:pt x="1906099" y="218642"/>
                </a:lnTo>
                <a:lnTo>
                  <a:pt x="1961826" y="218642"/>
                </a:lnTo>
                <a:lnTo>
                  <a:pt x="1963726" y="215846"/>
                </a:lnTo>
                <a:lnTo>
                  <a:pt x="1967479" y="197344"/>
                </a:lnTo>
                <a:lnTo>
                  <a:pt x="1964513" y="180472"/>
                </a:lnTo>
                <a:lnTo>
                  <a:pt x="1955700" y="166222"/>
                </a:lnTo>
                <a:lnTo>
                  <a:pt x="1941164" y="155220"/>
                </a:lnTo>
                <a:lnTo>
                  <a:pt x="1921030" y="148089"/>
                </a:lnTo>
                <a:lnTo>
                  <a:pt x="1886528" y="141105"/>
                </a:lnTo>
                <a:lnTo>
                  <a:pt x="1880225" y="134781"/>
                </a:lnTo>
                <a:lnTo>
                  <a:pt x="1880225" y="126132"/>
                </a:lnTo>
                <a:lnTo>
                  <a:pt x="1881939" y="119005"/>
                </a:lnTo>
                <a:lnTo>
                  <a:pt x="1886731" y="113067"/>
                </a:lnTo>
                <a:lnTo>
                  <a:pt x="1894074" y="109001"/>
                </a:lnTo>
                <a:lnTo>
                  <a:pt x="1903439" y="107494"/>
                </a:lnTo>
                <a:lnTo>
                  <a:pt x="1960459" y="107494"/>
                </a:lnTo>
                <a:lnTo>
                  <a:pt x="1950558" y="93847"/>
                </a:lnTo>
                <a:lnTo>
                  <a:pt x="1931852" y="82036"/>
                </a:lnTo>
                <a:lnTo>
                  <a:pt x="1903439" y="77212"/>
                </a:lnTo>
                <a:close/>
              </a:path>
              <a:path w="1967864" h="249554">
                <a:moveTo>
                  <a:pt x="1960459" y="107494"/>
                </a:moveTo>
                <a:lnTo>
                  <a:pt x="1903439" y="107494"/>
                </a:lnTo>
                <a:lnTo>
                  <a:pt x="1917019" y="109979"/>
                </a:lnTo>
                <a:lnTo>
                  <a:pt x="1925964" y="116145"/>
                </a:lnTo>
                <a:lnTo>
                  <a:pt x="1931112" y="124059"/>
                </a:lnTo>
                <a:lnTo>
                  <a:pt x="1933302" y="131786"/>
                </a:lnTo>
                <a:lnTo>
                  <a:pt x="1965824" y="122467"/>
                </a:lnTo>
                <a:lnTo>
                  <a:pt x="1961301" y="108655"/>
                </a:lnTo>
                <a:lnTo>
                  <a:pt x="1960459" y="107494"/>
                </a:lnTo>
                <a:close/>
              </a:path>
              <a:path w="1967864" h="249554">
                <a:moveTo>
                  <a:pt x="1783003" y="116478"/>
                </a:moveTo>
                <a:lnTo>
                  <a:pt x="1744857" y="116478"/>
                </a:lnTo>
                <a:lnTo>
                  <a:pt x="1744857" y="198004"/>
                </a:lnTo>
                <a:lnTo>
                  <a:pt x="1748226" y="218320"/>
                </a:lnTo>
                <a:lnTo>
                  <a:pt x="1757878" y="233490"/>
                </a:lnTo>
                <a:lnTo>
                  <a:pt x="1773129" y="242982"/>
                </a:lnTo>
                <a:lnTo>
                  <a:pt x="1793296" y="246264"/>
                </a:lnTo>
                <a:lnTo>
                  <a:pt x="1807232" y="246264"/>
                </a:lnTo>
                <a:lnTo>
                  <a:pt x="1814531" y="243594"/>
                </a:lnTo>
                <a:lnTo>
                  <a:pt x="1816855" y="242599"/>
                </a:lnTo>
                <a:lnTo>
                  <a:pt x="1816855" y="211983"/>
                </a:lnTo>
                <a:lnTo>
                  <a:pt x="1803578" y="211983"/>
                </a:lnTo>
                <a:lnTo>
                  <a:pt x="1794347" y="210823"/>
                </a:lnTo>
                <a:lnTo>
                  <a:pt x="1787942" y="207199"/>
                </a:lnTo>
                <a:lnTo>
                  <a:pt x="1784212" y="200890"/>
                </a:lnTo>
                <a:lnTo>
                  <a:pt x="1783003" y="191680"/>
                </a:lnTo>
                <a:lnTo>
                  <a:pt x="1783003" y="116478"/>
                </a:lnTo>
                <a:close/>
              </a:path>
              <a:path w="1967864" h="249554">
                <a:moveTo>
                  <a:pt x="1816855" y="210653"/>
                </a:moveTo>
                <a:lnTo>
                  <a:pt x="1815190" y="210988"/>
                </a:lnTo>
                <a:lnTo>
                  <a:pt x="1808887" y="211983"/>
                </a:lnTo>
                <a:lnTo>
                  <a:pt x="1816855" y="211983"/>
                </a:lnTo>
                <a:lnTo>
                  <a:pt x="1816855" y="210653"/>
                </a:lnTo>
                <a:close/>
              </a:path>
              <a:path w="1967864" h="249554">
                <a:moveTo>
                  <a:pt x="1816520" y="82206"/>
                </a:moveTo>
                <a:lnTo>
                  <a:pt x="1714994" y="82206"/>
                </a:lnTo>
                <a:lnTo>
                  <a:pt x="1714994" y="116478"/>
                </a:lnTo>
                <a:lnTo>
                  <a:pt x="1816520" y="116478"/>
                </a:lnTo>
                <a:lnTo>
                  <a:pt x="1816520" y="82206"/>
                </a:lnTo>
                <a:close/>
              </a:path>
              <a:path w="1967864" h="249554">
                <a:moveTo>
                  <a:pt x="1783003" y="32616"/>
                </a:moveTo>
                <a:lnTo>
                  <a:pt x="1748177" y="32616"/>
                </a:lnTo>
                <a:lnTo>
                  <a:pt x="1748177" y="56909"/>
                </a:lnTo>
                <a:lnTo>
                  <a:pt x="1746714" y="66900"/>
                </a:lnTo>
                <a:lnTo>
                  <a:pt x="1742203" y="74925"/>
                </a:lnTo>
                <a:lnTo>
                  <a:pt x="1734456" y="80267"/>
                </a:lnTo>
                <a:lnTo>
                  <a:pt x="1723287" y="82206"/>
                </a:lnTo>
                <a:lnTo>
                  <a:pt x="1783003" y="82206"/>
                </a:lnTo>
                <a:lnTo>
                  <a:pt x="1783003" y="32616"/>
                </a:lnTo>
                <a:close/>
              </a:path>
              <a:path w="1967864" h="249554">
                <a:moveTo>
                  <a:pt x="1637363" y="82206"/>
                </a:moveTo>
                <a:lnTo>
                  <a:pt x="1599867" y="82206"/>
                </a:lnTo>
                <a:lnTo>
                  <a:pt x="1599867" y="244264"/>
                </a:lnTo>
                <a:lnTo>
                  <a:pt x="1638358" y="244264"/>
                </a:lnTo>
                <a:lnTo>
                  <a:pt x="1638358" y="167062"/>
                </a:lnTo>
                <a:lnTo>
                  <a:pt x="1640950" y="146847"/>
                </a:lnTo>
                <a:lnTo>
                  <a:pt x="1648892" y="131908"/>
                </a:lnTo>
                <a:lnTo>
                  <a:pt x="1662433" y="122648"/>
                </a:lnTo>
                <a:lnTo>
                  <a:pt x="1681823" y="119472"/>
                </a:lnTo>
                <a:lnTo>
                  <a:pt x="1694430" y="119472"/>
                </a:lnTo>
                <a:lnTo>
                  <a:pt x="1694430" y="108153"/>
                </a:lnTo>
                <a:lnTo>
                  <a:pt x="1637363" y="108153"/>
                </a:lnTo>
                <a:lnTo>
                  <a:pt x="1637363" y="82206"/>
                </a:lnTo>
                <a:close/>
              </a:path>
              <a:path w="1967864" h="249554">
                <a:moveTo>
                  <a:pt x="1694430" y="119472"/>
                </a:moveTo>
                <a:lnTo>
                  <a:pt x="1685802" y="119472"/>
                </a:lnTo>
                <a:lnTo>
                  <a:pt x="1690116" y="119797"/>
                </a:lnTo>
                <a:lnTo>
                  <a:pt x="1694430" y="120467"/>
                </a:lnTo>
                <a:lnTo>
                  <a:pt x="1694430" y="119472"/>
                </a:lnTo>
                <a:close/>
              </a:path>
              <a:path w="1967864" h="249554">
                <a:moveTo>
                  <a:pt x="1688786" y="80206"/>
                </a:moveTo>
                <a:lnTo>
                  <a:pt x="1684147" y="80206"/>
                </a:lnTo>
                <a:lnTo>
                  <a:pt x="1668946" y="82094"/>
                </a:lnTo>
                <a:lnTo>
                  <a:pt x="1655647" y="87568"/>
                </a:lnTo>
                <a:lnTo>
                  <a:pt x="1644901" y="96348"/>
                </a:lnTo>
                <a:lnTo>
                  <a:pt x="1637363" y="108153"/>
                </a:lnTo>
                <a:lnTo>
                  <a:pt x="1694430" y="108153"/>
                </a:lnTo>
                <a:lnTo>
                  <a:pt x="1694430" y="81201"/>
                </a:lnTo>
                <a:lnTo>
                  <a:pt x="1692765" y="80877"/>
                </a:lnTo>
                <a:lnTo>
                  <a:pt x="1688786" y="80206"/>
                </a:lnTo>
                <a:close/>
              </a:path>
              <a:path w="1967864" h="249554">
                <a:moveTo>
                  <a:pt x="1488384" y="8324"/>
                </a:moveTo>
                <a:lnTo>
                  <a:pt x="1442270" y="8324"/>
                </a:lnTo>
                <a:lnTo>
                  <a:pt x="1350691" y="244264"/>
                </a:lnTo>
                <a:lnTo>
                  <a:pt x="1392826" y="244264"/>
                </a:lnTo>
                <a:lnTo>
                  <a:pt x="1414731" y="185031"/>
                </a:lnTo>
                <a:lnTo>
                  <a:pt x="1556971" y="185031"/>
                </a:lnTo>
                <a:lnTo>
                  <a:pt x="1542632" y="148089"/>
                </a:lnTo>
                <a:lnTo>
                  <a:pt x="1428668" y="148089"/>
                </a:lnTo>
                <a:lnTo>
                  <a:pt x="1464499" y="51579"/>
                </a:lnTo>
                <a:lnTo>
                  <a:pt x="1505173" y="51579"/>
                </a:lnTo>
                <a:lnTo>
                  <a:pt x="1488384" y="8324"/>
                </a:lnTo>
                <a:close/>
              </a:path>
              <a:path w="1967864" h="249554">
                <a:moveTo>
                  <a:pt x="1556971" y="185031"/>
                </a:moveTo>
                <a:lnTo>
                  <a:pt x="1514268" y="185031"/>
                </a:lnTo>
                <a:lnTo>
                  <a:pt x="1536497" y="244264"/>
                </a:lnTo>
                <a:lnTo>
                  <a:pt x="1579962" y="244264"/>
                </a:lnTo>
                <a:lnTo>
                  <a:pt x="1556971" y="185031"/>
                </a:lnTo>
                <a:close/>
              </a:path>
              <a:path w="1967864" h="249554">
                <a:moveTo>
                  <a:pt x="1505173" y="51579"/>
                </a:moveTo>
                <a:lnTo>
                  <a:pt x="1464499" y="51579"/>
                </a:lnTo>
                <a:lnTo>
                  <a:pt x="1500331" y="148089"/>
                </a:lnTo>
                <a:lnTo>
                  <a:pt x="1542632" y="148089"/>
                </a:lnTo>
                <a:lnTo>
                  <a:pt x="1505173" y="51579"/>
                </a:lnTo>
                <a:close/>
              </a:path>
              <a:path w="1967864" h="249554">
                <a:moveTo>
                  <a:pt x="1177503" y="77212"/>
                </a:moveTo>
                <a:lnTo>
                  <a:pt x="1148003" y="83315"/>
                </a:lnTo>
                <a:lnTo>
                  <a:pt x="1122888" y="100587"/>
                </a:lnTo>
                <a:lnTo>
                  <a:pt x="1105424" y="127469"/>
                </a:lnTo>
                <a:lnTo>
                  <a:pt x="1098877" y="162403"/>
                </a:lnTo>
                <a:lnTo>
                  <a:pt x="1105626" y="199139"/>
                </a:lnTo>
                <a:lnTo>
                  <a:pt x="1123758" y="226422"/>
                </a:lnTo>
                <a:lnTo>
                  <a:pt x="1150101" y="243409"/>
                </a:lnTo>
                <a:lnTo>
                  <a:pt x="1181482" y="249259"/>
                </a:lnTo>
                <a:lnTo>
                  <a:pt x="1208055" y="245229"/>
                </a:lnTo>
                <a:lnTo>
                  <a:pt x="1229308" y="234241"/>
                </a:lnTo>
                <a:lnTo>
                  <a:pt x="1244898" y="217948"/>
                </a:lnTo>
                <a:lnTo>
                  <a:pt x="1245843" y="215982"/>
                </a:lnTo>
                <a:lnTo>
                  <a:pt x="1181482" y="215982"/>
                </a:lnTo>
                <a:lnTo>
                  <a:pt x="1164651" y="212841"/>
                </a:lnTo>
                <a:lnTo>
                  <a:pt x="1150836" y="204082"/>
                </a:lnTo>
                <a:lnTo>
                  <a:pt x="1141313" y="190706"/>
                </a:lnTo>
                <a:lnTo>
                  <a:pt x="1137358" y="173711"/>
                </a:lnTo>
                <a:lnTo>
                  <a:pt x="1255469" y="173711"/>
                </a:lnTo>
                <a:lnTo>
                  <a:pt x="1255804" y="173052"/>
                </a:lnTo>
                <a:lnTo>
                  <a:pt x="1256474" y="167733"/>
                </a:lnTo>
                <a:lnTo>
                  <a:pt x="1256474" y="161398"/>
                </a:lnTo>
                <a:lnTo>
                  <a:pt x="1254022" y="145430"/>
                </a:lnTo>
                <a:lnTo>
                  <a:pt x="1138352" y="145430"/>
                </a:lnTo>
                <a:lnTo>
                  <a:pt x="1141677" y="132513"/>
                </a:lnTo>
                <a:lnTo>
                  <a:pt x="1149512" y="120971"/>
                </a:lnTo>
                <a:lnTo>
                  <a:pt x="1161638" y="112675"/>
                </a:lnTo>
                <a:lnTo>
                  <a:pt x="1177838" y="109494"/>
                </a:lnTo>
                <a:lnTo>
                  <a:pt x="1241139" y="109494"/>
                </a:lnTo>
                <a:lnTo>
                  <a:pt x="1235652" y="100088"/>
                </a:lnTo>
                <a:lnTo>
                  <a:pt x="1210838" y="83160"/>
                </a:lnTo>
                <a:lnTo>
                  <a:pt x="1177503" y="77212"/>
                </a:lnTo>
                <a:close/>
              </a:path>
              <a:path w="1967864" h="249554">
                <a:moveTo>
                  <a:pt x="1221962" y="187701"/>
                </a:moveTo>
                <a:lnTo>
                  <a:pt x="1216669" y="198856"/>
                </a:lnTo>
                <a:lnTo>
                  <a:pt x="1208448" y="207830"/>
                </a:lnTo>
                <a:lnTo>
                  <a:pt x="1196864" y="213809"/>
                </a:lnTo>
                <a:lnTo>
                  <a:pt x="1181482" y="215982"/>
                </a:lnTo>
                <a:lnTo>
                  <a:pt x="1245843" y="215982"/>
                </a:lnTo>
                <a:lnTo>
                  <a:pt x="1254485" y="198004"/>
                </a:lnTo>
                <a:lnTo>
                  <a:pt x="1221962" y="187701"/>
                </a:lnTo>
                <a:close/>
              </a:path>
              <a:path w="1967864" h="249554">
                <a:moveTo>
                  <a:pt x="1241139" y="109494"/>
                </a:moveTo>
                <a:lnTo>
                  <a:pt x="1177838" y="109494"/>
                </a:lnTo>
                <a:lnTo>
                  <a:pt x="1195164" y="112440"/>
                </a:lnTo>
                <a:lnTo>
                  <a:pt x="1207450" y="120347"/>
                </a:lnTo>
                <a:lnTo>
                  <a:pt x="1214882" y="131810"/>
                </a:lnTo>
                <a:lnTo>
                  <a:pt x="1217648" y="145430"/>
                </a:lnTo>
                <a:lnTo>
                  <a:pt x="1254022" y="145430"/>
                </a:lnTo>
                <a:lnTo>
                  <a:pt x="1251134" y="126625"/>
                </a:lnTo>
                <a:lnTo>
                  <a:pt x="1241139" y="109494"/>
                </a:lnTo>
                <a:close/>
              </a:path>
              <a:path w="1967864" h="249554">
                <a:moveTo>
                  <a:pt x="967153" y="82206"/>
                </a:moveTo>
                <a:lnTo>
                  <a:pt x="924683" y="82206"/>
                </a:lnTo>
                <a:lnTo>
                  <a:pt x="990378" y="244264"/>
                </a:lnTo>
                <a:lnTo>
                  <a:pt x="1028869" y="244264"/>
                </a:lnTo>
                <a:lnTo>
                  <a:pt x="1046958" y="198004"/>
                </a:lnTo>
                <a:lnTo>
                  <a:pt x="1009948" y="198004"/>
                </a:lnTo>
                <a:lnTo>
                  <a:pt x="967153" y="82206"/>
                </a:lnTo>
                <a:close/>
              </a:path>
              <a:path w="1967864" h="249554">
                <a:moveTo>
                  <a:pt x="1092238" y="82206"/>
                </a:moveTo>
                <a:lnTo>
                  <a:pt x="1051758" y="82206"/>
                </a:lnTo>
                <a:lnTo>
                  <a:pt x="1009948" y="198004"/>
                </a:lnTo>
                <a:lnTo>
                  <a:pt x="1046958" y="198004"/>
                </a:lnTo>
                <a:lnTo>
                  <a:pt x="1092238" y="82206"/>
                </a:lnTo>
                <a:close/>
              </a:path>
              <a:path w="1967864" h="249554">
                <a:moveTo>
                  <a:pt x="878570" y="0"/>
                </a:moveTo>
                <a:lnTo>
                  <a:pt x="868944" y="1987"/>
                </a:lnTo>
                <a:lnTo>
                  <a:pt x="861030" y="7406"/>
                </a:lnTo>
                <a:lnTo>
                  <a:pt x="855665" y="15447"/>
                </a:lnTo>
                <a:lnTo>
                  <a:pt x="853691" y="25297"/>
                </a:lnTo>
                <a:lnTo>
                  <a:pt x="855665" y="35093"/>
                </a:lnTo>
                <a:lnTo>
                  <a:pt x="861030" y="43015"/>
                </a:lnTo>
                <a:lnTo>
                  <a:pt x="868944" y="48316"/>
                </a:lnTo>
                <a:lnTo>
                  <a:pt x="878570" y="50249"/>
                </a:lnTo>
                <a:lnTo>
                  <a:pt x="888384" y="48316"/>
                </a:lnTo>
                <a:lnTo>
                  <a:pt x="896399" y="43015"/>
                </a:lnTo>
                <a:lnTo>
                  <a:pt x="901802" y="35093"/>
                </a:lnTo>
                <a:lnTo>
                  <a:pt x="903783" y="25297"/>
                </a:lnTo>
                <a:lnTo>
                  <a:pt x="901802" y="15447"/>
                </a:lnTo>
                <a:lnTo>
                  <a:pt x="896399" y="7406"/>
                </a:lnTo>
                <a:lnTo>
                  <a:pt x="888384" y="1987"/>
                </a:lnTo>
                <a:lnTo>
                  <a:pt x="878570" y="0"/>
                </a:lnTo>
                <a:close/>
              </a:path>
              <a:path w="1967864" h="249554">
                <a:moveTo>
                  <a:pt x="897815" y="82206"/>
                </a:moveTo>
                <a:lnTo>
                  <a:pt x="859659" y="82206"/>
                </a:lnTo>
                <a:lnTo>
                  <a:pt x="859659" y="244275"/>
                </a:lnTo>
                <a:lnTo>
                  <a:pt x="897815" y="244275"/>
                </a:lnTo>
                <a:lnTo>
                  <a:pt x="897815" y="82206"/>
                </a:lnTo>
                <a:close/>
              </a:path>
              <a:path w="1967864" h="249554">
                <a:moveTo>
                  <a:pt x="785337" y="116478"/>
                </a:moveTo>
                <a:lnTo>
                  <a:pt x="747181" y="116478"/>
                </a:lnTo>
                <a:lnTo>
                  <a:pt x="747181" y="198004"/>
                </a:lnTo>
                <a:lnTo>
                  <a:pt x="750552" y="218320"/>
                </a:lnTo>
                <a:lnTo>
                  <a:pt x="760207" y="233490"/>
                </a:lnTo>
                <a:lnTo>
                  <a:pt x="775461" y="242982"/>
                </a:lnTo>
                <a:lnTo>
                  <a:pt x="795630" y="246264"/>
                </a:lnTo>
                <a:lnTo>
                  <a:pt x="809566" y="246264"/>
                </a:lnTo>
                <a:lnTo>
                  <a:pt x="816854" y="243594"/>
                </a:lnTo>
                <a:lnTo>
                  <a:pt x="819179" y="242599"/>
                </a:lnTo>
                <a:lnTo>
                  <a:pt x="819179" y="211983"/>
                </a:lnTo>
                <a:lnTo>
                  <a:pt x="805912" y="211983"/>
                </a:lnTo>
                <a:lnTo>
                  <a:pt x="796676" y="210823"/>
                </a:lnTo>
                <a:lnTo>
                  <a:pt x="790273" y="207199"/>
                </a:lnTo>
                <a:lnTo>
                  <a:pt x="786545" y="200890"/>
                </a:lnTo>
                <a:lnTo>
                  <a:pt x="785337" y="191680"/>
                </a:lnTo>
                <a:lnTo>
                  <a:pt x="785337" y="116478"/>
                </a:lnTo>
                <a:close/>
              </a:path>
              <a:path w="1967864" h="249554">
                <a:moveTo>
                  <a:pt x="819179" y="210653"/>
                </a:moveTo>
                <a:lnTo>
                  <a:pt x="817524" y="210988"/>
                </a:lnTo>
                <a:lnTo>
                  <a:pt x="811221" y="211983"/>
                </a:lnTo>
                <a:lnTo>
                  <a:pt x="819179" y="211983"/>
                </a:lnTo>
                <a:lnTo>
                  <a:pt x="819179" y="210653"/>
                </a:lnTo>
                <a:close/>
              </a:path>
              <a:path w="1967864" h="249554">
                <a:moveTo>
                  <a:pt x="818854" y="82206"/>
                </a:moveTo>
                <a:lnTo>
                  <a:pt x="717318" y="82206"/>
                </a:lnTo>
                <a:lnTo>
                  <a:pt x="717318" y="116478"/>
                </a:lnTo>
                <a:lnTo>
                  <a:pt x="818854" y="116478"/>
                </a:lnTo>
                <a:lnTo>
                  <a:pt x="818854" y="82206"/>
                </a:lnTo>
                <a:close/>
              </a:path>
              <a:path w="1967864" h="249554">
                <a:moveTo>
                  <a:pt x="785337" y="32616"/>
                </a:moveTo>
                <a:lnTo>
                  <a:pt x="750500" y="32616"/>
                </a:lnTo>
                <a:lnTo>
                  <a:pt x="750500" y="56909"/>
                </a:lnTo>
                <a:lnTo>
                  <a:pt x="749038" y="66900"/>
                </a:lnTo>
                <a:lnTo>
                  <a:pt x="744528" y="74925"/>
                </a:lnTo>
                <a:lnTo>
                  <a:pt x="736784" y="80267"/>
                </a:lnTo>
                <a:lnTo>
                  <a:pt x="725621" y="82206"/>
                </a:lnTo>
                <a:lnTo>
                  <a:pt x="785337" y="82206"/>
                </a:lnTo>
                <a:lnTo>
                  <a:pt x="785337" y="32616"/>
                </a:lnTo>
                <a:close/>
              </a:path>
              <a:path w="1967864" h="249554">
                <a:moveTo>
                  <a:pt x="687392" y="108823"/>
                </a:moveTo>
                <a:lnTo>
                  <a:pt x="626410" y="108823"/>
                </a:lnTo>
                <a:lnTo>
                  <a:pt x="640137" y="110751"/>
                </a:lnTo>
                <a:lnTo>
                  <a:pt x="649634" y="116017"/>
                </a:lnTo>
                <a:lnTo>
                  <a:pt x="655149" y="123843"/>
                </a:lnTo>
                <a:lnTo>
                  <a:pt x="656932" y="133451"/>
                </a:lnTo>
                <a:lnTo>
                  <a:pt x="656932" y="139105"/>
                </a:lnTo>
                <a:lnTo>
                  <a:pt x="654283" y="143765"/>
                </a:lnTo>
                <a:lnTo>
                  <a:pt x="603520" y="151419"/>
                </a:lnTo>
                <a:lnTo>
                  <a:pt x="584282" y="156674"/>
                </a:lnTo>
                <a:lnTo>
                  <a:pt x="568807" y="166518"/>
                </a:lnTo>
                <a:lnTo>
                  <a:pt x="558495" y="181042"/>
                </a:lnTo>
                <a:lnTo>
                  <a:pt x="554747" y="200339"/>
                </a:lnTo>
                <a:lnTo>
                  <a:pt x="558541" y="218792"/>
                </a:lnTo>
                <a:lnTo>
                  <a:pt x="569427" y="234407"/>
                </a:lnTo>
                <a:lnTo>
                  <a:pt x="586658" y="245218"/>
                </a:lnTo>
                <a:lnTo>
                  <a:pt x="609489" y="249259"/>
                </a:lnTo>
                <a:lnTo>
                  <a:pt x="627254" y="246987"/>
                </a:lnTo>
                <a:lnTo>
                  <a:pt x="641346" y="241064"/>
                </a:lnTo>
                <a:lnTo>
                  <a:pt x="651952" y="232831"/>
                </a:lnTo>
                <a:lnTo>
                  <a:pt x="659257" y="223626"/>
                </a:lnTo>
                <a:lnTo>
                  <a:pt x="694894" y="223626"/>
                </a:lnTo>
                <a:lnTo>
                  <a:pt x="694771" y="218977"/>
                </a:lnTo>
                <a:lnTo>
                  <a:pt x="616787" y="218977"/>
                </a:lnTo>
                <a:lnTo>
                  <a:pt x="606670" y="217245"/>
                </a:lnTo>
                <a:lnTo>
                  <a:pt x="599286" y="212610"/>
                </a:lnTo>
                <a:lnTo>
                  <a:pt x="594763" y="205915"/>
                </a:lnTo>
                <a:lnTo>
                  <a:pt x="593228" y="198004"/>
                </a:lnTo>
                <a:lnTo>
                  <a:pt x="594918" y="189238"/>
                </a:lnTo>
                <a:lnTo>
                  <a:pt x="599532" y="182781"/>
                </a:lnTo>
                <a:lnTo>
                  <a:pt x="606387" y="178445"/>
                </a:lnTo>
                <a:lnTo>
                  <a:pt x="614798" y="176046"/>
                </a:lnTo>
                <a:lnTo>
                  <a:pt x="656932" y="169722"/>
                </a:lnTo>
                <a:lnTo>
                  <a:pt x="694753" y="169722"/>
                </a:lnTo>
                <a:lnTo>
                  <a:pt x="694753" y="137775"/>
                </a:lnTo>
                <a:lnTo>
                  <a:pt x="691022" y="114693"/>
                </a:lnTo>
                <a:lnTo>
                  <a:pt x="687392" y="108823"/>
                </a:lnTo>
                <a:close/>
              </a:path>
              <a:path w="1967864" h="249554">
                <a:moveTo>
                  <a:pt x="694894" y="223626"/>
                </a:moveTo>
                <a:lnTo>
                  <a:pt x="659257" y="223626"/>
                </a:lnTo>
                <a:lnTo>
                  <a:pt x="659257" y="236610"/>
                </a:lnTo>
                <a:lnTo>
                  <a:pt x="660587" y="243259"/>
                </a:lnTo>
                <a:lnTo>
                  <a:pt x="660911" y="244264"/>
                </a:lnTo>
                <a:lnTo>
                  <a:pt x="696753" y="244264"/>
                </a:lnTo>
                <a:lnTo>
                  <a:pt x="696299" y="241565"/>
                </a:lnTo>
                <a:lnTo>
                  <a:pt x="695628" y="236151"/>
                </a:lnTo>
                <a:lnTo>
                  <a:pt x="695019" y="228304"/>
                </a:lnTo>
                <a:lnTo>
                  <a:pt x="694894" y="223626"/>
                </a:lnTo>
                <a:close/>
              </a:path>
              <a:path w="1967864" h="249554">
                <a:moveTo>
                  <a:pt x="694753" y="169722"/>
                </a:moveTo>
                <a:lnTo>
                  <a:pt x="656932" y="169722"/>
                </a:lnTo>
                <a:lnTo>
                  <a:pt x="656932" y="177041"/>
                </a:lnTo>
                <a:lnTo>
                  <a:pt x="653693" y="196930"/>
                </a:lnTo>
                <a:lnTo>
                  <a:pt x="644948" y="209864"/>
                </a:lnTo>
                <a:lnTo>
                  <a:pt x="632160" y="216870"/>
                </a:lnTo>
                <a:lnTo>
                  <a:pt x="616787" y="218977"/>
                </a:lnTo>
                <a:lnTo>
                  <a:pt x="694771" y="218977"/>
                </a:lnTo>
                <a:lnTo>
                  <a:pt x="694753" y="169722"/>
                </a:lnTo>
                <a:close/>
              </a:path>
              <a:path w="1967864" h="249554">
                <a:moveTo>
                  <a:pt x="626085" y="77212"/>
                </a:moveTo>
                <a:lnTo>
                  <a:pt x="599077" y="81547"/>
                </a:lnTo>
                <a:lnTo>
                  <a:pt x="578262" y="93183"/>
                </a:lnTo>
                <a:lnTo>
                  <a:pt x="564353" y="110060"/>
                </a:lnTo>
                <a:lnTo>
                  <a:pt x="558066" y="130121"/>
                </a:lnTo>
                <a:lnTo>
                  <a:pt x="593228" y="138100"/>
                </a:lnTo>
                <a:lnTo>
                  <a:pt x="596268" y="126648"/>
                </a:lnTo>
                <a:lnTo>
                  <a:pt x="602853" y="117348"/>
                </a:lnTo>
                <a:lnTo>
                  <a:pt x="612920" y="111105"/>
                </a:lnTo>
                <a:lnTo>
                  <a:pt x="626410" y="108823"/>
                </a:lnTo>
                <a:lnTo>
                  <a:pt x="687392" y="108823"/>
                </a:lnTo>
                <a:lnTo>
                  <a:pt x="679082" y="95388"/>
                </a:lnTo>
                <a:lnTo>
                  <a:pt x="657810" y="82135"/>
                </a:lnTo>
                <a:lnTo>
                  <a:pt x="626085" y="77212"/>
                </a:lnTo>
                <a:close/>
              </a:path>
              <a:path w="1967864" h="249554">
                <a:moveTo>
                  <a:pt x="448907" y="77212"/>
                </a:moveTo>
                <a:lnTo>
                  <a:pt x="419407" y="83315"/>
                </a:lnTo>
                <a:lnTo>
                  <a:pt x="394292" y="100587"/>
                </a:lnTo>
                <a:lnTo>
                  <a:pt x="376829" y="127469"/>
                </a:lnTo>
                <a:lnTo>
                  <a:pt x="370281" y="162403"/>
                </a:lnTo>
                <a:lnTo>
                  <a:pt x="377029" y="199139"/>
                </a:lnTo>
                <a:lnTo>
                  <a:pt x="395159" y="226422"/>
                </a:lnTo>
                <a:lnTo>
                  <a:pt x="421501" y="243409"/>
                </a:lnTo>
                <a:lnTo>
                  <a:pt x="452886" y="249259"/>
                </a:lnTo>
                <a:lnTo>
                  <a:pt x="479459" y="245229"/>
                </a:lnTo>
                <a:lnTo>
                  <a:pt x="500712" y="234241"/>
                </a:lnTo>
                <a:lnTo>
                  <a:pt x="516302" y="217948"/>
                </a:lnTo>
                <a:lnTo>
                  <a:pt x="517247" y="215982"/>
                </a:lnTo>
                <a:lnTo>
                  <a:pt x="452886" y="215982"/>
                </a:lnTo>
                <a:lnTo>
                  <a:pt x="436056" y="212841"/>
                </a:lnTo>
                <a:lnTo>
                  <a:pt x="422241" y="204082"/>
                </a:lnTo>
                <a:lnTo>
                  <a:pt x="412717" y="190706"/>
                </a:lnTo>
                <a:lnTo>
                  <a:pt x="408762" y="173711"/>
                </a:lnTo>
                <a:lnTo>
                  <a:pt x="526874" y="173711"/>
                </a:lnTo>
                <a:lnTo>
                  <a:pt x="527209" y="173052"/>
                </a:lnTo>
                <a:lnTo>
                  <a:pt x="527879" y="167733"/>
                </a:lnTo>
                <a:lnTo>
                  <a:pt x="527879" y="161398"/>
                </a:lnTo>
                <a:lnTo>
                  <a:pt x="525426" y="145430"/>
                </a:lnTo>
                <a:lnTo>
                  <a:pt x="409757" y="145430"/>
                </a:lnTo>
                <a:lnTo>
                  <a:pt x="413080" y="132513"/>
                </a:lnTo>
                <a:lnTo>
                  <a:pt x="420912" y="120971"/>
                </a:lnTo>
                <a:lnTo>
                  <a:pt x="433038" y="112675"/>
                </a:lnTo>
                <a:lnTo>
                  <a:pt x="449242" y="109494"/>
                </a:lnTo>
                <a:lnTo>
                  <a:pt x="512543" y="109494"/>
                </a:lnTo>
                <a:lnTo>
                  <a:pt x="507056" y="100088"/>
                </a:lnTo>
                <a:lnTo>
                  <a:pt x="482243" y="83160"/>
                </a:lnTo>
                <a:lnTo>
                  <a:pt x="448907" y="77212"/>
                </a:lnTo>
                <a:close/>
              </a:path>
              <a:path w="1967864" h="249554">
                <a:moveTo>
                  <a:pt x="493367" y="187701"/>
                </a:moveTo>
                <a:lnTo>
                  <a:pt x="488069" y="198856"/>
                </a:lnTo>
                <a:lnTo>
                  <a:pt x="479849" y="207830"/>
                </a:lnTo>
                <a:lnTo>
                  <a:pt x="468267" y="213809"/>
                </a:lnTo>
                <a:lnTo>
                  <a:pt x="452886" y="215982"/>
                </a:lnTo>
                <a:lnTo>
                  <a:pt x="517247" y="215982"/>
                </a:lnTo>
                <a:lnTo>
                  <a:pt x="525889" y="198004"/>
                </a:lnTo>
                <a:lnTo>
                  <a:pt x="493367" y="187701"/>
                </a:lnTo>
                <a:close/>
              </a:path>
              <a:path w="1967864" h="249554">
                <a:moveTo>
                  <a:pt x="512543" y="109494"/>
                </a:moveTo>
                <a:lnTo>
                  <a:pt x="449242" y="109494"/>
                </a:lnTo>
                <a:lnTo>
                  <a:pt x="466568" y="112440"/>
                </a:lnTo>
                <a:lnTo>
                  <a:pt x="478854" y="120347"/>
                </a:lnTo>
                <a:lnTo>
                  <a:pt x="486287" y="131810"/>
                </a:lnTo>
                <a:lnTo>
                  <a:pt x="489053" y="145430"/>
                </a:lnTo>
                <a:lnTo>
                  <a:pt x="525426" y="145430"/>
                </a:lnTo>
                <a:lnTo>
                  <a:pt x="522538" y="126625"/>
                </a:lnTo>
                <a:lnTo>
                  <a:pt x="512543" y="109494"/>
                </a:lnTo>
                <a:close/>
              </a:path>
              <a:path w="1967864" h="249554">
                <a:moveTo>
                  <a:pt x="294629" y="82206"/>
                </a:moveTo>
                <a:lnTo>
                  <a:pt x="257133" y="82206"/>
                </a:lnTo>
                <a:lnTo>
                  <a:pt x="257133" y="244264"/>
                </a:lnTo>
                <a:lnTo>
                  <a:pt x="295624" y="244264"/>
                </a:lnTo>
                <a:lnTo>
                  <a:pt x="295624" y="167062"/>
                </a:lnTo>
                <a:lnTo>
                  <a:pt x="298216" y="146847"/>
                </a:lnTo>
                <a:lnTo>
                  <a:pt x="306158" y="131908"/>
                </a:lnTo>
                <a:lnTo>
                  <a:pt x="319699" y="122648"/>
                </a:lnTo>
                <a:lnTo>
                  <a:pt x="339089" y="119472"/>
                </a:lnTo>
                <a:lnTo>
                  <a:pt x="351696" y="119472"/>
                </a:lnTo>
                <a:lnTo>
                  <a:pt x="351696" y="108153"/>
                </a:lnTo>
                <a:lnTo>
                  <a:pt x="294629" y="108153"/>
                </a:lnTo>
                <a:lnTo>
                  <a:pt x="294629" y="82206"/>
                </a:lnTo>
                <a:close/>
              </a:path>
              <a:path w="1967864" h="249554">
                <a:moveTo>
                  <a:pt x="351696" y="119472"/>
                </a:moveTo>
                <a:lnTo>
                  <a:pt x="343068" y="119472"/>
                </a:lnTo>
                <a:lnTo>
                  <a:pt x="347382" y="119797"/>
                </a:lnTo>
                <a:lnTo>
                  <a:pt x="351696" y="120467"/>
                </a:lnTo>
                <a:lnTo>
                  <a:pt x="351696" y="119472"/>
                </a:lnTo>
                <a:close/>
              </a:path>
              <a:path w="1967864" h="249554">
                <a:moveTo>
                  <a:pt x="346052" y="80206"/>
                </a:moveTo>
                <a:lnTo>
                  <a:pt x="341403" y="80206"/>
                </a:lnTo>
                <a:lnTo>
                  <a:pt x="326214" y="82094"/>
                </a:lnTo>
                <a:lnTo>
                  <a:pt x="312919" y="87568"/>
                </a:lnTo>
                <a:lnTo>
                  <a:pt x="302173" y="96348"/>
                </a:lnTo>
                <a:lnTo>
                  <a:pt x="294629" y="108153"/>
                </a:lnTo>
                <a:lnTo>
                  <a:pt x="351696" y="108153"/>
                </a:lnTo>
                <a:lnTo>
                  <a:pt x="351696" y="81201"/>
                </a:lnTo>
                <a:lnTo>
                  <a:pt x="350041" y="80877"/>
                </a:lnTo>
                <a:lnTo>
                  <a:pt x="346052" y="80206"/>
                </a:lnTo>
                <a:close/>
              </a:path>
              <a:path w="1967864" h="249554">
                <a:moveTo>
                  <a:pt x="118446" y="3329"/>
                </a:moveTo>
                <a:lnTo>
                  <a:pt x="74181" y="11758"/>
                </a:lnTo>
                <a:lnTo>
                  <a:pt x="36327" y="36068"/>
                </a:lnTo>
                <a:lnTo>
                  <a:pt x="9921" y="74790"/>
                </a:lnTo>
                <a:lnTo>
                  <a:pt x="0" y="126456"/>
                </a:lnTo>
                <a:lnTo>
                  <a:pt x="9646" y="178077"/>
                </a:lnTo>
                <a:lnTo>
                  <a:pt x="35623" y="216687"/>
                </a:lnTo>
                <a:lnTo>
                  <a:pt x="73483" y="240882"/>
                </a:lnTo>
                <a:lnTo>
                  <a:pt x="118781" y="249259"/>
                </a:lnTo>
                <a:lnTo>
                  <a:pt x="159262" y="242655"/>
                </a:lnTo>
                <a:lnTo>
                  <a:pt x="190568" y="225131"/>
                </a:lnTo>
                <a:lnTo>
                  <a:pt x="203030" y="210988"/>
                </a:lnTo>
                <a:lnTo>
                  <a:pt x="118781" y="210988"/>
                </a:lnTo>
                <a:lnTo>
                  <a:pt x="89663" y="205549"/>
                </a:lnTo>
                <a:lnTo>
                  <a:pt x="64744" y="189439"/>
                </a:lnTo>
                <a:lnTo>
                  <a:pt x="47352" y="162971"/>
                </a:lnTo>
                <a:lnTo>
                  <a:pt x="40815" y="126456"/>
                </a:lnTo>
                <a:lnTo>
                  <a:pt x="47485" y="88949"/>
                </a:lnTo>
                <a:lnTo>
                  <a:pt x="65071" y="62236"/>
                </a:lnTo>
                <a:lnTo>
                  <a:pt x="89937" y="46254"/>
                </a:lnTo>
                <a:lnTo>
                  <a:pt x="118446" y="40941"/>
                </a:lnTo>
                <a:lnTo>
                  <a:pt x="203083" y="40941"/>
                </a:lnTo>
                <a:lnTo>
                  <a:pt x="189782" y="26126"/>
                </a:lnTo>
                <a:lnTo>
                  <a:pt x="158687" y="9486"/>
                </a:lnTo>
                <a:lnTo>
                  <a:pt x="118446" y="3329"/>
                </a:lnTo>
                <a:close/>
              </a:path>
              <a:path w="1967864" h="249554">
                <a:moveTo>
                  <a:pt x="188790" y="159073"/>
                </a:moveTo>
                <a:lnTo>
                  <a:pt x="180042" y="178418"/>
                </a:lnTo>
                <a:lnTo>
                  <a:pt x="165604" y="195016"/>
                </a:lnTo>
                <a:lnTo>
                  <a:pt x="145258" y="206621"/>
                </a:lnTo>
                <a:lnTo>
                  <a:pt x="118781" y="210988"/>
                </a:lnTo>
                <a:lnTo>
                  <a:pt x="203030" y="210988"/>
                </a:lnTo>
                <a:lnTo>
                  <a:pt x="212605" y="200120"/>
                </a:lnTo>
                <a:lnTo>
                  <a:pt x="225281" y="171052"/>
                </a:lnTo>
                <a:lnTo>
                  <a:pt x="188790" y="159073"/>
                </a:lnTo>
                <a:close/>
              </a:path>
              <a:path w="1967864" h="249554">
                <a:moveTo>
                  <a:pt x="203083" y="40941"/>
                </a:moveTo>
                <a:lnTo>
                  <a:pt x="118446" y="40941"/>
                </a:lnTo>
                <a:lnTo>
                  <a:pt x="144804" y="44976"/>
                </a:lnTo>
                <a:lnTo>
                  <a:pt x="164815" y="55999"/>
                </a:lnTo>
                <a:lnTo>
                  <a:pt x="178730" y="72388"/>
                </a:lnTo>
                <a:lnTo>
                  <a:pt x="186800" y="92520"/>
                </a:lnTo>
                <a:lnTo>
                  <a:pt x="224286" y="79871"/>
                </a:lnTo>
                <a:lnTo>
                  <a:pt x="211668" y="50503"/>
                </a:lnTo>
                <a:lnTo>
                  <a:pt x="203083" y="40941"/>
                </a:lnTo>
                <a:close/>
              </a:path>
            </a:pathLst>
          </a:custGeom>
          <a:solidFill>
            <a:srgbClr val="FAF6EC"/>
          </a:solidFill>
        </p:spPr>
        <p:txBody>
          <a:bodyPr wrap="square" lIns="0" tIns="0" rIns="0" bIns="0" rtlCol="0"/>
          <a:lstStyle/>
          <a:p>
            <a:endParaRPr sz="1092" dirty="0"/>
          </a:p>
        </p:txBody>
      </p:sp>
      <p:sp>
        <p:nvSpPr>
          <p:cNvPr id="17" name="object 17"/>
          <p:cNvSpPr/>
          <p:nvPr/>
        </p:nvSpPr>
        <p:spPr>
          <a:xfrm>
            <a:off x="1171108" y="5766515"/>
            <a:ext cx="883338" cy="345018"/>
          </a:xfrm>
          <a:custGeom>
            <a:avLst/>
            <a:gdLst/>
            <a:ahLst/>
            <a:cxnLst/>
            <a:rect l="l" t="t" r="r" b="b"/>
            <a:pathLst>
              <a:path w="1456689" h="568959">
                <a:moveTo>
                  <a:pt x="104851" y="324459"/>
                </a:moveTo>
                <a:lnTo>
                  <a:pt x="102196" y="323126"/>
                </a:lnTo>
                <a:lnTo>
                  <a:pt x="94234" y="321119"/>
                </a:lnTo>
                <a:lnTo>
                  <a:pt x="84620" y="321119"/>
                </a:lnTo>
                <a:lnTo>
                  <a:pt x="61798" y="325120"/>
                </a:lnTo>
                <a:lnTo>
                  <a:pt x="43967" y="336638"/>
                </a:lnTo>
                <a:lnTo>
                  <a:pt x="32359" y="354965"/>
                </a:lnTo>
                <a:lnTo>
                  <a:pt x="28206" y="379361"/>
                </a:lnTo>
                <a:lnTo>
                  <a:pt x="28206" y="401650"/>
                </a:lnTo>
                <a:lnTo>
                  <a:pt x="0" y="401650"/>
                </a:lnTo>
                <a:lnTo>
                  <a:pt x="0" y="435267"/>
                </a:lnTo>
                <a:lnTo>
                  <a:pt x="28206" y="435267"/>
                </a:lnTo>
                <a:lnTo>
                  <a:pt x="28206" y="563727"/>
                </a:lnTo>
                <a:lnTo>
                  <a:pt x="67030" y="563727"/>
                </a:lnTo>
                <a:lnTo>
                  <a:pt x="67030" y="435267"/>
                </a:lnTo>
                <a:lnTo>
                  <a:pt x="104521" y="435267"/>
                </a:lnTo>
                <a:lnTo>
                  <a:pt x="104521" y="401650"/>
                </a:lnTo>
                <a:lnTo>
                  <a:pt x="67030" y="401650"/>
                </a:lnTo>
                <a:lnTo>
                  <a:pt x="67030" y="380365"/>
                </a:lnTo>
                <a:lnTo>
                  <a:pt x="69316" y="368096"/>
                </a:lnTo>
                <a:lnTo>
                  <a:pt x="75120" y="360565"/>
                </a:lnTo>
                <a:lnTo>
                  <a:pt x="82854" y="356781"/>
                </a:lnTo>
                <a:lnTo>
                  <a:pt x="90919" y="355739"/>
                </a:lnTo>
                <a:lnTo>
                  <a:pt x="98221" y="355739"/>
                </a:lnTo>
                <a:lnTo>
                  <a:pt x="102527" y="356730"/>
                </a:lnTo>
                <a:lnTo>
                  <a:pt x="104851" y="357403"/>
                </a:lnTo>
                <a:lnTo>
                  <a:pt x="104851" y="355739"/>
                </a:lnTo>
                <a:lnTo>
                  <a:pt x="104851" y="324459"/>
                </a:lnTo>
                <a:close/>
              </a:path>
              <a:path w="1456689" h="568959">
                <a:moveTo>
                  <a:pt x="177787" y="8318"/>
                </a:moveTo>
                <a:lnTo>
                  <a:pt x="137972" y="8318"/>
                </a:lnTo>
                <a:lnTo>
                  <a:pt x="137972" y="159727"/>
                </a:lnTo>
                <a:lnTo>
                  <a:pt x="134708" y="181825"/>
                </a:lnTo>
                <a:lnTo>
                  <a:pt x="125247" y="197993"/>
                </a:lnTo>
                <a:lnTo>
                  <a:pt x="110121" y="207924"/>
                </a:lnTo>
                <a:lnTo>
                  <a:pt x="89865" y="211302"/>
                </a:lnTo>
                <a:lnTo>
                  <a:pt x="69748" y="207924"/>
                </a:lnTo>
                <a:lnTo>
                  <a:pt x="54610" y="197993"/>
                </a:lnTo>
                <a:lnTo>
                  <a:pt x="45072" y="181825"/>
                </a:lnTo>
                <a:lnTo>
                  <a:pt x="41757" y="159727"/>
                </a:lnTo>
                <a:lnTo>
                  <a:pt x="41757" y="8318"/>
                </a:lnTo>
                <a:lnTo>
                  <a:pt x="2273" y="8318"/>
                </a:lnTo>
                <a:lnTo>
                  <a:pt x="2273" y="162064"/>
                </a:lnTo>
                <a:lnTo>
                  <a:pt x="9055" y="199694"/>
                </a:lnTo>
                <a:lnTo>
                  <a:pt x="27660" y="226999"/>
                </a:lnTo>
                <a:lnTo>
                  <a:pt x="55460" y="243624"/>
                </a:lnTo>
                <a:lnTo>
                  <a:pt x="89865" y="249237"/>
                </a:lnTo>
                <a:lnTo>
                  <a:pt x="124460" y="243624"/>
                </a:lnTo>
                <a:lnTo>
                  <a:pt x="152361" y="226999"/>
                </a:lnTo>
                <a:lnTo>
                  <a:pt x="163068" y="211302"/>
                </a:lnTo>
                <a:lnTo>
                  <a:pt x="171005" y="199694"/>
                </a:lnTo>
                <a:lnTo>
                  <a:pt x="177787" y="162064"/>
                </a:lnTo>
                <a:lnTo>
                  <a:pt x="177787" y="8318"/>
                </a:lnTo>
                <a:close/>
              </a:path>
              <a:path w="1456689" h="568959">
                <a:moveTo>
                  <a:pt x="287337" y="482536"/>
                </a:moveTo>
                <a:lnTo>
                  <a:pt x="281025" y="448195"/>
                </a:lnTo>
                <a:lnTo>
                  <a:pt x="270357" y="431609"/>
                </a:lnTo>
                <a:lnTo>
                  <a:pt x="263525" y="421005"/>
                </a:lnTo>
                <a:lnTo>
                  <a:pt x="248513" y="410908"/>
                </a:lnTo>
                <a:lnTo>
                  <a:pt x="248513" y="482536"/>
                </a:lnTo>
                <a:lnTo>
                  <a:pt x="244830" y="504913"/>
                </a:lnTo>
                <a:lnTo>
                  <a:pt x="234911" y="521042"/>
                </a:lnTo>
                <a:lnTo>
                  <a:pt x="220510" y="530821"/>
                </a:lnTo>
                <a:lnTo>
                  <a:pt x="203390" y="534111"/>
                </a:lnTo>
                <a:lnTo>
                  <a:pt x="186397" y="530783"/>
                </a:lnTo>
                <a:lnTo>
                  <a:pt x="171996" y="520928"/>
                </a:lnTo>
                <a:lnTo>
                  <a:pt x="162001" y="504761"/>
                </a:lnTo>
                <a:lnTo>
                  <a:pt x="158267" y="482536"/>
                </a:lnTo>
                <a:lnTo>
                  <a:pt x="162001" y="460400"/>
                </a:lnTo>
                <a:lnTo>
                  <a:pt x="171996" y="444461"/>
                </a:lnTo>
                <a:lnTo>
                  <a:pt x="186397" y="434848"/>
                </a:lnTo>
                <a:lnTo>
                  <a:pt x="203390" y="431609"/>
                </a:lnTo>
                <a:lnTo>
                  <a:pt x="220510" y="434848"/>
                </a:lnTo>
                <a:lnTo>
                  <a:pt x="234911" y="444461"/>
                </a:lnTo>
                <a:lnTo>
                  <a:pt x="244830" y="460400"/>
                </a:lnTo>
                <a:lnTo>
                  <a:pt x="248513" y="482536"/>
                </a:lnTo>
                <a:lnTo>
                  <a:pt x="248513" y="410908"/>
                </a:lnTo>
                <a:lnTo>
                  <a:pt x="236943" y="403110"/>
                </a:lnTo>
                <a:lnTo>
                  <a:pt x="203390" y="396671"/>
                </a:lnTo>
                <a:lnTo>
                  <a:pt x="170027" y="403110"/>
                </a:lnTo>
                <a:lnTo>
                  <a:pt x="143535" y="421005"/>
                </a:lnTo>
                <a:lnTo>
                  <a:pt x="126072" y="448195"/>
                </a:lnTo>
                <a:lnTo>
                  <a:pt x="119773" y="482536"/>
                </a:lnTo>
                <a:lnTo>
                  <a:pt x="126072" y="517055"/>
                </a:lnTo>
                <a:lnTo>
                  <a:pt x="143535" y="544347"/>
                </a:lnTo>
                <a:lnTo>
                  <a:pt x="170027" y="562267"/>
                </a:lnTo>
                <a:lnTo>
                  <a:pt x="203390" y="568718"/>
                </a:lnTo>
                <a:lnTo>
                  <a:pt x="236943" y="562267"/>
                </a:lnTo>
                <a:lnTo>
                  <a:pt x="263525" y="544347"/>
                </a:lnTo>
                <a:lnTo>
                  <a:pt x="270090" y="534111"/>
                </a:lnTo>
                <a:lnTo>
                  <a:pt x="281025" y="517055"/>
                </a:lnTo>
                <a:lnTo>
                  <a:pt x="287337" y="482536"/>
                </a:lnTo>
                <a:close/>
              </a:path>
              <a:path w="1456689" h="568959">
                <a:moveTo>
                  <a:pt x="354304" y="141757"/>
                </a:moveTo>
                <a:lnTo>
                  <a:pt x="350735" y="116700"/>
                </a:lnTo>
                <a:lnTo>
                  <a:pt x="348488" y="112471"/>
                </a:lnTo>
                <a:lnTo>
                  <a:pt x="343903" y="103822"/>
                </a:lnTo>
                <a:lnTo>
                  <a:pt x="339915" y="96291"/>
                </a:lnTo>
                <a:lnTo>
                  <a:pt x="321691" y="82562"/>
                </a:lnTo>
                <a:lnTo>
                  <a:pt x="295910" y="77533"/>
                </a:lnTo>
                <a:lnTo>
                  <a:pt x="282371" y="79019"/>
                </a:lnTo>
                <a:lnTo>
                  <a:pt x="269278" y="83693"/>
                </a:lnTo>
                <a:lnTo>
                  <a:pt x="257556" y="91846"/>
                </a:lnTo>
                <a:lnTo>
                  <a:pt x="248132" y="103822"/>
                </a:lnTo>
                <a:lnTo>
                  <a:pt x="248132" y="82194"/>
                </a:lnTo>
                <a:lnTo>
                  <a:pt x="210642" y="82194"/>
                </a:lnTo>
                <a:lnTo>
                  <a:pt x="210642" y="244259"/>
                </a:lnTo>
                <a:lnTo>
                  <a:pt x="249135" y="244259"/>
                </a:lnTo>
                <a:lnTo>
                  <a:pt x="249135" y="150749"/>
                </a:lnTo>
                <a:lnTo>
                  <a:pt x="251294" y="135775"/>
                </a:lnTo>
                <a:lnTo>
                  <a:pt x="257670" y="123621"/>
                </a:lnTo>
                <a:lnTo>
                  <a:pt x="268173" y="115455"/>
                </a:lnTo>
                <a:lnTo>
                  <a:pt x="282638" y="112471"/>
                </a:lnTo>
                <a:lnTo>
                  <a:pt x="298043" y="115277"/>
                </a:lnTo>
                <a:lnTo>
                  <a:pt x="308305" y="122961"/>
                </a:lnTo>
                <a:lnTo>
                  <a:pt x="314032" y="134378"/>
                </a:lnTo>
                <a:lnTo>
                  <a:pt x="315810" y="148424"/>
                </a:lnTo>
                <a:lnTo>
                  <a:pt x="315810" y="244259"/>
                </a:lnTo>
                <a:lnTo>
                  <a:pt x="354304" y="244259"/>
                </a:lnTo>
                <a:lnTo>
                  <a:pt x="354304" y="141757"/>
                </a:lnTo>
                <a:close/>
              </a:path>
              <a:path w="1456689" h="568959">
                <a:moveTo>
                  <a:pt x="411086" y="400659"/>
                </a:moveTo>
                <a:lnTo>
                  <a:pt x="409422" y="400329"/>
                </a:lnTo>
                <a:lnTo>
                  <a:pt x="405447" y="399669"/>
                </a:lnTo>
                <a:lnTo>
                  <a:pt x="400812" y="399669"/>
                </a:lnTo>
                <a:lnTo>
                  <a:pt x="385610" y="401548"/>
                </a:lnTo>
                <a:lnTo>
                  <a:pt x="372313" y="407022"/>
                </a:lnTo>
                <a:lnTo>
                  <a:pt x="361556" y="415810"/>
                </a:lnTo>
                <a:lnTo>
                  <a:pt x="354025" y="427621"/>
                </a:lnTo>
                <a:lnTo>
                  <a:pt x="354025" y="401650"/>
                </a:lnTo>
                <a:lnTo>
                  <a:pt x="316522" y="401650"/>
                </a:lnTo>
                <a:lnTo>
                  <a:pt x="316522" y="563727"/>
                </a:lnTo>
                <a:lnTo>
                  <a:pt x="355015" y="563727"/>
                </a:lnTo>
                <a:lnTo>
                  <a:pt x="355015" y="486524"/>
                </a:lnTo>
                <a:lnTo>
                  <a:pt x="357606" y="466305"/>
                </a:lnTo>
                <a:lnTo>
                  <a:pt x="365556" y="451370"/>
                </a:lnTo>
                <a:lnTo>
                  <a:pt x="379095" y="442112"/>
                </a:lnTo>
                <a:lnTo>
                  <a:pt x="398475" y="438937"/>
                </a:lnTo>
                <a:lnTo>
                  <a:pt x="402463" y="438937"/>
                </a:lnTo>
                <a:lnTo>
                  <a:pt x="406768" y="439267"/>
                </a:lnTo>
                <a:lnTo>
                  <a:pt x="411086" y="439928"/>
                </a:lnTo>
                <a:lnTo>
                  <a:pt x="411086" y="438937"/>
                </a:lnTo>
                <a:lnTo>
                  <a:pt x="411086" y="427621"/>
                </a:lnTo>
                <a:lnTo>
                  <a:pt x="411086" y="400659"/>
                </a:lnTo>
                <a:close/>
              </a:path>
              <a:path w="1456689" h="568959">
                <a:moveTo>
                  <a:pt x="427951" y="82194"/>
                </a:moveTo>
                <a:lnTo>
                  <a:pt x="389801" y="82194"/>
                </a:lnTo>
                <a:lnTo>
                  <a:pt x="389801" y="244259"/>
                </a:lnTo>
                <a:lnTo>
                  <a:pt x="427951" y="244259"/>
                </a:lnTo>
                <a:lnTo>
                  <a:pt x="427951" y="82194"/>
                </a:lnTo>
                <a:close/>
              </a:path>
              <a:path w="1456689" h="568959">
                <a:moveTo>
                  <a:pt x="433933" y="25285"/>
                </a:moveTo>
                <a:lnTo>
                  <a:pt x="431952" y="15443"/>
                </a:lnTo>
                <a:lnTo>
                  <a:pt x="426554" y="7404"/>
                </a:lnTo>
                <a:lnTo>
                  <a:pt x="418541" y="1981"/>
                </a:lnTo>
                <a:lnTo>
                  <a:pt x="408724" y="0"/>
                </a:lnTo>
                <a:lnTo>
                  <a:pt x="399084" y="1981"/>
                </a:lnTo>
                <a:lnTo>
                  <a:pt x="391172" y="7404"/>
                </a:lnTo>
                <a:lnTo>
                  <a:pt x="385800" y="15443"/>
                </a:lnTo>
                <a:lnTo>
                  <a:pt x="383832" y="25285"/>
                </a:lnTo>
                <a:lnTo>
                  <a:pt x="385800" y="35077"/>
                </a:lnTo>
                <a:lnTo>
                  <a:pt x="391172" y="43002"/>
                </a:lnTo>
                <a:lnTo>
                  <a:pt x="399084" y="48310"/>
                </a:lnTo>
                <a:lnTo>
                  <a:pt x="408724" y="50241"/>
                </a:lnTo>
                <a:lnTo>
                  <a:pt x="418541" y="48310"/>
                </a:lnTo>
                <a:lnTo>
                  <a:pt x="426554" y="43002"/>
                </a:lnTo>
                <a:lnTo>
                  <a:pt x="431952" y="35077"/>
                </a:lnTo>
                <a:lnTo>
                  <a:pt x="433933" y="25285"/>
                </a:lnTo>
                <a:close/>
              </a:path>
              <a:path w="1456689" h="568959">
                <a:moveTo>
                  <a:pt x="590905" y="530110"/>
                </a:moveTo>
                <a:lnTo>
                  <a:pt x="589254" y="530440"/>
                </a:lnTo>
                <a:lnTo>
                  <a:pt x="582942" y="531444"/>
                </a:lnTo>
                <a:lnTo>
                  <a:pt x="577634" y="531444"/>
                </a:lnTo>
                <a:lnTo>
                  <a:pt x="568401" y="530288"/>
                </a:lnTo>
                <a:lnTo>
                  <a:pt x="562000" y="526656"/>
                </a:lnTo>
                <a:lnTo>
                  <a:pt x="558266" y="520357"/>
                </a:lnTo>
                <a:lnTo>
                  <a:pt x="557060" y="511149"/>
                </a:lnTo>
                <a:lnTo>
                  <a:pt x="557060" y="435940"/>
                </a:lnTo>
                <a:lnTo>
                  <a:pt x="590575" y="435940"/>
                </a:lnTo>
                <a:lnTo>
                  <a:pt x="590575" y="401650"/>
                </a:lnTo>
                <a:lnTo>
                  <a:pt x="557060" y="401650"/>
                </a:lnTo>
                <a:lnTo>
                  <a:pt x="557060" y="352069"/>
                </a:lnTo>
                <a:lnTo>
                  <a:pt x="522224" y="352069"/>
                </a:lnTo>
                <a:lnTo>
                  <a:pt x="522224" y="376364"/>
                </a:lnTo>
                <a:lnTo>
                  <a:pt x="520763" y="386359"/>
                </a:lnTo>
                <a:lnTo>
                  <a:pt x="516255" y="394373"/>
                </a:lnTo>
                <a:lnTo>
                  <a:pt x="508508" y="399719"/>
                </a:lnTo>
                <a:lnTo>
                  <a:pt x="497332" y="401650"/>
                </a:lnTo>
                <a:lnTo>
                  <a:pt x="489051" y="401650"/>
                </a:lnTo>
                <a:lnTo>
                  <a:pt x="489051" y="435940"/>
                </a:lnTo>
                <a:lnTo>
                  <a:pt x="518922" y="435940"/>
                </a:lnTo>
                <a:lnTo>
                  <a:pt x="518922" y="517474"/>
                </a:lnTo>
                <a:lnTo>
                  <a:pt x="522287" y="537781"/>
                </a:lnTo>
                <a:lnTo>
                  <a:pt x="531939" y="552958"/>
                </a:lnTo>
                <a:lnTo>
                  <a:pt x="547179" y="562444"/>
                </a:lnTo>
                <a:lnTo>
                  <a:pt x="567347" y="565721"/>
                </a:lnTo>
                <a:lnTo>
                  <a:pt x="581279" y="565721"/>
                </a:lnTo>
                <a:lnTo>
                  <a:pt x="588594" y="563054"/>
                </a:lnTo>
                <a:lnTo>
                  <a:pt x="590905" y="562063"/>
                </a:lnTo>
                <a:lnTo>
                  <a:pt x="590905" y="531444"/>
                </a:lnTo>
                <a:lnTo>
                  <a:pt x="590905" y="530110"/>
                </a:lnTo>
                <a:close/>
              </a:path>
              <a:path w="1456689" h="568959">
                <a:moveTo>
                  <a:pt x="619734" y="82194"/>
                </a:moveTo>
                <a:lnTo>
                  <a:pt x="579247" y="82194"/>
                </a:lnTo>
                <a:lnTo>
                  <a:pt x="537451" y="197993"/>
                </a:lnTo>
                <a:lnTo>
                  <a:pt x="494639" y="82194"/>
                </a:lnTo>
                <a:lnTo>
                  <a:pt x="452170" y="82194"/>
                </a:lnTo>
                <a:lnTo>
                  <a:pt x="517867" y="244259"/>
                </a:lnTo>
                <a:lnTo>
                  <a:pt x="556361" y="244259"/>
                </a:lnTo>
                <a:lnTo>
                  <a:pt x="574446" y="197993"/>
                </a:lnTo>
                <a:lnTo>
                  <a:pt x="619734" y="82194"/>
                </a:lnTo>
                <a:close/>
              </a:path>
              <a:path w="1456689" h="568959">
                <a:moveTo>
                  <a:pt x="767092" y="461225"/>
                </a:moveTo>
                <a:lnTo>
                  <a:pt x="763460" y="436168"/>
                </a:lnTo>
                <a:lnTo>
                  <a:pt x="761187" y="431952"/>
                </a:lnTo>
                <a:lnTo>
                  <a:pt x="753313" y="417296"/>
                </a:lnTo>
                <a:lnTo>
                  <a:pt x="752487" y="415759"/>
                </a:lnTo>
                <a:lnTo>
                  <a:pt x="734060" y="402031"/>
                </a:lnTo>
                <a:lnTo>
                  <a:pt x="708037" y="397002"/>
                </a:lnTo>
                <a:lnTo>
                  <a:pt x="695223" y="398157"/>
                </a:lnTo>
                <a:lnTo>
                  <a:pt x="682726" y="401789"/>
                </a:lnTo>
                <a:lnTo>
                  <a:pt x="671360" y="408089"/>
                </a:lnTo>
                <a:lnTo>
                  <a:pt x="661911" y="417296"/>
                </a:lnTo>
                <a:lnTo>
                  <a:pt x="661911" y="322783"/>
                </a:lnTo>
                <a:lnTo>
                  <a:pt x="623417" y="322783"/>
                </a:lnTo>
                <a:lnTo>
                  <a:pt x="623417" y="563727"/>
                </a:lnTo>
                <a:lnTo>
                  <a:pt x="661911" y="563727"/>
                </a:lnTo>
                <a:lnTo>
                  <a:pt x="662025" y="467880"/>
                </a:lnTo>
                <a:lnTo>
                  <a:pt x="664438" y="454126"/>
                </a:lnTo>
                <a:lnTo>
                  <a:pt x="670953" y="442506"/>
                </a:lnTo>
                <a:lnTo>
                  <a:pt x="681329" y="434759"/>
                </a:lnTo>
                <a:lnTo>
                  <a:pt x="695426" y="431952"/>
                </a:lnTo>
                <a:lnTo>
                  <a:pt x="710844" y="434759"/>
                </a:lnTo>
                <a:lnTo>
                  <a:pt x="721093" y="442429"/>
                </a:lnTo>
                <a:lnTo>
                  <a:pt x="726821" y="453847"/>
                </a:lnTo>
                <a:lnTo>
                  <a:pt x="728599" y="467880"/>
                </a:lnTo>
                <a:lnTo>
                  <a:pt x="728599" y="563727"/>
                </a:lnTo>
                <a:lnTo>
                  <a:pt x="767092" y="563727"/>
                </a:lnTo>
                <a:lnTo>
                  <a:pt x="767092" y="461225"/>
                </a:lnTo>
                <a:close/>
              </a:path>
              <a:path w="1456689" h="568959">
                <a:moveTo>
                  <a:pt x="783310" y="161391"/>
                </a:moveTo>
                <a:lnTo>
                  <a:pt x="767969" y="109474"/>
                </a:lnTo>
                <a:lnTo>
                  <a:pt x="744474" y="87807"/>
                </a:lnTo>
                <a:lnTo>
                  <a:pt x="744474" y="145427"/>
                </a:lnTo>
                <a:lnTo>
                  <a:pt x="665187" y="145427"/>
                </a:lnTo>
                <a:lnTo>
                  <a:pt x="668502" y="132511"/>
                </a:lnTo>
                <a:lnTo>
                  <a:pt x="676338" y="120954"/>
                </a:lnTo>
                <a:lnTo>
                  <a:pt x="688467" y="112661"/>
                </a:lnTo>
                <a:lnTo>
                  <a:pt x="704659" y="109474"/>
                </a:lnTo>
                <a:lnTo>
                  <a:pt x="721995" y="112420"/>
                </a:lnTo>
                <a:lnTo>
                  <a:pt x="734275" y="120332"/>
                </a:lnTo>
                <a:lnTo>
                  <a:pt x="741718" y="131800"/>
                </a:lnTo>
                <a:lnTo>
                  <a:pt x="744474" y="145427"/>
                </a:lnTo>
                <a:lnTo>
                  <a:pt x="744474" y="87807"/>
                </a:lnTo>
                <a:lnTo>
                  <a:pt x="737679" y="83159"/>
                </a:lnTo>
                <a:lnTo>
                  <a:pt x="704329" y="77203"/>
                </a:lnTo>
                <a:lnTo>
                  <a:pt x="674827" y="83312"/>
                </a:lnTo>
                <a:lnTo>
                  <a:pt x="649719" y="100584"/>
                </a:lnTo>
                <a:lnTo>
                  <a:pt x="632244" y="127457"/>
                </a:lnTo>
                <a:lnTo>
                  <a:pt x="625703" y="162394"/>
                </a:lnTo>
                <a:lnTo>
                  <a:pt x="632447" y="199136"/>
                </a:lnTo>
                <a:lnTo>
                  <a:pt x="650582" y="226415"/>
                </a:lnTo>
                <a:lnTo>
                  <a:pt x="676935" y="243395"/>
                </a:lnTo>
                <a:lnTo>
                  <a:pt x="708317" y="249237"/>
                </a:lnTo>
                <a:lnTo>
                  <a:pt x="734885" y="245211"/>
                </a:lnTo>
                <a:lnTo>
                  <a:pt x="756132" y="234226"/>
                </a:lnTo>
                <a:lnTo>
                  <a:pt x="771715" y="217932"/>
                </a:lnTo>
                <a:lnTo>
                  <a:pt x="772668" y="215963"/>
                </a:lnTo>
                <a:lnTo>
                  <a:pt x="781304" y="197993"/>
                </a:lnTo>
                <a:lnTo>
                  <a:pt x="748792" y="187680"/>
                </a:lnTo>
                <a:lnTo>
                  <a:pt x="743496" y="198843"/>
                </a:lnTo>
                <a:lnTo>
                  <a:pt x="735279" y="207822"/>
                </a:lnTo>
                <a:lnTo>
                  <a:pt x="723696" y="213791"/>
                </a:lnTo>
                <a:lnTo>
                  <a:pt x="708317" y="215963"/>
                </a:lnTo>
                <a:lnTo>
                  <a:pt x="691489" y="212826"/>
                </a:lnTo>
                <a:lnTo>
                  <a:pt x="677672" y="204076"/>
                </a:lnTo>
                <a:lnTo>
                  <a:pt x="668147" y="190703"/>
                </a:lnTo>
                <a:lnTo>
                  <a:pt x="664184" y="173710"/>
                </a:lnTo>
                <a:lnTo>
                  <a:pt x="782294" y="173710"/>
                </a:lnTo>
                <a:lnTo>
                  <a:pt x="782637" y="173037"/>
                </a:lnTo>
                <a:lnTo>
                  <a:pt x="783310" y="167716"/>
                </a:lnTo>
                <a:lnTo>
                  <a:pt x="783310" y="161391"/>
                </a:lnTo>
                <a:close/>
              </a:path>
              <a:path w="1456689" h="568959">
                <a:moveTo>
                  <a:pt x="912698" y="81191"/>
                </a:moveTo>
                <a:lnTo>
                  <a:pt x="911034" y="80860"/>
                </a:lnTo>
                <a:lnTo>
                  <a:pt x="907046" y="80200"/>
                </a:lnTo>
                <a:lnTo>
                  <a:pt x="902411" y="80200"/>
                </a:lnTo>
                <a:lnTo>
                  <a:pt x="887222" y="82092"/>
                </a:lnTo>
                <a:lnTo>
                  <a:pt x="873925" y="87566"/>
                </a:lnTo>
                <a:lnTo>
                  <a:pt x="863168" y="96342"/>
                </a:lnTo>
                <a:lnTo>
                  <a:pt x="855624" y="108153"/>
                </a:lnTo>
                <a:lnTo>
                  <a:pt x="855624" y="82194"/>
                </a:lnTo>
                <a:lnTo>
                  <a:pt x="818146" y="82194"/>
                </a:lnTo>
                <a:lnTo>
                  <a:pt x="818146" y="244259"/>
                </a:lnTo>
                <a:lnTo>
                  <a:pt x="856627" y="244259"/>
                </a:lnTo>
                <a:lnTo>
                  <a:pt x="856627" y="167055"/>
                </a:lnTo>
                <a:lnTo>
                  <a:pt x="859218" y="146837"/>
                </a:lnTo>
                <a:lnTo>
                  <a:pt x="867156" y="131902"/>
                </a:lnTo>
                <a:lnTo>
                  <a:pt x="880706" y="122631"/>
                </a:lnTo>
                <a:lnTo>
                  <a:pt x="900087" y="119456"/>
                </a:lnTo>
                <a:lnTo>
                  <a:pt x="904062" y="119456"/>
                </a:lnTo>
                <a:lnTo>
                  <a:pt x="908380" y="119786"/>
                </a:lnTo>
                <a:lnTo>
                  <a:pt x="912698" y="120459"/>
                </a:lnTo>
                <a:lnTo>
                  <a:pt x="912698" y="119456"/>
                </a:lnTo>
                <a:lnTo>
                  <a:pt x="912698" y="108153"/>
                </a:lnTo>
                <a:lnTo>
                  <a:pt x="912698" y="81191"/>
                </a:lnTo>
                <a:close/>
              </a:path>
              <a:path w="1456689" h="568959">
                <a:moveTo>
                  <a:pt x="950239" y="480872"/>
                </a:moveTo>
                <a:lnTo>
                  <a:pt x="947775" y="464883"/>
                </a:lnTo>
                <a:lnTo>
                  <a:pt x="944892" y="446087"/>
                </a:lnTo>
                <a:lnTo>
                  <a:pt x="934897" y="428955"/>
                </a:lnTo>
                <a:lnTo>
                  <a:pt x="929411" y="419544"/>
                </a:lnTo>
                <a:lnTo>
                  <a:pt x="911402" y="407263"/>
                </a:lnTo>
                <a:lnTo>
                  <a:pt x="911402" y="464883"/>
                </a:lnTo>
                <a:lnTo>
                  <a:pt x="832116" y="464883"/>
                </a:lnTo>
                <a:lnTo>
                  <a:pt x="835444" y="451980"/>
                </a:lnTo>
                <a:lnTo>
                  <a:pt x="843267" y="440436"/>
                </a:lnTo>
                <a:lnTo>
                  <a:pt x="855395" y="432130"/>
                </a:lnTo>
                <a:lnTo>
                  <a:pt x="871601" y="428955"/>
                </a:lnTo>
                <a:lnTo>
                  <a:pt x="888923" y="431901"/>
                </a:lnTo>
                <a:lnTo>
                  <a:pt x="901204" y="439813"/>
                </a:lnTo>
                <a:lnTo>
                  <a:pt x="908646" y="451269"/>
                </a:lnTo>
                <a:lnTo>
                  <a:pt x="911402" y="464883"/>
                </a:lnTo>
                <a:lnTo>
                  <a:pt x="911402" y="407263"/>
                </a:lnTo>
                <a:lnTo>
                  <a:pt x="904595" y="402615"/>
                </a:lnTo>
                <a:lnTo>
                  <a:pt x="871258" y="396671"/>
                </a:lnTo>
                <a:lnTo>
                  <a:pt x="841768" y="402780"/>
                </a:lnTo>
                <a:lnTo>
                  <a:pt x="816648" y="420052"/>
                </a:lnTo>
                <a:lnTo>
                  <a:pt x="799185" y="446938"/>
                </a:lnTo>
                <a:lnTo>
                  <a:pt x="792632" y="481863"/>
                </a:lnTo>
                <a:lnTo>
                  <a:pt x="799388" y="518604"/>
                </a:lnTo>
                <a:lnTo>
                  <a:pt x="817524" y="545884"/>
                </a:lnTo>
                <a:lnTo>
                  <a:pt x="843864" y="562864"/>
                </a:lnTo>
                <a:lnTo>
                  <a:pt x="875245" y="568718"/>
                </a:lnTo>
                <a:lnTo>
                  <a:pt x="901814" y="564692"/>
                </a:lnTo>
                <a:lnTo>
                  <a:pt x="923061" y="553707"/>
                </a:lnTo>
                <a:lnTo>
                  <a:pt x="938657" y="537413"/>
                </a:lnTo>
                <a:lnTo>
                  <a:pt x="939609" y="535444"/>
                </a:lnTo>
                <a:lnTo>
                  <a:pt x="948245" y="517474"/>
                </a:lnTo>
                <a:lnTo>
                  <a:pt x="915720" y="507149"/>
                </a:lnTo>
                <a:lnTo>
                  <a:pt x="910424" y="518312"/>
                </a:lnTo>
                <a:lnTo>
                  <a:pt x="902208" y="527278"/>
                </a:lnTo>
                <a:lnTo>
                  <a:pt x="890625" y="533260"/>
                </a:lnTo>
                <a:lnTo>
                  <a:pt x="875245" y="535444"/>
                </a:lnTo>
                <a:lnTo>
                  <a:pt x="858418" y="532295"/>
                </a:lnTo>
                <a:lnTo>
                  <a:pt x="844600" y="523544"/>
                </a:lnTo>
                <a:lnTo>
                  <a:pt x="835075" y="510159"/>
                </a:lnTo>
                <a:lnTo>
                  <a:pt x="831113" y="493166"/>
                </a:lnTo>
                <a:lnTo>
                  <a:pt x="949236" y="493166"/>
                </a:lnTo>
                <a:lnTo>
                  <a:pt x="949579" y="492506"/>
                </a:lnTo>
                <a:lnTo>
                  <a:pt x="950239" y="487197"/>
                </a:lnTo>
                <a:lnTo>
                  <a:pt x="950239" y="480872"/>
                </a:lnTo>
                <a:close/>
              </a:path>
              <a:path w="1456689" h="568959">
                <a:moveTo>
                  <a:pt x="1058672" y="197332"/>
                </a:moveTo>
                <a:lnTo>
                  <a:pt x="1032357" y="155219"/>
                </a:lnTo>
                <a:lnTo>
                  <a:pt x="977722" y="141084"/>
                </a:lnTo>
                <a:lnTo>
                  <a:pt x="971410" y="134772"/>
                </a:lnTo>
                <a:lnTo>
                  <a:pt x="971410" y="126111"/>
                </a:lnTo>
                <a:lnTo>
                  <a:pt x="973124" y="118999"/>
                </a:lnTo>
                <a:lnTo>
                  <a:pt x="977925" y="113055"/>
                </a:lnTo>
                <a:lnTo>
                  <a:pt x="985266" y="108991"/>
                </a:lnTo>
                <a:lnTo>
                  <a:pt x="994638" y="107492"/>
                </a:lnTo>
                <a:lnTo>
                  <a:pt x="1008214" y="109969"/>
                </a:lnTo>
                <a:lnTo>
                  <a:pt x="1017155" y="116141"/>
                </a:lnTo>
                <a:lnTo>
                  <a:pt x="1022311" y="124053"/>
                </a:lnTo>
                <a:lnTo>
                  <a:pt x="1024496" y="131775"/>
                </a:lnTo>
                <a:lnTo>
                  <a:pt x="1057008" y="122466"/>
                </a:lnTo>
                <a:lnTo>
                  <a:pt x="1052499" y="108648"/>
                </a:lnTo>
                <a:lnTo>
                  <a:pt x="1051648" y="107492"/>
                </a:lnTo>
                <a:lnTo>
                  <a:pt x="1041755" y="93840"/>
                </a:lnTo>
                <a:lnTo>
                  <a:pt x="1023048" y="82029"/>
                </a:lnTo>
                <a:lnTo>
                  <a:pt x="994638" y="77203"/>
                </a:lnTo>
                <a:lnTo>
                  <a:pt x="971219" y="81394"/>
                </a:lnTo>
                <a:lnTo>
                  <a:pt x="952373" y="92722"/>
                </a:lnTo>
                <a:lnTo>
                  <a:pt x="939812" y="109347"/>
                </a:lnTo>
                <a:lnTo>
                  <a:pt x="935253" y="129451"/>
                </a:lnTo>
                <a:lnTo>
                  <a:pt x="938022" y="145351"/>
                </a:lnTo>
                <a:lnTo>
                  <a:pt x="946277" y="159067"/>
                </a:lnTo>
                <a:lnTo>
                  <a:pt x="959878" y="169786"/>
                </a:lnTo>
                <a:lnTo>
                  <a:pt x="978712" y="176695"/>
                </a:lnTo>
                <a:lnTo>
                  <a:pt x="1002601" y="182029"/>
                </a:lnTo>
                <a:lnTo>
                  <a:pt x="1011021" y="184746"/>
                </a:lnTo>
                <a:lnTo>
                  <a:pt x="1016914" y="188760"/>
                </a:lnTo>
                <a:lnTo>
                  <a:pt x="1020381" y="193916"/>
                </a:lnTo>
                <a:lnTo>
                  <a:pt x="1021511" y="199999"/>
                </a:lnTo>
                <a:lnTo>
                  <a:pt x="1019975" y="207124"/>
                </a:lnTo>
                <a:lnTo>
                  <a:pt x="1015377" y="213055"/>
                </a:lnTo>
                <a:lnTo>
                  <a:pt x="1007795" y="217131"/>
                </a:lnTo>
                <a:lnTo>
                  <a:pt x="997292" y="218630"/>
                </a:lnTo>
                <a:lnTo>
                  <a:pt x="983665" y="216382"/>
                </a:lnTo>
                <a:lnTo>
                  <a:pt x="973658" y="210312"/>
                </a:lnTo>
                <a:lnTo>
                  <a:pt x="967244" y="201510"/>
                </a:lnTo>
                <a:lnTo>
                  <a:pt x="964450" y="191020"/>
                </a:lnTo>
                <a:lnTo>
                  <a:pt x="930935" y="200329"/>
                </a:lnTo>
                <a:lnTo>
                  <a:pt x="935609" y="215696"/>
                </a:lnTo>
                <a:lnTo>
                  <a:pt x="947483" y="231648"/>
                </a:lnTo>
                <a:lnTo>
                  <a:pt x="967740" y="244170"/>
                </a:lnTo>
                <a:lnTo>
                  <a:pt x="997623" y="249237"/>
                </a:lnTo>
                <a:lnTo>
                  <a:pt x="1024521" y="244602"/>
                </a:lnTo>
                <a:lnTo>
                  <a:pt x="1043571" y="232524"/>
                </a:lnTo>
                <a:lnTo>
                  <a:pt x="1053007" y="218630"/>
                </a:lnTo>
                <a:lnTo>
                  <a:pt x="1054912" y="215836"/>
                </a:lnTo>
                <a:lnTo>
                  <a:pt x="1058672" y="197332"/>
                </a:lnTo>
                <a:close/>
              </a:path>
              <a:path w="1456689" h="568959">
                <a:moveTo>
                  <a:pt x="1130998" y="82194"/>
                </a:moveTo>
                <a:lnTo>
                  <a:pt x="1092847" y="82194"/>
                </a:lnTo>
                <a:lnTo>
                  <a:pt x="1092847" y="244259"/>
                </a:lnTo>
                <a:lnTo>
                  <a:pt x="1130998" y="244259"/>
                </a:lnTo>
                <a:lnTo>
                  <a:pt x="1130998" y="82194"/>
                </a:lnTo>
                <a:close/>
              </a:path>
              <a:path w="1456689" h="568959">
                <a:moveTo>
                  <a:pt x="1136967" y="25285"/>
                </a:moveTo>
                <a:lnTo>
                  <a:pt x="1134986" y="15443"/>
                </a:lnTo>
                <a:lnTo>
                  <a:pt x="1129588" y="7404"/>
                </a:lnTo>
                <a:lnTo>
                  <a:pt x="1121575" y="1981"/>
                </a:lnTo>
                <a:lnTo>
                  <a:pt x="1111758" y="0"/>
                </a:lnTo>
                <a:lnTo>
                  <a:pt x="1102131" y="1981"/>
                </a:lnTo>
                <a:lnTo>
                  <a:pt x="1094206" y="7404"/>
                </a:lnTo>
                <a:lnTo>
                  <a:pt x="1088847" y="15443"/>
                </a:lnTo>
                <a:lnTo>
                  <a:pt x="1086866" y="25285"/>
                </a:lnTo>
                <a:lnTo>
                  <a:pt x="1088847" y="35077"/>
                </a:lnTo>
                <a:lnTo>
                  <a:pt x="1094206" y="43002"/>
                </a:lnTo>
                <a:lnTo>
                  <a:pt x="1102131" y="48310"/>
                </a:lnTo>
                <a:lnTo>
                  <a:pt x="1111758" y="50241"/>
                </a:lnTo>
                <a:lnTo>
                  <a:pt x="1121575" y="48310"/>
                </a:lnTo>
                <a:lnTo>
                  <a:pt x="1129588" y="43002"/>
                </a:lnTo>
                <a:lnTo>
                  <a:pt x="1134986" y="35077"/>
                </a:lnTo>
                <a:lnTo>
                  <a:pt x="1136967" y="25285"/>
                </a:lnTo>
                <a:close/>
              </a:path>
              <a:path w="1456689" h="568959">
                <a:moveTo>
                  <a:pt x="1261389" y="210642"/>
                </a:moveTo>
                <a:lnTo>
                  <a:pt x="1259738" y="210972"/>
                </a:lnTo>
                <a:lnTo>
                  <a:pt x="1253426" y="211975"/>
                </a:lnTo>
                <a:lnTo>
                  <a:pt x="1248130" y="211975"/>
                </a:lnTo>
                <a:lnTo>
                  <a:pt x="1238897" y="210820"/>
                </a:lnTo>
                <a:lnTo>
                  <a:pt x="1232484" y="207187"/>
                </a:lnTo>
                <a:lnTo>
                  <a:pt x="1228763" y="200888"/>
                </a:lnTo>
                <a:lnTo>
                  <a:pt x="1227556" y="191668"/>
                </a:lnTo>
                <a:lnTo>
                  <a:pt x="1227556" y="116471"/>
                </a:lnTo>
                <a:lnTo>
                  <a:pt x="1261059" y="116471"/>
                </a:lnTo>
                <a:lnTo>
                  <a:pt x="1261059" y="82194"/>
                </a:lnTo>
                <a:lnTo>
                  <a:pt x="1227556" y="82194"/>
                </a:lnTo>
                <a:lnTo>
                  <a:pt x="1227556" y="32613"/>
                </a:lnTo>
                <a:lnTo>
                  <a:pt x="1192707" y="32613"/>
                </a:lnTo>
                <a:lnTo>
                  <a:pt x="1192707" y="56908"/>
                </a:lnTo>
                <a:lnTo>
                  <a:pt x="1191247" y="66890"/>
                </a:lnTo>
                <a:lnTo>
                  <a:pt x="1186738" y="74904"/>
                </a:lnTo>
                <a:lnTo>
                  <a:pt x="1178991" y="80251"/>
                </a:lnTo>
                <a:lnTo>
                  <a:pt x="1167828" y="82194"/>
                </a:lnTo>
                <a:lnTo>
                  <a:pt x="1159535" y="82194"/>
                </a:lnTo>
                <a:lnTo>
                  <a:pt x="1159535" y="116471"/>
                </a:lnTo>
                <a:lnTo>
                  <a:pt x="1189393" y="116471"/>
                </a:lnTo>
                <a:lnTo>
                  <a:pt x="1189393" y="197993"/>
                </a:lnTo>
                <a:lnTo>
                  <a:pt x="1192771" y="218313"/>
                </a:lnTo>
                <a:lnTo>
                  <a:pt x="1202423" y="233476"/>
                </a:lnTo>
                <a:lnTo>
                  <a:pt x="1217676" y="242963"/>
                </a:lnTo>
                <a:lnTo>
                  <a:pt x="1237830" y="246253"/>
                </a:lnTo>
                <a:lnTo>
                  <a:pt x="1251775" y="246253"/>
                </a:lnTo>
                <a:lnTo>
                  <a:pt x="1259065" y="243586"/>
                </a:lnTo>
                <a:lnTo>
                  <a:pt x="1261389" y="242595"/>
                </a:lnTo>
                <a:lnTo>
                  <a:pt x="1261389" y="211975"/>
                </a:lnTo>
                <a:lnTo>
                  <a:pt x="1261389" y="210642"/>
                </a:lnTo>
                <a:close/>
              </a:path>
              <a:path w="1456689" h="568959">
                <a:moveTo>
                  <a:pt x="1456474" y="82194"/>
                </a:moveTo>
                <a:lnTo>
                  <a:pt x="1415669" y="82194"/>
                </a:lnTo>
                <a:lnTo>
                  <a:pt x="1372209" y="184696"/>
                </a:lnTo>
                <a:lnTo>
                  <a:pt x="1325765" y="82194"/>
                </a:lnTo>
                <a:lnTo>
                  <a:pt x="1282293" y="82194"/>
                </a:lnTo>
                <a:lnTo>
                  <a:pt x="1351292" y="224955"/>
                </a:lnTo>
                <a:lnTo>
                  <a:pt x="1312481" y="309816"/>
                </a:lnTo>
                <a:lnTo>
                  <a:pt x="1353616" y="309816"/>
                </a:lnTo>
                <a:lnTo>
                  <a:pt x="1410157" y="184696"/>
                </a:lnTo>
                <a:lnTo>
                  <a:pt x="1456474" y="82194"/>
                </a:lnTo>
                <a:close/>
              </a:path>
            </a:pathLst>
          </a:custGeom>
          <a:solidFill>
            <a:srgbClr val="FAF6EC"/>
          </a:solidFill>
        </p:spPr>
        <p:txBody>
          <a:bodyPr wrap="square" lIns="0" tIns="0" rIns="0" bIns="0" rtlCol="0"/>
          <a:lstStyle/>
          <a:p>
            <a:endParaRPr sz="1092" dirty="0"/>
          </a:p>
        </p:txBody>
      </p:sp>
      <p:sp>
        <p:nvSpPr>
          <p:cNvPr id="18" name="object 18"/>
          <p:cNvSpPr txBox="1"/>
          <p:nvPr/>
        </p:nvSpPr>
        <p:spPr>
          <a:xfrm>
            <a:off x="541492" y="4068650"/>
            <a:ext cx="2272172" cy="574209"/>
          </a:xfrm>
          <a:prstGeom prst="rect">
            <a:avLst/>
          </a:prstGeom>
        </p:spPr>
        <p:txBody>
          <a:bodyPr vert="horz" wrap="square" lIns="0" tIns="7316" rIns="0" bIns="0" rtlCol="0">
            <a:spAutoFit/>
          </a:bodyPr>
          <a:lstStyle/>
          <a:p>
            <a:pPr marL="7701" marR="3081">
              <a:spcBef>
                <a:spcPts val="58"/>
              </a:spcBef>
            </a:pPr>
            <a:r>
              <a:rPr lang="en-GB" spc="-9" dirty="0">
                <a:solidFill>
                  <a:srgbClr val="FAF6EC"/>
                </a:solidFill>
                <a:latin typeface="CircularPro-Medium"/>
                <a:cs typeface="CircularPro-Medium"/>
              </a:rPr>
              <a:t>Heather McClean</a:t>
            </a:r>
          </a:p>
          <a:p>
            <a:pPr marL="7701" marR="3081">
              <a:spcBef>
                <a:spcPts val="58"/>
              </a:spcBef>
            </a:pPr>
            <a:r>
              <a:rPr lang="en-GB" spc="-9" dirty="0">
                <a:solidFill>
                  <a:srgbClr val="FAF6EC"/>
                </a:solidFill>
                <a:latin typeface="CircularPro-Medium"/>
                <a:cs typeface="CircularPro-Medium"/>
              </a:rPr>
              <a:t>Head of EAP </a:t>
            </a:r>
            <a:endParaRPr dirty="0">
              <a:latin typeface="CircularPro-Medium"/>
              <a:cs typeface="CircularPro-Medium"/>
            </a:endParaRPr>
          </a:p>
        </p:txBody>
      </p:sp>
      <p:sp>
        <p:nvSpPr>
          <p:cNvPr id="19" name="object 19"/>
          <p:cNvSpPr txBox="1"/>
          <p:nvPr/>
        </p:nvSpPr>
        <p:spPr>
          <a:xfrm>
            <a:off x="5183301" y="6113269"/>
            <a:ext cx="845987" cy="230906"/>
          </a:xfrm>
          <a:prstGeom prst="rect">
            <a:avLst/>
          </a:prstGeom>
        </p:spPr>
        <p:txBody>
          <a:bodyPr vert="horz" wrap="square" lIns="0" tIns="6931" rIns="0" bIns="0" rtlCol="0">
            <a:spAutoFit/>
          </a:bodyPr>
          <a:lstStyle/>
          <a:p>
            <a:pPr marL="7701">
              <a:spcBef>
                <a:spcPts val="55"/>
              </a:spcBef>
            </a:pPr>
            <a:r>
              <a:rPr sz="1455" b="1" spc="-21" dirty="0">
                <a:solidFill>
                  <a:srgbClr val="FAF6EC"/>
                </a:solidFill>
                <a:latin typeface="Circular Pro"/>
                <a:cs typeface="Circular Pro"/>
              </a:rPr>
              <a:t>uc</a:t>
            </a:r>
            <a:r>
              <a:rPr sz="1455" b="1" spc="-18" dirty="0">
                <a:solidFill>
                  <a:srgbClr val="FAF6EC"/>
                </a:solidFill>
                <a:latin typeface="Circular Pro"/>
                <a:cs typeface="Circular Pro"/>
              </a:rPr>
              <a:t>a</a:t>
            </a:r>
            <a:r>
              <a:rPr sz="1455" b="1" spc="-36" dirty="0">
                <a:solidFill>
                  <a:srgbClr val="FAF6EC"/>
                </a:solidFill>
                <a:latin typeface="Circular Pro"/>
                <a:cs typeface="Circular Pro"/>
              </a:rPr>
              <a:t>.</a:t>
            </a:r>
            <a:r>
              <a:rPr sz="1455" b="1" spc="-21" dirty="0">
                <a:solidFill>
                  <a:srgbClr val="FAF6EC"/>
                </a:solidFill>
                <a:latin typeface="Circular Pro"/>
                <a:cs typeface="Circular Pro"/>
              </a:rPr>
              <a:t>a</a:t>
            </a:r>
            <a:r>
              <a:rPr sz="1455" b="1" spc="-27" dirty="0">
                <a:solidFill>
                  <a:srgbClr val="FAF6EC"/>
                </a:solidFill>
                <a:latin typeface="Circular Pro"/>
                <a:cs typeface="Circular Pro"/>
              </a:rPr>
              <a:t>c</a:t>
            </a:r>
            <a:r>
              <a:rPr sz="1455" b="1" spc="-33" dirty="0">
                <a:solidFill>
                  <a:srgbClr val="FAF6EC"/>
                </a:solidFill>
                <a:latin typeface="Circular Pro"/>
                <a:cs typeface="Circular Pro"/>
              </a:rPr>
              <a:t>.</a:t>
            </a:r>
            <a:r>
              <a:rPr sz="1455" b="1" spc="-18" dirty="0">
                <a:solidFill>
                  <a:srgbClr val="FAF6EC"/>
                </a:solidFill>
                <a:latin typeface="Circular Pro"/>
                <a:cs typeface="Circular Pro"/>
              </a:rPr>
              <a:t>u</a:t>
            </a:r>
            <a:r>
              <a:rPr sz="1455" b="1" spc="-30" dirty="0">
                <a:solidFill>
                  <a:srgbClr val="FAF6EC"/>
                </a:solidFill>
                <a:latin typeface="Circular Pro"/>
                <a:cs typeface="Circular Pro"/>
              </a:rPr>
              <a:t>k</a:t>
            </a:r>
            <a:endParaRPr sz="1455" dirty="0">
              <a:latin typeface="Circular Pro"/>
              <a:cs typeface="Circular Pr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04AE606-B8EA-4114-8D29-8327E2B14182}"/>
              </a:ext>
            </a:extLst>
          </p:cNvPr>
          <p:cNvPicPr>
            <a:picLocks noChangeAspect="1"/>
          </p:cNvPicPr>
          <p:nvPr/>
        </p:nvPicPr>
        <p:blipFill>
          <a:blip r:embed="rId2"/>
          <a:stretch>
            <a:fillRect/>
          </a:stretch>
        </p:blipFill>
        <p:spPr>
          <a:xfrm>
            <a:off x="0" y="1"/>
            <a:ext cx="12192000" cy="6857999"/>
          </a:xfrm>
          <a:prstGeom prst="rect">
            <a:avLst/>
          </a:prstGeom>
        </p:spPr>
      </p:pic>
      <p:sp>
        <p:nvSpPr>
          <p:cNvPr id="3" name="object 3"/>
          <p:cNvSpPr/>
          <p:nvPr/>
        </p:nvSpPr>
        <p:spPr>
          <a:xfrm>
            <a:off x="414380" y="5796699"/>
            <a:ext cx="1353117" cy="61610"/>
          </a:xfrm>
          <a:custGeom>
            <a:avLst/>
            <a:gdLst/>
            <a:ahLst/>
            <a:cxnLst/>
            <a:rect l="l" t="t" r="r" b="b"/>
            <a:pathLst>
              <a:path w="2231390" h="101600">
                <a:moveTo>
                  <a:pt x="2231178" y="0"/>
                </a:moveTo>
                <a:lnTo>
                  <a:pt x="0" y="0"/>
                </a:lnTo>
                <a:lnTo>
                  <a:pt x="0" y="101504"/>
                </a:lnTo>
                <a:lnTo>
                  <a:pt x="2231178" y="101504"/>
                </a:lnTo>
                <a:lnTo>
                  <a:pt x="2231178" y="0"/>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4" name="object 4"/>
          <p:cNvSpPr/>
          <p:nvPr/>
        </p:nvSpPr>
        <p:spPr>
          <a:xfrm>
            <a:off x="413148" y="6303438"/>
            <a:ext cx="1119383" cy="141703"/>
          </a:xfrm>
          <a:custGeom>
            <a:avLst/>
            <a:gdLst/>
            <a:ahLst/>
            <a:cxnLst/>
            <a:rect l="l" t="t" r="r" b="b"/>
            <a:pathLst>
              <a:path w="1845945" h="233679">
                <a:moveTo>
                  <a:pt x="111106" y="3120"/>
                </a:moveTo>
                <a:lnTo>
                  <a:pt x="69587" y="11002"/>
                </a:lnTo>
                <a:lnTo>
                  <a:pt x="34078" y="33734"/>
                </a:lnTo>
                <a:lnTo>
                  <a:pt x="9307" y="69946"/>
                </a:lnTo>
                <a:lnTo>
                  <a:pt x="0" y="118268"/>
                </a:lnTo>
                <a:lnTo>
                  <a:pt x="9050" y="166543"/>
                </a:lnTo>
                <a:lnTo>
                  <a:pt x="33419" y="202650"/>
                </a:lnTo>
                <a:lnTo>
                  <a:pt x="68933" y="225278"/>
                </a:lnTo>
                <a:lnTo>
                  <a:pt x="111420" y="233113"/>
                </a:lnTo>
                <a:lnTo>
                  <a:pt x="149395" y="226937"/>
                </a:lnTo>
                <a:lnTo>
                  <a:pt x="178762" y="210549"/>
                </a:lnTo>
                <a:lnTo>
                  <a:pt x="190451" y="197323"/>
                </a:lnTo>
                <a:lnTo>
                  <a:pt x="111420" y="197323"/>
                </a:lnTo>
                <a:lnTo>
                  <a:pt x="84107" y="192236"/>
                </a:lnTo>
                <a:lnTo>
                  <a:pt x="60731" y="177169"/>
                </a:lnTo>
                <a:lnTo>
                  <a:pt x="44414" y="152416"/>
                </a:lnTo>
                <a:lnTo>
                  <a:pt x="38281" y="118268"/>
                </a:lnTo>
                <a:lnTo>
                  <a:pt x="44540" y="83188"/>
                </a:lnTo>
                <a:lnTo>
                  <a:pt x="61041" y="58202"/>
                </a:lnTo>
                <a:lnTo>
                  <a:pt x="84368" y="43252"/>
                </a:lnTo>
                <a:lnTo>
                  <a:pt x="111106" y="38281"/>
                </a:lnTo>
                <a:lnTo>
                  <a:pt x="190492" y="38281"/>
                </a:lnTo>
                <a:lnTo>
                  <a:pt x="178022" y="24436"/>
                </a:lnTo>
                <a:lnTo>
                  <a:pt x="148852" y="8877"/>
                </a:lnTo>
                <a:lnTo>
                  <a:pt x="111106" y="3120"/>
                </a:lnTo>
                <a:close/>
              </a:path>
              <a:path w="1845945" h="233679">
                <a:moveTo>
                  <a:pt x="177094" y="148770"/>
                </a:moveTo>
                <a:lnTo>
                  <a:pt x="168886" y="166861"/>
                </a:lnTo>
                <a:lnTo>
                  <a:pt x="155342" y="182384"/>
                </a:lnTo>
                <a:lnTo>
                  <a:pt x="136255" y="193238"/>
                </a:lnTo>
                <a:lnTo>
                  <a:pt x="111420" y="197323"/>
                </a:lnTo>
                <a:lnTo>
                  <a:pt x="190451" y="197323"/>
                </a:lnTo>
                <a:lnTo>
                  <a:pt x="199434" y="187159"/>
                </a:lnTo>
                <a:lnTo>
                  <a:pt x="211323" y="159974"/>
                </a:lnTo>
                <a:lnTo>
                  <a:pt x="177094" y="148770"/>
                </a:lnTo>
                <a:close/>
              </a:path>
              <a:path w="1845945" h="233679">
                <a:moveTo>
                  <a:pt x="190492" y="38281"/>
                </a:moveTo>
                <a:lnTo>
                  <a:pt x="111106" y="38281"/>
                </a:lnTo>
                <a:lnTo>
                  <a:pt x="135829" y="42055"/>
                </a:lnTo>
                <a:lnTo>
                  <a:pt x="154601" y="52364"/>
                </a:lnTo>
                <a:lnTo>
                  <a:pt x="167653" y="67692"/>
                </a:lnTo>
                <a:lnTo>
                  <a:pt x="175219" y="86520"/>
                </a:lnTo>
                <a:lnTo>
                  <a:pt x="210391" y="74699"/>
                </a:lnTo>
                <a:lnTo>
                  <a:pt x="198554" y="47232"/>
                </a:lnTo>
                <a:lnTo>
                  <a:pt x="190492" y="38281"/>
                </a:lnTo>
                <a:close/>
              </a:path>
              <a:path w="1845945" h="233679">
                <a:moveTo>
                  <a:pt x="276368" y="76877"/>
                </a:moveTo>
                <a:lnTo>
                  <a:pt x="241207" y="76877"/>
                </a:lnTo>
                <a:lnTo>
                  <a:pt x="241207" y="228443"/>
                </a:lnTo>
                <a:lnTo>
                  <a:pt x="277310" y="228443"/>
                </a:lnTo>
                <a:lnTo>
                  <a:pt x="277310" y="156236"/>
                </a:lnTo>
                <a:lnTo>
                  <a:pt x="279741" y="137338"/>
                </a:lnTo>
                <a:lnTo>
                  <a:pt x="287188" y="123367"/>
                </a:lnTo>
                <a:lnTo>
                  <a:pt x="299888" y="114706"/>
                </a:lnTo>
                <a:lnTo>
                  <a:pt x="318074" y="111734"/>
                </a:lnTo>
                <a:lnTo>
                  <a:pt x="329906" y="111734"/>
                </a:lnTo>
                <a:lnTo>
                  <a:pt x="329906" y="101148"/>
                </a:lnTo>
                <a:lnTo>
                  <a:pt x="276368" y="101148"/>
                </a:lnTo>
                <a:lnTo>
                  <a:pt x="276368" y="76877"/>
                </a:lnTo>
                <a:close/>
              </a:path>
              <a:path w="1845945" h="233679">
                <a:moveTo>
                  <a:pt x="329906" y="111734"/>
                </a:moveTo>
                <a:lnTo>
                  <a:pt x="321812" y="111734"/>
                </a:lnTo>
                <a:lnTo>
                  <a:pt x="325853" y="112048"/>
                </a:lnTo>
                <a:lnTo>
                  <a:pt x="329906" y="112666"/>
                </a:lnTo>
                <a:lnTo>
                  <a:pt x="329906" y="111734"/>
                </a:lnTo>
                <a:close/>
              </a:path>
              <a:path w="1845945" h="233679">
                <a:moveTo>
                  <a:pt x="324607" y="75013"/>
                </a:moveTo>
                <a:lnTo>
                  <a:pt x="320252" y="75013"/>
                </a:lnTo>
                <a:lnTo>
                  <a:pt x="306000" y="76777"/>
                </a:lnTo>
                <a:lnTo>
                  <a:pt x="293527" y="81896"/>
                </a:lnTo>
                <a:lnTo>
                  <a:pt x="283446" y="90107"/>
                </a:lnTo>
                <a:lnTo>
                  <a:pt x="276368" y="101148"/>
                </a:lnTo>
                <a:lnTo>
                  <a:pt x="329906" y="101148"/>
                </a:lnTo>
                <a:lnTo>
                  <a:pt x="329906" y="75945"/>
                </a:lnTo>
                <a:lnTo>
                  <a:pt x="328346" y="75631"/>
                </a:lnTo>
                <a:lnTo>
                  <a:pt x="324607" y="75013"/>
                </a:lnTo>
                <a:close/>
              </a:path>
              <a:path w="1845945" h="233679">
                <a:moveTo>
                  <a:pt x="421097" y="72207"/>
                </a:moveTo>
                <a:lnTo>
                  <a:pt x="393420" y="77916"/>
                </a:lnTo>
                <a:lnTo>
                  <a:pt x="369857" y="94071"/>
                </a:lnTo>
                <a:lnTo>
                  <a:pt x="353472" y="119212"/>
                </a:lnTo>
                <a:lnTo>
                  <a:pt x="347329" y="151880"/>
                </a:lnTo>
                <a:lnTo>
                  <a:pt x="353661" y="186240"/>
                </a:lnTo>
                <a:lnTo>
                  <a:pt x="370673" y="211756"/>
                </a:lnTo>
                <a:lnTo>
                  <a:pt x="395386" y="227643"/>
                </a:lnTo>
                <a:lnTo>
                  <a:pt x="424824" y="233113"/>
                </a:lnTo>
                <a:lnTo>
                  <a:pt x="449750" y="229344"/>
                </a:lnTo>
                <a:lnTo>
                  <a:pt x="469684" y="219069"/>
                </a:lnTo>
                <a:lnTo>
                  <a:pt x="484306" y="203834"/>
                </a:lnTo>
                <a:lnTo>
                  <a:pt x="485193" y="201993"/>
                </a:lnTo>
                <a:lnTo>
                  <a:pt x="424824" y="201993"/>
                </a:lnTo>
                <a:lnTo>
                  <a:pt x="409035" y="199055"/>
                </a:lnTo>
                <a:lnTo>
                  <a:pt x="396075" y="190864"/>
                </a:lnTo>
                <a:lnTo>
                  <a:pt x="387142" y="178356"/>
                </a:lnTo>
                <a:lnTo>
                  <a:pt x="383433" y="162466"/>
                </a:lnTo>
                <a:lnTo>
                  <a:pt x="494236" y="162466"/>
                </a:lnTo>
                <a:lnTo>
                  <a:pt x="494539" y="161838"/>
                </a:lnTo>
                <a:lnTo>
                  <a:pt x="495168" y="156864"/>
                </a:lnTo>
                <a:lnTo>
                  <a:pt x="495168" y="150948"/>
                </a:lnTo>
                <a:lnTo>
                  <a:pt x="492866" y="136006"/>
                </a:lnTo>
                <a:lnTo>
                  <a:pt x="384365" y="136006"/>
                </a:lnTo>
                <a:lnTo>
                  <a:pt x="387483" y="123929"/>
                </a:lnTo>
                <a:lnTo>
                  <a:pt x="394833" y="113133"/>
                </a:lnTo>
                <a:lnTo>
                  <a:pt x="406207" y="105371"/>
                </a:lnTo>
                <a:lnTo>
                  <a:pt x="421400" y="102394"/>
                </a:lnTo>
                <a:lnTo>
                  <a:pt x="480779" y="102394"/>
                </a:lnTo>
                <a:lnTo>
                  <a:pt x="475637" y="93605"/>
                </a:lnTo>
                <a:lnTo>
                  <a:pt x="452363" y="77771"/>
                </a:lnTo>
                <a:lnTo>
                  <a:pt x="421097" y="72207"/>
                </a:lnTo>
                <a:close/>
              </a:path>
              <a:path w="1845945" h="233679">
                <a:moveTo>
                  <a:pt x="462802" y="175533"/>
                </a:moveTo>
                <a:lnTo>
                  <a:pt x="457830" y="185971"/>
                </a:lnTo>
                <a:lnTo>
                  <a:pt x="450115" y="194367"/>
                </a:lnTo>
                <a:lnTo>
                  <a:pt x="439250" y="199960"/>
                </a:lnTo>
                <a:lnTo>
                  <a:pt x="424824" y="201993"/>
                </a:lnTo>
                <a:lnTo>
                  <a:pt x="485193" y="201993"/>
                </a:lnTo>
                <a:lnTo>
                  <a:pt x="493293" y="185188"/>
                </a:lnTo>
                <a:lnTo>
                  <a:pt x="462802" y="175533"/>
                </a:lnTo>
                <a:close/>
              </a:path>
              <a:path w="1845945" h="233679">
                <a:moveTo>
                  <a:pt x="480779" y="102394"/>
                </a:moveTo>
                <a:lnTo>
                  <a:pt x="421400" y="102394"/>
                </a:lnTo>
                <a:lnTo>
                  <a:pt x="437654" y="105152"/>
                </a:lnTo>
                <a:lnTo>
                  <a:pt x="449181" y="112548"/>
                </a:lnTo>
                <a:lnTo>
                  <a:pt x="456155" y="123271"/>
                </a:lnTo>
                <a:lnTo>
                  <a:pt x="458750" y="136006"/>
                </a:lnTo>
                <a:lnTo>
                  <a:pt x="492866" y="136006"/>
                </a:lnTo>
                <a:lnTo>
                  <a:pt x="490158" y="118426"/>
                </a:lnTo>
                <a:lnTo>
                  <a:pt x="480779" y="102394"/>
                </a:lnTo>
                <a:close/>
              </a:path>
              <a:path w="1845945" h="233679">
                <a:moveTo>
                  <a:pt x="644800" y="101777"/>
                </a:moveTo>
                <a:lnTo>
                  <a:pt x="587594" y="101777"/>
                </a:lnTo>
                <a:lnTo>
                  <a:pt x="600475" y="103581"/>
                </a:lnTo>
                <a:lnTo>
                  <a:pt x="609385" y="108507"/>
                </a:lnTo>
                <a:lnTo>
                  <a:pt x="614559" y="115824"/>
                </a:lnTo>
                <a:lnTo>
                  <a:pt x="616232" y="124802"/>
                </a:lnTo>
                <a:lnTo>
                  <a:pt x="616232" y="130100"/>
                </a:lnTo>
                <a:lnTo>
                  <a:pt x="613740" y="134456"/>
                </a:lnTo>
                <a:lnTo>
                  <a:pt x="566118" y="141608"/>
                </a:lnTo>
                <a:lnTo>
                  <a:pt x="548073" y="146527"/>
                </a:lnTo>
                <a:lnTo>
                  <a:pt x="533558" y="155734"/>
                </a:lnTo>
                <a:lnTo>
                  <a:pt x="523887" y="169318"/>
                </a:lnTo>
                <a:lnTo>
                  <a:pt x="520371" y="187366"/>
                </a:lnTo>
                <a:lnTo>
                  <a:pt x="523931" y="204621"/>
                </a:lnTo>
                <a:lnTo>
                  <a:pt x="534144" y="219223"/>
                </a:lnTo>
                <a:lnTo>
                  <a:pt x="550308" y="229334"/>
                </a:lnTo>
                <a:lnTo>
                  <a:pt x="571720" y="233113"/>
                </a:lnTo>
                <a:lnTo>
                  <a:pt x="588380" y="230988"/>
                </a:lnTo>
                <a:lnTo>
                  <a:pt x="601599" y="225448"/>
                </a:lnTo>
                <a:lnTo>
                  <a:pt x="611551" y="217749"/>
                </a:lnTo>
                <a:lnTo>
                  <a:pt x="618410" y="209145"/>
                </a:lnTo>
                <a:lnTo>
                  <a:pt x="651707" y="209145"/>
                </a:lnTo>
                <a:lnTo>
                  <a:pt x="651707" y="204789"/>
                </a:lnTo>
                <a:lnTo>
                  <a:pt x="578568" y="204789"/>
                </a:lnTo>
                <a:lnTo>
                  <a:pt x="569078" y="203169"/>
                </a:lnTo>
                <a:lnTo>
                  <a:pt x="562154" y="198836"/>
                </a:lnTo>
                <a:lnTo>
                  <a:pt x="557914" y="192579"/>
                </a:lnTo>
                <a:lnTo>
                  <a:pt x="556475" y="185188"/>
                </a:lnTo>
                <a:lnTo>
                  <a:pt x="558060" y="176987"/>
                </a:lnTo>
                <a:lnTo>
                  <a:pt x="562388" y="170946"/>
                </a:lnTo>
                <a:lnTo>
                  <a:pt x="568817" y="166889"/>
                </a:lnTo>
                <a:lnTo>
                  <a:pt x="576704" y="164644"/>
                </a:lnTo>
                <a:lnTo>
                  <a:pt x="616232" y="158728"/>
                </a:lnTo>
                <a:lnTo>
                  <a:pt x="651707" y="158728"/>
                </a:lnTo>
                <a:lnTo>
                  <a:pt x="651707" y="128854"/>
                </a:lnTo>
                <a:lnTo>
                  <a:pt x="648207" y="107268"/>
                </a:lnTo>
                <a:lnTo>
                  <a:pt x="644800" y="101777"/>
                </a:lnTo>
                <a:close/>
              </a:path>
              <a:path w="1845945" h="233679">
                <a:moveTo>
                  <a:pt x="651707" y="209145"/>
                </a:moveTo>
                <a:lnTo>
                  <a:pt x="618410" y="209145"/>
                </a:lnTo>
                <a:lnTo>
                  <a:pt x="618410" y="221291"/>
                </a:lnTo>
                <a:lnTo>
                  <a:pt x="619656" y="227511"/>
                </a:lnTo>
                <a:lnTo>
                  <a:pt x="619960" y="228443"/>
                </a:lnTo>
                <a:lnTo>
                  <a:pt x="653582" y="228443"/>
                </a:lnTo>
                <a:lnTo>
                  <a:pt x="653268" y="226893"/>
                </a:lnTo>
                <a:lnTo>
                  <a:pt x="651707" y="217867"/>
                </a:lnTo>
                <a:lnTo>
                  <a:pt x="651707" y="209145"/>
                </a:lnTo>
                <a:close/>
              </a:path>
              <a:path w="1845945" h="233679">
                <a:moveTo>
                  <a:pt x="651707" y="158728"/>
                </a:moveTo>
                <a:lnTo>
                  <a:pt x="616232" y="158728"/>
                </a:lnTo>
                <a:lnTo>
                  <a:pt x="616232" y="165576"/>
                </a:lnTo>
                <a:lnTo>
                  <a:pt x="613192" y="184177"/>
                </a:lnTo>
                <a:lnTo>
                  <a:pt x="604986" y="196271"/>
                </a:lnTo>
                <a:lnTo>
                  <a:pt x="592988" y="202820"/>
                </a:lnTo>
                <a:lnTo>
                  <a:pt x="578568" y="204789"/>
                </a:lnTo>
                <a:lnTo>
                  <a:pt x="651707" y="204789"/>
                </a:lnTo>
                <a:lnTo>
                  <a:pt x="651707" y="158728"/>
                </a:lnTo>
                <a:close/>
              </a:path>
              <a:path w="1845945" h="233679">
                <a:moveTo>
                  <a:pt x="587291" y="72207"/>
                </a:moveTo>
                <a:lnTo>
                  <a:pt x="561958" y="76262"/>
                </a:lnTo>
                <a:lnTo>
                  <a:pt x="542432" y="87145"/>
                </a:lnTo>
                <a:lnTo>
                  <a:pt x="529383" y="102930"/>
                </a:lnTo>
                <a:lnTo>
                  <a:pt x="523481" y="121692"/>
                </a:lnTo>
                <a:lnTo>
                  <a:pt x="556475" y="129158"/>
                </a:lnTo>
                <a:lnTo>
                  <a:pt x="559326" y="118448"/>
                </a:lnTo>
                <a:lnTo>
                  <a:pt x="565501" y="109750"/>
                </a:lnTo>
                <a:lnTo>
                  <a:pt x="574942" y="103911"/>
                </a:lnTo>
                <a:lnTo>
                  <a:pt x="587594" y="101777"/>
                </a:lnTo>
                <a:lnTo>
                  <a:pt x="644800" y="101777"/>
                </a:lnTo>
                <a:lnTo>
                  <a:pt x="637004" y="89210"/>
                </a:lnTo>
                <a:lnTo>
                  <a:pt x="617048" y="76813"/>
                </a:lnTo>
                <a:lnTo>
                  <a:pt x="587291" y="72207"/>
                </a:lnTo>
                <a:close/>
              </a:path>
              <a:path w="1845945" h="233679">
                <a:moveTo>
                  <a:pt x="736679" y="108928"/>
                </a:moveTo>
                <a:lnTo>
                  <a:pt x="700879" y="108928"/>
                </a:lnTo>
                <a:lnTo>
                  <a:pt x="700879" y="185188"/>
                </a:lnTo>
                <a:lnTo>
                  <a:pt x="704040" y="204182"/>
                </a:lnTo>
                <a:lnTo>
                  <a:pt x="713097" y="218365"/>
                </a:lnTo>
                <a:lnTo>
                  <a:pt x="727405" y="227238"/>
                </a:lnTo>
                <a:lnTo>
                  <a:pt x="746322" y="230307"/>
                </a:lnTo>
                <a:lnTo>
                  <a:pt x="759390" y="230307"/>
                </a:lnTo>
                <a:lnTo>
                  <a:pt x="766238" y="227825"/>
                </a:lnTo>
                <a:lnTo>
                  <a:pt x="768416" y="226893"/>
                </a:lnTo>
                <a:lnTo>
                  <a:pt x="768416" y="198255"/>
                </a:lnTo>
                <a:lnTo>
                  <a:pt x="755966" y="198255"/>
                </a:lnTo>
                <a:lnTo>
                  <a:pt x="747307" y="197171"/>
                </a:lnTo>
                <a:lnTo>
                  <a:pt x="741304" y="193782"/>
                </a:lnTo>
                <a:lnTo>
                  <a:pt x="737810" y="187883"/>
                </a:lnTo>
                <a:lnTo>
                  <a:pt x="736679" y="179272"/>
                </a:lnTo>
                <a:lnTo>
                  <a:pt x="736679" y="108928"/>
                </a:lnTo>
                <a:close/>
              </a:path>
              <a:path w="1845945" h="233679">
                <a:moveTo>
                  <a:pt x="768416" y="197009"/>
                </a:moveTo>
                <a:lnTo>
                  <a:pt x="766866" y="197323"/>
                </a:lnTo>
                <a:lnTo>
                  <a:pt x="760950" y="198255"/>
                </a:lnTo>
                <a:lnTo>
                  <a:pt x="768416" y="198255"/>
                </a:lnTo>
                <a:lnTo>
                  <a:pt x="768416" y="197009"/>
                </a:lnTo>
                <a:close/>
              </a:path>
              <a:path w="1845945" h="233679">
                <a:moveTo>
                  <a:pt x="768112" y="76877"/>
                </a:moveTo>
                <a:lnTo>
                  <a:pt x="672869" y="76877"/>
                </a:lnTo>
                <a:lnTo>
                  <a:pt x="672869" y="108928"/>
                </a:lnTo>
                <a:lnTo>
                  <a:pt x="768112" y="108928"/>
                </a:lnTo>
                <a:lnTo>
                  <a:pt x="768112" y="76877"/>
                </a:lnTo>
                <a:close/>
              </a:path>
              <a:path w="1845945" h="233679">
                <a:moveTo>
                  <a:pt x="736679" y="30501"/>
                </a:moveTo>
                <a:lnTo>
                  <a:pt x="703999" y="30501"/>
                </a:lnTo>
                <a:lnTo>
                  <a:pt x="703999" y="53223"/>
                </a:lnTo>
                <a:lnTo>
                  <a:pt x="702627" y="62564"/>
                </a:lnTo>
                <a:lnTo>
                  <a:pt x="698394" y="70068"/>
                </a:lnTo>
                <a:lnTo>
                  <a:pt x="691127" y="75063"/>
                </a:lnTo>
                <a:lnTo>
                  <a:pt x="680649" y="76877"/>
                </a:lnTo>
                <a:lnTo>
                  <a:pt x="736679" y="76877"/>
                </a:lnTo>
                <a:lnTo>
                  <a:pt x="736679" y="30501"/>
                </a:lnTo>
                <a:close/>
              </a:path>
              <a:path w="1845945" h="233679">
                <a:moveTo>
                  <a:pt x="842173" y="76877"/>
                </a:moveTo>
                <a:lnTo>
                  <a:pt x="806383" y="76877"/>
                </a:lnTo>
                <a:lnTo>
                  <a:pt x="806383" y="228443"/>
                </a:lnTo>
                <a:lnTo>
                  <a:pt x="842173" y="228443"/>
                </a:lnTo>
                <a:lnTo>
                  <a:pt x="842173" y="76877"/>
                </a:lnTo>
                <a:close/>
              </a:path>
              <a:path w="1845945" h="233679">
                <a:moveTo>
                  <a:pt x="824131" y="0"/>
                </a:moveTo>
                <a:lnTo>
                  <a:pt x="815098" y="1858"/>
                </a:lnTo>
                <a:lnTo>
                  <a:pt x="807670" y="6926"/>
                </a:lnTo>
                <a:lnTo>
                  <a:pt x="802635" y="14444"/>
                </a:lnTo>
                <a:lnTo>
                  <a:pt x="800781" y="23653"/>
                </a:lnTo>
                <a:lnTo>
                  <a:pt x="802635" y="32819"/>
                </a:lnTo>
                <a:lnTo>
                  <a:pt x="807670" y="40233"/>
                </a:lnTo>
                <a:lnTo>
                  <a:pt x="815098" y="45194"/>
                </a:lnTo>
                <a:lnTo>
                  <a:pt x="824131" y="47003"/>
                </a:lnTo>
                <a:lnTo>
                  <a:pt x="833339" y="45194"/>
                </a:lnTo>
                <a:lnTo>
                  <a:pt x="840853" y="40233"/>
                </a:lnTo>
                <a:lnTo>
                  <a:pt x="845918" y="32819"/>
                </a:lnTo>
                <a:lnTo>
                  <a:pt x="847775" y="23653"/>
                </a:lnTo>
                <a:lnTo>
                  <a:pt x="845918" y="14444"/>
                </a:lnTo>
                <a:lnTo>
                  <a:pt x="840853" y="6926"/>
                </a:lnTo>
                <a:lnTo>
                  <a:pt x="833339" y="1858"/>
                </a:lnTo>
                <a:lnTo>
                  <a:pt x="824131" y="0"/>
                </a:lnTo>
                <a:close/>
              </a:path>
              <a:path w="1845945" h="233679">
                <a:moveTo>
                  <a:pt x="907228" y="76877"/>
                </a:moveTo>
                <a:lnTo>
                  <a:pt x="867387" y="76877"/>
                </a:lnTo>
                <a:lnTo>
                  <a:pt x="929008" y="228443"/>
                </a:lnTo>
                <a:lnTo>
                  <a:pt x="965111" y="228443"/>
                </a:lnTo>
                <a:lnTo>
                  <a:pt x="982076" y="185188"/>
                </a:lnTo>
                <a:lnTo>
                  <a:pt x="947374" y="185188"/>
                </a:lnTo>
                <a:lnTo>
                  <a:pt x="907228" y="76877"/>
                </a:lnTo>
                <a:close/>
              </a:path>
              <a:path w="1845945" h="233679">
                <a:moveTo>
                  <a:pt x="1024555" y="76877"/>
                </a:moveTo>
                <a:lnTo>
                  <a:pt x="986587" y="76877"/>
                </a:lnTo>
                <a:lnTo>
                  <a:pt x="947374" y="185188"/>
                </a:lnTo>
                <a:lnTo>
                  <a:pt x="982076" y="185188"/>
                </a:lnTo>
                <a:lnTo>
                  <a:pt x="1024555" y="76877"/>
                </a:lnTo>
                <a:close/>
              </a:path>
              <a:path w="1845945" h="233679">
                <a:moveTo>
                  <a:pt x="1104542" y="72207"/>
                </a:moveTo>
                <a:lnTo>
                  <a:pt x="1076867" y="77916"/>
                </a:lnTo>
                <a:lnTo>
                  <a:pt x="1053308" y="94071"/>
                </a:lnTo>
                <a:lnTo>
                  <a:pt x="1036926" y="119212"/>
                </a:lnTo>
                <a:lnTo>
                  <a:pt x="1030785" y="151880"/>
                </a:lnTo>
                <a:lnTo>
                  <a:pt x="1037116" y="186240"/>
                </a:lnTo>
                <a:lnTo>
                  <a:pt x="1054124" y="211756"/>
                </a:lnTo>
                <a:lnTo>
                  <a:pt x="1078837" y="227643"/>
                </a:lnTo>
                <a:lnTo>
                  <a:pt x="1108280" y="233113"/>
                </a:lnTo>
                <a:lnTo>
                  <a:pt x="1133199" y="229344"/>
                </a:lnTo>
                <a:lnTo>
                  <a:pt x="1153132" y="219069"/>
                </a:lnTo>
                <a:lnTo>
                  <a:pt x="1167756" y="203834"/>
                </a:lnTo>
                <a:lnTo>
                  <a:pt x="1168644" y="201993"/>
                </a:lnTo>
                <a:lnTo>
                  <a:pt x="1108280" y="201993"/>
                </a:lnTo>
                <a:lnTo>
                  <a:pt x="1092490" y="199055"/>
                </a:lnTo>
                <a:lnTo>
                  <a:pt x="1079529" y="190864"/>
                </a:lnTo>
                <a:lnTo>
                  <a:pt x="1070594" y="178356"/>
                </a:lnTo>
                <a:lnTo>
                  <a:pt x="1066878" y="162466"/>
                </a:lnTo>
                <a:lnTo>
                  <a:pt x="1177681" y="162466"/>
                </a:lnTo>
                <a:lnTo>
                  <a:pt x="1177995" y="161838"/>
                </a:lnTo>
                <a:lnTo>
                  <a:pt x="1178613" y="156864"/>
                </a:lnTo>
                <a:lnTo>
                  <a:pt x="1178613" y="150948"/>
                </a:lnTo>
                <a:lnTo>
                  <a:pt x="1176311" y="136006"/>
                </a:lnTo>
                <a:lnTo>
                  <a:pt x="1067820" y="136006"/>
                </a:lnTo>
                <a:lnTo>
                  <a:pt x="1070938" y="123929"/>
                </a:lnTo>
                <a:lnTo>
                  <a:pt x="1078285" y="113133"/>
                </a:lnTo>
                <a:lnTo>
                  <a:pt x="1089659" y="105371"/>
                </a:lnTo>
                <a:lnTo>
                  <a:pt x="1104856" y="102394"/>
                </a:lnTo>
                <a:lnTo>
                  <a:pt x="1164224" y="102394"/>
                </a:lnTo>
                <a:lnTo>
                  <a:pt x="1159082" y="93605"/>
                </a:lnTo>
                <a:lnTo>
                  <a:pt x="1135808" y="77771"/>
                </a:lnTo>
                <a:lnTo>
                  <a:pt x="1104542" y="72207"/>
                </a:lnTo>
                <a:close/>
              </a:path>
              <a:path w="1845945" h="233679">
                <a:moveTo>
                  <a:pt x="1146247" y="175533"/>
                </a:moveTo>
                <a:lnTo>
                  <a:pt x="1141275" y="185971"/>
                </a:lnTo>
                <a:lnTo>
                  <a:pt x="1133562" y="194367"/>
                </a:lnTo>
                <a:lnTo>
                  <a:pt x="1122700" y="199960"/>
                </a:lnTo>
                <a:lnTo>
                  <a:pt x="1108280" y="201993"/>
                </a:lnTo>
                <a:lnTo>
                  <a:pt x="1168644" y="201993"/>
                </a:lnTo>
                <a:lnTo>
                  <a:pt x="1176749" y="185188"/>
                </a:lnTo>
                <a:lnTo>
                  <a:pt x="1146247" y="175533"/>
                </a:lnTo>
                <a:close/>
              </a:path>
              <a:path w="1845945" h="233679">
                <a:moveTo>
                  <a:pt x="1164224" y="102394"/>
                </a:moveTo>
                <a:lnTo>
                  <a:pt x="1104856" y="102394"/>
                </a:lnTo>
                <a:lnTo>
                  <a:pt x="1121108" y="105152"/>
                </a:lnTo>
                <a:lnTo>
                  <a:pt x="1132631" y="112548"/>
                </a:lnTo>
                <a:lnTo>
                  <a:pt x="1139602" y="123271"/>
                </a:lnTo>
                <a:lnTo>
                  <a:pt x="1142195" y="136006"/>
                </a:lnTo>
                <a:lnTo>
                  <a:pt x="1176311" y="136006"/>
                </a:lnTo>
                <a:lnTo>
                  <a:pt x="1173603" y="118426"/>
                </a:lnTo>
                <a:lnTo>
                  <a:pt x="1164224" y="102394"/>
                </a:lnTo>
                <a:close/>
              </a:path>
              <a:path w="1845945" h="233679">
                <a:moveTo>
                  <a:pt x="1396156" y="7779"/>
                </a:moveTo>
                <a:lnTo>
                  <a:pt x="1352890" y="7779"/>
                </a:lnTo>
                <a:lnTo>
                  <a:pt x="1266998" y="228443"/>
                </a:lnTo>
                <a:lnTo>
                  <a:pt x="1306525" y="228443"/>
                </a:lnTo>
                <a:lnTo>
                  <a:pt x="1327059" y="173041"/>
                </a:lnTo>
                <a:lnTo>
                  <a:pt x="1460484" y="173041"/>
                </a:lnTo>
                <a:lnTo>
                  <a:pt x="1447038" y="138498"/>
                </a:lnTo>
                <a:lnTo>
                  <a:pt x="1340137" y="138498"/>
                </a:lnTo>
                <a:lnTo>
                  <a:pt x="1373748" y="48239"/>
                </a:lnTo>
                <a:lnTo>
                  <a:pt x="1411905" y="48239"/>
                </a:lnTo>
                <a:lnTo>
                  <a:pt x="1396156" y="7779"/>
                </a:lnTo>
                <a:close/>
              </a:path>
              <a:path w="1845945" h="233679">
                <a:moveTo>
                  <a:pt x="1460484" y="173041"/>
                </a:moveTo>
                <a:lnTo>
                  <a:pt x="1420427" y="173041"/>
                </a:lnTo>
                <a:lnTo>
                  <a:pt x="1441285" y="228443"/>
                </a:lnTo>
                <a:lnTo>
                  <a:pt x="1482049" y="228443"/>
                </a:lnTo>
                <a:lnTo>
                  <a:pt x="1460484" y="173041"/>
                </a:lnTo>
                <a:close/>
              </a:path>
              <a:path w="1845945" h="233679">
                <a:moveTo>
                  <a:pt x="1411905" y="48239"/>
                </a:moveTo>
                <a:lnTo>
                  <a:pt x="1373748" y="48239"/>
                </a:lnTo>
                <a:lnTo>
                  <a:pt x="1407360" y="138498"/>
                </a:lnTo>
                <a:lnTo>
                  <a:pt x="1447038" y="138498"/>
                </a:lnTo>
                <a:lnTo>
                  <a:pt x="1411905" y="48239"/>
                </a:lnTo>
                <a:close/>
              </a:path>
              <a:path w="1845945" h="233679">
                <a:moveTo>
                  <a:pt x="1535900" y="76877"/>
                </a:moveTo>
                <a:lnTo>
                  <a:pt x="1500729" y="76877"/>
                </a:lnTo>
                <a:lnTo>
                  <a:pt x="1500729" y="228443"/>
                </a:lnTo>
                <a:lnTo>
                  <a:pt x="1536832" y="228443"/>
                </a:lnTo>
                <a:lnTo>
                  <a:pt x="1536832" y="156236"/>
                </a:lnTo>
                <a:lnTo>
                  <a:pt x="1539264" y="137338"/>
                </a:lnTo>
                <a:lnTo>
                  <a:pt x="1546715" y="123367"/>
                </a:lnTo>
                <a:lnTo>
                  <a:pt x="1559418" y="114706"/>
                </a:lnTo>
                <a:lnTo>
                  <a:pt x="1577606" y="111734"/>
                </a:lnTo>
                <a:lnTo>
                  <a:pt x="1589428" y="111734"/>
                </a:lnTo>
                <a:lnTo>
                  <a:pt x="1589428" y="101148"/>
                </a:lnTo>
                <a:lnTo>
                  <a:pt x="1535900" y="101148"/>
                </a:lnTo>
                <a:lnTo>
                  <a:pt x="1535900" y="76877"/>
                </a:lnTo>
                <a:close/>
              </a:path>
              <a:path w="1845945" h="233679">
                <a:moveTo>
                  <a:pt x="1589428" y="111734"/>
                </a:moveTo>
                <a:lnTo>
                  <a:pt x="1581334" y="111734"/>
                </a:lnTo>
                <a:lnTo>
                  <a:pt x="1585386" y="112048"/>
                </a:lnTo>
                <a:lnTo>
                  <a:pt x="1589428" y="112666"/>
                </a:lnTo>
                <a:lnTo>
                  <a:pt x="1589428" y="111734"/>
                </a:lnTo>
                <a:close/>
              </a:path>
              <a:path w="1845945" h="233679">
                <a:moveTo>
                  <a:pt x="1584140" y="75013"/>
                </a:moveTo>
                <a:lnTo>
                  <a:pt x="1579784" y="75013"/>
                </a:lnTo>
                <a:lnTo>
                  <a:pt x="1565531" y="76777"/>
                </a:lnTo>
                <a:lnTo>
                  <a:pt x="1553056" y="81896"/>
                </a:lnTo>
                <a:lnTo>
                  <a:pt x="1542974" y="90107"/>
                </a:lnTo>
                <a:lnTo>
                  <a:pt x="1535900" y="101148"/>
                </a:lnTo>
                <a:lnTo>
                  <a:pt x="1589428" y="101148"/>
                </a:lnTo>
                <a:lnTo>
                  <a:pt x="1589428" y="75945"/>
                </a:lnTo>
                <a:lnTo>
                  <a:pt x="1587878" y="75631"/>
                </a:lnTo>
                <a:lnTo>
                  <a:pt x="1584140" y="75013"/>
                </a:lnTo>
                <a:close/>
              </a:path>
              <a:path w="1845945" h="233679">
                <a:moveTo>
                  <a:pt x="1672524" y="108928"/>
                </a:moveTo>
                <a:lnTo>
                  <a:pt x="1636735" y="108928"/>
                </a:lnTo>
                <a:lnTo>
                  <a:pt x="1636735" y="185188"/>
                </a:lnTo>
                <a:lnTo>
                  <a:pt x="1639895" y="204182"/>
                </a:lnTo>
                <a:lnTo>
                  <a:pt x="1648948" y="218365"/>
                </a:lnTo>
                <a:lnTo>
                  <a:pt x="1663253" y="227238"/>
                </a:lnTo>
                <a:lnTo>
                  <a:pt x="1682168" y="230307"/>
                </a:lnTo>
                <a:lnTo>
                  <a:pt x="1695246" y="230307"/>
                </a:lnTo>
                <a:lnTo>
                  <a:pt x="1702094" y="227825"/>
                </a:lnTo>
                <a:lnTo>
                  <a:pt x="1704272" y="226893"/>
                </a:lnTo>
                <a:lnTo>
                  <a:pt x="1704272" y="198255"/>
                </a:lnTo>
                <a:lnTo>
                  <a:pt x="1691822" y="198255"/>
                </a:lnTo>
                <a:lnTo>
                  <a:pt x="1683162" y="197171"/>
                </a:lnTo>
                <a:lnTo>
                  <a:pt x="1677155" y="193782"/>
                </a:lnTo>
                <a:lnTo>
                  <a:pt x="1673658" y="187883"/>
                </a:lnTo>
                <a:lnTo>
                  <a:pt x="1672524" y="179272"/>
                </a:lnTo>
                <a:lnTo>
                  <a:pt x="1672524" y="108928"/>
                </a:lnTo>
                <a:close/>
              </a:path>
              <a:path w="1845945" h="233679">
                <a:moveTo>
                  <a:pt x="1704272" y="197009"/>
                </a:moveTo>
                <a:lnTo>
                  <a:pt x="1702712" y="197323"/>
                </a:lnTo>
                <a:lnTo>
                  <a:pt x="1696796" y="198255"/>
                </a:lnTo>
                <a:lnTo>
                  <a:pt x="1704272" y="198255"/>
                </a:lnTo>
                <a:lnTo>
                  <a:pt x="1704272" y="197009"/>
                </a:lnTo>
                <a:close/>
              </a:path>
              <a:path w="1845945" h="233679">
                <a:moveTo>
                  <a:pt x="1703958" y="76877"/>
                </a:moveTo>
                <a:lnTo>
                  <a:pt x="1608725" y="76877"/>
                </a:lnTo>
                <a:lnTo>
                  <a:pt x="1608725" y="108928"/>
                </a:lnTo>
                <a:lnTo>
                  <a:pt x="1703958" y="108928"/>
                </a:lnTo>
                <a:lnTo>
                  <a:pt x="1703958" y="76877"/>
                </a:lnTo>
                <a:close/>
              </a:path>
              <a:path w="1845945" h="233679">
                <a:moveTo>
                  <a:pt x="1672524" y="30501"/>
                </a:moveTo>
                <a:lnTo>
                  <a:pt x="1639845" y="30501"/>
                </a:lnTo>
                <a:lnTo>
                  <a:pt x="1639845" y="53223"/>
                </a:lnTo>
                <a:lnTo>
                  <a:pt x="1638473" y="62564"/>
                </a:lnTo>
                <a:lnTo>
                  <a:pt x="1634242" y="70068"/>
                </a:lnTo>
                <a:lnTo>
                  <a:pt x="1626977" y="75063"/>
                </a:lnTo>
                <a:lnTo>
                  <a:pt x="1616505" y="76877"/>
                </a:lnTo>
                <a:lnTo>
                  <a:pt x="1672524" y="76877"/>
                </a:lnTo>
                <a:lnTo>
                  <a:pt x="1672524" y="30501"/>
                </a:lnTo>
                <a:close/>
              </a:path>
              <a:path w="1845945" h="233679">
                <a:moveTo>
                  <a:pt x="1757171" y="178643"/>
                </a:moveTo>
                <a:lnTo>
                  <a:pt x="1725738" y="187366"/>
                </a:lnTo>
                <a:lnTo>
                  <a:pt x="1730127" y="201732"/>
                </a:lnTo>
                <a:lnTo>
                  <a:pt x="1741257" y="216655"/>
                </a:lnTo>
                <a:lnTo>
                  <a:pt x="1760265" y="228371"/>
                </a:lnTo>
                <a:lnTo>
                  <a:pt x="1788291" y="233113"/>
                </a:lnTo>
                <a:lnTo>
                  <a:pt x="1813522" y="228766"/>
                </a:lnTo>
                <a:lnTo>
                  <a:pt x="1831402" y="217475"/>
                </a:lnTo>
                <a:lnTo>
                  <a:pt x="1840265" y="204475"/>
                </a:lnTo>
                <a:lnTo>
                  <a:pt x="1787987" y="204475"/>
                </a:lnTo>
                <a:lnTo>
                  <a:pt x="1775206" y="202365"/>
                </a:lnTo>
                <a:lnTo>
                  <a:pt x="1765810" y="196695"/>
                </a:lnTo>
                <a:lnTo>
                  <a:pt x="1759798" y="188457"/>
                </a:lnTo>
                <a:lnTo>
                  <a:pt x="1757171" y="178643"/>
                </a:lnTo>
                <a:close/>
              </a:path>
              <a:path w="1845945" h="233679">
                <a:moveTo>
                  <a:pt x="1785495" y="72207"/>
                </a:moveTo>
                <a:lnTo>
                  <a:pt x="1763528" y="76121"/>
                </a:lnTo>
                <a:lnTo>
                  <a:pt x="1745849" y="86718"/>
                </a:lnTo>
                <a:lnTo>
                  <a:pt x="1734065" y="102276"/>
                </a:lnTo>
                <a:lnTo>
                  <a:pt x="1729779" y="121074"/>
                </a:lnTo>
                <a:lnTo>
                  <a:pt x="1732387" y="135943"/>
                </a:lnTo>
                <a:lnTo>
                  <a:pt x="1770553" y="165261"/>
                </a:lnTo>
                <a:lnTo>
                  <a:pt x="1805096" y="172738"/>
                </a:lnTo>
                <a:lnTo>
                  <a:pt x="1810698" y="178957"/>
                </a:lnTo>
                <a:lnTo>
                  <a:pt x="1787987" y="204475"/>
                </a:lnTo>
                <a:lnTo>
                  <a:pt x="1840265" y="204475"/>
                </a:lnTo>
                <a:lnTo>
                  <a:pt x="1842045" y="201864"/>
                </a:lnTo>
                <a:lnTo>
                  <a:pt x="1845566" y="184559"/>
                </a:lnTo>
                <a:lnTo>
                  <a:pt x="1842784" y="168785"/>
                </a:lnTo>
                <a:lnTo>
                  <a:pt x="1834516" y="155462"/>
                </a:lnTo>
                <a:lnTo>
                  <a:pt x="1820877" y="145172"/>
                </a:lnTo>
                <a:lnTo>
                  <a:pt x="1801987" y="138498"/>
                </a:lnTo>
                <a:lnTo>
                  <a:pt x="1769621" y="131964"/>
                </a:lnTo>
                <a:lnTo>
                  <a:pt x="1763705" y="126048"/>
                </a:lnTo>
                <a:lnTo>
                  <a:pt x="1763705" y="117954"/>
                </a:lnTo>
                <a:lnTo>
                  <a:pt x="1765315" y="111296"/>
                </a:lnTo>
                <a:lnTo>
                  <a:pt x="1769813" y="105744"/>
                </a:lnTo>
                <a:lnTo>
                  <a:pt x="1776705" y="101941"/>
                </a:lnTo>
                <a:lnTo>
                  <a:pt x="1785495" y="100530"/>
                </a:lnTo>
                <a:lnTo>
                  <a:pt x="1838973" y="100530"/>
                </a:lnTo>
                <a:lnTo>
                  <a:pt x="1829687" y="87769"/>
                </a:lnTo>
                <a:lnTo>
                  <a:pt x="1812142" y="76720"/>
                </a:lnTo>
                <a:lnTo>
                  <a:pt x="1785495" y="72207"/>
                </a:lnTo>
                <a:close/>
              </a:path>
              <a:path w="1845945" h="233679">
                <a:moveTo>
                  <a:pt x="1838973" y="100530"/>
                </a:moveTo>
                <a:lnTo>
                  <a:pt x="1785495" y="100530"/>
                </a:lnTo>
                <a:lnTo>
                  <a:pt x="1798231" y="102854"/>
                </a:lnTo>
                <a:lnTo>
                  <a:pt x="1806619" y="108621"/>
                </a:lnTo>
                <a:lnTo>
                  <a:pt x="1811447" y="116022"/>
                </a:lnTo>
                <a:lnTo>
                  <a:pt x="1813504" y="123252"/>
                </a:lnTo>
                <a:lnTo>
                  <a:pt x="1844006" y="114530"/>
                </a:lnTo>
                <a:lnTo>
                  <a:pt x="1839764" y="101618"/>
                </a:lnTo>
                <a:lnTo>
                  <a:pt x="1838973" y="100530"/>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5" name="object 5"/>
          <p:cNvSpPr/>
          <p:nvPr/>
        </p:nvSpPr>
        <p:spPr>
          <a:xfrm>
            <a:off x="414426" y="5941080"/>
            <a:ext cx="828659" cy="322684"/>
          </a:xfrm>
          <a:custGeom>
            <a:avLst/>
            <a:gdLst/>
            <a:ahLst/>
            <a:cxnLst/>
            <a:rect l="l" t="t" r="r" b="b"/>
            <a:pathLst>
              <a:path w="1366520" h="532129">
                <a:moveTo>
                  <a:pt x="98348" y="303453"/>
                </a:moveTo>
                <a:lnTo>
                  <a:pt x="95859" y="302209"/>
                </a:lnTo>
                <a:lnTo>
                  <a:pt x="88379" y="300342"/>
                </a:lnTo>
                <a:lnTo>
                  <a:pt x="79362" y="300342"/>
                </a:lnTo>
                <a:lnTo>
                  <a:pt x="57962" y="304088"/>
                </a:lnTo>
                <a:lnTo>
                  <a:pt x="41236" y="314858"/>
                </a:lnTo>
                <a:lnTo>
                  <a:pt x="30340" y="331990"/>
                </a:lnTo>
                <a:lnTo>
                  <a:pt x="26454" y="354799"/>
                </a:lnTo>
                <a:lnTo>
                  <a:pt x="26454" y="375666"/>
                </a:lnTo>
                <a:lnTo>
                  <a:pt x="0" y="375666"/>
                </a:lnTo>
                <a:lnTo>
                  <a:pt x="0" y="407098"/>
                </a:lnTo>
                <a:lnTo>
                  <a:pt x="26454" y="407098"/>
                </a:lnTo>
                <a:lnTo>
                  <a:pt x="26454" y="527227"/>
                </a:lnTo>
                <a:lnTo>
                  <a:pt x="62865" y="527227"/>
                </a:lnTo>
                <a:lnTo>
                  <a:pt x="62865" y="407098"/>
                </a:lnTo>
                <a:lnTo>
                  <a:pt x="98044" y="407098"/>
                </a:lnTo>
                <a:lnTo>
                  <a:pt x="98044" y="375666"/>
                </a:lnTo>
                <a:lnTo>
                  <a:pt x="62865" y="375666"/>
                </a:lnTo>
                <a:lnTo>
                  <a:pt x="62865" y="355739"/>
                </a:lnTo>
                <a:lnTo>
                  <a:pt x="65011" y="344258"/>
                </a:lnTo>
                <a:lnTo>
                  <a:pt x="70459" y="337223"/>
                </a:lnTo>
                <a:lnTo>
                  <a:pt x="77711" y="333679"/>
                </a:lnTo>
                <a:lnTo>
                  <a:pt x="85280" y="332714"/>
                </a:lnTo>
                <a:lnTo>
                  <a:pt x="92125" y="332714"/>
                </a:lnTo>
                <a:lnTo>
                  <a:pt x="96164" y="333641"/>
                </a:lnTo>
                <a:lnTo>
                  <a:pt x="98348" y="334264"/>
                </a:lnTo>
                <a:lnTo>
                  <a:pt x="98348" y="332714"/>
                </a:lnTo>
                <a:lnTo>
                  <a:pt x="98348" y="303453"/>
                </a:lnTo>
                <a:close/>
              </a:path>
              <a:path w="1366520" h="532129">
                <a:moveTo>
                  <a:pt x="166763" y="7785"/>
                </a:moveTo>
                <a:lnTo>
                  <a:pt x="129413" y="7785"/>
                </a:lnTo>
                <a:lnTo>
                  <a:pt x="129413" y="149390"/>
                </a:lnTo>
                <a:lnTo>
                  <a:pt x="126352" y="170065"/>
                </a:lnTo>
                <a:lnTo>
                  <a:pt x="117475" y="185191"/>
                </a:lnTo>
                <a:lnTo>
                  <a:pt x="103289" y="194475"/>
                </a:lnTo>
                <a:lnTo>
                  <a:pt x="84289" y="197637"/>
                </a:lnTo>
                <a:lnTo>
                  <a:pt x="65417" y="194475"/>
                </a:lnTo>
                <a:lnTo>
                  <a:pt x="51219" y="185191"/>
                </a:lnTo>
                <a:lnTo>
                  <a:pt x="42265" y="170065"/>
                </a:lnTo>
                <a:lnTo>
                  <a:pt x="39154" y="149390"/>
                </a:lnTo>
                <a:lnTo>
                  <a:pt x="39154" y="7785"/>
                </a:lnTo>
                <a:lnTo>
                  <a:pt x="2120" y="7785"/>
                </a:lnTo>
                <a:lnTo>
                  <a:pt x="2120" y="151574"/>
                </a:lnTo>
                <a:lnTo>
                  <a:pt x="8483" y="186766"/>
                </a:lnTo>
                <a:lnTo>
                  <a:pt x="25933" y="212305"/>
                </a:lnTo>
                <a:lnTo>
                  <a:pt x="52019" y="227863"/>
                </a:lnTo>
                <a:lnTo>
                  <a:pt x="84289" y="233121"/>
                </a:lnTo>
                <a:lnTo>
                  <a:pt x="116738" y="227863"/>
                </a:lnTo>
                <a:lnTo>
                  <a:pt x="142913" y="212305"/>
                </a:lnTo>
                <a:lnTo>
                  <a:pt x="152958" y="197637"/>
                </a:lnTo>
                <a:lnTo>
                  <a:pt x="160401" y="186766"/>
                </a:lnTo>
                <a:lnTo>
                  <a:pt x="166763" y="151574"/>
                </a:lnTo>
                <a:lnTo>
                  <a:pt x="166763" y="7785"/>
                </a:lnTo>
                <a:close/>
              </a:path>
              <a:path w="1366520" h="532129">
                <a:moveTo>
                  <a:pt x="269519" y="451294"/>
                </a:moveTo>
                <a:lnTo>
                  <a:pt x="263613" y="419176"/>
                </a:lnTo>
                <a:lnTo>
                  <a:pt x="253593" y="403669"/>
                </a:lnTo>
                <a:lnTo>
                  <a:pt x="247192" y="393750"/>
                </a:lnTo>
                <a:lnTo>
                  <a:pt x="233108" y="384302"/>
                </a:lnTo>
                <a:lnTo>
                  <a:pt x="233108" y="451294"/>
                </a:lnTo>
                <a:lnTo>
                  <a:pt x="229641" y="472224"/>
                </a:lnTo>
                <a:lnTo>
                  <a:pt x="220345" y="487311"/>
                </a:lnTo>
                <a:lnTo>
                  <a:pt x="206844" y="496455"/>
                </a:lnTo>
                <a:lnTo>
                  <a:pt x="190779" y="499529"/>
                </a:lnTo>
                <a:lnTo>
                  <a:pt x="174840" y="496417"/>
                </a:lnTo>
                <a:lnTo>
                  <a:pt x="161328" y="487197"/>
                </a:lnTo>
                <a:lnTo>
                  <a:pt x="151968" y="472084"/>
                </a:lnTo>
                <a:lnTo>
                  <a:pt x="148450" y="451294"/>
                </a:lnTo>
                <a:lnTo>
                  <a:pt x="151968" y="430593"/>
                </a:lnTo>
                <a:lnTo>
                  <a:pt x="161328" y="415696"/>
                </a:lnTo>
                <a:lnTo>
                  <a:pt x="174840" y="406692"/>
                </a:lnTo>
                <a:lnTo>
                  <a:pt x="190779" y="403669"/>
                </a:lnTo>
                <a:lnTo>
                  <a:pt x="206844" y="406692"/>
                </a:lnTo>
                <a:lnTo>
                  <a:pt x="220345" y="415696"/>
                </a:lnTo>
                <a:lnTo>
                  <a:pt x="229641" y="430593"/>
                </a:lnTo>
                <a:lnTo>
                  <a:pt x="233108" y="451294"/>
                </a:lnTo>
                <a:lnTo>
                  <a:pt x="233108" y="384302"/>
                </a:lnTo>
                <a:lnTo>
                  <a:pt x="222250" y="377012"/>
                </a:lnTo>
                <a:lnTo>
                  <a:pt x="190779" y="370992"/>
                </a:lnTo>
                <a:lnTo>
                  <a:pt x="159486" y="377012"/>
                </a:lnTo>
                <a:lnTo>
                  <a:pt x="134645" y="393750"/>
                </a:lnTo>
                <a:lnTo>
                  <a:pt x="118262" y="419176"/>
                </a:lnTo>
                <a:lnTo>
                  <a:pt x="112356" y="451294"/>
                </a:lnTo>
                <a:lnTo>
                  <a:pt x="118262" y="483577"/>
                </a:lnTo>
                <a:lnTo>
                  <a:pt x="134645" y="509092"/>
                </a:lnTo>
                <a:lnTo>
                  <a:pt x="159486" y="525868"/>
                </a:lnTo>
                <a:lnTo>
                  <a:pt x="190779" y="531901"/>
                </a:lnTo>
                <a:lnTo>
                  <a:pt x="222250" y="525868"/>
                </a:lnTo>
                <a:lnTo>
                  <a:pt x="247192" y="509092"/>
                </a:lnTo>
                <a:lnTo>
                  <a:pt x="253352" y="499529"/>
                </a:lnTo>
                <a:lnTo>
                  <a:pt x="263613" y="483577"/>
                </a:lnTo>
                <a:lnTo>
                  <a:pt x="269519" y="451294"/>
                </a:lnTo>
                <a:close/>
              </a:path>
              <a:path w="1366520" h="532129">
                <a:moveTo>
                  <a:pt x="332346" y="132588"/>
                </a:moveTo>
                <a:lnTo>
                  <a:pt x="328993" y="109156"/>
                </a:lnTo>
                <a:lnTo>
                  <a:pt x="326885" y="105206"/>
                </a:lnTo>
                <a:lnTo>
                  <a:pt x="322580" y="97104"/>
                </a:lnTo>
                <a:lnTo>
                  <a:pt x="318833" y="90068"/>
                </a:lnTo>
                <a:lnTo>
                  <a:pt x="301739" y="77228"/>
                </a:lnTo>
                <a:lnTo>
                  <a:pt x="277558" y="72529"/>
                </a:lnTo>
                <a:lnTo>
                  <a:pt x="264871" y="73914"/>
                </a:lnTo>
                <a:lnTo>
                  <a:pt x="252577" y="78282"/>
                </a:lnTo>
                <a:lnTo>
                  <a:pt x="241579" y="85915"/>
                </a:lnTo>
                <a:lnTo>
                  <a:pt x="232740" y="97104"/>
                </a:lnTo>
                <a:lnTo>
                  <a:pt x="232740" y="76885"/>
                </a:lnTo>
                <a:lnTo>
                  <a:pt x="197586" y="76885"/>
                </a:lnTo>
                <a:lnTo>
                  <a:pt x="197586" y="228447"/>
                </a:lnTo>
                <a:lnTo>
                  <a:pt x="233680" y="228447"/>
                </a:lnTo>
                <a:lnTo>
                  <a:pt x="233680" y="140995"/>
                </a:lnTo>
                <a:lnTo>
                  <a:pt x="235699" y="127000"/>
                </a:lnTo>
                <a:lnTo>
                  <a:pt x="241693" y="115633"/>
                </a:lnTo>
                <a:lnTo>
                  <a:pt x="251536" y="108000"/>
                </a:lnTo>
                <a:lnTo>
                  <a:pt x="265112" y="105206"/>
                </a:lnTo>
                <a:lnTo>
                  <a:pt x="279565" y="107823"/>
                </a:lnTo>
                <a:lnTo>
                  <a:pt x="289191" y="114998"/>
                </a:lnTo>
                <a:lnTo>
                  <a:pt x="294576" y="125679"/>
                </a:lnTo>
                <a:lnTo>
                  <a:pt x="296240" y="138811"/>
                </a:lnTo>
                <a:lnTo>
                  <a:pt x="296240" y="228447"/>
                </a:lnTo>
                <a:lnTo>
                  <a:pt x="332346" y="228447"/>
                </a:lnTo>
                <a:lnTo>
                  <a:pt x="332346" y="132588"/>
                </a:lnTo>
                <a:close/>
              </a:path>
              <a:path w="1366520" h="532129">
                <a:moveTo>
                  <a:pt x="385597" y="374726"/>
                </a:moveTo>
                <a:lnTo>
                  <a:pt x="384048" y="374408"/>
                </a:lnTo>
                <a:lnTo>
                  <a:pt x="380314" y="373786"/>
                </a:lnTo>
                <a:lnTo>
                  <a:pt x="375958" y="373786"/>
                </a:lnTo>
                <a:lnTo>
                  <a:pt x="361708" y="375551"/>
                </a:lnTo>
                <a:lnTo>
                  <a:pt x="349237" y="380669"/>
                </a:lnTo>
                <a:lnTo>
                  <a:pt x="339153" y="388886"/>
                </a:lnTo>
                <a:lnTo>
                  <a:pt x="332079" y="399935"/>
                </a:lnTo>
                <a:lnTo>
                  <a:pt x="332079" y="375666"/>
                </a:lnTo>
                <a:lnTo>
                  <a:pt x="296900" y="375666"/>
                </a:lnTo>
                <a:lnTo>
                  <a:pt x="296900" y="527227"/>
                </a:lnTo>
                <a:lnTo>
                  <a:pt x="333006" y="527227"/>
                </a:lnTo>
                <a:lnTo>
                  <a:pt x="333006" y="455015"/>
                </a:lnTo>
                <a:lnTo>
                  <a:pt x="335432" y="436118"/>
                </a:lnTo>
                <a:lnTo>
                  <a:pt x="342887" y="422148"/>
                </a:lnTo>
                <a:lnTo>
                  <a:pt x="355587" y="413486"/>
                </a:lnTo>
                <a:lnTo>
                  <a:pt x="373773" y="410514"/>
                </a:lnTo>
                <a:lnTo>
                  <a:pt x="377520" y="410514"/>
                </a:lnTo>
                <a:lnTo>
                  <a:pt x="381558" y="410832"/>
                </a:lnTo>
                <a:lnTo>
                  <a:pt x="385597" y="411454"/>
                </a:lnTo>
                <a:lnTo>
                  <a:pt x="385597" y="410514"/>
                </a:lnTo>
                <a:lnTo>
                  <a:pt x="385597" y="399935"/>
                </a:lnTo>
                <a:lnTo>
                  <a:pt x="385597" y="374726"/>
                </a:lnTo>
                <a:close/>
              </a:path>
              <a:path w="1366520" h="532129">
                <a:moveTo>
                  <a:pt x="401434" y="76885"/>
                </a:moveTo>
                <a:lnTo>
                  <a:pt x="365645" y="76885"/>
                </a:lnTo>
                <a:lnTo>
                  <a:pt x="365645" y="228447"/>
                </a:lnTo>
                <a:lnTo>
                  <a:pt x="401434" y="228447"/>
                </a:lnTo>
                <a:lnTo>
                  <a:pt x="401434" y="76885"/>
                </a:lnTo>
                <a:close/>
              </a:path>
              <a:path w="1366520" h="532129">
                <a:moveTo>
                  <a:pt x="407035" y="23660"/>
                </a:moveTo>
                <a:lnTo>
                  <a:pt x="405168" y="14452"/>
                </a:lnTo>
                <a:lnTo>
                  <a:pt x="400100" y="6934"/>
                </a:lnTo>
                <a:lnTo>
                  <a:pt x="392582" y="1866"/>
                </a:lnTo>
                <a:lnTo>
                  <a:pt x="383374" y="0"/>
                </a:lnTo>
                <a:lnTo>
                  <a:pt x="374345" y="1866"/>
                </a:lnTo>
                <a:lnTo>
                  <a:pt x="366915" y="6934"/>
                </a:lnTo>
                <a:lnTo>
                  <a:pt x="361886" y="14452"/>
                </a:lnTo>
                <a:lnTo>
                  <a:pt x="360032" y="23660"/>
                </a:lnTo>
                <a:lnTo>
                  <a:pt x="361886" y="32816"/>
                </a:lnTo>
                <a:lnTo>
                  <a:pt x="366915" y="40233"/>
                </a:lnTo>
                <a:lnTo>
                  <a:pt x="374345" y="45199"/>
                </a:lnTo>
                <a:lnTo>
                  <a:pt x="383374" y="47002"/>
                </a:lnTo>
                <a:lnTo>
                  <a:pt x="392582" y="45199"/>
                </a:lnTo>
                <a:lnTo>
                  <a:pt x="400100" y="40233"/>
                </a:lnTo>
                <a:lnTo>
                  <a:pt x="405168" y="32816"/>
                </a:lnTo>
                <a:lnTo>
                  <a:pt x="407035" y="23660"/>
                </a:lnTo>
                <a:close/>
              </a:path>
              <a:path w="1366520" h="532129">
                <a:moveTo>
                  <a:pt x="554291" y="495795"/>
                </a:moveTo>
                <a:lnTo>
                  <a:pt x="552729" y="496112"/>
                </a:lnTo>
                <a:lnTo>
                  <a:pt x="546811" y="497039"/>
                </a:lnTo>
                <a:lnTo>
                  <a:pt x="541832" y="497039"/>
                </a:lnTo>
                <a:lnTo>
                  <a:pt x="533171" y="495960"/>
                </a:lnTo>
                <a:lnTo>
                  <a:pt x="527164" y="492569"/>
                </a:lnTo>
                <a:lnTo>
                  <a:pt x="523671" y="486664"/>
                </a:lnTo>
                <a:lnTo>
                  <a:pt x="522541" y="478053"/>
                </a:lnTo>
                <a:lnTo>
                  <a:pt x="522541" y="407708"/>
                </a:lnTo>
                <a:lnTo>
                  <a:pt x="553974" y="407708"/>
                </a:lnTo>
                <a:lnTo>
                  <a:pt x="553974" y="375666"/>
                </a:lnTo>
                <a:lnTo>
                  <a:pt x="522541" y="375666"/>
                </a:lnTo>
                <a:lnTo>
                  <a:pt x="522541" y="329285"/>
                </a:lnTo>
                <a:lnTo>
                  <a:pt x="489864" y="329285"/>
                </a:lnTo>
                <a:lnTo>
                  <a:pt x="489864" y="352005"/>
                </a:lnTo>
                <a:lnTo>
                  <a:pt x="488492" y="361353"/>
                </a:lnTo>
                <a:lnTo>
                  <a:pt x="484251" y="368846"/>
                </a:lnTo>
                <a:lnTo>
                  <a:pt x="476986" y="373849"/>
                </a:lnTo>
                <a:lnTo>
                  <a:pt x="466521" y="375666"/>
                </a:lnTo>
                <a:lnTo>
                  <a:pt x="458736" y="375666"/>
                </a:lnTo>
                <a:lnTo>
                  <a:pt x="458736" y="407708"/>
                </a:lnTo>
                <a:lnTo>
                  <a:pt x="486752" y="407708"/>
                </a:lnTo>
                <a:lnTo>
                  <a:pt x="486752" y="483958"/>
                </a:lnTo>
                <a:lnTo>
                  <a:pt x="489915" y="502958"/>
                </a:lnTo>
                <a:lnTo>
                  <a:pt x="498957" y="517144"/>
                </a:lnTo>
                <a:lnTo>
                  <a:pt x="513270" y="526021"/>
                </a:lnTo>
                <a:lnTo>
                  <a:pt x="532180" y="529094"/>
                </a:lnTo>
                <a:lnTo>
                  <a:pt x="545261" y="529094"/>
                </a:lnTo>
                <a:lnTo>
                  <a:pt x="552107" y="526605"/>
                </a:lnTo>
                <a:lnTo>
                  <a:pt x="554291" y="525665"/>
                </a:lnTo>
                <a:lnTo>
                  <a:pt x="554291" y="497039"/>
                </a:lnTo>
                <a:lnTo>
                  <a:pt x="554291" y="495795"/>
                </a:lnTo>
                <a:close/>
              </a:path>
              <a:path w="1366520" h="532129">
                <a:moveTo>
                  <a:pt x="581317" y="76885"/>
                </a:moveTo>
                <a:lnTo>
                  <a:pt x="543356" y="76885"/>
                </a:lnTo>
                <a:lnTo>
                  <a:pt x="504139" y="185191"/>
                </a:lnTo>
                <a:lnTo>
                  <a:pt x="463981" y="76885"/>
                </a:lnTo>
                <a:lnTo>
                  <a:pt x="424154" y="76885"/>
                </a:lnTo>
                <a:lnTo>
                  <a:pt x="485775" y="228447"/>
                </a:lnTo>
                <a:lnTo>
                  <a:pt x="521881" y="228447"/>
                </a:lnTo>
                <a:lnTo>
                  <a:pt x="538835" y="185191"/>
                </a:lnTo>
                <a:lnTo>
                  <a:pt x="581317" y="76885"/>
                </a:lnTo>
                <a:close/>
              </a:path>
              <a:path w="1366520" h="532129">
                <a:moveTo>
                  <a:pt x="719543" y="431368"/>
                </a:moveTo>
                <a:lnTo>
                  <a:pt x="706628" y="390283"/>
                </a:lnTo>
                <a:lnTo>
                  <a:pt x="664146" y="371309"/>
                </a:lnTo>
                <a:lnTo>
                  <a:pt x="652132" y="372389"/>
                </a:lnTo>
                <a:lnTo>
                  <a:pt x="640410" y="375780"/>
                </a:lnTo>
                <a:lnTo>
                  <a:pt x="629742" y="381673"/>
                </a:lnTo>
                <a:lnTo>
                  <a:pt x="620877" y="390283"/>
                </a:lnTo>
                <a:lnTo>
                  <a:pt x="620877" y="301891"/>
                </a:lnTo>
                <a:lnTo>
                  <a:pt x="584784" y="301891"/>
                </a:lnTo>
                <a:lnTo>
                  <a:pt x="584784" y="527227"/>
                </a:lnTo>
                <a:lnTo>
                  <a:pt x="620877" y="527227"/>
                </a:lnTo>
                <a:lnTo>
                  <a:pt x="620991" y="437591"/>
                </a:lnTo>
                <a:lnTo>
                  <a:pt x="623252" y="424726"/>
                </a:lnTo>
                <a:lnTo>
                  <a:pt x="629361" y="413867"/>
                </a:lnTo>
                <a:lnTo>
                  <a:pt x="639089" y="406615"/>
                </a:lnTo>
                <a:lnTo>
                  <a:pt x="652310" y="403987"/>
                </a:lnTo>
                <a:lnTo>
                  <a:pt x="666775" y="406615"/>
                </a:lnTo>
                <a:lnTo>
                  <a:pt x="676402" y="413778"/>
                </a:lnTo>
                <a:lnTo>
                  <a:pt x="681774" y="424459"/>
                </a:lnTo>
                <a:lnTo>
                  <a:pt x="683450" y="437591"/>
                </a:lnTo>
                <a:lnTo>
                  <a:pt x="683450" y="527227"/>
                </a:lnTo>
                <a:lnTo>
                  <a:pt x="719543" y="527227"/>
                </a:lnTo>
                <a:lnTo>
                  <a:pt x="719543" y="431368"/>
                </a:lnTo>
                <a:close/>
              </a:path>
              <a:path w="1366520" h="532129">
                <a:moveTo>
                  <a:pt x="734745" y="150952"/>
                </a:moveTo>
                <a:lnTo>
                  <a:pt x="720369" y="102400"/>
                </a:lnTo>
                <a:lnTo>
                  <a:pt x="698347" y="82130"/>
                </a:lnTo>
                <a:lnTo>
                  <a:pt x="698347" y="136004"/>
                </a:lnTo>
                <a:lnTo>
                  <a:pt x="623951" y="136004"/>
                </a:lnTo>
                <a:lnTo>
                  <a:pt x="627075" y="123926"/>
                </a:lnTo>
                <a:lnTo>
                  <a:pt x="634415" y="113131"/>
                </a:lnTo>
                <a:lnTo>
                  <a:pt x="645795" y="105371"/>
                </a:lnTo>
                <a:lnTo>
                  <a:pt x="660996" y="102400"/>
                </a:lnTo>
                <a:lnTo>
                  <a:pt x="677240" y="105156"/>
                </a:lnTo>
                <a:lnTo>
                  <a:pt x="688771" y="112547"/>
                </a:lnTo>
                <a:lnTo>
                  <a:pt x="695744" y="123278"/>
                </a:lnTo>
                <a:lnTo>
                  <a:pt x="698347" y="136004"/>
                </a:lnTo>
                <a:lnTo>
                  <a:pt x="698347" y="82130"/>
                </a:lnTo>
                <a:lnTo>
                  <a:pt x="691946" y="77774"/>
                </a:lnTo>
                <a:lnTo>
                  <a:pt x="660679" y="72212"/>
                </a:lnTo>
                <a:lnTo>
                  <a:pt x="633006" y="77914"/>
                </a:lnTo>
                <a:lnTo>
                  <a:pt x="609447" y="94068"/>
                </a:lnTo>
                <a:lnTo>
                  <a:pt x="593064" y="119214"/>
                </a:lnTo>
                <a:lnTo>
                  <a:pt x="586917" y="151879"/>
                </a:lnTo>
                <a:lnTo>
                  <a:pt x="593255" y="186245"/>
                </a:lnTo>
                <a:lnTo>
                  <a:pt x="610260" y="211759"/>
                </a:lnTo>
                <a:lnTo>
                  <a:pt x="634974" y="227647"/>
                </a:lnTo>
                <a:lnTo>
                  <a:pt x="664413" y="233121"/>
                </a:lnTo>
                <a:lnTo>
                  <a:pt x="689343" y="229349"/>
                </a:lnTo>
                <a:lnTo>
                  <a:pt x="709269" y="219075"/>
                </a:lnTo>
                <a:lnTo>
                  <a:pt x="723900" y="203835"/>
                </a:lnTo>
                <a:lnTo>
                  <a:pt x="724776" y="201993"/>
                </a:lnTo>
                <a:lnTo>
                  <a:pt x="732891" y="185191"/>
                </a:lnTo>
                <a:lnTo>
                  <a:pt x="702386" y="175539"/>
                </a:lnTo>
                <a:lnTo>
                  <a:pt x="697420" y="185978"/>
                </a:lnTo>
                <a:lnTo>
                  <a:pt x="689698" y="194373"/>
                </a:lnTo>
                <a:lnTo>
                  <a:pt x="678840" y="199961"/>
                </a:lnTo>
                <a:lnTo>
                  <a:pt x="664413" y="201993"/>
                </a:lnTo>
                <a:lnTo>
                  <a:pt x="648627" y="199059"/>
                </a:lnTo>
                <a:lnTo>
                  <a:pt x="635673" y="190868"/>
                </a:lnTo>
                <a:lnTo>
                  <a:pt x="626732" y="178358"/>
                </a:lnTo>
                <a:lnTo>
                  <a:pt x="623023" y="162471"/>
                </a:lnTo>
                <a:lnTo>
                  <a:pt x="733818" y="162471"/>
                </a:lnTo>
                <a:lnTo>
                  <a:pt x="734136" y="161836"/>
                </a:lnTo>
                <a:lnTo>
                  <a:pt x="734745" y="156870"/>
                </a:lnTo>
                <a:lnTo>
                  <a:pt x="734745" y="150952"/>
                </a:lnTo>
                <a:close/>
              </a:path>
              <a:path w="1366520" h="532129">
                <a:moveTo>
                  <a:pt x="856132" y="75946"/>
                </a:moveTo>
                <a:lnTo>
                  <a:pt x="854570" y="75628"/>
                </a:lnTo>
                <a:lnTo>
                  <a:pt x="850836" y="75018"/>
                </a:lnTo>
                <a:lnTo>
                  <a:pt x="846480" y="75018"/>
                </a:lnTo>
                <a:lnTo>
                  <a:pt x="832231" y="76784"/>
                </a:lnTo>
                <a:lnTo>
                  <a:pt x="819746" y="81902"/>
                </a:lnTo>
                <a:lnTo>
                  <a:pt x="809675" y="90106"/>
                </a:lnTo>
                <a:lnTo>
                  <a:pt x="802601" y="101155"/>
                </a:lnTo>
                <a:lnTo>
                  <a:pt x="802601" y="76885"/>
                </a:lnTo>
                <a:lnTo>
                  <a:pt x="767435" y="76885"/>
                </a:lnTo>
                <a:lnTo>
                  <a:pt x="767435" y="228447"/>
                </a:lnTo>
                <a:lnTo>
                  <a:pt x="803529" y="228447"/>
                </a:lnTo>
                <a:lnTo>
                  <a:pt x="803529" y="156235"/>
                </a:lnTo>
                <a:lnTo>
                  <a:pt x="805967" y="137337"/>
                </a:lnTo>
                <a:lnTo>
                  <a:pt x="813409" y="123367"/>
                </a:lnTo>
                <a:lnTo>
                  <a:pt x="826109" y="114706"/>
                </a:lnTo>
                <a:lnTo>
                  <a:pt x="844308" y="111734"/>
                </a:lnTo>
                <a:lnTo>
                  <a:pt x="848029" y="111734"/>
                </a:lnTo>
                <a:lnTo>
                  <a:pt x="852081" y="112052"/>
                </a:lnTo>
                <a:lnTo>
                  <a:pt x="856132" y="112674"/>
                </a:lnTo>
                <a:lnTo>
                  <a:pt x="856132" y="111734"/>
                </a:lnTo>
                <a:lnTo>
                  <a:pt x="856132" y="101155"/>
                </a:lnTo>
                <a:lnTo>
                  <a:pt x="856132" y="75946"/>
                </a:lnTo>
                <a:close/>
              </a:path>
              <a:path w="1366520" h="532129">
                <a:moveTo>
                  <a:pt x="891349" y="449732"/>
                </a:moveTo>
                <a:lnTo>
                  <a:pt x="889038" y="434784"/>
                </a:lnTo>
                <a:lnTo>
                  <a:pt x="886333" y="417207"/>
                </a:lnTo>
                <a:lnTo>
                  <a:pt x="876960" y="401180"/>
                </a:lnTo>
                <a:lnTo>
                  <a:pt x="871816" y="392391"/>
                </a:lnTo>
                <a:lnTo>
                  <a:pt x="854925" y="380911"/>
                </a:lnTo>
                <a:lnTo>
                  <a:pt x="854925" y="434784"/>
                </a:lnTo>
                <a:lnTo>
                  <a:pt x="780542" y="434784"/>
                </a:lnTo>
                <a:lnTo>
                  <a:pt x="783653" y="422706"/>
                </a:lnTo>
                <a:lnTo>
                  <a:pt x="791006" y="411911"/>
                </a:lnTo>
                <a:lnTo>
                  <a:pt x="802386" y="404152"/>
                </a:lnTo>
                <a:lnTo>
                  <a:pt x="817575" y="401180"/>
                </a:lnTo>
                <a:lnTo>
                  <a:pt x="833831" y="403936"/>
                </a:lnTo>
                <a:lnTo>
                  <a:pt x="845362" y="411327"/>
                </a:lnTo>
                <a:lnTo>
                  <a:pt x="852335" y="422059"/>
                </a:lnTo>
                <a:lnTo>
                  <a:pt x="854925" y="434784"/>
                </a:lnTo>
                <a:lnTo>
                  <a:pt x="854925" y="380911"/>
                </a:lnTo>
                <a:lnTo>
                  <a:pt x="848537" y="376555"/>
                </a:lnTo>
                <a:lnTo>
                  <a:pt x="817257" y="370992"/>
                </a:lnTo>
                <a:lnTo>
                  <a:pt x="789597" y="376694"/>
                </a:lnTo>
                <a:lnTo>
                  <a:pt x="766038" y="392849"/>
                </a:lnTo>
                <a:lnTo>
                  <a:pt x="749642" y="417995"/>
                </a:lnTo>
                <a:lnTo>
                  <a:pt x="743508" y="450659"/>
                </a:lnTo>
                <a:lnTo>
                  <a:pt x="749833" y="485013"/>
                </a:lnTo>
                <a:lnTo>
                  <a:pt x="766851" y="510540"/>
                </a:lnTo>
                <a:lnTo>
                  <a:pt x="791565" y="526427"/>
                </a:lnTo>
                <a:lnTo>
                  <a:pt x="821004" y="531901"/>
                </a:lnTo>
                <a:lnTo>
                  <a:pt x="845921" y="528129"/>
                </a:lnTo>
                <a:lnTo>
                  <a:pt x="865860" y="517855"/>
                </a:lnTo>
                <a:lnTo>
                  <a:pt x="880478" y="502615"/>
                </a:lnTo>
                <a:lnTo>
                  <a:pt x="881367" y="500773"/>
                </a:lnTo>
                <a:lnTo>
                  <a:pt x="889469" y="483958"/>
                </a:lnTo>
                <a:lnTo>
                  <a:pt x="858964" y="474319"/>
                </a:lnTo>
                <a:lnTo>
                  <a:pt x="853998" y="484759"/>
                </a:lnTo>
                <a:lnTo>
                  <a:pt x="846289" y="493153"/>
                </a:lnTo>
                <a:lnTo>
                  <a:pt x="835431" y="498741"/>
                </a:lnTo>
                <a:lnTo>
                  <a:pt x="821004" y="500773"/>
                </a:lnTo>
                <a:lnTo>
                  <a:pt x="805218" y="497840"/>
                </a:lnTo>
                <a:lnTo>
                  <a:pt x="792251" y="489648"/>
                </a:lnTo>
                <a:lnTo>
                  <a:pt x="783323" y="477139"/>
                </a:lnTo>
                <a:lnTo>
                  <a:pt x="779614" y="461251"/>
                </a:lnTo>
                <a:lnTo>
                  <a:pt x="890397" y="461251"/>
                </a:lnTo>
                <a:lnTo>
                  <a:pt x="890714" y="460616"/>
                </a:lnTo>
                <a:lnTo>
                  <a:pt x="891349" y="455650"/>
                </a:lnTo>
                <a:lnTo>
                  <a:pt x="891349" y="449732"/>
                </a:lnTo>
                <a:close/>
              </a:path>
              <a:path w="1366520" h="532129">
                <a:moveTo>
                  <a:pt x="993063" y="184556"/>
                </a:moveTo>
                <a:lnTo>
                  <a:pt x="968375" y="145173"/>
                </a:lnTo>
                <a:lnTo>
                  <a:pt x="917117" y="131965"/>
                </a:lnTo>
                <a:lnTo>
                  <a:pt x="911199" y="126047"/>
                </a:lnTo>
                <a:lnTo>
                  <a:pt x="911199" y="117957"/>
                </a:lnTo>
                <a:lnTo>
                  <a:pt x="912812" y="111302"/>
                </a:lnTo>
                <a:lnTo>
                  <a:pt x="917308" y="105740"/>
                </a:lnTo>
                <a:lnTo>
                  <a:pt x="924204" y="101942"/>
                </a:lnTo>
                <a:lnTo>
                  <a:pt x="932992" y="100533"/>
                </a:lnTo>
                <a:lnTo>
                  <a:pt x="945730" y="102857"/>
                </a:lnTo>
                <a:lnTo>
                  <a:pt x="954112" y="108623"/>
                </a:lnTo>
                <a:lnTo>
                  <a:pt x="958951" y="116027"/>
                </a:lnTo>
                <a:lnTo>
                  <a:pt x="961009" y="123253"/>
                </a:lnTo>
                <a:lnTo>
                  <a:pt x="991501" y="114528"/>
                </a:lnTo>
                <a:lnTo>
                  <a:pt x="959637" y="76720"/>
                </a:lnTo>
                <a:lnTo>
                  <a:pt x="932992" y="72212"/>
                </a:lnTo>
                <a:lnTo>
                  <a:pt x="911034" y="76123"/>
                </a:lnTo>
                <a:lnTo>
                  <a:pt x="893356" y="86715"/>
                </a:lnTo>
                <a:lnTo>
                  <a:pt x="881570" y="102273"/>
                </a:lnTo>
                <a:lnTo>
                  <a:pt x="877290" y="121081"/>
                </a:lnTo>
                <a:lnTo>
                  <a:pt x="879894" y="135940"/>
                </a:lnTo>
                <a:lnTo>
                  <a:pt x="918057" y="165265"/>
                </a:lnTo>
                <a:lnTo>
                  <a:pt x="952601" y="172745"/>
                </a:lnTo>
                <a:lnTo>
                  <a:pt x="958215" y="178955"/>
                </a:lnTo>
                <a:lnTo>
                  <a:pt x="935482" y="204482"/>
                </a:lnTo>
                <a:lnTo>
                  <a:pt x="922705" y="202361"/>
                </a:lnTo>
                <a:lnTo>
                  <a:pt x="913307" y="196697"/>
                </a:lnTo>
                <a:lnTo>
                  <a:pt x="907300" y="188455"/>
                </a:lnTo>
                <a:lnTo>
                  <a:pt x="904671" y="178650"/>
                </a:lnTo>
                <a:lnTo>
                  <a:pt x="873239" y="187363"/>
                </a:lnTo>
                <a:lnTo>
                  <a:pt x="877633" y="201739"/>
                </a:lnTo>
                <a:lnTo>
                  <a:pt x="888771" y="216662"/>
                </a:lnTo>
                <a:lnTo>
                  <a:pt x="907770" y="228371"/>
                </a:lnTo>
                <a:lnTo>
                  <a:pt x="935799" y="233121"/>
                </a:lnTo>
                <a:lnTo>
                  <a:pt x="961021" y="228765"/>
                </a:lnTo>
                <a:lnTo>
                  <a:pt x="978903" y="217474"/>
                </a:lnTo>
                <a:lnTo>
                  <a:pt x="987767" y="204482"/>
                </a:lnTo>
                <a:lnTo>
                  <a:pt x="989545" y="201866"/>
                </a:lnTo>
                <a:lnTo>
                  <a:pt x="993063" y="184556"/>
                </a:lnTo>
                <a:close/>
              </a:path>
              <a:path w="1366520" h="532129">
                <a:moveTo>
                  <a:pt x="1060907" y="76885"/>
                </a:moveTo>
                <a:lnTo>
                  <a:pt x="1025118" y="76885"/>
                </a:lnTo>
                <a:lnTo>
                  <a:pt x="1025118" y="228447"/>
                </a:lnTo>
                <a:lnTo>
                  <a:pt x="1060907" y="228447"/>
                </a:lnTo>
                <a:lnTo>
                  <a:pt x="1060907" y="76885"/>
                </a:lnTo>
                <a:close/>
              </a:path>
              <a:path w="1366520" h="532129">
                <a:moveTo>
                  <a:pt x="1066507" y="23660"/>
                </a:moveTo>
                <a:lnTo>
                  <a:pt x="1064653" y="14452"/>
                </a:lnTo>
                <a:lnTo>
                  <a:pt x="1059586" y="6934"/>
                </a:lnTo>
                <a:lnTo>
                  <a:pt x="1052068" y="1866"/>
                </a:lnTo>
                <a:lnTo>
                  <a:pt x="1042860" y="0"/>
                </a:lnTo>
                <a:lnTo>
                  <a:pt x="1033818" y="1866"/>
                </a:lnTo>
                <a:lnTo>
                  <a:pt x="1026401" y="6934"/>
                </a:lnTo>
                <a:lnTo>
                  <a:pt x="1021372" y="14452"/>
                </a:lnTo>
                <a:lnTo>
                  <a:pt x="1019517" y="23660"/>
                </a:lnTo>
                <a:lnTo>
                  <a:pt x="1021372" y="32816"/>
                </a:lnTo>
                <a:lnTo>
                  <a:pt x="1026401" y="40233"/>
                </a:lnTo>
                <a:lnTo>
                  <a:pt x="1033818" y="45199"/>
                </a:lnTo>
                <a:lnTo>
                  <a:pt x="1042860" y="47002"/>
                </a:lnTo>
                <a:lnTo>
                  <a:pt x="1052068" y="45199"/>
                </a:lnTo>
                <a:lnTo>
                  <a:pt x="1059586" y="40233"/>
                </a:lnTo>
                <a:lnTo>
                  <a:pt x="1064653" y="32816"/>
                </a:lnTo>
                <a:lnTo>
                  <a:pt x="1066507" y="23660"/>
                </a:lnTo>
                <a:close/>
              </a:path>
              <a:path w="1366520" h="532129">
                <a:moveTo>
                  <a:pt x="1183220" y="197015"/>
                </a:moveTo>
                <a:lnTo>
                  <a:pt x="1181658" y="197319"/>
                </a:lnTo>
                <a:lnTo>
                  <a:pt x="1175753" y="198259"/>
                </a:lnTo>
                <a:lnTo>
                  <a:pt x="1170762" y="198259"/>
                </a:lnTo>
                <a:lnTo>
                  <a:pt x="1162100" y="197167"/>
                </a:lnTo>
                <a:lnTo>
                  <a:pt x="1156106" y="193789"/>
                </a:lnTo>
                <a:lnTo>
                  <a:pt x="1152601" y="187883"/>
                </a:lnTo>
                <a:lnTo>
                  <a:pt x="1151470" y="179273"/>
                </a:lnTo>
                <a:lnTo>
                  <a:pt x="1151470" y="108927"/>
                </a:lnTo>
                <a:lnTo>
                  <a:pt x="1182903" y="108927"/>
                </a:lnTo>
                <a:lnTo>
                  <a:pt x="1182903" y="76885"/>
                </a:lnTo>
                <a:lnTo>
                  <a:pt x="1151470" y="76885"/>
                </a:lnTo>
                <a:lnTo>
                  <a:pt x="1151470" y="30505"/>
                </a:lnTo>
                <a:lnTo>
                  <a:pt x="1118793" y="30505"/>
                </a:lnTo>
                <a:lnTo>
                  <a:pt x="1118793" y="53225"/>
                </a:lnTo>
                <a:lnTo>
                  <a:pt x="1117422" y="62572"/>
                </a:lnTo>
                <a:lnTo>
                  <a:pt x="1113193" y="70065"/>
                </a:lnTo>
                <a:lnTo>
                  <a:pt x="1105928" y="75069"/>
                </a:lnTo>
                <a:lnTo>
                  <a:pt x="1095451" y="76885"/>
                </a:lnTo>
                <a:lnTo>
                  <a:pt x="1087666" y="76885"/>
                </a:lnTo>
                <a:lnTo>
                  <a:pt x="1087666" y="108927"/>
                </a:lnTo>
                <a:lnTo>
                  <a:pt x="1115682" y="108927"/>
                </a:lnTo>
                <a:lnTo>
                  <a:pt x="1115682" y="185191"/>
                </a:lnTo>
                <a:lnTo>
                  <a:pt x="1118844" y="204190"/>
                </a:lnTo>
                <a:lnTo>
                  <a:pt x="1127899" y="218363"/>
                </a:lnTo>
                <a:lnTo>
                  <a:pt x="1142212" y="227241"/>
                </a:lnTo>
                <a:lnTo>
                  <a:pt x="1161122" y="230314"/>
                </a:lnTo>
                <a:lnTo>
                  <a:pt x="1174191" y="230314"/>
                </a:lnTo>
                <a:lnTo>
                  <a:pt x="1181036" y="227825"/>
                </a:lnTo>
                <a:lnTo>
                  <a:pt x="1183220" y="226898"/>
                </a:lnTo>
                <a:lnTo>
                  <a:pt x="1183220" y="198259"/>
                </a:lnTo>
                <a:lnTo>
                  <a:pt x="1183220" y="197015"/>
                </a:lnTo>
                <a:close/>
              </a:path>
              <a:path w="1366520" h="532129">
                <a:moveTo>
                  <a:pt x="1366215" y="76885"/>
                </a:moveTo>
                <a:lnTo>
                  <a:pt x="1327937" y="76885"/>
                </a:lnTo>
                <a:lnTo>
                  <a:pt x="1287157" y="172745"/>
                </a:lnTo>
                <a:lnTo>
                  <a:pt x="1243596" y="76885"/>
                </a:lnTo>
                <a:lnTo>
                  <a:pt x="1202817" y="76885"/>
                </a:lnTo>
                <a:lnTo>
                  <a:pt x="1267561" y="210388"/>
                </a:lnTo>
                <a:lnTo>
                  <a:pt x="1231138" y="289763"/>
                </a:lnTo>
                <a:lnTo>
                  <a:pt x="1269733" y="289763"/>
                </a:lnTo>
                <a:lnTo>
                  <a:pt x="1322768" y="172745"/>
                </a:lnTo>
                <a:lnTo>
                  <a:pt x="1366215" y="76885"/>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6" name="object 6"/>
          <p:cNvSpPr/>
          <p:nvPr/>
        </p:nvSpPr>
        <p:spPr>
          <a:xfrm>
            <a:off x="1894709" y="6339805"/>
            <a:ext cx="601856" cy="99347"/>
          </a:xfrm>
          <a:custGeom>
            <a:avLst/>
            <a:gdLst/>
            <a:ahLst/>
            <a:cxnLst/>
            <a:rect l="l" t="t" r="r" b="b"/>
            <a:pathLst>
              <a:path w="992504" h="163829">
                <a:moveTo>
                  <a:pt x="60113" y="3308"/>
                </a:moveTo>
                <a:lnTo>
                  <a:pt x="0" y="3308"/>
                </a:lnTo>
                <a:lnTo>
                  <a:pt x="0" y="159995"/>
                </a:lnTo>
                <a:lnTo>
                  <a:pt x="26721" y="159995"/>
                </a:lnTo>
                <a:lnTo>
                  <a:pt x="26721" y="98101"/>
                </a:lnTo>
                <a:lnTo>
                  <a:pt x="75270" y="98101"/>
                </a:lnTo>
                <a:lnTo>
                  <a:pt x="73819" y="95452"/>
                </a:lnTo>
                <a:lnTo>
                  <a:pt x="88569" y="89385"/>
                </a:lnTo>
                <a:lnTo>
                  <a:pt x="99691" y="79526"/>
                </a:lnTo>
                <a:lnTo>
                  <a:pt x="102282" y="74709"/>
                </a:lnTo>
                <a:lnTo>
                  <a:pt x="26721" y="74709"/>
                </a:lnTo>
                <a:lnTo>
                  <a:pt x="26721" y="26711"/>
                </a:lnTo>
                <a:lnTo>
                  <a:pt x="102203" y="26711"/>
                </a:lnTo>
                <a:lnTo>
                  <a:pt x="95991" y="17112"/>
                </a:lnTo>
                <a:lnTo>
                  <a:pt x="80551" y="7000"/>
                </a:lnTo>
                <a:lnTo>
                  <a:pt x="60113" y="3308"/>
                </a:lnTo>
                <a:close/>
              </a:path>
              <a:path w="992504" h="163829">
                <a:moveTo>
                  <a:pt x="75270" y="98101"/>
                </a:moveTo>
                <a:lnTo>
                  <a:pt x="46176" y="98101"/>
                </a:lnTo>
                <a:lnTo>
                  <a:pt x="79128" y="159995"/>
                </a:lnTo>
                <a:lnTo>
                  <a:pt x="109158" y="159995"/>
                </a:lnTo>
                <a:lnTo>
                  <a:pt x="75270" y="98101"/>
                </a:lnTo>
                <a:close/>
              </a:path>
              <a:path w="992504" h="163829">
                <a:moveTo>
                  <a:pt x="102203" y="26711"/>
                </a:moveTo>
                <a:lnTo>
                  <a:pt x="55244" y="26711"/>
                </a:lnTo>
                <a:lnTo>
                  <a:pt x="66364" y="28424"/>
                </a:lnTo>
                <a:lnTo>
                  <a:pt x="74873" y="33289"/>
                </a:lnTo>
                <a:lnTo>
                  <a:pt x="80313" y="40891"/>
                </a:lnTo>
                <a:lnTo>
                  <a:pt x="82227" y="50815"/>
                </a:lnTo>
                <a:lnTo>
                  <a:pt x="80313" y="60613"/>
                </a:lnTo>
                <a:lnTo>
                  <a:pt x="74873" y="68153"/>
                </a:lnTo>
                <a:lnTo>
                  <a:pt x="66364" y="72997"/>
                </a:lnTo>
                <a:lnTo>
                  <a:pt x="55244" y="74709"/>
                </a:lnTo>
                <a:lnTo>
                  <a:pt x="102282" y="74709"/>
                </a:lnTo>
                <a:lnTo>
                  <a:pt x="106713" y="66471"/>
                </a:lnTo>
                <a:lnTo>
                  <a:pt x="109158" y="50815"/>
                </a:lnTo>
                <a:lnTo>
                  <a:pt x="105753" y="32198"/>
                </a:lnTo>
                <a:lnTo>
                  <a:pt x="102203" y="26711"/>
                </a:lnTo>
                <a:close/>
              </a:path>
              <a:path w="992504" h="163829">
                <a:moveTo>
                  <a:pt x="178800" y="49066"/>
                </a:moveTo>
                <a:lnTo>
                  <a:pt x="156574" y="53341"/>
                </a:lnTo>
                <a:lnTo>
                  <a:pt x="138935" y="65216"/>
                </a:lnTo>
                <a:lnTo>
                  <a:pt x="127308" y="83270"/>
                </a:lnTo>
                <a:lnTo>
                  <a:pt x="123116" y="106080"/>
                </a:lnTo>
                <a:lnTo>
                  <a:pt x="127308" y="129013"/>
                </a:lnTo>
                <a:lnTo>
                  <a:pt x="138935" y="147132"/>
                </a:lnTo>
                <a:lnTo>
                  <a:pt x="156574" y="159034"/>
                </a:lnTo>
                <a:lnTo>
                  <a:pt x="178800" y="163314"/>
                </a:lnTo>
                <a:lnTo>
                  <a:pt x="201154" y="159034"/>
                </a:lnTo>
                <a:lnTo>
                  <a:pt x="218858" y="147132"/>
                </a:lnTo>
                <a:lnTo>
                  <a:pt x="223218" y="140351"/>
                </a:lnTo>
                <a:lnTo>
                  <a:pt x="178800" y="140351"/>
                </a:lnTo>
                <a:lnTo>
                  <a:pt x="167475" y="138137"/>
                </a:lnTo>
                <a:lnTo>
                  <a:pt x="157874" y="131591"/>
                </a:lnTo>
                <a:lnTo>
                  <a:pt x="151218" y="120857"/>
                </a:lnTo>
                <a:lnTo>
                  <a:pt x="148728" y="106080"/>
                </a:lnTo>
                <a:lnTo>
                  <a:pt x="151218" y="91372"/>
                </a:lnTo>
                <a:lnTo>
                  <a:pt x="157874" y="80789"/>
                </a:lnTo>
                <a:lnTo>
                  <a:pt x="167475" y="74394"/>
                </a:lnTo>
                <a:lnTo>
                  <a:pt x="178800" y="72249"/>
                </a:lnTo>
                <a:lnTo>
                  <a:pt x="223396" y="72249"/>
                </a:lnTo>
                <a:lnTo>
                  <a:pt x="218858" y="65216"/>
                </a:lnTo>
                <a:lnTo>
                  <a:pt x="201154" y="53341"/>
                </a:lnTo>
                <a:lnTo>
                  <a:pt x="178800" y="49066"/>
                </a:lnTo>
                <a:close/>
              </a:path>
              <a:path w="992504" h="163829">
                <a:moveTo>
                  <a:pt x="223396" y="72249"/>
                </a:moveTo>
                <a:lnTo>
                  <a:pt x="178800" y="72249"/>
                </a:lnTo>
                <a:lnTo>
                  <a:pt x="190214" y="74394"/>
                </a:lnTo>
                <a:lnTo>
                  <a:pt x="199805" y="80789"/>
                </a:lnTo>
                <a:lnTo>
                  <a:pt x="206412" y="91372"/>
                </a:lnTo>
                <a:lnTo>
                  <a:pt x="208873" y="106080"/>
                </a:lnTo>
                <a:lnTo>
                  <a:pt x="206412" y="120950"/>
                </a:lnTo>
                <a:lnTo>
                  <a:pt x="199805" y="131674"/>
                </a:lnTo>
                <a:lnTo>
                  <a:pt x="190214" y="138168"/>
                </a:lnTo>
                <a:lnTo>
                  <a:pt x="178800" y="140351"/>
                </a:lnTo>
                <a:lnTo>
                  <a:pt x="223218" y="140351"/>
                </a:lnTo>
                <a:lnTo>
                  <a:pt x="230509" y="129013"/>
                </a:lnTo>
                <a:lnTo>
                  <a:pt x="234704" y="106080"/>
                </a:lnTo>
                <a:lnTo>
                  <a:pt x="230509" y="83270"/>
                </a:lnTo>
                <a:lnTo>
                  <a:pt x="223396" y="72249"/>
                </a:lnTo>
                <a:close/>
              </a:path>
              <a:path w="992504" h="163829">
                <a:moveTo>
                  <a:pt x="306095" y="49066"/>
                </a:moveTo>
                <a:lnTo>
                  <a:pt x="284447" y="53310"/>
                </a:lnTo>
                <a:lnTo>
                  <a:pt x="266990" y="65134"/>
                </a:lnTo>
                <a:lnTo>
                  <a:pt x="255334" y="83177"/>
                </a:lnTo>
                <a:lnTo>
                  <a:pt x="251091" y="106080"/>
                </a:lnTo>
                <a:lnTo>
                  <a:pt x="255345" y="128827"/>
                </a:lnTo>
                <a:lnTo>
                  <a:pt x="267074" y="146968"/>
                </a:lnTo>
                <a:lnTo>
                  <a:pt x="284730" y="158973"/>
                </a:lnTo>
                <a:lnTo>
                  <a:pt x="306765" y="163314"/>
                </a:lnTo>
                <a:lnTo>
                  <a:pt x="325721" y="160188"/>
                </a:lnTo>
                <a:lnTo>
                  <a:pt x="340220" y="152051"/>
                </a:lnTo>
                <a:lnTo>
                  <a:pt x="350368" y="140763"/>
                </a:lnTo>
                <a:lnTo>
                  <a:pt x="350767" y="139911"/>
                </a:lnTo>
                <a:lnTo>
                  <a:pt x="306765" y="139911"/>
                </a:lnTo>
                <a:lnTo>
                  <a:pt x="295261" y="137672"/>
                </a:lnTo>
                <a:lnTo>
                  <a:pt x="285683" y="131120"/>
                </a:lnTo>
                <a:lnTo>
                  <a:pt x="279131" y="120506"/>
                </a:lnTo>
                <a:lnTo>
                  <a:pt x="276703" y="106080"/>
                </a:lnTo>
                <a:lnTo>
                  <a:pt x="279124" y="91719"/>
                </a:lnTo>
                <a:lnTo>
                  <a:pt x="285627" y="81256"/>
                </a:lnTo>
                <a:lnTo>
                  <a:pt x="295071" y="74858"/>
                </a:lnTo>
                <a:lnTo>
                  <a:pt x="306315" y="72688"/>
                </a:lnTo>
                <a:lnTo>
                  <a:pt x="350356" y="72688"/>
                </a:lnTo>
                <a:lnTo>
                  <a:pt x="349893" y="71613"/>
                </a:lnTo>
                <a:lnTo>
                  <a:pt x="339943" y="60273"/>
                </a:lnTo>
                <a:lnTo>
                  <a:pt x="325393" y="52164"/>
                </a:lnTo>
                <a:lnTo>
                  <a:pt x="306095" y="49066"/>
                </a:lnTo>
                <a:close/>
              </a:path>
              <a:path w="992504" h="163829">
                <a:moveTo>
                  <a:pt x="333728" y="120006"/>
                </a:moveTo>
                <a:lnTo>
                  <a:pt x="330852" y="126566"/>
                </a:lnTo>
                <a:lnTo>
                  <a:pt x="325634" y="133026"/>
                </a:lnTo>
                <a:lnTo>
                  <a:pt x="317722" y="137951"/>
                </a:lnTo>
                <a:lnTo>
                  <a:pt x="306765" y="139911"/>
                </a:lnTo>
                <a:lnTo>
                  <a:pt x="350767" y="139911"/>
                </a:lnTo>
                <a:lnTo>
                  <a:pt x="356271" y="128184"/>
                </a:lnTo>
                <a:lnTo>
                  <a:pt x="333728" y="120006"/>
                </a:lnTo>
                <a:close/>
              </a:path>
              <a:path w="992504" h="163829">
                <a:moveTo>
                  <a:pt x="350356" y="72688"/>
                </a:moveTo>
                <a:lnTo>
                  <a:pt x="306315" y="72688"/>
                </a:lnTo>
                <a:lnTo>
                  <a:pt x="316949" y="74496"/>
                </a:lnTo>
                <a:lnTo>
                  <a:pt x="324579" y="79186"/>
                </a:lnTo>
                <a:lnTo>
                  <a:pt x="329597" y="85658"/>
                </a:lnTo>
                <a:lnTo>
                  <a:pt x="332398" y="92813"/>
                </a:lnTo>
                <a:lnTo>
                  <a:pt x="355392" y="84405"/>
                </a:lnTo>
                <a:lnTo>
                  <a:pt x="350356" y="72688"/>
                </a:lnTo>
                <a:close/>
              </a:path>
              <a:path w="992504" h="163829">
                <a:moveTo>
                  <a:pt x="404678" y="0"/>
                </a:moveTo>
                <a:lnTo>
                  <a:pt x="379066" y="0"/>
                </a:lnTo>
                <a:lnTo>
                  <a:pt x="379066" y="159995"/>
                </a:lnTo>
                <a:lnTo>
                  <a:pt x="404678" y="159995"/>
                </a:lnTo>
                <a:lnTo>
                  <a:pt x="404756" y="96342"/>
                </a:lnTo>
                <a:lnTo>
                  <a:pt x="406363" y="87201"/>
                </a:lnTo>
                <a:lnTo>
                  <a:pt x="410702" y="79485"/>
                </a:lnTo>
                <a:lnTo>
                  <a:pt x="417612" y="74340"/>
                </a:lnTo>
                <a:lnTo>
                  <a:pt x="427013" y="72468"/>
                </a:lnTo>
                <a:lnTo>
                  <a:pt x="470809" y="72468"/>
                </a:lnTo>
                <a:lnTo>
                  <a:pt x="465571" y="62752"/>
                </a:lnTo>
                <a:lnTo>
                  <a:pt x="404678" y="62752"/>
                </a:lnTo>
                <a:lnTo>
                  <a:pt x="404678" y="0"/>
                </a:lnTo>
                <a:close/>
              </a:path>
              <a:path w="992504" h="163829">
                <a:moveTo>
                  <a:pt x="470809" y="72468"/>
                </a:moveTo>
                <a:lnTo>
                  <a:pt x="427013" y="72468"/>
                </a:lnTo>
                <a:lnTo>
                  <a:pt x="437289" y="74340"/>
                </a:lnTo>
                <a:lnTo>
                  <a:pt x="444125" y="79430"/>
                </a:lnTo>
                <a:lnTo>
                  <a:pt x="447942" y="87015"/>
                </a:lnTo>
                <a:lnTo>
                  <a:pt x="449127" y="96342"/>
                </a:lnTo>
                <a:lnTo>
                  <a:pt x="449127" y="159995"/>
                </a:lnTo>
                <a:lnTo>
                  <a:pt x="474739" y="159995"/>
                </a:lnTo>
                <a:lnTo>
                  <a:pt x="474739" y="91913"/>
                </a:lnTo>
                <a:lnTo>
                  <a:pt x="472324" y="75278"/>
                </a:lnTo>
                <a:lnTo>
                  <a:pt x="470809" y="72468"/>
                </a:lnTo>
                <a:close/>
              </a:path>
              <a:path w="992504" h="163829">
                <a:moveTo>
                  <a:pt x="435421" y="49286"/>
                </a:moveTo>
                <a:lnTo>
                  <a:pt x="426882" y="50056"/>
                </a:lnTo>
                <a:lnTo>
                  <a:pt x="418554" y="52461"/>
                </a:lnTo>
                <a:lnTo>
                  <a:pt x="410973" y="56645"/>
                </a:lnTo>
                <a:lnTo>
                  <a:pt x="404678" y="62752"/>
                </a:lnTo>
                <a:lnTo>
                  <a:pt x="465571" y="62752"/>
                </a:lnTo>
                <a:lnTo>
                  <a:pt x="465022" y="61733"/>
                </a:lnTo>
                <a:lnTo>
                  <a:pt x="452749" y="52622"/>
                </a:lnTo>
                <a:lnTo>
                  <a:pt x="435421" y="49286"/>
                </a:lnTo>
                <a:close/>
              </a:path>
              <a:path w="992504" h="163829">
                <a:moveTo>
                  <a:pt x="549899" y="49066"/>
                </a:moveTo>
                <a:lnTo>
                  <a:pt x="530245" y="53117"/>
                </a:lnTo>
                <a:lnTo>
                  <a:pt x="513519" y="64583"/>
                </a:lnTo>
                <a:lnTo>
                  <a:pt x="501892" y="82431"/>
                </a:lnTo>
                <a:lnTo>
                  <a:pt x="497534" y="105630"/>
                </a:lnTo>
                <a:lnTo>
                  <a:pt x="502026" y="130038"/>
                </a:lnTo>
                <a:lnTo>
                  <a:pt x="514099" y="148156"/>
                </a:lnTo>
                <a:lnTo>
                  <a:pt x="531645" y="159432"/>
                </a:lnTo>
                <a:lnTo>
                  <a:pt x="552559" y="163314"/>
                </a:lnTo>
                <a:lnTo>
                  <a:pt x="570257" y="160640"/>
                </a:lnTo>
                <a:lnTo>
                  <a:pt x="584408" y="153347"/>
                </a:lnTo>
                <a:lnTo>
                  <a:pt x="594786" y="142530"/>
                </a:lnTo>
                <a:lnTo>
                  <a:pt x="595412" y="141231"/>
                </a:lnTo>
                <a:lnTo>
                  <a:pt x="552559" y="141231"/>
                </a:lnTo>
                <a:lnTo>
                  <a:pt x="541337" y="139143"/>
                </a:lnTo>
                <a:lnTo>
                  <a:pt x="532127" y="133321"/>
                </a:lnTo>
                <a:lnTo>
                  <a:pt x="525780" y="124431"/>
                </a:lnTo>
                <a:lnTo>
                  <a:pt x="523146" y="113137"/>
                </a:lnTo>
                <a:lnTo>
                  <a:pt x="601835" y="113137"/>
                </a:lnTo>
                <a:lnTo>
                  <a:pt x="602054" y="112698"/>
                </a:lnTo>
                <a:lnTo>
                  <a:pt x="602494" y="109158"/>
                </a:lnTo>
                <a:lnTo>
                  <a:pt x="602494" y="104970"/>
                </a:lnTo>
                <a:lnTo>
                  <a:pt x="600864" y="94374"/>
                </a:lnTo>
                <a:lnTo>
                  <a:pt x="523806" y="94374"/>
                </a:lnTo>
                <a:lnTo>
                  <a:pt x="526023" y="85785"/>
                </a:lnTo>
                <a:lnTo>
                  <a:pt x="531245" y="78111"/>
                </a:lnTo>
                <a:lnTo>
                  <a:pt x="539325" y="72594"/>
                </a:lnTo>
                <a:lnTo>
                  <a:pt x="550119" y="70479"/>
                </a:lnTo>
                <a:lnTo>
                  <a:pt x="592276" y="70479"/>
                </a:lnTo>
                <a:lnTo>
                  <a:pt x="588632" y="64249"/>
                </a:lnTo>
                <a:lnTo>
                  <a:pt x="572107" y="53013"/>
                </a:lnTo>
                <a:lnTo>
                  <a:pt x="549899" y="49066"/>
                </a:lnTo>
                <a:close/>
              </a:path>
              <a:path w="992504" h="163829">
                <a:moveTo>
                  <a:pt x="579532" y="122425"/>
                </a:moveTo>
                <a:lnTo>
                  <a:pt x="576000" y="129847"/>
                </a:lnTo>
                <a:lnTo>
                  <a:pt x="570521" y="135813"/>
                </a:lnTo>
                <a:lnTo>
                  <a:pt x="562804" y="139787"/>
                </a:lnTo>
                <a:lnTo>
                  <a:pt x="552559" y="141231"/>
                </a:lnTo>
                <a:lnTo>
                  <a:pt x="595412" y="141231"/>
                </a:lnTo>
                <a:lnTo>
                  <a:pt x="601164" y="129284"/>
                </a:lnTo>
                <a:lnTo>
                  <a:pt x="579532" y="122425"/>
                </a:lnTo>
                <a:close/>
              </a:path>
              <a:path w="992504" h="163829">
                <a:moveTo>
                  <a:pt x="592276" y="70479"/>
                </a:moveTo>
                <a:lnTo>
                  <a:pt x="550119" y="70479"/>
                </a:lnTo>
                <a:lnTo>
                  <a:pt x="561670" y="72440"/>
                </a:lnTo>
                <a:lnTo>
                  <a:pt x="569862" y="77699"/>
                </a:lnTo>
                <a:lnTo>
                  <a:pt x="574818" y="85322"/>
                </a:lnTo>
                <a:lnTo>
                  <a:pt x="576663" y="94374"/>
                </a:lnTo>
                <a:lnTo>
                  <a:pt x="600864" y="94374"/>
                </a:lnTo>
                <a:lnTo>
                  <a:pt x="598940" y="81870"/>
                </a:lnTo>
                <a:lnTo>
                  <a:pt x="592276" y="70479"/>
                </a:lnTo>
                <a:close/>
              </a:path>
              <a:path w="992504" h="163829">
                <a:moveTo>
                  <a:pt x="639854" y="124655"/>
                </a:moveTo>
                <a:lnTo>
                  <a:pt x="617551" y="130844"/>
                </a:lnTo>
                <a:lnTo>
                  <a:pt x="620665" y="141046"/>
                </a:lnTo>
                <a:lnTo>
                  <a:pt x="628564" y="151638"/>
                </a:lnTo>
                <a:lnTo>
                  <a:pt x="642059" y="159950"/>
                </a:lnTo>
                <a:lnTo>
                  <a:pt x="661958" y="163314"/>
                </a:lnTo>
                <a:lnTo>
                  <a:pt x="679876" y="160230"/>
                </a:lnTo>
                <a:lnTo>
                  <a:pt x="692567" y="152217"/>
                </a:lnTo>
                <a:lnTo>
                  <a:pt x="698850" y="143000"/>
                </a:lnTo>
                <a:lnTo>
                  <a:pt x="661739" y="143000"/>
                </a:lnTo>
                <a:lnTo>
                  <a:pt x="652656" y="141502"/>
                </a:lnTo>
                <a:lnTo>
                  <a:pt x="645982" y="137476"/>
                </a:lnTo>
                <a:lnTo>
                  <a:pt x="641716" y="131626"/>
                </a:lnTo>
                <a:lnTo>
                  <a:pt x="639854" y="124655"/>
                </a:lnTo>
                <a:close/>
              </a:path>
              <a:path w="992504" h="163829">
                <a:moveTo>
                  <a:pt x="659969" y="49066"/>
                </a:moveTo>
                <a:lnTo>
                  <a:pt x="644372" y="51843"/>
                </a:lnTo>
                <a:lnTo>
                  <a:pt x="631823" y="59362"/>
                </a:lnTo>
                <a:lnTo>
                  <a:pt x="623461" y="70402"/>
                </a:lnTo>
                <a:lnTo>
                  <a:pt x="620420" y="83746"/>
                </a:lnTo>
                <a:lnTo>
                  <a:pt x="622270" y="94311"/>
                </a:lnTo>
                <a:lnTo>
                  <a:pt x="665278" y="118677"/>
                </a:lnTo>
                <a:lnTo>
                  <a:pt x="673906" y="120446"/>
                </a:lnTo>
                <a:lnTo>
                  <a:pt x="677895" y="124875"/>
                </a:lnTo>
                <a:lnTo>
                  <a:pt x="677895" y="137252"/>
                </a:lnTo>
                <a:lnTo>
                  <a:pt x="672356" y="143000"/>
                </a:lnTo>
                <a:lnTo>
                  <a:pt x="698850" y="143000"/>
                </a:lnTo>
                <a:lnTo>
                  <a:pt x="700119" y="141139"/>
                </a:lnTo>
                <a:lnTo>
                  <a:pt x="702617" y="128854"/>
                </a:lnTo>
                <a:lnTo>
                  <a:pt x="700644" y="117644"/>
                </a:lnTo>
                <a:lnTo>
                  <a:pt x="694778" y="108177"/>
                </a:lnTo>
                <a:lnTo>
                  <a:pt x="685102" y="100866"/>
                </a:lnTo>
                <a:lnTo>
                  <a:pt x="671696" y="96122"/>
                </a:lnTo>
                <a:lnTo>
                  <a:pt x="648692" y="91484"/>
                </a:lnTo>
                <a:lnTo>
                  <a:pt x="644482" y="87285"/>
                </a:lnTo>
                <a:lnTo>
                  <a:pt x="644482" y="74898"/>
                </a:lnTo>
                <a:lnTo>
                  <a:pt x="650901" y="69149"/>
                </a:lnTo>
                <a:lnTo>
                  <a:pt x="697938" y="69149"/>
                </a:lnTo>
                <a:lnTo>
                  <a:pt x="691353" y="60104"/>
                </a:lnTo>
                <a:lnTo>
                  <a:pt x="678894" y="52267"/>
                </a:lnTo>
                <a:lnTo>
                  <a:pt x="659969" y="49066"/>
                </a:lnTo>
                <a:close/>
              </a:path>
              <a:path w="992504" h="163829">
                <a:moveTo>
                  <a:pt x="697938" y="69149"/>
                </a:moveTo>
                <a:lnTo>
                  <a:pt x="659969" y="69149"/>
                </a:lnTo>
                <a:lnTo>
                  <a:pt x="669021" y="70800"/>
                </a:lnTo>
                <a:lnTo>
                  <a:pt x="674983" y="74898"/>
                </a:lnTo>
                <a:lnTo>
                  <a:pt x="678415" y="80157"/>
                </a:lnTo>
                <a:lnTo>
                  <a:pt x="679874" y="85295"/>
                </a:lnTo>
                <a:lnTo>
                  <a:pt x="701517" y="79097"/>
                </a:lnTo>
                <a:lnTo>
                  <a:pt x="698506" y="69929"/>
                </a:lnTo>
                <a:lnTo>
                  <a:pt x="697938" y="69149"/>
                </a:lnTo>
                <a:close/>
              </a:path>
              <a:path w="992504" h="163829">
                <a:moveTo>
                  <a:pt x="760521" y="75118"/>
                </a:moveTo>
                <a:lnTo>
                  <a:pt x="735129" y="75118"/>
                </a:lnTo>
                <a:lnTo>
                  <a:pt x="735129" y="129294"/>
                </a:lnTo>
                <a:lnTo>
                  <a:pt x="737372" y="142780"/>
                </a:lnTo>
                <a:lnTo>
                  <a:pt x="743798" y="152848"/>
                </a:lnTo>
                <a:lnTo>
                  <a:pt x="753952" y="159147"/>
                </a:lnTo>
                <a:lnTo>
                  <a:pt x="767379" y="161324"/>
                </a:lnTo>
                <a:lnTo>
                  <a:pt x="776656" y="161324"/>
                </a:lnTo>
                <a:lnTo>
                  <a:pt x="781525" y="159555"/>
                </a:lnTo>
                <a:lnTo>
                  <a:pt x="783065" y="158895"/>
                </a:lnTo>
                <a:lnTo>
                  <a:pt x="783065" y="138582"/>
                </a:lnTo>
                <a:lnTo>
                  <a:pt x="764720" y="138582"/>
                </a:lnTo>
                <a:lnTo>
                  <a:pt x="760521" y="134603"/>
                </a:lnTo>
                <a:lnTo>
                  <a:pt x="760521" y="75118"/>
                </a:lnTo>
                <a:close/>
              </a:path>
              <a:path w="992504" h="163829">
                <a:moveTo>
                  <a:pt x="783065" y="137702"/>
                </a:moveTo>
                <a:lnTo>
                  <a:pt x="781965" y="137922"/>
                </a:lnTo>
                <a:lnTo>
                  <a:pt x="777766" y="138582"/>
                </a:lnTo>
                <a:lnTo>
                  <a:pt x="783065" y="138582"/>
                </a:lnTo>
                <a:lnTo>
                  <a:pt x="783065" y="137702"/>
                </a:lnTo>
                <a:close/>
              </a:path>
              <a:path w="992504" h="163829">
                <a:moveTo>
                  <a:pt x="782845" y="52385"/>
                </a:moveTo>
                <a:lnTo>
                  <a:pt x="715245" y="52385"/>
                </a:lnTo>
                <a:lnTo>
                  <a:pt x="715245" y="75118"/>
                </a:lnTo>
                <a:lnTo>
                  <a:pt x="782845" y="75118"/>
                </a:lnTo>
                <a:lnTo>
                  <a:pt x="782845" y="52385"/>
                </a:lnTo>
                <a:close/>
              </a:path>
              <a:path w="992504" h="163829">
                <a:moveTo>
                  <a:pt x="760521" y="19444"/>
                </a:moveTo>
                <a:lnTo>
                  <a:pt x="737338" y="19444"/>
                </a:lnTo>
                <a:lnTo>
                  <a:pt x="737338" y="45087"/>
                </a:lnTo>
                <a:lnTo>
                  <a:pt x="732260" y="52385"/>
                </a:lnTo>
                <a:lnTo>
                  <a:pt x="760521" y="52385"/>
                </a:lnTo>
                <a:lnTo>
                  <a:pt x="760521" y="19444"/>
                </a:lnTo>
                <a:close/>
              </a:path>
              <a:path w="992504" h="163829">
                <a:moveTo>
                  <a:pt x="852047" y="49066"/>
                </a:moveTo>
                <a:lnTo>
                  <a:pt x="832387" y="53117"/>
                </a:lnTo>
                <a:lnTo>
                  <a:pt x="815658" y="64583"/>
                </a:lnTo>
                <a:lnTo>
                  <a:pt x="804030" y="82431"/>
                </a:lnTo>
                <a:lnTo>
                  <a:pt x="799671" y="105630"/>
                </a:lnTo>
                <a:lnTo>
                  <a:pt x="804164" y="130038"/>
                </a:lnTo>
                <a:lnTo>
                  <a:pt x="816236" y="148156"/>
                </a:lnTo>
                <a:lnTo>
                  <a:pt x="833783" y="159432"/>
                </a:lnTo>
                <a:lnTo>
                  <a:pt x="854696" y="163314"/>
                </a:lnTo>
                <a:lnTo>
                  <a:pt x="872401" y="160640"/>
                </a:lnTo>
                <a:lnTo>
                  <a:pt x="886555" y="153347"/>
                </a:lnTo>
                <a:lnTo>
                  <a:pt x="896934" y="142530"/>
                </a:lnTo>
                <a:lnTo>
                  <a:pt x="897559" y="141231"/>
                </a:lnTo>
                <a:lnTo>
                  <a:pt x="854696" y="141231"/>
                </a:lnTo>
                <a:lnTo>
                  <a:pt x="843480" y="139143"/>
                </a:lnTo>
                <a:lnTo>
                  <a:pt x="834273" y="133321"/>
                </a:lnTo>
                <a:lnTo>
                  <a:pt x="827924" y="124431"/>
                </a:lnTo>
                <a:lnTo>
                  <a:pt x="825283" y="113137"/>
                </a:lnTo>
                <a:lnTo>
                  <a:pt x="903972" y="113137"/>
                </a:lnTo>
                <a:lnTo>
                  <a:pt x="904192" y="112698"/>
                </a:lnTo>
                <a:lnTo>
                  <a:pt x="904632" y="109158"/>
                </a:lnTo>
                <a:lnTo>
                  <a:pt x="904632" y="104970"/>
                </a:lnTo>
                <a:lnTo>
                  <a:pt x="903002" y="94374"/>
                </a:lnTo>
                <a:lnTo>
                  <a:pt x="825953" y="94374"/>
                </a:lnTo>
                <a:lnTo>
                  <a:pt x="828165" y="85785"/>
                </a:lnTo>
                <a:lnTo>
                  <a:pt x="833385" y="78111"/>
                </a:lnTo>
                <a:lnTo>
                  <a:pt x="841467" y="72594"/>
                </a:lnTo>
                <a:lnTo>
                  <a:pt x="852267" y="70479"/>
                </a:lnTo>
                <a:lnTo>
                  <a:pt x="894418" y="70479"/>
                </a:lnTo>
                <a:lnTo>
                  <a:pt x="890775" y="64249"/>
                </a:lnTo>
                <a:lnTo>
                  <a:pt x="874253" y="53013"/>
                </a:lnTo>
                <a:lnTo>
                  <a:pt x="852047" y="49066"/>
                </a:lnTo>
                <a:close/>
              </a:path>
              <a:path w="992504" h="163829">
                <a:moveTo>
                  <a:pt x="881669" y="122425"/>
                </a:moveTo>
                <a:lnTo>
                  <a:pt x="878144" y="129847"/>
                </a:lnTo>
                <a:lnTo>
                  <a:pt x="872667" y="135813"/>
                </a:lnTo>
                <a:lnTo>
                  <a:pt x="864948" y="139787"/>
                </a:lnTo>
                <a:lnTo>
                  <a:pt x="854696" y="141231"/>
                </a:lnTo>
                <a:lnTo>
                  <a:pt x="897559" y="141231"/>
                </a:lnTo>
                <a:lnTo>
                  <a:pt x="903312" y="129284"/>
                </a:lnTo>
                <a:lnTo>
                  <a:pt x="881669" y="122425"/>
                </a:lnTo>
                <a:close/>
              </a:path>
              <a:path w="992504" h="163829">
                <a:moveTo>
                  <a:pt x="894418" y="70479"/>
                </a:moveTo>
                <a:lnTo>
                  <a:pt x="852267" y="70479"/>
                </a:lnTo>
                <a:lnTo>
                  <a:pt x="863812" y="72440"/>
                </a:lnTo>
                <a:lnTo>
                  <a:pt x="872000" y="77699"/>
                </a:lnTo>
                <a:lnTo>
                  <a:pt x="876956" y="85322"/>
                </a:lnTo>
                <a:lnTo>
                  <a:pt x="878800" y="94374"/>
                </a:lnTo>
                <a:lnTo>
                  <a:pt x="903002" y="94374"/>
                </a:lnTo>
                <a:lnTo>
                  <a:pt x="901079" y="81870"/>
                </a:lnTo>
                <a:lnTo>
                  <a:pt x="894418" y="70479"/>
                </a:lnTo>
                <a:close/>
              </a:path>
              <a:path w="992504" h="163829">
                <a:moveTo>
                  <a:pt x="954148" y="52385"/>
                </a:moveTo>
                <a:lnTo>
                  <a:pt x="929196" y="52385"/>
                </a:lnTo>
                <a:lnTo>
                  <a:pt x="929196" y="159995"/>
                </a:lnTo>
                <a:lnTo>
                  <a:pt x="954808" y="159995"/>
                </a:lnTo>
                <a:lnTo>
                  <a:pt x="954808" y="108729"/>
                </a:lnTo>
                <a:lnTo>
                  <a:pt x="956534" y="95298"/>
                </a:lnTo>
                <a:lnTo>
                  <a:pt x="961824" y="85371"/>
                </a:lnTo>
                <a:lnTo>
                  <a:pt x="970843" y="79218"/>
                </a:lnTo>
                <a:lnTo>
                  <a:pt x="983760" y="77107"/>
                </a:lnTo>
                <a:lnTo>
                  <a:pt x="992158" y="77107"/>
                </a:lnTo>
                <a:lnTo>
                  <a:pt x="992158" y="69599"/>
                </a:lnTo>
                <a:lnTo>
                  <a:pt x="954148" y="69599"/>
                </a:lnTo>
                <a:lnTo>
                  <a:pt x="954148" y="52385"/>
                </a:lnTo>
                <a:close/>
              </a:path>
              <a:path w="992504" h="163829">
                <a:moveTo>
                  <a:pt x="992158" y="77107"/>
                </a:moveTo>
                <a:lnTo>
                  <a:pt x="986409" y="77107"/>
                </a:lnTo>
                <a:lnTo>
                  <a:pt x="989289" y="77327"/>
                </a:lnTo>
                <a:lnTo>
                  <a:pt x="992158" y="77767"/>
                </a:lnTo>
                <a:lnTo>
                  <a:pt x="992158" y="77107"/>
                </a:lnTo>
                <a:close/>
              </a:path>
              <a:path w="992504" h="163829">
                <a:moveTo>
                  <a:pt x="988399" y="51056"/>
                </a:moveTo>
                <a:lnTo>
                  <a:pt x="985310" y="51056"/>
                </a:lnTo>
                <a:lnTo>
                  <a:pt x="975187" y="52308"/>
                </a:lnTo>
                <a:lnTo>
                  <a:pt x="966329" y="55942"/>
                </a:lnTo>
                <a:lnTo>
                  <a:pt x="959171" y="61768"/>
                </a:lnTo>
                <a:lnTo>
                  <a:pt x="954148" y="69599"/>
                </a:lnTo>
                <a:lnTo>
                  <a:pt x="992158" y="69599"/>
                </a:lnTo>
                <a:lnTo>
                  <a:pt x="992158" y="51715"/>
                </a:lnTo>
                <a:lnTo>
                  <a:pt x="991058" y="51495"/>
                </a:lnTo>
                <a:lnTo>
                  <a:pt x="988399" y="51056"/>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pic>
        <p:nvPicPr>
          <p:cNvPr id="7" name="object 7"/>
          <p:cNvPicPr/>
          <p:nvPr/>
        </p:nvPicPr>
        <p:blipFill>
          <a:blip r:embed="rId3" cstate="print"/>
          <a:stretch>
            <a:fillRect/>
          </a:stretch>
        </p:blipFill>
        <p:spPr>
          <a:xfrm>
            <a:off x="1888949" y="5937705"/>
            <a:ext cx="698025" cy="367102"/>
          </a:xfrm>
          <a:prstGeom prst="rect">
            <a:avLst/>
          </a:prstGeom>
        </p:spPr>
      </p:pic>
      <p:sp>
        <p:nvSpPr>
          <p:cNvPr id="8" name="object 8"/>
          <p:cNvSpPr/>
          <p:nvPr/>
        </p:nvSpPr>
        <p:spPr>
          <a:xfrm>
            <a:off x="1890487" y="5796699"/>
            <a:ext cx="1355042" cy="61610"/>
          </a:xfrm>
          <a:custGeom>
            <a:avLst/>
            <a:gdLst/>
            <a:ahLst/>
            <a:cxnLst/>
            <a:rect l="l" t="t" r="r" b="b"/>
            <a:pathLst>
              <a:path w="2234565" h="101600">
                <a:moveTo>
                  <a:pt x="2234570" y="0"/>
                </a:moveTo>
                <a:lnTo>
                  <a:pt x="0" y="0"/>
                </a:lnTo>
                <a:lnTo>
                  <a:pt x="0" y="101504"/>
                </a:lnTo>
                <a:lnTo>
                  <a:pt x="2234570" y="101504"/>
                </a:lnTo>
                <a:lnTo>
                  <a:pt x="2234570" y="0"/>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9" name="object 9"/>
          <p:cNvSpPr/>
          <p:nvPr/>
        </p:nvSpPr>
        <p:spPr>
          <a:xfrm>
            <a:off x="3367818" y="5796699"/>
            <a:ext cx="8411350" cy="61610"/>
          </a:xfrm>
          <a:custGeom>
            <a:avLst/>
            <a:gdLst/>
            <a:ahLst/>
            <a:cxnLst/>
            <a:rect l="l" t="t" r="r" b="b"/>
            <a:pathLst>
              <a:path w="13870940" h="101600">
                <a:moveTo>
                  <a:pt x="13870415" y="0"/>
                </a:moveTo>
                <a:lnTo>
                  <a:pt x="0" y="0"/>
                </a:lnTo>
                <a:lnTo>
                  <a:pt x="0" y="101504"/>
                </a:lnTo>
                <a:lnTo>
                  <a:pt x="13870415" y="101504"/>
                </a:lnTo>
                <a:lnTo>
                  <a:pt x="13870415" y="0"/>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11" name="object 11"/>
          <p:cNvSpPr txBox="1"/>
          <p:nvPr/>
        </p:nvSpPr>
        <p:spPr>
          <a:xfrm>
            <a:off x="413148" y="594236"/>
            <a:ext cx="11258550" cy="4616648"/>
          </a:xfrm>
          <a:prstGeom prst="rect">
            <a:avLst/>
          </a:prstGeom>
        </p:spPr>
        <p:txBody>
          <a:bodyPr vert="horz" wrap="square" lIns="0" tIns="0" rIns="0" bIns="0" rtlCol="0">
            <a:spAutoFit/>
          </a:bodyPr>
          <a:lstStyle/>
          <a:p>
            <a:pPr marL="0" indent="0">
              <a:buNone/>
            </a:pPr>
            <a:r>
              <a:rPr lang="en-GB" sz="3200" dirty="0">
                <a:solidFill>
                  <a:schemeClr val="bg1">
                    <a:lumMod val="95000"/>
                  </a:schemeClr>
                </a:solidFill>
                <a:latin typeface="Circular Pro Book" panose="020B0604020101020102" pitchFamily="34" charset="0"/>
                <a:cs typeface="Circular Pro Book" panose="020B0604020101020102" pitchFamily="34" charset="0"/>
              </a:rPr>
              <a:t>Rationale for Approach: What does the literature say?</a:t>
            </a:r>
          </a:p>
          <a:p>
            <a:pPr marL="0" indent="0">
              <a:buNone/>
            </a:pPr>
            <a:endParaRPr lang="en-GB" sz="2400" dirty="0">
              <a:solidFill>
                <a:schemeClr val="bg1">
                  <a:lumMod val="95000"/>
                </a:schemeClr>
              </a:solidFill>
              <a:latin typeface="Circular Pro Book" panose="020B0604020101020102" pitchFamily="34" charset="0"/>
              <a:cs typeface="Circular Pro Book" panose="020B0604020101020102" pitchFamily="34" charset="0"/>
            </a:endParaRPr>
          </a:p>
          <a:p>
            <a:pPr marL="0" indent="0">
              <a:buNone/>
            </a:pPr>
            <a:r>
              <a:rPr lang="en-GB" sz="2000" dirty="0">
                <a:solidFill>
                  <a:schemeClr val="bg1">
                    <a:lumMod val="95000"/>
                  </a:schemeClr>
                </a:solidFill>
                <a:latin typeface="Circular Pro Book" panose="020B0604020101020102" pitchFamily="34" charset="0"/>
                <a:cs typeface="Circular Pro Book" panose="020B0604020101020102" pitchFamily="34" charset="0"/>
              </a:rPr>
              <a:t>“a proactive approach, based on pedagogical principles, can have a positive impact on the improvement of student writing skills when compared to a retributive justice approach reliant on a student’s ability and initiative in accessing internet support resources.” (McCarthy and Rogerson, 2009)</a:t>
            </a:r>
          </a:p>
          <a:p>
            <a:pPr marL="0" indent="0">
              <a:buNone/>
            </a:pPr>
            <a:endParaRPr lang="en-GB" sz="2000" dirty="0">
              <a:solidFill>
                <a:schemeClr val="bg1">
                  <a:lumMod val="95000"/>
                </a:schemeClr>
              </a:solidFill>
              <a:latin typeface="Circular Pro Book" panose="020B0604020101020102" pitchFamily="34" charset="0"/>
              <a:cs typeface="Circular Pro Book" panose="020B0604020101020102" pitchFamily="34" charset="0"/>
            </a:endParaRPr>
          </a:p>
          <a:p>
            <a:pPr marL="0" indent="0">
              <a:buNone/>
            </a:pPr>
            <a:r>
              <a:rPr lang="en-GB" sz="2000" dirty="0">
                <a:solidFill>
                  <a:schemeClr val="bg1"/>
                </a:solidFill>
              </a:rPr>
              <a:t>“the complexity of plagiarism requires an equally sophisticated and multi-pronged approach, which is both targeted and context-specific</a:t>
            </a:r>
            <a:r>
              <a:rPr lang="en-GB" sz="2000" dirty="0">
                <a:solidFill>
                  <a:schemeClr val="bg1"/>
                </a:solidFill>
                <a:latin typeface="Circular Pro Book" panose="020B0604020101020102" pitchFamily="34" charset="0"/>
                <a:cs typeface="Circular Pro Book" panose="020B0604020101020102" pitchFamily="34" charset="0"/>
              </a:rPr>
              <a:t>.” (</a:t>
            </a:r>
            <a:r>
              <a:rPr lang="en-GB" sz="2000" dirty="0" err="1">
                <a:solidFill>
                  <a:schemeClr val="bg1"/>
                </a:solidFill>
                <a:latin typeface="Circular Pro Book" panose="020B0604020101020102" pitchFamily="34" charset="0"/>
                <a:cs typeface="Circular Pro Book" panose="020B0604020101020102" pitchFamily="34" charset="0"/>
              </a:rPr>
              <a:t>Bretag</a:t>
            </a:r>
            <a:r>
              <a:rPr lang="en-GB" sz="2000" dirty="0">
                <a:solidFill>
                  <a:schemeClr val="bg1"/>
                </a:solidFill>
                <a:latin typeface="Circular Pro Book" panose="020B0604020101020102" pitchFamily="34" charset="0"/>
                <a:cs typeface="Circular Pro Book" panose="020B0604020101020102" pitchFamily="34" charset="0"/>
              </a:rPr>
              <a:t>, 2013)</a:t>
            </a:r>
          </a:p>
          <a:p>
            <a:pPr marL="0" indent="0">
              <a:buNone/>
            </a:pPr>
            <a:endParaRPr lang="en-GB" sz="2000" dirty="0">
              <a:solidFill>
                <a:schemeClr val="bg1">
                  <a:lumMod val="95000"/>
                </a:schemeClr>
              </a:solidFill>
              <a:latin typeface="Circular Pro Book" panose="020B0604020101020102" pitchFamily="34" charset="0"/>
              <a:cs typeface="Circular Pro Book" panose="020B0604020101020102" pitchFamily="34" charset="0"/>
            </a:endParaRPr>
          </a:p>
          <a:p>
            <a:pPr marL="0" indent="0">
              <a:buNone/>
            </a:pPr>
            <a:r>
              <a:rPr lang="en-GB" sz="2000" dirty="0">
                <a:solidFill>
                  <a:schemeClr val="bg1">
                    <a:lumMod val="95000"/>
                  </a:schemeClr>
                </a:solidFill>
                <a:latin typeface="Circular Pro Book" panose="020B0604020101020102" pitchFamily="34" charset="0"/>
                <a:cs typeface="Circular Pro Book" panose="020B0604020101020102" pitchFamily="34" charset="0"/>
              </a:rPr>
              <a:t>“a university-wide systematic approach with an educative focus may have a greater impact on improving students’ understanding of academic misconduct, as opposed to an expectation that students read the policy.” (</a:t>
            </a:r>
            <a:r>
              <a:rPr lang="en-GB" sz="2000" dirty="0" err="1">
                <a:solidFill>
                  <a:schemeClr val="bg1">
                    <a:lumMod val="95000"/>
                  </a:schemeClr>
                </a:solidFill>
                <a:latin typeface="Circular Pro Book" panose="020B0604020101020102" pitchFamily="34" charset="0"/>
                <a:cs typeface="Circular Pro Book" panose="020B0604020101020102" pitchFamily="34" charset="0"/>
              </a:rPr>
              <a:t>Gullifer</a:t>
            </a:r>
            <a:r>
              <a:rPr lang="en-GB" sz="2000" dirty="0">
                <a:solidFill>
                  <a:schemeClr val="bg1">
                    <a:lumMod val="95000"/>
                  </a:schemeClr>
                </a:solidFill>
                <a:latin typeface="Circular Pro Book" panose="020B0604020101020102" pitchFamily="34" charset="0"/>
                <a:cs typeface="Circular Pro Book" panose="020B0604020101020102" pitchFamily="34" charset="0"/>
              </a:rPr>
              <a:t> and Tyson, 2014)</a:t>
            </a:r>
          </a:p>
          <a:p>
            <a:pPr marL="0" indent="0">
              <a:buNone/>
            </a:pPr>
            <a:endParaRPr lang="en-GB" sz="2400" dirty="0">
              <a:solidFill>
                <a:schemeClr val="bg1">
                  <a:lumMod val="95000"/>
                </a:schemeClr>
              </a:solidFill>
              <a:latin typeface="Circular Pro Book" panose="020B0604020101020102" pitchFamily="34" charset="0"/>
              <a:cs typeface="Circular Pro Book" panose="020B0604020101020102" pitchFamily="34" charset="0"/>
            </a:endParaRPr>
          </a:p>
        </p:txBody>
      </p:sp>
    </p:spTree>
    <p:extLst>
      <p:ext uri="{BB962C8B-B14F-4D97-AF65-F5344CB8AC3E}">
        <p14:creationId xmlns:p14="http://schemas.microsoft.com/office/powerpoint/2010/main" val="1752311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object 2">
            <a:extLst>
              <a:ext uri="{FF2B5EF4-FFF2-40B4-BE49-F238E27FC236}">
                <a16:creationId xmlns:a16="http://schemas.microsoft.com/office/drawing/2014/main" id="{68C85F70-DD95-4493-81C8-377609E0ACDB}"/>
              </a:ext>
            </a:extLst>
          </p:cNvPr>
          <p:cNvSpPr/>
          <p:nvPr/>
        </p:nvSpPr>
        <p:spPr>
          <a:xfrm>
            <a:off x="856" y="385"/>
            <a:ext cx="12191144"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D65553"/>
          </a:solidFill>
        </p:spPr>
        <p:txBody>
          <a:bodyPr wrap="square" lIns="0" tIns="0" rIns="0" bIns="0" rtlCol="0"/>
          <a:lstStyle/>
          <a:p>
            <a:endParaRPr sz="1092"/>
          </a:p>
        </p:txBody>
      </p:sp>
      <p:sp>
        <p:nvSpPr>
          <p:cNvPr id="3" name="object 3"/>
          <p:cNvSpPr/>
          <p:nvPr/>
        </p:nvSpPr>
        <p:spPr>
          <a:xfrm>
            <a:off x="414380" y="5796699"/>
            <a:ext cx="1353117" cy="61610"/>
          </a:xfrm>
          <a:custGeom>
            <a:avLst/>
            <a:gdLst/>
            <a:ahLst/>
            <a:cxnLst/>
            <a:rect l="l" t="t" r="r" b="b"/>
            <a:pathLst>
              <a:path w="2231390" h="101600">
                <a:moveTo>
                  <a:pt x="2231178" y="0"/>
                </a:moveTo>
                <a:lnTo>
                  <a:pt x="0" y="0"/>
                </a:lnTo>
                <a:lnTo>
                  <a:pt x="0" y="101504"/>
                </a:lnTo>
                <a:lnTo>
                  <a:pt x="2231178" y="101504"/>
                </a:lnTo>
                <a:lnTo>
                  <a:pt x="2231178" y="0"/>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4" name="object 4"/>
          <p:cNvSpPr/>
          <p:nvPr/>
        </p:nvSpPr>
        <p:spPr>
          <a:xfrm>
            <a:off x="413148" y="6303438"/>
            <a:ext cx="1119383" cy="141703"/>
          </a:xfrm>
          <a:custGeom>
            <a:avLst/>
            <a:gdLst/>
            <a:ahLst/>
            <a:cxnLst/>
            <a:rect l="l" t="t" r="r" b="b"/>
            <a:pathLst>
              <a:path w="1845945" h="233679">
                <a:moveTo>
                  <a:pt x="111106" y="3120"/>
                </a:moveTo>
                <a:lnTo>
                  <a:pt x="69587" y="11002"/>
                </a:lnTo>
                <a:lnTo>
                  <a:pt x="34078" y="33734"/>
                </a:lnTo>
                <a:lnTo>
                  <a:pt x="9307" y="69946"/>
                </a:lnTo>
                <a:lnTo>
                  <a:pt x="0" y="118268"/>
                </a:lnTo>
                <a:lnTo>
                  <a:pt x="9050" y="166543"/>
                </a:lnTo>
                <a:lnTo>
                  <a:pt x="33419" y="202650"/>
                </a:lnTo>
                <a:lnTo>
                  <a:pt x="68933" y="225278"/>
                </a:lnTo>
                <a:lnTo>
                  <a:pt x="111420" y="233113"/>
                </a:lnTo>
                <a:lnTo>
                  <a:pt x="149395" y="226937"/>
                </a:lnTo>
                <a:lnTo>
                  <a:pt x="178762" y="210549"/>
                </a:lnTo>
                <a:lnTo>
                  <a:pt x="190451" y="197323"/>
                </a:lnTo>
                <a:lnTo>
                  <a:pt x="111420" y="197323"/>
                </a:lnTo>
                <a:lnTo>
                  <a:pt x="84107" y="192236"/>
                </a:lnTo>
                <a:lnTo>
                  <a:pt x="60731" y="177169"/>
                </a:lnTo>
                <a:lnTo>
                  <a:pt x="44414" y="152416"/>
                </a:lnTo>
                <a:lnTo>
                  <a:pt x="38281" y="118268"/>
                </a:lnTo>
                <a:lnTo>
                  <a:pt x="44540" y="83188"/>
                </a:lnTo>
                <a:lnTo>
                  <a:pt x="61041" y="58202"/>
                </a:lnTo>
                <a:lnTo>
                  <a:pt x="84368" y="43252"/>
                </a:lnTo>
                <a:lnTo>
                  <a:pt x="111106" y="38281"/>
                </a:lnTo>
                <a:lnTo>
                  <a:pt x="190492" y="38281"/>
                </a:lnTo>
                <a:lnTo>
                  <a:pt x="178022" y="24436"/>
                </a:lnTo>
                <a:lnTo>
                  <a:pt x="148852" y="8877"/>
                </a:lnTo>
                <a:lnTo>
                  <a:pt x="111106" y="3120"/>
                </a:lnTo>
                <a:close/>
              </a:path>
              <a:path w="1845945" h="233679">
                <a:moveTo>
                  <a:pt x="177094" y="148770"/>
                </a:moveTo>
                <a:lnTo>
                  <a:pt x="168886" y="166861"/>
                </a:lnTo>
                <a:lnTo>
                  <a:pt x="155342" y="182384"/>
                </a:lnTo>
                <a:lnTo>
                  <a:pt x="136255" y="193238"/>
                </a:lnTo>
                <a:lnTo>
                  <a:pt x="111420" y="197323"/>
                </a:lnTo>
                <a:lnTo>
                  <a:pt x="190451" y="197323"/>
                </a:lnTo>
                <a:lnTo>
                  <a:pt x="199434" y="187159"/>
                </a:lnTo>
                <a:lnTo>
                  <a:pt x="211323" y="159974"/>
                </a:lnTo>
                <a:lnTo>
                  <a:pt x="177094" y="148770"/>
                </a:lnTo>
                <a:close/>
              </a:path>
              <a:path w="1845945" h="233679">
                <a:moveTo>
                  <a:pt x="190492" y="38281"/>
                </a:moveTo>
                <a:lnTo>
                  <a:pt x="111106" y="38281"/>
                </a:lnTo>
                <a:lnTo>
                  <a:pt x="135829" y="42055"/>
                </a:lnTo>
                <a:lnTo>
                  <a:pt x="154601" y="52364"/>
                </a:lnTo>
                <a:lnTo>
                  <a:pt x="167653" y="67692"/>
                </a:lnTo>
                <a:lnTo>
                  <a:pt x="175219" y="86520"/>
                </a:lnTo>
                <a:lnTo>
                  <a:pt x="210391" y="74699"/>
                </a:lnTo>
                <a:lnTo>
                  <a:pt x="198554" y="47232"/>
                </a:lnTo>
                <a:lnTo>
                  <a:pt x="190492" y="38281"/>
                </a:lnTo>
                <a:close/>
              </a:path>
              <a:path w="1845945" h="233679">
                <a:moveTo>
                  <a:pt x="276368" y="76877"/>
                </a:moveTo>
                <a:lnTo>
                  <a:pt x="241207" y="76877"/>
                </a:lnTo>
                <a:lnTo>
                  <a:pt x="241207" y="228443"/>
                </a:lnTo>
                <a:lnTo>
                  <a:pt x="277310" y="228443"/>
                </a:lnTo>
                <a:lnTo>
                  <a:pt x="277310" y="156236"/>
                </a:lnTo>
                <a:lnTo>
                  <a:pt x="279741" y="137338"/>
                </a:lnTo>
                <a:lnTo>
                  <a:pt x="287188" y="123367"/>
                </a:lnTo>
                <a:lnTo>
                  <a:pt x="299888" y="114706"/>
                </a:lnTo>
                <a:lnTo>
                  <a:pt x="318074" y="111734"/>
                </a:lnTo>
                <a:lnTo>
                  <a:pt x="329906" y="111734"/>
                </a:lnTo>
                <a:lnTo>
                  <a:pt x="329906" y="101148"/>
                </a:lnTo>
                <a:lnTo>
                  <a:pt x="276368" y="101148"/>
                </a:lnTo>
                <a:lnTo>
                  <a:pt x="276368" y="76877"/>
                </a:lnTo>
                <a:close/>
              </a:path>
              <a:path w="1845945" h="233679">
                <a:moveTo>
                  <a:pt x="329906" y="111734"/>
                </a:moveTo>
                <a:lnTo>
                  <a:pt x="321812" y="111734"/>
                </a:lnTo>
                <a:lnTo>
                  <a:pt x="325853" y="112048"/>
                </a:lnTo>
                <a:lnTo>
                  <a:pt x="329906" y="112666"/>
                </a:lnTo>
                <a:lnTo>
                  <a:pt x="329906" y="111734"/>
                </a:lnTo>
                <a:close/>
              </a:path>
              <a:path w="1845945" h="233679">
                <a:moveTo>
                  <a:pt x="324607" y="75013"/>
                </a:moveTo>
                <a:lnTo>
                  <a:pt x="320252" y="75013"/>
                </a:lnTo>
                <a:lnTo>
                  <a:pt x="306000" y="76777"/>
                </a:lnTo>
                <a:lnTo>
                  <a:pt x="293527" y="81896"/>
                </a:lnTo>
                <a:lnTo>
                  <a:pt x="283446" y="90107"/>
                </a:lnTo>
                <a:lnTo>
                  <a:pt x="276368" y="101148"/>
                </a:lnTo>
                <a:lnTo>
                  <a:pt x="329906" y="101148"/>
                </a:lnTo>
                <a:lnTo>
                  <a:pt x="329906" y="75945"/>
                </a:lnTo>
                <a:lnTo>
                  <a:pt x="328346" y="75631"/>
                </a:lnTo>
                <a:lnTo>
                  <a:pt x="324607" y="75013"/>
                </a:lnTo>
                <a:close/>
              </a:path>
              <a:path w="1845945" h="233679">
                <a:moveTo>
                  <a:pt x="421097" y="72207"/>
                </a:moveTo>
                <a:lnTo>
                  <a:pt x="393420" y="77916"/>
                </a:lnTo>
                <a:lnTo>
                  <a:pt x="369857" y="94071"/>
                </a:lnTo>
                <a:lnTo>
                  <a:pt x="353472" y="119212"/>
                </a:lnTo>
                <a:lnTo>
                  <a:pt x="347329" y="151880"/>
                </a:lnTo>
                <a:lnTo>
                  <a:pt x="353661" y="186240"/>
                </a:lnTo>
                <a:lnTo>
                  <a:pt x="370673" y="211756"/>
                </a:lnTo>
                <a:lnTo>
                  <a:pt x="395386" y="227643"/>
                </a:lnTo>
                <a:lnTo>
                  <a:pt x="424824" y="233113"/>
                </a:lnTo>
                <a:lnTo>
                  <a:pt x="449750" y="229344"/>
                </a:lnTo>
                <a:lnTo>
                  <a:pt x="469684" y="219069"/>
                </a:lnTo>
                <a:lnTo>
                  <a:pt x="484306" y="203834"/>
                </a:lnTo>
                <a:lnTo>
                  <a:pt x="485193" y="201993"/>
                </a:lnTo>
                <a:lnTo>
                  <a:pt x="424824" y="201993"/>
                </a:lnTo>
                <a:lnTo>
                  <a:pt x="409035" y="199055"/>
                </a:lnTo>
                <a:lnTo>
                  <a:pt x="396075" y="190864"/>
                </a:lnTo>
                <a:lnTo>
                  <a:pt x="387142" y="178356"/>
                </a:lnTo>
                <a:lnTo>
                  <a:pt x="383433" y="162466"/>
                </a:lnTo>
                <a:lnTo>
                  <a:pt x="494236" y="162466"/>
                </a:lnTo>
                <a:lnTo>
                  <a:pt x="494539" y="161838"/>
                </a:lnTo>
                <a:lnTo>
                  <a:pt x="495168" y="156864"/>
                </a:lnTo>
                <a:lnTo>
                  <a:pt x="495168" y="150948"/>
                </a:lnTo>
                <a:lnTo>
                  <a:pt x="492866" y="136006"/>
                </a:lnTo>
                <a:lnTo>
                  <a:pt x="384365" y="136006"/>
                </a:lnTo>
                <a:lnTo>
                  <a:pt x="387483" y="123929"/>
                </a:lnTo>
                <a:lnTo>
                  <a:pt x="394833" y="113133"/>
                </a:lnTo>
                <a:lnTo>
                  <a:pt x="406207" y="105371"/>
                </a:lnTo>
                <a:lnTo>
                  <a:pt x="421400" y="102394"/>
                </a:lnTo>
                <a:lnTo>
                  <a:pt x="480779" y="102394"/>
                </a:lnTo>
                <a:lnTo>
                  <a:pt x="475637" y="93605"/>
                </a:lnTo>
                <a:lnTo>
                  <a:pt x="452363" y="77771"/>
                </a:lnTo>
                <a:lnTo>
                  <a:pt x="421097" y="72207"/>
                </a:lnTo>
                <a:close/>
              </a:path>
              <a:path w="1845945" h="233679">
                <a:moveTo>
                  <a:pt x="462802" y="175533"/>
                </a:moveTo>
                <a:lnTo>
                  <a:pt x="457830" y="185971"/>
                </a:lnTo>
                <a:lnTo>
                  <a:pt x="450115" y="194367"/>
                </a:lnTo>
                <a:lnTo>
                  <a:pt x="439250" y="199960"/>
                </a:lnTo>
                <a:lnTo>
                  <a:pt x="424824" y="201993"/>
                </a:lnTo>
                <a:lnTo>
                  <a:pt x="485193" y="201993"/>
                </a:lnTo>
                <a:lnTo>
                  <a:pt x="493293" y="185188"/>
                </a:lnTo>
                <a:lnTo>
                  <a:pt x="462802" y="175533"/>
                </a:lnTo>
                <a:close/>
              </a:path>
              <a:path w="1845945" h="233679">
                <a:moveTo>
                  <a:pt x="480779" y="102394"/>
                </a:moveTo>
                <a:lnTo>
                  <a:pt x="421400" y="102394"/>
                </a:lnTo>
                <a:lnTo>
                  <a:pt x="437654" y="105152"/>
                </a:lnTo>
                <a:lnTo>
                  <a:pt x="449181" y="112548"/>
                </a:lnTo>
                <a:lnTo>
                  <a:pt x="456155" y="123271"/>
                </a:lnTo>
                <a:lnTo>
                  <a:pt x="458750" y="136006"/>
                </a:lnTo>
                <a:lnTo>
                  <a:pt x="492866" y="136006"/>
                </a:lnTo>
                <a:lnTo>
                  <a:pt x="490158" y="118426"/>
                </a:lnTo>
                <a:lnTo>
                  <a:pt x="480779" y="102394"/>
                </a:lnTo>
                <a:close/>
              </a:path>
              <a:path w="1845945" h="233679">
                <a:moveTo>
                  <a:pt x="644800" y="101777"/>
                </a:moveTo>
                <a:lnTo>
                  <a:pt x="587594" y="101777"/>
                </a:lnTo>
                <a:lnTo>
                  <a:pt x="600475" y="103581"/>
                </a:lnTo>
                <a:lnTo>
                  <a:pt x="609385" y="108507"/>
                </a:lnTo>
                <a:lnTo>
                  <a:pt x="614559" y="115824"/>
                </a:lnTo>
                <a:lnTo>
                  <a:pt x="616232" y="124802"/>
                </a:lnTo>
                <a:lnTo>
                  <a:pt x="616232" y="130100"/>
                </a:lnTo>
                <a:lnTo>
                  <a:pt x="613740" y="134456"/>
                </a:lnTo>
                <a:lnTo>
                  <a:pt x="566118" y="141608"/>
                </a:lnTo>
                <a:lnTo>
                  <a:pt x="548073" y="146527"/>
                </a:lnTo>
                <a:lnTo>
                  <a:pt x="533558" y="155734"/>
                </a:lnTo>
                <a:lnTo>
                  <a:pt x="523887" y="169318"/>
                </a:lnTo>
                <a:lnTo>
                  <a:pt x="520371" y="187366"/>
                </a:lnTo>
                <a:lnTo>
                  <a:pt x="523931" y="204621"/>
                </a:lnTo>
                <a:lnTo>
                  <a:pt x="534144" y="219223"/>
                </a:lnTo>
                <a:lnTo>
                  <a:pt x="550308" y="229334"/>
                </a:lnTo>
                <a:lnTo>
                  <a:pt x="571720" y="233113"/>
                </a:lnTo>
                <a:lnTo>
                  <a:pt x="588380" y="230988"/>
                </a:lnTo>
                <a:lnTo>
                  <a:pt x="601599" y="225448"/>
                </a:lnTo>
                <a:lnTo>
                  <a:pt x="611551" y="217749"/>
                </a:lnTo>
                <a:lnTo>
                  <a:pt x="618410" y="209145"/>
                </a:lnTo>
                <a:lnTo>
                  <a:pt x="651707" y="209145"/>
                </a:lnTo>
                <a:lnTo>
                  <a:pt x="651707" y="204789"/>
                </a:lnTo>
                <a:lnTo>
                  <a:pt x="578568" y="204789"/>
                </a:lnTo>
                <a:lnTo>
                  <a:pt x="569078" y="203169"/>
                </a:lnTo>
                <a:lnTo>
                  <a:pt x="562154" y="198836"/>
                </a:lnTo>
                <a:lnTo>
                  <a:pt x="557914" y="192579"/>
                </a:lnTo>
                <a:lnTo>
                  <a:pt x="556475" y="185188"/>
                </a:lnTo>
                <a:lnTo>
                  <a:pt x="558060" y="176987"/>
                </a:lnTo>
                <a:lnTo>
                  <a:pt x="562388" y="170946"/>
                </a:lnTo>
                <a:lnTo>
                  <a:pt x="568817" y="166889"/>
                </a:lnTo>
                <a:lnTo>
                  <a:pt x="576704" y="164644"/>
                </a:lnTo>
                <a:lnTo>
                  <a:pt x="616232" y="158728"/>
                </a:lnTo>
                <a:lnTo>
                  <a:pt x="651707" y="158728"/>
                </a:lnTo>
                <a:lnTo>
                  <a:pt x="651707" y="128854"/>
                </a:lnTo>
                <a:lnTo>
                  <a:pt x="648207" y="107268"/>
                </a:lnTo>
                <a:lnTo>
                  <a:pt x="644800" y="101777"/>
                </a:lnTo>
                <a:close/>
              </a:path>
              <a:path w="1845945" h="233679">
                <a:moveTo>
                  <a:pt x="651707" y="209145"/>
                </a:moveTo>
                <a:lnTo>
                  <a:pt x="618410" y="209145"/>
                </a:lnTo>
                <a:lnTo>
                  <a:pt x="618410" y="221291"/>
                </a:lnTo>
                <a:lnTo>
                  <a:pt x="619656" y="227511"/>
                </a:lnTo>
                <a:lnTo>
                  <a:pt x="619960" y="228443"/>
                </a:lnTo>
                <a:lnTo>
                  <a:pt x="653582" y="228443"/>
                </a:lnTo>
                <a:lnTo>
                  <a:pt x="653268" y="226893"/>
                </a:lnTo>
                <a:lnTo>
                  <a:pt x="651707" y="217867"/>
                </a:lnTo>
                <a:lnTo>
                  <a:pt x="651707" y="209145"/>
                </a:lnTo>
                <a:close/>
              </a:path>
              <a:path w="1845945" h="233679">
                <a:moveTo>
                  <a:pt x="651707" y="158728"/>
                </a:moveTo>
                <a:lnTo>
                  <a:pt x="616232" y="158728"/>
                </a:lnTo>
                <a:lnTo>
                  <a:pt x="616232" y="165576"/>
                </a:lnTo>
                <a:lnTo>
                  <a:pt x="613192" y="184177"/>
                </a:lnTo>
                <a:lnTo>
                  <a:pt x="604986" y="196271"/>
                </a:lnTo>
                <a:lnTo>
                  <a:pt x="592988" y="202820"/>
                </a:lnTo>
                <a:lnTo>
                  <a:pt x="578568" y="204789"/>
                </a:lnTo>
                <a:lnTo>
                  <a:pt x="651707" y="204789"/>
                </a:lnTo>
                <a:lnTo>
                  <a:pt x="651707" y="158728"/>
                </a:lnTo>
                <a:close/>
              </a:path>
              <a:path w="1845945" h="233679">
                <a:moveTo>
                  <a:pt x="587291" y="72207"/>
                </a:moveTo>
                <a:lnTo>
                  <a:pt x="561958" y="76262"/>
                </a:lnTo>
                <a:lnTo>
                  <a:pt x="542432" y="87145"/>
                </a:lnTo>
                <a:lnTo>
                  <a:pt x="529383" y="102930"/>
                </a:lnTo>
                <a:lnTo>
                  <a:pt x="523481" y="121692"/>
                </a:lnTo>
                <a:lnTo>
                  <a:pt x="556475" y="129158"/>
                </a:lnTo>
                <a:lnTo>
                  <a:pt x="559326" y="118448"/>
                </a:lnTo>
                <a:lnTo>
                  <a:pt x="565501" y="109750"/>
                </a:lnTo>
                <a:lnTo>
                  <a:pt x="574942" y="103911"/>
                </a:lnTo>
                <a:lnTo>
                  <a:pt x="587594" y="101777"/>
                </a:lnTo>
                <a:lnTo>
                  <a:pt x="644800" y="101777"/>
                </a:lnTo>
                <a:lnTo>
                  <a:pt x="637004" y="89210"/>
                </a:lnTo>
                <a:lnTo>
                  <a:pt x="617048" y="76813"/>
                </a:lnTo>
                <a:lnTo>
                  <a:pt x="587291" y="72207"/>
                </a:lnTo>
                <a:close/>
              </a:path>
              <a:path w="1845945" h="233679">
                <a:moveTo>
                  <a:pt x="736679" y="108928"/>
                </a:moveTo>
                <a:lnTo>
                  <a:pt x="700879" y="108928"/>
                </a:lnTo>
                <a:lnTo>
                  <a:pt x="700879" y="185188"/>
                </a:lnTo>
                <a:lnTo>
                  <a:pt x="704040" y="204182"/>
                </a:lnTo>
                <a:lnTo>
                  <a:pt x="713097" y="218365"/>
                </a:lnTo>
                <a:lnTo>
                  <a:pt x="727405" y="227238"/>
                </a:lnTo>
                <a:lnTo>
                  <a:pt x="746322" y="230307"/>
                </a:lnTo>
                <a:lnTo>
                  <a:pt x="759390" y="230307"/>
                </a:lnTo>
                <a:lnTo>
                  <a:pt x="766238" y="227825"/>
                </a:lnTo>
                <a:lnTo>
                  <a:pt x="768416" y="226893"/>
                </a:lnTo>
                <a:lnTo>
                  <a:pt x="768416" y="198255"/>
                </a:lnTo>
                <a:lnTo>
                  <a:pt x="755966" y="198255"/>
                </a:lnTo>
                <a:lnTo>
                  <a:pt x="747307" y="197171"/>
                </a:lnTo>
                <a:lnTo>
                  <a:pt x="741304" y="193782"/>
                </a:lnTo>
                <a:lnTo>
                  <a:pt x="737810" y="187883"/>
                </a:lnTo>
                <a:lnTo>
                  <a:pt x="736679" y="179272"/>
                </a:lnTo>
                <a:lnTo>
                  <a:pt x="736679" y="108928"/>
                </a:lnTo>
                <a:close/>
              </a:path>
              <a:path w="1845945" h="233679">
                <a:moveTo>
                  <a:pt x="768416" y="197009"/>
                </a:moveTo>
                <a:lnTo>
                  <a:pt x="766866" y="197323"/>
                </a:lnTo>
                <a:lnTo>
                  <a:pt x="760950" y="198255"/>
                </a:lnTo>
                <a:lnTo>
                  <a:pt x="768416" y="198255"/>
                </a:lnTo>
                <a:lnTo>
                  <a:pt x="768416" y="197009"/>
                </a:lnTo>
                <a:close/>
              </a:path>
              <a:path w="1845945" h="233679">
                <a:moveTo>
                  <a:pt x="768112" y="76877"/>
                </a:moveTo>
                <a:lnTo>
                  <a:pt x="672869" y="76877"/>
                </a:lnTo>
                <a:lnTo>
                  <a:pt x="672869" y="108928"/>
                </a:lnTo>
                <a:lnTo>
                  <a:pt x="768112" y="108928"/>
                </a:lnTo>
                <a:lnTo>
                  <a:pt x="768112" y="76877"/>
                </a:lnTo>
                <a:close/>
              </a:path>
              <a:path w="1845945" h="233679">
                <a:moveTo>
                  <a:pt x="736679" y="30501"/>
                </a:moveTo>
                <a:lnTo>
                  <a:pt x="703999" y="30501"/>
                </a:lnTo>
                <a:lnTo>
                  <a:pt x="703999" y="53223"/>
                </a:lnTo>
                <a:lnTo>
                  <a:pt x="702627" y="62564"/>
                </a:lnTo>
                <a:lnTo>
                  <a:pt x="698394" y="70068"/>
                </a:lnTo>
                <a:lnTo>
                  <a:pt x="691127" y="75063"/>
                </a:lnTo>
                <a:lnTo>
                  <a:pt x="680649" y="76877"/>
                </a:lnTo>
                <a:lnTo>
                  <a:pt x="736679" y="76877"/>
                </a:lnTo>
                <a:lnTo>
                  <a:pt x="736679" y="30501"/>
                </a:lnTo>
                <a:close/>
              </a:path>
              <a:path w="1845945" h="233679">
                <a:moveTo>
                  <a:pt x="842173" y="76877"/>
                </a:moveTo>
                <a:lnTo>
                  <a:pt x="806383" y="76877"/>
                </a:lnTo>
                <a:lnTo>
                  <a:pt x="806383" y="228443"/>
                </a:lnTo>
                <a:lnTo>
                  <a:pt x="842173" y="228443"/>
                </a:lnTo>
                <a:lnTo>
                  <a:pt x="842173" y="76877"/>
                </a:lnTo>
                <a:close/>
              </a:path>
              <a:path w="1845945" h="233679">
                <a:moveTo>
                  <a:pt x="824131" y="0"/>
                </a:moveTo>
                <a:lnTo>
                  <a:pt x="815098" y="1858"/>
                </a:lnTo>
                <a:lnTo>
                  <a:pt x="807670" y="6926"/>
                </a:lnTo>
                <a:lnTo>
                  <a:pt x="802635" y="14444"/>
                </a:lnTo>
                <a:lnTo>
                  <a:pt x="800781" y="23653"/>
                </a:lnTo>
                <a:lnTo>
                  <a:pt x="802635" y="32819"/>
                </a:lnTo>
                <a:lnTo>
                  <a:pt x="807670" y="40233"/>
                </a:lnTo>
                <a:lnTo>
                  <a:pt x="815098" y="45194"/>
                </a:lnTo>
                <a:lnTo>
                  <a:pt x="824131" y="47003"/>
                </a:lnTo>
                <a:lnTo>
                  <a:pt x="833339" y="45194"/>
                </a:lnTo>
                <a:lnTo>
                  <a:pt x="840853" y="40233"/>
                </a:lnTo>
                <a:lnTo>
                  <a:pt x="845918" y="32819"/>
                </a:lnTo>
                <a:lnTo>
                  <a:pt x="847775" y="23653"/>
                </a:lnTo>
                <a:lnTo>
                  <a:pt x="845918" y="14444"/>
                </a:lnTo>
                <a:lnTo>
                  <a:pt x="840853" y="6926"/>
                </a:lnTo>
                <a:lnTo>
                  <a:pt x="833339" y="1858"/>
                </a:lnTo>
                <a:lnTo>
                  <a:pt x="824131" y="0"/>
                </a:lnTo>
                <a:close/>
              </a:path>
              <a:path w="1845945" h="233679">
                <a:moveTo>
                  <a:pt x="907228" y="76877"/>
                </a:moveTo>
                <a:lnTo>
                  <a:pt x="867387" y="76877"/>
                </a:lnTo>
                <a:lnTo>
                  <a:pt x="929008" y="228443"/>
                </a:lnTo>
                <a:lnTo>
                  <a:pt x="965111" y="228443"/>
                </a:lnTo>
                <a:lnTo>
                  <a:pt x="982076" y="185188"/>
                </a:lnTo>
                <a:lnTo>
                  <a:pt x="947374" y="185188"/>
                </a:lnTo>
                <a:lnTo>
                  <a:pt x="907228" y="76877"/>
                </a:lnTo>
                <a:close/>
              </a:path>
              <a:path w="1845945" h="233679">
                <a:moveTo>
                  <a:pt x="1024555" y="76877"/>
                </a:moveTo>
                <a:lnTo>
                  <a:pt x="986587" y="76877"/>
                </a:lnTo>
                <a:lnTo>
                  <a:pt x="947374" y="185188"/>
                </a:lnTo>
                <a:lnTo>
                  <a:pt x="982076" y="185188"/>
                </a:lnTo>
                <a:lnTo>
                  <a:pt x="1024555" y="76877"/>
                </a:lnTo>
                <a:close/>
              </a:path>
              <a:path w="1845945" h="233679">
                <a:moveTo>
                  <a:pt x="1104542" y="72207"/>
                </a:moveTo>
                <a:lnTo>
                  <a:pt x="1076867" y="77916"/>
                </a:lnTo>
                <a:lnTo>
                  <a:pt x="1053308" y="94071"/>
                </a:lnTo>
                <a:lnTo>
                  <a:pt x="1036926" y="119212"/>
                </a:lnTo>
                <a:lnTo>
                  <a:pt x="1030785" y="151880"/>
                </a:lnTo>
                <a:lnTo>
                  <a:pt x="1037116" y="186240"/>
                </a:lnTo>
                <a:lnTo>
                  <a:pt x="1054124" y="211756"/>
                </a:lnTo>
                <a:lnTo>
                  <a:pt x="1078837" y="227643"/>
                </a:lnTo>
                <a:lnTo>
                  <a:pt x="1108280" y="233113"/>
                </a:lnTo>
                <a:lnTo>
                  <a:pt x="1133199" y="229344"/>
                </a:lnTo>
                <a:lnTo>
                  <a:pt x="1153132" y="219069"/>
                </a:lnTo>
                <a:lnTo>
                  <a:pt x="1167756" y="203834"/>
                </a:lnTo>
                <a:lnTo>
                  <a:pt x="1168644" y="201993"/>
                </a:lnTo>
                <a:lnTo>
                  <a:pt x="1108280" y="201993"/>
                </a:lnTo>
                <a:lnTo>
                  <a:pt x="1092490" y="199055"/>
                </a:lnTo>
                <a:lnTo>
                  <a:pt x="1079529" y="190864"/>
                </a:lnTo>
                <a:lnTo>
                  <a:pt x="1070594" y="178356"/>
                </a:lnTo>
                <a:lnTo>
                  <a:pt x="1066878" y="162466"/>
                </a:lnTo>
                <a:lnTo>
                  <a:pt x="1177681" y="162466"/>
                </a:lnTo>
                <a:lnTo>
                  <a:pt x="1177995" y="161838"/>
                </a:lnTo>
                <a:lnTo>
                  <a:pt x="1178613" y="156864"/>
                </a:lnTo>
                <a:lnTo>
                  <a:pt x="1178613" y="150948"/>
                </a:lnTo>
                <a:lnTo>
                  <a:pt x="1176311" y="136006"/>
                </a:lnTo>
                <a:lnTo>
                  <a:pt x="1067820" y="136006"/>
                </a:lnTo>
                <a:lnTo>
                  <a:pt x="1070938" y="123929"/>
                </a:lnTo>
                <a:lnTo>
                  <a:pt x="1078285" y="113133"/>
                </a:lnTo>
                <a:lnTo>
                  <a:pt x="1089659" y="105371"/>
                </a:lnTo>
                <a:lnTo>
                  <a:pt x="1104856" y="102394"/>
                </a:lnTo>
                <a:lnTo>
                  <a:pt x="1164224" y="102394"/>
                </a:lnTo>
                <a:lnTo>
                  <a:pt x="1159082" y="93605"/>
                </a:lnTo>
                <a:lnTo>
                  <a:pt x="1135808" y="77771"/>
                </a:lnTo>
                <a:lnTo>
                  <a:pt x="1104542" y="72207"/>
                </a:lnTo>
                <a:close/>
              </a:path>
              <a:path w="1845945" h="233679">
                <a:moveTo>
                  <a:pt x="1146247" y="175533"/>
                </a:moveTo>
                <a:lnTo>
                  <a:pt x="1141275" y="185971"/>
                </a:lnTo>
                <a:lnTo>
                  <a:pt x="1133562" y="194367"/>
                </a:lnTo>
                <a:lnTo>
                  <a:pt x="1122700" y="199960"/>
                </a:lnTo>
                <a:lnTo>
                  <a:pt x="1108280" y="201993"/>
                </a:lnTo>
                <a:lnTo>
                  <a:pt x="1168644" y="201993"/>
                </a:lnTo>
                <a:lnTo>
                  <a:pt x="1176749" y="185188"/>
                </a:lnTo>
                <a:lnTo>
                  <a:pt x="1146247" y="175533"/>
                </a:lnTo>
                <a:close/>
              </a:path>
              <a:path w="1845945" h="233679">
                <a:moveTo>
                  <a:pt x="1164224" y="102394"/>
                </a:moveTo>
                <a:lnTo>
                  <a:pt x="1104856" y="102394"/>
                </a:lnTo>
                <a:lnTo>
                  <a:pt x="1121108" y="105152"/>
                </a:lnTo>
                <a:lnTo>
                  <a:pt x="1132631" y="112548"/>
                </a:lnTo>
                <a:lnTo>
                  <a:pt x="1139602" y="123271"/>
                </a:lnTo>
                <a:lnTo>
                  <a:pt x="1142195" y="136006"/>
                </a:lnTo>
                <a:lnTo>
                  <a:pt x="1176311" y="136006"/>
                </a:lnTo>
                <a:lnTo>
                  <a:pt x="1173603" y="118426"/>
                </a:lnTo>
                <a:lnTo>
                  <a:pt x="1164224" y="102394"/>
                </a:lnTo>
                <a:close/>
              </a:path>
              <a:path w="1845945" h="233679">
                <a:moveTo>
                  <a:pt x="1396156" y="7779"/>
                </a:moveTo>
                <a:lnTo>
                  <a:pt x="1352890" y="7779"/>
                </a:lnTo>
                <a:lnTo>
                  <a:pt x="1266998" y="228443"/>
                </a:lnTo>
                <a:lnTo>
                  <a:pt x="1306525" y="228443"/>
                </a:lnTo>
                <a:lnTo>
                  <a:pt x="1327059" y="173041"/>
                </a:lnTo>
                <a:lnTo>
                  <a:pt x="1460484" y="173041"/>
                </a:lnTo>
                <a:lnTo>
                  <a:pt x="1447038" y="138498"/>
                </a:lnTo>
                <a:lnTo>
                  <a:pt x="1340137" y="138498"/>
                </a:lnTo>
                <a:lnTo>
                  <a:pt x="1373748" y="48239"/>
                </a:lnTo>
                <a:lnTo>
                  <a:pt x="1411905" y="48239"/>
                </a:lnTo>
                <a:lnTo>
                  <a:pt x="1396156" y="7779"/>
                </a:lnTo>
                <a:close/>
              </a:path>
              <a:path w="1845945" h="233679">
                <a:moveTo>
                  <a:pt x="1460484" y="173041"/>
                </a:moveTo>
                <a:lnTo>
                  <a:pt x="1420427" y="173041"/>
                </a:lnTo>
                <a:lnTo>
                  <a:pt x="1441285" y="228443"/>
                </a:lnTo>
                <a:lnTo>
                  <a:pt x="1482049" y="228443"/>
                </a:lnTo>
                <a:lnTo>
                  <a:pt x="1460484" y="173041"/>
                </a:lnTo>
                <a:close/>
              </a:path>
              <a:path w="1845945" h="233679">
                <a:moveTo>
                  <a:pt x="1411905" y="48239"/>
                </a:moveTo>
                <a:lnTo>
                  <a:pt x="1373748" y="48239"/>
                </a:lnTo>
                <a:lnTo>
                  <a:pt x="1407360" y="138498"/>
                </a:lnTo>
                <a:lnTo>
                  <a:pt x="1447038" y="138498"/>
                </a:lnTo>
                <a:lnTo>
                  <a:pt x="1411905" y="48239"/>
                </a:lnTo>
                <a:close/>
              </a:path>
              <a:path w="1845945" h="233679">
                <a:moveTo>
                  <a:pt x="1535900" y="76877"/>
                </a:moveTo>
                <a:lnTo>
                  <a:pt x="1500729" y="76877"/>
                </a:lnTo>
                <a:lnTo>
                  <a:pt x="1500729" y="228443"/>
                </a:lnTo>
                <a:lnTo>
                  <a:pt x="1536832" y="228443"/>
                </a:lnTo>
                <a:lnTo>
                  <a:pt x="1536832" y="156236"/>
                </a:lnTo>
                <a:lnTo>
                  <a:pt x="1539264" y="137338"/>
                </a:lnTo>
                <a:lnTo>
                  <a:pt x="1546715" y="123367"/>
                </a:lnTo>
                <a:lnTo>
                  <a:pt x="1559418" y="114706"/>
                </a:lnTo>
                <a:lnTo>
                  <a:pt x="1577606" y="111734"/>
                </a:lnTo>
                <a:lnTo>
                  <a:pt x="1589428" y="111734"/>
                </a:lnTo>
                <a:lnTo>
                  <a:pt x="1589428" y="101148"/>
                </a:lnTo>
                <a:lnTo>
                  <a:pt x="1535900" y="101148"/>
                </a:lnTo>
                <a:lnTo>
                  <a:pt x="1535900" y="76877"/>
                </a:lnTo>
                <a:close/>
              </a:path>
              <a:path w="1845945" h="233679">
                <a:moveTo>
                  <a:pt x="1589428" y="111734"/>
                </a:moveTo>
                <a:lnTo>
                  <a:pt x="1581334" y="111734"/>
                </a:lnTo>
                <a:lnTo>
                  <a:pt x="1585386" y="112048"/>
                </a:lnTo>
                <a:lnTo>
                  <a:pt x="1589428" y="112666"/>
                </a:lnTo>
                <a:lnTo>
                  <a:pt x="1589428" y="111734"/>
                </a:lnTo>
                <a:close/>
              </a:path>
              <a:path w="1845945" h="233679">
                <a:moveTo>
                  <a:pt x="1584140" y="75013"/>
                </a:moveTo>
                <a:lnTo>
                  <a:pt x="1579784" y="75013"/>
                </a:lnTo>
                <a:lnTo>
                  <a:pt x="1565531" y="76777"/>
                </a:lnTo>
                <a:lnTo>
                  <a:pt x="1553056" y="81896"/>
                </a:lnTo>
                <a:lnTo>
                  <a:pt x="1542974" y="90107"/>
                </a:lnTo>
                <a:lnTo>
                  <a:pt x="1535900" y="101148"/>
                </a:lnTo>
                <a:lnTo>
                  <a:pt x="1589428" y="101148"/>
                </a:lnTo>
                <a:lnTo>
                  <a:pt x="1589428" y="75945"/>
                </a:lnTo>
                <a:lnTo>
                  <a:pt x="1587878" y="75631"/>
                </a:lnTo>
                <a:lnTo>
                  <a:pt x="1584140" y="75013"/>
                </a:lnTo>
                <a:close/>
              </a:path>
              <a:path w="1845945" h="233679">
                <a:moveTo>
                  <a:pt x="1672524" y="108928"/>
                </a:moveTo>
                <a:lnTo>
                  <a:pt x="1636735" y="108928"/>
                </a:lnTo>
                <a:lnTo>
                  <a:pt x="1636735" y="185188"/>
                </a:lnTo>
                <a:lnTo>
                  <a:pt x="1639895" y="204182"/>
                </a:lnTo>
                <a:lnTo>
                  <a:pt x="1648948" y="218365"/>
                </a:lnTo>
                <a:lnTo>
                  <a:pt x="1663253" y="227238"/>
                </a:lnTo>
                <a:lnTo>
                  <a:pt x="1682168" y="230307"/>
                </a:lnTo>
                <a:lnTo>
                  <a:pt x="1695246" y="230307"/>
                </a:lnTo>
                <a:lnTo>
                  <a:pt x="1702094" y="227825"/>
                </a:lnTo>
                <a:lnTo>
                  <a:pt x="1704272" y="226893"/>
                </a:lnTo>
                <a:lnTo>
                  <a:pt x="1704272" y="198255"/>
                </a:lnTo>
                <a:lnTo>
                  <a:pt x="1691822" y="198255"/>
                </a:lnTo>
                <a:lnTo>
                  <a:pt x="1683162" y="197171"/>
                </a:lnTo>
                <a:lnTo>
                  <a:pt x="1677155" y="193782"/>
                </a:lnTo>
                <a:lnTo>
                  <a:pt x="1673658" y="187883"/>
                </a:lnTo>
                <a:lnTo>
                  <a:pt x="1672524" y="179272"/>
                </a:lnTo>
                <a:lnTo>
                  <a:pt x="1672524" y="108928"/>
                </a:lnTo>
                <a:close/>
              </a:path>
              <a:path w="1845945" h="233679">
                <a:moveTo>
                  <a:pt x="1704272" y="197009"/>
                </a:moveTo>
                <a:lnTo>
                  <a:pt x="1702712" y="197323"/>
                </a:lnTo>
                <a:lnTo>
                  <a:pt x="1696796" y="198255"/>
                </a:lnTo>
                <a:lnTo>
                  <a:pt x="1704272" y="198255"/>
                </a:lnTo>
                <a:lnTo>
                  <a:pt x="1704272" y="197009"/>
                </a:lnTo>
                <a:close/>
              </a:path>
              <a:path w="1845945" h="233679">
                <a:moveTo>
                  <a:pt x="1703958" y="76877"/>
                </a:moveTo>
                <a:lnTo>
                  <a:pt x="1608725" y="76877"/>
                </a:lnTo>
                <a:lnTo>
                  <a:pt x="1608725" y="108928"/>
                </a:lnTo>
                <a:lnTo>
                  <a:pt x="1703958" y="108928"/>
                </a:lnTo>
                <a:lnTo>
                  <a:pt x="1703958" y="76877"/>
                </a:lnTo>
                <a:close/>
              </a:path>
              <a:path w="1845945" h="233679">
                <a:moveTo>
                  <a:pt x="1672524" y="30501"/>
                </a:moveTo>
                <a:lnTo>
                  <a:pt x="1639845" y="30501"/>
                </a:lnTo>
                <a:lnTo>
                  <a:pt x="1639845" y="53223"/>
                </a:lnTo>
                <a:lnTo>
                  <a:pt x="1638473" y="62564"/>
                </a:lnTo>
                <a:lnTo>
                  <a:pt x="1634242" y="70068"/>
                </a:lnTo>
                <a:lnTo>
                  <a:pt x="1626977" y="75063"/>
                </a:lnTo>
                <a:lnTo>
                  <a:pt x="1616505" y="76877"/>
                </a:lnTo>
                <a:lnTo>
                  <a:pt x="1672524" y="76877"/>
                </a:lnTo>
                <a:lnTo>
                  <a:pt x="1672524" y="30501"/>
                </a:lnTo>
                <a:close/>
              </a:path>
              <a:path w="1845945" h="233679">
                <a:moveTo>
                  <a:pt x="1757171" y="178643"/>
                </a:moveTo>
                <a:lnTo>
                  <a:pt x="1725738" y="187366"/>
                </a:lnTo>
                <a:lnTo>
                  <a:pt x="1730127" y="201732"/>
                </a:lnTo>
                <a:lnTo>
                  <a:pt x="1741257" y="216655"/>
                </a:lnTo>
                <a:lnTo>
                  <a:pt x="1760265" y="228371"/>
                </a:lnTo>
                <a:lnTo>
                  <a:pt x="1788291" y="233113"/>
                </a:lnTo>
                <a:lnTo>
                  <a:pt x="1813522" y="228766"/>
                </a:lnTo>
                <a:lnTo>
                  <a:pt x="1831402" y="217475"/>
                </a:lnTo>
                <a:lnTo>
                  <a:pt x="1840265" y="204475"/>
                </a:lnTo>
                <a:lnTo>
                  <a:pt x="1787987" y="204475"/>
                </a:lnTo>
                <a:lnTo>
                  <a:pt x="1775206" y="202365"/>
                </a:lnTo>
                <a:lnTo>
                  <a:pt x="1765810" y="196695"/>
                </a:lnTo>
                <a:lnTo>
                  <a:pt x="1759798" y="188457"/>
                </a:lnTo>
                <a:lnTo>
                  <a:pt x="1757171" y="178643"/>
                </a:lnTo>
                <a:close/>
              </a:path>
              <a:path w="1845945" h="233679">
                <a:moveTo>
                  <a:pt x="1785495" y="72207"/>
                </a:moveTo>
                <a:lnTo>
                  <a:pt x="1763528" y="76121"/>
                </a:lnTo>
                <a:lnTo>
                  <a:pt x="1745849" y="86718"/>
                </a:lnTo>
                <a:lnTo>
                  <a:pt x="1734065" y="102276"/>
                </a:lnTo>
                <a:lnTo>
                  <a:pt x="1729779" y="121074"/>
                </a:lnTo>
                <a:lnTo>
                  <a:pt x="1732387" y="135943"/>
                </a:lnTo>
                <a:lnTo>
                  <a:pt x="1770553" y="165261"/>
                </a:lnTo>
                <a:lnTo>
                  <a:pt x="1805096" y="172738"/>
                </a:lnTo>
                <a:lnTo>
                  <a:pt x="1810698" y="178957"/>
                </a:lnTo>
                <a:lnTo>
                  <a:pt x="1787987" y="204475"/>
                </a:lnTo>
                <a:lnTo>
                  <a:pt x="1840265" y="204475"/>
                </a:lnTo>
                <a:lnTo>
                  <a:pt x="1842045" y="201864"/>
                </a:lnTo>
                <a:lnTo>
                  <a:pt x="1845566" y="184559"/>
                </a:lnTo>
                <a:lnTo>
                  <a:pt x="1842784" y="168785"/>
                </a:lnTo>
                <a:lnTo>
                  <a:pt x="1834516" y="155462"/>
                </a:lnTo>
                <a:lnTo>
                  <a:pt x="1820877" y="145172"/>
                </a:lnTo>
                <a:lnTo>
                  <a:pt x="1801987" y="138498"/>
                </a:lnTo>
                <a:lnTo>
                  <a:pt x="1769621" y="131964"/>
                </a:lnTo>
                <a:lnTo>
                  <a:pt x="1763705" y="126048"/>
                </a:lnTo>
                <a:lnTo>
                  <a:pt x="1763705" y="117954"/>
                </a:lnTo>
                <a:lnTo>
                  <a:pt x="1765315" y="111296"/>
                </a:lnTo>
                <a:lnTo>
                  <a:pt x="1769813" y="105744"/>
                </a:lnTo>
                <a:lnTo>
                  <a:pt x="1776705" y="101941"/>
                </a:lnTo>
                <a:lnTo>
                  <a:pt x="1785495" y="100530"/>
                </a:lnTo>
                <a:lnTo>
                  <a:pt x="1838973" y="100530"/>
                </a:lnTo>
                <a:lnTo>
                  <a:pt x="1829687" y="87769"/>
                </a:lnTo>
                <a:lnTo>
                  <a:pt x="1812142" y="76720"/>
                </a:lnTo>
                <a:lnTo>
                  <a:pt x="1785495" y="72207"/>
                </a:lnTo>
                <a:close/>
              </a:path>
              <a:path w="1845945" h="233679">
                <a:moveTo>
                  <a:pt x="1838973" y="100530"/>
                </a:moveTo>
                <a:lnTo>
                  <a:pt x="1785495" y="100530"/>
                </a:lnTo>
                <a:lnTo>
                  <a:pt x="1798231" y="102854"/>
                </a:lnTo>
                <a:lnTo>
                  <a:pt x="1806619" y="108621"/>
                </a:lnTo>
                <a:lnTo>
                  <a:pt x="1811447" y="116022"/>
                </a:lnTo>
                <a:lnTo>
                  <a:pt x="1813504" y="123252"/>
                </a:lnTo>
                <a:lnTo>
                  <a:pt x="1844006" y="114530"/>
                </a:lnTo>
                <a:lnTo>
                  <a:pt x="1839764" y="101618"/>
                </a:lnTo>
                <a:lnTo>
                  <a:pt x="1838973" y="100530"/>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5" name="object 5"/>
          <p:cNvSpPr/>
          <p:nvPr/>
        </p:nvSpPr>
        <p:spPr>
          <a:xfrm>
            <a:off x="414426" y="5941080"/>
            <a:ext cx="828659" cy="322684"/>
          </a:xfrm>
          <a:custGeom>
            <a:avLst/>
            <a:gdLst/>
            <a:ahLst/>
            <a:cxnLst/>
            <a:rect l="l" t="t" r="r" b="b"/>
            <a:pathLst>
              <a:path w="1366520" h="532129">
                <a:moveTo>
                  <a:pt x="98348" y="303453"/>
                </a:moveTo>
                <a:lnTo>
                  <a:pt x="95859" y="302209"/>
                </a:lnTo>
                <a:lnTo>
                  <a:pt x="88379" y="300342"/>
                </a:lnTo>
                <a:lnTo>
                  <a:pt x="79362" y="300342"/>
                </a:lnTo>
                <a:lnTo>
                  <a:pt x="57962" y="304088"/>
                </a:lnTo>
                <a:lnTo>
                  <a:pt x="41236" y="314858"/>
                </a:lnTo>
                <a:lnTo>
                  <a:pt x="30340" y="331990"/>
                </a:lnTo>
                <a:lnTo>
                  <a:pt x="26454" y="354799"/>
                </a:lnTo>
                <a:lnTo>
                  <a:pt x="26454" y="375666"/>
                </a:lnTo>
                <a:lnTo>
                  <a:pt x="0" y="375666"/>
                </a:lnTo>
                <a:lnTo>
                  <a:pt x="0" y="407098"/>
                </a:lnTo>
                <a:lnTo>
                  <a:pt x="26454" y="407098"/>
                </a:lnTo>
                <a:lnTo>
                  <a:pt x="26454" y="527227"/>
                </a:lnTo>
                <a:lnTo>
                  <a:pt x="62865" y="527227"/>
                </a:lnTo>
                <a:lnTo>
                  <a:pt x="62865" y="407098"/>
                </a:lnTo>
                <a:lnTo>
                  <a:pt x="98044" y="407098"/>
                </a:lnTo>
                <a:lnTo>
                  <a:pt x="98044" y="375666"/>
                </a:lnTo>
                <a:lnTo>
                  <a:pt x="62865" y="375666"/>
                </a:lnTo>
                <a:lnTo>
                  <a:pt x="62865" y="355739"/>
                </a:lnTo>
                <a:lnTo>
                  <a:pt x="65011" y="344258"/>
                </a:lnTo>
                <a:lnTo>
                  <a:pt x="70459" y="337223"/>
                </a:lnTo>
                <a:lnTo>
                  <a:pt x="77711" y="333679"/>
                </a:lnTo>
                <a:lnTo>
                  <a:pt x="85280" y="332714"/>
                </a:lnTo>
                <a:lnTo>
                  <a:pt x="92125" y="332714"/>
                </a:lnTo>
                <a:lnTo>
                  <a:pt x="96164" y="333641"/>
                </a:lnTo>
                <a:lnTo>
                  <a:pt x="98348" y="334264"/>
                </a:lnTo>
                <a:lnTo>
                  <a:pt x="98348" y="332714"/>
                </a:lnTo>
                <a:lnTo>
                  <a:pt x="98348" y="303453"/>
                </a:lnTo>
                <a:close/>
              </a:path>
              <a:path w="1366520" h="532129">
                <a:moveTo>
                  <a:pt x="166763" y="7785"/>
                </a:moveTo>
                <a:lnTo>
                  <a:pt x="129413" y="7785"/>
                </a:lnTo>
                <a:lnTo>
                  <a:pt x="129413" y="149390"/>
                </a:lnTo>
                <a:lnTo>
                  <a:pt x="126352" y="170065"/>
                </a:lnTo>
                <a:lnTo>
                  <a:pt x="117475" y="185191"/>
                </a:lnTo>
                <a:lnTo>
                  <a:pt x="103289" y="194475"/>
                </a:lnTo>
                <a:lnTo>
                  <a:pt x="84289" y="197637"/>
                </a:lnTo>
                <a:lnTo>
                  <a:pt x="65417" y="194475"/>
                </a:lnTo>
                <a:lnTo>
                  <a:pt x="51219" y="185191"/>
                </a:lnTo>
                <a:lnTo>
                  <a:pt x="42265" y="170065"/>
                </a:lnTo>
                <a:lnTo>
                  <a:pt x="39154" y="149390"/>
                </a:lnTo>
                <a:lnTo>
                  <a:pt x="39154" y="7785"/>
                </a:lnTo>
                <a:lnTo>
                  <a:pt x="2120" y="7785"/>
                </a:lnTo>
                <a:lnTo>
                  <a:pt x="2120" y="151574"/>
                </a:lnTo>
                <a:lnTo>
                  <a:pt x="8483" y="186766"/>
                </a:lnTo>
                <a:lnTo>
                  <a:pt x="25933" y="212305"/>
                </a:lnTo>
                <a:lnTo>
                  <a:pt x="52019" y="227863"/>
                </a:lnTo>
                <a:lnTo>
                  <a:pt x="84289" y="233121"/>
                </a:lnTo>
                <a:lnTo>
                  <a:pt x="116738" y="227863"/>
                </a:lnTo>
                <a:lnTo>
                  <a:pt x="142913" y="212305"/>
                </a:lnTo>
                <a:lnTo>
                  <a:pt x="152958" y="197637"/>
                </a:lnTo>
                <a:lnTo>
                  <a:pt x="160401" y="186766"/>
                </a:lnTo>
                <a:lnTo>
                  <a:pt x="166763" y="151574"/>
                </a:lnTo>
                <a:lnTo>
                  <a:pt x="166763" y="7785"/>
                </a:lnTo>
                <a:close/>
              </a:path>
              <a:path w="1366520" h="532129">
                <a:moveTo>
                  <a:pt x="269519" y="451294"/>
                </a:moveTo>
                <a:lnTo>
                  <a:pt x="263613" y="419176"/>
                </a:lnTo>
                <a:lnTo>
                  <a:pt x="253593" y="403669"/>
                </a:lnTo>
                <a:lnTo>
                  <a:pt x="247192" y="393750"/>
                </a:lnTo>
                <a:lnTo>
                  <a:pt x="233108" y="384302"/>
                </a:lnTo>
                <a:lnTo>
                  <a:pt x="233108" y="451294"/>
                </a:lnTo>
                <a:lnTo>
                  <a:pt x="229641" y="472224"/>
                </a:lnTo>
                <a:lnTo>
                  <a:pt x="220345" y="487311"/>
                </a:lnTo>
                <a:lnTo>
                  <a:pt x="206844" y="496455"/>
                </a:lnTo>
                <a:lnTo>
                  <a:pt x="190779" y="499529"/>
                </a:lnTo>
                <a:lnTo>
                  <a:pt x="174840" y="496417"/>
                </a:lnTo>
                <a:lnTo>
                  <a:pt x="161328" y="487197"/>
                </a:lnTo>
                <a:lnTo>
                  <a:pt x="151968" y="472084"/>
                </a:lnTo>
                <a:lnTo>
                  <a:pt x="148450" y="451294"/>
                </a:lnTo>
                <a:lnTo>
                  <a:pt x="151968" y="430593"/>
                </a:lnTo>
                <a:lnTo>
                  <a:pt x="161328" y="415696"/>
                </a:lnTo>
                <a:lnTo>
                  <a:pt x="174840" y="406692"/>
                </a:lnTo>
                <a:lnTo>
                  <a:pt x="190779" y="403669"/>
                </a:lnTo>
                <a:lnTo>
                  <a:pt x="206844" y="406692"/>
                </a:lnTo>
                <a:lnTo>
                  <a:pt x="220345" y="415696"/>
                </a:lnTo>
                <a:lnTo>
                  <a:pt x="229641" y="430593"/>
                </a:lnTo>
                <a:lnTo>
                  <a:pt x="233108" y="451294"/>
                </a:lnTo>
                <a:lnTo>
                  <a:pt x="233108" y="384302"/>
                </a:lnTo>
                <a:lnTo>
                  <a:pt x="222250" y="377012"/>
                </a:lnTo>
                <a:lnTo>
                  <a:pt x="190779" y="370992"/>
                </a:lnTo>
                <a:lnTo>
                  <a:pt x="159486" y="377012"/>
                </a:lnTo>
                <a:lnTo>
                  <a:pt x="134645" y="393750"/>
                </a:lnTo>
                <a:lnTo>
                  <a:pt x="118262" y="419176"/>
                </a:lnTo>
                <a:lnTo>
                  <a:pt x="112356" y="451294"/>
                </a:lnTo>
                <a:lnTo>
                  <a:pt x="118262" y="483577"/>
                </a:lnTo>
                <a:lnTo>
                  <a:pt x="134645" y="509092"/>
                </a:lnTo>
                <a:lnTo>
                  <a:pt x="159486" y="525868"/>
                </a:lnTo>
                <a:lnTo>
                  <a:pt x="190779" y="531901"/>
                </a:lnTo>
                <a:lnTo>
                  <a:pt x="222250" y="525868"/>
                </a:lnTo>
                <a:lnTo>
                  <a:pt x="247192" y="509092"/>
                </a:lnTo>
                <a:lnTo>
                  <a:pt x="253352" y="499529"/>
                </a:lnTo>
                <a:lnTo>
                  <a:pt x="263613" y="483577"/>
                </a:lnTo>
                <a:lnTo>
                  <a:pt x="269519" y="451294"/>
                </a:lnTo>
                <a:close/>
              </a:path>
              <a:path w="1366520" h="532129">
                <a:moveTo>
                  <a:pt x="332346" y="132588"/>
                </a:moveTo>
                <a:lnTo>
                  <a:pt x="328993" y="109156"/>
                </a:lnTo>
                <a:lnTo>
                  <a:pt x="326885" y="105206"/>
                </a:lnTo>
                <a:lnTo>
                  <a:pt x="322580" y="97104"/>
                </a:lnTo>
                <a:lnTo>
                  <a:pt x="318833" y="90068"/>
                </a:lnTo>
                <a:lnTo>
                  <a:pt x="301739" y="77228"/>
                </a:lnTo>
                <a:lnTo>
                  <a:pt x="277558" y="72529"/>
                </a:lnTo>
                <a:lnTo>
                  <a:pt x="264871" y="73914"/>
                </a:lnTo>
                <a:lnTo>
                  <a:pt x="252577" y="78282"/>
                </a:lnTo>
                <a:lnTo>
                  <a:pt x="241579" y="85915"/>
                </a:lnTo>
                <a:lnTo>
                  <a:pt x="232740" y="97104"/>
                </a:lnTo>
                <a:lnTo>
                  <a:pt x="232740" y="76885"/>
                </a:lnTo>
                <a:lnTo>
                  <a:pt x="197586" y="76885"/>
                </a:lnTo>
                <a:lnTo>
                  <a:pt x="197586" y="228447"/>
                </a:lnTo>
                <a:lnTo>
                  <a:pt x="233680" y="228447"/>
                </a:lnTo>
                <a:lnTo>
                  <a:pt x="233680" y="140995"/>
                </a:lnTo>
                <a:lnTo>
                  <a:pt x="235699" y="127000"/>
                </a:lnTo>
                <a:lnTo>
                  <a:pt x="241693" y="115633"/>
                </a:lnTo>
                <a:lnTo>
                  <a:pt x="251536" y="108000"/>
                </a:lnTo>
                <a:lnTo>
                  <a:pt x="265112" y="105206"/>
                </a:lnTo>
                <a:lnTo>
                  <a:pt x="279565" y="107823"/>
                </a:lnTo>
                <a:lnTo>
                  <a:pt x="289191" y="114998"/>
                </a:lnTo>
                <a:lnTo>
                  <a:pt x="294576" y="125679"/>
                </a:lnTo>
                <a:lnTo>
                  <a:pt x="296240" y="138811"/>
                </a:lnTo>
                <a:lnTo>
                  <a:pt x="296240" y="228447"/>
                </a:lnTo>
                <a:lnTo>
                  <a:pt x="332346" y="228447"/>
                </a:lnTo>
                <a:lnTo>
                  <a:pt x="332346" y="132588"/>
                </a:lnTo>
                <a:close/>
              </a:path>
              <a:path w="1366520" h="532129">
                <a:moveTo>
                  <a:pt x="385597" y="374726"/>
                </a:moveTo>
                <a:lnTo>
                  <a:pt x="384048" y="374408"/>
                </a:lnTo>
                <a:lnTo>
                  <a:pt x="380314" y="373786"/>
                </a:lnTo>
                <a:lnTo>
                  <a:pt x="375958" y="373786"/>
                </a:lnTo>
                <a:lnTo>
                  <a:pt x="361708" y="375551"/>
                </a:lnTo>
                <a:lnTo>
                  <a:pt x="349237" y="380669"/>
                </a:lnTo>
                <a:lnTo>
                  <a:pt x="339153" y="388886"/>
                </a:lnTo>
                <a:lnTo>
                  <a:pt x="332079" y="399935"/>
                </a:lnTo>
                <a:lnTo>
                  <a:pt x="332079" y="375666"/>
                </a:lnTo>
                <a:lnTo>
                  <a:pt x="296900" y="375666"/>
                </a:lnTo>
                <a:lnTo>
                  <a:pt x="296900" y="527227"/>
                </a:lnTo>
                <a:lnTo>
                  <a:pt x="333006" y="527227"/>
                </a:lnTo>
                <a:lnTo>
                  <a:pt x="333006" y="455015"/>
                </a:lnTo>
                <a:lnTo>
                  <a:pt x="335432" y="436118"/>
                </a:lnTo>
                <a:lnTo>
                  <a:pt x="342887" y="422148"/>
                </a:lnTo>
                <a:lnTo>
                  <a:pt x="355587" y="413486"/>
                </a:lnTo>
                <a:lnTo>
                  <a:pt x="373773" y="410514"/>
                </a:lnTo>
                <a:lnTo>
                  <a:pt x="377520" y="410514"/>
                </a:lnTo>
                <a:lnTo>
                  <a:pt x="381558" y="410832"/>
                </a:lnTo>
                <a:lnTo>
                  <a:pt x="385597" y="411454"/>
                </a:lnTo>
                <a:lnTo>
                  <a:pt x="385597" y="410514"/>
                </a:lnTo>
                <a:lnTo>
                  <a:pt x="385597" y="399935"/>
                </a:lnTo>
                <a:lnTo>
                  <a:pt x="385597" y="374726"/>
                </a:lnTo>
                <a:close/>
              </a:path>
              <a:path w="1366520" h="532129">
                <a:moveTo>
                  <a:pt x="401434" y="76885"/>
                </a:moveTo>
                <a:lnTo>
                  <a:pt x="365645" y="76885"/>
                </a:lnTo>
                <a:lnTo>
                  <a:pt x="365645" y="228447"/>
                </a:lnTo>
                <a:lnTo>
                  <a:pt x="401434" y="228447"/>
                </a:lnTo>
                <a:lnTo>
                  <a:pt x="401434" y="76885"/>
                </a:lnTo>
                <a:close/>
              </a:path>
              <a:path w="1366520" h="532129">
                <a:moveTo>
                  <a:pt x="407035" y="23660"/>
                </a:moveTo>
                <a:lnTo>
                  <a:pt x="405168" y="14452"/>
                </a:lnTo>
                <a:lnTo>
                  <a:pt x="400100" y="6934"/>
                </a:lnTo>
                <a:lnTo>
                  <a:pt x="392582" y="1866"/>
                </a:lnTo>
                <a:lnTo>
                  <a:pt x="383374" y="0"/>
                </a:lnTo>
                <a:lnTo>
                  <a:pt x="374345" y="1866"/>
                </a:lnTo>
                <a:lnTo>
                  <a:pt x="366915" y="6934"/>
                </a:lnTo>
                <a:lnTo>
                  <a:pt x="361886" y="14452"/>
                </a:lnTo>
                <a:lnTo>
                  <a:pt x="360032" y="23660"/>
                </a:lnTo>
                <a:lnTo>
                  <a:pt x="361886" y="32816"/>
                </a:lnTo>
                <a:lnTo>
                  <a:pt x="366915" y="40233"/>
                </a:lnTo>
                <a:lnTo>
                  <a:pt x="374345" y="45199"/>
                </a:lnTo>
                <a:lnTo>
                  <a:pt x="383374" y="47002"/>
                </a:lnTo>
                <a:lnTo>
                  <a:pt x="392582" y="45199"/>
                </a:lnTo>
                <a:lnTo>
                  <a:pt x="400100" y="40233"/>
                </a:lnTo>
                <a:lnTo>
                  <a:pt x="405168" y="32816"/>
                </a:lnTo>
                <a:lnTo>
                  <a:pt x="407035" y="23660"/>
                </a:lnTo>
                <a:close/>
              </a:path>
              <a:path w="1366520" h="532129">
                <a:moveTo>
                  <a:pt x="554291" y="495795"/>
                </a:moveTo>
                <a:lnTo>
                  <a:pt x="552729" y="496112"/>
                </a:lnTo>
                <a:lnTo>
                  <a:pt x="546811" y="497039"/>
                </a:lnTo>
                <a:lnTo>
                  <a:pt x="541832" y="497039"/>
                </a:lnTo>
                <a:lnTo>
                  <a:pt x="533171" y="495960"/>
                </a:lnTo>
                <a:lnTo>
                  <a:pt x="527164" y="492569"/>
                </a:lnTo>
                <a:lnTo>
                  <a:pt x="523671" y="486664"/>
                </a:lnTo>
                <a:lnTo>
                  <a:pt x="522541" y="478053"/>
                </a:lnTo>
                <a:lnTo>
                  <a:pt x="522541" y="407708"/>
                </a:lnTo>
                <a:lnTo>
                  <a:pt x="553974" y="407708"/>
                </a:lnTo>
                <a:lnTo>
                  <a:pt x="553974" y="375666"/>
                </a:lnTo>
                <a:lnTo>
                  <a:pt x="522541" y="375666"/>
                </a:lnTo>
                <a:lnTo>
                  <a:pt x="522541" y="329285"/>
                </a:lnTo>
                <a:lnTo>
                  <a:pt x="489864" y="329285"/>
                </a:lnTo>
                <a:lnTo>
                  <a:pt x="489864" y="352005"/>
                </a:lnTo>
                <a:lnTo>
                  <a:pt x="488492" y="361353"/>
                </a:lnTo>
                <a:lnTo>
                  <a:pt x="484251" y="368846"/>
                </a:lnTo>
                <a:lnTo>
                  <a:pt x="476986" y="373849"/>
                </a:lnTo>
                <a:lnTo>
                  <a:pt x="466521" y="375666"/>
                </a:lnTo>
                <a:lnTo>
                  <a:pt x="458736" y="375666"/>
                </a:lnTo>
                <a:lnTo>
                  <a:pt x="458736" y="407708"/>
                </a:lnTo>
                <a:lnTo>
                  <a:pt x="486752" y="407708"/>
                </a:lnTo>
                <a:lnTo>
                  <a:pt x="486752" y="483958"/>
                </a:lnTo>
                <a:lnTo>
                  <a:pt x="489915" y="502958"/>
                </a:lnTo>
                <a:lnTo>
                  <a:pt x="498957" y="517144"/>
                </a:lnTo>
                <a:lnTo>
                  <a:pt x="513270" y="526021"/>
                </a:lnTo>
                <a:lnTo>
                  <a:pt x="532180" y="529094"/>
                </a:lnTo>
                <a:lnTo>
                  <a:pt x="545261" y="529094"/>
                </a:lnTo>
                <a:lnTo>
                  <a:pt x="552107" y="526605"/>
                </a:lnTo>
                <a:lnTo>
                  <a:pt x="554291" y="525665"/>
                </a:lnTo>
                <a:lnTo>
                  <a:pt x="554291" y="497039"/>
                </a:lnTo>
                <a:lnTo>
                  <a:pt x="554291" y="495795"/>
                </a:lnTo>
                <a:close/>
              </a:path>
              <a:path w="1366520" h="532129">
                <a:moveTo>
                  <a:pt x="581317" y="76885"/>
                </a:moveTo>
                <a:lnTo>
                  <a:pt x="543356" y="76885"/>
                </a:lnTo>
                <a:lnTo>
                  <a:pt x="504139" y="185191"/>
                </a:lnTo>
                <a:lnTo>
                  <a:pt x="463981" y="76885"/>
                </a:lnTo>
                <a:lnTo>
                  <a:pt x="424154" y="76885"/>
                </a:lnTo>
                <a:lnTo>
                  <a:pt x="485775" y="228447"/>
                </a:lnTo>
                <a:lnTo>
                  <a:pt x="521881" y="228447"/>
                </a:lnTo>
                <a:lnTo>
                  <a:pt x="538835" y="185191"/>
                </a:lnTo>
                <a:lnTo>
                  <a:pt x="581317" y="76885"/>
                </a:lnTo>
                <a:close/>
              </a:path>
              <a:path w="1366520" h="532129">
                <a:moveTo>
                  <a:pt x="719543" y="431368"/>
                </a:moveTo>
                <a:lnTo>
                  <a:pt x="706628" y="390283"/>
                </a:lnTo>
                <a:lnTo>
                  <a:pt x="664146" y="371309"/>
                </a:lnTo>
                <a:lnTo>
                  <a:pt x="652132" y="372389"/>
                </a:lnTo>
                <a:lnTo>
                  <a:pt x="640410" y="375780"/>
                </a:lnTo>
                <a:lnTo>
                  <a:pt x="629742" y="381673"/>
                </a:lnTo>
                <a:lnTo>
                  <a:pt x="620877" y="390283"/>
                </a:lnTo>
                <a:lnTo>
                  <a:pt x="620877" y="301891"/>
                </a:lnTo>
                <a:lnTo>
                  <a:pt x="584784" y="301891"/>
                </a:lnTo>
                <a:lnTo>
                  <a:pt x="584784" y="527227"/>
                </a:lnTo>
                <a:lnTo>
                  <a:pt x="620877" y="527227"/>
                </a:lnTo>
                <a:lnTo>
                  <a:pt x="620991" y="437591"/>
                </a:lnTo>
                <a:lnTo>
                  <a:pt x="623252" y="424726"/>
                </a:lnTo>
                <a:lnTo>
                  <a:pt x="629361" y="413867"/>
                </a:lnTo>
                <a:lnTo>
                  <a:pt x="639089" y="406615"/>
                </a:lnTo>
                <a:lnTo>
                  <a:pt x="652310" y="403987"/>
                </a:lnTo>
                <a:lnTo>
                  <a:pt x="666775" y="406615"/>
                </a:lnTo>
                <a:lnTo>
                  <a:pt x="676402" y="413778"/>
                </a:lnTo>
                <a:lnTo>
                  <a:pt x="681774" y="424459"/>
                </a:lnTo>
                <a:lnTo>
                  <a:pt x="683450" y="437591"/>
                </a:lnTo>
                <a:lnTo>
                  <a:pt x="683450" y="527227"/>
                </a:lnTo>
                <a:lnTo>
                  <a:pt x="719543" y="527227"/>
                </a:lnTo>
                <a:lnTo>
                  <a:pt x="719543" y="431368"/>
                </a:lnTo>
                <a:close/>
              </a:path>
              <a:path w="1366520" h="532129">
                <a:moveTo>
                  <a:pt x="734745" y="150952"/>
                </a:moveTo>
                <a:lnTo>
                  <a:pt x="720369" y="102400"/>
                </a:lnTo>
                <a:lnTo>
                  <a:pt x="698347" y="82130"/>
                </a:lnTo>
                <a:lnTo>
                  <a:pt x="698347" y="136004"/>
                </a:lnTo>
                <a:lnTo>
                  <a:pt x="623951" y="136004"/>
                </a:lnTo>
                <a:lnTo>
                  <a:pt x="627075" y="123926"/>
                </a:lnTo>
                <a:lnTo>
                  <a:pt x="634415" y="113131"/>
                </a:lnTo>
                <a:lnTo>
                  <a:pt x="645795" y="105371"/>
                </a:lnTo>
                <a:lnTo>
                  <a:pt x="660996" y="102400"/>
                </a:lnTo>
                <a:lnTo>
                  <a:pt x="677240" y="105156"/>
                </a:lnTo>
                <a:lnTo>
                  <a:pt x="688771" y="112547"/>
                </a:lnTo>
                <a:lnTo>
                  <a:pt x="695744" y="123278"/>
                </a:lnTo>
                <a:lnTo>
                  <a:pt x="698347" y="136004"/>
                </a:lnTo>
                <a:lnTo>
                  <a:pt x="698347" y="82130"/>
                </a:lnTo>
                <a:lnTo>
                  <a:pt x="691946" y="77774"/>
                </a:lnTo>
                <a:lnTo>
                  <a:pt x="660679" y="72212"/>
                </a:lnTo>
                <a:lnTo>
                  <a:pt x="633006" y="77914"/>
                </a:lnTo>
                <a:lnTo>
                  <a:pt x="609447" y="94068"/>
                </a:lnTo>
                <a:lnTo>
                  <a:pt x="593064" y="119214"/>
                </a:lnTo>
                <a:lnTo>
                  <a:pt x="586917" y="151879"/>
                </a:lnTo>
                <a:lnTo>
                  <a:pt x="593255" y="186245"/>
                </a:lnTo>
                <a:lnTo>
                  <a:pt x="610260" y="211759"/>
                </a:lnTo>
                <a:lnTo>
                  <a:pt x="634974" y="227647"/>
                </a:lnTo>
                <a:lnTo>
                  <a:pt x="664413" y="233121"/>
                </a:lnTo>
                <a:lnTo>
                  <a:pt x="689343" y="229349"/>
                </a:lnTo>
                <a:lnTo>
                  <a:pt x="709269" y="219075"/>
                </a:lnTo>
                <a:lnTo>
                  <a:pt x="723900" y="203835"/>
                </a:lnTo>
                <a:lnTo>
                  <a:pt x="724776" y="201993"/>
                </a:lnTo>
                <a:lnTo>
                  <a:pt x="732891" y="185191"/>
                </a:lnTo>
                <a:lnTo>
                  <a:pt x="702386" y="175539"/>
                </a:lnTo>
                <a:lnTo>
                  <a:pt x="697420" y="185978"/>
                </a:lnTo>
                <a:lnTo>
                  <a:pt x="689698" y="194373"/>
                </a:lnTo>
                <a:lnTo>
                  <a:pt x="678840" y="199961"/>
                </a:lnTo>
                <a:lnTo>
                  <a:pt x="664413" y="201993"/>
                </a:lnTo>
                <a:lnTo>
                  <a:pt x="648627" y="199059"/>
                </a:lnTo>
                <a:lnTo>
                  <a:pt x="635673" y="190868"/>
                </a:lnTo>
                <a:lnTo>
                  <a:pt x="626732" y="178358"/>
                </a:lnTo>
                <a:lnTo>
                  <a:pt x="623023" y="162471"/>
                </a:lnTo>
                <a:lnTo>
                  <a:pt x="733818" y="162471"/>
                </a:lnTo>
                <a:lnTo>
                  <a:pt x="734136" y="161836"/>
                </a:lnTo>
                <a:lnTo>
                  <a:pt x="734745" y="156870"/>
                </a:lnTo>
                <a:lnTo>
                  <a:pt x="734745" y="150952"/>
                </a:lnTo>
                <a:close/>
              </a:path>
              <a:path w="1366520" h="532129">
                <a:moveTo>
                  <a:pt x="856132" y="75946"/>
                </a:moveTo>
                <a:lnTo>
                  <a:pt x="854570" y="75628"/>
                </a:lnTo>
                <a:lnTo>
                  <a:pt x="850836" y="75018"/>
                </a:lnTo>
                <a:lnTo>
                  <a:pt x="846480" y="75018"/>
                </a:lnTo>
                <a:lnTo>
                  <a:pt x="832231" y="76784"/>
                </a:lnTo>
                <a:lnTo>
                  <a:pt x="819746" y="81902"/>
                </a:lnTo>
                <a:lnTo>
                  <a:pt x="809675" y="90106"/>
                </a:lnTo>
                <a:lnTo>
                  <a:pt x="802601" y="101155"/>
                </a:lnTo>
                <a:lnTo>
                  <a:pt x="802601" y="76885"/>
                </a:lnTo>
                <a:lnTo>
                  <a:pt x="767435" y="76885"/>
                </a:lnTo>
                <a:lnTo>
                  <a:pt x="767435" y="228447"/>
                </a:lnTo>
                <a:lnTo>
                  <a:pt x="803529" y="228447"/>
                </a:lnTo>
                <a:lnTo>
                  <a:pt x="803529" y="156235"/>
                </a:lnTo>
                <a:lnTo>
                  <a:pt x="805967" y="137337"/>
                </a:lnTo>
                <a:lnTo>
                  <a:pt x="813409" y="123367"/>
                </a:lnTo>
                <a:lnTo>
                  <a:pt x="826109" y="114706"/>
                </a:lnTo>
                <a:lnTo>
                  <a:pt x="844308" y="111734"/>
                </a:lnTo>
                <a:lnTo>
                  <a:pt x="848029" y="111734"/>
                </a:lnTo>
                <a:lnTo>
                  <a:pt x="852081" y="112052"/>
                </a:lnTo>
                <a:lnTo>
                  <a:pt x="856132" y="112674"/>
                </a:lnTo>
                <a:lnTo>
                  <a:pt x="856132" y="111734"/>
                </a:lnTo>
                <a:lnTo>
                  <a:pt x="856132" y="101155"/>
                </a:lnTo>
                <a:lnTo>
                  <a:pt x="856132" y="75946"/>
                </a:lnTo>
                <a:close/>
              </a:path>
              <a:path w="1366520" h="532129">
                <a:moveTo>
                  <a:pt x="891349" y="449732"/>
                </a:moveTo>
                <a:lnTo>
                  <a:pt x="889038" y="434784"/>
                </a:lnTo>
                <a:lnTo>
                  <a:pt x="886333" y="417207"/>
                </a:lnTo>
                <a:lnTo>
                  <a:pt x="876960" y="401180"/>
                </a:lnTo>
                <a:lnTo>
                  <a:pt x="871816" y="392391"/>
                </a:lnTo>
                <a:lnTo>
                  <a:pt x="854925" y="380911"/>
                </a:lnTo>
                <a:lnTo>
                  <a:pt x="854925" y="434784"/>
                </a:lnTo>
                <a:lnTo>
                  <a:pt x="780542" y="434784"/>
                </a:lnTo>
                <a:lnTo>
                  <a:pt x="783653" y="422706"/>
                </a:lnTo>
                <a:lnTo>
                  <a:pt x="791006" y="411911"/>
                </a:lnTo>
                <a:lnTo>
                  <a:pt x="802386" y="404152"/>
                </a:lnTo>
                <a:lnTo>
                  <a:pt x="817575" y="401180"/>
                </a:lnTo>
                <a:lnTo>
                  <a:pt x="833831" y="403936"/>
                </a:lnTo>
                <a:lnTo>
                  <a:pt x="845362" y="411327"/>
                </a:lnTo>
                <a:lnTo>
                  <a:pt x="852335" y="422059"/>
                </a:lnTo>
                <a:lnTo>
                  <a:pt x="854925" y="434784"/>
                </a:lnTo>
                <a:lnTo>
                  <a:pt x="854925" y="380911"/>
                </a:lnTo>
                <a:lnTo>
                  <a:pt x="848537" y="376555"/>
                </a:lnTo>
                <a:lnTo>
                  <a:pt x="817257" y="370992"/>
                </a:lnTo>
                <a:lnTo>
                  <a:pt x="789597" y="376694"/>
                </a:lnTo>
                <a:lnTo>
                  <a:pt x="766038" y="392849"/>
                </a:lnTo>
                <a:lnTo>
                  <a:pt x="749642" y="417995"/>
                </a:lnTo>
                <a:lnTo>
                  <a:pt x="743508" y="450659"/>
                </a:lnTo>
                <a:lnTo>
                  <a:pt x="749833" y="485013"/>
                </a:lnTo>
                <a:lnTo>
                  <a:pt x="766851" y="510540"/>
                </a:lnTo>
                <a:lnTo>
                  <a:pt x="791565" y="526427"/>
                </a:lnTo>
                <a:lnTo>
                  <a:pt x="821004" y="531901"/>
                </a:lnTo>
                <a:lnTo>
                  <a:pt x="845921" y="528129"/>
                </a:lnTo>
                <a:lnTo>
                  <a:pt x="865860" y="517855"/>
                </a:lnTo>
                <a:lnTo>
                  <a:pt x="880478" y="502615"/>
                </a:lnTo>
                <a:lnTo>
                  <a:pt x="881367" y="500773"/>
                </a:lnTo>
                <a:lnTo>
                  <a:pt x="889469" y="483958"/>
                </a:lnTo>
                <a:lnTo>
                  <a:pt x="858964" y="474319"/>
                </a:lnTo>
                <a:lnTo>
                  <a:pt x="853998" y="484759"/>
                </a:lnTo>
                <a:lnTo>
                  <a:pt x="846289" y="493153"/>
                </a:lnTo>
                <a:lnTo>
                  <a:pt x="835431" y="498741"/>
                </a:lnTo>
                <a:lnTo>
                  <a:pt x="821004" y="500773"/>
                </a:lnTo>
                <a:lnTo>
                  <a:pt x="805218" y="497840"/>
                </a:lnTo>
                <a:lnTo>
                  <a:pt x="792251" y="489648"/>
                </a:lnTo>
                <a:lnTo>
                  <a:pt x="783323" y="477139"/>
                </a:lnTo>
                <a:lnTo>
                  <a:pt x="779614" y="461251"/>
                </a:lnTo>
                <a:lnTo>
                  <a:pt x="890397" y="461251"/>
                </a:lnTo>
                <a:lnTo>
                  <a:pt x="890714" y="460616"/>
                </a:lnTo>
                <a:lnTo>
                  <a:pt x="891349" y="455650"/>
                </a:lnTo>
                <a:lnTo>
                  <a:pt x="891349" y="449732"/>
                </a:lnTo>
                <a:close/>
              </a:path>
              <a:path w="1366520" h="532129">
                <a:moveTo>
                  <a:pt x="993063" y="184556"/>
                </a:moveTo>
                <a:lnTo>
                  <a:pt x="968375" y="145173"/>
                </a:lnTo>
                <a:lnTo>
                  <a:pt x="917117" y="131965"/>
                </a:lnTo>
                <a:lnTo>
                  <a:pt x="911199" y="126047"/>
                </a:lnTo>
                <a:lnTo>
                  <a:pt x="911199" y="117957"/>
                </a:lnTo>
                <a:lnTo>
                  <a:pt x="912812" y="111302"/>
                </a:lnTo>
                <a:lnTo>
                  <a:pt x="917308" y="105740"/>
                </a:lnTo>
                <a:lnTo>
                  <a:pt x="924204" y="101942"/>
                </a:lnTo>
                <a:lnTo>
                  <a:pt x="932992" y="100533"/>
                </a:lnTo>
                <a:lnTo>
                  <a:pt x="945730" y="102857"/>
                </a:lnTo>
                <a:lnTo>
                  <a:pt x="954112" y="108623"/>
                </a:lnTo>
                <a:lnTo>
                  <a:pt x="958951" y="116027"/>
                </a:lnTo>
                <a:lnTo>
                  <a:pt x="961009" y="123253"/>
                </a:lnTo>
                <a:lnTo>
                  <a:pt x="991501" y="114528"/>
                </a:lnTo>
                <a:lnTo>
                  <a:pt x="959637" y="76720"/>
                </a:lnTo>
                <a:lnTo>
                  <a:pt x="932992" y="72212"/>
                </a:lnTo>
                <a:lnTo>
                  <a:pt x="911034" y="76123"/>
                </a:lnTo>
                <a:lnTo>
                  <a:pt x="893356" y="86715"/>
                </a:lnTo>
                <a:lnTo>
                  <a:pt x="881570" y="102273"/>
                </a:lnTo>
                <a:lnTo>
                  <a:pt x="877290" y="121081"/>
                </a:lnTo>
                <a:lnTo>
                  <a:pt x="879894" y="135940"/>
                </a:lnTo>
                <a:lnTo>
                  <a:pt x="918057" y="165265"/>
                </a:lnTo>
                <a:lnTo>
                  <a:pt x="952601" y="172745"/>
                </a:lnTo>
                <a:lnTo>
                  <a:pt x="958215" y="178955"/>
                </a:lnTo>
                <a:lnTo>
                  <a:pt x="935482" y="204482"/>
                </a:lnTo>
                <a:lnTo>
                  <a:pt x="922705" y="202361"/>
                </a:lnTo>
                <a:lnTo>
                  <a:pt x="913307" y="196697"/>
                </a:lnTo>
                <a:lnTo>
                  <a:pt x="907300" y="188455"/>
                </a:lnTo>
                <a:lnTo>
                  <a:pt x="904671" y="178650"/>
                </a:lnTo>
                <a:lnTo>
                  <a:pt x="873239" y="187363"/>
                </a:lnTo>
                <a:lnTo>
                  <a:pt x="877633" y="201739"/>
                </a:lnTo>
                <a:lnTo>
                  <a:pt x="888771" y="216662"/>
                </a:lnTo>
                <a:lnTo>
                  <a:pt x="907770" y="228371"/>
                </a:lnTo>
                <a:lnTo>
                  <a:pt x="935799" y="233121"/>
                </a:lnTo>
                <a:lnTo>
                  <a:pt x="961021" y="228765"/>
                </a:lnTo>
                <a:lnTo>
                  <a:pt x="978903" y="217474"/>
                </a:lnTo>
                <a:lnTo>
                  <a:pt x="987767" y="204482"/>
                </a:lnTo>
                <a:lnTo>
                  <a:pt x="989545" y="201866"/>
                </a:lnTo>
                <a:lnTo>
                  <a:pt x="993063" y="184556"/>
                </a:lnTo>
                <a:close/>
              </a:path>
              <a:path w="1366520" h="532129">
                <a:moveTo>
                  <a:pt x="1060907" y="76885"/>
                </a:moveTo>
                <a:lnTo>
                  <a:pt x="1025118" y="76885"/>
                </a:lnTo>
                <a:lnTo>
                  <a:pt x="1025118" y="228447"/>
                </a:lnTo>
                <a:lnTo>
                  <a:pt x="1060907" y="228447"/>
                </a:lnTo>
                <a:lnTo>
                  <a:pt x="1060907" y="76885"/>
                </a:lnTo>
                <a:close/>
              </a:path>
              <a:path w="1366520" h="532129">
                <a:moveTo>
                  <a:pt x="1066507" y="23660"/>
                </a:moveTo>
                <a:lnTo>
                  <a:pt x="1064653" y="14452"/>
                </a:lnTo>
                <a:lnTo>
                  <a:pt x="1059586" y="6934"/>
                </a:lnTo>
                <a:lnTo>
                  <a:pt x="1052068" y="1866"/>
                </a:lnTo>
                <a:lnTo>
                  <a:pt x="1042860" y="0"/>
                </a:lnTo>
                <a:lnTo>
                  <a:pt x="1033818" y="1866"/>
                </a:lnTo>
                <a:lnTo>
                  <a:pt x="1026401" y="6934"/>
                </a:lnTo>
                <a:lnTo>
                  <a:pt x="1021372" y="14452"/>
                </a:lnTo>
                <a:lnTo>
                  <a:pt x="1019517" y="23660"/>
                </a:lnTo>
                <a:lnTo>
                  <a:pt x="1021372" y="32816"/>
                </a:lnTo>
                <a:lnTo>
                  <a:pt x="1026401" y="40233"/>
                </a:lnTo>
                <a:lnTo>
                  <a:pt x="1033818" y="45199"/>
                </a:lnTo>
                <a:lnTo>
                  <a:pt x="1042860" y="47002"/>
                </a:lnTo>
                <a:lnTo>
                  <a:pt x="1052068" y="45199"/>
                </a:lnTo>
                <a:lnTo>
                  <a:pt x="1059586" y="40233"/>
                </a:lnTo>
                <a:lnTo>
                  <a:pt x="1064653" y="32816"/>
                </a:lnTo>
                <a:lnTo>
                  <a:pt x="1066507" y="23660"/>
                </a:lnTo>
                <a:close/>
              </a:path>
              <a:path w="1366520" h="532129">
                <a:moveTo>
                  <a:pt x="1183220" y="197015"/>
                </a:moveTo>
                <a:lnTo>
                  <a:pt x="1181658" y="197319"/>
                </a:lnTo>
                <a:lnTo>
                  <a:pt x="1175753" y="198259"/>
                </a:lnTo>
                <a:lnTo>
                  <a:pt x="1170762" y="198259"/>
                </a:lnTo>
                <a:lnTo>
                  <a:pt x="1162100" y="197167"/>
                </a:lnTo>
                <a:lnTo>
                  <a:pt x="1156106" y="193789"/>
                </a:lnTo>
                <a:lnTo>
                  <a:pt x="1152601" y="187883"/>
                </a:lnTo>
                <a:lnTo>
                  <a:pt x="1151470" y="179273"/>
                </a:lnTo>
                <a:lnTo>
                  <a:pt x="1151470" y="108927"/>
                </a:lnTo>
                <a:lnTo>
                  <a:pt x="1182903" y="108927"/>
                </a:lnTo>
                <a:lnTo>
                  <a:pt x="1182903" y="76885"/>
                </a:lnTo>
                <a:lnTo>
                  <a:pt x="1151470" y="76885"/>
                </a:lnTo>
                <a:lnTo>
                  <a:pt x="1151470" y="30505"/>
                </a:lnTo>
                <a:lnTo>
                  <a:pt x="1118793" y="30505"/>
                </a:lnTo>
                <a:lnTo>
                  <a:pt x="1118793" y="53225"/>
                </a:lnTo>
                <a:lnTo>
                  <a:pt x="1117422" y="62572"/>
                </a:lnTo>
                <a:lnTo>
                  <a:pt x="1113193" y="70065"/>
                </a:lnTo>
                <a:lnTo>
                  <a:pt x="1105928" y="75069"/>
                </a:lnTo>
                <a:lnTo>
                  <a:pt x="1095451" y="76885"/>
                </a:lnTo>
                <a:lnTo>
                  <a:pt x="1087666" y="76885"/>
                </a:lnTo>
                <a:lnTo>
                  <a:pt x="1087666" y="108927"/>
                </a:lnTo>
                <a:lnTo>
                  <a:pt x="1115682" y="108927"/>
                </a:lnTo>
                <a:lnTo>
                  <a:pt x="1115682" y="185191"/>
                </a:lnTo>
                <a:lnTo>
                  <a:pt x="1118844" y="204190"/>
                </a:lnTo>
                <a:lnTo>
                  <a:pt x="1127899" y="218363"/>
                </a:lnTo>
                <a:lnTo>
                  <a:pt x="1142212" y="227241"/>
                </a:lnTo>
                <a:lnTo>
                  <a:pt x="1161122" y="230314"/>
                </a:lnTo>
                <a:lnTo>
                  <a:pt x="1174191" y="230314"/>
                </a:lnTo>
                <a:lnTo>
                  <a:pt x="1181036" y="227825"/>
                </a:lnTo>
                <a:lnTo>
                  <a:pt x="1183220" y="226898"/>
                </a:lnTo>
                <a:lnTo>
                  <a:pt x="1183220" y="198259"/>
                </a:lnTo>
                <a:lnTo>
                  <a:pt x="1183220" y="197015"/>
                </a:lnTo>
                <a:close/>
              </a:path>
              <a:path w="1366520" h="532129">
                <a:moveTo>
                  <a:pt x="1366215" y="76885"/>
                </a:moveTo>
                <a:lnTo>
                  <a:pt x="1327937" y="76885"/>
                </a:lnTo>
                <a:lnTo>
                  <a:pt x="1287157" y="172745"/>
                </a:lnTo>
                <a:lnTo>
                  <a:pt x="1243596" y="76885"/>
                </a:lnTo>
                <a:lnTo>
                  <a:pt x="1202817" y="76885"/>
                </a:lnTo>
                <a:lnTo>
                  <a:pt x="1267561" y="210388"/>
                </a:lnTo>
                <a:lnTo>
                  <a:pt x="1231138" y="289763"/>
                </a:lnTo>
                <a:lnTo>
                  <a:pt x="1269733" y="289763"/>
                </a:lnTo>
                <a:lnTo>
                  <a:pt x="1322768" y="172745"/>
                </a:lnTo>
                <a:lnTo>
                  <a:pt x="1366215" y="76885"/>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6" name="object 6"/>
          <p:cNvSpPr/>
          <p:nvPr/>
        </p:nvSpPr>
        <p:spPr>
          <a:xfrm>
            <a:off x="1894709" y="6339805"/>
            <a:ext cx="601856" cy="99347"/>
          </a:xfrm>
          <a:custGeom>
            <a:avLst/>
            <a:gdLst/>
            <a:ahLst/>
            <a:cxnLst/>
            <a:rect l="l" t="t" r="r" b="b"/>
            <a:pathLst>
              <a:path w="992504" h="163829">
                <a:moveTo>
                  <a:pt x="60113" y="3308"/>
                </a:moveTo>
                <a:lnTo>
                  <a:pt x="0" y="3308"/>
                </a:lnTo>
                <a:lnTo>
                  <a:pt x="0" y="159995"/>
                </a:lnTo>
                <a:lnTo>
                  <a:pt x="26721" y="159995"/>
                </a:lnTo>
                <a:lnTo>
                  <a:pt x="26721" y="98101"/>
                </a:lnTo>
                <a:lnTo>
                  <a:pt x="75270" y="98101"/>
                </a:lnTo>
                <a:lnTo>
                  <a:pt x="73819" y="95452"/>
                </a:lnTo>
                <a:lnTo>
                  <a:pt x="88569" y="89385"/>
                </a:lnTo>
                <a:lnTo>
                  <a:pt x="99691" y="79526"/>
                </a:lnTo>
                <a:lnTo>
                  <a:pt x="102282" y="74709"/>
                </a:lnTo>
                <a:lnTo>
                  <a:pt x="26721" y="74709"/>
                </a:lnTo>
                <a:lnTo>
                  <a:pt x="26721" y="26711"/>
                </a:lnTo>
                <a:lnTo>
                  <a:pt x="102203" y="26711"/>
                </a:lnTo>
                <a:lnTo>
                  <a:pt x="95991" y="17112"/>
                </a:lnTo>
                <a:lnTo>
                  <a:pt x="80551" y="7000"/>
                </a:lnTo>
                <a:lnTo>
                  <a:pt x="60113" y="3308"/>
                </a:lnTo>
                <a:close/>
              </a:path>
              <a:path w="992504" h="163829">
                <a:moveTo>
                  <a:pt x="75270" y="98101"/>
                </a:moveTo>
                <a:lnTo>
                  <a:pt x="46176" y="98101"/>
                </a:lnTo>
                <a:lnTo>
                  <a:pt x="79128" y="159995"/>
                </a:lnTo>
                <a:lnTo>
                  <a:pt x="109158" y="159995"/>
                </a:lnTo>
                <a:lnTo>
                  <a:pt x="75270" y="98101"/>
                </a:lnTo>
                <a:close/>
              </a:path>
              <a:path w="992504" h="163829">
                <a:moveTo>
                  <a:pt x="102203" y="26711"/>
                </a:moveTo>
                <a:lnTo>
                  <a:pt x="55244" y="26711"/>
                </a:lnTo>
                <a:lnTo>
                  <a:pt x="66364" y="28424"/>
                </a:lnTo>
                <a:lnTo>
                  <a:pt x="74873" y="33289"/>
                </a:lnTo>
                <a:lnTo>
                  <a:pt x="80313" y="40891"/>
                </a:lnTo>
                <a:lnTo>
                  <a:pt x="82227" y="50815"/>
                </a:lnTo>
                <a:lnTo>
                  <a:pt x="80313" y="60613"/>
                </a:lnTo>
                <a:lnTo>
                  <a:pt x="74873" y="68153"/>
                </a:lnTo>
                <a:lnTo>
                  <a:pt x="66364" y="72997"/>
                </a:lnTo>
                <a:lnTo>
                  <a:pt x="55244" y="74709"/>
                </a:lnTo>
                <a:lnTo>
                  <a:pt x="102282" y="74709"/>
                </a:lnTo>
                <a:lnTo>
                  <a:pt x="106713" y="66471"/>
                </a:lnTo>
                <a:lnTo>
                  <a:pt x="109158" y="50815"/>
                </a:lnTo>
                <a:lnTo>
                  <a:pt x="105753" y="32198"/>
                </a:lnTo>
                <a:lnTo>
                  <a:pt x="102203" y="26711"/>
                </a:lnTo>
                <a:close/>
              </a:path>
              <a:path w="992504" h="163829">
                <a:moveTo>
                  <a:pt x="178800" y="49066"/>
                </a:moveTo>
                <a:lnTo>
                  <a:pt x="156574" y="53341"/>
                </a:lnTo>
                <a:lnTo>
                  <a:pt x="138935" y="65216"/>
                </a:lnTo>
                <a:lnTo>
                  <a:pt x="127308" y="83270"/>
                </a:lnTo>
                <a:lnTo>
                  <a:pt x="123116" y="106080"/>
                </a:lnTo>
                <a:lnTo>
                  <a:pt x="127308" y="129013"/>
                </a:lnTo>
                <a:lnTo>
                  <a:pt x="138935" y="147132"/>
                </a:lnTo>
                <a:lnTo>
                  <a:pt x="156574" y="159034"/>
                </a:lnTo>
                <a:lnTo>
                  <a:pt x="178800" y="163314"/>
                </a:lnTo>
                <a:lnTo>
                  <a:pt x="201154" y="159034"/>
                </a:lnTo>
                <a:lnTo>
                  <a:pt x="218858" y="147132"/>
                </a:lnTo>
                <a:lnTo>
                  <a:pt x="223218" y="140351"/>
                </a:lnTo>
                <a:lnTo>
                  <a:pt x="178800" y="140351"/>
                </a:lnTo>
                <a:lnTo>
                  <a:pt x="167475" y="138137"/>
                </a:lnTo>
                <a:lnTo>
                  <a:pt x="157874" y="131591"/>
                </a:lnTo>
                <a:lnTo>
                  <a:pt x="151218" y="120857"/>
                </a:lnTo>
                <a:lnTo>
                  <a:pt x="148728" y="106080"/>
                </a:lnTo>
                <a:lnTo>
                  <a:pt x="151218" y="91372"/>
                </a:lnTo>
                <a:lnTo>
                  <a:pt x="157874" y="80789"/>
                </a:lnTo>
                <a:lnTo>
                  <a:pt x="167475" y="74394"/>
                </a:lnTo>
                <a:lnTo>
                  <a:pt x="178800" y="72249"/>
                </a:lnTo>
                <a:lnTo>
                  <a:pt x="223396" y="72249"/>
                </a:lnTo>
                <a:lnTo>
                  <a:pt x="218858" y="65216"/>
                </a:lnTo>
                <a:lnTo>
                  <a:pt x="201154" y="53341"/>
                </a:lnTo>
                <a:lnTo>
                  <a:pt x="178800" y="49066"/>
                </a:lnTo>
                <a:close/>
              </a:path>
              <a:path w="992504" h="163829">
                <a:moveTo>
                  <a:pt x="223396" y="72249"/>
                </a:moveTo>
                <a:lnTo>
                  <a:pt x="178800" y="72249"/>
                </a:lnTo>
                <a:lnTo>
                  <a:pt x="190214" y="74394"/>
                </a:lnTo>
                <a:lnTo>
                  <a:pt x="199805" y="80789"/>
                </a:lnTo>
                <a:lnTo>
                  <a:pt x="206412" y="91372"/>
                </a:lnTo>
                <a:lnTo>
                  <a:pt x="208873" y="106080"/>
                </a:lnTo>
                <a:lnTo>
                  <a:pt x="206412" y="120950"/>
                </a:lnTo>
                <a:lnTo>
                  <a:pt x="199805" y="131674"/>
                </a:lnTo>
                <a:lnTo>
                  <a:pt x="190214" y="138168"/>
                </a:lnTo>
                <a:lnTo>
                  <a:pt x="178800" y="140351"/>
                </a:lnTo>
                <a:lnTo>
                  <a:pt x="223218" y="140351"/>
                </a:lnTo>
                <a:lnTo>
                  <a:pt x="230509" y="129013"/>
                </a:lnTo>
                <a:lnTo>
                  <a:pt x="234704" y="106080"/>
                </a:lnTo>
                <a:lnTo>
                  <a:pt x="230509" y="83270"/>
                </a:lnTo>
                <a:lnTo>
                  <a:pt x="223396" y="72249"/>
                </a:lnTo>
                <a:close/>
              </a:path>
              <a:path w="992504" h="163829">
                <a:moveTo>
                  <a:pt x="306095" y="49066"/>
                </a:moveTo>
                <a:lnTo>
                  <a:pt x="284447" y="53310"/>
                </a:lnTo>
                <a:lnTo>
                  <a:pt x="266990" y="65134"/>
                </a:lnTo>
                <a:lnTo>
                  <a:pt x="255334" y="83177"/>
                </a:lnTo>
                <a:lnTo>
                  <a:pt x="251091" y="106080"/>
                </a:lnTo>
                <a:lnTo>
                  <a:pt x="255345" y="128827"/>
                </a:lnTo>
                <a:lnTo>
                  <a:pt x="267074" y="146968"/>
                </a:lnTo>
                <a:lnTo>
                  <a:pt x="284730" y="158973"/>
                </a:lnTo>
                <a:lnTo>
                  <a:pt x="306765" y="163314"/>
                </a:lnTo>
                <a:lnTo>
                  <a:pt x="325721" y="160188"/>
                </a:lnTo>
                <a:lnTo>
                  <a:pt x="340220" y="152051"/>
                </a:lnTo>
                <a:lnTo>
                  <a:pt x="350368" y="140763"/>
                </a:lnTo>
                <a:lnTo>
                  <a:pt x="350767" y="139911"/>
                </a:lnTo>
                <a:lnTo>
                  <a:pt x="306765" y="139911"/>
                </a:lnTo>
                <a:lnTo>
                  <a:pt x="295261" y="137672"/>
                </a:lnTo>
                <a:lnTo>
                  <a:pt x="285683" y="131120"/>
                </a:lnTo>
                <a:lnTo>
                  <a:pt x="279131" y="120506"/>
                </a:lnTo>
                <a:lnTo>
                  <a:pt x="276703" y="106080"/>
                </a:lnTo>
                <a:lnTo>
                  <a:pt x="279124" y="91719"/>
                </a:lnTo>
                <a:lnTo>
                  <a:pt x="285627" y="81256"/>
                </a:lnTo>
                <a:lnTo>
                  <a:pt x="295071" y="74858"/>
                </a:lnTo>
                <a:lnTo>
                  <a:pt x="306315" y="72688"/>
                </a:lnTo>
                <a:lnTo>
                  <a:pt x="350356" y="72688"/>
                </a:lnTo>
                <a:lnTo>
                  <a:pt x="349893" y="71613"/>
                </a:lnTo>
                <a:lnTo>
                  <a:pt x="339943" y="60273"/>
                </a:lnTo>
                <a:lnTo>
                  <a:pt x="325393" y="52164"/>
                </a:lnTo>
                <a:lnTo>
                  <a:pt x="306095" y="49066"/>
                </a:lnTo>
                <a:close/>
              </a:path>
              <a:path w="992504" h="163829">
                <a:moveTo>
                  <a:pt x="333728" y="120006"/>
                </a:moveTo>
                <a:lnTo>
                  <a:pt x="330852" y="126566"/>
                </a:lnTo>
                <a:lnTo>
                  <a:pt x="325634" y="133026"/>
                </a:lnTo>
                <a:lnTo>
                  <a:pt x="317722" y="137951"/>
                </a:lnTo>
                <a:lnTo>
                  <a:pt x="306765" y="139911"/>
                </a:lnTo>
                <a:lnTo>
                  <a:pt x="350767" y="139911"/>
                </a:lnTo>
                <a:lnTo>
                  <a:pt x="356271" y="128184"/>
                </a:lnTo>
                <a:lnTo>
                  <a:pt x="333728" y="120006"/>
                </a:lnTo>
                <a:close/>
              </a:path>
              <a:path w="992504" h="163829">
                <a:moveTo>
                  <a:pt x="350356" y="72688"/>
                </a:moveTo>
                <a:lnTo>
                  <a:pt x="306315" y="72688"/>
                </a:lnTo>
                <a:lnTo>
                  <a:pt x="316949" y="74496"/>
                </a:lnTo>
                <a:lnTo>
                  <a:pt x="324579" y="79186"/>
                </a:lnTo>
                <a:lnTo>
                  <a:pt x="329597" y="85658"/>
                </a:lnTo>
                <a:lnTo>
                  <a:pt x="332398" y="92813"/>
                </a:lnTo>
                <a:lnTo>
                  <a:pt x="355392" y="84405"/>
                </a:lnTo>
                <a:lnTo>
                  <a:pt x="350356" y="72688"/>
                </a:lnTo>
                <a:close/>
              </a:path>
              <a:path w="992504" h="163829">
                <a:moveTo>
                  <a:pt x="404678" y="0"/>
                </a:moveTo>
                <a:lnTo>
                  <a:pt x="379066" y="0"/>
                </a:lnTo>
                <a:lnTo>
                  <a:pt x="379066" y="159995"/>
                </a:lnTo>
                <a:lnTo>
                  <a:pt x="404678" y="159995"/>
                </a:lnTo>
                <a:lnTo>
                  <a:pt x="404756" y="96342"/>
                </a:lnTo>
                <a:lnTo>
                  <a:pt x="406363" y="87201"/>
                </a:lnTo>
                <a:lnTo>
                  <a:pt x="410702" y="79485"/>
                </a:lnTo>
                <a:lnTo>
                  <a:pt x="417612" y="74340"/>
                </a:lnTo>
                <a:lnTo>
                  <a:pt x="427013" y="72468"/>
                </a:lnTo>
                <a:lnTo>
                  <a:pt x="470809" y="72468"/>
                </a:lnTo>
                <a:lnTo>
                  <a:pt x="465571" y="62752"/>
                </a:lnTo>
                <a:lnTo>
                  <a:pt x="404678" y="62752"/>
                </a:lnTo>
                <a:lnTo>
                  <a:pt x="404678" y="0"/>
                </a:lnTo>
                <a:close/>
              </a:path>
              <a:path w="992504" h="163829">
                <a:moveTo>
                  <a:pt x="470809" y="72468"/>
                </a:moveTo>
                <a:lnTo>
                  <a:pt x="427013" y="72468"/>
                </a:lnTo>
                <a:lnTo>
                  <a:pt x="437289" y="74340"/>
                </a:lnTo>
                <a:lnTo>
                  <a:pt x="444125" y="79430"/>
                </a:lnTo>
                <a:lnTo>
                  <a:pt x="447942" y="87015"/>
                </a:lnTo>
                <a:lnTo>
                  <a:pt x="449127" y="96342"/>
                </a:lnTo>
                <a:lnTo>
                  <a:pt x="449127" y="159995"/>
                </a:lnTo>
                <a:lnTo>
                  <a:pt x="474739" y="159995"/>
                </a:lnTo>
                <a:lnTo>
                  <a:pt x="474739" y="91913"/>
                </a:lnTo>
                <a:lnTo>
                  <a:pt x="472324" y="75278"/>
                </a:lnTo>
                <a:lnTo>
                  <a:pt x="470809" y="72468"/>
                </a:lnTo>
                <a:close/>
              </a:path>
              <a:path w="992504" h="163829">
                <a:moveTo>
                  <a:pt x="435421" y="49286"/>
                </a:moveTo>
                <a:lnTo>
                  <a:pt x="426882" y="50056"/>
                </a:lnTo>
                <a:lnTo>
                  <a:pt x="418554" y="52461"/>
                </a:lnTo>
                <a:lnTo>
                  <a:pt x="410973" y="56645"/>
                </a:lnTo>
                <a:lnTo>
                  <a:pt x="404678" y="62752"/>
                </a:lnTo>
                <a:lnTo>
                  <a:pt x="465571" y="62752"/>
                </a:lnTo>
                <a:lnTo>
                  <a:pt x="465022" y="61733"/>
                </a:lnTo>
                <a:lnTo>
                  <a:pt x="452749" y="52622"/>
                </a:lnTo>
                <a:lnTo>
                  <a:pt x="435421" y="49286"/>
                </a:lnTo>
                <a:close/>
              </a:path>
              <a:path w="992504" h="163829">
                <a:moveTo>
                  <a:pt x="549899" y="49066"/>
                </a:moveTo>
                <a:lnTo>
                  <a:pt x="530245" y="53117"/>
                </a:lnTo>
                <a:lnTo>
                  <a:pt x="513519" y="64583"/>
                </a:lnTo>
                <a:lnTo>
                  <a:pt x="501892" y="82431"/>
                </a:lnTo>
                <a:lnTo>
                  <a:pt x="497534" y="105630"/>
                </a:lnTo>
                <a:lnTo>
                  <a:pt x="502026" y="130038"/>
                </a:lnTo>
                <a:lnTo>
                  <a:pt x="514099" y="148156"/>
                </a:lnTo>
                <a:lnTo>
                  <a:pt x="531645" y="159432"/>
                </a:lnTo>
                <a:lnTo>
                  <a:pt x="552559" y="163314"/>
                </a:lnTo>
                <a:lnTo>
                  <a:pt x="570257" y="160640"/>
                </a:lnTo>
                <a:lnTo>
                  <a:pt x="584408" y="153347"/>
                </a:lnTo>
                <a:lnTo>
                  <a:pt x="594786" y="142530"/>
                </a:lnTo>
                <a:lnTo>
                  <a:pt x="595412" y="141231"/>
                </a:lnTo>
                <a:lnTo>
                  <a:pt x="552559" y="141231"/>
                </a:lnTo>
                <a:lnTo>
                  <a:pt x="541337" y="139143"/>
                </a:lnTo>
                <a:lnTo>
                  <a:pt x="532127" y="133321"/>
                </a:lnTo>
                <a:lnTo>
                  <a:pt x="525780" y="124431"/>
                </a:lnTo>
                <a:lnTo>
                  <a:pt x="523146" y="113137"/>
                </a:lnTo>
                <a:lnTo>
                  <a:pt x="601835" y="113137"/>
                </a:lnTo>
                <a:lnTo>
                  <a:pt x="602054" y="112698"/>
                </a:lnTo>
                <a:lnTo>
                  <a:pt x="602494" y="109158"/>
                </a:lnTo>
                <a:lnTo>
                  <a:pt x="602494" y="104970"/>
                </a:lnTo>
                <a:lnTo>
                  <a:pt x="600864" y="94374"/>
                </a:lnTo>
                <a:lnTo>
                  <a:pt x="523806" y="94374"/>
                </a:lnTo>
                <a:lnTo>
                  <a:pt x="526023" y="85785"/>
                </a:lnTo>
                <a:lnTo>
                  <a:pt x="531245" y="78111"/>
                </a:lnTo>
                <a:lnTo>
                  <a:pt x="539325" y="72594"/>
                </a:lnTo>
                <a:lnTo>
                  <a:pt x="550119" y="70479"/>
                </a:lnTo>
                <a:lnTo>
                  <a:pt x="592276" y="70479"/>
                </a:lnTo>
                <a:lnTo>
                  <a:pt x="588632" y="64249"/>
                </a:lnTo>
                <a:lnTo>
                  <a:pt x="572107" y="53013"/>
                </a:lnTo>
                <a:lnTo>
                  <a:pt x="549899" y="49066"/>
                </a:lnTo>
                <a:close/>
              </a:path>
              <a:path w="992504" h="163829">
                <a:moveTo>
                  <a:pt x="579532" y="122425"/>
                </a:moveTo>
                <a:lnTo>
                  <a:pt x="576000" y="129847"/>
                </a:lnTo>
                <a:lnTo>
                  <a:pt x="570521" y="135813"/>
                </a:lnTo>
                <a:lnTo>
                  <a:pt x="562804" y="139787"/>
                </a:lnTo>
                <a:lnTo>
                  <a:pt x="552559" y="141231"/>
                </a:lnTo>
                <a:lnTo>
                  <a:pt x="595412" y="141231"/>
                </a:lnTo>
                <a:lnTo>
                  <a:pt x="601164" y="129284"/>
                </a:lnTo>
                <a:lnTo>
                  <a:pt x="579532" y="122425"/>
                </a:lnTo>
                <a:close/>
              </a:path>
              <a:path w="992504" h="163829">
                <a:moveTo>
                  <a:pt x="592276" y="70479"/>
                </a:moveTo>
                <a:lnTo>
                  <a:pt x="550119" y="70479"/>
                </a:lnTo>
                <a:lnTo>
                  <a:pt x="561670" y="72440"/>
                </a:lnTo>
                <a:lnTo>
                  <a:pt x="569862" y="77699"/>
                </a:lnTo>
                <a:lnTo>
                  <a:pt x="574818" y="85322"/>
                </a:lnTo>
                <a:lnTo>
                  <a:pt x="576663" y="94374"/>
                </a:lnTo>
                <a:lnTo>
                  <a:pt x="600864" y="94374"/>
                </a:lnTo>
                <a:lnTo>
                  <a:pt x="598940" y="81870"/>
                </a:lnTo>
                <a:lnTo>
                  <a:pt x="592276" y="70479"/>
                </a:lnTo>
                <a:close/>
              </a:path>
              <a:path w="992504" h="163829">
                <a:moveTo>
                  <a:pt x="639854" y="124655"/>
                </a:moveTo>
                <a:lnTo>
                  <a:pt x="617551" y="130844"/>
                </a:lnTo>
                <a:lnTo>
                  <a:pt x="620665" y="141046"/>
                </a:lnTo>
                <a:lnTo>
                  <a:pt x="628564" y="151638"/>
                </a:lnTo>
                <a:lnTo>
                  <a:pt x="642059" y="159950"/>
                </a:lnTo>
                <a:lnTo>
                  <a:pt x="661958" y="163314"/>
                </a:lnTo>
                <a:lnTo>
                  <a:pt x="679876" y="160230"/>
                </a:lnTo>
                <a:lnTo>
                  <a:pt x="692567" y="152217"/>
                </a:lnTo>
                <a:lnTo>
                  <a:pt x="698850" y="143000"/>
                </a:lnTo>
                <a:lnTo>
                  <a:pt x="661739" y="143000"/>
                </a:lnTo>
                <a:lnTo>
                  <a:pt x="652656" y="141502"/>
                </a:lnTo>
                <a:lnTo>
                  <a:pt x="645982" y="137476"/>
                </a:lnTo>
                <a:lnTo>
                  <a:pt x="641716" y="131626"/>
                </a:lnTo>
                <a:lnTo>
                  <a:pt x="639854" y="124655"/>
                </a:lnTo>
                <a:close/>
              </a:path>
              <a:path w="992504" h="163829">
                <a:moveTo>
                  <a:pt x="659969" y="49066"/>
                </a:moveTo>
                <a:lnTo>
                  <a:pt x="644372" y="51843"/>
                </a:lnTo>
                <a:lnTo>
                  <a:pt x="631823" y="59362"/>
                </a:lnTo>
                <a:lnTo>
                  <a:pt x="623461" y="70402"/>
                </a:lnTo>
                <a:lnTo>
                  <a:pt x="620420" y="83746"/>
                </a:lnTo>
                <a:lnTo>
                  <a:pt x="622270" y="94311"/>
                </a:lnTo>
                <a:lnTo>
                  <a:pt x="665278" y="118677"/>
                </a:lnTo>
                <a:lnTo>
                  <a:pt x="673906" y="120446"/>
                </a:lnTo>
                <a:lnTo>
                  <a:pt x="677895" y="124875"/>
                </a:lnTo>
                <a:lnTo>
                  <a:pt x="677895" y="137252"/>
                </a:lnTo>
                <a:lnTo>
                  <a:pt x="672356" y="143000"/>
                </a:lnTo>
                <a:lnTo>
                  <a:pt x="698850" y="143000"/>
                </a:lnTo>
                <a:lnTo>
                  <a:pt x="700119" y="141139"/>
                </a:lnTo>
                <a:lnTo>
                  <a:pt x="702617" y="128854"/>
                </a:lnTo>
                <a:lnTo>
                  <a:pt x="700644" y="117644"/>
                </a:lnTo>
                <a:lnTo>
                  <a:pt x="694778" y="108177"/>
                </a:lnTo>
                <a:lnTo>
                  <a:pt x="685102" y="100866"/>
                </a:lnTo>
                <a:lnTo>
                  <a:pt x="671696" y="96122"/>
                </a:lnTo>
                <a:lnTo>
                  <a:pt x="648692" y="91484"/>
                </a:lnTo>
                <a:lnTo>
                  <a:pt x="644482" y="87285"/>
                </a:lnTo>
                <a:lnTo>
                  <a:pt x="644482" y="74898"/>
                </a:lnTo>
                <a:lnTo>
                  <a:pt x="650901" y="69149"/>
                </a:lnTo>
                <a:lnTo>
                  <a:pt x="697938" y="69149"/>
                </a:lnTo>
                <a:lnTo>
                  <a:pt x="691353" y="60104"/>
                </a:lnTo>
                <a:lnTo>
                  <a:pt x="678894" y="52267"/>
                </a:lnTo>
                <a:lnTo>
                  <a:pt x="659969" y="49066"/>
                </a:lnTo>
                <a:close/>
              </a:path>
              <a:path w="992504" h="163829">
                <a:moveTo>
                  <a:pt x="697938" y="69149"/>
                </a:moveTo>
                <a:lnTo>
                  <a:pt x="659969" y="69149"/>
                </a:lnTo>
                <a:lnTo>
                  <a:pt x="669021" y="70800"/>
                </a:lnTo>
                <a:lnTo>
                  <a:pt x="674983" y="74898"/>
                </a:lnTo>
                <a:lnTo>
                  <a:pt x="678415" y="80157"/>
                </a:lnTo>
                <a:lnTo>
                  <a:pt x="679874" y="85295"/>
                </a:lnTo>
                <a:lnTo>
                  <a:pt x="701517" y="79097"/>
                </a:lnTo>
                <a:lnTo>
                  <a:pt x="698506" y="69929"/>
                </a:lnTo>
                <a:lnTo>
                  <a:pt x="697938" y="69149"/>
                </a:lnTo>
                <a:close/>
              </a:path>
              <a:path w="992504" h="163829">
                <a:moveTo>
                  <a:pt x="760521" y="75118"/>
                </a:moveTo>
                <a:lnTo>
                  <a:pt x="735129" y="75118"/>
                </a:lnTo>
                <a:lnTo>
                  <a:pt x="735129" y="129294"/>
                </a:lnTo>
                <a:lnTo>
                  <a:pt x="737372" y="142780"/>
                </a:lnTo>
                <a:lnTo>
                  <a:pt x="743798" y="152848"/>
                </a:lnTo>
                <a:lnTo>
                  <a:pt x="753952" y="159147"/>
                </a:lnTo>
                <a:lnTo>
                  <a:pt x="767379" y="161324"/>
                </a:lnTo>
                <a:lnTo>
                  <a:pt x="776656" y="161324"/>
                </a:lnTo>
                <a:lnTo>
                  <a:pt x="781525" y="159555"/>
                </a:lnTo>
                <a:lnTo>
                  <a:pt x="783065" y="158895"/>
                </a:lnTo>
                <a:lnTo>
                  <a:pt x="783065" y="138582"/>
                </a:lnTo>
                <a:lnTo>
                  <a:pt x="764720" y="138582"/>
                </a:lnTo>
                <a:lnTo>
                  <a:pt x="760521" y="134603"/>
                </a:lnTo>
                <a:lnTo>
                  <a:pt x="760521" y="75118"/>
                </a:lnTo>
                <a:close/>
              </a:path>
              <a:path w="992504" h="163829">
                <a:moveTo>
                  <a:pt x="783065" y="137702"/>
                </a:moveTo>
                <a:lnTo>
                  <a:pt x="781965" y="137922"/>
                </a:lnTo>
                <a:lnTo>
                  <a:pt x="777766" y="138582"/>
                </a:lnTo>
                <a:lnTo>
                  <a:pt x="783065" y="138582"/>
                </a:lnTo>
                <a:lnTo>
                  <a:pt x="783065" y="137702"/>
                </a:lnTo>
                <a:close/>
              </a:path>
              <a:path w="992504" h="163829">
                <a:moveTo>
                  <a:pt x="782845" y="52385"/>
                </a:moveTo>
                <a:lnTo>
                  <a:pt x="715245" y="52385"/>
                </a:lnTo>
                <a:lnTo>
                  <a:pt x="715245" y="75118"/>
                </a:lnTo>
                <a:lnTo>
                  <a:pt x="782845" y="75118"/>
                </a:lnTo>
                <a:lnTo>
                  <a:pt x="782845" y="52385"/>
                </a:lnTo>
                <a:close/>
              </a:path>
              <a:path w="992504" h="163829">
                <a:moveTo>
                  <a:pt x="760521" y="19444"/>
                </a:moveTo>
                <a:lnTo>
                  <a:pt x="737338" y="19444"/>
                </a:lnTo>
                <a:lnTo>
                  <a:pt x="737338" y="45087"/>
                </a:lnTo>
                <a:lnTo>
                  <a:pt x="732260" y="52385"/>
                </a:lnTo>
                <a:lnTo>
                  <a:pt x="760521" y="52385"/>
                </a:lnTo>
                <a:lnTo>
                  <a:pt x="760521" y="19444"/>
                </a:lnTo>
                <a:close/>
              </a:path>
              <a:path w="992504" h="163829">
                <a:moveTo>
                  <a:pt x="852047" y="49066"/>
                </a:moveTo>
                <a:lnTo>
                  <a:pt x="832387" y="53117"/>
                </a:lnTo>
                <a:lnTo>
                  <a:pt x="815658" y="64583"/>
                </a:lnTo>
                <a:lnTo>
                  <a:pt x="804030" y="82431"/>
                </a:lnTo>
                <a:lnTo>
                  <a:pt x="799671" y="105630"/>
                </a:lnTo>
                <a:lnTo>
                  <a:pt x="804164" y="130038"/>
                </a:lnTo>
                <a:lnTo>
                  <a:pt x="816236" y="148156"/>
                </a:lnTo>
                <a:lnTo>
                  <a:pt x="833783" y="159432"/>
                </a:lnTo>
                <a:lnTo>
                  <a:pt x="854696" y="163314"/>
                </a:lnTo>
                <a:lnTo>
                  <a:pt x="872401" y="160640"/>
                </a:lnTo>
                <a:lnTo>
                  <a:pt x="886555" y="153347"/>
                </a:lnTo>
                <a:lnTo>
                  <a:pt x="896934" y="142530"/>
                </a:lnTo>
                <a:lnTo>
                  <a:pt x="897559" y="141231"/>
                </a:lnTo>
                <a:lnTo>
                  <a:pt x="854696" y="141231"/>
                </a:lnTo>
                <a:lnTo>
                  <a:pt x="843480" y="139143"/>
                </a:lnTo>
                <a:lnTo>
                  <a:pt x="834273" y="133321"/>
                </a:lnTo>
                <a:lnTo>
                  <a:pt x="827924" y="124431"/>
                </a:lnTo>
                <a:lnTo>
                  <a:pt x="825283" y="113137"/>
                </a:lnTo>
                <a:lnTo>
                  <a:pt x="903972" y="113137"/>
                </a:lnTo>
                <a:lnTo>
                  <a:pt x="904192" y="112698"/>
                </a:lnTo>
                <a:lnTo>
                  <a:pt x="904632" y="109158"/>
                </a:lnTo>
                <a:lnTo>
                  <a:pt x="904632" y="104970"/>
                </a:lnTo>
                <a:lnTo>
                  <a:pt x="903002" y="94374"/>
                </a:lnTo>
                <a:lnTo>
                  <a:pt x="825953" y="94374"/>
                </a:lnTo>
                <a:lnTo>
                  <a:pt x="828165" y="85785"/>
                </a:lnTo>
                <a:lnTo>
                  <a:pt x="833385" y="78111"/>
                </a:lnTo>
                <a:lnTo>
                  <a:pt x="841467" y="72594"/>
                </a:lnTo>
                <a:lnTo>
                  <a:pt x="852267" y="70479"/>
                </a:lnTo>
                <a:lnTo>
                  <a:pt x="894418" y="70479"/>
                </a:lnTo>
                <a:lnTo>
                  <a:pt x="890775" y="64249"/>
                </a:lnTo>
                <a:lnTo>
                  <a:pt x="874253" y="53013"/>
                </a:lnTo>
                <a:lnTo>
                  <a:pt x="852047" y="49066"/>
                </a:lnTo>
                <a:close/>
              </a:path>
              <a:path w="992504" h="163829">
                <a:moveTo>
                  <a:pt x="881669" y="122425"/>
                </a:moveTo>
                <a:lnTo>
                  <a:pt x="878144" y="129847"/>
                </a:lnTo>
                <a:lnTo>
                  <a:pt x="872667" y="135813"/>
                </a:lnTo>
                <a:lnTo>
                  <a:pt x="864948" y="139787"/>
                </a:lnTo>
                <a:lnTo>
                  <a:pt x="854696" y="141231"/>
                </a:lnTo>
                <a:lnTo>
                  <a:pt x="897559" y="141231"/>
                </a:lnTo>
                <a:lnTo>
                  <a:pt x="903312" y="129284"/>
                </a:lnTo>
                <a:lnTo>
                  <a:pt x="881669" y="122425"/>
                </a:lnTo>
                <a:close/>
              </a:path>
              <a:path w="992504" h="163829">
                <a:moveTo>
                  <a:pt x="894418" y="70479"/>
                </a:moveTo>
                <a:lnTo>
                  <a:pt x="852267" y="70479"/>
                </a:lnTo>
                <a:lnTo>
                  <a:pt x="863812" y="72440"/>
                </a:lnTo>
                <a:lnTo>
                  <a:pt x="872000" y="77699"/>
                </a:lnTo>
                <a:lnTo>
                  <a:pt x="876956" y="85322"/>
                </a:lnTo>
                <a:lnTo>
                  <a:pt x="878800" y="94374"/>
                </a:lnTo>
                <a:lnTo>
                  <a:pt x="903002" y="94374"/>
                </a:lnTo>
                <a:lnTo>
                  <a:pt x="901079" y="81870"/>
                </a:lnTo>
                <a:lnTo>
                  <a:pt x="894418" y="70479"/>
                </a:lnTo>
                <a:close/>
              </a:path>
              <a:path w="992504" h="163829">
                <a:moveTo>
                  <a:pt x="954148" y="52385"/>
                </a:moveTo>
                <a:lnTo>
                  <a:pt x="929196" y="52385"/>
                </a:lnTo>
                <a:lnTo>
                  <a:pt x="929196" y="159995"/>
                </a:lnTo>
                <a:lnTo>
                  <a:pt x="954808" y="159995"/>
                </a:lnTo>
                <a:lnTo>
                  <a:pt x="954808" y="108729"/>
                </a:lnTo>
                <a:lnTo>
                  <a:pt x="956534" y="95298"/>
                </a:lnTo>
                <a:lnTo>
                  <a:pt x="961824" y="85371"/>
                </a:lnTo>
                <a:lnTo>
                  <a:pt x="970843" y="79218"/>
                </a:lnTo>
                <a:lnTo>
                  <a:pt x="983760" y="77107"/>
                </a:lnTo>
                <a:lnTo>
                  <a:pt x="992158" y="77107"/>
                </a:lnTo>
                <a:lnTo>
                  <a:pt x="992158" y="69599"/>
                </a:lnTo>
                <a:lnTo>
                  <a:pt x="954148" y="69599"/>
                </a:lnTo>
                <a:lnTo>
                  <a:pt x="954148" y="52385"/>
                </a:lnTo>
                <a:close/>
              </a:path>
              <a:path w="992504" h="163829">
                <a:moveTo>
                  <a:pt x="992158" y="77107"/>
                </a:moveTo>
                <a:lnTo>
                  <a:pt x="986409" y="77107"/>
                </a:lnTo>
                <a:lnTo>
                  <a:pt x="989289" y="77327"/>
                </a:lnTo>
                <a:lnTo>
                  <a:pt x="992158" y="77767"/>
                </a:lnTo>
                <a:lnTo>
                  <a:pt x="992158" y="77107"/>
                </a:lnTo>
                <a:close/>
              </a:path>
              <a:path w="992504" h="163829">
                <a:moveTo>
                  <a:pt x="988399" y="51056"/>
                </a:moveTo>
                <a:lnTo>
                  <a:pt x="985310" y="51056"/>
                </a:lnTo>
                <a:lnTo>
                  <a:pt x="975187" y="52308"/>
                </a:lnTo>
                <a:lnTo>
                  <a:pt x="966329" y="55942"/>
                </a:lnTo>
                <a:lnTo>
                  <a:pt x="959171" y="61768"/>
                </a:lnTo>
                <a:lnTo>
                  <a:pt x="954148" y="69599"/>
                </a:lnTo>
                <a:lnTo>
                  <a:pt x="992158" y="69599"/>
                </a:lnTo>
                <a:lnTo>
                  <a:pt x="992158" y="51715"/>
                </a:lnTo>
                <a:lnTo>
                  <a:pt x="991058" y="51495"/>
                </a:lnTo>
                <a:lnTo>
                  <a:pt x="988399" y="51056"/>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pic>
        <p:nvPicPr>
          <p:cNvPr id="7" name="object 7"/>
          <p:cNvPicPr/>
          <p:nvPr/>
        </p:nvPicPr>
        <p:blipFill>
          <a:blip r:embed="rId2" cstate="print"/>
          <a:stretch>
            <a:fillRect/>
          </a:stretch>
        </p:blipFill>
        <p:spPr>
          <a:xfrm>
            <a:off x="1888949" y="5937705"/>
            <a:ext cx="698025" cy="367102"/>
          </a:xfrm>
          <a:prstGeom prst="rect">
            <a:avLst/>
          </a:prstGeom>
        </p:spPr>
      </p:pic>
      <p:sp>
        <p:nvSpPr>
          <p:cNvPr id="8" name="object 8"/>
          <p:cNvSpPr/>
          <p:nvPr/>
        </p:nvSpPr>
        <p:spPr>
          <a:xfrm>
            <a:off x="1890487" y="5796699"/>
            <a:ext cx="1355042" cy="61610"/>
          </a:xfrm>
          <a:custGeom>
            <a:avLst/>
            <a:gdLst/>
            <a:ahLst/>
            <a:cxnLst/>
            <a:rect l="l" t="t" r="r" b="b"/>
            <a:pathLst>
              <a:path w="2234565" h="101600">
                <a:moveTo>
                  <a:pt x="2234570" y="0"/>
                </a:moveTo>
                <a:lnTo>
                  <a:pt x="0" y="0"/>
                </a:lnTo>
                <a:lnTo>
                  <a:pt x="0" y="101504"/>
                </a:lnTo>
                <a:lnTo>
                  <a:pt x="2234570" y="101504"/>
                </a:lnTo>
                <a:lnTo>
                  <a:pt x="2234570" y="0"/>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9" name="object 9"/>
          <p:cNvSpPr/>
          <p:nvPr/>
        </p:nvSpPr>
        <p:spPr>
          <a:xfrm>
            <a:off x="3367818" y="5796699"/>
            <a:ext cx="8411350" cy="61610"/>
          </a:xfrm>
          <a:custGeom>
            <a:avLst/>
            <a:gdLst/>
            <a:ahLst/>
            <a:cxnLst/>
            <a:rect l="l" t="t" r="r" b="b"/>
            <a:pathLst>
              <a:path w="13870940" h="101600">
                <a:moveTo>
                  <a:pt x="13870415" y="0"/>
                </a:moveTo>
                <a:lnTo>
                  <a:pt x="0" y="0"/>
                </a:lnTo>
                <a:lnTo>
                  <a:pt x="0" y="101504"/>
                </a:lnTo>
                <a:lnTo>
                  <a:pt x="13870415" y="101504"/>
                </a:lnTo>
                <a:lnTo>
                  <a:pt x="13870415" y="0"/>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11" name="object 11"/>
          <p:cNvSpPr txBox="1"/>
          <p:nvPr/>
        </p:nvSpPr>
        <p:spPr>
          <a:xfrm>
            <a:off x="405447" y="470951"/>
            <a:ext cx="10595928" cy="2031325"/>
          </a:xfrm>
          <a:prstGeom prst="rect">
            <a:avLst/>
          </a:prstGeom>
        </p:spPr>
        <p:txBody>
          <a:bodyPr vert="horz" wrap="square" lIns="0" tIns="0" rIns="0" bIns="0" rtlCol="0">
            <a:spAutoFit/>
          </a:bodyPr>
          <a:lstStyle/>
          <a:p>
            <a:r>
              <a:rPr lang="en-GB" sz="3200" dirty="0">
                <a:solidFill>
                  <a:schemeClr val="bg1"/>
                </a:solidFill>
                <a:effectLst/>
                <a:latin typeface="Circular Pro Book" panose="020B0604020101020102" pitchFamily="34" charset="0"/>
                <a:ea typeface="Times New Roman" panose="02020603050405020304" pitchFamily="18" charset="0"/>
                <a:cs typeface="Circular Pro Book" panose="020B0604020101020102" pitchFamily="34" charset="0"/>
              </a:rPr>
              <a:t>Theoretical Framework: Culture of Academic Integrity</a:t>
            </a:r>
          </a:p>
          <a:p>
            <a:endParaRPr lang="en-GB" sz="3200" dirty="0">
              <a:solidFill>
                <a:schemeClr val="bg1"/>
              </a:solidFill>
              <a:latin typeface="Circular Pro Book" panose="020B0604020101020102" pitchFamily="34" charset="0"/>
              <a:ea typeface="Times New Roman" panose="02020603050405020304" pitchFamily="18" charset="0"/>
              <a:cs typeface="Circular Pro Book" panose="020B0604020101020102" pitchFamily="34" charset="0"/>
            </a:endParaRPr>
          </a:p>
          <a:p>
            <a:endParaRPr lang="en-GB" sz="2800" dirty="0">
              <a:solidFill>
                <a:schemeClr val="bg1">
                  <a:lumMod val="95000"/>
                </a:schemeClr>
              </a:solidFill>
              <a:latin typeface="Circular Pro Book" panose="020B0604020101020102" pitchFamily="34" charset="0"/>
              <a:cs typeface="Circular Pro Book" panose="020B0604020101020102" pitchFamily="34" charset="0"/>
            </a:endParaRPr>
          </a:p>
          <a:p>
            <a:endParaRPr lang="en-GB" sz="4000" dirty="0">
              <a:solidFill>
                <a:schemeClr val="bg1"/>
              </a:solidFill>
              <a:effectLst/>
              <a:latin typeface="Circular Pro Book" panose="020B0604020101020102" pitchFamily="34" charset="0"/>
              <a:ea typeface="Times New Roman" panose="02020603050405020304" pitchFamily="18" charset="0"/>
              <a:cs typeface="Circular Pro Book" panose="020B0604020101020102" pitchFamily="34" charset="0"/>
            </a:endParaRPr>
          </a:p>
        </p:txBody>
      </p:sp>
      <p:pic>
        <p:nvPicPr>
          <p:cNvPr id="10" name="Picture 9">
            <a:extLst>
              <a:ext uri="{FF2B5EF4-FFF2-40B4-BE49-F238E27FC236}">
                <a16:creationId xmlns:a16="http://schemas.microsoft.com/office/drawing/2014/main" id="{BA22C1A8-603A-41E1-9962-C17EFD22EEE5}"/>
              </a:ext>
            </a:extLst>
          </p:cNvPr>
          <p:cNvPicPr>
            <a:picLocks noChangeAspect="1"/>
          </p:cNvPicPr>
          <p:nvPr/>
        </p:nvPicPr>
        <p:blipFill>
          <a:blip r:embed="rId3"/>
          <a:stretch>
            <a:fillRect/>
          </a:stretch>
        </p:blipFill>
        <p:spPr>
          <a:xfrm>
            <a:off x="1767497" y="1181220"/>
            <a:ext cx="8230594" cy="4495560"/>
          </a:xfrm>
          <a:prstGeom prst="rect">
            <a:avLst/>
          </a:prstGeom>
        </p:spPr>
      </p:pic>
    </p:spTree>
    <p:extLst>
      <p:ext uri="{BB962C8B-B14F-4D97-AF65-F5344CB8AC3E}">
        <p14:creationId xmlns:p14="http://schemas.microsoft.com/office/powerpoint/2010/main" val="1548362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object 2">
            <a:extLst>
              <a:ext uri="{FF2B5EF4-FFF2-40B4-BE49-F238E27FC236}">
                <a16:creationId xmlns:a16="http://schemas.microsoft.com/office/drawing/2014/main" id="{68C85F70-DD95-4493-81C8-377609E0ACDB}"/>
              </a:ext>
            </a:extLst>
          </p:cNvPr>
          <p:cNvSpPr/>
          <p:nvPr/>
        </p:nvSpPr>
        <p:spPr>
          <a:xfrm>
            <a:off x="0" y="-6241"/>
            <a:ext cx="12191144"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D65553"/>
          </a:solidFill>
        </p:spPr>
        <p:txBody>
          <a:bodyPr wrap="square" lIns="0" tIns="0" rIns="0" bIns="0" rtlCol="0"/>
          <a:lstStyle/>
          <a:p>
            <a:endParaRPr sz="1092"/>
          </a:p>
        </p:txBody>
      </p:sp>
      <p:sp>
        <p:nvSpPr>
          <p:cNvPr id="3" name="object 3"/>
          <p:cNvSpPr/>
          <p:nvPr/>
        </p:nvSpPr>
        <p:spPr>
          <a:xfrm>
            <a:off x="414380" y="5796699"/>
            <a:ext cx="1353117" cy="61610"/>
          </a:xfrm>
          <a:custGeom>
            <a:avLst/>
            <a:gdLst/>
            <a:ahLst/>
            <a:cxnLst/>
            <a:rect l="l" t="t" r="r" b="b"/>
            <a:pathLst>
              <a:path w="2231390" h="101600">
                <a:moveTo>
                  <a:pt x="2231178" y="0"/>
                </a:moveTo>
                <a:lnTo>
                  <a:pt x="0" y="0"/>
                </a:lnTo>
                <a:lnTo>
                  <a:pt x="0" y="101504"/>
                </a:lnTo>
                <a:lnTo>
                  <a:pt x="2231178" y="101504"/>
                </a:lnTo>
                <a:lnTo>
                  <a:pt x="2231178" y="0"/>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4" name="object 4"/>
          <p:cNvSpPr/>
          <p:nvPr/>
        </p:nvSpPr>
        <p:spPr>
          <a:xfrm>
            <a:off x="413148" y="6303438"/>
            <a:ext cx="1119383" cy="141703"/>
          </a:xfrm>
          <a:custGeom>
            <a:avLst/>
            <a:gdLst/>
            <a:ahLst/>
            <a:cxnLst/>
            <a:rect l="l" t="t" r="r" b="b"/>
            <a:pathLst>
              <a:path w="1845945" h="233679">
                <a:moveTo>
                  <a:pt x="111106" y="3120"/>
                </a:moveTo>
                <a:lnTo>
                  <a:pt x="69587" y="11002"/>
                </a:lnTo>
                <a:lnTo>
                  <a:pt x="34078" y="33734"/>
                </a:lnTo>
                <a:lnTo>
                  <a:pt x="9307" y="69946"/>
                </a:lnTo>
                <a:lnTo>
                  <a:pt x="0" y="118268"/>
                </a:lnTo>
                <a:lnTo>
                  <a:pt x="9050" y="166543"/>
                </a:lnTo>
                <a:lnTo>
                  <a:pt x="33419" y="202650"/>
                </a:lnTo>
                <a:lnTo>
                  <a:pt x="68933" y="225278"/>
                </a:lnTo>
                <a:lnTo>
                  <a:pt x="111420" y="233113"/>
                </a:lnTo>
                <a:lnTo>
                  <a:pt x="149395" y="226937"/>
                </a:lnTo>
                <a:lnTo>
                  <a:pt x="178762" y="210549"/>
                </a:lnTo>
                <a:lnTo>
                  <a:pt x="190451" y="197323"/>
                </a:lnTo>
                <a:lnTo>
                  <a:pt x="111420" y="197323"/>
                </a:lnTo>
                <a:lnTo>
                  <a:pt x="84107" y="192236"/>
                </a:lnTo>
                <a:lnTo>
                  <a:pt x="60731" y="177169"/>
                </a:lnTo>
                <a:lnTo>
                  <a:pt x="44414" y="152416"/>
                </a:lnTo>
                <a:lnTo>
                  <a:pt x="38281" y="118268"/>
                </a:lnTo>
                <a:lnTo>
                  <a:pt x="44540" y="83188"/>
                </a:lnTo>
                <a:lnTo>
                  <a:pt x="61041" y="58202"/>
                </a:lnTo>
                <a:lnTo>
                  <a:pt x="84368" y="43252"/>
                </a:lnTo>
                <a:lnTo>
                  <a:pt x="111106" y="38281"/>
                </a:lnTo>
                <a:lnTo>
                  <a:pt x="190492" y="38281"/>
                </a:lnTo>
                <a:lnTo>
                  <a:pt x="178022" y="24436"/>
                </a:lnTo>
                <a:lnTo>
                  <a:pt x="148852" y="8877"/>
                </a:lnTo>
                <a:lnTo>
                  <a:pt x="111106" y="3120"/>
                </a:lnTo>
                <a:close/>
              </a:path>
              <a:path w="1845945" h="233679">
                <a:moveTo>
                  <a:pt x="177094" y="148770"/>
                </a:moveTo>
                <a:lnTo>
                  <a:pt x="168886" y="166861"/>
                </a:lnTo>
                <a:lnTo>
                  <a:pt x="155342" y="182384"/>
                </a:lnTo>
                <a:lnTo>
                  <a:pt x="136255" y="193238"/>
                </a:lnTo>
                <a:lnTo>
                  <a:pt x="111420" y="197323"/>
                </a:lnTo>
                <a:lnTo>
                  <a:pt x="190451" y="197323"/>
                </a:lnTo>
                <a:lnTo>
                  <a:pt x="199434" y="187159"/>
                </a:lnTo>
                <a:lnTo>
                  <a:pt x="211323" y="159974"/>
                </a:lnTo>
                <a:lnTo>
                  <a:pt x="177094" y="148770"/>
                </a:lnTo>
                <a:close/>
              </a:path>
              <a:path w="1845945" h="233679">
                <a:moveTo>
                  <a:pt x="190492" y="38281"/>
                </a:moveTo>
                <a:lnTo>
                  <a:pt x="111106" y="38281"/>
                </a:lnTo>
                <a:lnTo>
                  <a:pt x="135829" y="42055"/>
                </a:lnTo>
                <a:lnTo>
                  <a:pt x="154601" y="52364"/>
                </a:lnTo>
                <a:lnTo>
                  <a:pt x="167653" y="67692"/>
                </a:lnTo>
                <a:lnTo>
                  <a:pt x="175219" y="86520"/>
                </a:lnTo>
                <a:lnTo>
                  <a:pt x="210391" y="74699"/>
                </a:lnTo>
                <a:lnTo>
                  <a:pt x="198554" y="47232"/>
                </a:lnTo>
                <a:lnTo>
                  <a:pt x="190492" y="38281"/>
                </a:lnTo>
                <a:close/>
              </a:path>
              <a:path w="1845945" h="233679">
                <a:moveTo>
                  <a:pt x="276368" y="76877"/>
                </a:moveTo>
                <a:lnTo>
                  <a:pt x="241207" y="76877"/>
                </a:lnTo>
                <a:lnTo>
                  <a:pt x="241207" y="228443"/>
                </a:lnTo>
                <a:lnTo>
                  <a:pt x="277310" y="228443"/>
                </a:lnTo>
                <a:lnTo>
                  <a:pt x="277310" y="156236"/>
                </a:lnTo>
                <a:lnTo>
                  <a:pt x="279741" y="137338"/>
                </a:lnTo>
                <a:lnTo>
                  <a:pt x="287188" y="123367"/>
                </a:lnTo>
                <a:lnTo>
                  <a:pt x="299888" y="114706"/>
                </a:lnTo>
                <a:lnTo>
                  <a:pt x="318074" y="111734"/>
                </a:lnTo>
                <a:lnTo>
                  <a:pt x="329906" y="111734"/>
                </a:lnTo>
                <a:lnTo>
                  <a:pt x="329906" y="101148"/>
                </a:lnTo>
                <a:lnTo>
                  <a:pt x="276368" y="101148"/>
                </a:lnTo>
                <a:lnTo>
                  <a:pt x="276368" y="76877"/>
                </a:lnTo>
                <a:close/>
              </a:path>
              <a:path w="1845945" h="233679">
                <a:moveTo>
                  <a:pt x="329906" y="111734"/>
                </a:moveTo>
                <a:lnTo>
                  <a:pt x="321812" y="111734"/>
                </a:lnTo>
                <a:lnTo>
                  <a:pt x="325853" y="112048"/>
                </a:lnTo>
                <a:lnTo>
                  <a:pt x="329906" y="112666"/>
                </a:lnTo>
                <a:lnTo>
                  <a:pt x="329906" y="111734"/>
                </a:lnTo>
                <a:close/>
              </a:path>
              <a:path w="1845945" h="233679">
                <a:moveTo>
                  <a:pt x="324607" y="75013"/>
                </a:moveTo>
                <a:lnTo>
                  <a:pt x="320252" y="75013"/>
                </a:lnTo>
                <a:lnTo>
                  <a:pt x="306000" y="76777"/>
                </a:lnTo>
                <a:lnTo>
                  <a:pt x="293527" y="81896"/>
                </a:lnTo>
                <a:lnTo>
                  <a:pt x="283446" y="90107"/>
                </a:lnTo>
                <a:lnTo>
                  <a:pt x="276368" y="101148"/>
                </a:lnTo>
                <a:lnTo>
                  <a:pt x="329906" y="101148"/>
                </a:lnTo>
                <a:lnTo>
                  <a:pt x="329906" y="75945"/>
                </a:lnTo>
                <a:lnTo>
                  <a:pt x="328346" y="75631"/>
                </a:lnTo>
                <a:lnTo>
                  <a:pt x="324607" y="75013"/>
                </a:lnTo>
                <a:close/>
              </a:path>
              <a:path w="1845945" h="233679">
                <a:moveTo>
                  <a:pt x="421097" y="72207"/>
                </a:moveTo>
                <a:lnTo>
                  <a:pt x="393420" y="77916"/>
                </a:lnTo>
                <a:lnTo>
                  <a:pt x="369857" y="94071"/>
                </a:lnTo>
                <a:lnTo>
                  <a:pt x="353472" y="119212"/>
                </a:lnTo>
                <a:lnTo>
                  <a:pt x="347329" y="151880"/>
                </a:lnTo>
                <a:lnTo>
                  <a:pt x="353661" y="186240"/>
                </a:lnTo>
                <a:lnTo>
                  <a:pt x="370673" y="211756"/>
                </a:lnTo>
                <a:lnTo>
                  <a:pt x="395386" y="227643"/>
                </a:lnTo>
                <a:lnTo>
                  <a:pt x="424824" y="233113"/>
                </a:lnTo>
                <a:lnTo>
                  <a:pt x="449750" y="229344"/>
                </a:lnTo>
                <a:lnTo>
                  <a:pt x="469684" y="219069"/>
                </a:lnTo>
                <a:lnTo>
                  <a:pt x="484306" y="203834"/>
                </a:lnTo>
                <a:lnTo>
                  <a:pt x="485193" y="201993"/>
                </a:lnTo>
                <a:lnTo>
                  <a:pt x="424824" y="201993"/>
                </a:lnTo>
                <a:lnTo>
                  <a:pt x="409035" y="199055"/>
                </a:lnTo>
                <a:lnTo>
                  <a:pt x="396075" y="190864"/>
                </a:lnTo>
                <a:lnTo>
                  <a:pt x="387142" y="178356"/>
                </a:lnTo>
                <a:lnTo>
                  <a:pt x="383433" y="162466"/>
                </a:lnTo>
                <a:lnTo>
                  <a:pt x="494236" y="162466"/>
                </a:lnTo>
                <a:lnTo>
                  <a:pt x="494539" y="161838"/>
                </a:lnTo>
                <a:lnTo>
                  <a:pt x="495168" y="156864"/>
                </a:lnTo>
                <a:lnTo>
                  <a:pt x="495168" y="150948"/>
                </a:lnTo>
                <a:lnTo>
                  <a:pt x="492866" y="136006"/>
                </a:lnTo>
                <a:lnTo>
                  <a:pt x="384365" y="136006"/>
                </a:lnTo>
                <a:lnTo>
                  <a:pt x="387483" y="123929"/>
                </a:lnTo>
                <a:lnTo>
                  <a:pt x="394833" y="113133"/>
                </a:lnTo>
                <a:lnTo>
                  <a:pt x="406207" y="105371"/>
                </a:lnTo>
                <a:lnTo>
                  <a:pt x="421400" y="102394"/>
                </a:lnTo>
                <a:lnTo>
                  <a:pt x="480779" y="102394"/>
                </a:lnTo>
                <a:lnTo>
                  <a:pt x="475637" y="93605"/>
                </a:lnTo>
                <a:lnTo>
                  <a:pt x="452363" y="77771"/>
                </a:lnTo>
                <a:lnTo>
                  <a:pt x="421097" y="72207"/>
                </a:lnTo>
                <a:close/>
              </a:path>
              <a:path w="1845945" h="233679">
                <a:moveTo>
                  <a:pt x="462802" y="175533"/>
                </a:moveTo>
                <a:lnTo>
                  <a:pt x="457830" y="185971"/>
                </a:lnTo>
                <a:lnTo>
                  <a:pt x="450115" y="194367"/>
                </a:lnTo>
                <a:lnTo>
                  <a:pt x="439250" y="199960"/>
                </a:lnTo>
                <a:lnTo>
                  <a:pt x="424824" y="201993"/>
                </a:lnTo>
                <a:lnTo>
                  <a:pt x="485193" y="201993"/>
                </a:lnTo>
                <a:lnTo>
                  <a:pt x="493293" y="185188"/>
                </a:lnTo>
                <a:lnTo>
                  <a:pt x="462802" y="175533"/>
                </a:lnTo>
                <a:close/>
              </a:path>
              <a:path w="1845945" h="233679">
                <a:moveTo>
                  <a:pt x="480779" y="102394"/>
                </a:moveTo>
                <a:lnTo>
                  <a:pt x="421400" y="102394"/>
                </a:lnTo>
                <a:lnTo>
                  <a:pt x="437654" y="105152"/>
                </a:lnTo>
                <a:lnTo>
                  <a:pt x="449181" y="112548"/>
                </a:lnTo>
                <a:lnTo>
                  <a:pt x="456155" y="123271"/>
                </a:lnTo>
                <a:lnTo>
                  <a:pt x="458750" y="136006"/>
                </a:lnTo>
                <a:lnTo>
                  <a:pt x="492866" y="136006"/>
                </a:lnTo>
                <a:lnTo>
                  <a:pt x="490158" y="118426"/>
                </a:lnTo>
                <a:lnTo>
                  <a:pt x="480779" y="102394"/>
                </a:lnTo>
                <a:close/>
              </a:path>
              <a:path w="1845945" h="233679">
                <a:moveTo>
                  <a:pt x="644800" y="101777"/>
                </a:moveTo>
                <a:lnTo>
                  <a:pt x="587594" y="101777"/>
                </a:lnTo>
                <a:lnTo>
                  <a:pt x="600475" y="103581"/>
                </a:lnTo>
                <a:lnTo>
                  <a:pt x="609385" y="108507"/>
                </a:lnTo>
                <a:lnTo>
                  <a:pt x="614559" y="115824"/>
                </a:lnTo>
                <a:lnTo>
                  <a:pt x="616232" y="124802"/>
                </a:lnTo>
                <a:lnTo>
                  <a:pt x="616232" y="130100"/>
                </a:lnTo>
                <a:lnTo>
                  <a:pt x="613740" y="134456"/>
                </a:lnTo>
                <a:lnTo>
                  <a:pt x="566118" y="141608"/>
                </a:lnTo>
                <a:lnTo>
                  <a:pt x="548073" y="146527"/>
                </a:lnTo>
                <a:lnTo>
                  <a:pt x="533558" y="155734"/>
                </a:lnTo>
                <a:lnTo>
                  <a:pt x="523887" y="169318"/>
                </a:lnTo>
                <a:lnTo>
                  <a:pt x="520371" y="187366"/>
                </a:lnTo>
                <a:lnTo>
                  <a:pt x="523931" y="204621"/>
                </a:lnTo>
                <a:lnTo>
                  <a:pt x="534144" y="219223"/>
                </a:lnTo>
                <a:lnTo>
                  <a:pt x="550308" y="229334"/>
                </a:lnTo>
                <a:lnTo>
                  <a:pt x="571720" y="233113"/>
                </a:lnTo>
                <a:lnTo>
                  <a:pt x="588380" y="230988"/>
                </a:lnTo>
                <a:lnTo>
                  <a:pt x="601599" y="225448"/>
                </a:lnTo>
                <a:lnTo>
                  <a:pt x="611551" y="217749"/>
                </a:lnTo>
                <a:lnTo>
                  <a:pt x="618410" y="209145"/>
                </a:lnTo>
                <a:lnTo>
                  <a:pt x="651707" y="209145"/>
                </a:lnTo>
                <a:lnTo>
                  <a:pt x="651707" y="204789"/>
                </a:lnTo>
                <a:lnTo>
                  <a:pt x="578568" y="204789"/>
                </a:lnTo>
                <a:lnTo>
                  <a:pt x="569078" y="203169"/>
                </a:lnTo>
                <a:lnTo>
                  <a:pt x="562154" y="198836"/>
                </a:lnTo>
                <a:lnTo>
                  <a:pt x="557914" y="192579"/>
                </a:lnTo>
                <a:lnTo>
                  <a:pt x="556475" y="185188"/>
                </a:lnTo>
                <a:lnTo>
                  <a:pt x="558060" y="176987"/>
                </a:lnTo>
                <a:lnTo>
                  <a:pt x="562388" y="170946"/>
                </a:lnTo>
                <a:lnTo>
                  <a:pt x="568817" y="166889"/>
                </a:lnTo>
                <a:lnTo>
                  <a:pt x="576704" y="164644"/>
                </a:lnTo>
                <a:lnTo>
                  <a:pt x="616232" y="158728"/>
                </a:lnTo>
                <a:lnTo>
                  <a:pt x="651707" y="158728"/>
                </a:lnTo>
                <a:lnTo>
                  <a:pt x="651707" y="128854"/>
                </a:lnTo>
                <a:lnTo>
                  <a:pt x="648207" y="107268"/>
                </a:lnTo>
                <a:lnTo>
                  <a:pt x="644800" y="101777"/>
                </a:lnTo>
                <a:close/>
              </a:path>
              <a:path w="1845945" h="233679">
                <a:moveTo>
                  <a:pt x="651707" y="209145"/>
                </a:moveTo>
                <a:lnTo>
                  <a:pt x="618410" y="209145"/>
                </a:lnTo>
                <a:lnTo>
                  <a:pt x="618410" y="221291"/>
                </a:lnTo>
                <a:lnTo>
                  <a:pt x="619656" y="227511"/>
                </a:lnTo>
                <a:lnTo>
                  <a:pt x="619960" y="228443"/>
                </a:lnTo>
                <a:lnTo>
                  <a:pt x="653582" y="228443"/>
                </a:lnTo>
                <a:lnTo>
                  <a:pt x="653268" y="226893"/>
                </a:lnTo>
                <a:lnTo>
                  <a:pt x="651707" y="217867"/>
                </a:lnTo>
                <a:lnTo>
                  <a:pt x="651707" y="209145"/>
                </a:lnTo>
                <a:close/>
              </a:path>
              <a:path w="1845945" h="233679">
                <a:moveTo>
                  <a:pt x="651707" y="158728"/>
                </a:moveTo>
                <a:lnTo>
                  <a:pt x="616232" y="158728"/>
                </a:lnTo>
                <a:lnTo>
                  <a:pt x="616232" y="165576"/>
                </a:lnTo>
                <a:lnTo>
                  <a:pt x="613192" y="184177"/>
                </a:lnTo>
                <a:lnTo>
                  <a:pt x="604986" y="196271"/>
                </a:lnTo>
                <a:lnTo>
                  <a:pt x="592988" y="202820"/>
                </a:lnTo>
                <a:lnTo>
                  <a:pt x="578568" y="204789"/>
                </a:lnTo>
                <a:lnTo>
                  <a:pt x="651707" y="204789"/>
                </a:lnTo>
                <a:lnTo>
                  <a:pt x="651707" y="158728"/>
                </a:lnTo>
                <a:close/>
              </a:path>
              <a:path w="1845945" h="233679">
                <a:moveTo>
                  <a:pt x="587291" y="72207"/>
                </a:moveTo>
                <a:lnTo>
                  <a:pt x="561958" y="76262"/>
                </a:lnTo>
                <a:lnTo>
                  <a:pt x="542432" y="87145"/>
                </a:lnTo>
                <a:lnTo>
                  <a:pt x="529383" y="102930"/>
                </a:lnTo>
                <a:lnTo>
                  <a:pt x="523481" y="121692"/>
                </a:lnTo>
                <a:lnTo>
                  <a:pt x="556475" y="129158"/>
                </a:lnTo>
                <a:lnTo>
                  <a:pt x="559326" y="118448"/>
                </a:lnTo>
                <a:lnTo>
                  <a:pt x="565501" y="109750"/>
                </a:lnTo>
                <a:lnTo>
                  <a:pt x="574942" y="103911"/>
                </a:lnTo>
                <a:lnTo>
                  <a:pt x="587594" y="101777"/>
                </a:lnTo>
                <a:lnTo>
                  <a:pt x="644800" y="101777"/>
                </a:lnTo>
                <a:lnTo>
                  <a:pt x="637004" y="89210"/>
                </a:lnTo>
                <a:lnTo>
                  <a:pt x="617048" y="76813"/>
                </a:lnTo>
                <a:lnTo>
                  <a:pt x="587291" y="72207"/>
                </a:lnTo>
                <a:close/>
              </a:path>
              <a:path w="1845945" h="233679">
                <a:moveTo>
                  <a:pt x="736679" y="108928"/>
                </a:moveTo>
                <a:lnTo>
                  <a:pt x="700879" y="108928"/>
                </a:lnTo>
                <a:lnTo>
                  <a:pt x="700879" y="185188"/>
                </a:lnTo>
                <a:lnTo>
                  <a:pt x="704040" y="204182"/>
                </a:lnTo>
                <a:lnTo>
                  <a:pt x="713097" y="218365"/>
                </a:lnTo>
                <a:lnTo>
                  <a:pt x="727405" y="227238"/>
                </a:lnTo>
                <a:lnTo>
                  <a:pt x="746322" y="230307"/>
                </a:lnTo>
                <a:lnTo>
                  <a:pt x="759390" y="230307"/>
                </a:lnTo>
                <a:lnTo>
                  <a:pt x="766238" y="227825"/>
                </a:lnTo>
                <a:lnTo>
                  <a:pt x="768416" y="226893"/>
                </a:lnTo>
                <a:lnTo>
                  <a:pt x="768416" y="198255"/>
                </a:lnTo>
                <a:lnTo>
                  <a:pt x="755966" y="198255"/>
                </a:lnTo>
                <a:lnTo>
                  <a:pt x="747307" y="197171"/>
                </a:lnTo>
                <a:lnTo>
                  <a:pt x="741304" y="193782"/>
                </a:lnTo>
                <a:lnTo>
                  <a:pt x="737810" y="187883"/>
                </a:lnTo>
                <a:lnTo>
                  <a:pt x="736679" y="179272"/>
                </a:lnTo>
                <a:lnTo>
                  <a:pt x="736679" y="108928"/>
                </a:lnTo>
                <a:close/>
              </a:path>
              <a:path w="1845945" h="233679">
                <a:moveTo>
                  <a:pt x="768416" y="197009"/>
                </a:moveTo>
                <a:lnTo>
                  <a:pt x="766866" y="197323"/>
                </a:lnTo>
                <a:lnTo>
                  <a:pt x="760950" y="198255"/>
                </a:lnTo>
                <a:lnTo>
                  <a:pt x="768416" y="198255"/>
                </a:lnTo>
                <a:lnTo>
                  <a:pt x="768416" y="197009"/>
                </a:lnTo>
                <a:close/>
              </a:path>
              <a:path w="1845945" h="233679">
                <a:moveTo>
                  <a:pt x="768112" y="76877"/>
                </a:moveTo>
                <a:lnTo>
                  <a:pt x="672869" y="76877"/>
                </a:lnTo>
                <a:lnTo>
                  <a:pt x="672869" y="108928"/>
                </a:lnTo>
                <a:lnTo>
                  <a:pt x="768112" y="108928"/>
                </a:lnTo>
                <a:lnTo>
                  <a:pt x="768112" y="76877"/>
                </a:lnTo>
                <a:close/>
              </a:path>
              <a:path w="1845945" h="233679">
                <a:moveTo>
                  <a:pt x="736679" y="30501"/>
                </a:moveTo>
                <a:lnTo>
                  <a:pt x="703999" y="30501"/>
                </a:lnTo>
                <a:lnTo>
                  <a:pt x="703999" y="53223"/>
                </a:lnTo>
                <a:lnTo>
                  <a:pt x="702627" y="62564"/>
                </a:lnTo>
                <a:lnTo>
                  <a:pt x="698394" y="70068"/>
                </a:lnTo>
                <a:lnTo>
                  <a:pt x="691127" y="75063"/>
                </a:lnTo>
                <a:lnTo>
                  <a:pt x="680649" y="76877"/>
                </a:lnTo>
                <a:lnTo>
                  <a:pt x="736679" y="76877"/>
                </a:lnTo>
                <a:lnTo>
                  <a:pt x="736679" y="30501"/>
                </a:lnTo>
                <a:close/>
              </a:path>
              <a:path w="1845945" h="233679">
                <a:moveTo>
                  <a:pt x="842173" y="76877"/>
                </a:moveTo>
                <a:lnTo>
                  <a:pt x="806383" y="76877"/>
                </a:lnTo>
                <a:lnTo>
                  <a:pt x="806383" y="228443"/>
                </a:lnTo>
                <a:lnTo>
                  <a:pt x="842173" y="228443"/>
                </a:lnTo>
                <a:lnTo>
                  <a:pt x="842173" y="76877"/>
                </a:lnTo>
                <a:close/>
              </a:path>
              <a:path w="1845945" h="233679">
                <a:moveTo>
                  <a:pt x="824131" y="0"/>
                </a:moveTo>
                <a:lnTo>
                  <a:pt x="815098" y="1858"/>
                </a:lnTo>
                <a:lnTo>
                  <a:pt x="807670" y="6926"/>
                </a:lnTo>
                <a:lnTo>
                  <a:pt x="802635" y="14444"/>
                </a:lnTo>
                <a:lnTo>
                  <a:pt x="800781" y="23653"/>
                </a:lnTo>
                <a:lnTo>
                  <a:pt x="802635" y="32819"/>
                </a:lnTo>
                <a:lnTo>
                  <a:pt x="807670" y="40233"/>
                </a:lnTo>
                <a:lnTo>
                  <a:pt x="815098" y="45194"/>
                </a:lnTo>
                <a:lnTo>
                  <a:pt x="824131" y="47003"/>
                </a:lnTo>
                <a:lnTo>
                  <a:pt x="833339" y="45194"/>
                </a:lnTo>
                <a:lnTo>
                  <a:pt x="840853" y="40233"/>
                </a:lnTo>
                <a:lnTo>
                  <a:pt x="845918" y="32819"/>
                </a:lnTo>
                <a:lnTo>
                  <a:pt x="847775" y="23653"/>
                </a:lnTo>
                <a:lnTo>
                  <a:pt x="845918" y="14444"/>
                </a:lnTo>
                <a:lnTo>
                  <a:pt x="840853" y="6926"/>
                </a:lnTo>
                <a:lnTo>
                  <a:pt x="833339" y="1858"/>
                </a:lnTo>
                <a:lnTo>
                  <a:pt x="824131" y="0"/>
                </a:lnTo>
                <a:close/>
              </a:path>
              <a:path w="1845945" h="233679">
                <a:moveTo>
                  <a:pt x="907228" y="76877"/>
                </a:moveTo>
                <a:lnTo>
                  <a:pt x="867387" y="76877"/>
                </a:lnTo>
                <a:lnTo>
                  <a:pt x="929008" y="228443"/>
                </a:lnTo>
                <a:lnTo>
                  <a:pt x="965111" y="228443"/>
                </a:lnTo>
                <a:lnTo>
                  <a:pt x="982076" y="185188"/>
                </a:lnTo>
                <a:lnTo>
                  <a:pt x="947374" y="185188"/>
                </a:lnTo>
                <a:lnTo>
                  <a:pt x="907228" y="76877"/>
                </a:lnTo>
                <a:close/>
              </a:path>
              <a:path w="1845945" h="233679">
                <a:moveTo>
                  <a:pt x="1024555" y="76877"/>
                </a:moveTo>
                <a:lnTo>
                  <a:pt x="986587" y="76877"/>
                </a:lnTo>
                <a:lnTo>
                  <a:pt x="947374" y="185188"/>
                </a:lnTo>
                <a:lnTo>
                  <a:pt x="982076" y="185188"/>
                </a:lnTo>
                <a:lnTo>
                  <a:pt x="1024555" y="76877"/>
                </a:lnTo>
                <a:close/>
              </a:path>
              <a:path w="1845945" h="233679">
                <a:moveTo>
                  <a:pt x="1104542" y="72207"/>
                </a:moveTo>
                <a:lnTo>
                  <a:pt x="1076867" y="77916"/>
                </a:lnTo>
                <a:lnTo>
                  <a:pt x="1053308" y="94071"/>
                </a:lnTo>
                <a:lnTo>
                  <a:pt x="1036926" y="119212"/>
                </a:lnTo>
                <a:lnTo>
                  <a:pt x="1030785" y="151880"/>
                </a:lnTo>
                <a:lnTo>
                  <a:pt x="1037116" y="186240"/>
                </a:lnTo>
                <a:lnTo>
                  <a:pt x="1054124" y="211756"/>
                </a:lnTo>
                <a:lnTo>
                  <a:pt x="1078837" y="227643"/>
                </a:lnTo>
                <a:lnTo>
                  <a:pt x="1108280" y="233113"/>
                </a:lnTo>
                <a:lnTo>
                  <a:pt x="1133199" y="229344"/>
                </a:lnTo>
                <a:lnTo>
                  <a:pt x="1153132" y="219069"/>
                </a:lnTo>
                <a:lnTo>
                  <a:pt x="1167756" y="203834"/>
                </a:lnTo>
                <a:lnTo>
                  <a:pt x="1168644" y="201993"/>
                </a:lnTo>
                <a:lnTo>
                  <a:pt x="1108280" y="201993"/>
                </a:lnTo>
                <a:lnTo>
                  <a:pt x="1092490" y="199055"/>
                </a:lnTo>
                <a:lnTo>
                  <a:pt x="1079529" y="190864"/>
                </a:lnTo>
                <a:lnTo>
                  <a:pt x="1070594" y="178356"/>
                </a:lnTo>
                <a:lnTo>
                  <a:pt x="1066878" y="162466"/>
                </a:lnTo>
                <a:lnTo>
                  <a:pt x="1177681" y="162466"/>
                </a:lnTo>
                <a:lnTo>
                  <a:pt x="1177995" y="161838"/>
                </a:lnTo>
                <a:lnTo>
                  <a:pt x="1178613" y="156864"/>
                </a:lnTo>
                <a:lnTo>
                  <a:pt x="1178613" y="150948"/>
                </a:lnTo>
                <a:lnTo>
                  <a:pt x="1176311" y="136006"/>
                </a:lnTo>
                <a:lnTo>
                  <a:pt x="1067820" y="136006"/>
                </a:lnTo>
                <a:lnTo>
                  <a:pt x="1070938" y="123929"/>
                </a:lnTo>
                <a:lnTo>
                  <a:pt x="1078285" y="113133"/>
                </a:lnTo>
                <a:lnTo>
                  <a:pt x="1089659" y="105371"/>
                </a:lnTo>
                <a:lnTo>
                  <a:pt x="1104856" y="102394"/>
                </a:lnTo>
                <a:lnTo>
                  <a:pt x="1164224" y="102394"/>
                </a:lnTo>
                <a:lnTo>
                  <a:pt x="1159082" y="93605"/>
                </a:lnTo>
                <a:lnTo>
                  <a:pt x="1135808" y="77771"/>
                </a:lnTo>
                <a:lnTo>
                  <a:pt x="1104542" y="72207"/>
                </a:lnTo>
                <a:close/>
              </a:path>
              <a:path w="1845945" h="233679">
                <a:moveTo>
                  <a:pt x="1146247" y="175533"/>
                </a:moveTo>
                <a:lnTo>
                  <a:pt x="1141275" y="185971"/>
                </a:lnTo>
                <a:lnTo>
                  <a:pt x="1133562" y="194367"/>
                </a:lnTo>
                <a:lnTo>
                  <a:pt x="1122700" y="199960"/>
                </a:lnTo>
                <a:lnTo>
                  <a:pt x="1108280" y="201993"/>
                </a:lnTo>
                <a:lnTo>
                  <a:pt x="1168644" y="201993"/>
                </a:lnTo>
                <a:lnTo>
                  <a:pt x="1176749" y="185188"/>
                </a:lnTo>
                <a:lnTo>
                  <a:pt x="1146247" y="175533"/>
                </a:lnTo>
                <a:close/>
              </a:path>
              <a:path w="1845945" h="233679">
                <a:moveTo>
                  <a:pt x="1164224" y="102394"/>
                </a:moveTo>
                <a:lnTo>
                  <a:pt x="1104856" y="102394"/>
                </a:lnTo>
                <a:lnTo>
                  <a:pt x="1121108" y="105152"/>
                </a:lnTo>
                <a:lnTo>
                  <a:pt x="1132631" y="112548"/>
                </a:lnTo>
                <a:lnTo>
                  <a:pt x="1139602" y="123271"/>
                </a:lnTo>
                <a:lnTo>
                  <a:pt x="1142195" y="136006"/>
                </a:lnTo>
                <a:lnTo>
                  <a:pt x="1176311" y="136006"/>
                </a:lnTo>
                <a:lnTo>
                  <a:pt x="1173603" y="118426"/>
                </a:lnTo>
                <a:lnTo>
                  <a:pt x="1164224" y="102394"/>
                </a:lnTo>
                <a:close/>
              </a:path>
              <a:path w="1845945" h="233679">
                <a:moveTo>
                  <a:pt x="1396156" y="7779"/>
                </a:moveTo>
                <a:lnTo>
                  <a:pt x="1352890" y="7779"/>
                </a:lnTo>
                <a:lnTo>
                  <a:pt x="1266998" y="228443"/>
                </a:lnTo>
                <a:lnTo>
                  <a:pt x="1306525" y="228443"/>
                </a:lnTo>
                <a:lnTo>
                  <a:pt x="1327059" y="173041"/>
                </a:lnTo>
                <a:lnTo>
                  <a:pt x="1460484" y="173041"/>
                </a:lnTo>
                <a:lnTo>
                  <a:pt x="1447038" y="138498"/>
                </a:lnTo>
                <a:lnTo>
                  <a:pt x="1340137" y="138498"/>
                </a:lnTo>
                <a:lnTo>
                  <a:pt x="1373748" y="48239"/>
                </a:lnTo>
                <a:lnTo>
                  <a:pt x="1411905" y="48239"/>
                </a:lnTo>
                <a:lnTo>
                  <a:pt x="1396156" y="7779"/>
                </a:lnTo>
                <a:close/>
              </a:path>
              <a:path w="1845945" h="233679">
                <a:moveTo>
                  <a:pt x="1460484" y="173041"/>
                </a:moveTo>
                <a:lnTo>
                  <a:pt x="1420427" y="173041"/>
                </a:lnTo>
                <a:lnTo>
                  <a:pt x="1441285" y="228443"/>
                </a:lnTo>
                <a:lnTo>
                  <a:pt x="1482049" y="228443"/>
                </a:lnTo>
                <a:lnTo>
                  <a:pt x="1460484" y="173041"/>
                </a:lnTo>
                <a:close/>
              </a:path>
              <a:path w="1845945" h="233679">
                <a:moveTo>
                  <a:pt x="1411905" y="48239"/>
                </a:moveTo>
                <a:lnTo>
                  <a:pt x="1373748" y="48239"/>
                </a:lnTo>
                <a:lnTo>
                  <a:pt x="1407360" y="138498"/>
                </a:lnTo>
                <a:lnTo>
                  <a:pt x="1447038" y="138498"/>
                </a:lnTo>
                <a:lnTo>
                  <a:pt x="1411905" y="48239"/>
                </a:lnTo>
                <a:close/>
              </a:path>
              <a:path w="1845945" h="233679">
                <a:moveTo>
                  <a:pt x="1535900" y="76877"/>
                </a:moveTo>
                <a:lnTo>
                  <a:pt x="1500729" y="76877"/>
                </a:lnTo>
                <a:lnTo>
                  <a:pt x="1500729" y="228443"/>
                </a:lnTo>
                <a:lnTo>
                  <a:pt x="1536832" y="228443"/>
                </a:lnTo>
                <a:lnTo>
                  <a:pt x="1536832" y="156236"/>
                </a:lnTo>
                <a:lnTo>
                  <a:pt x="1539264" y="137338"/>
                </a:lnTo>
                <a:lnTo>
                  <a:pt x="1546715" y="123367"/>
                </a:lnTo>
                <a:lnTo>
                  <a:pt x="1559418" y="114706"/>
                </a:lnTo>
                <a:lnTo>
                  <a:pt x="1577606" y="111734"/>
                </a:lnTo>
                <a:lnTo>
                  <a:pt x="1589428" y="111734"/>
                </a:lnTo>
                <a:lnTo>
                  <a:pt x="1589428" y="101148"/>
                </a:lnTo>
                <a:lnTo>
                  <a:pt x="1535900" y="101148"/>
                </a:lnTo>
                <a:lnTo>
                  <a:pt x="1535900" y="76877"/>
                </a:lnTo>
                <a:close/>
              </a:path>
              <a:path w="1845945" h="233679">
                <a:moveTo>
                  <a:pt x="1589428" y="111734"/>
                </a:moveTo>
                <a:lnTo>
                  <a:pt x="1581334" y="111734"/>
                </a:lnTo>
                <a:lnTo>
                  <a:pt x="1585386" y="112048"/>
                </a:lnTo>
                <a:lnTo>
                  <a:pt x="1589428" y="112666"/>
                </a:lnTo>
                <a:lnTo>
                  <a:pt x="1589428" y="111734"/>
                </a:lnTo>
                <a:close/>
              </a:path>
              <a:path w="1845945" h="233679">
                <a:moveTo>
                  <a:pt x="1584140" y="75013"/>
                </a:moveTo>
                <a:lnTo>
                  <a:pt x="1579784" y="75013"/>
                </a:lnTo>
                <a:lnTo>
                  <a:pt x="1565531" y="76777"/>
                </a:lnTo>
                <a:lnTo>
                  <a:pt x="1553056" y="81896"/>
                </a:lnTo>
                <a:lnTo>
                  <a:pt x="1542974" y="90107"/>
                </a:lnTo>
                <a:lnTo>
                  <a:pt x="1535900" y="101148"/>
                </a:lnTo>
                <a:lnTo>
                  <a:pt x="1589428" y="101148"/>
                </a:lnTo>
                <a:lnTo>
                  <a:pt x="1589428" y="75945"/>
                </a:lnTo>
                <a:lnTo>
                  <a:pt x="1587878" y="75631"/>
                </a:lnTo>
                <a:lnTo>
                  <a:pt x="1584140" y="75013"/>
                </a:lnTo>
                <a:close/>
              </a:path>
              <a:path w="1845945" h="233679">
                <a:moveTo>
                  <a:pt x="1672524" y="108928"/>
                </a:moveTo>
                <a:lnTo>
                  <a:pt x="1636735" y="108928"/>
                </a:lnTo>
                <a:lnTo>
                  <a:pt x="1636735" y="185188"/>
                </a:lnTo>
                <a:lnTo>
                  <a:pt x="1639895" y="204182"/>
                </a:lnTo>
                <a:lnTo>
                  <a:pt x="1648948" y="218365"/>
                </a:lnTo>
                <a:lnTo>
                  <a:pt x="1663253" y="227238"/>
                </a:lnTo>
                <a:lnTo>
                  <a:pt x="1682168" y="230307"/>
                </a:lnTo>
                <a:lnTo>
                  <a:pt x="1695246" y="230307"/>
                </a:lnTo>
                <a:lnTo>
                  <a:pt x="1702094" y="227825"/>
                </a:lnTo>
                <a:lnTo>
                  <a:pt x="1704272" y="226893"/>
                </a:lnTo>
                <a:lnTo>
                  <a:pt x="1704272" y="198255"/>
                </a:lnTo>
                <a:lnTo>
                  <a:pt x="1691822" y="198255"/>
                </a:lnTo>
                <a:lnTo>
                  <a:pt x="1683162" y="197171"/>
                </a:lnTo>
                <a:lnTo>
                  <a:pt x="1677155" y="193782"/>
                </a:lnTo>
                <a:lnTo>
                  <a:pt x="1673658" y="187883"/>
                </a:lnTo>
                <a:lnTo>
                  <a:pt x="1672524" y="179272"/>
                </a:lnTo>
                <a:lnTo>
                  <a:pt x="1672524" y="108928"/>
                </a:lnTo>
                <a:close/>
              </a:path>
              <a:path w="1845945" h="233679">
                <a:moveTo>
                  <a:pt x="1704272" y="197009"/>
                </a:moveTo>
                <a:lnTo>
                  <a:pt x="1702712" y="197323"/>
                </a:lnTo>
                <a:lnTo>
                  <a:pt x="1696796" y="198255"/>
                </a:lnTo>
                <a:lnTo>
                  <a:pt x="1704272" y="198255"/>
                </a:lnTo>
                <a:lnTo>
                  <a:pt x="1704272" y="197009"/>
                </a:lnTo>
                <a:close/>
              </a:path>
              <a:path w="1845945" h="233679">
                <a:moveTo>
                  <a:pt x="1703958" y="76877"/>
                </a:moveTo>
                <a:lnTo>
                  <a:pt x="1608725" y="76877"/>
                </a:lnTo>
                <a:lnTo>
                  <a:pt x="1608725" y="108928"/>
                </a:lnTo>
                <a:lnTo>
                  <a:pt x="1703958" y="108928"/>
                </a:lnTo>
                <a:lnTo>
                  <a:pt x="1703958" y="76877"/>
                </a:lnTo>
                <a:close/>
              </a:path>
              <a:path w="1845945" h="233679">
                <a:moveTo>
                  <a:pt x="1672524" y="30501"/>
                </a:moveTo>
                <a:lnTo>
                  <a:pt x="1639845" y="30501"/>
                </a:lnTo>
                <a:lnTo>
                  <a:pt x="1639845" y="53223"/>
                </a:lnTo>
                <a:lnTo>
                  <a:pt x="1638473" y="62564"/>
                </a:lnTo>
                <a:lnTo>
                  <a:pt x="1634242" y="70068"/>
                </a:lnTo>
                <a:lnTo>
                  <a:pt x="1626977" y="75063"/>
                </a:lnTo>
                <a:lnTo>
                  <a:pt x="1616505" y="76877"/>
                </a:lnTo>
                <a:lnTo>
                  <a:pt x="1672524" y="76877"/>
                </a:lnTo>
                <a:lnTo>
                  <a:pt x="1672524" y="30501"/>
                </a:lnTo>
                <a:close/>
              </a:path>
              <a:path w="1845945" h="233679">
                <a:moveTo>
                  <a:pt x="1757171" y="178643"/>
                </a:moveTo>
                <a:lnTo>
                  <a:pt x="1725738" y="187366"/>
                </a:lnTo>
                <a:lnTo>
                  <a:pt x="1730127" y="201732"/>
                </a:lnTo>
                <a:lnTo>
                  <a:pt x="1741257" y="216655"/>
                </a:lnTo>
                <a:lnTo>
                  <a:pt x="1760265" y="228371"/>
                </a:lnTo>
                <a:lnTo>
                  <a:pt x="1788291" y="233113"/>
                </a:lnTo>
                <a:lnTo>
                  <a:pt x="1813522" y="228766"/>
                </a:lnTo>
                <a:lnTo>
                  <a:pt x="1831402" y="217475"/>
                </a:lnTo>
                <a:lnTo>
                  <a:pt x="1840265" y="204475"/>
                </a:lnTo>
                <a:lnTo>
                  <a:pt x="1787987" y="204475"/>
                </a:lnTo>
                <a:lnTo>
                  <a:pt x="1775206" y="202365"/>
                </a:lnTo>
                <a:lnTo>
                  <a:pt x="1765810" y="196695"/>
                </a:lnTo>
                <a:lnTo>
                  <a:pt x="1759798" y="188457"/>
                </a:lnTo>
                <a:lnTo>
                  <a:pt x="1757171" y="178643"/>
                </a:lnTo>
                <a:close/>
              </a:path>
              <a:path w="1845945" h="233679">
                <a:moveTo>
                  <a:pt x="1785495" y="72207"/>
                </a:moveTo>
                <a:lnTo>
                  <a:pt x="1763528" y="76121"/>
                </a:lnTo>
                <a:lnTo>
                  <a:pt x="1745849" y="86718"/>
                </a:lnTo>
                <a:lnTo>
                  <a:pt x="1734065" y="102276"/>
                </a:lnTo>
                <a:lnTo>
                  <a:pt x="1729779" y="121074"/>
                </a:lnTo>
                <a:lnTo>
                  <a:pt x="1732387" y="135943"/>
                </a:lnTo>
                <a:lnTo>
                  <a:pt x="1770553" y="165261"/>
                </a:lnTo>
                <a:lnTo>
                  <a:pt x="1805096" y="172738"/>
                </a:lnTo>
                <a:lnTo>
                  <a:pt x="1810698" y="178957"/>
                </a:lnTo>
                <a:lnTo>
                  <a:pt x="1787987" y="204475"/>
                </a:lnTo>
                <a:lnTo>
                  <a:pt x="1840265" y="204475"/>
                </a:lnTo>
                <a:lnTo>
                  <a:pt x="1842045" y="201864"/>
                </a:lnTo>
                <a:lnTo>
                  <a:pt x="1845566" y="184559"/>
                </a:lnTo>
                <a:lnTo>
                  <a:pt x="1842784" y="168785"/>
                </a:lnTo>
                <a:lnTo>
                  <a:pt x="1834516" y="155462"/>
                </a:lnTo>
                <a:lnTo>
                  <a:pt x="1820877" y="145172"/>
                </a:lnTo>
                <a:lnTo>
                  <a:pt x="1801987" y="138498"/>
                </a:lnTo>
                <a:lnTo>
                  <a:pt x="1769621" y="131964"/>
                </a:lnTo>
                <a:lnTo>
                  <a:pt x="1763705" y="126048"/>
                </a:lnTo>
                <a:lnTo>
                  <a:pt x="1763705" y="117954"/>
                </a:lnTo>
                <a:lnTo>
                  <a:pt x="1765315" y="111296"/>
                </a:lnTo>
                <a:lnTo>
                  <a:pt x="1769813" y="105744"/>
                </a:lnTo>
                <a:lnTo>
                  <a:pt x="1776705" y="101941"/>
                </a:lnTo>
                <a:lnTo>
                  <a:pt x="1785495" y="100530"/>
                </a:lnTo>
                <a:lnTo>
                  <a:pt x="1838973" y="100530"/>
                </a:lnTo>
                <a:lnTo>
                  <a:pt x="1829687" y="87769"/>
                </a:lnTo>
                <a:lnTo>
                  <a:pt x="1812142" y="76720"/>
                </a:lnTo>
                <a:lnTo>
                  <a:pt x="1785495" y="72207"/>
                </a:lnTo>
                <a:close/>
              </a:path>
              <a:path w="1845945" h="233679">
                <a:moveTo>
                  <a:pt x="1838973" y="100530"/>
                </a:moveTo>
                <a:lnTo>
                  <a:pt x="1785495" y="100530"/>
                </a:lnTo>
                <a:lnTo>
                  <a:pt x="1798231" y="102854"/>
                </a:lnTo>
                <a:lnTo>
                  <a:pt x="1806619" y="108621"/>
                </a:lnTo>
                <a:lnTo>
                  <a:pt x="1811447" y="116022"/>
                </a:lnTo>
                <a:lnTo>
                  <a:pt x="1813504" y="123252"/>
                </a:lnTo>
                <a:lnTo>
                  <a:pt x="1844006" y="114530"/>
                </a:lnTo>
                <a:lnTo>
                  <a:pt x="1839764" y="101618"/>
                </a:lnTo>
                <a:lnTo>
                  <a:pt x="1838973" y="100530"/>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5" name="object 5"/>
          <p:cNvSpPr/>
          <p:nvPr/>
        </p:nvSpPr>
        <p:spPr>
          <a:xfrm>
            <a:off x="414426" y="5941080"/>
            <a:ext cx="828659" cy="322684"/>
          </a:xfrm>
          <a:custGeom>
            <a:avLst/>
            <a:gdLst/>
            <a:ahLst/>
            <a:cxnLst/>
            <a:rect l="l" t="t" r="r" b="b"/>
            <a:pathLst>
              <a:path w="1366520" h="532129">
                <a:moveTo>
                  <a:pt x="98348" y="303453"/>
                </a:moveTo>
                <a:lnTo>
                  <a:pt x="95859" y="302209"/>
                </a:lnTo>
                <a:lnTo>
                  <a:pt x="88379" y="300342"/>
                </a:lnTo>
                <a:lnTo>
                  <a:pt x="79362" y="300342"/>
                </a:lnTo>
                <a:lnTo>
                  <a:pt x="57962" y="304088"/>
                </a:lnTo>
                <a:lnTo>
                  <a:pt x="41236" y="314858"/>
                </a:lnTo>
                <a:lnTo>
                  <a:pt x="30340" y="331990"/>
                </a:lnTo>
                <a:lnTo>
                  <a:pt x="26454" y="354799"/>
                </a:lnTo>
                <a:lnTo>
                  <a:pt x="26454" y="375666"/>
                </a:lnTo>
                <a:lnTo>
                  <a:pt x="0" y="375666"/>
                </a:lnTo>
                <a:lnTo>
                  <a:pt x="0" y="407098"/>
                </a:lnTo>
                <a:lnTo>
                  <a:pt x="26454" y="407098"/>
                </a:lnTo>
                <a:lnTo>
                  <a:pt x="26454" y="527227"/>
                </a:lnTo>
                <a:lnTo>
                  <a:pt x="62865" y="527227"/>
                </a:lnTo>
                <a:lnTo>
                  <a:pt x="62865" y="407098"/>
                </a:lnTo>
                <a:lnTo>
                  <a:pt x="98044" y="407098"/>
                </a:lnTo>
                <a:lnTo>
                  <a:pt x="98044" y="375666"/>
                </a:lnTo>
                <a:lnTo>
                  <a:pt x="62865" y="375666"/>
                </a:lnTo>
                <a:lnTo>
                  <a:pt x="62865" y="355739"/>
                </a:lnTo>
                <a:lnTo>
                  <a:pt x="65011" y="344258"/>
                </a:lnTo>
                <a:lnTo>
                  <a:pt x="70459" y="337223"/>
                </a:lnTo>
                <a:lnTo>
                  <a:pt x="77711" y="333679"/>
                </a:lnTo>
                <a:lnTo>
                  <a:pt x="85280" y="332714"/>
                </a:lnTo>
                <a:lnTo>
                  <a:pt x="92125" y="332714"/>
                </a:lnTo>
                <a:lnTo>
                  <a:pt x="96164" y="333641"/>
                </a:lnTo>
                <a:lnTo>
                  <a:pt x="98348" y="334264"/>
                </a:lnTo>
                <a:lnTo>
                  <a:pt x="98348" y="332714"/>
                </a:lnTo>
                <a:lnTo>
                  <a:pt x="98348" y="303453"/>
                </a:lnTo>
                <a:close/>
              </a:path>
              <a:path w="1366520" h="532129">
                <a:moveTo>
                  <a:pt x="166763" y="7785"/>
                </a:moveTo>
                <a:lnTo>
                  <a:pt x="129413" y="7785"/>
                </a:lnTo>
                <a:lnTo>
                  <a:pt x="129413" y="149390"/>
                </a:lnTo>
                <a:lnTo>
                  <a:pt x="126352" y="170065"/>
                </a:lnTo>
                <a:lnTo>
                  <a:pt x="117475" y="185191"/>
                </a:lnTo>
                <a:lnTo>
                  <a:pt x="103289" y="194475"/>
                </a:lnTo>
                <a:lnTo>
                  <a:pt x="84289" y="197637"/>
                </a:lnTo>
                <a:lnTo>
                  <a:pt x="65417" y="194475"/>
                </a:lnTo>
                <a:lnTo>
                  <a:pt x="51219" y="185191"/>
                </a:lnTo>
                <a:lnTo>
                  <a:pt x="42265" y="170065"/>
                </a:lnTo>
                <a:lnTo>
                  <a:pt x="39154" y="149390"/>
                </a:lnTo>
                <a:lnTo>
                  <a:pt x="39154" y="7785"/>
                </a:lnTo>
                <a:lnTo>
                  <a:pt x="2120" y="7785"/>
                </a:lnTo>
                <a:lnTo>
                  <a:pt x="2120" y="151574"/>
                </a:lnTo>
                <a:lnTo>
                  <a:pt x="8483" y="186766"/>
                </a:lnTo>
                <a:lnTo>
                  <a:pt x="25933" y="212305"/>
                </a:lnTo>
                <a:lnTo>
                  <a:pt x="52019" y="227863"/>
                </a:lnTo>
                <a:lnTo>
                  <a:pt x="84289" y="233121"/>
                </a:lnTo>
                <a:lnTo>
                  <a:pt x="116738" y="227863"/>
                </a:lnTo>
                <a:lnTo>
                  <a:pt x="142913" y="212305"/>
                </a:lnTo>
                <a:lnTo>
                  <a:pt x="152958" y="197637"/>
                </a:lnTo>
                <a:lnTo>
                  <a:pt x="160401" y="186766"/>
                </a:lnTo>
                <a:lnTo>
                  <a:pt x="166763" y="151574"/>
                </a:lnTo>
                <a:lnTo>
                  <a:pt x="166763" y="7785"/>
                </a:lnTo>
                <a:close/>
              </a:path>
              <a:path w="1366520" h="532129">
                <a:moveTo>
                  <a:pt x="269519" y="451294"/>
                </a:moveTo>
                <a:lnTo>
                  <a:pt x="263613" y="419176"/>
                </a:lnTo>
                <a:lnTo>
                  <a:pt x="253593" y="403669"/>
                </a:lnTo>
                <a:lnTo>
                  <a:pt x="247192" y="393750"/>
                </a:lnTo>
                <a:lnTo>
                  <a:pt x="233108" y="384302"/>
                </a:lnTo>
                <a:lnTo>
                  <a:pt x="233108" y="451294"/>
                </a:lnTo>
                <a:lnTo>
                  <a:pt x="229641" y="472224"/>
                </a:lnTo>
                <a:lnTo>
                  <a:pt x="220345" y="487311"/>
                </a:lnTo>
                <a:lnTo>
                  <a:pt x="206844" y="496455"/>
                </a:lnTo>
                <a:lnTo>
                  <a:pt x="190779" y="499529"/>
                </a:lnTo>
                <a:lnTo>
                  <a:pt x="174840" y="496417"/>
                </a:lnTo>
                <a:lnTo>
                  <a:pt x="161328" y="487197"/>
                </a:lnTo>
                <a:lnTo>
                  <a:pt x="151968" y="472084"/>
                </a:lnTo>
                <a:lnTo>
                  <a:pt x="148450" y="451294"/>
                </a:lnTo>
                <a:lnTo>
                  <a:pt x="151968" y="430593"/>
                </a:lnTo>
                <a:lnTo>
                  <a:pt x="161328" y="415696"/>
                </a:lnTo>
                <a:lnTo>
                  <a:pt x="174840" y="406692"/>
                </a:lnTo>
                <a:lnTo>
                  <a:pt x="190779" y="403669"/>
                </a:lnTo>
                <a:lnTo>
                  <a:pt x="206844" y="406692"/>
                </a:lnTo>
                <a:lnTo>
                  <a:pt x="220345" y="415696"/>
                </a:lnTo>
                <a:lnTo>
                  <a:pt x="229641" y="430593"/>
                </a:lnTo>
                <a:lnTo>
                  <a:pt x="233108" y="451294"/>
                </a:lnTo>
                <a:lnTo>
                  <a:pt x="233108" y="384302"/>
                </a:lnTo>
                <a:lnTo>
                  <a:pt x="222250" y="377012"/>
                </a:lnTo>
                <a:lnTo>
                  <a:pt x="190779" y="370992"/>
                </a:lnTo>
                <a:lnTo>
                  <a:pt x="159486" y="377012"/>
                </a:lnTo>
                <a:lnTo>
                  <a:pt x="134645" y="393750"/>
                </a:lnTo>
                <a:lnTo>
                  <a:pt x="118262" y="419176"/>
                </a:lnTo>
                <a:lnTo>
                  <a:pt x="112356" y="451294"/>
                </a:lnTo>
                <a:lnTo>
                  <a:pt x="118262" y="483577"/>
                </a:lnTo>
                <a:lnTo>
                  <a:pt x="134645" y="509092"/>
                </a:lnTo>
                <a:lnTo>
                  <a:pt x="159486" y="525868"/>
                </a:lnTo>
                <a:lnTo>
                  <a:pt x="190779" y="531901"/>
                </a:lnTo>
                <a:lnTo>
                  <a:pt x="222250" y="525868"/>
                </a:lnTo>
                <a:lnTo>
                  <a:pt x="247192" y="509092"/>
                </a:lnTo>
                <a:lnTo>
                  <a:pt x="253352" y="499529"/>
                </a:lnTo>
                <a:lnTo>
                  <a:pt x="263613" y="483577"/>
                </a:lnTo>
                <a:lnTo>
                  <a:pt x="269519" y="451294"/>
                </a:lnTo>
                <a:close/>
              </a:path>
              <a:path w="1366520" h="532129">
                <a:moveTo>
                  <a:pt x="332346" y="132588"/>
                </a:moveTo>
                <a:lnTo>
                  <a:pt x="328993" y="109156"/>
                </a:lnTo>
                <a:lnTo>
                  <a:pt x="326885" y="105206"/>
                </a:lnTo>
                <a:lnTo>
                  <a:pt x="322580" y="97104"/>
                </a:lnTo>
                <a:lnTo>
                  <a:pt x="318833" y="90068"/>
                </a:lnTo>
                <a:lnTo>
                  <a:pt x="301739" y="77228"/>
                </a:lnTo>
                <a:lnTo>
                  <a:pt x="277558" y="72529"/>
                </a:lnTo>
                <a:lnTo>
                  <a:pt x="264871" y="73914"/>
                </a:lnTo>
                <a:lnTo>
                  <a:pt x="252577" y="78282"/>
                </a:lnTo>
                <a:lnTo>
                  <a:pt x="241579" y="85915"/>
                </a:lnTo>
                <a:lnTo>
                  <a:pt x="232740" y="97104"/>
                </a:lnTo>
                <a:lnTo>
                  <a:pt x="232740" y="76885"/>
                </a:lnTo>
                <a:lnTo>
                  <a:pt x="197586" y="76885"/>
                </a:lnTo>
                <a:lnTo>
                  <a:pt x="197586" y="228447"/>
                </a:lnTo>
                <a:lnTo>
                  <a:pt x="233680" y="228447"/>
                </a:lnTo>
                <a:lnTo>
                  <a:pt x="233680" y="140995"/>
                </a:lnTo>
                <a:lnTo>
                  <a:pt x="235699" y="127000"/>
                </a:lnTo>
                <a:lnTo>
                  <a:pt x="241693" y="115633"/>
                </a:lnTo>
                <a:lnTo>
                  <a:pt x="251536" y="108000"/>
                </a:lnTo>
                <a:lnTo>
                  <a:pt x="265112" y="105206"/>
                </a:lnTo>
                <a:lnTo>
                  <a:pt x="279565" y="107823"/>
                </a:lnTo>
                <a:lnTo>
                  <a:pt x="289191" y="114998"/>
                </a:lnTo>
                <a:lnTo>
                  <a:pt x="294576" y="125679"/>
                </a:lnTo>
                <a:lnTo>
                  <a:pt x="296240" y="138811"/>
                </a:lnTo>
                <a:lnTo>
                  <a:pt x="296240" y="228447"/>
                </a:lnTo>
                <a:lnTo>
                  <a:pt x="332346" y="228447"/>
                </a:lnTo>
                <a:lnTo>
                  <a:pt x="332346" y="132588"/>
                </a:lnTo>
                <a:close/>
              </a:path>
              <a:path w="1366520" h="532129">
                <a:moveTo>
                  <a:pt x="385597" y="374726"/>
                </a:moveTo>
                <a:lnTo>
                  <a:pt x="384048" y="374408"/>
                </a:lnTo>
                <a:lnTo>
                  <a:pt x="380314" y="373786"/>
                </a:lnTo>
                <a:lnTo>
                  <a:pt x="375958" y="373786"/>
                </a:lnTo>
                <a:lnTo>
                  <a:pt x="361708" y="375551"/>
                </a:lnTo>
                <a:lnTo>
                  <a:pt x="349237" y="380669"/>
                </a:lnTo>
                <a:lnTo>
                  <a:pt x="339153" y="388886"/>
                </a:lnTo>
                <a:lnTo>
                  <a:pt x="332079" y="399935"/>
                </a:lnTo>
                <a:lnTo>
                  <a:pt x="332079" y="375666"/>
                </a:lnTo>
                <a:lnTo>
                  <a:pt x="296900" y="375666"/>
                </a:lnTo>
                <a:lnTo>
                  <a:pt x="296900" y="527227"/>
                </a:lnTo>
                <a:lnTo>
                  <a:pt x="333006" y="527227"/>
                </a:lnTo>
                <a:lnTo>
                  <a:pt x="333006" y="455015"/>
                </a:lnTo>
                <a:lnTo>
                  <a:pt x="335432" y="436118"/>
                </a:lnTo>
                <a:lnTo>
                  <a:pt x="342887" y="422148"/>
                </a:lnTo>
                <a:lnTo>
                  <a:pt x="355587" y="413486"/>
                </a:lnTo>
                <a:lnTo>
                  <a:pt x="373773" y="410514"/>
                </a:lnTo>
                <a:lnTo>
                  <a:pt x="377520" y="410514"/>
                </a:lnTo>
                <a:lnTo>
                  <a:pt x="381558" y="410832"/>
                </a:lnTo>
                <a:lnTo>
                  <a:pt x="385597" y="411454"/>
                </a:lnTo>
                <a:lnTo>
                  <a:pt x="385597" y="410514"/>
                </a:lnTo>
                <a:lnTo>
                  <a:pt x="385597" y="399935"/>
                </a:lnTo>
                <a:lnTo>
                  <a:pt x="385597" y="374726"/>
                </a:lnTo>
                <a:close/>
              </a:path>
              <a:path w="1366520" h="532129">
                <a:moveTo>
                  <a:pt x="401434" y="76885"/>
                </a:moveTo>
                <a:lnTo>
                  <a:pt x="365645" y="76885"/>
                </a:lnTo>
                <a:lnTo>
                  <a:pt x="365645" y="228447"/>
                </a:lnTo>
                <a:lnTo>
                  <a:pt x="401434" y="228447"/>
                </a:lnTo>
                <a:lnTo>
                  <a:pt x="401434" y="76885"/>
                </a:lnTo>
                <a:close/>
              </a:path>
              <a:path w="1366520" h="532129">
                <a:moveTo>
                  <a:pt x="407035" y="23660"/>
                </a:moveTo>
                <a:lnTo>
                  <a:pt x="405168" y="14452"/>
                </a:lnTo>
                <a:lnTo>
                  <a:pt x="400100" y="6934"/>
                </a:lnTo>
                <a:lnTo>
                  <a:pt x="392582" y="1866"/>
                </a:lnTo>
                <a:lnTo>
                  <a:pt x="383374" y="0"/>
                </a:lnTo>
                <a:lnTo>
                  <a:pt x="374345" y="1866"/>
                </a:lnTo>
                <a:lnTo>
                  <a:pt x="366915" y="6934"/>
                </a:lnTo>
                <a:lnTo>
                  <a:pt x="361886" y="14452"/>
                </a:lnTo>
                <a:lnTo>
                  <a:pt x="360032" y="23660"/>
                </a:lnTo>
                <a:lnTo>
                  <a:pt x="361886" y="32816"/>
                </a:lnTo>
                <a:lnTo>
                  <a:pt x="366915" y="40233"/>
                </a:lnTo>
                <a:lnTo>
                  <a:pt x="374345" y="45199"/>
                </a:lnTo>
                <a:lnTo>
                  <a:pt x="383374" y="47002"/>
                </a:lnTo>
                <a:lnTo>
                  <a:pt x="392582" y="45199"/>
                </a:lnTo>
                <a:lnTo>
                  <a:pt x="400100" y="40233"/>
                </a:lnTo>
                <a:lnTo>
                  <a:pt x="405168" y="32816"/>
                </a:lnTo>
                <a:lnTo>
                  <a:pt x="407035" y="23660"/>
                </a:lnTo>
                <a:close/>
              </a:path>
              <a:path w="1366520" h="532129">
                <a:moveTo>
                  <a:pt x="554291" y="495795"/>
                </a:moveTo>
                <a:lnTo>
                  <a:pt x="552729" y="496112"/>
                </a:lnTo>
                <a:lnTo>
                  <a:pt x="546811" y="497039"/>
                </a:lnTo>
                <a:lnTo>
                  <a:pt x="541832" y="497039"/>
                </a:lnTo>
                <a:lnTo>
                  <a:pt x="533171" y="495960"/>
                </a:lnTo>
                <a:lnTo>
                  <a:pt x="527164" y="492569"/>
                </a:lnTo>
                <a:lnTo>
                  <a:pt x="523671" y="486664"/>
                </a:lnTo>
                <a:lnTo>
                  <a:pt x="522541" y="478053"/>
                </a:lnTo>
                <a:lnTo>
                  <a:pt x="522541" y="407708"/>
                </a:lnTo>
                <a:lnTo>
                  <a:pt x="553974" y="407708"/>
                </a:lnTo>
                <a:lnTo>
                  <a:pt x="553974" y="375666"/>
                </a:lnTo>
                <a:lnTo>
                  <a:pt x="522541" y="375666"/>
                </a:lnTo>
                <a:lnTo>
                  <a:pt x="522541" y="329285"/>
                </a:lnTo>
                <a:lnTo>
                  <a:pt x="489864" y="329285"/>
                </a:lnTo>
                <a:lnTo>
                  <a:pt x="489864" y="352005"/>
                </a:lnTo>
                <a:lnTo>
                  <a:pt x="488492" y="361353"/>
                </a:lnTo>
                <a:lnTo>
                  <a:pt x="484251" y="368846"/>
                </a:lnTo>
                <a:lnTo>
                  <a:pt x="476986" y="373849"/>
                </a:lnTo>
                <a:lnTo>
                  <a:pt x="466521" y="375666"/>
                </a:lnTo>
                <a:lnTo>
                  <a:pt x="458736" y="375666"/>
                </a:lnTo>
                <a:lnTo>
                  <a:pt x="458736" y="407708"/>
                </a:lnTo>
                <a:lnTo>
                  <a:pt x="486752" y="407708"/>
                </a:lnTo>
                <a:lnTo>
                  <a:pt x="486752" y="483958"/>
                </a:lnTo>
                <a:lnTo>
                  <a:pt x="489915" y="502958"/>
                </a:lnTo>
                <a:lnTo>
                  <a:pt x="498957" y="517144"/>
                </a:lnTo>
                <a:lnTo>
                  <a:pt x="513270" y="526021"/>
                </a:lnTo>
                <a:lnTo>
                  <a:pt x="532180" y="529094"/>
                </a:lnTo>
                <a:lnTo>
                  <a:pt x="545261" y="529094"/>
                </a:lnTo>
                <a:lnTo>
                  <a:pt x="552107" y="526605"/>
                </a:lnTo>
                <a:lnTo>
                  <a:pt x="554291" y="525665"/>
                </a:lnTo>
                <a:lnTo>
                  <a:pt x="554291" y="497039"/>
                </a:lnTo>
                <a:lnTo>
                  <a:pt x="554291" y="495795"/>
                </a:lnTo>
                <a:close/>
              </a:path>
              <a:path w="1366520" h="532129">
                <a:moveTo>
                  <a:pt x="581317" y="76885"/>
                </a:moveTo>
                <a:lnTo>
                  <a:pt x="543356" y="76885"/>
                </a:lnTo>
                <a:lnTo>
                  <a:pt x="504139" y="185191"/>
                </a:lnTo>
                <a:lnTo>
                  <a:pt x="463981" y="76885"/>
                </a:lnTo>
                <a:lnTo>
                  <a:pt x="424154" y="76885"/>
                </a:lnTo>
                <a:lnTo>
                  <a:pt x="485775" y="228447"/>
                </a:lnTo>
                <a:lnTo>
                  <a:pt x="521881" y="228447"/>
                </a:lnTo>
                <a:lnTo>
                  <a:pt x="538835" y="185191"/>
                </a:lnTo>
                <a:lnTo>
                  <a:pt x="581317" y="76885"/>
                </a:lnTo>
                <a:close/>
              </a:path>
              <a:path w="1366520" h="532129">
                <a:moveTo>
                  <a:pt x="719543" y="431368"/>
                </a:moveTo>
                <a:lnTo>
                  <a:pt x="706628" y="390283"/>
                </a:lnTo>
                <a:lnTo>
                  <a:pt x="664146" y="371309"/>
                </a:lnTo>
                <a:lnTo>
                  <a:pt x="652132" y="372389"/>
                </a:lnTo>
                <a:lnTo>
                  <a:pt x="640410" y="375780"/>
                </a:lnTo>
                <a:lnTo>
                  <a:pt x="629742" y="381673"/>
                </a:lnTo>
                <a:lnTo>
                  <a:pt x="620877" y="390283"/>
                </a:lnTo>
                <a:lnTo>
                  <a:pt x="620877" y="301891"/>
                </a:lnTo>
                <a:lnTo>
                  <a:pt x="584784" y="301891"/>
                </a:lnTo>
                <a:lnTo>
                  <a:pt x="584784" y="527227"/>
                </a:lnTo>
                <a:lnTo>
                  <a:pt x="620877" y="527227"/>
                </a:lnTo>
                <a:lnTo>
                  <a:pt x="620991" y="437591"/>
                </a:lnTo>
                <a:lnTo>
                  <a:pt x="623252" y="424726"/>
                </a:lnTo>
                <a:lnTo>
                  <a:pt x="629361" y="413867"/>
                </a:lnTo>
                <a:lnTo>
                  <a:pt x="639089" y="406615"/>
                </a:lnTo>
                <a:lnTo>
                  <a:pt x="652310" y="403987"/>
                </a:lnTo>
                <a:lnTo>
                  <a:pt x="666775" y="406615"/>
                </a:lnTo>
                <a:lnTo>
                  <a:pt x="676402" y="413778"/>
                </a:lnTo>
                <a:lnTo>
                  <a:pt x="681774" y="424459"/>
                </a:lnTo>
                <a:lnTo>
                  <a:pt x="683450" y="437591"/>
                </a:lnTo>
                <a:lnTo>
                  <a:pt x="683450" y="527227"/>
                </a:lnTo>
                <a:lnTo>
                  <a:pt x="719543" y="527227"/>
                </a:lnTo>
                <a:lnTo>
                  <a:pt x="719543" y="431368"/>
                </a:lnTo>
                <a:close/>
              </a:path>
              <a:path w="1366520" h="532129">
                <a:moveTo>
                  <a:pt x="734745" y="150952"/>
                </a:moveTo>
                <a:lnTo>
                  <a:pt x="720369" y="102400"/>
                </a:lnTo>
                <a:lnTo>
                  <a:pt x="698347" y="82130"/>
                </a:lnTo>
                <a:lnTo>
                  <a:pt x="698347" y="136004"/>
                </a:lnTo>
                <a:lnTo>
                  <a:pt x="623951" y="136004"/>
                </a:lnTo>
                <a:lnTo>
                  <a:pt x="627075" y="123926"/>
                </a:lnTo>
                <a:lnTo>
                  <a:pt x="634415" y="113131"/>
                </a:lnTo>
                <a:lnTo>
                  <a:pt x="645795" y="105371"/>
                </a:lnTo>
                <a:lnTo>
                  <a:pt x="660996" y="102400"/>
                </a:lnTo>
                <a:lnTo>
                  <a:pt x="677240" y="105156"/>
                </a:lnTo>
                <a:lnTo>
                  <a:pt x="688771" y="112547"/>
                </a:lnTo>
                <a:lnTo>
                  <a:pt x="695744" y="123278"/>
                </a:lnTo>
                <a:lnTo>
                  <a:pt x="698347" y="136004"/>
                </a:lnTo>
                <a:lnTo>
                  <a:pt x="698347" y="82130"/>
                </a:lnTo>
                <a:lnTo>
                  <a:pt x="691946" y="77774"/>
                </a:lnTo>
                <a:lnTo>
                  <a:pt x="660679" y="72212"/>
                </a:lnTo>
                <a:lnTo>
                  <a:pt x="633006" y="77914"/>
                </a:lnTo>
                <a:lnTo>
                  <a:pt x="609447" y="94068"/>
                </a:lnTo>
                <a:lnTo>
                  <a:pt x="593064" y="119214"/>
                </a:lnTo>
                <a:lnTo>
                  <a:pt x="586917" y="151879"/>
                </a:lnTo>
                <a:lnTo>
                  <a:pt x="593255" y="186245"/>
                </a:lnTo>
                <a:lnTo>
                  <a:pt x="610260" y="211759"/>
                </a:lnTo>
                <a:lnTo>
                  <a:pt x="634974" y="227647"/>
                </a:lnTo>
                <a:lnTo>
                  <a:pt x="664413" y="233121"/>
                </a:lnTo>
                <a:lnTo>
                  <a:pt x="689343" y="229349"/>
                </a:lnTo>
                <a:lnTo>
                  <a:pt x="709269" y="219075"/>
                </a:lnTo>
                <a:lnTo>
                  <a:pt x="723900" y="203835"/>
                </a:lnTo>
                <a:lnTo>
                  <a:pt x="724776" y="201993"/>
                </a:lnTo>
                <a:lnTo>
                  <a:pt x="732891" y="185191"/>
                </a:lnTo>
                <a:lnTo>
                  <a:pt x="702386" y="175539"/>
                </a:lnTo>
                <a:lnTo>
                  <a:pt x="697420" y="185978"/>
                </a:lnTo>
                <a:lnTo>
                  <a:pt x="689698" y="194373"/>
                </a:lnTo>
                <a:lnTo>
                  <a:pt x="678840" y="199961"/>
                </a:lnTo>
                <a:lnTo>
                  <a:pt x="664413" y="201993"/>
                </a:lnTo>
                <a:lnTo>
                  <a:pt x="648627" y="199059"/>
                </a:lnTo>
                <a:lnTo>
                  <a:pt x="635673" y="190868"/>
                </a:lnTo>
                <a:lnTo>
                  <a:pt x="626732" y="178358"/>
                </a:lnTo>
                <a:lnTo>
                  <a:pt x="623023" y="162471"/>
                </a:lnTo>
                <a:lnTo>
                  <a:pt x="733818" y="162471"/>
                </a:lnTo>
                <a:lnTo>
                  <a:pt x="734136" y="161836"/>
                </a:lnTo>
                <a:lnTo>
                  <a:pt x="734745" y="156870"/>
                </a:lnTo>
                <a:lnTo>
                  <a:pt x="734745" y="150952"/>
                </a:lnTo>
                <a:close/>
              </a:path>
              <a:path w="1366520" h="532129">
                <a:moveTo>
                  <a:pt x="856132" y="75946"/>
                </a:moveTo>
                <a:lnTo>
                  <a:pt x="854570" y="75628"/>
                </a:lnTo>
                <a:lnTo>
                  <a:pt x="850836" y="75018"/>
                </a:lnTo>
                <a:lnTo>
                  <a:pt x="846480" y="75018"/>
                </a:lnTo>
                <a:lnTo>
                  <a:pt x="832231" y="76784"/>
                </a:lnTo>
                <a:lnTo>
                  <a:pt x="819746" y="81902"/>
                </a:lnTo>
                <a:lnTo>
                  <a:pt x="809675" y="90106"/>
                </a:lnTo>
                <a:lnTo>
                  <a:pt x="802601" y="101155"/>
                </a:lnTo>
                <a:lnTo>
                  <a:pt x="802601" y="76885"/>
                </a:lnTo>
                <a:lnTo>
                  <a:pt x="767435" y="76885"/>
                </a:lnTo>
                <a:lnTo>
                  <a:pt x="767435" y="228447"/>
                </a:lnTo>
                <a:lnTo>
                  <a:pt x="803529" y="228447"/>
                </a:lnTo>
                <a:lnTo>
                  <a:pt x="803529" y="156235"/>
                </a:lnTo>
                <a:lnTo>
                  <a:pt x="805967" y="137337"/>
                </a:lnTo>
                <a:lnTo>
                  <a:pt x="813409" y="123367"/>
                </a:lnTo>
                <a:lnTo>
                  <a:pt x="826109" y="114706"/>
                </a:lnTo>
                <a:lnTo>
                  <a:pt x="844308" y="111734"/>
                </a:lnTo>
                <a:lnTo>
                  <a:pt x="848029" y="111734"/>
                </a:lnTo>
                <a:lnTo>
                  <a:pt x="852081" y="112052"/>
                </a:lnTo>
                <a:lnTo>
                  <a:pt x="856132" y="112674"/>
                </a:lnTo>
                <a:lnTo>
                  <a:pt x="856132" y="111734"/>
                </a:lnTo>
                <a:lnTo>
                  <a:pt x="856132" y="101155"/>
                </a:lnTo>
                <a:lnTo>
                  <a:pt x="856132" y="75946"/>
                </a:lnTo>
                <a:close/>
              </a:path>
              <a:path w="1366520" h="532129">
                <a:moveTo>
                  <a:pt x="891349" y="449732"/>
                </a:moveTo>
                <a:lnTo>
                  <a:pt x="889038" y="434784"/>
                </a:lnTo>
                <a:lnTo>
                  <a:pt x="886333" y="417207"/>
                </a:lnTo>
                <a:lnTo>
                  <a:pt x="876960" y="401180"/>
                </a:lnTo>
                <a:lnTo>
                  <a:pt x="871816" y="392391"/>
                </a:lnTo>
                <a:lnTo>
                  <a:pt x="854925" y="380911"/>
                </a:lnTo>
                <a:lnTo>
                  <a:pt x="854925" y="434784"/>
                </a:lnTo>
                <a:lnTo>
                  <a:pt x="780542" y="434784"/>
                </a:lnTo>
                <a:lnTo>
                  <a:pt x="783653" y="422706"/>
                </a:lnTo>
                <a:lnTo>
                  <a:pt x="791006" y="411911"/>
                </a:lnTo>
                <a:lnTo>
                  <a:pt x="802386" y="404152"/>
                </a:lnTo>
                <a:lnTo>
                  <a:pt x="817575" y="401180"/>
                </a:lnTo>
                <a:lnTo>
                  <a:pt x="833831" y="403936"/>
                </a:lnTo>
                <a:lnTo>
                  <a:pt x="845362" y="411327"/>
                </a:lnTo>
                <a:lnTo>
                  <a:pt x="852335" y="422059"/>
                </a:lnTo>
                <a:lnTo>
                  <a:pt x="854925" y="434784"/>
                </a:lnTo>
                <a:lnTo>
                  <a:pt x="854925" y="380911"/>
                </a:lnTo>
                <a:lnTo>
                  <a:pt x="848537" y="376555"/>
                </a:lnTo>
                <a:lnTo>
                  <a:pt x="817257" y="370992"/>
                </a:lnTo>
                <a:lnTo>
                  <a:pt x="789597" y="376694"/>
                </a:lnTo>
                <a:lnTo>
                  <a:pt x="766038" y="392849"/>
                </a:lnTo>
                <a:lnTo>
                  <a:pt x="749642" y="417995"/>
                </a:lnTo>
                <a:lnTo>
                  <a:pt x="743508" y="450659"/>
                </a:lnTo>
                <a:lnTo>
                  <a:pt x="749833" y="485013"/>
                </a:lnTo>
                <a:lnTo>
                  <a:pt x="766851" y="510540"/>
                </a:lnTo>
                <a:lnTo>
                  <a:pt x="791565" y="526427"/>
                </a:lnTo>
                <a:lnTo>
                  <a:pt x="821004" y="531901"/>
                </a:lnTo>
                <a:lnTo>
                  <a:pt x="845921" y="528129"/>
                </a:lnTo>
                <a:lnTo>
                  <a:pt x="865860" y="517855"/>
                </a:lnTo>
                <a:lnTo>
                  <a:pt x="880478" y="502615"/>
                </a:lnTo>
                <a:lnTo>
                  <a:pt x="881367" y="500773"/>
                </a:lnTo>
                <a:lnTo>
                  <a:pt x="889469" y="483958"/>
                </a:lnTo>
                <a:lnTo>
                  <a:pt x="858964" y="474319"/>
                </a:lnTo>
                <a:lnTo>
                  <a:pt x="853998" y="484759"/>
                </a:lnTo>
                <a:lnTo>
                  <a:pt x="846289" y="493153"/>
                </a:lnTo>
                <a:lnTo>
                  <a:pt x="835431" y="498741"/>
                </a:lnTo>
                <a:lnTo>
                  <a:pt x="821004" y="500773"/>
                </a:lnTo>
                <a:lnTo>
                  <a:pt x="805218" y="497840"/>
                </a:lnTo>
                <a:lnTo>
                  <a:pt x="792251" y="489648"/>
                </a:lnTo>
                <a:lnTo>
                  <a:pt x="783323" y="477139"/>
                </a:lnTo>
                <a:lnTo>
                  <a:pt x="779614" y="461251"/>
                </a:lnTo>
                <a:lnTo>
                  <a:pt x="890397" y="461251"/>
                </a:lnTo>
                <a:lnTo>
                  <a:pt x="890714" y="460616"/>
                </a:lnTo>
                <a:lnTo>
                  <a:pt x="891349" y="455650"/>
                </a:lnTo>
                <a:lnTo>
                  <a:pt x="891349" y="449732"/>
                </a:lnTo>
                <a:close/>
              </a:path>
              <a:path w="1366520" h="532129">
                <a:moveTo>
                  <a:pt x="993063" y="184556"/>
                </a:moveTo>
                <a:lnTo>
                  <a:pt x="968375" y="145173"/>
                </a:lnTo>
                <a:lnTo>
                  <a:pt x="917117" y="131965"/>
                </a:lnTo>
                <a:lnTo>
                  <a:pt x="911199" y="126047"/>
                </a:lnTo>
                <a:lnTo>
                  <a:pt x="911199" y="117957"/>
                </a:lnTo>
                <a:lnTo>
                  <a:pt x="912812" y="111302"/>
                </a:lnTo>
                <a:lnTo>
                  <a:pt x="917308" y="105740"/>
                </a:lnTo>
                <a:lnTo>
                  <a:pt x="924204" y="101942"/>
                </a:lnTo>
                <a:lnTo>
                  <a:pt x="932992" y="100533"/>
                </a:lnTo>
                <a:lnTo>
                  <a:pt x="945730" y="102857"/>
                </a:lnTo>
                <a:lnTo>
                  <a:pt x="954112" y="108623"/>
                </a:lnTo>
                <a:lnTo>
                  <a:pt x="958951" y="116027"/>
                </a:lnTo>
                <a:lnTo>
                  <a:pt x="961009" y="123253"/>
                </a:lnTo>
                <a:lnTo>
                  <a:pt x="991501" y="114528"/>
                </a:lnTo>
                <a:lnTo>
                  <a:pt x="959637" y="76720"/>
                </a:lnTo>
                <a:lnTo>
                  <a:pt x="932992" y="72212"/>
                </a:lnTo>
                <a:lnTo>
                  <a:pt x="911034" y="76123"/>
                </a:lnTo>
                <a:lnTo>
                  <a:pt x="893356" y="86715"/>
                </a:lnTo>
                <a:lnTo>
                  <a:pt x="881570" y="102273"/>
                </a:lnTo>
                <a:lnTo>
                  <a:pt x="877290" y="121081"/>
                </a:lnTo>
                <a:lnTo>
                  <a:pt x="879894" y="135940"/>
                </a:lnTo>
                <a:lnTo>
                  <a:pt x="918057" y="165265"/>
                </a:lnTo>
                <a:lnTo>
                  <a:pt x="952601" y="172745"/>
                </a:lnTo>
                <a:lnTo>
                  <a:pt x="958215" y="178955"/>
                </a:lnTo>
                <a:lnTo>
                  <a:pt x="935482" y="204482"/>
                </a:lnTo>
                <a:lnTo>
                  <a:pt x="922705" y="202361"/>
                </a:lnTo>
                <a:lnTo>
                  <a:pt x="913307" y="196697"/>
                </a:lnTo>
                <a:lnTo>
                  <a:pt x="907300" y="188455"/>
                </a:lnTo>
                <a:lnTo>
                  <a:pt x="904671" y="178650"/>
                </a:lnTo>
                <a:lnTo>
                  <a:pt x="873239" y="187363"/>
                </a:lnTo>
                <a:lnTo>
                  <a:pt x="877633" y="201739"/>
                </a:lnTo>
                <a:lnTo>
                  <a:pt x="888771" y="216662"/>
                </a:lnTo>
                <a:lnTo>
                  <a:pt x="907770" y="228371"/>
                </a:lnTo>
                <a:lnTo>
                  <a:pt x="935799" y="233121"/>
                </a:lnTo>
                <a:lnTo>
                  <a:pt x="961021" y="228765"/>
                </a:lnTo>
                <a:lnTo>
                  <a:pt x="978903" y="217474"/>
                </a:lnTo>
                <a:lnTo>
                  <a:pt x="987767" y="204482"/>
                </a:lnTo>
                <a:lnTo>
                  <a:pt x="989545" y="201866"/>
                </a:lnTo>
                <a:lnTo>
                  <a:pt x="993063" y="184556"/>
                </a:lnTo>
                <a:close/>
              </a:path>
              <a:path w="1366520" h="532129">
                <a:moveTo>
                  <a:pt x="1060907" y="76885"/>
                </a:moveTo>
                <a:lnTo>
                  <a:pt x="1025118" y="76885"/>
                </a:lnTo>
                <a:lnTo>
                  <a:pt x="1025118" y="228447"/>
                </a:lnTo>
                <a:lnTo>
                  <a:pt x="1060907" y="228447"/>
                </a:lnTo>
                <a:lnTo>
                  <a:pt x="1060907" y="76885"/>
                </a:lnTo>
                <a:close/>
              </a:path>
              <a:path w="1366520" h="532129">
                <a:moveTo>
                  <a:pt x="1066507" y="23660"/>
                </a:moveTo>
                <a:lnTo>
                  <a:pt x="1064653" y="14452"/>
                </a:lnTo>
                <a:lnTo>
                  <a:pt x="1059586" y="6934"/>
                </a:lnTo>
                <a:lnTo>
                  <a:pt x="1052068" y="1866"/>
                </a:lnTo>
                <a:lnTo>
                  <a:pt x="1042860" y="0"/>
                </a:lnTo>
                <a:lnTo>
                  <a:pt x="1033818" y="1866"/>
                </a:lnTo>
                <a:lnTo>
                  <a:pt x="1026401" y="6934"/>
                </a:lnTo>
                <a:lnTo>
                  <a:pt x="1021372" y="14452"/>
                </a:lnTo>
                <a:lnTo>
                  <a:pt x="1019517" y="23660"/>
                </a:lnTo>
                <a:lnTo>
                  <a:pt x="1021372" y="32816"/>
                </a:lnTo>
                <a:lnTo>
                  <a:pt x="1026401" y="40233"/>
                </a:lnTo>
                <a:lnTo>
                  <a:pt x="1033818" y="45199"/>
                </a:lnTo>
                <a:lnTo>
                  <a:pt x="1042860" y="47002"/>
                </a:lnTo>
                <a:lnTo>
                  <a:pt x="1052068" y="45199"/>
                </a:lnTo>
                <a:lnTo>
                  <a:pt x="1059586" y="40233"/>
                </a:lnTo>
                <a:lnTo>
                  <a:pt x="1064653" y="32816"/>
                </a:lnTo>
                <a:lnTo>
                  <a:pt x="1066507" y="23660"/>
                </a:lnTo>
                <a:close/>
              </a:path>
              <a:path w="1366520" h="532129">
                <a:moveTo>
                  <a:pt x="1183220" y="197015"/>
                </a:moveTo>
                <a:lnTo>
                  <a:pt x="1181658" y="197319"/>
                </a:lnTo>
                <a:lnTo>
                  <a:pt x="1175753" y="198259"/>
                </a:lnTo>
                <a:lnTo>
                  <a:pt x="1170762" y="198259"/>
                </a:lnTo>
                <a:lnTo>
                  <a:pt x="1162100" y="197167"/>
                </a:lnTo>
                <a:lnTo>
                  <a:pt x="1156106" y="193789"/>
                </a:lnTo>
                <a:lnTo>
                  <a:pt x="1152601" y="187883"/>
                </a:lnTo>
                <a:lnTo>
                  <a:pt x="1151470" y="179273"/>
                </a:lnTo>
                <a:lnTo>
                  <a:pt x="1151470" y="108927"/>
                </a:lnTo>
                <a:lnTo>
                  <a:pt x="1182903" y="108927"/>
                </a:lnTo>
                <a:lnTo>
                  <a:pt x="1182903" y="76885"/>
                </a:lnTo>
                <a:lnTo>
                  <a:pt x="1151470" y="76885"/>
                </a:lnTo>
                <a:lnTo>
                  <a:pt x="1151470" y="30505"/>
                </a:lnTo>
                <a:lnTo>
                  <a:pt x="1118793" y="30505"/>
                </a:lnTo>
                <a:lnTo>
                  <a:pt x="1118793" y="53225"/>
                </a:lnTo>
                <a:lnTo>
                  <a:pt x="1117422" y="62572"/>
                </a:lnTo>
                <a:lnTo>
                  <a:pt x="1113193" y="70065"/>
                </a:lnTo>
                <a:lnTo>
                  <a:pt x="1105928" y="75069"/>
                </a:lnTo>
                <a:lnTo>
                  <a:pt x="1095451" y="76885"/>
                </a:lnTo>
                <a:lnTo>
                  <a:pt x="1087666" y="76885"/>
                </a:lnTo>
                <a:lnTo>
                  <a:pt x="1087666" y="108927"/>
                </a:lnTo>
                <a:lnTo>
                  <a:pt x="1115682" y="108927"/>
                </a:lnTo>
                <a:lnTo>
                  <a:pt x="1115682" y="185191"/>
                </a:lnTo>
                <a:lnTo>
                  <a:pt x="1118844" y="204190"/>
                </a:lnTo>
                <a:lnTo>
                  <a:pt x="1127899" y="218363"/>
                </a:lnTo>
                <a:lnTo>
                  <a:pt x="1142212" y="227241"/>
                </a:lnTo>
                <a:lnTo>
                  <a:pt x="1161122" y="230314"/>
                </a:lnTo>
                <a:lnTo>
                  <a:pt x="1174191" y="230314"/>
                </a:lnTo>
                <a:lnTo>
                  <a:pt x="1181036" y="227825"/>
                </a:lnTo>
                <a:lnTo>
                  <a:pt x="1183220" y="226898"/>
                </a:lnTo>
                <a:lnTo>
                  <a:pt x="1183220" y="198259"/>
                </a:lnTo>
                <a:lnTo>
                  <a:pt x="1183220" y="197015"/>
                </a:lnTo>
                <a:close/>
              </a:path>
              <a:path w="1366520" h="532129">
                <a:moveTo>
                  <a:pt x="1366215" y="76885"/>
                </a:moveTo>
                <a:lnTo>
                  <a:pt x="1327937" y="76885"/>
                </a:lnTo>
                <a:lnTo>
                  <a:pt x="1287157" y="172745"/>
                </a:lnTo>
                <a:lnTo>
                  <a:pt x="1243596" y="76885"/>
                </a:lnTo>
                <a:lnTo>
                  <a:pt x="1202817" y="76885"/>
                </a:lnTo>
                <a:lnTo>
                  <a:pt x="1267561" y="210388"/>
                </a:lnTo>
                <a:lnTo>
                  <a:pt x="1231138" y="289763"/>
                </a:lnTo>
                <a:lnTo>
                  <a:pt x="1269733" y="289763"/>
                </a:lnTo>
                <a:lnTo>
                  <a:pt x="1322768" y="172745"/>
                </a:lnTo>
                <a:lnTo>
                  <a:pt x="1366215" y="76885"/>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6" name="object 6"/>
          <p:cNvSpPr/>
          <p:nvPr/>
        </p:nvSpPr>
        <p:spPr>
          <a:xfrm>
            <a:off x="1894709" y="6339805"/>
            <a:ext cx="601856" cy="99347"/>
          </a:xfrm>
          <a:custGeom>
            <a:avLst/>
            <a:gdLst/>
            <a:ahLst/>
            <a:cxnLst/>
            <a:rect l="l" t="t" r="r" b="b"/>
            <a:pathLst>
              <a:path w="992504" h="163829">
                <a:moveTo>
                  <a:pt x="60113" y="3308"/>
                </a:moveTo>
                <a:lnTo>
                  <a:pt x="0" y="3308"/>
                </a:lnTo>
                <a:lnTo>
                  <a:pt x="0" y="159995"/>
                </a:lnTo>
                <a:lnTo>
                  <a:pt x="26721" y="159995"/>
                </a:lnTo>
                <a:lnTo>
                  <a:pt x="26721" y="98101"/>
                </a:lnTo>
                <a:lnTo>
                  <a:pt x="75270" y="98101"/>
                </a:lnTo>
                <a:lnTo>
                  <a:pt x="73819" y="95452"/>
                </a:lnTo>
                <a:lnTo>
                  <a:pt x="88569" y="89385"/>
                </a:lnTo>
                <a:lnTo>
                  <a:pt x="99691" y="79526"/>
                </a:lnTo>
                <a:lnTo>
                  <a:pt x="102282" y="74709"/>
                </a:lnTo>
                <a:lnTo>
                  <a:pt x="26721" y="74709"/>
                </a:lnTo>
                <a:lnTo>
                  <a:pt x="26721" y="26711"/>
                </a:lnTo>
                <a:lnTo>
                  <a:pt x="102203" y="26711"/>
                </a:lnTo>
                <a:lnTo>
                  <a:pt x="95991" y="17112"/>
                </a:lnTo>
                <a:lnTo>
                  <a:pt x="80551" y="7000"/>
                </a:lnTo>
                <a:lnTo>
                  <a:pt x="60113" y="3308"/>
                </a:lnTo>
                <a:close/>
              </a:path>
              <a:path w="992504" h="163829">
                <a:moveTo>
                  <a:pt x="75270" y="98101"/>
                </a:moveTo>
                <a:lnTo>
                  <a:pt x="46176" y="98101"/>
                </a:lnTo>
                <a:lnTo>
                  <a:pt x="79128" y="159995"/>
                </a:lnTo>
                <a:lnTo>
                  <a:pt x="109158" y="159995"/>
                </a:lnTo>
                <a:lnTo>
                  <a:pt x="75270" y="98101"/>
                </a:lnTo>
                <a:close/>
              </a:path>
              <a:path w="992504" h="163829">
                <a:moveTo>
                  <a:pt x="102203" y="26711"/>
                </a:moveTo>
                <a:lnTo>
                  <a:pt x="55244" y="26711"/>
                </a:lnTo>
                <a:lnTo>
                  <a:pt x="66364" y="28424"/>
                </a:lnTo>
                <a:lnTo>
                  <a:pt x="74873" y="33289"/>
                </a:lnTo>
                <a:lnTo>
                  <a:pt x="80313" y="40891"/>
                </a:lnTo>
                <a:lnTo>
                  <a:pt x="82227" y="50815"/>
                </a:lnTo>
                <a:lnTo>
                  <a:pt x="80313" y="60613"/>
                </a:lnTo>
                <a:lnTo>
                  <a:pt x="74873" y="68153"/>
                </a:lnTo>
                <a:lnTo>
                  <a:pt x="66364" y="72997"/>
                </a:lnTo>
                <a:lnTo>
                  <a:pt x="55244" y="74709"/>
                </a:lnTo>
                <a:lnTo>
                  <a:pt x="102282" y="74709"/>
                </a:lnTo>
                <a:lnTo>
                  <a:pt x="106713" y="66471"/>
                </a:lnTo>
                <a:lnTo>
                  <a:pt x="109158" y="50815"/>
                </a:lnTo>
                <a:lnTo>
                  <a:pt x="105753" y="32198"/>
                </a:lnTo>
                <a:lnTo>
                  <a:pt x="102203" y="26711"/>
                </a:lnTo>
                <a:close/>
              </a:path>
              <a:path w="992504" h="163829">
                <a:moveTo>
                  <a:pt x="178800" y="49066"/>
                </a:moveTo>
                <a:lnTo>
                  <a:pt x="156574" y="53341"/>
                </a:lnTo>
                <a:lnTo>
                  <a:pt x="138935" y="65216"/>
                </a:lnTo>
                <a:lnTo>
                  <a:pt x="127308" y="83270"/>
                </a:lnTo>
                <a:lnTo>
                  <a:pt x="123116" y="106080"/>
                </a:lnTo>
                <a:lnTo>
                  <a:pt x="127308" y="129013"/>
                </a:lnTo>
                <a:lnTo>
                  <a:pt x="138935" y="147132"/>
                </a:lnTo>
                <a:lnTo>
                  <a:pt x="156574" y="159034"/>
                </a:lnTo>
                <a:lnTo>
                  <a:pt x="178800" y="163314"/>
                </a:lnTo>
                <a:lnTo>
                  <a:pt x="201154" y="159034"/>
                </a:lnTo>
                <a:lnTo>
                  <a:pt x="218858" y="147132"/>
                </a:lnTo>
                <a:lnTo>
                  <a:pt x="223218" y="140351"/>
                </a:lnTo>
                <a:lnTo>
                  <a:pt x="178800" y="140351"/>
                </a:lnTo>
                <a:lnTo>
                  <a:pt x="167475" y="138137"/>
                </a:lnTo>
                <a:lnTo>
                  <a:pt x="157874" y="131591"/>
                </a:lnTo>
                <a:lnTo>
                  <a:pt x="151218" y="120857"/>
                </a:lnTo>
                <a:lnTo>
                  <a:pt x="148728" y="106080"/>
                </a:lnTo>
                <a:lnTo>
                  <a:pt x="151218" y="91372"/>
                </a:lnTo>
                <a:lnTo>
                  <a:pt x="157874" y="80789"/>
                </a:lnTo>
                <a:lnTo>
                  <a:pt x="167475" y="74394"/>
                </a:lnTo>
                <a:lnTo>
                  <a:pt x="178800" y="72249"/>
                </a:lnTo>
                <a:lnTo>
                  <a:pt x="223396" y="72249"/>
                </a:lnTo>
                <a:lnTo>
                  <a:pt x="218858" y="65216"/>
                </a:lnTo>
                <a:lnTo>
                  <a:pt x="201154" y="53341"/>
                </a:lnTo>
                <a:lnTo>
                  <a:pt x="178800" y="49066"/>
                </a:lnTo>
                <a:close/>
              </a:path>
              <a:path w="992504" h="163829">
                <a:moveTo>
                  <a:pt x="223396" y="72249"/>
                </a:moveTo>
                <a:lnTo>
                  <a:pt x="178800" y="72249"/>
                </a:lnTo>
                <a:lnTo>
                  <a:pt x="190214" y="74394"/>
                </a:lnTo>
                <a:lnTo>
                  <a:pt x="199805" y="80789"/>
                </a:lnTo>
                <a:lnTo>
                  <a:pt x="206412" y="91372"/>
                </a:lnTo>
                <a:lnTo>
                  <a:pt x="208873" y="106080"/>
                </a:lnTo>
                <a:lnTo>
                  <a:pt x="206412" y="120950"/>
                </a:lnTo>
                <a:lnTo>
                  <a:pt x="199805" y="131674"/>
                </a:lnTo>
                <a:lnTo>
                  <a:pt x="190214" y="138168"/>
                </a:lnTo>
                <a:lnTo>
                  <a:pt x="178800" y="140351"/>
                </a:lnTo>
                <a:lnTo>
                  <a:pt x="223218" y="140351"/>
                </a:lnTo>
                <a:lnTo>
                  <a:pt x="230509" y="129013"/>
                </a:lnTo>
                <a:lnTo>
                  <a:pt x="234704" y="106080"/>
                </a:lnTo>
                <a:lnTo>
                  <a:pt x="230509" y="83270"/>
                </a:lnTo>
                <a:lnTo>
                  <a:pt x="223396" y="72249"/>
                </a:lnTo>
                <a:close/>
              </a:path>
              <a:path w="992504" h="163829">
                <a:moveTo>
                  <a:pt x="306095" y="49066"/>
                </a:moveTo>
                <a:lnTo>
                  <a:pt x="284447" y="53310"/>
                </a:lnTo>
                <a:lnTo>
                  <a:pt x="266990" y="65134"/>
                </a:lnTo>
                <a:lnTo>
                  <a:pt x="255334" y="83177"/>
                </a:lnTo>
                <a:lnTo>
                  <a:pt x="251091" y="106080"/>
                </a:lnTo>
                <a:lnTo>
                  <a:pt x="255345" y="128827"/>
                </a:lnTo>
                <a:lnTo>
                  <a:pt x="267074" y="146968"/>
                </a:lnTo>
                <a:lnTo>
                  <a:pt x="284730" y="158973"/>
                </a:lnTo>
                <a:lnTo>
                  <a:pt x="306765" y="163314"/>
                </a:lnTo>
                <a:lnTo>
                  <a:pt x="325721" y="160188"/>
                </a:lnTo>
                <a:lnTo>
                  <a:pt x="340220" y="152051"/>
                </a:lnTo>
                <a:lnTo>
                  <a:pt x="350368" y="140763"/>
                </a:lnTo>
                <a:lnTo>
                  <a:pt x="350767" y="139911"/>
                </a:lnTo>
                <a:lnTo>
                  <a:pt x="306765" y="139911"/>
                </a:lnTo>
                <a:lnTo>
                  <a:pt x="295261" y="137672"/>
                </a:lnTo>
                <a:lnTo>
                  <a:pt x="285683" y="131120"/>
                </a:lnTo>
                <a:lnTo>
                  <a:pt x="279131" y="120506"/>
                </a:lnTo>
                <a:lnTo>
                  <a:pt x="276703" y="106080"/>
                </a:lnTo>
                <a:lnTo>
                  <a:pt x="279124" y="91719"/>
                </a:lnTo>
                <a:lnTo>
                  <a:pt x="285627" y="81256"/>
                </a:lnTo>
                <a:lnTo>
                  <a:pt x="295071" y="74858"/>
                </a:lnTo>
                <a:lnTo>
                  <a:pt x="306315" y="72688"/>
                </a:lnTo>
                <a:lnTo>
                  <a:pt x="350356" y="72688"/>
                </a:lnTo>
                <a:lnTo>
                  <a:pt x="349893" y="71613"/>
                </a:lnTo>
                <a:lnTo>
                  <a:pt x="339943" y="60273"/>
                </a:lnTo>
                <a:lnTo>
                  <a:pt x="325393" y="52164"/>
                </a:lnTo>
                <a:lnTo>
                  <a:pt x="306095" y="49066"/>
                </a:lnTo>
                <a:close/>
              </a:path>
              <a:path w="992504" h="163829">
                <a:moveTo>
                  <a:pt x="333728" y="120006"/>
                </a:moveTo>
                <a:lnTo>
                  <a:pt x="330852" y="126566"/>
                </a:lnTo>
                <a:lnTo>
                  <a:pt x="325634" y="133026"/>
                </a:lnTo>
                <a:lnTo>
                  <a:pt x="317722" y="137951"/>
                </a:lnTo>
                <a:lnTo>
                  <a:pt x="306765" y="139911"/>
                </a:lnTo>
                <a:lnTo>
                  <a:pt x="350767" y="139911"/>
                </a:lnTo>
                <a:lnTo>
                  <a:pt x="356271" y="128184"/>
                </a:lnTo>
                <a:lnTo>
                  <a:pt x="333728" y="120006"/>
                </a:lnTo>
                <a:close/>
              </a:path>
              <a:path w="992504" h="163829">
                <a:moveTo>
                  <a:pt x="350356" y="72688"/>
                </a:moveTo>
                <a:lnTo>
                  <a:pt x="306315" y="72688"/>
                </a:lnTo>
                <a:lnTo>
                  <a:pt x="316949" y="74496"/>
                </a:lnTo>
                <a:lnTo>
                  <a:pt x="324579" y="79186"/>
                </a:lnTo>
                <a:lnTo>
                  <a:pt x="329597" y="85658"/>
                </a:lnTo>
                <a:lnTo>
                  <a:pt x="332398" y="92813"/>
                </a:lnTo>
                <a:lnTo>
                  <a:pt x="355392" y="84405"/>
                </a:lnTo>
                <a:lnTo>
                  <a:pt x="350356" y="72688"/>
                </a:lnTo>
                <a:close/>
              </a:path>
              <a:path w="992504" h="163829">
                <a:moveTo>
                  <a:pt x="404678" y="0"/>
                </a:moveTo>
                <a:lnTo>
                  <a:pt x="379066" y="0"/>
                </a:lnTo>
                <a:lnTo>
                  <a:pt x="379066" y="159995"/>
                </a:lnTo>
                <a:lnTo>
                  <a:pt x="404678" y="159995"/>
                </a:lnTo>
                <a:lnTo>
                  <a:pt x="404756" y="96342"/>
                </a:lnTo>
                <a:lnTo>
                  <a:pt x="406363" y="87201"/>
                </a:lnTo>
                <a:lnTo>
                  <a:pt x="410702" y="79485"/>
                </a:lnTo>
                <a:lnTo>
                  <a:pt x="417612" y="74340"/>
                </a:lnTo>
                <a:lnTo>
                  <a:pt x="427013" y="72468"/>
                </a:lnTo>
                <a:lnTo>
                  <a:pt x="470809" y="72468"/>
                </a:lnTo>
                <a:lnTo>
                  <a:pt x="465571" y="62752"/>
                </a:lnTo>
                <a:lnTo>
                  <a:pt x="404678" y="62752"/>
                </a:lnTo>
                <a:lnTo>
                  <a:pt x="404678" y="0"/>
                </a:lnTo>
                <a:close/>
              </a:path>
              <a:path w="992504" h="163829">
                <a:moveTo>
                  <a:pt x="470809" y="72468"/>
                </a:moveTo>
                <a:lnTo>
                  <a:pt x="427013" y="72468"/>
                </a:lnTo>
                <a:lnTo>
                  <a:pt x="437289" y="74340"/>
                </a:lnTo>
                <a:lnTo>
                  <a:pt x="444125" y="79430"/>
                </a:lnTo>
                <a:lnTo>
                  <a:pt x="447942" y="87015"/>
                </a:lnTo>
                <a:lnTo>
                  <a:pt x="449127" y="96342"/>
                </a:lnTo>
                <a:lnTo>
                  <a:pt x="449127" y="159995"/>
                </a:lnTo>
                <a:lnTo>
                  <a:pt x="474739" y="159995"/>
                </a:lnTo>
                <a:lnTo>
                  <a:pt x="474739" y="91913"/>
                </a:lnTo>
                <a:lnTo>
                  <a:pt x="472324" y="75278"/>
                </a:lnTo>
                <a:lnTo>
                  <a:pt x="470809" y="72468"/>
                </a:lnTo>
                <a:close/>
              </a:path>
              <a:path w="992504" h="163829">
                <a:moveTo>
                  <a:pt x="435421" y="49286"/>
                </a:moveTo>
                <a:lnTo>
                  <a:pt x="426882" y="50056"/>
                </a:lnTo>
                <a:lnTo>
                  <a:pt x="418554" y="52461"/>
                </a:lnTo>
                <a:lnTo>
                  <a:pt x="410973" y="56645"/>
                </a:lnTo>
                <a:lnTo>
                  <a:pt x="404678" y="62752"/>
                </a:lnTo>
                <a:lnTo>
                  <a:pt x="465571" y="62752"/>
                </a:lnTo>
                <a:lnTo>
                  <a:pt x="465022" y="61733"/>
                </a:lnTo>
                <a:lnTo>
                  <a:pt x="452749" y="52622"/>
                </a:lnTo>
                <a:lnTo>
                  <a:pt x="435421" y="49286"/>
                </a:lnTo>
                <a:close/>
              </a:path>
              <a:path w="992504" h="163829">
                <a:moveTo>
                  <a:pt x="549899" y="49066"/>
                </a:moveTo>
                <a:lnTo>
                  <a:pt x="530245" y="53117"/>
                </a:lnTo>
                <a:lnTo>
                  <a:pt x="513519" y="64583"/>
                </a:lnTo>
                <a:lnTo>
                  <a:pt x="501892" y="82431"/>
                </a:lnTo>
                <a:lnTo>
                  <a:pt x="497534" y="105630"/>
                </a:lnTo>
                <a:lnTo>
                  <a:pt x="502026" y="130038"/>
                </a:lnTo>
                <a:lnTo>
                  <a:pt x="514099" y="148156"/>
                </a:lnTo>
                <a:lnTo>
                  <a:pt x="531645" y="159432"/>
                </a:lnTo>
                <a:lnTo>
                  <a:pt x="552559" y="163314"/>
                </a:lnTo>
                <a:lnTo>
                  <a:pt x="570257" y="160640"/>
                </a:lnTo>
                <a:lnTo>
                  <a:pt x="584408" y="153347"/>
                </a:lnTo>
                <a:lnTo>
                  <a:pt x="594786" y="142530"/>
                </a:lnTo>
                <a:lnTo>
                  <a:pt x="595412" y="141231"/>
                </a:lnTo>
                <a:lnTo>
                  <a:pt x="552559" y="141231"/>
                </a:lnTo>
                <a:lnTo>
                  <a:pt x="541337" y="139143"/>
                </a:lnTo>
                <a:lnTo>
                  <a:pt x="532127" y="133321"/>
                </a:lnTo>
                <a:lnTo>
                  <a:pt x="525780" y="124431"/>
                </a:lnTo>
                <a:lnTo>
                  <a:pt x="523146" y="113137"/>
                </a:lnTo>
                <a:lnTo>
                  <a:pt x="601835" y="113137"/>
                </a:lnTo>
                <a:lnTo>
                  <a:pt x="602054" y="112698"/>
                </a:lnTo>
                <a:lnTo>
                  <a:pt x="602494" y="109158"/>
                </a:lnTo>
                <a:lnTo>
                  <a:pt x="602494" y="104970"/>
                </a:lnTo>
                <a:lnTo>
                  <a:pt x="600864" y="94374"/>
                </a:lnTo>
                <a:lnTo>
                  <a:pt x="523806" y="94374"/>
                </a:lnTo>
                <a:lnTo>
                  <a:pt x="526023" y="85785"/>
                </a:lnTo>
                <a:lnTo>
                  <a:pt x="531245" y="78111"/>
                </a:lnTo>
                <a:lnTo>
                  <a:pt x="539325" y="72594"/>
                </a:lnTo>
                <a:lnTo>
                  <a:pt x="550119" y="70479"/>
                </a:lnTo>
                <a:lnTo>
                  <a:pt x="592276" y="70479"/>
                </a:lnTo>
                <a:lnTo>
                  <a:pt x="588632" y="64249"/>
                </a:lnTo>
                <a:lnTo>
                  <a:pt x="572107" y="53013"/>
                </a:lnTo>
                <a:lnTo>
                  <a:pt x="549899" y="49066"/>
                </a:lnTo>
                <a:close/>
              </a:path>
              <a:path w="992504" h="163829">
                <a:moveTo>
                  <a:pt x="579532" y="122425"/>
                </a:moveTo>
                <a:lnTo>
                  <a:pt x="576000" y="129847"/>
                </a:lnTo>
                <a:lnTo>
                  <a:pt x="570521" y="135813"/>
                </a:lnTo>
                <a:lnTo>
                  <a:pt x="562804" y="139787"/>
                </a:lnTo>
                <a:lnTo>
                  <a:pt x="552559" y="141231"/>
                </a:lnTo>
                <a:lnTo>
                  <a:pt x="595412" y="141231"/>
                </a:lnTo>
                <a:lnTo>
                  <a:pt x="601164" y="129284"/>
                </a:lnTo>
                <a:lnTo>
                  <a:pt x="579532" y="122425"/>
                </a:lnTo>
                <a:close/>
              </a:path>
              <a:path w="992504" h="163829">
                <a:moveTo>
                  <a:pt x="592276" y="70479"/>
                </a:moveTo>
                <a:lnTo>
                  <a:pt x="550119" y="70479"/>
                </a:lnTo>
                <a:lnTo>
                  <a:pt x="561670" y="72440"/>
                </a:lnTo>
                <a:lnTo>
                  <a:pt x="569862" y="77699"/>
                </a:lnTo>
                <a:lnTo>
                  <a:pt x="574818" y="85322"/>
                </a:lnTo>
                <a:lnTo>
                  <a:pt x="576663" y="94374"/>
                </a:lnTo>
                <a:lnTo>
                  <a:pt x="600864" y="94374"/>
                </a:lnTo>
                <a:lnTo>
                  <a:pt x="598940" y="81870"/>
                </a:lnTo>
                <a:lnTo>
                  <a:pt x="592276" y="70479"/>
                </a:lnTo>
                <a:close/>
              </a:path>
              <a:path w="992504" h="163829">
                <a:moveTo>
                  <a:pt x="639854" y="124655"/>
                </a:moveTo>
                <a:lnTo>
                  <a:pt x="617551" y="130844"/>
                </a:lnTo>
                <a:lnTo>
                  <a:pt x="620665" y="141046"/>
                </a:lnTo>
                <a:lnTo>
                  <a:pt x="628564" y="151638"/>
                </a:lnTo>
                <a:lnTo>
                  <a:pt x="642059" y="159950"/>
                </a:lnTo>
                <a:lnTo>
                  <a:pt x="661958" y="163314"/>
                </a:lnTo>
                <a:lnTo>
                  <a:pt x="679876" y="160230"/>
                </a:lnTo>
                <a:lnTo>
                  <a:pt x="692567" y="152217"/>
                </a:lnTo>
                <a:lnTo>
                  <a:pt x="698850" y="143000"/>
                </a:lnTo>
                <a:lnTo>
                  <a:pt x="661739" y="143000"/>
                </a:lnTo>
                <a:lnTo>
                  <a:pt x="652656" y="141502"/>
                </a:lnTo>
                <a:lnTo>
                  <a:pt x="645982" y="137476"/>
                </a:lnTo>
                <a:lnTo>
                  <a:pt x="641716" y="131626"/>
                </a:lnTo>
                <a:lnTo>
                  <a:pt x="639854" y="124655"/>
                </a:lnTo>
                <a:close/>
              </a:path>
              <a:path w="992504" h="163829">
                <a:moveTo>
                  <a:pt x="659969" y="49066"/>
                </a:moveTo>
                <a:lnTo>
                  <a:pt x="644372" y="51843"/>
                </a:lnTo>
                <a:lnTo>
                  <a:pt x="631823" y="59362"/>
                </a:lnTo>
                <a:lnTo>
                  <a:pt x="623461" y="70402"/>
                </a:lnTo>
                <a:lnTo>
                  <a:pt x="620420" y="83746"/>
                </a:lnTo>
                <a:lnTo>
                  <a:pt x="622270" y="94311"/>
                </a:lnTo>
                <a:lnTo>
                  <a:pt x="665278" y="118677"/>
                </a:lnTo>
                <a:lnTo>
                  <a:pt x="673906" y="120446"/>
                </a:lnTo>
                <a:lnTo>
                  <a:pt x="677895" y="124875"/>
                </a:lnTo>
                <a:lnTo>
                  <a:pt x="677895" y="137252"/>
                </a:lnTo>
                <a:lnTo>
                  <a:pt x="672356" y="143000"/>
                </a:lnTo>
                <a:lnTo>
                  <a:pt x="698850" y="143000"/>
                </a:lnTo>
                <a:lnTo>
                  <a:pt x="700119" y="141139"/>
                </a:lnTo>
                <a:lnTo>
                  <a:pt x="702617" y="128854"/>
                </a:lnTo>
                <a:lnTo>
                  <a:pt x="700644" y="117644"/>
                </a:lnTo>
                <a:lnTo>
                  <a:pt x="694778" y="108177"/>
                </a:lnTo>
                <a:lnTo>
                  <a:pt x="685102" y="100866"/>
                </a:lnTo>
                <a:lnTo>
                  <a:pt x="671696" y="96122"/>
                </a:lnTo>
                <a:lnTo>
                  <a:pt x="648692" y="91484"/>
                </a:lnTo>
                <a:lnTo>
                  <a:pt x="644482" y="87285"/>
                </a:lnTo>
                <a:lnTo>
                  <a:pt x="644482" y="74898"/>
                </a:lnTo>
                <a:lnTo>
                  <a:pt x="650901" y="69149"/>
                </a:lnTo>
                <a:lnTo>
                  <a:pt x="697938" y="69149"/>
                </a:lnTo>
                <a:lnTo>
                  <a:pt x="691353" y="60104"/>
                </a:lnTo>
                <a:lnTo>
                  <a:pt x="678894" y="52267"/>
                </a:lnTo>
                <a:lnTo>
                  <a:pt x="659969" y="49066"/>
                </a:lnTo>
                <a:close/>
              </a:path>
              <a:path w="992504" h="163829">
                <a:moveTo>
                  <a:pt x="697938" y="69149"/>
                </a:moveTo>
                <a:lnTo>
                  <a:pt x="659969" y="69149"/>
                </a:lnTo>
                <a:lnTo>
                  <a:pt x="669021" y="70800"/>
                </a:lnTo>
                <a:lnTo>
                  <a:pt x="674983" y="74898"/>
                </a:lnTo>
                <a:lnTo>
                  <a:pt x="678415" y="80157"/>
                </a:lnTo>
                <a:lnTo>
                  <a:pt x="679874" y="85295"/>
                </a:lnTo>
                <a:lnTo>
                  <a:pt x="701517" y="79097"/>
                </a:lnTo>
                <a:lnTo>
                  <a:pt x="698506" y="69929"/>
                </a:lnTo>
                <a:lnTo>
                  <a:pt x="697938" y="69149"/>
                </a:lnTo>
                <a:close/>
              </a:path>
              <a:path w="992504" h="163829">
                <a:moveTo>
                  <a:pt x="760521" y="75118"/>
                </a:moveTo>
                <a:lnTo>
                  <a:pt x="735129" y="75118"/>
                </a:lnTo>
                <a:lnTo>
                  <a:pt x="735129" y="129294"/>
                </a:lnTo>
                <a:lnTo>
                  <a:pt x="737372" y="142780"/>
                </a:lnTo>
                <a:lnTo>
                  <a:pt x="743798" y="152848"/>
                </a:lnTo>
                <a:lnTo>
                  <a:pt x="753952" y="159147"/>
                </a:lnTo>
                <a:lnTo>
                  <a:pt x="767379" y="161324"/>
                </a:lnTo>
                <a:lnTo>
                  <a:pt x="776656" y="161324"/>
                </a:lnTo>
                <a:lnTo>
                  <a:pt x="781525" y="159555"/>
                </a:lnTo>
                <a:lnTo>
                  <a:pt x="783065" y="158895"/>
                </a:lnTo>
                <a:lnTo>
                  <a:pt x="783065" y="138582"/>
                </a:lnTo>
                <a:lnTo>
                  <a:pt x="764720" y="138582"/>
                </a:lnTo>
                <a:lnTo>
                  <a:pt x="760521" y="134603"/>
                </a:lnTo>
                <a:lnTo>
                  <a:pt x="760521" y="75118"/>
                </a:lnTo>
                <a:close/>
              </a:path>
              <a:path w="992504" h="163829">
                <a:moveTo>
                  <a:pt x="783065" y="137702"/>
                </a:moveTo>
                <a:lnTo>
                  <a:pt x="781965" y="137922"/>
                </a:lnTo>
                <a:lnTo>
                  <a:pt x="777766" y="138582"/>
                </a:lnTo>
                <a:lnTo>
                  <a:pt x="783065" y="138582"/>
                </a:lnTo>
                <a:lnTo>
                  <a:pt x="783065" y="137702"/>
                </a:lnTo>
                <a:close/>
              </a:path>
              <a:path w="992504" h="163829">
                <a:moveTo>
                  <a:pt x="782845" y="52385"/>
                </a:moveTo>
                <a:lnTo>
                  <a:pt x="715245" y="52385"/>
                </a:lnTo>
                <a:lnTo>
                  <a:pt x="715245" y="75118"/>
                </a:lnTo>
                <a:lnTo>
                  <a:pt x="782845" y="75118"/>
                </a:lnTo>
                <a:lnTo>
                  <a:pt x="782845" y="52385"/>
                </a:lnTo>
                <a:close/>
              </a:path>
              <a:path w="992504" h="163829">
                <a:moveTo>
                  <a:pt x="760521" y="19444"/>
                </a:moveTo>
                <a:lnTo>
                  <a:pt x="737338" y="19444"/>
                </a:lnTo>
                <a:lnTo>
                  <a:pt x="737338" y="45087"/>
                </a:lnTo>
                <a:lnTo>
                  <a:pt x="732260" y="52385"/>
                </a:lnTo>
                <a:lnTo>
                  <a:pt x="760521" y="52385"/>
                </a:lnTo>
                <a:lnTo>
                  <a:pt x="760521" y="19444"/>
                </a:lnTo>
                <a:close/>
              </a:path>
              <a:path w="992504" h="163829">
                <a:moveTo>
                  <a:pt x="852047" y="49066"/>
                </a:moveTo>
                <a:lnTo>
                  <a:pt x="832387" y="53117"/>
                </a:lnTo>
                <a:lnTo>
                  <a:pt x="815658" y="64583"/>
                </a:lnTo>
                <a:lnTo>
                  <a:pt x="804030" y="82431"/>
                </a:lnTo>
                <a:lnTo>
                  <a:pt x="799671" y="105630"/>
                </a:lnTo>
                <a:lnTo>
                  <a:pt x="804164" y="130038"/>
                </a:lnTo>
                <a:lnTo>
                  <a:pt x="816236" y="148156"/>
                </a:lnTo>
                <a:lnTo>
                  <a:pt x="833783" y="159432"/>
                </a:lnTo>
                <a:lnTo>
                  <a:pt x="854696" y="163314"/>
                </a:lnTo>
                <a:lnTo>
                  <a:pt x="872401" y="160640"/>
                </a:lnTo>
                <a:lnTo>
                  <a:pt x="886555" y="153347"/>
                </a:lnTo>
                <a:lnTo>
                  <a:pt x="896934" y="142530"/>
                </a:lnTo>
                <a:lnTo>
                  <a:pt x="897559" y="141231"/>
                </a:lnTo>
                <a:lnTo>
                  <a:pt x="854696" y="141231"/>
                </a:lnTo>
                <a:lnTo>
                  <a:pt x="843480" y="139143"/>
                </a:lnTo>
                <a:lnTo>
                  <a:pt x="834273" y="133321"/>
                </a:lnTo>
                <a:lnTo>
                  <a:pt x="827924" y="124431"/>
                </a:lnTo>
                <a:lnTo>
                  <a:pt x="825283" y="113137"/>
                </a:lnTo>
                <a:lnTo>
                  <a:pt x="903972" y="113137"/>
                </a:lnTo>
                <a:lnTo>
                  <a:pt x="904192" y="112698"/>
                </a:lnTo>
                <a:lnTo>
                  <a:pt x="904632" y="109158"/>
                </a:lnTo>
                <a:lnTo>
                  <a:pt x="904632" y="104970"/>
                </a:lnTo>
                <a:lnTo>
                  <a:pt x="903002" y="94374"/>
                </a:lnTo>
                <a:lnTo>
                  <a:pt x="825953" y="94374"/>
                </a:lnTo>
                <a:lnTo>
                  <a:pt x="828165" y="85785"/>
                </a:lnTo>
                <a:lnTo>
                  <a:pt x="833385" y="78111"/>
                </a:lnTo>
                <a:lnTo>
                  <a:pt x="841467" y="72594"/>
                </a:lnTo>
                <a:lnTo>
                  <a:pt x="852267" y="70479"/>
                </a:lnTo>
                <a:lnTo>
                  <a:pt x="894418" y="70479"/>
                </a:lnTo>
                <a:lnTo>
                  <a:pt x="890775" y="64249"/>
                </a:lnTo>
                <a:lnTo>
                  <a:pt x="874253" y="53013"/>
                </a:lnTo>
                <a:lnTo>
                  <a:pt x="852047" y="49066"/>
                </a:lnTo>
                <a:close/>
              </a:path>
              <a:path w="992504" h="163829">
                <a:moveTo>
                  <a:pt x="881669" y="122425"/>
                </a:moveTo>
                <a:lnTo>
                  <a:pt x="878144" y="129847"/>
                </a:lnTo>
                <a:lnTo>
                  <a:pt x="872667" y="135813"/>
                </a:lnTo>
                <a:lnTo>
                  <a:pt x="864948" y="139787"/>
                </a:lnTo>
                <a:lnTo>
                  <a:pt x="854696" y="141231"/>
                </a:lnTo>
                <a:lnTo>
                  <a:pt x="897559" y="141231"/>
                </a:lnTo>
                <a:lnTo>
                  <a:pt x="903312" y="129284"/>
                </a:lnTo>
                <a:lnTo>
                  <a:pt x="881669" y="122425"/>
                </a:lnTo>
                <a:close/>
              </a:path>
              <a:path w="992504" h="163829">
                <a:moveTo>
                  <a:pt x="894418" y="70479"/>
                </a:moveTo>
                <a:lnTo>
                  <a:pt x="852267" y="70479"/>
                </a:lnTo>
                <a:lnTo>
                  <a:pt x="863812" y="72440"/>
                </a:lnTo>
                <a:lnTo>
                  <a:pt x="872000" y="77699"/>
                </a:lnTo>
                <a:lnTo>
                  <a:pt x="876956" y="85322"/>
                </a:lnTo>
                <a:lnTo>
                  <a:pt x="878800" y="94374"/>
                </a:lnTo>
                <a:lnTo>
                  <a:pt x="903002" y="94374"/>
                </a:lnTo>
                <a:lnTo>
                  <a:pt x="901079" y="81870"/>
                </a:lnTo>
                <a:lnTo>
                  <a:pt x="894418" y="70479"/>
                </a:lnTo>
                <a:close/>
              </a:path>
              <a:path w="992504" h="163829">
                <a:moveTo>
                  <a:pt x="954148" y="52385"/>
                </a:moveTo>
                <a:lnTo>
                  <a:pt x="929196" y="52385"/>
                </a:lnTo>
                <a:lnTo>
                  <a:pt x="929196" y="159995"/>
                </a:lnTo>
                <a:lnTo>
                  <a:pt x="954808" y="159995"/>
                </a:lnTo>
                <a:lnTo>
                  <a:pt x="954808" y="108729"/>
                </a:lnTo>
                <a:lnTo>
                  <a:pt x="956534" y="95298"/>
                </a:lnTo>
                <a:lnTo>
                  <a:pt x="961824" y="85371"/>
                </a:lnTo>
                <a:lnTo>
                  <a:pt x="970843" y="79218"/>
                </a:lnTo>
                <a:lnTo>
                  <a:pt x="983760" y="77107"/>
                </a:lnTo>
                <a:lnTo>
                  <a:pt x="992158" y="77107"/>
                </a:lnTo>
                <a:lnTo>
                  <a:pt x="992158" y="69599"/>
                </a:lnTo>
                <a:lnTo>
                  <a:pt x="954148" y="69599"/>
                </a:lnTo>
                <a:lnTo>
                  <a:pt x="954148" y="52385"/>
                </a:lnTo>
                <a:close/>
              </a:path>
              <a:path w="992504" h="163829">
                <a:moveTo>
                  <a:pt x="992158" y="77107"/>
                </a:moveTo>
                <a:lnTo>
                  <a:pt x="986409" y="77107"/>
                </a:lnTo>
                <a:lnTo>
                  <a:pt x="989289" y="77327"/>
                </a:lnTo>
                <a:lnTo>
                  <a:pt x="992158" y="77767"/>
                </a:lnTo>
                <a:lnTo>
                  <a:pt x="992158" y="77107"/>
                </a:lnTo>
                <a:close/>
              </a:path>
              <a:path w="992504" h="163829">
                <a:moveTo>
                  <a:pt x="988399" y="51056"/>
                </a:moveTo>
                <a:lnTo>
                  <a:pt x="985310" y="51056"/>
                </a:lnTo>
                <a:lnTo>
                  <a:pt x="975187" y="52308"/>
                </a:lnTo>
                <a:lnTo>
                  <a:pt x="966329" y="55942"/>
                </a:lnTo>
                <a:lnTo>
                  <a:pt x="959171" y="61768"/>
                </a:lnTo>
                <a:lnTo>
                  <a:pt x="954148" y="69599"/>
                </a:lnTo>
                <a:lnTo>
                  <a:pt x="992158" y="69599"/>
                </a:lnTo>
                <a:lnTo>
                  <a:pt x="992158" y="51715"/>
                </a:lnTo>
                <a:lnTo>
                  <a:pt x="991058" y="51495"/>
                </a:lnTo>
                <a:lnTo>
                  <a:pt x="988399" y="51056"/>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pic>
        <p:nvPicPr>
          <p:cNvPr id="7" name="object 7"/>
          <p:cNvPicPr/>
          <p:nvPr/>
        </p:nvPicPr>
        <p:blipFill>
          <a:blip r:embed="rId2" cstate="print"/>
          <a:stretch>
            <a:fillRect/>
          </a:stretch>
        </p:blipFill>
        <p:spPr>
          <a:xfrm>
            <a:off x="1888949" y="5937705"/>
            <a:ext cx="698025" cy="367102"/>
          </a:xfrm>
          <a:prstGeom prst="rect">
            <a:avLst/>
          </a:prstGeom>
        </p:spPr>
      </p:pic>
      <p:sp>
        <p:nvSpPr>
          <p:cNvPr id="8" name="object 8"/>
          <p:cNvSpPr/>
          <p:nvPr/>
        </p:nvSpPr>
        <p:spPr>
          <a:xfrm>
            <a:off x="1890487" y="5796699"/>
            <a:ext cx="1355042" cy="61610"/>
          </a:xfrm>
          <a:custGeom>
            <a:avLst/>
            <a:gdLst/>
            <a:ahLst/>
            <a:cxnLst/>
            <a:rect l="l" t="t" r="r" b="b"/>
            <a:pathLst>
              <a:path w="2234565" h="101600">
                <a:moveTo>
                  <a:pt x="2234570" y="0"/>
                </a:moveTo>
                <a:lnTo>
                  <a:pt x="0" y="0"/>
                </a:lnTo>
                <a:lnTo>
                  <a:pt x="0" y="101504"/>
                </a:lnTo>
                <a:lnTo>
                  <a:pt x="2234570" y="101504"/>
                </a:lnTo>
                <a:lnTo>
                  <a:pt x="2234570" y="0"/>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9" name="object 9"/>
          <p:cNvSpPr/>
          <p:nvPr/>
        </p:nvSpPr>
        <p:spPr>
          <a:xfrm>
            <a:off x="3367818" y="5796699"/>
            <a:ext cx="8411350" cy="61610"/>
          </a:xfrm>
          <a:custGeom>
            <a:avLst/>
            <a:gdLst/>
            <a:ahLst/>
            <a:cxnLst/>
            <a:rect l="l" t="t" r="r" b="b"/>
            <a:pathLst>
              <a:path w="13870940" h="101600">
                <a:moveTo>
                  <a:pt x="13870415" y="0"/>
                </a:moveTo>
                <a:lnTo>
                  <a:pt x="0" y="0"/>
                </a:lnTo>
                <a:lnTo>
                  <a:pt x="0" y="101504"/>
                </a:lnTo>
                <a:lnTo>
                  <a:pt x="13870415" y="101504"/>
                </a:lnTo>
                <a:lnTo>
                  <a:pt x="13870415" y="0"/>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11" name="object 11"/>
          <p:cNvSpPr txBox="1"/>
          <p:nvPr/>
        </p:nvSpPr>
        <p:spPr>
          <a:xfrm>
            <a:off x="359457" y="289976"/>
            <a:ext cx="11472229" cy="6894195"/>
          </a:xfrm>
          <a:prstGeom prst="rect">
            <a:avLst/>
          </a:prstGeom>
        </p:spPr>
        <p:txBody>
          <a:bodyPr vert="horz" wrap="square" lIns="0" tIns="0" rIns="0" bIns="0" rtlCol="0">
            <a:spAutoFit/>
          </a:bodyPr>
          <a:lstStyle/>
          <a:p>
            <a:r>
              <a:rPr lang="en-GB" sz="3200" dirty="0">
                <a:solidFill>
                  <a:schemeClr val="bg1"/>
                </a:solidFill>
                <a:effectLst/>
                <a:latin typeface="Circular Pro Book" panose="020B0604020101020102" pitchFamily="34" charset="0"/>
                <a:ea typeface="Times New Roman" panose="02020603050405020304" pitchFamily="18" charset="0"/>
                <a:cs typeface="Circular Pro Book" panose="020B0604020101020102" pitchFamily="34" charset="0"/>
              </a:rPr>
              <a:t>Theoretical Framework</a:t>
            </a:r>
          </a:p>
          <a:p>
            <a:endParaRPr lang="en-GB" sz="3200" dirty="0">
              <a:solidFill>
                <a:schemeClr val="bg1"/>
              </a:solidFill>
              <a:latin typeface="Circular Pro Book" panose="020B0604020101020102" pitchFamily="34" charset="0"/>
              <a:ea typeface="Times New Roman" panose="02020603050405020304" pitchFamily="18" charset="0"/>
              <a:cs typeface="Circular Pro Book" panose="020B0604020101020102" pitchFamily="34" charset="0"/>
            </a:endParaRPr>
          </a:p>
          <a:p>
            <a:r>
              <a:rPr lang="en-GB" sz="2400" dirty="0">
                <a:solidFill>
                  <a:schemeClr val="bg1">
                    <a:lumMod val="95000"/>
                  </a:schemeClr>
                </a:solidFill>
                <a:latin typeface="Circular Pro Book" panose="020B0604020101020102" pitchFamily="34" charset="0"/>
                <a:cs typeface="Circular Pro Book" panose="020B0604020101020102" pitchFamily="34" charset="0"/>
              </a:rPr>
              <a:t>Access:	    Ensure Academic Misconduct Policy is clear and easy to understand</a:t>
            </a:r>
          </a:p>
          <a:p>
            <a:endParaRPr lang="en-GB" sz="2400" dirty="0">
              <a:solidFill>
                <a:schemeClr val="bg1">
                  <a:lumMod val="95000"/>
                </a:schemeClr>
              </a:solidFill>
              <a:latin typeface="Circular Pro Book" panose="020B0604020101020102" pitchFamily="34" charset="0"/>
              <a:cs typeface="Circular Pro Book" panose="020B0604020101020102" pitchFamily="34" charset="0"/>
            </a:endParaRPr>
          </a:p>
          <a:p>
            <a:r>
              <a:rPr lang="en-GB" sz="2400" dirty="0">
                <a:solidFill>
                  <a:schemeClr val="bg1">
                    <a:lumMod val="95000"/>
                  </a:schemeClr>
                </a:solidFill>
                <a:latin typeface="Circular Pro Book" panose="020B0604020101020102" pitchFamily="34" charset="0"/>
                <a:cs typeface="Circular Pro Book" panose="020B0604020101020102" pitchFamily="34" charset="0"/>
              </a:rPr>
              <a:t>Approach: 	    Establish collaborative working group to improve all aspects of 		   	    communicating and implementing Academic Misconduct Policy</a:t>
            </a:r>
          </a:p>
          <a:p>
            <a:endParaRPr lang="en-GB" sz="2400" dirty="0">
              <a:solidFill>
                <a:schemeClr val="bg1">
                  <a:lumMod val="95000"/>
                </a:schemeClr>
              </a:solidFill>
              <a:latin typeface="Circular Pro Book" panose="020B0604020101020102" pitchFamily="34" charset="0"/>
              <a:cs typeface="Circular Pro Book" panose="020B0604020101020102" pitchFamily="34" charset="0"/>
            </a:endParaRPr>
          </a:p>
          <a:p>
            <a:r>
              <a:rPr lang="en-GB" sz="2400" dirty="0">
                <a:solidFill>
                  <a:schemeClr val="bg1">
                    <a:lumMod val="95000"/>
                  </a:schemeClr>
                </a:solidFill>
                <a:latin typeface="Circular Pro Book" panose="020B0604020101020102" pitchFamily="34" charset="0"/>
                <a:cs typeface="Circular Pro Book" panose="020B0604020101020102" pitchFamily="34" charset="0"/>
              </a:rPr>
              <a:t>Responsibility: Define roles of support staff, academic staff and students</a:t>
            </a:r>
          </a:p>
          <a:p>
            <a:endParaRPr lang="en-GB" sz="2400" dirty="0">
              <a:solidFill>
                <a:schemeClr val="bg1">
                  <a:lumMod val="95000"/>
                </a:schemeClr>
              </a:solidFill>
              <a:latin typeface="Circular Pro Book" panose="020B0604020101020102" pitchFamily="34" charset="0"/>
              <a:cs typeface="Circular Pro Book" panose="020B0604020101020102" pitchFamily="34" charset="0"/>
            </a:endParaRPr>
          </a:p>
          <a:p>
            <a:r>
              <a:rPr lang="en-GB" sz="2400" dirty="0">
                <a:solidFill>
                  <a:schemeClr val="bg1">
                    <a:lumMod val="95000"/>
                  </a:schemeClr>
                </a:solidFill>
                <a:latin typeface="Circular Pro Book" panose="020B0604020101020102" pitchFamily="34" charset="0"/>
                <a:cs typeface="Circular Pro Book" panose="020B0604020101020102" pitchFamily="34" charset="0"/>
              </a:rPr>
              <a:t>Detail:               Provide clear, well-structured documentation and information for 		   students and staff</a:t>
            </a:r>
          </a:p>
          <a:p>
            <a:endParaRPr lang="en-GB" sz="2400" dirty="0">
              <a:solidFill>
                <a:schemeClr val="bg1">
                  <a:lumMod val="95000"/>
                </a:schemeClr>
              </a:solidFill>
              <a:latin typeface="Circular Pro Book" panose="020B0604020101020102" pitchFamily="34" charset="0"/>
              <a:cs typeface="Circular Pro Book" panose="020B0604020101020102" pitchFamily="34" charset="0"/>
            </a:endParaRPr>
          </a:p>
          <a:p>
            <a:r>
              <a:rPr lang="en-GB" sz="2400" dirty="0">
                <a:solidFill>
                  <a:schemeClr val="bg1">
                    <a:lumMod val="95000"/>
                  </a:schemeClr>
                </a:solidFill>
                <a:latin typeface="Circular Pro Book" panose="020B0604020101020102" pitchFamily="34" charset="0"/>
                <a:cs typeface="Circular Pro Book" panose="020B0604020101020102" pitchFamily="34" charset="0"/>
              </a:rPr>
              <a:t>Support:           Provide a variety of strategies and tools to engage and inform 			   students</a:t>
            </a:r>
          </a:p>
          <a:p>
            <a:endParaRPr lang="en-GB" sz="2800" dirty="0">
              <a:solidFill>
                <a:schemeClr val="bg1">
                  <a:lumMod val="95000"/>
                </a:schemeClr>
              </a:solidFill>
              <a:latin typeface="Circular Pro Book" panose="020B0604020101020102" pitchFamily="34" charset="0"/>
              <a:cs typeface="Circular Pro Book" panose="020B0604020101020102" pitchFamily="34" charset="0"/>
            </a:endParaRPr>
          </a:p>
          <a:p>
            <a:endParaRPr lang="en-GB" sz="2800" dirty="0">
              <a:solidFill>
                <a:schemeClr val="bg1">
                  <a:lumMod val="95000"/>
                </a:schemeClr>
              </a:solidFill>
              <a:latin typeface="Circular Pro Book" panose="020B0604020101020102" pitchFamily="34" charset="0"/>
              <a:cs typeface="Circular Pro Book" panose="020B0604020101020102" pitchFamily="34" charset="0"/>
            </a:endParaRPr>
          </a:p>
          <a:p>
            <a:endParaRPr lang="en-GB" sz="4000" dirty="0">
              <a:solidFill>
                <a:schemeClr val="bg1"/>
              </a:solidFill>
              <a:effectLst/>
              <a:latin typeface="Circular Pro Book" panose="020B0604020101020102" pitchFamily="34" charset="0"/>
              <a:ea typeface="Times New Roman" panose="02020603050405020304" pitchFamily="18" charset="0"/>
              <a:cs typeface="Circular Pro Book" panose="020B0604020101020102" pitchFamily="34" charset="0"/>
            </a:endParaRPr>
          </a:p>
        </p:txBody>
      </p:sp>
    </p:spTree>
    <p:extLst>
      <p:ext uri="{BB962C8B-B14F-4D97-AF65-F5344CB8AC3E}">
        <p14:creationId xmlns:p14="http://schemas.microsoft.com/office/powerpoint/2010/main" val="1585117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object 2">
            <a:extLst>
              <a:ext uri="{FF2B5EF4-FFF2-40B4-BE49-F238E27FC236}">
                <a16:creationId xmlns:a16="http://schemas.microsoft.com/office/drawing/2014/main" id="{0ED8E5EC-1480-4DC5-9DAC-1EC55F505F1C}"/>
              </a:ext>
            </a:extLst>
          </p:cNvPr>
          <p:cNvSpPr/>
          <p:nvPr/>
        </p:nvSpPr>
        <p:spPr>
          <a:xfrm>
            <a:off x="0" y="385"/>
            <a:ext cx="12191144"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D65553"/>
          </a:solidFill>
        </p:spPr>
        <p:txBody>
          <a:bodyPr wrap="square" lIns="0" tIns="0" rIns="0" bIns="0" rtlCol="0"/>
          <a:lstStyle/>
          <a:p>
            <a:endParaRPr sz="1092"/>
          </a:p>
        </p:txBody>
      </p:sp>
      <p:sp>
        <p:nvSpPr>
          <p:cNvPr id="3" name="object 3"/>
          <p:cNvSpPr/>
          <p:nvPr/>
        </p:nvSpPr>
        <p:spPr>
          <a:xfrm>
            <a:off x="414380" y="5796699"/>
            <a:ext cx="1353117" cy="61610"/>
          </a:xfrm>
          <a:custGeom>
            <a:avLst/>
            <a:gdLst/>
            <a:ahLst/>
            <a:cxnLst/>
            <a:rect l="l" t="t" r="r" b="b"/>
            <a:pathLst>
              <a:path w="2231390" h="101600">
                <a:moveTo>
                  <a:pt x="2231178" y="0"/>
                </a:moveTo>
                <a:lnTo>
                  <a:pt x="0" y="0"/>
                </a:lnTo>
                <a:lnTo>
                  <a:pt x="0" y="101504"/>
                </a:lnTo>
                <a:lnTo>
                  <a:pt x="2231178" y="101504"/>
                </a:lnTo>
                <a:lnTo>
                  <a:pt x="2231178" y="0"/>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4" name="object 4"/>
          <p:cNvSpPr/>
          <p:nvPr/>
        </p:nvSpPr>
        <p:spPr>
          <a:xfrm>
            <a:off x="413148" y="6303438"/>
            <a:ext cx="1119383" cy="141703"/>
          </a:xfrm>
          <a:custGeom>
            <a:avLst/>
            <a:gdLst/>
            <a:ahLst/>
            <a:cxnLst/>
            <a:rect l="l" t="t" r="r" b="b"/>
            <a:pathLst>
              <a:path w="1845945" h="233679">
                <a:moveTo>
                  <a:pt x="111106" y="3120"/>
                </a:moveTo>
                <a:lnTo>
                  <a:pt x="69587" y="11002"/>
                </a:lnTo>
                <a:lnTo>
                  <a:pt x="34078" y="33734"/>
                </a:lnTo>
                <a:lnTo>
                  <a:pt x="9307" y="69946"/>
                </a:lnTo>
                <a:lnTo>
                  <a:pt x="0" y="118268"/>
                </a:lnTo>
                <a:lnTo>
                  <a:pt x="9050" y="166543"/>
                </a:lnTo>
                <a:lnTo>
                  <a:pt x="33419" y="202650"/>
                </a:lnTo>
                <a:lnTo>
                  <a:pt x="68933" y="225278"/>
                </a:lnTo>
                <a:lnTo>
                  <a:pt x="111420" y="233113"/>
                </a:lnTo>
                <a:lnTo>
                  <a:pt x="149395" y="226937"/>
                </a:lnTo>
                <a:lnTo>
                  <a:pt x="178762" y="210549"/>
                </a:lnTo>
                <a:lnTo>
                  <a:pt x="190451" y="197323"/>
                </a:lnTo>
                <a:lnTo>
                  <a:pt x="111420" y="197323"/>
                </a:lnTo>
                <a:lnTo>
                  <a:pt x="84107" y="192236"/>
                </a:lnTo>
                <a:lnTo>
                  <a:pt x="60731" y="177169"/>
                </a:lnTo>
                <a:lnTo>
                  <a:pt x="44414" y="152416"/>
                </a:lnTo>
                <a:lnTo>
                  <a:pt x="38281" y="118268"/>
                </a:lnTo>
                <a:lnTo>
                  <a:pt x="44540" y="83188"/>
                </a:lnTo>
                <a:lnTo>
                  <a:pt x="61041" y="58202"/>
                </a:lnTo>
                <a:lnTo>
                  <a:pt x="84368" y="43252"/>
                </a:lnTo>
                <a:lnTo>
                  <a:pt x="111106" y="38281"/>
                </a:lnTo>
                <a:lnTo>
                  <a:pt x="190492" y="38281"/>
                </a:lnTo>
                <a:lnTo>
                  <a:pt x="178022" y="24436"/>
                </a:lnTo>
                <a:lnTo>
                  <a:pt x="148852" y="8877"/>
                </a:lnTo>
                <a:lnTo>
                  <a:pt x="111106" y="3120"/>
                </a:lnTo>
                <a:close/>
              </a:path>
              <a:path w="1845945" h="233679">
                <a:moveTo>
                  <a:pt x="177094" y="148770"/>
                </a:moveTo>
                <a:lnTo>
                  <a:pt x="168886" y="166861"/>
                </a:lnTo>
                <a:lnTo>
                  <a:pt x="155342" y="182384"/>
                </a:lnTo>
                <a:lnTo>
                  <a:pt x="136255" y="193238"/>
                </a:lnTo>
                <a:lnTo>
                  <a:pt x="111420" y="197323"/>
                </a:lnTo>
                <a:lnTo>
                  <a:pt x="190451" y="197323"/>
                </a:lnTo>
                <a:lnTo>
                  <a:pt x="199434" y="187159"/>
                </a:lnTo>
                <a:lnTo>
                  <a:pt x="211323" y="159974"/>
                </a:lnTo>
                <a:lnTo>
                  <a:pt x="177094" y="148770"/>
                </a:lnTo>
                <a:close/>
              </a:path>
              <a:path w="1845945" h="233679">
                <a:moveTo>
                  <a:pt x="190492" y="38281"/>
                </a:moveTo>
                <a:lnTo>
                  <a:pt x="111106" y="38281"/>
                </a:lnTo>
                <a:lnTo>
                  <a:pt x="135829" y="42055"/>
                </a:lnTo>
                <a:lnTo>
                  <a:pt x="154601" y="52364"/>
                </a:lnTo>
                <a:lnTo>
                  <a:pt x="167653" y="67692"/>
                </a:lnTo>
                <a:lnTo>
                  <a:pt x="175219" y="86520"/>
                </a:lnTo>
                <a:lnTo>
                  <a:pt x="210391" y="74699"/>
                </a:lnTo>
                <a:lnTo>
                  <a:pt x="198554" y="47232"/>
                </a:lnTo>
                <a:lnTo>
                  <a:pt x="190492" y="38281"/>
                </a:lnTo>
                <a:close/>
              </a:path>
              <a:path w="1845945" h="233679">
                <a:moveTo>
                  <a:pt x="276368" y="76877"/>
                </a:moveTo>
                <a:lnTo>
                  <a:pt x="241207" y="76877"/>
                </a:lnTo>
                <a:lnTo>
                  <a:pt x="241207" y="228443"/>
                </a:lnTo>
                <a:lnTo>
                  <a:pt x="277310" y="228443"/>
                </a:lnTo>
                <a:lnTo>
                  <a:pt x="277310" y="156236"/>
                </a:lnTo>
                <a:lnTo>
                  <a:pt x="279741" y="137338"/>
                </a:lnTo>
                <a:lnTo>
                  <a:pt x="287188" y="123367"/>
                </a:lnTo>
                <a:lnTo>
                  <a:pt x="299888" y="114706"/>
                </a:lnTo>
                <a:lnTo>
                  <a:pt x="318074" y="111734"/>
                </a:lnTo>
                <a:lnTo>
                  <a:pt x="329906" y="111734"/>
                </a:lnTo>
                <a:lnTo>
                  <a:pt x="329906" y="101148"/>
                </a:lnTo>
                <a:lnTo>
                  <a:pt x="276368" y="101148"/>
                </a:lnTo>
                <a:lnTo>
                  <a:pt x="276368" y="76877"/>
                </a:lnTo>
                <a:close/>
              </a:path>
              <a:path w="1845945" h="233679">
                <a:moveTo>
                  <a:pt x="329906" y="111734"/>
                </a:moveTo>
                <a:lnTo>
                  <a:pt x="321812" y="111734"/>
                </a:lnTo>
                <a:lnTo>
                  <a:pt x="325853" y="112048"/>
                </a:lnTo>
                <a:lnTo>
                  <a:pt x="329906" y="112666"/>
                </a:lnTo>
                <a:lnTo>
                  <a:pt x="329906" y="111734"/>
                </a:lnTo>
                <a:close/>
              </a:path>
              <a:path w="1845945" h="233679">
                <a:moveTo>
                  <a:pt x="324607" y="75013"/>
                </a:moveTo>
                <a:lnTo>
                  <a:pt x="320252" y="75013"/>
                </a:lnTo>
                <a:lnTo>
                  <a:pt x="306000" y="76777"/>
                </a:lnTo>
                <a:lnTo>
                  <a:pt x="293527" y="81896"/>
                </a:lnTo>
                <a:lnTo>
                  <a:pt x="283446" y="90107"/>
                </a:lnTo>
                <a:lnTo>
                  <a:pt x="276368" y="101148"/>
                </a:lnTo>
                <a:lnTo>
                  <a:pt x="329906" y="101148"/>
                </a:lnTo>
                <a:lnTo>
                  <a:pt x="329906" y="75945"/>
                </a:lnTo>
                <a:lnTo>
                  <a:pt x="328346" y="75631"/>
                </a:lnTo>
                <a:lnTo>
                  <a:pt x="324607" y="75013"/>
                </a:lnTo>
                <a:close/>
              </a:path>
              <a:path w="1845945" h="233679">
                <a:moveTo>
                  <a:pt x="421097" y="72207"/>
                </a:moveTo>
                <a:lnTo>
                  <a:pt x="393420" y="77916"/>
                </a:lnTo>
                <a:lnTo>
                  <a:pt x="369857" y="94071"/>
                </a:lnTo>
                <a:lnTo>
                  <a:pt x="353472" y="119212"/>
                </a:lnTo>
                <a:lnTo>
                  <a:pt x="347329" y="151880"/>
                </a:lnTo>
                <a:lnTo>
                  <a:pt x="353661" y="186240"/>
                </a:lnTo>
                <a:lnTo>
                  <a:pt x="370673" y="211756"/>
                </a:lnTo>
                <a:lnTo>
                  <a:pt x="395386" y="227643"/>
                </a:lnTo>
                <a:lnTo>
                  <a:pt x="424824" y="233113"/>
                </a:lnTo>
                <a:lnTo>
                  <a:pt x="449750" y="229344"/>
                </a:lnTo>
                <a:lnTo>
                  <a:pt x="469684" y="219069"/>
                </a:lnTo>
                <a:lnTo>
                  <a:pt x="484306" y="203834"/>
                </a:lnTo>
                <a:lnTo>
                  <a:pt x="485193" y="201993"/>
                </a:lnTo>
                <a:lnTo>
                  <a:pt x="424824" y="201993"/>
                </a:lnTo>
                <a:lnTo>
                  <a:pt x="409035" y="199055"/>
                </a:lnTo>
                <a:lnTo>
                  <a:pt x="396075" y="190864"/>
                </a:lnTo>
                <a:lnTo>
                  <a:pt x="387142" y="178356"/>
                </a:lnTo>
                <a:lnTo>
                  <a:pt x="383433" y="162466"/>
                </a:lnTo>
                <a:lnTo>
                  <a:pt x="494236" y="162466"/>
                </a:lnTo>
                <a:lnTo>
                  <a:pt x="494539" y="161838"/>
                </a:lnTo>
                <a:lnTo>
                  <a:pt x="495168" y="156864"/>
                </a:lnTo>
                <a:lnTo>
                  <a:pt x="495168" y="150948"/>
                </a:lnTo>
                <a:lnTo>
                  <a:pt x="492866" y="136006"/>
                </a:lnTo>
                <a:lnTo>
                  <a:pt x="384365" y="136006"/>
                </a:lnTo>
                <a:lnTo>
                  <a:pt x="387483" y="123929"/>
                </a:lnTo>
                <a:lnTo>
                  <a:pt x="394833" y="113133"/>
                </a:lnTo>
                <a:lnTo>
                  <a:pt x="406207" y="105371"/>
                </a:lnTo>
                <a:lnTo>
                  <a:pt x="421400" y="102394"/>
                </a:lnTo>
                <a:lnTo>
                  <a:pt x="480779" y="102394"/>
                </a:lnTo>
                <a:lnTo>
                  <a:pt x="475637" y="93605"/>
                </a:lnTo>
                <a:lnTo>
                  <a:pt x="452363" y="77771"/>
                </a:lnTo>
                <a:lnTo>
                  <a:pt x="421097" y="72207"/>
                </a:lnTo>
                <a:close/>
              </a:path>
              <a:path w="1845945" h="233679">
                <a:moveTo>
                  <a:pt x="462802" y="175533"/>
                </a:moveTo>
                <a:lnTo>
                  <a:pt x="457830" y="185971"/>
                </a:lnTo>
                <a:lnTo>
                  <a:pt x="450115" y="194367"/>
                </a:lnTo>
                <a:lnTo>
                  <a:pt x="439250" y="199960"/>
                </a:lnTo>
                <a:lnTo>
                  <a:pt x="424824" y="201993"/>
                </a:lnTo>
                <a:lnTo>
                  <a:pt x="485193" y="201993"/>
                </a:lnTo>
                <a:lnTo>
                  <a:pt x="493293" y="185188"/>
                </a:lnTo>
                <a:lnTo>
                  <a:pt x="462802" y="175533"/>
                </a:lnTo>
                <a:close/>
              </a:path>
              <a:path w="1845945" h="233679">
                <a:moveTo>
                  <a:pt x="480779" y="102394"/>
                </a:moveTo>
                <a:lnTo>
                  <a:pt x="421400" y="102394"/>
                </a:lnTo>
                <a:lnTo>
                  <a:pt x="437654" y="105152"/>
                </a:lnTo>
                <a:lnTo>
                  <a:pt x="449181" y="112548"/>
                </a:lnTo>
                <a:lnTo>
                  <a:pt x="456155" y="123271"/>
                </a:lnTo>
                <a:lnTo>
                  <a:pt x="458750" y="136006"/>
                </a:lnTo>
                <a:lnTo>
                  <a:pt x="492866" y="136006"/>
                </a:lnTo>
                <a:lnTo>
                  <a:pt x="490158" y="118426"/>
                </a:lnTo>
                <a:lnTo>
                  <a:pt x="480779" y="102394"/>
                </a:lnTo>
                <a:close/>
              </a:path>
              <a:path w="1845945" h="233679">
                <a:moveTo>
                  <a:pt x="644800" y="101777"/>
                </a:moveTo>
                <a:lnTo>
                  <a:pt x="587594" y="101777"/>
                </a:lnTo>
                <a:lnTo>
                  <a:pt x="600475" y="103581"/>
                </a:lnTo>
                <a:lnTo>
                  <a:pt x="609385" y="108507"/>
                </a:lnTo>
                <a:lnTo>
                  <a:pt x="614559" y="115824"/>
                </a:lnTo>
                <a:lnTo>
                  <a:pt x="616232" y="124802"/>
                </a:lnTo>
                <a:lnTo>
                  <a:pt x="616232" y="130100"/>
                </a:lnTo>
                <a:lnTo>
                  <a:pt x="613740" y="134456"/>
                </a:lnTo>
                <a:lnTo>
                  <a:pt x="566118" y="141608"/>
                </a:lnTo>
                <a:lnTo>
                  <a:pt x="548073" y="146527"/>
                </a:lnTo>
                <a:lnTo>
                  <a:pt x="533558" y="155734"/>
                </a:lnTo>
                <a:lnTo>
                  <a:pt x="523887" y="169318"/>
                </a:lnTo>
                <a:lnTo>
                  <a:pt x="520371" y="187366"/>
                </a:lnTo>
                <a:lnTo>
                  <a:pt x="523931" y="204621"/>
                </a:lnTo>
                <a:lnTo>
                  <a:pt x="534144" y="219223"/>
                </a:lnTo>
                <a:lnTo>
                  <a:pt x="550308" y="229334"/>
                </a:lnTo>
                <a:lnTo>
                  <a:pt x="571720" y="233113"/>
                </a:lnTo>
                <a:lnTo>
                  <a:pt x="588380" y="230988"/>
                </a:lnTo>
                <a:lnTo>
                  <a:pt x="601599" y="225448"/>
                </a:lnTo>
                <a:lnTo>
                  <a:pt x="611551" y="217749"/>
                </a:lnTo>
                <a:lnTo>
                  <a:pt x="618410" y="209145"/>
                </a:lnTo>
                <a:lnTo>
                  <a:pt x="651707" y="209145"/>
                </a:lnTo>
                <a:lnTo>
                  <a:pt x="651707" y="204789"/>
                </a:lnTo>
                <a:lnTo>
                  <a:pt x="578568" y="204789"/>
                </a:lnTo>
                <a:lnTo>
                  <a:pt x="569078" y="203169"/>
                </a:lnTo>
                <a:lnTo>
                  <a:pt x="562154" y="198836"/>
                </a:lnTo>
                <a:lnTo>
                  <a:pt x="557914" y="192579"/>
                </a:lnTo>
                <a:lnTo>
                  <a:pt x="556475" y="185188"/>
                </a:lnTo>
                <a:lnTo>
                  <a:pt x="558060" y="176987"/>
                </a:lnTo>
                <a:lnTo>
                  <a:pt x="562388" y="170946"/>
                </a:lnTo>
                <a:lnTo>
                  <a:pt x="568817" y="166889"/>
                </a:lnTo>
                <a:lnTo>
                  <a:pt x="576704" y="164644"/>
                </a:lnTo>
                <a:lnTo>
                  <a:pt x="616232" y="158728"/>
                </a:lnTo>
                <a:lnTo>
                  <a:pt x="651707" y="158728"/>
                </a:lnTo>
                <a:lnTo>
                  <a:pt x="651707" y="128854"/>
                </a:lnTo>
                <a:lnTo>
                  <a:pt x="648207" y="107268"/>
                </a:lnTo>
                <a:lnTo>
                  <a:pt x="644800" y="101777"/>
                </a:lnTo>
                <a:close/>
              </a:path>
              <a:path w="1845945" h="233679">
                <a:moveTo>
                  <a:pt x="651707" y="209145"/>
                </a:moveTo>
                <a:lnTo>
                  <a:pt x="618410" y="209145"/>
                </a:lnTo>
                <a:lnTo>
                  <a:pt x="618410" y="221291"/>
                </a:lnTo>
                <a:lnTo>
                  <a:pt x="619656" y="227511"/>
                </a:lnTo>
                <a:lnTo>
                  <a:pt x="619960" y="228443"/>
                </a:lnTo>
                <a:lnTo>
                  <a:pt x="653582" y="228443"/>
                </a:lnTo>
                <a:lnTo>
                  <a:pt x="653268" y="226893"/>
                </a:lnTo>
                <a:lnTo>
                  <a:pt x="651707" y="217867"/>
                </a:lnTo>
                <a:lnTo>
                  <a:pt x="651707" y="209145"/>
                </a:lnTo>
                <a:close/>
              </a:path>
              <a:path w="1845945" h="233679">
                <a:moveTo>
                  <a:pt x="651707" y="158728"/>
                </a:moveTo>
                <a:lnTo>
                  <a:pt x="616232" y="158728"/>
                </a:lnTo>
                <a:lnTo>
                  <a:pt x="616232" y="165576"/>
                </a:lnTo>
                <a:lnTo>
                  <a:pt x="613192" y="184177"/>
                </a:lnTo>
                <a:lnTo>
                  <a:pt x="604986" y="196271"/>
                </a:lnTo>
                <a:lnTo>
                  <a:pt x="592988" y="202820"/>
                </a:lnTo>
                <a:lnTo>
                  <a:pt x="578568" y="204789"/>
                </a:lnTo>
                <a:lnTo>
                  <a:pt x="651707" y="204789"/>
                </a:lnTo>
                <a:lnTo>
                  <a:pt x="651707" y="158728"/>
                </a:lnTo>
                <a:close/>
              </a:path>
              <a:path w="1845945" h="233679">
                <a:moveTo>
                  <a:pt x="587291" y="72207"/>
                </a:moveTo>
                <a:lnTo>
                  <a:pt x="561958" y="76262"/>
                </a:lnTo>
                <a:lnTo>
                  <a:pt x="542432" y="87145"/>
                </a:lnTo>
                <a:lnTo>
                  <a:pt x="529383" y="102930"/>
                </a:lnTo>
                <a:lnTo>
                  <a:pt x="523481" y="121692"/>
                </a:lnTo>
                <a:lnTo>
                  <a:pt x="556475" y="129158"/>
                </a:lnTo>
                <a:lnTo>
                  <a:pt x="559326" y="118448"/>
                </a:lnTo>
                <a:lnTo>
                  <a:pt x="565501" y="109750"/>
                </a:lnTo>
                <a:lnTo>
                  <a:pt x="574942" y="103911"/>
                </a:lnTo>
                <a:lnTo>
                  <a:pt x="587594" y="101777"/>
                </a:lnTo>
                <a:lnTo>
                  <a:pt x="644800" y="101777"/>
                </a:lnTo>
                <a:lnTo>
                  <a:pt x="637004" y="89210"/>
                </a:lnTo>
                <a:lnTo>
                  <a:pt x="617048" y="76813"/>
                </a:lnTo>
                <a:lnTo>
                  <a:pt x="587291" y="72207"/>
                </a:lnTo>
                <a:close/>
              </a:path>
              <a:path w="1845945" h="233679">
                <a:moveTo>
                  <a:pt x="736679" y="108928"/>
                </a:moveTo>
                <a:lnTo>
                  <a:pt x="700879" y="108928"/>
                </a:lnTo>
                <a:lnTo>
                  <a:pt x="700879" y="185188"/>
                </a:lnTo>
                <a:lnTo>
                  <a:pt x="704040" y="204182"/>
                </a:lnTo>
                <a:lnTo>
                  <a:pt x="713097" y="218365"/>
                </a:lnTo>
                <a:lnTo>
                  <a:pt x="727405" y="227238"/>
                </a:lnTo>
                <a:lnTo>
                  <a:pt x="746322" y="230307"/>
                </a:lnTo>
                <a:lnTo>
                  <a:pt x="759390" y="230307"/>
                </a:lnTo>
                <a:lnTo>
                  <a:pt x="766238" y="227825"/>
                </a:lnTo>
                <a:lnTo>
                  <a:pt x="768416" y="226893"/>
                </a:lnTo>
                <a:lnTo>
                  <a:pt x="768416" y="198255"/>
                </a:lnTo>
                <a:lnTo>
                  <a:pt x="755966" y="198255"/>
                </a:lnTo>
                <a:lnTo>
                  <a:pt x="747307" y="197171"/>
                </a:lnTo>
                <a:lnTo>
                  <a:pt x="741304" y="193782"/>
                </a:lnTo>
                <a:lnTo>
                  <a:pt x="737810" y="187883"/>
                </a:lnTo>
                <a:lnTo>
                  <a:pt x="736679" y="179272"/>
                </a:lnTo>
                <a:lnTo>
                  <a:pt x="736679" y="108928"/>
                </a:lnTo>
                <a:close/>
              </a:path>
              <a:path w="1845945" h="233679">
                <a:moveTo>
                  <a:pt x="768416" y="197009"/>
                </a:moveTo>
                <a:lnTo>
                  <a:pt x="766866" y="197323"/>
                </a:lnTo>
                <a:lnTo>
                  <a:pt x="760950" y="198255"/>
                </a:lnTo>
                <a:lnTo>
                  <a:pt x="768416" y="198255"/>
                </a:lnTo>
                <a:lnTo>
                  <a:pt x="768416" y="197009"/>
                </a:lnTo>
                <a:close/>
              </a:path>
              <a:path w="1845945" h="233679">
                <a:moveTo>
                  <a:pt x="768112" y="76877"/>
                </a:moveTo>
                <a:lnTo>
                  <a:pt x="672869" y="76877"/>
                </a:lnTo>
                <a:lnTo>
                  <a:pt x="672869" y="108928"/>
                </a:lnTo>
                <a:lnTo>
                  <a:pt x="768112" y="108928"/>
                </a:lnTo>
                <a:lnTo>
                  <a:pt x="768112" y="76877"/>
                </a:lnTo>
                <a:close/>
              </a:path>
              <a:path w="1845945" h="233679">
                <a:moveTo>
                  <a:pt x="736679" y="30501"/>
                </a:moveTo>
                <a:lnTo>
                  <a:pt x="703999" y="30501"/>
                </a:lnTo>
                <a:lnTo>
                  <a:pt x="703999" y="53223"/>
                </a:lnTo>
                <a:lnTo>
                  <a:pt x="702627" y="62564"/>
                </a:lnTo>
                <a:lnTo>
                  <a:pt x="698394" y="70068"/>
                </a:lnTo>
                <a:lnTo>
                  <a:pt x="691127" y="75063"/>
                </a:lnTo>
                <a:lnTo>
                  <a:pt x="680649" y="76877"/>
                </a:lnTo>
                <a:lnTo>
                  <a:pt x="736679" y="76877"/>
                </a:lnTo>
                <a:lnTo>
                  <a:pt x="736679" y="30501"/>
                </a:lnTo>
                <a:close/>
              </a:path>
              <a:path w="1845945" h="233679">
                <a:moveTo>
                  <a:pt x="842173" y="76877"/>
                </a:moveTo>
                <a:lnTo>
                  <a:pt x="806383" y="76877"/>
                </a:lnTo>
                <a:lnTo>
                  <a:pt x="806383" y="228443"/>
                </a:lnTo>
                <a:lnTo>
                  <a:pt x="842173" y="228443"/>
                </a:lnTo>
                <a:lnTo>
                  <a:pt x="842173" y="76877"/>
                </a:lnTo>
                <a:close/>
              </a:path>
              <a:path w="1845945" h="233679">
                <a:moveTo>
                  <a:pt x="824131" y="0"/>
                </a:moveTo>
                <a:lnTo>
                  <a:pt x="815098" y="1858"/>
                </a:lnTo>
                <a:lnTo>
                  <a:pt x="807670" y="6926"/>
                </a:lnTo>
                <a:lnTo>
                  <a:pt x="802635" y="14444"/>
                </a:lnTo>
                <a:lnTo>
                  <a:pt x="800781" y="23653"/>
                </a:lnTo>
                <a:lnTo>
                  <a:pt x="802635" y="32819"/>
                </a:lnTo>
                <a:lnTo>
                  <a:pt x="807670" y="40233"/>
                </a:lnTo>
                <a:lnTo>
                  <a:pt x="815098" y="45194"/>
                </a:lnTo>
                <a:lnTo>
                  <a:pt x="824131" y="47003"/>
                </a:lnTo>
                <a:lnTo>
                  <a:pt x="833339" y="45194"/>
                </a:lnTo>
                <a:lnTo>
                  <a:pt x="840853" y="40233"/>
                </a:lnTo>
                <a:lnTo>
                  <a:pt x="845918" y="32819"/>
                </a:lnTo>
                <a:lnTo>
                  <a:pt x="847775" y="23653"/>
                </a:lnTo>
                <a:lnTo>
                  <a:pt x="845918" y="14444"/>
                </a:lnTo>
                <a:lnTo>
                  <a:pt x="840853" y="6926"/>
                </a:lnTo>
                <a:lnTo>
                  <a:pt x="833339" y="1858"/>
                </a:lnTo>
                <a:lnTo>
                  <a:pt x="824131" y="0"/>
                </a:lnTo>
                <a:close/>
              </a:path>
              <a:path w="1845945" h="233679">
                <a:moveTo>
                  <a:pt x="907228" y="76877"/>
                </a:moveTo>
                <a:lnTo>
                  <a:pt x="867387" y="76877"/>
                </a:lnTo>
                <a:lnTo>
                  <a:pt x="929008" y="228443"/>
                </a:lnTo>
                <a:lnTo>
                  <a:pt x="965111" y="228443"/>
                </a:lnTo>
                <a:lnTo>
                  <a:pt x="982076" y="185188"/>
                </a:lnTo>
                <a:lnTo>
                  <a:pt x="947374" y="185188"/>
                </a:lnTo>
                <a:lnTo>
                  <a:pt x="907228" y="76877"/>
                </a:lnTo>
                <a:close/>
              </a:path>
              <a:path w="1845945" h="233679">
                <a:moveTo>
                  <a:pt x="1024555" y="76877"/>
                </a:moveTo>
                <a:lnTo>
                  <a:pt x="986587" y="76877"/>
                </a:lnTo>
                <a:lnTo>
                  <a:pt x="947374" y="185188"/>
                </a:lnTo>
                <a:lnTo>
                  <a:pt x="982076" y="185188"/>
                </a:lnTo>
                <a:lnTo>
                  <a:pt x="1024555" y="76877"/>
                </a:lnTo>
                <a:close/>
              </a:path>
              <a:path w="1845945" h="233679">
                <a:moveTo>
                  <a:pt x="1104542" y="72207"/>
                </a:moveTo>
                <a:lnTo>
                  <a:pt x="1076867" y="77916"/>
                </a:lnTo>
                <a:lnTo>
                  <a:pt x="1053308" y="94071"/>
                </a:lnTo>
                <a:lnTo>
                  <a:pt x="1036926" y="119212"/>
                </a:lnTo>
                <a:lnTo>
                  <a:pt x="1030785" y="151880"/>
                </a:lnTo>
                <a:lnTo>
                  <a:pt x="1037116" y="186240"/>
                </a:lnTo>
                <a:lnTo>
                  <a:pt x="1054124" y="211756"/>
                </a:lnTo>
                <a:lnTo>
                  <a:pt x="1078837" y="227643"/>
                </a:lnTo>
                <a:lnTo>
                  <a:pt x="1108280" y="233113"/>
                </a:lnTo>
                <a:lnTo>
                  <a:pt x="1133199" y="229344"/>
                </a:lnTo>
                <a:lnTo>
                  <a:pt x="1153132" y="219069"/>
                </a:lnTo>
                <a:lnTo>
                  <a:pt x="1167756" y="203834"/>
                </a:lnTo>
                <a:lnTo>
                  <a:pt x="1168644" y="201993"/>
                </a:lnTo>
                <a:lnTo>
                  <a:pt x="1108280" y="201993"/>
                </a:lnTo>
                <a:lnTo>
                  <a:pt x="1092490" y="199055"/>
                </a:lnTo>
                <a:lnTo>
                  <a:pt x="1079529" y="190864"/>
                </a:lnTo>
                <a:lnTo>
                  <a:pt x="1070594" y="178356"/>
                </a:lnTo>
                <a:lnTo>
                  <a:pt x="1066878" y="162466"/>
                </a:lnTo>
                <a:lnTo>
                  <a:pt x="1177681" y="162466"/>
                </a:lnTo>
                <a:lnTo>
                  <a:pt x="1177995" y="161838"/>
                </a:lnTo>
                <a:lnTo>
                  <a:pt x="1178613" y="156864"/>
                </a:lnTo>
                <a:lnTo>
                  <a:pt x="1178613" y="150948"/>
                </a:lnTo>
                <a:lnTo>
                  <a:pt x="1176311" y="136006"/>
                </a:lnTo>
                <a:lnTo>
                  <a:pt x="1067820" y="136006"/>
                </a:lnTo>
                <a:lnTo>
                  <a:pt x="1070938" y="123929"/>
                </a:lnTo>
                <a:lnTo>
                  <a:pt x="1078285" y="113133"/>
                </a:lnTo>
                <a:lnTo>
                  <a:pt x="1089659" y="105371"/>
                </a:lnTo>
                <a:lnTo>
                  <a:pt x="1104856" y="102394"/>
                </a:lnTo>
                <a:lnTo>
                  <a:pt x="1164224" y="102394"/>
                </a:lnTo>
                <a:lnTo>
                  <a:pt x="1159082" y="93605"/>
                </a:lnTo>
                <a:lnTo>
                  <a:pt x="1135808" y="77771"/>
                </a:lnTo>
                <a:lnTo>
                  <a:pt x="1104542" y="72207"/>
                </a:lnTo>
                <a:close/>
              </a:path>
              <a:path w="1845945" h="233679">
                <a:moveTo>
                  <a:pt x="1146247" y="175533"/>
                </a:moveTo>
                <a:lnTo>
                  <a:pt x="1141275" y="185971"/>
                </a:lnTo>
                <a:lnTo>
                  <a:pt x="1133562" y="194367"/>
                </a:lnTo>
                <a:lnTo>
                  <a:pt x="1122700" y="199960"/>
                </a:lnTo>
                <a:lnTo>
                  <a:pt x="1108280" y="201993"/>
                </a:lnTo>
                <a:lnTo>
                  <a:pt x="1168644" y="201993"/>
                </a:lnTo>
                <a:lnTo>
                  <a:pt x="1176749" y="185188"/>
                </a:lnTo>
                <a:lnTo>
                  <a:pt x="1146247" y="175533"/>
                </a:lnTo>
                <a:close/>
              </a:path>
              <a:path w="1845945" h="233679">
                <a:moveTo>
                  <a:pt x="1164224" y="102394"/>
                </a:moveTo>
                <a:lnTo>
                  <a:pt x="1104856" y="102394"/>
                </a:lnTo>
                <a:lnTo>
                  <a:pt x="1121108" y="105152"/>
                </a:lnTo>
                <a:lnTo>
                  <a:pt x="1132631" y="112548"/>
                </a:lnTo>
                <a:lnTo>
                  <a:pt x="1139602" y="123271"/>
                </a:lnTo>
                <a:lnTo>
                  <a:pt x="1142195" y="136006"/>
                </a:lnTo>
                <a:lnTo>
                  <a:pt x="1176311" y="136006"/>
                </a:lnTo>
                <a:lnTo>
                  <a:pt x="1173603" y="118426"/>
                </a:lnTo>
                <a:lnTo>
                  <a:pt x="1164224" y="102394"/>
                </a:lnTo>
                <a:close/>
              </a:path>
              <a:path w="1845945" h="233679">
                <a:moveTo>
                  <a:pt x="1396156" y="7779"/>
                </a:moveTo>
                <a:lnTo>
                  <a:pt x="1352890" y="7779"/>
                </a:lnTo>
                <a:lnTo>
                  <a:pt x="1266998" y="228443"/>
                </a:lnTo>
                <a:lnTo>
                  <a:pt x="1306525" y="228443"/>
                </a:lnTo>
                <a:lnTo>
                  <a:pt x="1327059" y="173041"/>
                </a:lnTo>
                <a:lnTo>
                  <a:pt x="1460484" y="173041"/>
                </a:lnTo>
                <a:lnTo>
                  <a:pt x="1447038" y="138498"/>
                </a:lnTo>
                <a:lnTo>
                  <a:pt x="1340137" y="138498"/>
                </a:lnTo>
                <a:lnTo>
                  <a:pt x="1373748" y="48239"/>
                </a:lnTo>
                <a:lnTo>
                  <a:pt x="1411905" y="48239"/>
                </a:lnTo>
                <a:lnTo>
                  <a:pt x="1396156" y="7779"/>
                </a:lnTo>
                <a:close/>
              </a:path>
              <a:path w="1845945" h="233679">
                <a:moveTo>
                  <a:pt x="1460484" y="173041"/>
                </a:moveTo>
                <a:lnTo>
                  <a:pt x="1420427" y="173041"/>
                </a:lnTo>
                <a:lnTo>
                  <a:pt x="1441285" y="228443"/>
                </a:lnTo>
                <a:lnTo>
                  <a:pt x="1482049" y="228443"/>
                </a:lnTo>
                <a:lnTo>
                  <a:pt x="1460484" y="173041"/>
                </a:lnTo>
                <a:close/>
              </a:path>
              <a:path w="1845945" h="233679">
                <a:moveTo>
                  <a:pt x="1411905" y="48239"/>
                </a:moveTo>
                <a:lnTo>
                  <a:pt x="1373748" y="48239"/>
                </a:lnTo>
                <a:lnTo>
                  <a:pt x="1407360" y="138498"/>
                </a:lnTo>
                <a:lnTo>
                  <a:pt x="1447038" y="138498"/>
                </a:lnTo>
                <a:lnTo>
                  <a:pt x="1411905" y="48239"/>
                </a:lnTo>
                <a:close/>
              </a:path>
              <a:path w="1845945" h="233679">
                <a:moveTo>
                  <a:pt x="1535900" y="76877"/>
                </a:moveTo>
                <a:lnTo>
                  <a:pt x="1500729" y="76877"/>
                </a:lnTo>
                <a:lnTo>
                  <a:pt x="1500729" y="228443"/>
                </a:lnTo>
                <a:lnTo>
                  <a:pt x="1536832" y="228443"/>
                </a:lnTo>
                <a:lnTo>
                  <a:pt x="1536832" y="156236"/>
                </a:lnTo>
                <a:lnTo>
                  <a:pt x="1539264" y="137338"/>
                </a:lnTo>
                <a:lnTo>
                  <a:pt x="1546715" y="123367"/>
                </a:lnTo>
                <a:lnTo>
                  <a:pt x="1559418" y="114706"/>
                </a:lnTo>
                <a:lnTo>
                  <a:pt x="1577606" y="111734"/>
                </a:lnTo>
                <a:lnTo>
                  <a:pt x="1589428" y="111734"/>
                </a:lnTo>
                <a:lnTo>
                  <a:pt x="1589428" y="101148"/>
                </a:lnTo>
                <a:lnTo>
                  <a:pt x="1535900" y="101148"/>
                </a:lnTo>
                <a:lnTo>
                  <a:pt x="1535900" y="76877"/>
                </a:lnTo>
                <a:close/>
              </a:path>
              <a:path w="1845945" h="233679">
                <a:moveTo>
                  <a:pt x="1589428" y="111734"/>
                </a:moveTo>
                <a:lnTo>
                  <a:pt x="1581334" y="111734"/>
                </a:lnTo>
                <a:lnTo>
                  <a:pt x="1585386" y="112048"/>
                </a:lnTo>
                <a:lnTo>
                  <a:pt x="1589428" y="112666"/>
                </a:lnTo>
                <a:lnTo>
                  <a:pt x="1589428" y="111734"/>
                </a:lnTo>
                <a:close/>
              </a:path>
              <a:path w="1845945" h="233679">
                <a:moveTo>
                  <a:pt x="1584140" y="75013"/>
                </a:moveTo>
                <a:lnTo>
                  <a:pt x="1579784" y="75013"/>
                </a:lnTo>
                <a:lnTo>
                  <a:pt x="1565531" y="76777"/>
                </a:lnTo>
                <a:lnTo>
                  <a:pt x="1553056" y="81896"/>
                </a:lnTo>
                <a:lnTo>
                  <a:pt x="1542974" y="90107"/>
                </a:lnTo>
                <a:lnTo>
                  <a:pt x="1535900" y="101148"/>
                </a:lnTo>
                <a:lnTo>
                  <a:pt x="1589428" y="101148"/>
                </a:lnTo>
                <a:lnTo>
                  <a:pt x="1589428" y="75945"/>
                </a:lnTo>
                <a:lnTo>
                  <a:pt x="1587878" y="75631"/>
                </a:lnTo>
                <a:lnTo>
                  <a:pt x="1584140" y="75013"/>
                </a:lnTo>
                <a:close/>
              </a:path>
              <a:path w="1845945" h="233679">
                <a:moveTo>
                  <a:pt x="1672524" y="108928"/>
                </a:moveTo>
                <a:lnTo>
                  <a:pt x="1636735" y="108928"/>
                </a:lnTo>
                <a:lnTo>
                  <a:pt x="1636735" y="185188"/>
                </a:lnTo>
                <a:lnTo>
                  <a:pt x="1639895" y="204182"/>
                </a:lnTo>
                <a:lnTo>
                  <a:pt x="1648948" y="218365"/>
                </a:lnTo>
                <a:lnTo>
                  <a:pt x="1663253" y="227238"/>
                </a:lnTo>
                <a:lnTo>
                  <a:pt x="1682168" y="230307"/>
                </a:lnTo>
                <a:lnTo>
                  <a:pt x="1695246" y="230307"/>
                </a:lnTo>
                <a:lnTo>
                  <a:pt x="1702094" y="227825"/>
                </a:lnTo>
                <a:lnTo>
                  <a:pt x="1704272" y="226893"/>
                </a:lnTo>
                <a:lnTo>
                  <a:pt x="1704272" y="198255"/>
                </a:lnTo>
                <a:lnTo>
                  <a:pt x="1691822" y="198255"/>
                </a:lnTo>
                <a:lnTo>
                  <a:pt x="1683162" y="197171"/>
                </a:lnTo>
                <a:lnTo>
                  <a:pt x="1677155" y="193782"/>
                </a:lnTo>
                <a:lnTo>
                  <a:pt x="1673658" y="187883"/>
                </a:lnTo>
                <a:lnTo>
                  <a:pt x="1672524" y="179272"/>
                </a:lnTo>
                <a:lnTo>
                  <a:pt x="1672524" y="108928"/>
                </a:lnTo>
                <a:close/>
              </a:path>
              <a:path w="1845945" h="233679">
                <a:moveTo>
                  <a:pt x="1704272" y="197009"/>
                </a:moveTo>
                <a:lnTo>
                  <a:pt x="1702712" y="197323"/>
                </a:lnTo>
                <a:lnTo>
                  <a:pt x="1696796" y="198255"/>
                </a:lnTo>
                <a:lnTo>
                  <a:pt x="1704272" y="198255"/>
                </a:lnTo>
                <a:lnTo>
                  <a:pt x="1704272" y="197009"/>
                </a:lnTo>
                <a:close/>
              </a:path>
              <a:path w="1845945" h="233679">
                <a:moveTo>
                  <a:pt x="1703958" y="76877"/>
                </a:moveTo>
                <a:lnTo>
                  <a:pt x="1608725" y="76877"/>
                </a:lnTo>
                <a:lnTo>
                  <a:pt x="1608725" y="108928"/>
                </a:lnTo>
                <a:lnTo>
                  <a:pt x="1703958" y="108928"/>
                </a:lnTo>
                <a:lnTo>
                  <a:pt x="1703958" y="76877"/>
                </a:lnTo>
                <a:close/>
              </a:path>
              <a:path w="1845945" h="233679">
                <a:moveTo>
                  <a:pt x="1672524" y="30501"/>
                </a:moveTo>
                <a:lnTo>
                  <a:pt x="1639845" y="30501"/>
                </a:lnTo>
                <a:lnTo>
                  <a:pt x="1639845" y="53223"/>
                </a:lnTo>
                <a:lnTo>
                  <a:pt x="1638473" y="62564"/>
                </a:lnTo>
                <a:lnTo>
                  <a:pt x="1634242" y="70068"/>
                </a:lnTo>
                <a:lnTo>
                  <a:pt x="1626977" y="75063"/>
                </a:lnTo>
                <a:lnTo>
                  <a:pt x="1616505" y="76877"/>
                </a:lnTo>
                <a:lnTo>
                  <a:pt x="1672524" y="76877"/>
                </a:lnTo>
                <a:lnTo>
                  <a:pt x="1672524" y="30501"/>
                </a:lnTo>
                <a:close/>
              </a:path>
              <a:path w="1845945" h="233679">
                <a:moveTo>
                  <a:pt x="1757171" y="178643"/>
                </a:moveTo>
                <a:lnTo>
                  <a:pt x="1725738" y="187366"/>
                </a:lnTo>
                <a:lnTo>
                  <a:pt x="1730127" y="201732"/>
                </a:lnTo>
                <a:lnTo>
                  <a:pt x="1741257" y="216655"/>
                </a:lnTo>
                <a:lnTo>
                  <a:pt x="1760265" y="228371"/>
                </a:lnTo>
                <a:lnTo>
                  <a:pt x="1788291" y="233113"/>
                </a:lnTo>
                <a:lnTo>
                  <a:pt x="1813522" y="228766"/>
                </a:lnTo>
                <a:lnTo>
                  <a:pt x="1831402" y="217475"/>
                </a:lnTo>
                <a:lnTo>
                  <a:pt x="1840265" y="204475"/>
                </a:lnTo>
                <a:lnTo>
                  <a:pt x="1787987" y="204475"/>
                </a:lnTo>
                <a:lnTo>
                  <a:pt x="1775206" y="202365"/>
                </a:lnTo>
                <a:lnTo>
                  <a:pt x="1765810" y="196695"/>
                </a:lnTo>
                <a:lnTo>
                  <a:pt x="1759798" y="188457"/>
                </a:lnTo>
                <a:lnTo>
                  <a:pt x="1757171" y="178643"/>
                </a:lnTo>
                <a:close/>
              </a:path>
              <a:path w="1845945" h="233679">
                <a:moveTo>
                  <a:pt x="1785495" y="72207"/>
                </a:moveTo>
                <a:lnTo>
                  <a:pt x="1763528" y="76121"/>
                </a:lnTo>
                <a:lnTo>
                  <a:pt x="1745849" y="86718"/>
                </a:lnTo>
                <a:lnTo>
                  <a:pt x="1734065" y="102276"/>
                </a:lnTo>
                <a:lnTo>
                  <a:pt x="1729779" y="121074"/>
                </a:lnTo>
                <a:lnTo>
                  <a:pt x="1732387" y="135943"/>
                </a:lnTo>
                <a:lnTo>
                  <a:pt x="1770553" y="165261"/>
                </a:lnTo>
                <a:lnTo>
                  <a:pt x="1805096" y="172738"/>
                </a:lnTo>
                <a:lnTo>
                  <a:pt x="1810698" y="178957"/>
                </a:lnTo>
                <a:lnTo>
                  <a:pt x="1787987" y="204475"/>
                </a:lnTo>
                <a:lnTo>
                  <a:pt x="1840265" y="204475"/>
                </a:lnTo>
                <a:lnTo>
                  <a:pt x="1842045" y="201864"/>
                </a:lnTo>
                <a:lnTo>
                  <a:pt x="1845566" y="184559"/>
                </a:lnTo>
                <a:lnTo>
                  <a:pt x="1842784" y="168785"/>
                </a:lnTo>
                <a:lnTo>
                  <a:pt x="1834516" y="155462"/>
                </a:lnTo>
                <a:lnTo>
                  <a:pt x="1820877" y="145172"/>
                </a:lnTo>
                <a:lnTo>
                  <a:pt x="1801987" y="138498"/>
                </a:lnTo>
                <a:lnTo>
                  <a:pt x="1769621" y="131964"/>
                </a:lnTo>
                <a:lnTo>
                  <a:pt x="1763705" y="126048"/>
                </a:lnTo>
                <a:lnTo>
                  <a:pt x="1763705" y="117954"/>
                </a:lnTo>
                <a:lnTo>
                  <a:pt x="1765315" y="111296"/>
                </a:lnTo>
                <a:lnTo>
                  <a:pt x="1769813" y="105744"/>
                </a:lnTo>
                <a:lnTo>
                  <a:pt x="1776705" y="101941"/>
                </a:lnTo>
                <a:lnTo>
                  <a:pt x="1785495" y="100530"/>
                </a:lnTo>
                <a:lnTo>
                  <a:pt x="1838973" y="100530"/>
                </a:lnTo>
                <a:lnTo>
                  <a:pt x="1829687" y="87769"/>
                </a:lnTo>
                <a:lnTo>
                  <a:pt x="1812142" y="76720"/>
                </a:lnTo>
                <a:lnTo>
                  <a:pt x="1785495" y="72207"/>
                </a:lnTo>
                <a:close/>
              </a:path>
              <a:path w="1845945" h="233679">
                <a:moveTo>
                  <a:pt x="1838973" y="100530"/>
                </a:moveTo>
                <a:lnTo>
                  <a:pt x="1785495" y="100530"/>
                </a:lnTo>
                <a:lnTo>
                  <a:pt x="1798231" y="102854"/>
                </a:lnTo>
                <a:lnTo>
                  <a:pt x="1806619" y="108621"/>
                </a:lnTo>
                <a:lnTo>
                  <a:pt x="1811447" y="116022"/>
                </a:lnTo>
                <a:lnTo>
                  <a:pt x="1813504" y="123252"/>
                </a:lnTo>
                <a:lnTo>
                  <a:pt x="1844006" y="114530"/>
                </a:lnTo>
                <a:lnTo>
                  <a:pt x="1839764" y="101618"/>
                </a:lnTo>
                <a:lnTo>
                  <a:pt x="1838973" y="100530"/>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5" name="object 5"/>
          <p:cNvSpPr/>
          <p:nvPr/>
        </p:nvSpPr>
        <p:spPr>
          <a:xfrm>
            <a:off x="414426" y="5941080"/>
            <a:ext cx="828659" cy="322684"/>
          </a:xfrm>
          <a:custGeom>
            <a:avLst/>
            <a:gdLst/>
            <a:ahLst/>
            <a:cxnLst/>
            <a:rect l="l" t="t" r="r" b="b"/>
            <a:pathLst>
              <a:path w="1366520" h="532129">
                <a:moveTo>
                  <a:pt x="98348" y="303453"/>
                </a:moveTo>
                <a:lnTo>
                  <a:pt x="95859" y="302209"/>
                </a:lnTo>
                <a:lnTo>
                  <a:pt x="88379" y="300342"/>
                </a:lnTo>
                <a:lnTo>
                  <a:pt x="79362" y="300342"/>
                </a:lnTo>
                <a:lnTo>
                  <a:pt x="57962" y="304088"/>
                </a:lnTo>
                <a:lnTo>
                  <a:pt x="41236" y="314858"/>
                </a:lnTo>
                <a:lnTo>
                  <a:pt x="30340" y="331990"/>
                </a:lnTo>
                <a:lnTo>
                  <a:pt x="26454" y="354799"/>
                </a:lnTo>
                <a:lnTo>
                  <a:pt x="26454" y="375666"/>
                </a:lnTo>
                <a:lnTo>
                  <a:pt x="0" y="375666"/>
                </a:lnTo>
                <a:lnTo>
                  <a:pt x="0" y="407098"/>
                </a:lnTo>
                <a:lnTo>
                  <a:pt x="26454" y="407098"/>
                </a:lnTo>
                <a:lnTo>
                  <a:pt x="26454" y="527227"/>
                </a:lnTo>
                <a:lnTo>
                  <a:pt x="62865" y="527227"/>
                </a:lnTo>
                <a:lnTo>
                  <a:pt x="62865" y="407098"/>
                </a:lnTo>
                <a:lnTo>
                  <a:pt x="98044" y="407098"/>
                </a:lnTo>
                <a:lnTo>
                  <a:pt x="98044" y="375666"/>
                </a:lnTo>
                <a:lnTo>
                  <a:pt x="62865" y="375666"/>
                </a:lnTo>
                <a:lnTo>
                  <a:pt x="62865" y="355739"/>
                </a:lnTo>
                <a:lnTo>
                  <a:pt x="65011" y="344258"/>
                </a:lnTo>
                <a:lnTo>
                  <a:pt x="70459" y="337223"/>
                </a:lnTo>
                <a:lnTo>
                  <a:pt x="77711" y="333679"/>
                </a:lnTo>
                <a:lnTo>
                  <a:pt x="85280" y="332714"/>
                </a:lnTo>
                <a:lnTo>
                  <a:pt x="92125" y="332714"/>
                </a:lnTo>
                <a:lnTo>
                  <a:pt x="96164" y="333641"/>
                </a:lnTo>
                <a:lnTo>
                  <a:pt x="98348" y="334264"/>
                </a:lnTo>
                <a:lnTo>
                  <a:pt x="98348" y="332714"/>
                </a:lnTo>
                <a:lnTo>
                  <a:pt x="98348" y="303453"/>
                </a:lnTo>
                <a:close/>
              </a:path>
              <a:path w="1366520" h="532129">
                <a:moveTo>
                  <a:pt x="166763" y="7785"/>
                </a:moveTo>
                <a:lnTo>
                  <a:pt x="129413" y="7785"/>
                </a:lnTo>
                <a:lnTo>
                  <a:pt x="129413" y="149390"/>
                </a:lnTo>
                <a:lnTo>
                  <a:pt x="126352" y="170065"/>
                </a:lnTo>
                <a:lnTo>
                  <a:pt x="117475" y="185191"/>
                </a:lnTo>
                <a:lnTo>
                  <a:pt x="103289" y="194475"/>
                </a:lnTo>
                <a:lnTo>
                  <a:pt x="84289" y="197637"/>
                </a:lnTo>
                <a:lnTo>
                  <a:pt x="65417" y="194475"/>
                </a:lnTo>
                <a:lnTo>
                  <a:pt x="51219" y="185191"/>
                </a:lnTo>
                <a:lnTo>
                  <a:pt x="42265" y="170065"/>
                </a:lnTo>
                <a:lnTo>
                  <a:pt x="39154" y="149390"/>
                </a:lnTo>
                <a:lnTo>
                  <a:pt x="39154" y="7785"/>
                </a:lnTo>
                <a:lnTo>
                  <a:pt x="2120" y="7785"/>
                </a:lnTo>
                <a:lnTo>
                  <a:pt x="2120" y="151574"/>
                </a:lnTo>
                <a:lnTo>
                  <a:pt x="8483" y="186766"/>
                </a:lnTo>
                <a:lnTo>
                  <a:pt x="25933" y="212305"/>
                </a:lnTo>
                <a:lnTo>
                  <a:pt x="52019" y="227863"/>
                </a:lnTo>
                <a:lnTo>
                  <a:pt x="84289" y="233121"/>
                </a:lnTo>
                <a:lnTo>
                  <a:pt x="116738" y="227863"/>
                </a:lnTo>
                <a:lnTo>
                  <a:pt x="142913" y="212305"/>
                </a:lnTo>
                <a:lnTo>
                  <a:pt x="152958" y="197637"/>
                </a:lnTo>
                <a:lnTo>
                  <a:pt x="160401" y="186766"/>
                </a:lnTo>
                <a:lnTo>
                  <a:pt x="166763" y="151574"/>
                </a:lnTo>
                <a:lnTo>
                  <a:pt x="166763" y="7785"/>
                </a:lnTo>
                <a:close/>
              </a:path>
              <a:path w="1366520" h="532129">
                <a:moveTo>
                  <a:pt x="269519" y="451294"/>
                </a:moveTo>
                <a:lnTo>
                  <a:pt x="263613" y="419176"/>
                </a:lnTo>
                <a:lnTo>
                  <a:pt x="253593" y="403669"/>
                </a:lnTo>
                <a:lnTo>
                  <a:pt x="247192" y="393750"/>
                </a:lnTo>
                <a:lnTo>
                  <a:pt x="233108" y="384302"/>
                </a:lnTo>
                <a:lnTo>
                  <a:pt x="233108" y="451294"/>
                </a:lnTo>
                <a:lnTo>
                  <a:pt x="229641" y="472224"/>
                </a:lnTo>
                <a:lnTo>
                  <a:pt x="220345" y="487311"/>
                </a:lnTo>
                <a:lnTo>
                  <a:pt x="206844" y="496455"/>
                </a:lnTo>
                <a:lnTo>
                  <a:pt x="190779" y="499529"/>
                </a:lnTo>
                <a:lnTo>
                  <a:pt x="174840" y="496417"/>
                </a:lnTo>
                <a:lnTo>
                  <a:pt x="161328" y="487197"/>
                </a:lnTo>
                <a:lnTo>
                  <a:pt x="151968" y="472084"/>
                </a:lnTo>
                <a:lnTo>
                  <a:pt x="148450" y="451294"/>
                </a:lnTo>
                <a:lnTo>
                  <a:pt x="151968" y="430593"/>
                </a:lnTo>
                <a:lnTo>
                  <a:pt x="161328" y="415696"/>
                </a:lnTo>
                <a:lnTo>
                  <a:pt x="174840" y="406692"/>
                </a:lnTo>
                <a:lnTo>
                  <a:pt x="190779" y="403669"/>
                </a:lnTo>
                <a:lnTo>
                  <a:pt x="206844" y="406692"/>
                </a:lnTo>
                <a:lnTo>
                  <a:pt x="220345" y="415696"/>
                </a:lnTo>
                <a:lnTo>
                  <a:pt x="229641" y="430593"/>
                </a:lnTo>
                <a:lnTo>
                  <a:pt x="233108" y="451294"/>
                </a:lnTo>
                <a:lnTo>
                  <a:pt x="233108" y="384302"/>
                </a:lnTo>
                <a:lnTo>
                  <a:pt x="222250" y="377012"/>
                </a:lnTo>
                <a:lnTo>
                  <a:pt x="190779" y="370992"/>
                </a:lnTo>
                <a:lnTo>
                  <a:pt x="159486" y="377012"/>
                </a:lnTo>
                <a:lnTo>
                  <a:pt x="134645" y="393750"/>
                </a:lnTo>
                <a:lnTo>
                  <a:pt x="118262" y="419176"/>
                </a:lnTo>
                <a:lnTo>
                  <a:pt x="112356" y="451294"/>
                </a:lnTo>
                <a:lnTo>
                  <a:pt x="118262" y="483577"/>
                </a:lnTo>
                <a:lnTo>
                  <a:pt x="134645" y="509092"/>
                </a:lnTo>
                <a:lnTo>
                  <a:pt x="159486" y="525868"/>
                </a:lnTo>
                <a:lnTo>
                  <a:pt x="190779" y="531901"/>
                </a:lnTo>
                <a:lnTo>
                  <a:pt x="222250" y="525868"/>
                </a:lnTo>
                <a:lnTo>
                  <a:pt x="247192" y="509092"/>
                </a:lnTo>
                <a:lnTo>
                  <a:pt x="253352" y="499529"/>
                </a:lnTo>
                <a:lnTo>
                  <a:pt x="263613" y="483577"/>
                </a:lnTo>
                <a:lnTo>
                  <a:pt x="269519" y="451294"/>
                </a:lnTo>
                <a:close/>
              </a:path>
              <a:path w="1366520" h="532129">
                <a:moveTo>
                  <a:pt x="332346" y="132588"/>
                </a:moveTo>
                <a:lnTo>
                  <a:pt x="328993" y="109156"/>
                </a:lnTo>
                <a:lnTo>
                  <a:pt x="326885" y="105206"/>
                </a:lnTo>
                <a:lnTo>
                  <a:pt x="322580" y="97104"/>
                </a:lnTo>
                <a:lnTo>
                  <a:pt x="318833" y="90068"/>
                </a:lnTo>
                <a:lnTo>
                  <a:pt x="301739" y="77228"/>
                </a:lnTo>
                <a:lnTo>
                  <a:pt x="277558" y="72529"/>
                </a:lnTo>
                <a:lnTo>
                  <a:pt x="264871" y="73914"/>
                </a:lnTo>
                <a:lnTo>
                  <a:pt x="252577" y="78282"/>
                </a:lnTo>
                <a:lnTo>
                  <a:pt x="241579" y="85915"/>
                </a:lnTo>
                <a:lnTo>
                  <a:pt x="232740" y="97104"/>
                </a:lnTo>
                <a:lnTo>
                  <a:pt x="232740" y="76885"/>
                </a:lnTo>
                <a:lnTo>
                  <a:pt x="197586" y="76885"/>
                </a:lnTo>
                <a:lnTo>
                  <a:pt x="197586" y="228447"/>
                </a:lnTo>
                <a:lnTo>
                  <a:pt x="233680" y="228447"/>
                </a:lnTo>
                <a:lnTo>
                  <a:pt x="233680" y="140995"/>
                </a:lnTo>
                <a:lnTo>
                  <a:pt x="235699" y="127000"/>
                </a:lnTo>
                <a:lnTo>
                  <a:pt x="241693" y="115633"/>
                </a:lnTo>
                <a:lnTo>
                  <a:pt x="251536" y="108000"/>
                </a:lnTo>
                <a:lnTo>
                  <a:pt x="265112" y="105206"/>
                </a:lnTo>
                <a:lnTo>
                  <a:pt x="279565" y="107823"/>
                </a:lnTo>
                <a:lnTo>
                  <a:pt x="289191" y="114998"/>
                </a:lnTo>
                <a:lnTo>
                  <a:pt x="294576" y="125679"/>
                </a:lnTo>
                <a:lnTo>
                  <a:pt x="296240" y="138811"/>
                </a:lnTo>
                <a:lnTo>
                  <a:pt x="296240" y="228447"/>
                </a:lnTo>
                <a:lnTo>
                  <a:pt x="332346" y="228447"/>
                </a:lnTo>
                <a:lnTo>
                  <a:pt x="332346" y="132588"/>
                </a:lnTo>
                <a:close/>
              </a:path>
              <a:path w="1366520" h="532129">
                <a:moveTo>
                  <a:pt x="385597" y="374726"/>
                </a:moveTo>
                <a:lnTo>
                  <a:pt x="384048" y="374408"/>
                </a:lnTo>
                <a:lnTo>
                  <a:pt x="380314" y="373786"/>
                </a:lnTo>
                <a:lnTo>
                  <a:pt x="375958" y="373786"/>
                </a:lnTo>
                <a:lnTo>
                  <a:pt x="361708" y="375551"/>
                </a:lnTo>
                <a:lnTo>
                  <a:pt x="349237" y="380669"/>
                </a:lnTo>
                <a:lnTo>
                  <a:pt x="339153" y="388886"/>
                </a:lnTo>
                <a:lnTo>
                  <a:pt x="332079" y="399935"/>
                </a:lnTo>
                <a:lnTo>
                  <a:pt x="332079" y="375666"/>
                </a:lnTo>
                <a:lnTo>
                  <a:pt x="296900" y="375666"/>
                </a:lnTo>
                <a:lnTo>
                  <a:pt x="296900" y="527227"/>
                </a:lnTo>
                <a:lnTo>
                  <a:pt x="333006" y="527227"/>
                </a:lnTo>
                <a:lnTo>
                  <a:pt x="333006" y="455015"/>
                </a:lnTo>
                <a:lnTo>
                  <a:pt x="335432" y="436118"/>
                </a:lnTo>
                <a:lnTo>
                  <a:pt x="342887" y="422148"/>
                </a:lnTo>
                <a:lnTo>
                  <a:pt x="355587" y="413486"/>
                </a:lnTo>
                <a:lnTo>
                  <a:pt x="373773" y="410514"/>
                </a:lnTo>
                <a:lnTo>
                  <a:pt x="377520" y="410514"/>
                </a:lnTo>
                <a:lnTo>
                  <a:pt x="381558" y="410832"/>
                </a:lnTo>
                <a:lnTo>
                  <a:pt x="385597" y="411454"/>
                </a:lnTo>
                <a:lnTo>
                  <a:pt x="385597" y="410514"/>
                </a:lnTo>
                <a:lnTo>
                  <a:pt x="385597" y="399935"/>
                </a:lnTo>
                <a:lnTo>
                  <a:pt x="385597" y="374726"/>
                </a:lnTo>
                <a:close/>
              </a:path>
              <a:path w="1366520" h="532129">
                <a:moveTo>
                  <a:pt x="401434" y="76885"/>
                </a:moveTo>
                <a:lnTo>
                  <a:pt x="365645" y="76885"/>
                </a:lnTo>
                <a:lnTo>
                  <a:pt x="365645" y="228447"/>
                </a:lnTo>
                <a:lnTo>
                  <a:pt x="401434" y="228447"/>
                </a:lnTo>
                <a:lnTo>
                  <a:pt x="401434" y="76885"/>
                </a:lnTo>
                <a:close/>
              </a:path>
              <a:path w="1366520" h="532129">
                <a:moveTo>
                  <a:pt x="407035" y="23660"/>
                </a:moveTo>
                <a:lnTo>
                  <a:pt x="405168" y="14452"/>
                </a:lnTo>
                <a:lnTo>
                  <a:pt x="400100" y="6934"/>
                </a:lnTo>
                <a:lnTo>
                  <a:pt x="392582" y="1866"/>
                </a:lnTo>
                <a:lnTo>
                  <a:pt x="383374" y="0"/>
                </a:lnTo>
                <a:lnTo>
                  <a:pt x="374345" y="1866"/>
                </a:lnTo>
                <a:lnTo>
                  <a:pt x="366915" y="6934"/>
                </a:lnTo>
                <a:lnTo>
                  <a:pt x="361886" y="14452"/>
                </a:lnTo>
                <a:lnTo>
                  <a:pt x="360032" y="23660"/>
                </a:lnTo>
                <a:lnTo>
                  <a:pt x="361886" y="32816"/>
                </a:lnTo>
                <a:lnTo>
                  <a:pt x="366915" y="40233"/>
                </a:lnTo>
                <a:lnTo>
                  <a:pt x="374345" y="45199"/>
                </a:lnTo>
                <a:lnTo>
                  <a:pt x="383374" y="47002"/>
                </a:lnTo>
                <a:lnTo>
                  <a:pt x="392582" y="45199"/>
                </a:lnTo>
                <a:lnTo>
                  <a:pt x="400100" y="40233"/>
                </a:lnTo>
                <a:lnTo>
                  <a:pt x="405168" y="32816"/>
                </a:lnTo>
                <a:lnTo>
                  <a:pt x="407035" y="23660"/>
                </a:lnTo>
                <a:close/>
              </a:path>
              <a:path w="1366520" h="532129">
                <a:moveTo>
                  <a:pt x="554291" y="495795"/>
                </a:moveTo>
                <a:lnTo>
                  <a:pt x="552729" y="496112"/>
                </a:lnTo>
                <a:lnTo>
                  <a:pt x="546811" y="497039"/>
                </a:lnTo>
                <a:lnTo>
                  <a:pt x="541832" y="497039"/>
                </a:lnTo>
                <a:lnTo>
                  <a:pt x="533171" y="495960"/>
                </a:lnTo>
                <a:lnTo>
                  <a:pt x="527164" y="492569"/>
                </a:lnTo>
                <a:lnTo>
                  <a:pt x="523671" y="486664"/>
                </a:lnTo>
                <a:lnTo>
                  <a:pt x="522541" y="478053"/>
                </a:lnTo>
                <a:lnTo>
                  <a:pt x="522541" y="407708"/>
                </a:lnTo>
                <a:lnTo>
                  <a:pt x="553974" y="407708"/>
                </a:lnTo>
                <a:lnTo>
                  <a:pt x="553974" y="375666"/>
                </a:lnTo>
                <a:lnTo>
                  <a:pt x="522541" y="375666"/>
                </a:lnTo>
                <a:lnTo>
                  <a:pt x="522541" y="329285"/>
                </a:lnTo>
                <a:lnTo>
                  <a:pt x="489864" y="329285"/>
                </a:lnTo>
                <a:lnTo>
                  <a:pt x="489864" y="352005"/>
                </a:lnTo>
                <a:lnTo>
                  <a:pt x="488492" y="361353"/>
                </a:lnTo>
                <a:lnTo>
                  <a:pt x="484251" y="368846"/>
                </a:lnTo>
                <a:lnTo>
                  <a:pt x="476986" y="373849"/>
                </a:lnTo>
                <a:lnTo>
                  <a:pt x="466521" y="375666"/>
                </a:lnTo>
                <a:lnTo>
                  <a:pt x="458736" y="375666"/>
                </a:lnTo>
                <a:lnTo>
                  <a:pt x="458736" y="407708"/>
                </a:lnTo>
                <a:lnTo>
                  <a:pt x="486752" y="407708"/>
                </a:lnTo>
                <a:lnTo>
                  <a:pt x="486752" y="483958"/>
                </a:lnTo>
                <a:lnTo>
                  <a:pt x="489915" y="502958"/>
                </a:lnTo>
                <a:lnTo>
                  <a:pt x="498957" y="517144"/>
                </a:lnTo>
                <a:lnTo>
                  <a:pt x="513270" y="526021"/>
                </a:lnTo>
                <a:lnTo>
                  <a:pt x="532180" y="529094"/>
                </a:lnTo>
                <a:lnTo>
                  <a:pt x="545261" y="529094"/>
                </a:lnTo>
                <a:lnTo>
                  <a:pt x="552107" y="526605"/>
                </a:lnTo>
                <a:lnTo>
                  <a:pt x="554291" y="525665"/>
                </a:lnTo>
                <a:lnTo>
                  <a:pt x="554291" y="497039"/>
                </a:lnTo>
                <a:lnTo>
                  <a:pt x="554291" y="495795"/>
                </a:lnTo>
                <a:close/>
              </a:path>
              <a:path w="1366520" h="532129">
                <a:moveTo>
                  <a:pt x="581317" y="76885"/>
                </a:moveTo>
                <a:lnTo>
                  <a:pt x="543356" y="76885"/>
                </a:lnTo>
                <a:lnTo>
                  <a:pt x="504139" y="185191"/>
                </a:lnTo>
                <a:lnTo>
                  <a:pt x="463981" y="76885"/>
                </a:lnTo>
                <a:lnTo>
                  <a:pt x="424154" y="76885"/>
                </a:lnTo>
                <a:lnTo>
                  <a:pt x="485775" y="228447"/>
                </a:lnTo>
                <a:lnTo>
                  <a:pt x="521881" y="228447"/>
                </a:lnTo>
                <a:lnTo>
                  <a:pt x="538835" y="185191"/>
                </a:lnTo>
                <a:lnTo>
                  <a:pt x="581317" y="76885"/>
                </a:lnTo>
                <a:close/>
              </a:path>
              <a:path w="1366520" h="532129">
                <a:moveTo>
                  <a:pt x="719543" y="431368"/>
                </a:moveTo>
                <a:lnTo>
                  <a:pt x="706628" y="390283"/>
                </a:lnTo>
                <a:lnTo>
                  <a:pt x="664146" y="371309"/>
                </a:lnTo>
                <a:lnTo>
                  <a:pt x="652132" y="372389"/>
                </a:lnTo>
                <a:lnTo>
                  <a:pt x="640410" y="375780"/>
                </a:lnTo>
                <a:lnTo>
                  <a:pt x="629742" y="381673"/>
                </a:lnTo>
                <a:lnTo>
                  <a:pt x="620877" y="390283"/>
                </a:lnTo>
                <a:lnTo>
                  <a:pt x="620877" y="301891"/>
                </a:lnTo>
                <a:lnTo>
                  <a:pt x="584784" y="301891"/>
                </a:lnTo>
                <a:lnTo>
                  <a:pt x="584784" y="527227"/>
                </a:lnTo>
                <a:lnTo>
                  <a:pt x="620877" y="527227"/>
                </a:lnTo>
                <a:lnTo>
                  <a:pt x="620991" y="437591"/>
                </a:lnTo>
                <a:lnTo>
                  <a:pt x="623252" y="424726"/>
                </a:lnTo>
                <a:lnTo>
                  <a:pt x="629361" y="413867"/>
                </a:lnTo>
                <a:lnTo>
                  <a:pt x="639089" y="406615"/>
                </a:lnTo>
                <a:lnTo>
                  <a:pt x="652310" y="403987"/>
                </a:lnTo>
                <a:lnTo>
                  <a:pt x="666775" y="406615"/>
                </a:lnTo>
                <a:lnTo>
                  <a:pt x="676402" y="413778"/>
                </a:lnTo>
                <a:lnTo>
                  <a:pt x="681774" y="424459"/>
                </a:lnTo>
                <a:lnTo>
                  <a:pt x="683450" y="437591"/>
                </a:lnTo>
                <a:lnTo>
                  <a:pt x="683450" y="527227"/>
                </a:lnTo>
                <a:lnTo>
                  <a:pt x="719543" y="527227"/>
                </a:lnTo>
                <a:lnTo>
                  <a:pt x="719543" y="431368"/>
                </a:lnTo>
                <a:close/>
              </a:path>
              <a:path w="1366520" h="532129">
                <a:moveTo>
                  <a:pt x="734745" y="150952"/>
                </a:moveTo>
                <a:lnTo>
                  <a:pt x="720369" y="102400"/>
                </a:lnTo>
                <a:lnTo>
                  <a:pt x="698347" y="82130"/>
                </a:lnTo>
                <a:lnTo>
                  <a:pt x="698347" y="136004"/>
                </a:lnTo>
                <a:lnTo>
                  <a:pt x="623951" y="136004"/>
                </a:lnTo>
                <a:lnTo>
                  <a:pt x="627075" y="123926"/>
                </a:lnTo>
                <a:lnTo>
                  <a:pt x="634415" y="113131"/>
                </a:lnTo>
                <a:lnTo>
                  <a:pt x="645795" y="105371"/>
                </a:lnTo>
                <a:lnTo>
                  <a:pt x="660996" y="102400"/>
                </a:lnTo>
                <a:lnTo>
                  <a:pt x="677240" y="105156"/>
                </a:lnTo>
                <a:lnTo>
                  <a:pt x="688771" y="112547"/>
                </a:lnTo>
                <a:lnTo>
                  <a:pt x="695744" y="123278"/>
                </a:lnTo>
                <a:lnTo>
                  <a:pt x="698347" y="136004"/>
                </a:lnTo>
                <a:lnTo>
                  <a:pt x="698347" y="82130"/>
                </a:lnTo>
                <a:lnTo>
                  <a:pt x="691946" y="77774"/>
                </a:lnTo>
                <a:lnTo>
                  <a:pt x="660679" y="72212"/>
                </a:lnTo>
                <a:lnTo>
                  <a:pt x="633006" y="77914"/>
                </a:lnTo>
                <a:lnTo>
                  <a:pt x="609447" y="94068"/>
                </a:lnTo>
                <a:lnTo>
                  <a:pt x="593064" y="119214"/>
                </a:lnTo>
                <a:lnTo>
                  <a:pt x="586917" y="151879"/>
                </a:lnTo>
                <a:lnTo>
                  <a:pt x="593255" y="186245"/>
                </a:lnTo>
                <a:lnTo>
                  <a:pt x="610260" y="211759"/>
                </a:lnTo>
                <a:lnTo>
                  <a:pt x="634974" y="227647"/>
                </a:lnTo>
                <a:lnTo>
                  <a:pt x="664413" y="233121"/>
                </a:lnTo>
                <a:lnTo>
                  <a:pt x="689343" y="229349"/>
                </a:lnTo>
                <a:lnTo>
                  <a:pt x="709269" y="219075"/>
                </a:lnTo>
                <a:lnTo>
                  <a:pt x="723900" y="203835"/>
                </a:lnTo>
                <a:lnTo>
                  <a:pt x="724776" y="201993"/>
                </a:lnTo>
                <a:lnTo>
                  <a:pt x="732891" y="185191"/>
                </a:lnTo>
                <a:lnTo>
                  <a:pt x="702386" y="175539"/>
                </a:lnTo>
                <a:lnTo>
                  <a:pt x="697420" y="185978"/>
                </a:lnTo>
                <a:lnTo>
                  <a:pt x="689698" y="194373"/>
                </a:lnTo>
                <a:lnTo>
                  <a:pt x="678840" y="199961"/>
                </a:lnTo>
                <a:lnTo>
                  <a:pt x="664413" y="201993"/>
                </a:lnTo>
                <a:lnTo>
                  <a:pt x="648627" y="199059"/>
                </a:lnTo>
                <a:lnTo>
                  <a:pt x="635673" y="190868"/>
                </a:lnTo>
                <a:lnTo>
                  <a:pt x="626732" y="178358"/>
                </a:lnTo>
                <a:lnTo>
                  <a:pt x="623023" y="162471"/>
                </a:lnTo>
                <a:lnTo>
                  <a:pt x="733818" y="162471"/>
                </a:lnTo>
                <a:lnTo>
                  <a:pt x="734136" y="161836"/>
                </a:lnTo>
                <a:lnTo>
                  <a:pt x="734745" y="156870"/>
                </a:lnTo>
                <a:lnTo>
                  <a:pt x="734745" y="150952"/>
                </a:lnTo>
                <a:close/>
              </a:path>
              <a:path w="1366520" h="532129">
                <a:moveTo>
                  <a:pt x="856132" y="75946"/>
                </a:moveTo>
                <a:lnTo>
                  <a:pt x="854570" y="75628"/>
                </a:lnTo>
                <a:lnTo>
                  <a:pt x="850836" y="75018"/>
                </a:lnTo>
                <a:lnTo>
                  <a:pt x="846480" y="75018"/>
                </a:lnTo>
                <a:lnTo>
                  <a:pt x="832231" y="76784"/>
                </a:lnTo>
                <a:lnTo>
                  <a:pt x="819746" y="81902"/>
                </a:lnTo>
                <a:lnTo>
                  <a:pt x="809675" y="90106"/>
                </a:lnTo>
                <a:lnTo>
                  <a:pt x="802601" y="101155"/>
                </a:lnTo>
                <a:lnTo>
                  <a:pt x="802601" y="76885"/>
                </a:lnTo>
                <a:lnTo>
                  <a:pt x="767435" y="76885"/>
                </a:lnTo>
                <a:lnTo>
                  <a:pt x="767435" y="228447"/>
                </a:lnTo>
                <a:lnTo>
                  <a:pt x="803529" y="228447"/>
                </a:lnTo>
                <a:lnTo>
                  <a:pt x="803529" y="156235"/>
                </a:lnTo>
                <a:lnTo>
                  <a:pt x="805967" y="137337"/>
                </a:lnTo>
                <a:lnTo>
                  <a:pt x="813409" y="123367"/>
                </a:lnTo>
                <a:lnTo>
                  <a:pt x="826109" y="114706"/>
                </a:lnTo>
                <a:lnTo>
                  <a:pt x="844308" y="111734"/>
                </a:lnTo>
                <a:lnTo>
                  <a:pt x="848029" y="111734"/>
                </a:lnTo>
                <a:lnTo>
                  <a:pt x="852081" y="112052"/>
                </a:lnTo>
                <a:lnTo>
                  <a:pt x="856132" y="112674"/>
                </a:lnTo>
                <a:lnTo>
                  <a:pt x="856132" y="111734"/>
                </a:lnTo>
                <a:lnTo>
                  <a:pt x="856132" y="101155"/>
                </a:lnTo>
                <a:lnTo>
                  <a:pt x="856132" y="75946"/>
                </a:lnTo>
                <a:close/>
              </a:path>
              <a:path w="1366520" h="532129">
                <a:moveTo>
                  <a:pt x="891349" y="449732"/>
                </a:moveTo>
                <a:lnTo>
                  <a:pt x="889038" y="434784"/>
                </a:lnTo>
                <a:lnTo>
                  <a:pt x="886333" y="417207"/>
                </a:lnTo>
                <a:lnTo>
                  <a:pt x="876960" y="401180"/>
                </a:lnTo>
                <a:lnTo>
                  <a:pt x="871816" y="392391"/>
                </a:lnTo>
                <a:lnTo>
                  <a:pt x="854925" y="380911"/>
                </a:lnTo>
                <a:lnTo>
                  <a:pt x="854925" y="434784"/>
                </a:lnTo>
                <a:lnTo>
                  <a:pt x="780542" y="434784"/>
                </a:lnTo>
                <a:lnTo>
                  <a:pt x="783653" y="422706"/>
                </a:lnTo>
                <a:lnTo>
                  <a:pt x="791006" y="411911"/>
                </a:lnTo>
                <a:lnTo>
                  <a:pt x="802386" y="404152"/>
                </a:lnTo>
                <a:lnTo>
                  <a:pt x="817575" y="401180"/>
                </a:lnTo>
                <a:lnTo>
                  <a:pt x="833831" y="403936"/>
                </a:lnTo>
                <a:lnTo>
                  <a:pt x="845362" y="411327"/>
                </a:lnTo>
                <a:lnTo>
                  <a:pt x="852335" y="422059"/>
                </a:lnTo>
                <a:lnTo>
                  <a:pt x="854925" y="434784"/>
                </a:lnTo>
                <a:lnTo>
                  <a:pt x="854925" y="380911"/>
                </a:lnTo>
                <a:lnTo>
                  <a:pt x="848537" y="376555"/>
                </a:lnTo>
                <a:lnTo>
                  <a:pt x="817257" y="370992"/>
                </a:lnTo>
                <a:lnTo>
                  <a:pt x="789597" y="376694"/>
                </a:lnTo>
                <a:lnTo>
                  <a:pt x="766038" y="392849"/>
                </a:lnTo>
                <a:lnTo>
                  <a:pt x="749642" y="417995"/>
                </a:lnTo>
                <a:lnTo>
                  <a:pt x="743508" y="450659"/>
                </a:lnTo>
                <a:lnTo>
                  <a:pt x="749833" y="485013"/>
                </a:lnTo>
                <a:lnTo>
                  <a:pt x="766851" y="510540"/>
                </a:lnTo>
                <a:lnTo>
                  <a:pt x="791565" y="526427"/>
                </a:lnTo>
                <a:lnTo>
                  <a:pt x="821004" y="531901"/>
                </a:lnTo>
                <a:lnTo>
                  <a:pt x="845921" y="528129"/>
                </a:lnTo>
                <a:lnTo>
                  <a:pt x="865860" y="517855"/>
                </a:lnTo>
                <a:lnTo>
                  <a:pt x="880478" y="502615"/>
                </a:lnTo>
                <a:lnTo>
                  <a:pt x="881367" y="500773"/>
                </a:lnTo>
                <a:lnTo>
                  <a:pt x="889469" y="483958"/>
                </a:lnTo>
                <a:lnTo>
                  <a:pt x="858964" y="474319"/>
                </a:lnTo>
                <a:lnTo>
                  <a:pt x="853998" y="484759"/>
                </a:lnTo>
                <a:lnTo>
                  <a:pt x="846289" y="493153"/>
                </a:lnTo>
                <a:lnTo>
                  <a:pt x="835431" y="498741"/>
                </a:lnTo>
                <a:lnTo>
                  <a:pt x="821004" y="500773"/>
                </a:lnTo>
                <a:lnTo>
                  <a:pt x="805218" y="497840"/>
                </a:lnTo>
                <a:lnTo>
                  <a:pt x="792251" y="489648"/>
                </a:lnTo>
                <a:lnTo>
                  <a:pt x="783323" y="477139"/>
                </a:lnTo>
                <a:lnTo>
                  <a:pt x="779614" y="461251"/>
                </a:lnTo>
                <a:lnTo>
                  <a:pt x="890397" y="461251"/>
                </a:lnTo>
                <a:lnTo>
                  <a:pt x="890714" y="460616"/>
                </a:lnTo>
                <a:lnTo>
                  <a:pt x="891349" y="455650"/>
                </a:lnTo>
                <a:lnTo>
                  <a:pt x="891349" y="449732"/>
                </a:lnTo>
                <a:close/>
              </a:path>
              <a:path w="1366520" h="532129">
                <a:moveTo>
                  <a:pt x="993063" y="184556"/>
                </a:moveTo>
                <a:lnTo>
                  <a:pt x="968375" y="145173"/>
                </a:lnTo>
                <a:lnTo>
                  <a:pt x="917117" y="131965"/>
                </a:lnTo>
                <a:lnTo>
                  <a:pt x="911199" y="126047"/>
                </a:lnTo>
                <a:lnTo>
                  <a:pt x="911199" y="117957"/>
                </a:lnTo>
                <a:lnTo>
                  <a:pt x="912812" y="111302"/>
                </a:lnTo>
                <a:lnTo>
                  <a:pt x="917308" y="105740"/>
                </a:lnTo>
                <a:lnTo>
                  <a:pt x="924204" y="101942"/>
                </a:lnTo>
                <a:lnTo>
                  <a:pt x="932992" y="100533"/>
                </a:lnTo>
                <a:lnTo>
                  <a:pt x="945730" y="102857"/>
                </a:lnTo>
                <a:lnTo>
                  <a:pt x="954112" y="108623"/>
                </a:lnTo>
                <a:lnTo>
                  <a:pt x="958951" y="116027"/>
                </a:lnTo>
                <a:lnTo>
                  <a:pt x="961009" y="123253"/>
                </a:lnTo>
                <a:lnTo>
                  <a:pt x="991501" y="114528"/>
                </a:lnTo>
                <a:lnTo>
                  <a:pt x="959637" y="76720"/>
                </a:lnTo>
                <a:lnTo>
                  <a:pt x="932992" y="72212"/>
                </a:lnTo>
                <a:lnTo>
                  <a:pt x="911034" y="76123"/>
                </a:lnTo>
                <a:lnTo>
                  <a:pt x="893356" y="86715"/>
                </a:lnTo>
                <a:lnTo>
                  <a:pt x="881570" y="102273"/>
                </a:lnTo>
                <a:lnTo>
                  <a:pt x="877290" y="121081"/>
                </a:lnTo>
                <a:lnTo>
                  <a:pt x="879894" y="135940"/>
                </a:lnTo>
                <a:lnTo>
                  <a:pt x="918057" y="165265"/>
                </a:lnTo>
                <a:lnTo>
                  <a:pt x="952601" y="172745"/>
                </a:lnTo>
                <a:lnTo>
                  <a:pt x="958215" y="178955"/>
                </a:lnTo>
                <a:lnTo>
                  <a:pt x="935482" y="204482"/>
                </a:lnTo>
                <a:lnTo>
                  <a:pt x="922705" y="202361"/>
                </a:lnTo>
                <a:lnTo>
                  <a:pt x="913307" y="196697"/>
                </a:lnTo>
                <a:lnTo>
                  <a:pt x="907300" y="188455"/>
                </a:lnTo>
                <a:lnTo>
                  <a:pt x="904671" y="178650"/>
                </a:lnTo>
                <a:lnTo>
                  <a:pt x="873239" y="187363"/>
                </a:lnTo>
                <a:lnTo>
                  <a:pt x="877633" y="201739"/>
                </a:lnTo>
                <a:lnTo>
                  <a:pt x="888771" y="216662"/>
                </a:lnTo>
                <a:lnTo>
                  <a:pt x="907770" y="228371"/>
                </a:lnTo>
                <a:lnTo>
                  <a:pt x="935799" y="233121"/>
                </a:lnTo>
                <a:lnTo>
                  <a:pt x="961021" y="228765"/>
                </a:lnTo>
                <a:lnTo>
                  <a:pt x="978903" y="217474"/>
                </a:lnTo>
                <a:lnTo>
                  <a:pt x="987767" y="204482"/>
                </a:lnTo>
                <a:lnTo>
                  <a:pt x="989545" y="201866"/>
                </a:lnTo>
                <a:lnTo>
                  <a:pt x="993063" y="184556"/>
                </a:lnTo>
                <a:close/>
              </a:path>
              <a:path w="1366520" h="532129">
                <a:moveTo>
                  <a:pt x="1060907" y="76885"/>
                </a:moveTo>
                <a:lnTo>
                  <a:pt x="1025118" y="76885"/>
                </a:lnTo>
                <a:lnTo>
                  <a:pt x="1025118" y="228447"/>
                </a:lnTo>
                <a:lnTo>
                  <a:pt x="1060907" y="228447"/>
                </a:lnTo>
                <a:lnTo>
                  <a:pt x="1060907" y="76885"/>
                </a:lnTo>
                <a:close/>
              </a:path>
              <a:path w="1366520" h="532129">
                <a:moveTo>
                  <a:pt x="1066507" y="23660"/>
                </a:moveTo>
                <a:lnTo>
                  <a:pt x="1064653" y="14452"/>
                </a:lnTo>
                <a:lnTo>
                  <a:pt x="1059586" y="6934"/>
                </a:lnTo>
                <a:lnTo>
                  <a:pt x="1052068" y="1866"/>
                </a:lnTo>
                <a:lnTo>
                  <a:pt x="1042860" y="0"/>
                </a:lnTo>
                <a:lnTo>
                  <a:pt x="1033818" y="1866"/>
                </a:lnTo>
                <a:lnTo>
                  <a:pt x="1026401" y="6934"/>
                </a:lnTo>
                <a:lnTo>
                  <a:pt x="1021372" y="14452"/>
                </a:lnTo>
                <a:lnTo>
                  <a:pt x="1019517" y="23660"/>
                </a:lnTo>
                <a:lnTo>
                  <a:pt x="1021372" y="32816"/>
                </a:lnTo>
                <a:lnTo>
                  <a:pt x="1026401" y="40233"/>
                </a:lnTo>
                <a:lnTo>
                  <a:pt x="1033818" y="45199"/>
                </a:lnTo>
                <a:lnTo>
                  <a:pt x="1042860" y="47002"/>
                </a:lnTo>
                <a:lnTo>
                  <a:pt x="1052068" y="45199"/>
                </a:lnTo>
                <a:lnTo>
                  <a:pt x="1059586" y="40233"/>
                </a:lnTo>
                <a:lnTo>
                  <a:pt x="1064653" y="32816"/>
                </a:lnTo>
                <a:lnTo>
                  <a:pt x="1066507" y="23660"/>
                </a:lnTo>
                <a:close/>
              </a:path>
              <a:path w="1366520" h="532129">
                <a:moveTo>
                  <a:pt x="1183220" y="197015"/>
                </a:moveTo>
                <a:lnTo>
                  <a:pt x="1181658" y="197319"/>
                </a:lnTo>
                <a:lnTo>
                  <a:pt x="1175753" y="198259"/>
                </a:lnTo>
                <a:lnTo>
                  <a:pt x="1170762" y="198259"/>
                </a:lnTo>
                <a:lnTo>
                  <a:pt x="1162100" y="197167"/>
                </a:lnTo>
                <a:lnTo>
                  <a:pt x="1156106" y="193789"/>
                </a:lnTo>
                <a:lnTo>
                  <a:pt x="1152601" y="187883"/>
                </a:lnTo>
                <a:lnTo>
                  <a:pt x="1151470" y="179273"/>
                </a:lnTo>
                <a:lnTo>
                  <a:pt x="1151470" y="108927"/>
                </a:lnTo>
                <a:lnTo>
                  <a:pt x="1182903" y="108927"/>
                </a:lnTo>
                <a:lnTo>
                  <a:pt x="1182903" y="76885"/>
                </a:lnTo>
                <a:lnTo>
                  <a:pt x="1151470" y="76885"/>
                </a:lnTo>
                <a:lnTo>
                  <a:pt x="1151470" y="30505"/>
                </a:lnTo>
                <a:lnTo>
                  <a:pt x="1118793" y="30505"/>
                </a:lnTo>
                <a:lnTo>
                  <a:pt x="1118793" y="53225"/>
                </a:lnTo>
                <a:lnTo>
                  <a:pt x="1117422" y="62572"/>
                </a:lnTo>
                <a:lnTo>
                  <a:pt x="1113193" y="70065"/>
                </a:lnTo>
                <a:lnTo>
                  <a:pt x="1105928" y="75069"/>
                </a:lnTo>
                <a:lnTo>
                  <a:pt x="1095451" y="76885"/>
                </a:lnTo>
                <a:lnTo>
                  <a:pt x="1087666" y="76885"/>
                </a:lnTo>
                <a:lnTo>
                  <a:pt x="1087666" y="108927"/>
                </a:lnTo>
                <a:lnTo>
                  <a:pt x="1115682" y="108927"/>
                </a:lnTo>
                <a:lnTo>
                  <a:pt x="1115682" y="185191"/>
                </a:lnTo>
                <a:lnTo>
                  <a:pt x="1118844" y="204190"/>
                </a:lnTo>
                <a:lnTo>
                  <a:pt x="1127899" y="218363"/>
                </a:lnTo>
                <a:lnTo>
                  <a:pt x="1142212" y="227241"/>
                </a:lnTo>
                <a:lnTo>
                  <a:pt x="1161122" y="230314"/>
                </a:lnTo>
                <a:lnTo>
                  <a:pt x="1174191" y="230314"/>
                </a:lnTo>
                <a:lnTo>
                  <a:pt x="1181036" y="227825"/>
                </a:lnTo>
                <a:lnTo>
                  <a:pt x="1183220" y="226898"/>
                </a:lnTo>
                <a:lnTo>
                  <a:pt x="1183220" y="198259"/>
                </a:lnTo>
                <a:lnTo>
                  <a:pt x="1183220" y="197015"/>
                </a:lnTo>
                <a:close/>
              </a:path>
              <a:path w="1366520" h="532129">
                <a:moveTo>
                  <a:pt x="1366215" y="76885"/>
                </a:moveTo>
                <a:lnTo>
                  <a:pt x="1327937" y="76885"/>
                </a:lnTo>
                <a:lnTo>
                  <a:pt x="1287157" y="172745"/>
                </a:lnTo>
                <a:lnTo>
                  <a:pt x="1243596" y="76885"/>
                </a:lnTo>
                <a:lnTo>
                  <a:pt x="1202817" y="76885"/>
                </a:lnTo>
                <a:lnTo>
                  <a:pt x="1267561" y="210388"/>
                </a:lnTo>
                <a:lnTo>
                  <a:pt x="1231138" y="289763"/>
                </a:lnTo>
                <a:lnTo>
                  <a:pt x="1269733" y="289763"/>
                </a:lnTo>
                <a:lnTo>
                  <a:pt x="1322768" y="172745"/>
                </a:lnTo>
                <a:lnTo>
                  <a:pt x="1366215" y="76885"/>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6" name="object 6"/>
          <p:cNvSpPr/>
          <p:nvPr/>
        </p:nvSpPr>
        <p:spPr>
          <a:xfrm>
            <a:off x="1894709" y="6339805"/>
            <a:ext cx="601856" cy="99347"/>
          </a:xfrm>
          <a:custGeom>
            <a:avLst/>
            <a:gdLst/>
            <a:ahLst/>
            <a:cxnLst/>
            <a:rect l="l" t="t" r="r" b="b"/>
            <a:pathLst>
              <a:path w="992504" h="163829">
                <a:moveTo>
                  <a:pt x="60113" y="3308"/>
                </a:moveTo>
                <a:lnTo>
                  <a:pt x="0" y="3308"/>
                </a:lnTo>
                <a:lnTo>
                  <a:pt x="0" y="159995"/>
                </a:lnTo>
                <a:lnTo>
                  <a:pt x="26721" y="159995"/>
                </a:lnTo>
                <a:lnTo>
                  <a:pt x="26721" y="98101"/>
                </a:lnTo>
                <a:lnTo>
                  <a:pt x="75270" y="98101"/>
                </a:lnTo>
                <a:lnTo>
                  <a:pt x="73819" y="95452"/>
                </a:lnTo>
                <a:lnTo>
                  <a:pt x="88569" y="89385"/>
                </a:lnTo>
                <a:lnTo>
                  <a:pt x="99691" y="79526"/>
                </a:lnTo>
                <a:lnTo>
                  <a:pt x="102282" y="74709"/>
                </a:lnTo>
                <a:lnTo>
                  <a:pt x="26721" y="74709"/>
                </a:lnTo>
                <a:lnTo>
                  <a:pt x="26721" y="26711"/>
                </a:lnTo>
                <a:lnTo>
                  <a:pt x="102203" y="26711"/>
                </a:lnTo>
                <a:lnTo>
                  <a:pt x="95991" y="17112"/>
                </a:lnTo>
                <a:lnTo>
                  <a:pt x="80551" y="7000"/>
                </a:lnTo>
                <a:lnTo>
                  <a:pt x="60113" y="3308"/>
                </a:lnTo>
                <a:close/>
              </a:path>
              <a:path w="992504" h="163829">
                <a:moveTo>
                  <a:pt x="75270" y="98101"/>
                </a:moveTo>
                <a:lnTo>
                  <a:pt x="46176" y="98101"/>
                </a:lnTo>
                <a:lnTo>
                  <a:pt x="79128" y="159995"/>
                </a:lnTo>
                <a:lnTo>
                  <a:pt x="109158" y="159995"/>
                </a:lnTo>
                <a:lnTo>
                  <a:pt x="75270" y="98101"/>
                </a:lnTo>
                <a:close/>
              </a:path>
              <a:path w="992504" h="163829">
                <a:moveTo>
                  <a:pt x="102203" y="26711"/>
                </a:moveTo>
                <a:lnTo>
                  <a:pt x="55244" y="26711"/>
                </a:lnTo>
                <a:lnTo>
                  <a:pt x="66364" y="28424"/>
                </a:lnTo>
                <a:lnTo>
                  <a:pt x="74873" y="33289"/>
                </a:lnTo>
                <a:lnTo>
                  <a:pt x="80313" y="40891"/>
                </a:lnTo>
                <a:lnTo>
                  <a:pt x="82227" y="50815"/>
                </a:lnTo>
                <a:lnTo>
                  <a:pt x="80313" y="60613"/>
                </a:lnTo>
                <a:lnTo>
                  <a:pt x="74873" y="68153"/>
                </a:lnTo>
                <a:lnTo>
                  <a:pt x="66364" y="72997"/>
                </a:lnTo>
                <a:lnTo>
                  <a:pt x="55244" y="74709"/>
                </a:lnTo>
                <a:lnTo>
                  <a:pt x="102282" y="74709"/>
                </a:lnTo>
                <a:lnTo>
                  <a:pt x="106713" y="66471"/>
                </a:lnTo>
                <a:lnTo>
                  <a:pt x="109158" y="50815"/>
                </a:lnTo>
                <a:lnTo>
                  <a:pt x="105753" y="32198"/>
                </a:lnTo>
                <a:lnTo>
                  <a:pt x="102203" y="26711"/>
                </a:lnTo>
                <a:close/>
              </a:path>
              <a:path w="992504" h="163829">
                <a:moveTo>
                  <a:pt x="178800" y="49066"/>
                </a:moveTo>
                <a:lnTo>
                  <a:pt x="156574" y="53341"/>
                </a:lnTo>
                <a:lnTo>
                  <a:pt x="138935" y="65216"/>
                </a:lnTo>
                <a:lnTo>
                  <a:pt x="127308" y="83270"/>
                </a:lnTo>
                <a:lnTo>
                  <a:pt x="123116" y="106080"/>
                </a:lnTo>
                <a:lnTo>
                  <a:pt x="127308" y="129013"/>
                </a:lnTo>
                <a:lnTo>
                  <a:pt x="138935" y="147132"/>
                </a:lnTo>
                <a:lnTo>
                  <a:pt x="156574" y="159034"/>
                </a:lnTo>
                <a:lnTo>
                  <a:pt x="178800" y="163314"/>
                </a:lnTo>
                <a:lnTo>
                  <a:pt x="201154" y="159034"/>
                </a:lnTo>
                <a:lnTo>
                  <a:pt x="218858" y="147132"/>
                </a:lnTo>
                <a:lnTo>
                  <a:pt x="223218" y="140351"/>
                </a:lnTo>
                <a:lnTo>
                  <a:pt x="178800" y="140351"/>
                </a:lnTo>
                <a:lnTo>
                  <a:pt x="167475" y="138137"/>
                </a:lnTo>
                <a:lnTo>
                  <a:pt x="157874" y="131591"/>
                </a:lnTo>
                <a:lnTo>
                  <a:pt x="151218" y="120857"/>
                </a:lnTo>
                <a:lnTo>
                  <a:pt x="148728" y="106080"/>
                </a:lnTo>
                <a:lnTo>
                  <a:pt x="151218" y="91372"/>
                </a:lnTo>
                <a:lnTo>
                  <a:pt x="157874" y="80789"/>
                </a:lnTo>
                <a:lnTo>
                  <a:pt x="167475" y="74394"/>
                </a:lnTo>
                <a:lnTo>
                  <a:pt x="178800" y="72249"/>
                </a:lnTo>
                <a:lnTo>
                  <a:pt x="223396" y="72249"/>
                </a:lnTo>
                <a:lnTo>
                  <a:pt x="218858" y="65216"/>
                </a:lnTo>
                <a:lnTo>
                  <a:pt x="201154" y="53341"/>
                </a:lnTo>
                <a:lnTo>
                  <a:pt x="178800" y="49066"/>
                </a:lnTo>
                <a:close/>
              </a:path>
              <a:path w="992504" h="163829">
                <a:moveTo>
                  <a:pt x="223396" y="72249"/>
                </a:moveTo>
                <a:lnTo>
                  <a:pt x="178800" y="72249"/>
                </a:lnTo>
                <a:lnTo>
                  <a:pt x="190214" y="74394"/>
                </a:lnTo>
                <a:lnTo>
                  <a:pt x="199805" y="80789"/>
                </a:lnTo>
                <a:lnTo>
                  <a:pt x="206412" y="91372"/>
                </a:lnTo>
                <a:lnTo>
                  <a:pt x="208873" y="106080"/>
                </a:lnTo>
                <a:lnTo>
                  <a:pt x="206412" y="120950"/>
                </a:lnTo>
                <a:lnTo>
                  <a:pt x="199805" y="131674"/>
                </a:lnTo>
                <a:lnTo>
                  <a:pt x="190214" y="138168"/>
                </a:lnTo>
                <a:lnTo>
                  <a:pt x="178800" y="140351"/>
                </a:lnTo>
                <a:lnTo>
                  <a:pt x="223218" y="140351"/>
                </a:lnTo>
                <a:lnTo>
                  <a:pt x="230509" y="129013"/>
                </a:lnTo>
                <a:lnTo>
                  <a:pt x="234704" y="106080"/>
                </a:lnTo>
                <a:lnTo>
                  <a:pt x="230509" y="83270"/>
                </a:lnTo>
                <a:lnTo>
                  <a:pt x="223396" y="72249"/>
                </a:lnTo>
                <a:close/>
              </a:path>
              <a:path w="992504" h="163829">
                <a:moveTo>
                  <a:pt x="306095" y="49066"/>
                </a:moveTo>
                <a:lnTo>
                  <a:pt x="284447" y="53310"/>
                </a:lnTo>
                <a:lnTo>
                  <a:pt x="266990" y="65134"/>
                </a:lnTo>
                <a:lnTo>
                  <a:pt x="255334" y="83177"/>
                </a:lnTo>
                <a:lnTo>
                  <a:pt x="251091" y="106080"/>
                </a:lnTo>
                <a:lnTo>
                  <a:pt x="255345" y="128827"/>
                </a:lnTo>
                <a:lnTo>
                  <a:pt x="267074" y="146968"/>
                </a:lnTo>
                <a:lnTo>
                  <a:pt x="284730" y="158973"/>
                </a:lnTo>
                <a:lnTo>
                  <a:pt x="306765" y="163314"/>
                </a:lnTo>
                <a:lnTo>
                  <a:pt x="325721" y="160188"/>
                </a:lnTo>
                <a:lnTo>
                  <a:pt x="340220" y="152051"/>
                </a:lnTo>
                <a:lnTo>
                  <a:pt x="350368" y="140763"/>
                </a:lnTo>
                <a:lnTo>
                  <a:pt x="350767" y="139911"/>
                </a:lnTo>
                <a:lnTo>
                  <a:pt x="306765" y="139911"/>
                </a:lnTo>
                <a:lnTo>
                  <a:pt x="295261" y="137672"/>
                </a:lnTo>
                <a:lnTo>
                  <a:pt x="285683" y="131120"/>
                </a:lnTo>
                <a:lnTo>
                  <a:pt x="279131" y="120506"/>
                </a:lnTo>
                <a:lnTo>
                  <a:pt x="276703" y="106080"/>
                </a:lnTo>
                <a:lnTo>
                  <a:pt x="279124" y="91719"/>
                </a:lnTo>
                <a:lnTo>
                  <a:pt x="285627" y="81256"/>
                </a:lnTo>
                <a:lnTo>
                  <a:pt x="295071" y="74858"/>
                </a:lnTo>
                <a:lnTo>
                  <a:pt x="306315" y="72688"/>
                </a:lnTo>
                <a:lnTo>
                  <a:pt x="350356" y="72688"/>
                </a:lnTo>
                <a:lnTo>
                  <a:pt x="349893" y="71613"/>
                </a:lnTo>
                <a:lnTo>
                  <a:pt x="339943" y="60273"/>
                </a:lnTo>
                <a:lnTo>
                  <a:pt x="325393" y="52164"/>
                </a:lnTo>
                <a:lnTo>
                  <a:pt x="306095" y="49066"/>
                </a:lnTo>
                <a:close/>
              </a:path>
              <a:path w="992504" h="163829">
                <a:moveTo>
                  <a:pt x="333728" y="120006"/>
                </a:moveTo>
                <a:lnTo>
                  <a:pt x="330852" y="126566"/>
                </a:lnTo>
                <a:lnTo>
                  <a:pt x="325634" y="133026"/>
                </a:lnTo>
                <a:lnTo>
                  <a:pt x="317722" y="137951"/>
                </a:lnTo>
                <a:lnTo>
                  <a:pt x="306765" y="139911"/>
                </a:lnTo>
                <a:lnTo>
                  <a:pt x="350767" y="139911"/>
                </a:lnTo>
                <a:lnTo>
                  <a:pt x="356271" y="128184"/>
                </a:lnTo>
                <a:lnTo>
                  <a:pt x="333728" y="120006"/>
                </a:lnTo>
                <a:close/>
              </a:path>
              <a:path w="992504" h="163829">
                <a:moveTo>
                  <a:pt x="350356" y="72688"/>
                </a:moveTo>
                <a:lnTo>
                  <a:pt x="306315" y="72688"/>
                </a:lnTo>
                <a:lnTo>
                  <a:pt x="316949" y="74496"/>
                </a:lnTo>
                <a:lnTo>
                  <a:pt x="324579" y="79186"/>
                </a:lnTo>
                <a:lnTo>
                  <a:pt x="329597" y="85658"/>
                </a:lnTo>
                <a:lnTo>
                  <a:pt x="332398" y="92813"/>
                </a:lnTo>
                <a:lnTo>
                  <a:pt x="355392" y="84405"/>
                </a:lnTo>
                <a:lnTo>
                  <a:pt x="350356" y="72688"/>
                </a:lnTo>
                <a:close/>
              </a:path>
              <a:path w="992504" h="163829">
                <a:moveTo>
                  <a:pt x="404678" y="0"/>
                </a:moveTo>
                <a:lnTo>
                  <a:pt x="379066" y="0"/>
                </a:lnTo>
                <a:lnTo>
                  <a:pt x="379066" y="159995"/>
                </a:lnTo>
                <a:lnTo>
                  <a:pt x="404678" y="159995"/>
                </a:lnTo>
                <a:lnTo>
                  <a:pt x="404756" y="96342"/>
                </a:lnTo>
                <a:lnTo>
                  <a:pt x="406363" y="87201"/>
                </a:lnTo>
                <a:lnTo>
                  <a:pt x="410702" y="79485"/>
                </a:lnTo>
                <a:lnTo>
                  <a:pt x="417612" y="74340"/>
                </a:lnTo>
                <a:lnTo>
                  <a:pt x="427013" y="72468"/>
                </a:lnTo>
                <a:lnTo>
                  <a:pt x="470809" y="72468"/>
                </a:lnTo>
                <a:lnTo>
                  <a:pt x="465571" y="62752"/>
                </a:lnTo>
                <a:lnTo>
                  <a:pt x="404678" y="62752"/>
                </a:lnTo>
                <a:lnTo>
                  <a:pt x="404678" y="0"/>
                </a:lnTo>
                <a:close/>
              </a:path>
              <a:path w="992504" h="163829">
                <a:moveTo>
                  <a:pt x="470809" y="72468"/>
                </a:moveTo>
                <a:lnTo>
                  <a:pt x="427013" y="72468"/>
                </a:lnTo>
                <a:lnTo>
                  <a:pt x="437289" y="74340"/>
                </a:lnTo>
                <a:lnTo>
                  <a:pt x="444125" y="79430"/>
                </a:lnTo>
                <a:lnTo>
                  <a:pt x="447942" y="87015"/>
                </a:lnTo>
                <a:lnTo>
                  <a:pt x="449127" y="96342"/>
                </a:lnTo>
                <a:lnTo>
                  <a:pt x="449127" y="159995"/>
                </a:lnTo>
                <a:lnTo>
                  <a:pt x="474739" y="159995"/>
                </a:lnTo>
                <a:lnTo>
                  <a:pt x="474739" y="91913"/>
                </a:lnTo>
                <a:lnTo>
                  <a:pt x="472324" y="75278"/>
                </a:lnTo>
                <a:lnTo>
                  <a:pt x="470809" y="72468"/>
                </a:lnTo>
                <a:close/>
              </a:path>
              <a:path w="992504" h="163829">
                <a:moveTo>
                  <a:pt x="435421" y="49286"/>
                </a:moveTo>
                <a:lnTo>
                  <a:pt x="426882" y="50056"/>
                </a:lnTo>
                <a:lnTo>
                  <a:pt x="418554" y="52461"/>
                </a:lnTo>
                <a:lnTo>
                  <a:pt x="410973" y="56645"/>
                </a:lnTo>
                <a:lnTo>
                  <a:pt x="404678" y="62752"/>
                </a:lnTo>
                <a:lnTo>
                  <a:pt x="465571" y="62752"/>
                </a:lnTo>
                <a:lnTo>
                  <a:pt x="465022" y="61733"/>
                </a:lnTo>
                <a:lnTo>
                  <a:pt x="452749" y="52622"/>
                </a:lnTo>
                <a:lnTo>
                  <a:pt x="435421" y="49286"/>
                </a:lnTo>
                <a:close/>
              </a:path>
              <a:path w="992504" h="163829">
                <a:moveTo>
                  <a:pt x="549899" y="49066"/>
                </a:moveTo>
                <a:lnTo>
                  <a:pt x="530245" y="53117"/>
                </a:lnTo>
                <a:lnTo>
                  <a:pt x="513519" y="64583"/>
                </a:lnTo>
                <a:lnTo>
                  <a:pt x="501892" y="82431"/>
                </a:lnTo>
                <a:lnTo>
                  <a:pt x="497534" y="105630"/>
                </a:lnTo>
                <a:lnTo>
                  <a:pt x="502026" y="130038"/>
                </a:lnTo>
                <a:lnTo>
                  <a:pt x="514099" y="148156"/>
                </a:lnTo>
                <a:lnTo>
                  <a:pt x="531645" y="159432"/>
                </a:lnTo>
                <a:lnTo>
                  <a:pt x="552559" y="163314"/>
                </a:lnTo>
                <a:lnTo>
                  <a:pt x="570257" y="160640"/>
                </a:lnTo>
                <a:lnTo>
                  <a:pt x="584408" y="153347"/>
                </a:lnTo>
                <a:lnTo>
                  <a:pt x="594786" y="142530"/>
                </a:lnTo>
                <a:lnTo>
                  <a:pt x="595412" y="141231"/>
                </a:lnTo>
                <a:lnTo>
                  <a:pt x="552559" y="141231"/>
                </a:lnTo>
                <a:lnTo>
                  <a:pt x="541337" y="139143"/>
                </a:lnTo>
                <a:lnTo>
                  <a:pt x="532127" y="133321"/>
                </a:lnTo>
                <a:lnTo>
                  <a:pt x="525780" y="124431"/>
                </a:lnTo>
                <a:lnTo>
                  <a:pt x="523146" y="113137"/>
                </a:lnTo>
                <a:lnTo>
                  <a:pt x="601835" y="113137"/>
                </a:lnTo>
                <a:lnTo>
                  <a:pt x="602054" y="112698"/>
                </a:lnTo>
                <a:lnTo>
                  <a:pt x="602494" y="109158"/>
                </a:lnTo>
                <a:lnTo>
                  <a:pt x="602494" y="104970"/>
                </a:lnTo>
                <a:lnTo>
                  <a:pt x="600864" y="94374"/>
                </a:lnTo>
                <a:lnTo>
                  <a:pt x="523806" y="94374"/>
                </a:lnTo>
                <a:lnTo>
                  <a:pt x="526023" y="85785"/>
                </a:lnTo>
                <a:lnTo>
                  <a:pt x="531245" y="78111"/>
                </a:lnTo>
                <a:lnTo>
                  <a:pt x="539325" y="72594"/>
                </a:lnTo>
                <a:lnTo>
                  <a:pt x="550119" y="70479"/>
                </a:lnTo>
                <a:lnTo>
                  <a:pt x="592276" y="70479"/>
                </a:lnTo>
                <a:lnTo>
                  <a:pt x="588632" y="64249"/>
                </a:lnTo>
                <a:lnTo>
                  <a:pt x="572107" y="53013"/>
                </a:lnTo>
                <a:lnTo>
                  <a:pt x="549899" y="49066"/>
                </a:lnTo>
                <a:close/>
              </a:path>
              <a:path w="992504" h="163829">
                <a:moveTo>
                  <a:pt x="579532" y="122425"/>
                </a:moveTo>
                <a:lnTo>
                  <a:pt x="576000" y="129847"/>
                </a:lnTo>
                <a:lnTo>
                  <a:pt x="570521" y="135813"/>
                </a:lnTo>
                <a:lnTo>
                  <a:pt x="562804" y="139787"/>
                </a:lnTo>
                <a:lnTo>
                  <a:pt x="552559" y="141231"/>
                </a:lnTo>
                <a:lnTo>
                  <a:pt x="595412" y="141231"/>
                </a:lnTo>
                <a:lnTo>
                  <a:pt x="601164" y="129284"/>
                </a:lnTo>
                <a:lnTo>
                  <a:pt x="579532" y="122425"/>
                </a:lnTo>
                <a:close/>
              </a:path>
              <a:path w="992504" h="163829">
                <a:moveTo>
                  <a:pt x="592276" y="70479"/>
                </a:moveTo>
                <a:lnTo>
                  <a:pt x="550119" y="70479"/>
                </a:lnTo>
                <a:lnTo>
                  <a:pt x="561670" y="72440"/>
                </a:lnTo>
                <a:lnTo>
                  <a:pt x="569862" y="77699"/>
                </a:lnTo>
                <a:lnTo>
                  <a:pt x="574818" y="85322"/>
                </a:lnTo>
                <a:lnTo>
                  <a:pt x="576663" y="94374"/>
                </a:lnTo>
                <a:lnTo>
                  <a:pt x="600864" y="94374"/>
                </a:lnTo>
                <a:lnTo>
                  <a:pt x="598940" y="81870"/>
                </a:lnTo>
                <a:lnTo>
                  <a:pt x="592276" y="70479"/>
                </a:lnTo>
                <a:close/>
              </a:path>
              <a:path w="992504" h="163829">
                <a:moveTo>
                  <a:pt x="639854" y="124655"/>
                </a:moveTo>
                <a:lnTo>
                  <a:pt x="617551" y="130844"/>
                </a:lnTo>
                <a:lnTo>
                  <a:pt x="620665" y="141046"/>
                </a:lnTo>
                <a:lnTo>
                  <a:pt x="628564" y="151638"/>
                </a:lnTo>
                <a:lnTo>
                  <a:pt x="642059" y="159950"/>
                </a:lnTo>
                <a:lnTo>
                  <a:pt x="661958" y="163314"/>
                </a:lnTo>
                <a:lnTo>
                  <a:pt x="679876" y="160230"/>
                </a:lnTo>
                <a:lnTo>
                  <a:pt x="692567" y="152217"/>
                </a:lnTo>
                <a:lnTo>
                  <a:pt x="698850" y="143000"/>
                </a:lnTo>
                <a:lnTo>
                  <a:pt x="661739" y="143000"/>
                </a:lnTo>
                <a:lnTo>
                  <a:pt x="652656" y="141502"/>
                </a:lnTo>
                <a:lnTo>
                  <a:pt x="645982" y="137476"/>
                </a:lnTo>
                <a:lnTo>
                  <a:pt x="641716" y="131626"/>
                </a:lnTo>
                <a:lnTo>
                  <a:pt x="639854" y="124655"/>
                </a:lnTo>
                <a:close/>
              </a:path>
              <a:path w="992504" h="163829">
                <a:moveTo>
                  <a:pt x="659969" y="49066"/>
                </a:moveTo>
                <a:lnTo>
                  <a:pt x="644372" y="51843"/>
                </a:lnTo>
                <a:lnTo>
                  <a:pt x="631823" y="59362"/>
                </a:lnTo>
                <a:lnTo>
                  <a:pt x="623461" y="70402"/>
                </a:lnTo>
                <a:lnTo>
                  <a:pt x="620420" y="83746"/>
                </a:lnTo>
                <a:lnTo>
                  <a:pt x="622270" y="94311"/>
                </a:lnTo>
                <a:lnTo>
                  <a:pt x="665278" y="118677"/>
                </a:lnTo>
                <a:lnTo>
                  <a:pt x="673906" y="120446"/>
                </a:lnTo>
                <a:lnTo>
                  <a:pt x="677895" y="124875"/>
                </a:lnTo>
                <a:lnTo>
                  <a:pt x="677895" y="137252"/>
                </a:lnTo>
                <a:lnTo>
                  <a:pt x="672356" y="143000"/>
                </a:lnTo>
                <a:lnTo>
                  <a:pt x="698850" y="143000"/>
                </a:lnTo>
                <a:lnTo>
                  <a:pt x="700119" y="141139"/>
                </a:lnTo>
                <a:lnTo>
                  <a:pt x="702617" y="128854"/>
                </a:lnTo>
                <a:lnTo>
                  <a:pt x="700644" y="117644"/>
                </a:lnTo>
                <a:lnTo>
                  <a:pt x="694778" y="108177"/>
                </a:lnTo>
                <a:lnTo>
                  <a:pt x="685102" y="100866"/>
                </a:lnTo>
                <a:lnTo>
                  <a:pt x="671696" y="96122"/>
                </a:lnTo>
                <a:lnTo>
                  <a:pt x="648692" y="91484"/>
                </a:lnTo>
                <a:lnTo>
                  <a:pt x="644482" y="87285"/>
                </a:lnTo>
                <a:lnTo>
                  <a:pt x="644482" y="74898"/>
                </a:lnTo>
                <a:lnTo>
                  <a:pt x="650901" y="69149"/>
                </a:lnTo>
                <a:lnTo>
                  <a:pt x="697938" y="69149"/>
                </a:lnTo>
                <a:lnTo>
                  <a:pt x="691353" y="60104"/>
                </a:lnTo>
                <a:lnTo>
                  <a:pt x="678894" y="52267"/>
                </a:lnTo>
                <a:lnTo>
                  <a:pt x="659969" y="49066"/>
                </a:lnTo>
                <a:close/>
              </a:path>
              <a:path w="992504" h="163829">
                <a:moveTo>
                  <a:pt x="697938" y="69149"/>
                </a:moveTo>
                <a:lnTo>
                  <a:pt x="659969" y="69149"/>
                </a:lnTo>
                <a:lnTo>
                  <a:pt x="669021" y="70800"/>
                </a:lnTo>
                <a:lnTo>
                  <a:pt x="674983" y="74898"/>
                </a:lnTo>
                <a:lnTo>
                  <a:pt x="678415" y="80157"/>
                </a:lnTo>
                <a:lnTo>
                  <a:pt x="679874" y="85295"/>
                </a:lnTo>
                <a:lnTo>
                  <a:pt x="701517" y="79097"/>
                </a:lnTo>
                <a:lnTo>
                  <a:pt x="698506" y="69929"/>
                </a:lnTo>
                <a:lnTo>
                  <a:pt x="697938" y="69149"/>
                </a:lnTo>
                <a:close/>
              </a:path>
              <a:path w="992504" h="163829">
                <a:moveTo>
                  <a:pt x="760521" y="75118"/>
                </a:moveTo>
                <a:lnTo>
                  <a:pt x="735129" y="75118"/>
                </a:lnTo>
                <a:lnTo>
                  <a:pt x="735129" y="129294"/>
                </a:lnTo>
                <a:lnTo>
                  <a:pt x="737372" y="142780"/>
                </a:lnTo>
                <a:lnTo>
                  <a:pt x="743798" y="152848"/>
                </a:lnTo>
                <a:lnTo>
                  <a:pt x="753952" y="159147"/>
                </a:lnTo>
                <a:lnTo>
                  <a:pt x="767379" y="161324"/>
                </a:lnTo>
                <a:lnTo>
                  <a:pt x="776656" y="161324"/>
                </a:lnTo>
                <a:lnTo>
                  <a:pt x="781525" y="159555"/>
                </a:lnTo>
                <a:lnTo>
                  <a:pt x="783065" y="158895"/>
                </a:lnTo>
                <a:lnTo>
                  <a:pt x="783065" y="138582"/>
                </a:lnTo>
                <a:lnTo>
                  <a:pt x="764720" y="138582"/>
                </a:lnTo>
                <a:lnTo>
                  <a:pt x="760521" y="134603"/>
                </a:lnTo>
                <a:lnTo>
                  <a:pt x="760521" y="75118"/>
                </a:lnTo>
                <a:close/>
              </a:path>
              <a:path w="992504" h="163829">
                <a:moveTo>
                  <a:pt x="783065" y="137702"/>
                </a:moveTo>
                <a:lnTo>
                  <a:pt x="781965" y="137922"/>
                </a:lnTo>
                <a:lnTo>
                  <a:pt x="777766" y="138582"/>
                </a:lnTo>
                <a:lnTo>
                  <a:pt x="783065" y="138582"/>
                </a:lnTo>
                <a:lnTo>
                  <a:pt x="783065" y="137702"/>
                </a:lnTo>
                <a:close/>
              </a:path>
              <a:path w="992504" h="163829">
                <a:moveTo>
                  <a:pt x="782845" y="52385"/>
                </a:moveTo>
                <a:lnTo>
                  <a:pt x="715245" y="52385"/>
                </a:lnTo>
                <a:lnTo>
                  <a:pt x="715245" y="75118"/>
                </a:lnTo>
                <a:lnTo>
                  <a:pt x="782845" y="75118"/>
                </a:lnTo>
                <a:lnTo>
                  <a:pt x="782845" y="52385"/>
                </a:lnTo>
                <a:close/>
              </a:path>
              <a:path w="992504" h="163829">
                <a:moveTo>
                  <a:pt x="760521" y="19444"/>
                </a:moveTo>
                <a:lnTo>
                  <a:pt x="737338" y="19444"/>
                </a:lnTo>
                <a:lnTo>
                  <a:pt x="737338" y="45087"/>
                </a:lnTo>
                <a:lnTo>
                  <a:pt x="732260" y="52385"/>
                </a:lnTo>
                <a:lnTo>
                  <a:pt x="760521" y="52385"/>
                </a:lnTo>
                <a:lnTo>
                  <a:pt x="760521" y="19444"/>
                </a:lnTo>
                <a:close/>
              </a:path>
              <a:path w="992504" h="163829">
                <a:moveTo>
                  <a:pt x="852047" y="49066"/>
                </a:moveTo>
                <a:lnTo>
                  <a:pt x="832387" y="53117"/>
                </a:lnTo>
                <a:lnTo>
                  <a:pt x="815658" y="64583"/>
                </a:lnTo>
                <a:lnTo>
                  <a:pt x="804030" y="82431"/>
                </a:lnTo>
                <a:lnTo>
                  <a:pt x="799671" y="105630"/>
                </a:lnTo>
                <a:lnTo>
                  <a:pt x="804164" y="130038"/>
                </a:lnTo>
                <a:lnTo>
                  <a:pt x="816236" y="148156"/>
                </a:lnTo>
                <a:lnTo>
                  <a:pt x="833783" y="159432"/>
                </a:lnTo>
                <a:lnTo>
                  <a:pt x="854696" y="163314"/>
                </a:lnTo>
                <a:lnTo>
                  <a:pt x="872401" y="160640"/>
                </a:lnTo>
                <a:lnTo>
                  <a:pt x="886555" y="153347"/>
                </a:lnTo>
                <a:lnTo>
                  <a:pt x="896934" y="142530"/>
                </a:lnTo>
                <a:lnTo>
                  <a:pt x="897559" y="141231"/>
                </a:lnTo>
                <a:lnTo>
                  <a:pt x="854696" y="141231"/>
                </a:lnTo>
                <a:lnTo>
                  <a:pt x="843480" y="139143"/>
                </a:lnTo>
                <a:lnTo>
                  <a:pt x="834273" y="133321"/>
                </a:lnTo>
                <a:lnTo>
                  <a:pt x="827924" y="124431"/>
                </a:lnTo>
                <a:lnTo>
                  <a:pt x="825283" y="113137"/>
                </a:lnTo>
                <a:lnTo>
                  <a:pt x="903972" y="113137"/>
                </a:lnTo>
                <a:lnTo>
                  <a:pt x="904192" y="112698"/>
                </a:lnTo>
                <a:lnTo>
                  <a:pt x="904632" y="109158"/>
                </a:lnTo>
                <a:lnTo>
                  <a:pt x="904632" y="104970"/>
                </a:lnTo>
                <a:lnTo>
                  <a:pt x="903002" y="94374"/>
                </a:lnTo>
                <a:lnTo>
                  <a:pt x="825953" y="94374"/>
                </a:lnTo>
                <a:lnTo>
                  <a:pt x="828165" y="85785"/>
                </a:lnTo>
                <a:lnTo>
                  <a:pt x="833385" y="78111"/>
                </a:lnTo>
                <a:lnTo>
                  <a:pt x="841467" y="72594"/>
                </a:lnTo>
                <a:lnTo>
                  <a:pt x="852267" y="70479"/>
                </a:lnTo>
                <a:lnTo>
                  <a:pt x="894418" y="70479"/>
                </a:lnTo>
                <a:lnTo>
                  <a:pt x="890775" y="64249"/>
                </a:lnTo>
                <a:lnTo>
                  <a:pt x="874253" y="53013"/>
                </a:lnTo>
                <a:lnTo>
                  <a:pt x="852047" y="49066"/>
                </a:lnTo>
                <a:close/>
              </a:path>
              <a:path w="992504" h="163829">
                <a:moveTo>
                  <a:pt x="881669" y="122425"/>
                </a:moveTo>
                <a:lnTo>
                  <a:pt x="878144" y="129847"/>
                </a:lnTo>
                <a:lnTo>
                  <a:pt x="872667" y="135813"/>
                </a:lnTo>
                <a:lnTo>
                  <a:pt x="864948" y="139787"/>
                </a:lnTo>
                <a:lnTo>
                  <a:pt x="854696" y="141231"/>
                </a:lnTo>
                <a:lnTo>
                  <a:pt x="897559" y="141231"/>
                </a:lnTo>
                <a:lnTo>
                  <a:pt x="903312" y="129284"/>
                </a:lnTo>
                <a:lnTo>
                  <a:pt x="881669" y="122425"/>
                </a:lnTo>
                <a:close/>
              </a:path>
              <a:path w="992504" h="163829">
                <a:moveTo>
                  <a:pt x="894418" y="70479"/>
                </a:moveTo>
                <a:lnTo>
                  <a:pt x="852267" y="70479"/>
                </a:lnTo>
                <a:lnTo>
                  <a:pt x="863812" y="72440"/>
                </a:lnTo>
                <a:lnTo>
                  <a:pt x="872000" y="77699"/>
                </a:lnTo>
                <a:lnTo>
                  <a:pt x="876956" y="85322"/>
                </a:lnTo>
                <a:lnTo>
                  <a:pt x="878800" y="94374"/>
                </a:lnTo>
                <a:lnTo>
                  <a:pt x="903002" y="94374"/>
                </a:lnTo>
                <a:lnTo>
                  <a:pt x="901079" y="81870"/>
                </a:lnTo>
                <a:lnTo>
                  <a:pt x="894418" y="70479"/>
                </a:lnTo>
                <a:close/>
              </a:path>
              <a:path w="992504" h="163829">
                <a:moveTo>
                  <a:pt x="954148" y="52385"/>
                </a:moveTo>
                <a:lnTo>
                  <a:pt x="929196" y="52385"/>
                </a:lnTo>
                <a:lnTo>
                  <a:pt x="929196" y="159995"/>
                </a:lnTo>
                <a:lnTo>
                  <a:pt x="954808" y="159995"/>
                </a:lnTo>
                <a:lnTo>
                  <a:pt x="954808" y="108729"/>
                </a:lnTo>
                <a:lnTo>
                  <a:pt x="956534" y="95298"/>
                </a:lnTo>
                <a:lnTo>
                  <a:pt x="961824" y="85371"/>
                </a:lnTo>
                <a:lnTo>
                  <a:pt x="970843" y="79218"/>
                </a:lnTo>
                <a:lnTo>
                  <a:pt x="983760" y="77107"/>
                </a:lnTo>
                <a:lnTo>
                  <a:pt x="992158" y="77107"/>
                </a:lnTo>
                <a:lnTo>
                  <a:pt x="992158" y="69599"/>
                </a:lnTo>
                <a:lnTo>
                  <a:pt x="954148" y="69599"/>
                </a:lnTo>
                <a:lnTo>
                  <a:pt x="954148" y="52385"/>
                </a:lnTo>
                <a:close/>
              </a:path>
              <a:path w="992504" h="163829">
                <a:moveTo>
                  <a:pt x="992158" y="77107"/>
                </a:moveTo>
                <a:lnTo>
                  <a:pt x="986409" y="77107"/>
                </a:lnTo>
                <a:lnTo>
                  <a:pt x="989289" y="77327"/>
                </a:lnTo>
                <a:lnTo>
                  <a:pt x="992158" y="77767"/>
                </a:lnTo>
                <a:lnTo>
                  <a:pt x="992158" y="77107"/>
                </a:lnTo>
                <a:close/>
              </a:path>
              <a:path w="992504" h="163829">
                <a:moveTo>
                  <a:pt x="988399" y="51056"/>
                </a:moveTo>
                <a:lnTo>
                  <a:pt x="985310" y="51056"/>
                </a:lnTo>
                <a:lnTo>
                  <a:pt x="975187" y="52308"/>
                </a:lnTo>
                <a:lnTo>
                  <a:pt x="966329" y="55942"/>
                </a:lnTo>
                <a:lnTo>
                  <a:pt x="959171" y="61768"/>
                </a:lnTo>
                <a:lnTo>
                  <a:pt x="954148" y="69599"/>
                </a:lnTo>
                <a:lnTo>
                  <a:pt x="992158" y="69599"/>
                </a:lnTo>
                <a:lnTo>
                  <a:pt x="992158" y="51715"/>
                </a:lnTo>
                <a:lnTo>
                  <a:pt x="991058" y="51495"/>
                </a:lnTo>
                <a:lnTo>
                  <a:pt x="988399" y="51056"/>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pic>
        <p:nvPicPr>
          <p:cNvPr id="7" name="object 7"/>
          <p:cNvPicPr/>
          <p:nvPr/>
        </p:nvPicPr>
        <p:blipFill>
          <a:blip r:embed="rId2" cstate="print"/>
          <a:stretch>
            <a:fillRect/>
          </a:stretch>
        </p:blipFill>
        <p:spPr>
          <a:xfrm>
            <a:off x="1888949" y="5937705"/>
            <a:ext cx="698025" cy="367102"/>
          </a:xfrm>
          <a:prstGeom prst="rect">
            <a:avLst/>
          </a:prstGeom>
        </p:spPr>
      </p:pic>
      <p:sp>
        <p:nvSpPr>
          <p:cNvPr id="8" name="object 8"/>
          <p:cNvSpPr/>
          <p:nvPr/>
        </p:nvSpPr>
        <p:spPr>
          <a:xfrm>
            <a:off x="1890487" y="5796699"/>
            <a:ext cx="1355042" cy="61610"/>
          </a:xfrm>
          <a:custGeom>
            <a:avLst/>
            <a:gdLst/>
            <a:ahLst/>
            <a:cxnLst/>
            <a:rect l="l" t="t" r="r" b="b"/>
            <a:pathLst>
              <a:path w="2234565" h="101600">
                <a:moveTo>
                  <a:pt x="2234570" y="0"/>
                </a:moveTo>
                <a:lnTo>
                  <a:pt x="0" y="0"/>
                </a:lnTo>
                <a:lnTo>
                  <a:pt x="0" y="101504"/>
                </a:lnTo>
                <a:lnTo>
                  <a:pt x="2234570" y="101504"/>
                </a:lnTo>
                <a:lnTo>
                  <a:pt x="2234570" y="0"/>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9" name="object 9"/>
          <p:cNvSpPr/>
          <p:nvPr/>
        </p:nvSpPr>
        <p:spPr>
          <a:xfrm>
            <a:off x="3367818" y="5796699"/>
            <a:ext cx="8411350" cy="61610"/>
          </a:xfrm>
          <a:custGeom>
            <a:avLst/>
            <a:gdLst/>
            <a:ahLst/>
            <a:cxnLst/>
            <a:rect l="l" t="t" r="r" b="b"/>
            <a:pathLst>
              <a:path w="13870940" h="101600">
                <a:moveTo>
                  <a:pt x="13870415" y="0"/>
                </a:moveTo>
                <a:lnTo>
                  <a:pt x="0" y="0"/>
                </a:lnTo>
                <a:lnTo>
                  <a:pt x="0" y="101504"/>
                </a:lnTo>
                <a:lnTo>
                  <a:pt x="13870415" y="101504"/>
                </a:lnTo>
                <a:lnTo>
                  <a:pt x="13870415" y="0"/>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11" name="object 11"/>
          <p:cNvSpPr txBox="1"/>
          <p:nvPr/>
        </p:nvSpPr>
        <p:spPr>
          <a:xfrm>
            <a:off x="405447" y="470951"/>
            <a:ext cx="10995978" cy="4678204"/>
          </a:xfrm>
          <a:prstGeom prst="rect">
            <a:avLst/>
          </a:prstGeom>
        </p:spPr>
        <p:txBody>
          <a:bodyPr vert="horz" wrap="square" lIns="0" tIns="0" rIns="0" bIns="0" rtlCol="0">
            <a:spAutoFit/>
          </a:bodyPr>
          <a:lstStyle/>
          <a:p>
            <a:r>
              <a:rPr lang="en-GB" sz="3600" dirty="0">
                <a:solidFill>
                  <a:schemeClr val="bg1">
                    <a:lumMod val="95000"/>
                  </a:schemeClr>
                </a:solidFill>
                <a:latin typeface="Circular Pro Book" panose="020B0604020101020102" pitchFamily="34" charset="0"/>
                <a:cs typeface="Circular Pro Book" panose="020B0604020101020102" pitchFamily="34" charset="0"/>
              </a:rPr>
              <a:t>Academic Integrity Working Group</a:t>
            </a:r>
          </a:p>
          <a:p>
            <a:endParaRPr lang="en-GB" sz="2800" dirty="0">
              <a:solidFill>
                <a:schemeClr val="bg1">
                  <a:lumMod val="95000"/>
                </a:schemeClr>
              </a:solidFill>
              <a:latin typeface="Circular Pro Book" panose="020B0604020101020102" pitchFamily="34" charset="0"/>
              <a:cs typeface="Circular Pro Book" panose="020B0604020101020102" pitchFamily="34" charset="0"/>
            </a:endParaRPr>
          </a:p>
          <a:p>
            <a:pPr marL="457200" indent="-457200">
              <a:buFont typeface="Arial" panose="020B0604020202020204" pitchFamily="34" charset="0"/>
              <a:buChar char="•"/>
            </a:pPr>
            <a:r>
              <a:rPr lang="en-GB" sz="2400" dirty="0">
                <a:solidFill>
                  <a:schemeClr val="bg1">
                    <a:lumMod val="95000"/>
                  </a:schemeClr>
                </a:solidFill>
                <a:latin typeface="Circular Pro Book" panose="020B0604020101020102" pitchFamily="34" charset="0"/>
                <a:cs typeface="Circular Pro Book" panose="020B0604020101020102" pitchFamily="34" charset="0"/>
              </a:rPr>
              <a:t>Clarify Academic Misconduct Policy – create quick guide for staff and students</a:t>
            </a:r>
          </a:p>
          <a:p>
            <a:pPr marL="457200" indent="-457200">
              <a:buFont typeface="Arial" panose="020B0604020202020204" pitchFamily="34" charset="0"/>
              <a:buChar char="•"/>
            </a:pPr>
            <a:r>
              <a:rPr lang="en-GB" sz="2400" dirty="0">
                <a:solidFill>
                  <a:schemeClr val="bg1">
                    <a:lumMod val="95000"/>
                  </a:schemeClr>
                </a:solidFill>
                <a:latin typeface="Circular Pro Book" panose="020B0604020101020102" pitchFamily="34" charset="0"/>
                <a:cs typeface="Circular Pro Book" panose="020B0604020101020102" pitchFamily="34" charset="0"/>
              </a:rPr>
              <a:t>Create e-learning Academic Integrity Toolkit for students – with printable certificate to be downloaded and added to unit assessments</a:t>
            </a:r>
          </a:p>
          <a:p>
            <a:pPr marL="457200" indent="-457200">
              <a:buFont typeface="Arial" panose="020B0604020202020204" pitchFamily="34" charset="0"/>
              <a:buChar char="•"/>
            </a:pPr>
            <a:r>
              <a:rPr lang="en-GB" sz="2400" dirty="0">
                <a:solidFill>
                  <a:schemeClr val="bg1">
                    <a:lumMod val="95000"/>
                  </a:schemeClr>
                </a:solidFill>
                <a:latin typeface="Circular Pro Book" panose="020B0604020101020102" pitchFamily="34" charset="0"/>
                <a:cs typeface="Circular Pro Book" panose="020B0604020101020102" pitchFamily="34" charset="0"/>
              </a:rPr>
              <a:t>Improve student induction workshops – spelling out consequences of plagiarism for student visa</a:t>
            </a:r>
          </a:p>
          <a:p>
            <a:pPr marL="457200" indent="-457200">
              <a:buFont typeface="Arial" panose="020B0604020202020204" pitchFamily="34" charset="0"/>
              <a:buChar char="•"/>
            </a:pPr>
            <a:r>
              <a:rPr lang="en-GB" sz="2400" dirty="0">
                <a:solidFill>
                  <a:schemeClr val="bg1">
                    <a:lumMod val="95000"/>
                  </a:schemeClr>
                </a:solidFill>
                <a:latin typeface="Circular Pro Book" panose="020B0604020101020102" pitchFamily="34" charset="0"/>
                <a:cs typeface="Circular Pro Book" panose="020B0604020101020102" pitchFamily="34" charset="0"/>
              </a:rPr>
              <a:t>Introduce intervention workshops for first offences: giving guidance for improvement and allowing resubmissions with no penalties</a:t>
            </a:r>
          </a:p>
          <a:p>
            <a:pPr marL="457200" indent="-457200">
              <a:buFont typeface="Arial" panose="020B0604020202020204" pitchFamily="34" charset="0"/>
              <a:buChar char="•"/>
            </a:pPr>
            <a:r>
              <a:rPr lang="en-GB" sz="2400" dirty="0">
                <a:solidFill>
                  <a:schemeClr val="bg1">
                    <a:lumMod val="95000"/>
                  </a:schemeClr>
                </a:solidFill>
                <a:latin typeface="Circular Pro Book" panose="020B0604020101020102" pitchFamily="34" charset="0"/>
                <a:cs typeface="Circular Pro Book" panose="020B0604020101020102" pitchFamily="34" charset="0"/>
              </a:rPr>
              <a:t>Introduce integrated workshops – collaborative assessment between academic staff and EAP tutors</a:t>
            </a:r>
          </a:p>
        </p:txBody>
      </p:sp>
    </p:spTree>
    <p:extLst>
      <p:ext uri="{BB962C8B-B14F-4D97-AF65-F5344CB8AC3E}">
        <p14:creationId xmlns:p14="http://schemas.microsoft.com/office/powerpoint/2010/main" val="721525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04AE606-B8EA-4114-8D29-8327E2B14182}"/>
              </a:ext>
            </a:extLst>
          </p:cNvPr>
          <p:cNvPicPr>
            <a:picLocks noChangeAspect="1"/>
          </p:cNvPicPr>
          <p:nvPr/>
        </p:nvPicPr>
        <p:blipFill>
          <a:blip r:embed="rId2"/>
          <a:stretch>
            <a:fillRect/>
          </a:stretch>
        </p:blipFill>
        <p:spPr>
          <a:xfrm>
            <a:off x="0" y="1"/>
            <a:ext cx="12192000" cy="6857999"/>
          </a:xfrm>
          <a:prstGeom prst="rect">
            <a:avLst/>
          </a:prstGeom>
        </p:spPr>
      </p:pic>
      <p:sp>
        <p:nvSpPr>
          <p:cNvPr id="3" name="object 3"/>
          <p:cNvSpPr/>
          <p:nvPr/>
        </p:nvSpPr>
        <p:spPr>
          <a:xfrm>
            <a:off x="414380" y="5796699"/>
            <a:ext cx="1353117" cy="61610"/>
          </a:xfrm>
          <a:custGeom>
            <a:avLst/>
            <a:gdLst/>
            <a:ahLst/>
            <a:cxnLst/>
            <a:rect l="l" t="t" r="r" b="b"/>
            <a:pathLst>
              <a:path w="2231390" h="101600">
                <a:moveTo>
                  <a:pt x="2231178" y="0"/>
                </a:moveTo>
                <a:lnTo>
                  <a:pt x="0" y="0"/>
                </a:lnTo>
                <a:lnTo>
                  <a:pt x="0" y="101504"/>
                </a:lnTo>
                <a:lnTo>
                  <a:pt x="2231178" y="101504"/>
                </a:lnTo>
                <a:lnTo>
                  <a:pt x="2231178" y="0"/>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4" name="object 4"/>
          <p:cNvSpPr/>
          <p:nvPr/>
        </p:nvSpPr>
        <p:spPr>
          <a:xfrm>
            <a:off x="413148" y="6303438"/>
            <a:ext cx="1119383" cy="141703"/>
          </a:xfrm>
          <a:custGeom>
            <a:avLst/>
            <a:gdLst/>
            <a:ahLst/>
            <a:cxnLst/>
            <a:rect l="l" t="t" r="r" b="b"/>
            <a:pathLst>
              <a:path w="1845945" h="233679">
                <a:moveTo>
                  <a:pt x="111106" y="3120"/>
                </a:moveTo>
                <a:lnTo>
                  <a:pt x="69587" y="11002"/>
                </a:lnTo>
                <a:lnTo>
                  <a:pt x="34078" y="33734"/>
                </a:lnTo>
                <a:lnTo>
                  <a:pt x="9307" y="69946"/>
                </a:lnTo>
                <a:lnTo>
                  <a:pt x="0" y="118268"/>
                </a:lnTo>
                <a:lnTo>
                  <a:pt x="9050" y="166543"/>
                </a:lnTo>
                <a:lnTo>
                  <a:pt x="33419" y="202650"/>
                </a:lnTo>
                <a:lnTo>
                  <a:pt x="68933" y="225278"/>
                </a:lnTo>
                <a:lnTo>
                  <a:pt x="111420" y="233113"/>
                </a:lnTo>
                <a:lnTo>
                  <a:pt x="149395" y="226937"/>
                </a:lnTo>
                <a:lnTo>
                  <a:pt x="178762" y="210549"/>
                </a:lnTo>
                <a:lnTo>
                  <a:pt x="190451" y="197323"/>
                </a:lnTo>
                <a:lnTo>
                  <a:pt x="111420" y="197323"/>
                </a:lnTo>
                <a:lnTo>
                  <a:pt x="84107" y="192236"/>
                </a:lnTo>
                <a:lnTo>
                  <a:pt x="60731" y="177169"/>
                </a:lnTo>
                <a:lnTo>
                  <a:pt x="44414" y="152416"/>
                </a:lnTo>
                <a:lnTo>
                  <a:pt x="38281" y="118268"/>
                </a:lnTo>
                <a:lnTo>
                  <a:pt x="44540" y="83188"/>
                </a:lnTo>
                <a:lnTo>
                  <a:pt x="61041" y="58202"/>
                </a:lnTo>
                <a:lnTo>
                  <a:pt x="84368" y="43252"/>
                </a:lnTo>
                <a:lnTo>
                  <a:pt x="111106" y="38281"/>
                </a:lnTo>
                <a:lnTo>
                  <a:pt x="190492" y="38281"/>
                </a:lnTo>
                <a:lnTo>
                  <a:pt x="178022" y="24436"/>
                </a:lnTo>
                <a:lnTo>
                  <a:pt x="148852" y="8877"/>
                </a:lnTo>
                <a:lnTo>
                  <a:pt x="111106" y="3120"/>
                </a:lnTo>
                <a:close/>
              </a:path>
              <a:path w="1845945" h="233679">
                <a:moveTo>
                  <a:pt x="177094" y="148770"/>
                </a:moveTo>
                <a:lnTo>
                  <a:pt x="168886" y="166861"/>
                </a:lnTo>
                <a:lnTo>
                  <a:pt x="155342" y="182384"/>
                </a:lnTo>
                <a:lnTo>
                  <a:pt x="136255" y="193238"/>
                </a:lnTo>
                <a:lnTo>
                  <a:pt x="111420" y="197323"/>
                </a:lnTo>
                <a:lnTo>
                  <a:pt x="190451" y="197323"/>
                </a:lnTo>
                <a:lnTo>
                  <a:pt x="199434" y="187159"/>
                </a:lnTo>
                <a:lnTo>
                  <a:pt x="211323" y="159974"/>
                </a:lnTo>
                <a:lnTo>
                  <a:pt x="177094" y="148770"/>
                </a:lnTo>
                <a:close/>
              </a:path>
              <a:path w="1845945" h="233679">
                <a:moveTo>
                  <a:pt x="190492" y="38281"/>
                </a:moveTo>
                <a:lnTo>
                  <a:pt x="111106" y="38281"/>
                </a:lnTo>
                <a:lnTo>
                  <a:pt x="135829" y="42055"/>
                </a:lnTo>
                <a:lnTo>
                  <a:pt x="154601" y="52364"/>
                </a:lnTo>
                <a:lnTo>
                  <a:pt x="167653" y="67692"/>
                </a:lnTo>
                <a:lnTo>
                  <a:pt x="175219" y="86520"/>
                </a:lnTo>
                <a:lnTo>
                  <a:pt x="210391" y="74699"/>
                </a:lnTo>
                <a:lnTo>
                  <a:pt x="198554" y="47232"/>
                </a:lnTo>
                <a:lnTo>
                  <a:pt x="190492" y="38281"/>
                </a:lnTo>
                <a:close/>
              </a:path>
              <a:path w="1845945" h="233679">
                <a:moveTo>
                  <a:pt x="276368" y="76877"/>
                </a:moveTo>
                <a:lnTo>
                  <a:pt x="241207" y="76877"/>
                </a:lnTo>
                <a:lnTo>
                  <a:pt x="241207" y="228443"/>
                </a:lnTo>
                <a:lnTo>
                  <a:pt x="277310" y="228443"/>
                </a:lnTo>
                <a:lnTo>
                  <a:pt x="277310" y="156236"/>
                </a:lnTo>
                <a:lnTo>
                  <a:pt x="279741" y="137338"/>
                </a:lnTo>
                <a:lnTo>
                  <a:pt x="287188" y="123367"/>
                </a:lnTo>
                <a:lnTo>
                  <a:pt x="299888" y="114706"/>
                </a:lnTo>
                <a:lnTo>
                  <a:pt x="318074" y="111734"/>
                </a:lnTo>
                <a:lnTo>
                  <a:pt x="329906" y="111734"/>
                </a:lnTo>
                <a:lnTo>
                  <a:pt x="329906" y="101148"/>
                </a:lnTo>
                <a:lnTo>
                  <a:pt x="276368" y="101148"/>
                </a:lnTo>
                <a:lnTo>
                  <a:pt x="276368" y="76877"/>
                </a:lnTo>
                <a:close/>
              </a:path>
              <a:path w="1845945" h="233679">
                <a:moveTo>
                  <a:pt x="329906" y="111734"/>
                </a:moveTo>
                <a:lnTo>
                  <a:pt x="321812" y="111734"/>
                </a:lnTo>
                <a:lnTo>
                  <a:pt x="325853" y="112048"/>
                </a:lnTo>
                <a:lnTo>
                  <a:pt x="329906" y="112666"/>
                </a:lnTo>
                <a:lnTo>
                  <a:pt x="329906" y="111734"/>
                </a:lnTo>
                <a:close/>
              </a:path>
              <a:path w="1845945" h="233679">
                <a:moveTo>
                  <a:pt x="324607" y="75013"/>
                </a:moveTo>
                <a:lnTo>
                  <a:pt x="320252" y="75013"/>
                </a:lnTo>
                <a:lnTo>
                  <a:pt x="306000" y="76777"/>
                </a:lnTo>
                <a:lnTo>
                  <a:pt x="293527" y="81896"/>
                </a:lnTo>
                <a:lnTo>
                  <a:pt x="283446" y="90107"/>
                </a:lnTo>
                <a:lnTo>
                  <a:pt x="276368" y="101148"/>
                </a:lnTo>
                <a:lnTo>
                  <a:pt x="329906" y="101148"/>
                </a:lnTo>
                <a:lnTo>
                  <a:pt x="329906" y="75945"/>
                </a:lnTo>
                <a:lnTo>
                  <a:pt x="328346" y="75631"/>
                </a:lnTo>
                <a:lnTo>
                  <a:pt x="324607" y="75013"/>
                </a:lnTo>
                <a:close/>
              </a:path>
              <a:path w="1845945" h="233679">
                <a:moveTo>
                  <a:pt x="421097" y="72207"/>
                </a:moveTo>
                <a:lnTo>
                  <a:pt x="393420" y="77916"/>
                </a:lnTo>
                <a:lnTo>
                  <a:pt x="369857" y="94071"/>
                </a:lnTo>
                <a:lnTo>
                  <a:pt x="353472" y="119212"/>
                </a:lnTo>
                <a:lnTo>
                  <a:pt x="347329" y="151880"/>
                </a:lnTo>
                <a:lnTo>
                  <a:pt x="353661" y="186240"/>
                </a:lnTo>
                <a:lnTo>
                  <a:pt x="370673" y="211756"/>
                </a:lnTo>
                <a:lnTo>
                  <a:pt x="395386" y="227643"/>
                </a:lnTo>
                <a:lnTo>
                  <a:pt x="424824" y="233113"/>
                </a:lnTo>
                <a:lnTo>
                  <a:pt x="449750" y="229344"/>
                </a:lnTo>
                <a:lnTo>
                  <a:pt x="469684" y="219069"/>
                </a:lnTo>
                <a:lnTo>
                  <a:pt x="484306" y="203834"/>
                </a:lnTo>
                <a:lnTo>
                  <a:pt x="485193" y="201993"/>
                </a:lnTo>
                <a:lnTo>
                  <a:pt x="424824" y="201993"/>
                </a:lnTo>
                <a:lnTo>
                  <a:pt x="409035" y="199055"/>
                </a:lnTo>
                <a:lnTo>
                  <a:pt x="396075" y="190864"/>
                </a:lnTo>
                <a:lnTo>
                  <a:pt x="387142" y="178356"/>
                </a:lnTo>
                <a:lnTo>
                  <a:pt x="383433" y="162466"/>
                </a:lnTo>
                <a:lnTo>
                  <a:pt x="494236" y="162466"/>
                </a:lnTo>
                <a:lnTo>
                  <a:pt x="494539" y="161838"/>
                </a:lnTo>
                <a:lnTo>
                  <a:pt x="495168" y="156864"/>
                </a:lnTo>
                <a:lnTo>
                  <a:pt x="495168" y="150948"/>
                </a:lnTo>
                <a:lnTo>
                  <a:pt x="492866" y="136006"/>
                </a:lnTo>
                <a:lnTo>
                  <a:pt x="384365" y="136006"/>
                </a:lnTo>
                <a:lnTo>
                  <a:pt x="387483" y="123929"/>
                </a:lnTo>
                <a:lnTo>
                  <a:pt x="394833" y="113133"/>
                </a:lnTo>
                <a:lnTo>
                  <a:pt x="406207" y="105371"/>
                </a:lnTo>
                <a:lnTo>
                  <a:pt x="421400" y="102394"/>
                </a:lnTo>
                <a:lnTo>
                  <a:pt x="480779" y="102394"/>
                </a:lnTo>
                <a:lnTo>
                  <a:pt x="475637" y="93605"/>
                </a:lnTo>
                <a:lnTo>
                  <a:pt x="452363" y="77771"/>
                </a:lnTo>
                <a:lnTo>
                  <a:pt x="421097" y="72207"/>
                </a:lnTo>
                <a:close/>
              </a:path>
              <a:path w="1845945" h="233679">
                <a:moveTo>
                  <a:pt x="462802" y="175533"/>
                </a:moveTo>
                <a:lnTo>
                  <a:pt x="457830" y="185971"/>
                </a:lnTo>
                <a:lnTo>
                  <a:pt x="450115" y="194367"/>
                </a:lnTo>
                <a:lnTo>
                  <a:pt x="439250" y="199960"/>
                </a:lnTo>
                <a:lnTo>
                  <a:pt x="424824" y="201993"/>
                </a:lnTo>
                <a:lnTo>
                  <a:pt x="485193" y="201993"/>
                </a:lnTo>
                <a:lnTo>
                  <a:pt x="493293" y="185188"/>
                </a:lnTo>
                <a:lnTo>
                  <a:pt x="462802" y="175533"/>
                </a:lnTo>
                <a:close/>
              </a:path>
              <a:path w="1845945" h="233679">
                <a:moveTo>
                  <a:pt x="480779" y="102394"/>
                </a:moveTo>
                <a:lnTo>
                  <a:pt x="421400" y="102394"/>
                </a:lnTo>
                <a:lnTo>
                  <a:pt x="437654" y="105152"/>
                </a:lnTo>
                <a:lnTo>
                  <a:pt x="449181" y="112548"/>
                </a:lnTo>
                <a:lnTo>
                  <a:pt x="456155" y="123271"/>
                </a:lnTo>
                <a:lnTo>
                  <a:pt x="458750" y="136006"/>
                </a:lnTo>
                <a:lnTo>
                  <a:pt x="492866" y="136006"/>
                </a:lnTo>
                <a:lnTo>
                  <a:pt x="490158" y="118426"/>
                </a:lnTo>
                <a:lnTo>
                  <a:pt x="480779" y="102394"/>
                </a:lnTo>
                <a:close/>
              </a:path>
              <a:path w="1845945" h="233679">
                <a:moveTo>
                  <a:pt x="644800" y="101777"/>
                </a:moveTo>
                <a:lnTo>
                  <a:pt x="587594" y="101777"/>
                </a:lnTo>
                <a:lnTo>
                  <a:pt x="600475" y="103581"/>
                </a:lnTo>
                <a:lnTo>
                  <a:pt x="609385" y="108507"/>
                </a:lnTo>
                <a:lnTo>
                  <a:pt x="614559" y="115824"/>
                </a:lnTo>
                <a:lnTo>
                  <a:pt x="616232" y="124802"/>
                </a:lnTo>
                <a:lnTo>
                  <a:pt x="616232" y="130100"/>
                </a:lnTo>
                <a:lnTo>
                  <a:pt x="613740" y="134456"/>
                </a:lnTo>
                <a:lnTo>
                  <a:pt x="566118" y="141608"/>
                </a:lnTo>
                <a:lnTo>
                  <a:pt x="548073" y="146527"/>
                </a:lnTo>
                <a:lnTo>
                  <a:pt x="533558" y="155734"/>
                </a:lnTo>
                <a:lnTo>
                  <a:pt x="523887" y="169318"/>
                </a:lnTo>
                <a:lnTo>
                  <a:pt x="520371" y="187366"/>
                </a:lnTo>
                <a:lnTo>
                  <a:pt x="523931" y="204621"/>
                </a:lnTo>
                <a:lnTo>
                  <a:pt x="534144" y="219223"/>
                </a:lnTo>
                <a:lnTo>
                  <a:pt x="550308" y="229334"/>
                </a:lnTo>
                <a:lnTo>
                  <a:pt x="571720" y="233113"/>
                </a:lnTo>
                <a:lnTo>
                  <a:pt x="588380" y="230988"/>
                </a:lnTo>
                <a:lnTo>
                  <a:pt x="601599" y="225448"/>
                </a:lnTo>
                <a:lnTo>
                  <a:pt x="611551" y="217749"/>
                </a:lnTo>
                <a:lnTo>
                  <a:pt x="618410" y="209145"/>
                </a:lnTo>
                <a:lnTo>
                  <a:pt x="651707" y="209145"/>
                </a:lnTo>
                <a:lnTo>
                  <a:pt x="651707" y="204789"/>
                </a:lnTo>
                <a:lnTo>
                  <a:pt x="578568" y="204789"/>
                </a:lnTo>
                <a:lnTo>
                  <a:pt x="569078" y="203169"/>
                </a:lnTo>
                <a:lnTo>
                  <a:pt x="562154" y="198836"/>
                </a:lnTo>
                <a:lnTo>
                  <a:pt x="557914" y="192579"/>
                </a:lnTo>
                <a:lnTo>
                  <a:pt x="556475" y="185188"/>
                </a:lnTo>
                <a:lnTo>
                  <a:pt x="558060" y="176987"/>
                </a:lnTo>
                <a:lnTo>
                  <a:pt x="562388" y="170946"/>
                </a:lnTo>
                <a:lnTo>
                  <a:pt x="568817" y="166889"/>
                </a:lnTo>
                <a:lnTo>
                  <a:pt x="576704" y="164644"/>
                </a:lnTo>
                <a:lnTo>
                  <a:pt x="616232" y="158728"/>
                </a:lnTo>
                <a:lnTo>
                  <a:pt x="651707" y="158728"/>
                </a:lnTo>
                <a:lnTo>
                  <a:pt x="651707" y="128854"/>
                </a:lnTo>
                <a:lnTo>
                  <a:pt x="648207" y="107268"/>
                </a:lnTo>
                <a:lnTo>
                  <a:pt x="644800" y="101777"/>
                </a:lnTo>
                <a:close/>
              </a:path>
              <a:path w="1845945" h="233679">
                <a:moveTo>
                  <a:pt x="651707" y="209145"/>
                </a:moveTo>
                <a:lnTo>
                  <a:pt x="618410" y="209145"/>
                </a:lnTo>
                <a:lnTo>
                  <a:pt x="618410" y="221291"/>
                </a:lnTo>
                <a:lnTo>
                  <a:pt x="619656" y="227511"/>
                </a:lnTo>
                <a:lnTo>
                  <a:pt x="619960" y="228443"/>
                </a:lnTo>
                <a:lnTo>
                  <a:pt x="653582" y="228443"/>
                </a:lnTo>
                <a:lnTo>
                  <a:pt x="653268" y="226893"/>
                </a:lnTo>
                <a:lnTo>
                  <a:pt x="651707" y="217867"/>
                </a:lnTo>
                <a:lnTo>
                  <a:pt x="651707" y="209145"/>
                </a:lnTo>
                <a:close/>
              </a:path>
              <a:path w="1845945" h="233679">
                <a:moveTo>
                  <a:pt x="651707" y="158728"/>
                </a:moveTo>
                <a:lnTo>
                  <a:pt x="616232" y="158728"/>
                </a:lnTo>
                <a:lnTo>
                  <a:pt x="616232" y="165576"/>
                </a:lnTo>
                <a:lnTo>
                  <a:pt x="613192" y="184177"/>
                </a:lnTo>
                <a:lnTo>
                  <a:pt x="604986" y="196271"/>
                </a:lnTo>
                <a:lnTo>
                  <a:pt x="592988" y="202820"/>
                </a:lnTo>
                <a:lnTo>
                  <a:pt x="578568" y="204789"/>
                </a:lnTo>
                <a:lnTo>
                  <a:pt x="651707" y="204789"/>
                </a:lnTo>
                <a:lnTo>
                  <a:pt x="651707" y="158728"/>
                </a:lnTo>
                <a:close/>
              </a:path>
              <a:path w="1845945" h="233679">
                <a:moveTo>
                  <a:pt x="587291" y="72207"/>
                </a:moveTo>
                <a:lnTo>
                  <a:pt x="561958" y="76262"/>
                </a:lnTo>
                <a:lnTo>
                  <a:pt x="542432" y="87145"/>
                </a:lnTo>
                <a:lnTo>
                  <a:pt x="529383" y="102930"/>
                </a:lnTo>
                <a:lnTo>
                  <a:pt x="523481" y="121692"/>
                </a:lnTo>
                <a:lnTo>
                  <a:pt x="556475" y="129158"/>
                </a:lnTo>
                <a:lnTo>
                  <a:pt x="559326" y="118448"/>
                </a:lnTo>
                <a:lnTo>
                  <a:pt x="565501" y="109750"/>
                </a:lnTo>
                <a:lnTo>
                  <a:pt x="574942" y="103911"/>
                </a:lnTo>
                <a:lnTo>
                  <a:pt x="587594" y="101777"/>
                </a:lnTo>
                <a:lnTo>
                  <a:pt x="644800" y="101777"/>
                </a:lnTo>
                <a:lnTo>
                  <a:pt x="637004" y="89210"/>
                </a:lnTo>
                <a:lnTo>
                  <a:pt x="617048" y="76813"/>
                </a:lnTo>
                <a:lnTo>
                  <a:pt x="587291" y="72207"/>
                </a:lnTo>
                <a:close/>
              </a:path>
              <a:path w="1845945" h="233679">
                <a:moveTo>
                  <a:pt x="736679" y="108928"/>
                </a:moveTo>
                <a:lnTo>
                  <a:pt x="700879" y="108928"/>
                </a:lnTo>
                <a:lnTo>
                  <a:pt x="700879" y="185188"/>
                </a:lnTo>
                <a:lnTo>
                  <a:pt x="704040" y="204182"/>
                </a:lnTo>
                <a:lnTo>
                  <a:pt x="713097" y="218365"/>
                </a:lnTo>
                <a:lnTo>
                  <a:pt x="727405" y="227238"/>
                </a:lnTo>
                <a:lnTo>
                  <a:pt x="746322" y="230307"/>
                </a:lnTo>
                <a:lnTo>
                  <a:pt x="759390" y="230307"/>
                </a:lnTo>
                <a:lnTo>
                  <a:pt x="766238" y="227825"/>
                </a:lnTo>
                <a:lnTo>
                  <a:pt x="768416" y="226893"/>
                </a:lnTo>
                <a:lnTo>
                  <a:pt x="768416" y="198255"/>
                </a:lnTo>
                <a:lnTo>
                  <a:pt x="755966" y="198255"/>
                </a:lnTo>
                <a:lnTo>
                  <a:pt x="747307" y="197171"/>
                </a:lnTo>
                <a:lnTo>
                  <a:pt x="741304" y="193782"/>
                </a:lnTo>
                <a:lnTo>
                  <a:pt x="737810" y="187883"/>
                </a:lnTo>
                <a:lnTo>
                  <a:pt x="736679" y="179272"/>
                </a:lnTo>
                <a:lnTo>
                  <a:pt x="736679" y="108928"/>
                </a:lnTo>
                <a:close/>
              </a:path>
              <a:path w="1845945" h="233679">
                <a:moveTo>
                  <a:pt x="768416" y="197009"/>
                </a:moveTo>
                <a:lnTo>
                  <a:pt x="766866" y="197323"/>
                </a:lnTo>
                <a:lnTo>
                  <a:pt x="760950" y="198255"/>
                </a:lnTo>
                <a:lnTo>
                  <a:pt x="768416" y="198255"/>
                </a:lnTo>
                <a:lnTo>
                  <a:pt x="768416" y="197009"/>
                </a:lnTo>
                <a:close/>
              </a:path>
              <a:path w="1845945" h="233679">
                <a:moveTo>
                  <a:pt x="768112" y="76877"/>
                </a:moveTo>
                <a:lnTo>
                  <a:pt x="672869" y="76877"/>
                </a:lnTo>
                <a:lnTo>
                  <a:pt x="672869" y="108928"/>
                </a:lnTo>
                <a:lnTo>
                  <a:pt x="768112" y="108928"/>
                </a:lnTo>
                <a:lnTo>
                  <a:pt x="768112" y="76877"/>
                </a:lnTo>
                <a:close/>
              </a:path>
              <a:path w="1845945" h="233679">
                <a:moveTo>
                  <a:pt x="736679" y="30501"/>
                </a:moveTo>
                <a:lnTo>
                  <a:pt x="703999" y="30501"/>
                </a:lnTo>
                <a:lnTo>
                  <a:pt x="703999" y="53223"/>
                </a:lnTo>
                <a:lnTo>
                  <a:pt x="702627" y="62564"/>
                </a:lnTo>
                <a:lnTo>
                  <a:pt x="698394" y="70068"/>
                </a:lnTo>
                <a:lnTo>
                  <a:pt x="691127" y="75063"/>
                </a:lnTo>
                <a:lnTo>
                  <a:pt x="680649" y="76877"/>
                </a:lnTo>
                <a:lnTo>
                  <a:pt x="736679" y="76877"/>
                </a:lnTo>
                <a:lnTo>
                  <a:pt x="736679" y="30501"/>
                </a:lnTo>
                <a:close/>
              </a:path>
              <a:path w="1845945" h="233679">
                <a:moveTo>
                  <a:pt x="842173" y="76877"/>
                </a:moveTo>
                <a:lnTo>
                  <a:pt x="806383" y="76877"/>
                </a:lnTo>
                <a:lnTo>
                  <a:pt x="806383" y="228443"/>
                </a:lnTo>
                <a:lnTo>
                  <a:pt x="842173" y="228443"/>
                </a:lnTo>
                <a:lnTo>
                  <a:pt x="842173" y="76877"/>
                </a:lnTo>
                <a:close/>
              </a:path>
              <a:path w="1845945" h="233679">
                <a:moveTo>
                  <a:pt x="824131" y="0"/>
                </a:moveTo>
                <a:lnTo>
                  <a:pt x="815098" y="1858"/>
                </a:lnTo>
                <a:lnTo>
                  <a:pt x="807670" y="6926"/>
                </a:lnTo>
                <a:lnTo>
                  <a:pt x="802635" y="14444"/>
                </a:lnTo>
                <a:lnTo>
                  <a:pt x="800781" y="23653"/>
                </a:lnTo>
                <a:lnTo>
                  <a:pt x="802635" y="32819"/>
                </a:lnTo>
                <a:lnTo>
                  <a:pt x="807670" y="40233"/>
                </a:lnTo>
                <a:lnTo>
                  <a:pt x="815098" y="45194"/>
                </a:lnTo>
                <a:lnTo>
                  <a:pt x="824131" y="47003"/>
                </a:lnTo>
                <a:lnTo>
                  <a:pt x="833339" y="45194"/>
                </a:lnTo>
                <a:lnTo>
                  <a:pt x="840853" y="40233"/>
                </a:lnTo>
                <a:lnTo>
                  <a:pt x="845918" y="32819"/>
                </a:lnTo>
                <a:lnTo>
                  <a:pt x="847775" y="23653"/>
                </a:lnTo>
                <a:lnTo>
                  <a:pt x="845918" y="14444"/>
                </a:lnTo>
                <a:lnTo>
                  <a:pt x="840853" y="6926"/>
                </a:lnTo>
                <a:lnTo>
                  <a:pt x="833339" y="1858"/>
                </a:lnTo>
                <a:lnTo>
                  <a:pt x="824131" y="0"/>
                </a:lnTo>
                <a:close/>
              </a:path>
              <a:path w="1845945" h="233679">
                <a:moveTo>
                  <a:pt x="907228" y="76877"/>
                </a:moveTo>
                <a:lnTo>
                  <a:pt x="867387" y="76877"/>
                </a:lnTo>
                <a:lnTo>
                  <a:pt x="929008" y="228443"/>
                </a:lnTo>
                <a:lnTo>
                  <a:pt x="965111" y="228443"/>
                </a:lnTo>
                <a:lnTo>
                  <a:pt x="982076" y="185188"/>
                </a:lnTo>
                <a:lnTo>
                  <a:pt x="947374" y="185188"/>
                </a:lnTo>
                <a:lnTo>
                  <a:pt x="907228" y="76877"/>
                </a:lnTo>
                <a:close/>
              </a:path>
              <a:path w="1845945" h="233679">
                <a:moveTo>
                  <a:pt x="1024555" y="76877"/>
                </a:moveTo>
                <a:lnTo>
                  <a:pt x="986587" y="76877"/>
                </a:lnTo>
                <a:lnTo>
                  <a:pt x="947374" y="185188"/>
                </a:lnTo>
                <a:lnTo>
                  <a:pt x="982076" y="185188"/>
                </a:lnTo>
                <a:lnTo>
                  <a:pt x="1024555" y="76877"/>
                </a:lnTo>
                <a:close/>
              </a:path>
              <a:path w="1845945" h="233679">
                <a:moveTo>
                  <a:pt x="1104542" y="72207"/>
                </a:moveTo>
                <a:lnTo>
                  <a:pt x="1076867" y="77916"/>
                </a:lnTo>
                <a:lnTo>
                  <a:pt x="1053308" y="94071"/>
                </a:lnTo>
                <a:lnTo>
                  <a:pt x="1036926" y="119212"/>
                </a:lnTo>
                <a:lnTo>
                  <a:pt x="1030785" y="151880"/>
                </a:lnTo>
                <a:lnTo>
                  <a:pt x="1037116" y="186240"/>
                </a:lnTo>
                <a:lnTo>
                  <a:pt x="1054124" y="211756"/>
                </a:lnTo>
                <a:lnTo>
                  <a:pt x="1078837" y="227643"/>
                </a:lnTo>
                <a:lnTo>
                  <a:pt x="1108280" y="233113"/>
                </a:lnTo>
                <a:lnTo>
                  <a:pt x="1133199" y="229344"/>
                </a:lnTo>
                <a:lnTo>
                  <a:pt x="1153132" y="219069"/>
                </a:lnTo>
                <a:lnTo>
                  <a:pt x="1167756" y="203834"/>
                </a:lnTo>
                <a:lnTo>
                  <a:pt x="1168644" y="201993"/>
                </a:lnTo>
                <a:lnTo>
                  <a:pt x="1108280" y="201993"/>
                </a:lnTo>
                <a:lnTo>
                  <a:pt x="1092490" y="199055"/>
                </a:lnTo>
                <a:lnTo>
                  <a:pt x="1079529" y="190864"/>
                </a:lnTo>
                <a:lnTo>
                  <a:pt x="1070594" y="178356"/>
                </a:lnTo>
                <a:lnTo>
                  <a:pt x="1066878" y="162466"/>
                </a:lnTo>
                <a:lnTo>
                  <a:pt x="1177681" y="162466"/>
                </a:lnTo>
                <a:lnTo>
                  <a:pt x="1177995" y="161838"/>
                </a:lnTo>
                <a:lnTo>
                  <a:pt x="1178613" y="156864"/>
                </a:lnTo>
                <a:lnTo>
                  <a:pt x="1178613" y="150948"/>
                </a:lnTo>
                <a:lnTo>
                  <a:pt x="1176311" y="136006"/>
                </a:lnTo>
                <a:lnTo>
                  <a:pt x="1067820" y="136006"/>
                </a:lnTo>
                <a:lnTo>
                  <a:pt x="1070938" y="123929"/>
                </a:lnTo>
                <a:lnTo>
                  <a:pt x="1078285" y="113133"/>
                </a:lnTo>
                <a:lnTo>
                  <a:pt x="1089659" y="105371"/>
                </a:lnTo>
                <a:lnTo>
                  <a:pt x="1104856" y="102394"/>
                </a:lnTo>
                <a:lnTo>
                  <a:pt x="1164224" y="102394"/>
                </a:lnTo>
                <a:lnTo>
                  <a:pt x="1159082" y="93605"/>
                </a:lnTo>
                <a:lnTo>
                  <a:pt x="1135808" y="77771"/>
                </a:lnTo>
                <a:lnTo>
                  <a:pt x="1104542" y="72207"/>
                </a:lnTo>
                <a:close/>
              </a:path>
              <a:path w="1845945" h="233679">
                <a:moveTo>
                  <a:pt x="1146247" y="175533"/>
                </a:moveTo>
                <a:lnTo>
                  <a:pt x="1141275" y="185971"/>
                </a:lnTo>
                <a:lnTo>
                  <a:pt x="1133562" y="194367"/>
                </a:lnTo>
                <a:lnTo>
                  <a:pt x="1122700" y="199960"/>
                </a:lnTo>
                <a:lnTo>
                  <a:pt x="1108280" y="201993"/>
                </a:lnTo>
                <a:lnTo>
                  <a:pt x="1168644" y="201993"/>
                </a:lnTo>
                <a:lnTo>
                  <a:pt x="1176749" y="185188"/>
                </a:lnTo>
                <a:lnTo>
                  <a:pt x="1146247" y="175533"/>
                </a:lnTo>
                <a:close/>
              </a:path>
              <a:path w="1845945" h="233679">
                <a:moveTo>
                  <a:pt x="1164224" y="102394"/>
                </a:moveTo>
                <a:lnTo>
                  <a:pt x="1104856" y="102394"/>
                </a:lnTo>
                <a:lnTo>
                  <a:pt x="1121108" y="105152"/>
                </a:lnTo>
                <a:lnTo>
                  <a:pt x="1132631" y="112548"/>
                </a:lnTo>
                <a:lnTo>
                  <a:pt x="1139602" y="123271"/>
                </a:lnTo>
                <a:lnTo>
                  <a:pt x="1142195" y="136006"/>
                </a:lnTo>
                <a:lnTo>
                  <a:pt x="1176311" y="136006"/>
                </a:lnTo>
                <a:lnTo>
                  <a:pt x="1173603" y="118426"/>
                </a:lnTo>
                <a:lnTo>
                  <a:pt x="1164224" y="102394"/>
                </a:lnTo>
                <a:close/>
              </a:path>
              <a:path w="1845945" h="233679">
                <a:moveTo>
                  <a:pt x="1396156" y="7779"/>
                </a:moveTo>
                <a:lnTo>
                  <a:pt x="1352890" y="7779"/>
                </a:lnTo>
                <a:lnTo>
                  <a:pt x="1266998" y="228443"/>
                </a:lnTo>
                <a:lnTo>
                  <a:pt x="1306525" y="228443"/>
                </a:lnTo>
                <a:lnTo>
                  <a:pt x="1327059" y="173041"/>
                </a:lnTo>
                <a:lnTo>
                  <a:pt x="1460484" y="173041"/>
                </a:lnTo>
                <a:lnTo>
                  <a:pt x="1447038" y="138498"/>
                </a:lnTo>
                <a:lnTo>
                  <a:pt x="1340137" y="138498"/>
                </a:lnTo>
                <a:lnTo>
                  <a:pt x="1373748" y="48239"/>
                </a:lnTo>
                <a:lnTo>
                  <a:pt x="1411905" y="48239"/>
                </a:lnTo>
                <a:lnTo>
                  <a:pt x="1396156" y="7779"/>
                </a:lnTo>
                <a:close/>
              </a:path>
              <a:path w="1845945" h="233679">
                <a:moveTo>
                  <a:pt x="1460484" y="173041"/>
                </a:moveTo>
                <a:lnTo>
                  <a:pt x="1420427" y="173041"/>
                </a:lnTo>
                <a:lnTo>
                  <a:pt x="1441285" y="228443"/>
                </a:lnTo>
                <a:lnTo>
                  <a:pt x="1482049" y="228443"/>
                </a:lnTo>
                <a:lnTo>
                  <a:pt x="1460484" y="173041"/>
                </a:lnTo>
                <a:close/>
              </a:path>
              <a:path w="1845945" h="233679">
                <a:moveTo>
                  <a:pt x="1411905" y="48239"/>
                </a:moveTo>
                <a:lnTo>
                  <a:pt x="1373748" y="48239"/>
                </a:lnTo>
                <a:lnTo>
                  <a:pt x="1407360" y="138498"/>
                </a:lnTo>
                <a:lnTo>
                  <a:pt x="1447038" y="138498"/>
                </a:lnTo>
                <a:lnTo>
                  <a:pt x="1411905" y="48239"/>
                </a:lnTo>
                <a:close/>
              </a:path>
              <a:path w="1845945" h="233679">
                <a:moveTo>
                  <a:pt x="1535900" y="76877"/>
                </a:moveTo>
                <a:lnTo>
                  <a:pt x="1500729" y="76877"/>
                </a:lnTo>
                <a:lnTo>
                  <a:pt x="1500729" y="228443"/>
                </a:lnTo>
                <a:lnTo>
                  <a:pt x="1536832" y="228443"/>
                </a:lnTo>
                <a:lnTo>
                  <a:pt x="1536832" y="156236"/>
                </a:lnTo>
                <a:lnTo>
                  <a:pt x="1539264" y="137338"/>
                </a:lnTo>
                <a:lnTo>
                  <a:pt x="1546715" y="123367"/>
                </a:lnTo>
                <a:lnTo>
                  <a:pt x="1559418" y="114706"/>
                </a:lnTo>
                <a:lnTo>
                  <a:pt x="1577606" y="111734"/>
                </a:lnTo>
                <a:lnTo>
                  <a:pt x="1589428" y="111734"/>
                </a:lnTo>
                <a:lnTo>
                  <a:pt x="1589428" y="101148"/>
                </a:lnTo>
                <a:lnTo>
                  <a:pt x="1535900" y="101148"/>
                </a:lnTo>
                <a:lnTo>
                  <a:pt x="1535900" y="76877"/>
                </a:lnTo>
                <a:close/>
              </a:path>
              <a:path w="1845945" h="233679">
                <a:moveTo>
                  <a:pt x="1589428" y="111734"/>
                </a:moveTo>
                <a:lnTo>
                  <a:pt x="1581334" y="111734"/>
                </a:lnTo>
                <a:lnTo>
                  <a:pt x="1585386" y="112048"/>
                </a:lnTo>
                <a:lnTo>
                  <a:pt x="1589428" y="112666"/>
                </a:lnTo>
                <a:lnTo>
                  <a:pt x="1589428" y="111734"/>
                </a:lnTo>
                <a:close/>
              </a:path>
              <a:path w="1845945" h="233679">
                <a:moveTo>
                  <a:pt x="1584140" y="75013"/>
                </a:moveTo>
                <a:lnTo>
                  <a:pt x="1579784" y="75013"/>
                </a:lnTo>
                <a:lnTo>
                  <a:pt x="1565531" y="76777"/>
                </a:lnTo>
                <a:lnTo>
                  <a:pt x="1553056" y="81896"/>
                </a:lnTo>
                <a:lnTo>
                  <a:pt x="1542974" y="90107"/>
                </a:lnTo>
                <a:lnTo>
                  <a:pt x="1535900" y="101148"/>
                </a:lnTo>
                <a:lnTo>
                  <a:pt x="1589428" y="101148"/>
                </a:lnTo>
                <a:lnTo>
                  <a:pt x="1589428" y="75945"/>
                </a:lnTo>
                <a:lnTo>
                  <a:pt x="1587878" y="75631"/>
                </a:lnTo>
                <a:lnTo>
                  <a:pt x="1584140" y="75013"/>
                </a:lnTo>
                <a:close/>
              </a:path>
              <a:path w="1845945" h="233679">
                <a:moveTo>
                  <a:pt x="1672524" y="108928"/>
                </a:moveTo>
                <a:lnTo>
                  <a:pt x="1636735" y="108928"/>
                </a:lnTo>
                <a:lnTo>
                  <a:pt x="1636735" y="185188"/>
                </a:lnTo>
                <a:lnTo>
                  <a:pt x="1639895" y="204182"/>
                </a:lnTo>
                <a:lnTo>
                  <a:pt x="1648948" y="218365"/>
                </a:lnTo>
                <a:lnTo>
                  <a:pt x="1663253" y="227238"/>
                </a:lnTo>
                <a:lnTo>
                  <a:pt x="1682168" y="230307"/>
                </a:lnTo>
                <a:lnTo>
                  <a:pt x="1695246" y="230307"/>
                </a:lnTo>
                <a:lnTo>
                  <a:pt x="1702094" y="227825"/>
                </a:lnTo>
                <a:lnTo>
                  <a:pt x="1704272" y="226893"/>
                </a:lnTo>
                <a:lnTo>
                  <a:pt x="1704272" y="198255"/>
                </a:lnTo>
                <a:lnTo>
                  <a:pt x="1691822" y="198255"/>
                </a:lnTo>
                <a:lnTo>
                  <a:pt x="1683162" y="197171"/>
                </a:lnTo>
                <a:lnTo>
                  <a:pt x="1677155" y="193782"/>
                </a:lnTo>
                <a:lnTo>
                  <a:pt x="1673658" y="187883"/>
                </a:lnTo>
                <a:lnTo>
                  <a:pt x="1672524" y="179272"/>
                </a:lnTo>
                <a:lnTo>
                  <a:pt x="1672524" y="108928"/>
                </a:lnTo>
                <a:close/>
              </a:path>
              <a:path w="1845945" h="233679">
                <a:moveTo>
                  <a:pt x="1704272" y="197009"/>
                </a:moveTo>
                <a:lnTo>
                  <a:pt x="1702712" y="197323"/>
                </a:lnTo>
                <a:lnTo>
                  <a:pt x="1696796" y="198255"/>
                </a:lnTo>
                <a:lnTo>
                  <a:pt x="1704272" y="198255"/>
                </a:lnTo>
                <a:lnTo>
                  <a:pt x="1704272" y="197009"/>
                </a:lnTo>
                <a:close/>
              </a:path>
              <a:path w="1845945" h="233679">
                <a:moveTo>
                  <a:pt x="1703958" y="76877"/>
                </a:moveTo>
                <a:lnTo>
                  <a:pt x="1608725" y="76877"/>
                </a:lnTo>
                <a:lnTo>
                  <a:pt x="1608725" y="108928"/>
                </a:lnTo>
                <a:lnTo>
                  <a:pt x="1703958" y="108928"/>
                </a:lnTo>
                <a:lnTo>
                  <a:pt x="1703958" y="76877"/>
                </a:lnTo>
                <a:close/>
              </a:path>
              <a:path w="1845945" h="233679">
                <a:moveTo>
                  <a:pt x="1672524" y="30501"/>
                </a:moveTo>
                <a:lnTo>
                  <a:pt x="1639845" y="30501"/>
                </a:lnTo>
                <a:lnTo>
                  <a:pt x="1639845" y="53223"/>
                </a:lnTo>
                <a:lnTo>
                  <a:pt x="1638473" y="62564"/>
                </a:lnTo>
                <a:lnTo>
                  <a:pt x="1634242" y="70068"/>
                </a:lnTo>
                <a:lnTo>
                  <a:pt x="1626977" y="75063"/>
                </a:lnTo>
                <a:lnTo>
                  <a:pt x="1616505" y="76877"/>
                </a:lnTo>
                <a:lnTo>
                  <a:pt x="1672524" y="76877"/>
                </a:lnTo>
                <a:lnTo>
                  <a:pt x="1672524" y="30501"/>
                </a:lnTo>
                <a:close/>
              </a:path>
              <a:path w="1845945" h="233679">
                <a:moveTo>
                  <a:pt x="1757171" y="178643"/>
                </a:moveTo>
                <a:lnTo>
                  <a:pt x="1725738" y="187366"/>
                </a:lnTo>
                <a:lnTo>
                  <a:pt x="1730127" y="201732"/>
                </a:lnTo>
                <a:lnTo>
                  <a:pt x="1741257" y="216655"/>
                </a:lnTo>
                <a:lnTo>
                  <a:pt x="1760265" y="228371"/>
                </a:lnTo>
                <a:lnTo>
                  <a:pt x="1788291" y="233113"/>
                </a:lnTo>
                <a:lnTo>
                  <a:pt x="1813522" y="228766"/>
                </a:lnTo>
                <a:lnTo>
                  <a:pt x="1831402" y="217475"/>
                </a:lnTo>
                <a:lnTo>
                  <a:pt x="1840265" y="204475"/>
                </a:lnTo>
                <a:lnTo>
                  <a:pt x="1787987" y="204475"/>
                </a:lnTo>
                <a:lnTo>
                  <a:pt x="1775206" y="202365"/>
                </a:lnTo>
                <a:lnTo>
                  <a:pt x="1765810" y="196695"/>
                </a:lnTo>
                <a:lnTo>
                  <a:pt x="1759798" y="188457"/>
                </a:lnTo>
                <a:lnTo>
                  <a:pt x="1757171" y="178643"/>
                </a:lnTo>
                <a:close/>
              </a:path>
              <a:path w="1845945" h="233679">
                <a:moveTo>
                  <a:pt x="1785495" y="72207"/>
                </a:moveTo>
                <a:lnTo>
                  <a:pt x="1763528" y="76121"/>
                </a:lnTo>
                <a:lnTo>
                  <a:pt x="1745849" y="86718"/>
                </a:lnTo>
                <a:lnTo>
                  <a:pt x="1734065" y="102276"/>
                </a:lnTo>
                <a:lnTo>
                  <a:pt x="1729779" y="121074"/>
                </a:lnTo>
                <a:lnTo>
                  <a:pt x="1732387" y="135943"/>
                </a:lnTo>
                <a:lnTo>
                  <a:pt x="1770553" y="165261"/>
                </a:lnTo>
                <a:lnTo>
                  <a:pt x="1805096" y="172738"/>
                </a:lnTo>
                <a:lnTo>
                  <a:pt x="1810698" y="178957"/>
                </a:lnTo>
                <a:lnTo>
                  <a:pt x="1787987" y="204475"/>
                </a:lnTo>
                <a:lnTo>
                  <a:pt x="1840265" y="204475"/>
                </a:lnTo>
                <a:lnTo>
                  <a:pt x="1842045" y="201864"/>
                </a:lnTo>
                <a:lnTo>
                  <a:pt x="1845566" y="184559"/>
                </a:lnTo>
                <a:lnTo>
                  <a:pt x="1842784" y="168785"/>
                </a:lnTo>
                <a:lnTo>
                  <a:pt x="1834516" y="155462"/>
                </a:lnTo>
                <a:lnTo>
                  <a:pt x="1820877" y="145172"/>
                </a:lnTo>
                <a:lnTo>
                  <a:pt x="1801987" y="138498"/>
                </a:lnTo>
                <a:lnTo>
                  <a:pt x="1769621" y="131964"/>
                </a:lnTo>
                <a:lnTo>
                  <a:pt x="1763705" y="126048"/>
                </a:lnTo>
                <a:lnTo>
                  <a:pt x="1763705" y="117954"/>
                </a:lnTo>
                <a:lnTo>
                  <a:pt x="1765315" y="111296"/>
                </a:lnTo>
                <a:lnTo>
                  <a:pt x="1769813" y="105744"/>
                </a:lnTo>
                <a:lnTo>
                  <a:pt x="1776705" y="101941"/>
                </a:lnTo>
                <a:lnTo>
                  <a:pt x="1785495" y="100530"/>
                </a:lnTo>
                <a:lnTo>
                  <a:pt x="1838973" y="100530"/>
                </a:lnTo>
                <a:lnTo>
                  <a:pt x="1829687" y="87769"/>
                </a:lnTo>
                <a:lnTo>
                  <a:pt x="1812142" y="76720"/>
                </a:lnTo>
                <a:lnTo>
                  <a:pt x="1785495" y="72207"/>
                </a:lnTo>
                <a:close/>
              </a:path>
              <a:path w="1845945" h="233679">
                <a:moveTo>
                  <a:pt x="1838973" y="100530"/>
                </a:moveTo>
                <a:lnTo>
                  <a:pt x="1785495" y="100530"/>
                </a:lnTo>
                <a:lnTo>
                  <a:pt x="1798231" y="102854"/>
                </a:lnTo>
                <a:lnTo>
                  <a:pt x="1806619" y="108621"/>
                </a:lnTo>
                <a:lnTo>
                  <a:pt x="1811447" y="116022"/>
                </a:lnTo>
                <a:lnTo>
                  <a:pt x="1813504" y="123252"/>
                </a:lnTo>
                <a:lnTo>
                  <a:pt x="1844006" y="114530"/>
                </a:lnTo>
                <a:lnTo>
                  <a:pt x="1839764" y="101618"/>
                </a:lnTo>
                <a:lnTo>
                  <a:pt x="1838973" y="100530"/>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5" name="object 5"/>
          <p:cNvSpPr/>
          <p:nvPr/>
        </p:nvSpPr>
        <p:spPr>
          <a:xfrm>
            <a:off x="414426" y="5941080"/>
            <a:ext cx="828659" cy="322684"/>
          </a:xfrm>
          <a:custGeom>
            <a:avLst/>
            <a:gdLst/>
            <a:ahLst/>
            <a:cxnLst/>
            <a:rect l="l" t="t" r="r" b="b"/>
            <a:pathLst>
              <a:path w="1366520" h="532129">
                <a:moveTo>
                  <a:pt x="98348" y="303453"/>
                </a:moveTo>
                <a:lnTo>
                  <a:pt x="95859" y="302209"/>
                </a:lnTo>
                <a:lnTo>
                  <a:pt x="88379" y="300342"/>
                </a:lnTo>
                <a:lnTo>
                  <a:pt x="79362" y="300342"/>
                </a:lnTo>
                <a:lnTo>
                  <a:pt x="57962" y="304088"/>
                </a:lnTo>
                <a:lnTo>
                  <a:pt x="41236" y="314858"/>
                </a:lnTo>
                <a:lnTo>
                  <a:pt x="30340" y="331990"/>
                </a:lnTo>
                <a:lnTo>
                  <a:pt x="26454" y="354799"/>
                </a:lnTo>
                <a:lnTo>
                  <a:pt x="26454" y="375666"/>
                </a:lnTo>
                <a:lnTo>
                  <a:pt x="0" y="375666"/>
                </a:lnTo>
                <a:lnTo>
                  <a:pt x="0" y="407098"/>
                </a:lnTo>
                <a:lnTo>
                  <a:pt x="26454" y="407098"/>
                </a:lnTo>
                <a:lnTo>
                  <a:pt x="26454" y="527227"/>
                </a:lnTo>
                <a:lnTo>
                  <a:pt x="62865" y="527227"/>
                </a:lnTo>
                <a:lnTo>
                  <a:pt x="62865" y="407098"/>
                </a:lnTo>
                <a:lnTo>
                  <a:pt x="98044" y="407098"/>
                </a:lnTo>
                <a:lnTo>
                  <a:pt x="98044" y="375666"/>
                </a:lnTo>
                <a:lnTo>
                  <a:pt x="62865" y="375666"/>
                </a:lnTo>
                <a:lnTo>
                  <a:pt x="62865" y="355739"/>
                </a:lnTo>
                <a:lnTo>
                  <a:pt x="65011" y="344258"/>
                </a:lnTo>
                <a:lnTo>
                  <a:pt x="70459" y="337223"/>
                </a:lnTo>
                <a:lnTo>
                  <a:pt x="77711" y="333679"/>
                </a:lnTo>
                <a:lnTo>
                  <a:pt x="85280" y="332714"/>
                </a:lnTo>
                <a:lnTo>
                  <a:pt x="92125" y="332714"/>
                </a:lnTo>
                <a:lnTo>
                  <a:pt x="96164" y="333641"/>
                </a:lnTo>
                <a:lnTo>
                  <a:pt x="98348" y="334264"/>
                </a:lnTo>
                <a:lnTo>
                  <a:pt x="98348" y="332714"/>
                </a:lnTo>
                <a:lnTo>
                  <a:pt x="98348" y="303453"/>
                </a:lnTo>
                <a:close/>
              </a:path>
              <a:path w="1366520" h="532129">
                <a:moveTo>
                  <a:pt x="166763" y="7785"/>
                </a:moveTo>
                <a:lnTo>
                  <a:pt x="129413" y="7785"/>
                </a:lnTo>
                <a:lnTo>
                  <a:pt x="129413" y="149390"/>
                </a:lnTo>
                <a:lnTo>
                  <a:pt x="126352" y="170065"/>
                </a:lnTo>
                <a:lnTo>
                  <a:pt x="117475" y="185191"/>
                </a:lnTo>
                <a:lnTo>
                  <a:pt x="103289" y="194475"/>
                </a:lnTo>
                <a:lnTo>
                  <a:pt x="84289" y="197637"/>
                </a:lnTo>
                <a:lnTo>
                  <a:pt x="65417" y="194475"/>
                </a:lnTo>
                <a:lnTo>
                  <a:pt x="51219" y="185191"/>
                </a:lnTo>
                <a:lnTo>
                  <a:pt x="42265" y="170065"/>
                </a:lnTo>
                <a:lnTo>
                  <a:pt x="39154" y="149390"/>
                </a:lnTo>
                <a:lnTo>
                  <a:pt x="39154" y="7785"/>
                </a:lnTo>
                <a:lnTo>
                  <a:pt x="2120" y="7785"/>
                </a:lnTo>
                <a:lnTo>
                  <a:pt x="2120" y="151574"/>
                </a:lnTo>
                <a:lnTo>
                  <a:pt x="8483" y="186766"/>
                </a:lnTo>
                <a:lnTo>
                  <a:pt x="25933" y="212305"/>
                </a:lnTo>
                <a:lnTo>
                  <a:pt x="52019" y="227863"/>
                </a:lnTo>
                <a:lnTo>
                  <a:pt x="84289" y="233121"/>
                </a:lnTo>
                <a:lnTo>
                  <a:pt x="116738" y="227863"/>
                </a:lnTo>
                <a:lnTo>
                  <a:pt x="142913" y="212305"/>
                </a:lnTo>
                <a:lnTo>
                  <a:pt x="152958" y="197637"/>
                </a:lnTo>
                <a:lnTo>
                  <a:pt x="160401" y="186766"/>
                </a:lnTo>
                <a:lnTo>
                  <a:pt x="166763" y="151574"/>
                </a:lnTo>
                <a:lnTo>
                  <a:pt x="166763" y="7785"/>
                </a:lnTo>
                <a:close/>
              </a:path>
              <a:path w="1366520" h="532129">
                <a:moveTo>
                  <a:pt x="269519" y="451294"/>
                </a:moveTo>
                <a:lnTo>
                  <a:pt x="263613" y="419176"/>
                </a:lnTo>
                <a:lnTo>
                  <a:pt x="253593" y="403669"/>
                </a:lnTo>
                <a:lnTo>
                  <a:pt x="247192" y="393750"/>
                </a:lnTo>
                <a:lnTo>
                  <a:pt x="233108" y="384302"/>
                </a:lnTo>
                <a:lnTo>
                  <a:pt x="233108" y="451294"/>
                </a:lnTo>
                <a:lnTo>
                  <a:pt x="229641" y="472224"/>
                </a:lnTo>
                <a:lnTo>
                  <a:pt x="220345" y="487311"/>
                </a:lnTo>
                <a:lnTo>
                  <a:pt x="206844" y="496455"/>
                </a:lnTo>
                <a:lnTo>
                  <a:pt x="190779" y="499529"/>
                </a:lnTo>
                <a:lnTo>
                  <a:pt x="174840" y="496417"/>
                </a:lnTo>
                <a:lnTo>
                  <a:pt x="161328" y="487197"/>
                </a:lnTo>
                <a:lnTo>
                  <a:pt x="151968" y="472084"/>
                </a:lnTo>
                <a:lnTo>
                  <a:pt x="148450" y="451294"/>
                </a:lnTo>
                <a:lnTo>
                  <a:pt x="151968" y="430593"/>
                </a:lnTo>
                <a:lnTo>
                  <a:pt x="161328" y="415696"/>
                </a:lnTo>
                <a:lnTo>
                  <a:pt x="174840" y="406692"/>
                </a:lnTo>
                <a:lnTo>
                  <a:pt x="190779" y="403669"/>
                </a:lnTo>
                <a:lnTo>
                  <a:pt x="206844" y="406692"/>
                </a:lnTo>
                <a:lnTo>
                  <a:pt x="220345" y="415696"/>
                </a:lnTo>
                <a:lnTo>
                  <a:pt x="229641" y="430593"/>
                </a:lnTo>
                <a:lnTo>
                  <a:pt x="233108" y="451294"/>
                </a:lnTo>
                <a:lnTo>
                  <a:pt x="233108" y="384302"/>
                </a:lnTo>
                <a:lnTo>
                  <a:pt x="222250" y="377012"/>
                </a:lnTo>
                <a:lnTo>
                  <a:pt x="190779" y="370992"/>
                </a:lnTo>
                <a:lnTo>
                  <a:pt x="159486" y="377012"/>
                </a:lnTo>
                <a:lnTo>
                  <a:pt x="134645" y="393750"/>
                </a:lnTo>
                <a:lnTo>
                  <a:pt x="118262" y="419176"/>
                </a:lnTo>
                <a:lnTo>
                  <a:pt x="112356" y="451294"/>
                </a:lnTo>
                <a:lnTo>
                  <a:pt x="118262" y="483577"/>
                </a:lnTo>
                <a:lnTo>
                  <a:pt x="134645" y="509092"/>
                </a:lnTo>
                <a:lnTo>
                  <a:pt x="159486" y="525868"/>
                </a:lnTo>
                <a:lnTo>
                  <a:pt x="190779" y="531901"/>
                </a:lnTo>
                <a:lnTo>
                  <a:pt x="222250" y="525868"/>
                </a:lnTo>
                <a:lnTo>
                  <a:pt x="247192" y="509092"/>
                </a:lnTo>
                <a:lnTo>
                  <a:pt x="253352" y="499529"/>
                </a:lnTo>
                <a:lnTo>
                  <a:pt x="263613" y="483577"/>
                </a:lnTo>
                <a:lnTo>
                  <a:pt x="269519" y="451294"/>
                </a:lnTo>
                <a:close/>
              </a:path>
              <a:path w="1366520" h="532129">
                <a:moveTo>
                  <a:pt x="332346" y="132588"/>
                </a:moveTo>
                <a:lnTo>
                  <a:pt x="328993" y="109156"/>
                </a:lnTo>
                <a:lnTo>
                  <a:pt x="326885" y="105206"/>
                </a:lnTo>
                <a:lnTo>
                  <a:pt x="322580" y="97104"/>
                </a:lnTo>
                <a:lnTo>
                  <a:pt x="318833" y="90068"/>
                </a:lnTo>
                <a:lnTo>
                  <a:pt x="301739" y="77228"/>
                </a:lnTo>
                <a:lnTo>
                  <a:pt x="277558" y="72529"/>
                </a:lnTo>
                <a:lnTo>
                  <a:pt x="264871" y="73914"/>
                </a:lnTo>
                <a:lnTo>
                  <a:pt x="252577" y="78282"/>
                </a:lnTo>
                <a:lnTo>
                  <a:pt x="241579" y="85915"/>
                </a:lnTo>
                <a:lnTo>
                  <a:pt x="232740" y="97104"/>
                </a:lnTo>
                <a:lnTo>
                  <a:pt x="232740" y="76885"/>
                </a:lnTo>
                <a:lnTo>
                  <a:pt x="197586" y="76885"/>
                </a:lnTo>
                <a:lnTo>
                  <a:pt x="197586" y="228447"/>
                </a:lnTo>
                <a:lnTo>
                  <a:pt x="233680" y="228447"/>
                </a:lnTo>
                <a:lnTo>
                  <a:pt x="233680" y="140995"/>
                </a:lnTo>
                <a:lnTo>
                  <a:pt x="235699" y="127000"/>
                </a:lnTo>
                <a:lnTo>
                  <a:pt x="241693" y="115633"/>
                </a:lnTo>
                <a:lnTo>
                  <a:pt x="251536" y="108000"/>
                </a:lnTo>
                <a:lnTo>
                  <a:pt x="265112" y="105206"/>
                </a:lnTo>
                <a:lnTo>
                  <a:pt x="279565" y="107823"/>
                </a:lnTo>
                <a:lnTo>
                  <a:pt x="289191" y="114998"/>
                </a:lnTo>
                <a:lnTo>
                  <a:pt x="294576" y="125679"/>
                </a:lnTo>
                <a:lnTo>
                  <a:pt x="296240" y="138811"/>
                </a:lnTo>
                <a:lnTo>
                  <a:pt x="296240" y="228447"/>
                </a:lnTo>
                <a:lnTo>
                  <a:pt x="332346" y="228447"/>
                </a:lnTo>
                <a:lnTo>
                  <a:pt x="332346" y="132588"/>
                </a:lnTo>
                <a:close/>
              </a:path>
              <a:path w="1366520" h="532129">
                <a:moveTo>
                  <a:pt x="385597" y="374726"/>
                </a:moveTo>
                <a:lnTo>
                  <a:pt x="384048" y="374408"/>
                </a:lnTo>
                <a:lnTo>
                  <a:pt x="380314" y="373786"/>
                </a:lnTo>
                <a:lnTo>
                  <a:pt x="375958" y="373786"/>
                </a:lnTo>
                <a:lnTo>
                  <a:pt x="361708" y="375551"/>
                </a:lnTo>
                <a:lnTo>
                  <a:pt x="349237" y="380669"/>
                </a:lnTo>
                <a:lnTo>
                  <a:pt x="339153" y="388886"/>
                </a:lnTo>
                <a:lnTo>
                  <a:pt x="332079" y="399935"/>
                </a:lnTo>
                <a:lnTo>
                  <a:pt x="332079" y="375666"/>
                </a:lnTo>
                <a:lnTo>
                  <a:pt x="296900" y="375666"/>
                </a:lnTo>
                <a:lnTo>
                  <a:pt x="296900" y="527227"/>
                </a:lnTo>
                <a:lnTo>
                  <a:pt x="333006" y="527227"/>
                </a:lnTo>
                <a:lnTo>
                  <a:pt x="333006" y="455015"/>
                </a:lnTo>
                <a:lnTo>
                  <a:pt x="335432" y="436118"/>
                </a:lnTo>
                <a:lnTo>
                  <a:pt x="342887" y="422148"/>
                </a:lnTo>
                <a:lnTo>
                  <a:pt x="355587" y="413486"/>
                </a:lnTo>
                <a:lnTo>
                  <a:pt x="373773" y="410514"/>
                </a:lnTo>
                <a:lnTo>
                  <a:pt x="377520" y="410514"/>
                </a:lnTo>
                <a:lnTo>
                  <a:pt x="381558" y="410832"/>
                </a:lnTo>
                <a:lnTo>
                  <a:pt x="385597" y="411454"/>
                </a:lnTo>
                <a:lnTo>
                  <a:pt x="385597" y="410514"/>
                </a:lnTo>
                <a:lnTo>
                  <a:pt x="385597" y="399935"/>
                </a:lnTo>
                <a:lnTo>
                  <a:pt x="385597" y="374726"/>
                </a:lnTo>
                <a:close/>
              </a:path>
              <a:path w="1366520" h="532129">
                <a:moveTo>
                  <a:pt x="401434" y="76885"/>
                </a:moveTo>
                <a:lnTo>
                  <a:pt x="365645" y="76885"/>
                </a:lnTo>
                <a:lnTo>
                  <a:pt x="365645" y="228447"/>
                </a:lnTo>
                <a:lnTo>
                  <a:pt x="401434" y="228447"/>
                </a:lnTo>
                <a:lnTo>
                  <a:pt x="401434" y="76885"/>
                </a:lnTo>
                <a:close/>
              </a:path>
              <a:path w="1366520" h="532129">
                <a:moveTo>
                  <a:pt x="407035" y="23660"/>
                </a:moveTo>
                <a:lnTo>
                  <a:pt x="405168" y="14452"/>
                </a:lnTo>
                <a:lnTo>
                  <a:pt x="400100" y="6934"/>
                </a:lnTo>
                <a:lnTo>
                  <a:pt x="392582" y="1866"/>
                </a:lnTo>
                <a:lnTo>
                  <a:pt x="383374" y="0"/>
                </a:lnTo>
                <a:lnTo>
                  <a:pt x="374345" y="1866"/>
                </a:lnTo>
                <a:lnTo>
                  <a:pt x="366915" y="6934"/>
                </a:lnTo>
                <a:lnTo>
                  <a:pt x="361886" y="14452"/>
                </a:lnTo>
                <a:lnTo>
                  <a:pt x="360032" y="23660"/>
                </a:lnTo>
                <a:lnTo>
                  <a:pt x="361886" y="32816"/>
                </a:lnTo>
                <a:lnTo>
                  <a:pt x="366915" y="40233"/>
                </a:lnTo>
                <a:lnTo>
                  <a:pt x="374345" y="45199"/>
                </a:lnTo>
                <a:lnTo>
                  <a:pt x="383374" y="47002"/>
                </a:lnTo>
                <a:lnTo>
                  <a:pt x="392582" y="45199"/>
                </a:lnTo>
                <a:lnTo>
                  <a:pt x="400100" y="40233"/>
                </a:lnTo>
                <a:lnTo>
                  <a:pt x="405168" y="32816"/>
                </a:lnTo>
                <a:lnTo>
                  <a:pt x="407035" y="23660"/>
                </a:lnTo>
                <a:close/>
              </a:path>
              <a:path w="1366520" h="532129">
                <a:moveTo>
                  <a:pt x="554291" y="495795"/>
                </a:moveTo>
                <a:lnTo>
                  <a:pt x="552729" y="496112"/>
                </a:lnTo>
                <a:lnTo>
                  <a:pt x="546811" y="497039"/>
                </a:lnTo>
                <a:lnTo>
                  <a:pt x="541832" y="497039"/>
                </a:lnTo>
                <a:lnTo>
                  <a:pt x="533171" y="495960"/>
                </a:lnTo>
                <a:lnTo>
                  <a:pt x="527164" y="492569"/>
                </a:lnTo>
                <a:lnTo>
                  <a:pt x="523671" y="486664"/>
                </a:lnTo>
                <a:lnTo>
                  <a:pt x="522541" y="478053"/>
                </a:lnTo>
                <a:lnTo>
                  <a:pt x="522541" y="407708"/>
                </a:lnTo>
                <a:lnTo>
                  <a:pt x="553974" y="407708"/>
                </a:lnTo>
                <a:lnTo>
                  <a:pt x="553974" y="375666"/>
                </a:lnTo>
                <a:lnTo>
                  <a:pt x="522541" y="375666"/>
                </a:lnTo>
                <a:lnTo>
                  <a:pt x="522541" y="329285"/>
                </a:lnTo>
                <a:lnTo>
                  <a:pt x="489864" y="329285"/>
                </a:lnTo>
                <a:lnTo>
                  <a:pt x="489864" y="352005"/>
                </a:lnTo>
                <a:lnTo>
                  <a:pt x="488492" y="361353"/>
                </a:lnTo>
                <a:lnTo>
                  <a:pt x="484251" y="368846"/>
                </a:lnTo>
                <a:lnTo>
                  <a:pt x="476986" y="373849"/>
                </a:lnTo>
                <a:lnTo>
                  <a:pt x="466521" y="375666"/>
                </a:lnTo>
                <a:lnTo>
                  <a:pt x="458736" y="375666"/>
                </a:lnTo>
                <a:lnTo>
                  <a:pt x="458736" y="407708"/>
                </a:lnTo>
                <a:lnTo>
                  <a:pt x="486752" y="407708"/>
                </a:lnTo>
                <a:lnTo>
                  <a:pt x="486752" y="483958"/>
                </a:lnTo>
                <a:lnTo>
                  <a:pt x="489915" y="502958"/>
                </a:lnTo>
                <a:lnTo>
                  <a:pt x="498957" y="517144"/>
                </a:lnTo>
                <a:lnTo>
                  <a:pt x="513270" y="526021"/>
                </a:lnTo>
                <a:lnTo>
                  <a:pt x="532180" y="529094"/>
                </a:lnTo>
                <a:lnTo>
                  <a:pt x="545261" y="529094"/>
                </a:lnTo>
                <a:lnTo>
                  <a:pt x="552107" y="526605"/>
                </a:lnTo>
                <a:lnTo>
                  <a:pt x="554291" y="525665"/>
                </a:lnTo>
                <a:lnTo>
                  <a:pt x="554291" y="497039"/>
                </a:lnTo>
                <a:lnTo>
                  <a:pt x="554291" y="495795"/>
                </a:lnTo>
                <a:close/>
              </a:path>
              <a:path w="1366520" h="532129">
                <a:moveTo>
                  <a:pt x="581317" y="76885"/>
                </a:moveTo>
                <a:lnTo>
                  <a:pt x="543356" y="76885"/>
                </a:lnTo>
                <a:lnTo>
                  <a:pt x="504139" y="185191"/>
                </a:lnTo>
                <a:lnTo>
                  <a:pt x="463981" y="76885"/>
                </a:lnTo>
                <a:lnTo>
                  <a:pt x="424154" y="76885"/>
                </a:lnTo>
                <a:lnTo>
                  <a:pt x="485775" y="228447"/>
                </a:lnTo>
                <a:lnTo>
                  <a:pt x="521881" y="228447"/>
                </a:lnTo>
                <a:lnTo>
                  <a:pt x="538835" y="185191"/>
                </a:lnTo>
                <a:lnTo>
                  <a:pt x="581317" y="76885"/>
                </a:lnTo>
                <a:close/>
              </a:path>
              <a:path w="1366520" h="532129">
                <a:moveTo>
                  <a:pt x="719543" y="431368"/>
                </a:moveTo>
                <a:lnTo>
                  <a:pt x="706628" y="390283"/>
                </a:lnTo>
                <a:lnTo>
                  <a:pt x="664146" y="371309"/>
                </a:lnTo>
                <a:lnTo>
                  <a:pt x="652132" y="372389"/>
                </a:lnTo>
                <a:lnTo>
                  <a:pt x="640410" y="375780"/>
                </a:lnTo>
                <a:lnTo>
                  <a:pt x="629742" y="381673"/>
                </a:lnTo>
                <a:lnTo>
                  <a:pt x="620877" y="390283"/>
                </a:lnTo>
                <a:lnTo>
                  <a:pt x="620877" y="301891"/>
                </a:lnTo>
                <a:lnTo>
                  <a:pt x="584784" y="301891"/>
                </a:lnTo>
                <a:lnTo>
                  <a:pt x="584784" y="527227"/>
                </a:lnTo>
                <a:lnTo>
                  <a:pt x="620877" y="527227"/>
                </a:lnTo>
                <a:lnTo>
                  <a:pt x="620991" y="437591"/>
                </a:lnTo>
                <a:lnTo>
                  <a:pt x="623252" y="424726"/>
                </a:lnTo>
                <a:lnTo>
                  <a:pt x="629361" y="413867"/>
                </a:lnTo>
                <a:lnTo>
                  <a:pt x="639089" y="406615"/>
                </a:lnTo>
                <a:lnTo>
                  <a:pt x="652310" y="403987"/>
                </a:lnTo>
                <a:lnTo>
                  <a:pt x="666775" y="406615"/>
                </a:lnTo>
                <a:lnTo>
                  <a:pt x="676402" y="413778"/>
                </a:lnTo>
                <a:lnTo>
                  <a:pt x="681774" y="424459"/>
                </a:lnTo>
                <a:lnTo>
                  <a:pt x="683450" y="437591"/>
                </a:lnTo>
                <a:lnTo>
                  <a:pt x="683450" y="527227"/>
                </a:lnTo>
                <a:lnTo>
                  <a:pt x="719543" y="527227"/>
                </a:lnTo>
                <a:lnTo>
                  <a:pt x="719543" y="431368"/>
                </a:lnTo>
                <a:close/>
              </a:path>
              <a:path w="1366520" h="532129">
                <a:moveTo>
                  <a:pt x="734745" y="150952"/>
                </a:moveTo>
                <a:lnTo>
                  <a:pt x="720369" y="102400"/>
                </a:lnTo>
                <a:lnTo>
                  <a:pt x="698347" y="82130"/>
                </a:lnTo>
                <a:lnTo>
                  <a:pt x="698347" y="136004"/>
                </a:lnTo>
                <a:lnTo>
                  <a:pt x="623951" y="136004"/>
                </a:lnTo>
                <a:lnTo>
                  <a:pt x="627075" y="123926"/>
                </a:lnTo>
                <a:lnTo>
                  <a:pt x="634415" y="113131"/>
                </a:lnTo>
                <a:lnTo>
                  <a:pt x="645795" y="105371"/>
                </a:lnTo>
                <a:lnTo>
                  <a:pt x="660996" y="102400"/>
                </a:lnTo>
                <a:lnTo>
                  <a:pt x="677240" y="105156"/>
                </a:lnTo>
                <a:lnTo>
                  <a:pt x="688771" y="112547"/>
                </a:lnTo>
                <a:lnTo>
                  <a:pt x="695744" y="123278"/>
                </a:lnTo>
                <a:lnTo>
                  <a:pt x="698347" y="136004"/>
                </a:lnTo>
                <a:lnTo>
                  <a:pt x="698347" y="82130"/>
                </a:lnTo>
                <a:lnTo>
                  <a:pt x="691946" y="77774"/>
                </a:lnTo>
                <a:lnTo>
                  <a:pt x="660679" y="72212"/>
                </a:lnTo>
                <a:lnTo>
                  <a:pt x="633006" y="77914"/>
                </a:lnTo>
                <a:lnTo>
                  <a:pt x="609447" y="94068"/>
                </a:lnTo>
                <a:lnTo>
                  <a:pt x="593064" y="119214"/>
                </a:lnTo>
                <a:lnTo>
                  <a:pt x="586917" y="151879"/>
                </a:lnTo>
                <a:lnTo>
                  <a:pt x="593255" y="186245"/>
                </a:lnTo>
                <a:lnTo>
                  <a:pt x="610260" y="211759"/>
                </a:lnTo>
                <a:lnTo>
                  <a:pt x="634974" y="227647"/>
                </a:lnTo>
                <a:lnTo>
                  <a:pt x="664413" y="233121"/>
                </a:lnTo>
                <a:lnTo>
                  <a:pt x="689343" y="229349"/>
                </a:lnTo>
                <a:lnTo>
                  <a:pt x="709269" y="219075"/>
                </a:lnTo>
                <a:lnTo>
                  <a:pt x="723900" y="203835"/>
                </a:lnTo>
                <a:lnTo>
                  <a:pt x="724776" y="201993"/>
                </a:lnTo>
                <a:lnTo>
                  <a:pt x="732891" y="185191"/>
                </a:lnTo>
                <a:lnTo>
                  <a:pt x="702386" y="175539"/>
                </a:lnTo>
                <a:lnTo>
                  <a:pt x="697420" y="185978"/>
                </a:lnTo>
                <a:lnTo>
                  <a:pt x="689698" y="194373"/>
                </a:lnTo>
                <a:lnTo>
                  <a:pt x="678840" y="199961"/>
                </a:lnTo>
                <a:lnTo>
                  <a:pt x="664413" y="201993"/>
                </a:lnTo>
                <a:lnTo>
                  <a:pt x="648627" y="199059"/>
                </a:lnTo>
                <a:lnTo>
                  <a:pt x="635673" y="190868"/>
                </a:lnTo>
                <a:lnTo>
                  <a:pt x="626732" y="178358"/>
                </a:lnTo>
                <a:lnTo>
                  <a:pt x="623023" y="162471"/>
                </a:lnTo>
                <a:lnTo>
                  <a:pt x="733818" y="162471"/>
                </a:lnTo>
                <a:lnTo>
                  <a:pt x="734136" y="161836"/>
                </a:lnTo>
                <a:lnTo>
                  <a:pt x="734745" y="156870"/>
                </a:lnTo>
                <a:lnTo>
                  <a:pt x="734745" y="150952"/>
                </a:lnTo>
                <a:close/>
              </a:path>
              <a:path w="1366520" h="532129">
                <a:moveTo>
                  <a:pt x="856132" y="75946"/>
                </a:moveTo>
                <a:lnTo>
                  <a:pt x="854570" y="75628"/>
                </a:lnTo>
                <a:lnTo>
                  <a:pt x="850836" y="75018"/>
                </a:lnTo>
                <a:lnTo>
                  <a:pt x="846480" y="75018"/>
                </a:lnTo>
                <a:lnTo>
                  <a:pt x="832231" y="76784"/>
                </a:lnTo>
                <a:lnTo>
                  <a:pt x="819746" y="81902"/>
                </a:lnTo>
                <a:lnTo>
                  <a:pt x="809675" y="90106"/>
                </a:lnTo>
                <a:lnTo>
                  <a:pt x="802601" y="101155"/>
                </a:lnTo>
                <a:lnTo>
                  <a:pt x="802601" y="76885"/>
                </a:lnTo>
                <a:lnTo>
                  <a:pt x="767435" y="76885"/>
                </a:lnTo>
                <a:lnTo>
                  <a:pt x="767435" y="228447"/>
                </a:lnTo>
                <a:lnTo>
                  <a:pt x="803529" y="228447"/>
                </a:lnTo>
                <a:lnTo>
                  <a:pt x="803529" y="156235"/>
                </a:lnTo>
                <a:lnTo>
                  <a:pt x="805967" y="137337"/>
                </a:lnTo>
                <a:lnTo>
                  <a:pt x="813409" y="123367"/>
                </a:lnTo>
                <a:lnTo>
                  <a:pt x="826109" y="114706"/>
                </a:lnTo>
                <a:lnTo>
                  <a:pt x="844308" y="111734"/>
                </a:lnTo>
                <a:lnTo>
                  <a:pt x="848029" y="111734"/>
                </a:lnTo>
                <a:lnTo>
                  <a:pt x="852081" y="112052"/>
                </a:lnTo>
                <a:lnTo>
                  <a:pt x="856132" y="112674"/>
                </a:lnTo>
                <a:lnTo>
                  <a:pt x="856132" y="111734"/>
                </a:lnTo>
                <a:lnTo>
                  <a:pt x="856132" y="101155"/>
                </a:lnTo>
                <a:lnTo>
                  <a:pt x="856132" y="75946"/>
                </a:lnTo>
                <a:close/>
              </a:path>
              <a:path w="1366520" h="532129">
                <a:moveTo>
                  <a:pt x="891349" y="449732"/>
                </a:moveTo>
                <a:lnTo>
                  <a:pt x="889038" y="434784"/>
                </a:lnTo>
                <a:lnTo>
                  <a:pt x="886333" y="417207"/>
                </a:lnTo>
                <a:lnTo>
                  <a:pt x="876960" y="401180"/>
                </a:lnTo>
                <a:lnTo>
                  <a:pt x="871816" y="392391"/>
                </a:lnTo>
                <a:lnTo>
                  <a:pt x="854925" y="380911"/>
                </a:lnTo>
                <a:lnTo>
                  <a:pt x="854925" y="434784"/>
                </a:lnTo>
                <a:lnTo>
                  <a:pt x="780542" y="434784"/>
                </a:lnTo>
                <a:lnTo>
                  <a:pt x="783653" y="422706"/>
                </a:lnTo>
                <a:lnTo>
                  <a:pt x="791006" y="411911"/>
                </a:lnTo>
                <a:lnTo>
                  <a:pt x="802386" y="404152"/>
                </a:lnTo>
                <a:lnTo>
                  <a:pt x="817575" y="401180"/>
                </a:lnTo>
                <a:lnTo>
                  <a:pt x="833831" y="403936"/>
                </a:lnTo>
                <a:lnTo>
                  <a:pt x="845362" y="411327"/>
                </a:lnTo>
                <a:lnTo>
                  <a:pt x="852335" y="422059"/>
                </a:lnTo>
                <a:lnTo>
                  <a:pt x="854925" y="434784"/>
                </a:lnTo>
                <a:lnTo>
                  <a:pt x="854925" y="380911"/>
                </a:lnTo>
                <a:lnTo>
                  <a:pt x="848537" y="376555"/>
                </a:lnTo>
                <a:lnTo>
                  <a:pt x="817257" y="370992"/>
                </a:lnTo>
                <a:lnTo>
                  <a:pt x="789597" y="376694"/>
                </a:lnTo>
                <a:lnTo>
                  <a:pt x="766038" y="392849"/>
                </a:lnTo>
                <a:lnTo>
                  <a:pt x="749642" y="417995"/>
                </a:lnTo>
                <a:lnTo>
                  <a:pt x="743508" y="450659"/>
                </a:lnTo>
                <a:lnTo>
                  <a:pt x="749833" y="485013"/>
                </a:lnTo>
                <a:lnTo>
                  <a:pt x="766851" y="510540"/>
                </a:lnTo>
                <a:lnTo>
                  <a:pt x="791565" y="526427"/>
                </a:lnTo>
                <a:lnTo>
                  <a:pt x="821004" y="531901"/>
                </a:lnTo>
                <a:lnTo>
                  <a:pt x="845921" y="528129"/>
                </a:lnTo>
                <a:lnTo>
                  <a:pt x="865860" y="517855"/>
                </a:lnTo>
                <a:lnTo>
                  <a:pt x="880478" y="502615"/>
                </a:lnTo>
                <a:lnTo>
                  <a:pt x="881367" y="500773"/>
                </a:lnTo>
                <a:lnTo>
                  <a:pt x="889469" y="483958"/>
                </a:lnTo>
                <a:lnTo>
                  <a:pt x="858964" y="474319"/>
                </a:lnTo>
                <a:lnTo>
                  <a:pt x="853998" y="484759"/>
                </a:lnTo>
                <a:lnTo>
                  <a:pt x="846289" y="493153"/>
                </a:lnTo>
                <a:lnTo>
                  <a:pt x="835431" y="498741"/>
                </a:lnTo>
                <a:lnTo>
                  <a:pt x="821004" y="500773"/>
                </a:lnTo>
                <a:lnTo>
                  <a:pt x="805218" y="497840"/>
                </a:lnTo>
                <a:lnTo>
                  <a:pt x="792251" y="489648"/>
                </a:lnTo>
                <a:lnTo>
                  <a:pt x="783323" y="477139"/>
                </a:lnTo>
                <a:lnTo>
                  <a:pt x="779614" y="461251"/>
                </a:lnTo>
                <a:lnTo>
                  <a:pt x="890397" y="461251"/>
                </a:lnTo>
                <a:lnTo>
                  <a:pt x="890714" y="460616"/>
                </a:lnTo>
                <a:lnTo>
                  <a:pt x="891349" y="455650"/>
                </a:lnTo>
                <a:lnTo>
                  <a:pt x="891349" y="449732"/>
                </a:lnTo>
                <a:close/>
              </a:path>
              <a:path w="1366520" h="532129">
                <a:moveTo>
                  <a:pt x="993063" y="184556"/>
                </a:moveTo>
                <a:lnTo>
                  <a:pt x="968375" y="145173"/>
                </a:lnTo>
                <a:lnTo>
                  <a:pt x="917117" y="131965"/>
                </a:lnTo>
                <a:lnTo>
                  <a:pt x="911199" y="126047"/>
                </a:lnTo>
                <a:lnTo>
                  <a:pt x="911199" y="117957"/>
                </a:lnTo>
                <a:lnTo>
                  <a:pt x="912812" y="111302"/>
                </a:lnTo>
                <a:lnTo>
                  <a:pt x="917308" y="105740"/>
                </a:lnTo>
                <a:lnTo>
                  <a:pt x="924204" y="101942"/>
                </a:lnTo>
                <a:lnTo>
                  <a:pt x="932992" y="100533"/>
                </a:lnTo>
                <a:lnTo>
                  <a:pt x="945730" y="102857"/>
                </a:lnTo>
                <a:lnTo>
                  <a:pt x="954112" y="108623"/>
                </a:lnTo>
                <a:lnTo>
                  <a:pt x="958951" y="116027"/>
                </a:lnTo>
                <a:lnTo>
                  <a:pt x="961009" y="123253"/>
                </a:lnTo>
                <a:lnTo>
                  <a:pt x="991501" y="114528"/>
                </a:lnTo>
                <a:lnTo>
                  <a:pt x="959637" y="76720"/>
                </a:lnTo>
                <a:lnTo>
                  <a:pt x="932992" y="72212"/>
                </a:lnTo>
                <a:lnTo>
                  <a:pt x="911034" y="76123"/>
                </a:lnTo>
                <a:lnTo>
                  <a:pt x="893356" y="86715"/>
                </a:lnTo>
                <a:lnTo>
                  <a:pt x="881570" y="102273"/>
                </a:lnTo>
                <a:lnTo>
                  <a:pt x="877290" y="121081"/>
                </a:lnTo>
                <a:lnTo>
                  <a:pt x="879894" y="135940"/>
                </a:lnTo>
                <a:lnTo>
                  <a:pt x="918057" y="165265"/>
                </a:lnTo>
                <a:lnTo>
                  <a:pt x="952601" y="172745"/>
                </a:lnTo>
                <a:lnTo>
                  <a:pt x="958215" y="178955"/>
                </a:lnTo>
                <a:lnTo>
                  <a:pt x="935482" y="204482"/>
                </a:lnTo>
                <a:lnTo>
                  <a:pt x="922705" y="202361"/>
                </a:lnTo>
                <a:lnTo>
                  <a:pt x="913307" y="196697"/>
                </a:lnTo>
                <a:lnTo>
                  <a:pt x="907300" y="188455"/>
                </a:lnTo>
                <a:lnTo>
                  <a:pt x="904671" y="178650"/>
                </a:lnTo>
                <a:lnTo>
                  <a:pt x="873239" y="187363"/>
                </a:lnTo>
                <a:lnTo>
                  <a:pt x="877633" y="201739"/>
                </a:lnTo>
                <a:lnTo>
                  <a:pt x="888771" y="216662"/>
                </a:lnTo>
                <a:lnTo>
                  <a:pt x="907770" y="228371"/>
                </a:lnTo>
                <a:lnTo>
                  <a:pt x="935799" y="233121"/>
                </a:lnTo>
                <a:lnTo>
                  <a:pt x="961021" y="228765"/>
                </a:lnTo>
                <a:lnTo>
                  <a:pt x="978903" y="217474"/>
                </a:lnTo>
                <a:lnTo>
                  <a:pt x="987767" y="204482"/>
                </a:lnTo>
                <a:lnTo>
                  <a:pt x="989545" y="201866"/>
                </a:lnTo>
                <a:lnTo>
                  <a:pt x="993063" y="184556"/>
                </a:lnTo>
                <a:close/>
              </a:path>
              <a:path w="1366520" h="532129">
                <a:moveTo>
                  <a:pt x="1060907" y="76885"/>
                </a:moveTo>
                <a:lnTo>
                  <a:pt x="1025118" y="76885"/>
                </a:lnTo>
                <a:lnTo>
                  <a:pt x="1025118" y="228447"/>
                </a:lnTo>
                <a:lnTo>
                  <a:pt x="1060907" y="228447"/>
                </a:lnTo>
                <a:lnTo>
                  <a:pt x="1060907" y="76885"/>
                </a:lnTo>
                <a:close/>
              </a:path>
              <a:path w="1366520" h="532129">
                <a:moveTo>
                  <a:pt x="1066507" y="23660"/>
                </a:moveTo>
                <a:lnTo>
                  <a:pt x="1064653" y="14452"/>
                </a:lnTo>
                <a:lnTo>
                  <a:pt x="1059586" y="6934"/>
                </a:lnTo>
                <a:lnTo>
                  <a:pt x="1052068" y="1866"/>
                </a:lnTo>
                <a:lnTo>
                  <a:pt x="1042860" y="0"/>
                </a:lnTo>
                <a:lnTo>
                  <a:pt x="1033818" y="1866"/>
                </a:lnTo>
                <a:lnTo>
                  <a:pt x="1026401" y="6934"/>
                </a:lnTo>
                <a:lnTo>
                  <a:pt x="1021372" y="14452"/>
                </a:lnTo>
                <a:lnTo>
                  <a:pt x="1019517" y="23660"/>
                </a:lnTo>
                <a:lnTo>
                  <a:pt x="1021372" y="32816"/>
                </a:lnTo>
                <a:lnTo>
                  <a:pt x="1026401" y="40233"/>
                </a:lnTo>
                <a:lnTo>
                  <a:pt x="1033818" y="45199"/>
                </a:lnTo>
                <a:lnTo>
                  <a:pt x="1042860" y="47002"/>
                </a:lnTo>
                <a:lnTo>
                  <a:pt x="1052068" y="45199"/>
                </a:lnTo>
                <a:lnTo>
                  <a:pt x="1059586" y="40233"/>
                </a:lnTo>
                <a:lnTo>
                  <a:pt x="1064653" y="32816"/>
                </a:lnTo>
                <a:lnTo>
                  <a:pt x="1066507" y="23660"/>
                </a:lnTo>
                <a:close/>
              </a:path>
              <a:path w="1366520" h="532129">
                <a:moveTo>
                  <a:pt x="1183220" y="197015"/>
                </a:moveTo>
                <a:lnTo>
                  <a:pt x="1181658" y="197319"/>
                </a:lnTo>
                <a:lnTo>
                  <a:pt x="1175753" y="198259"/>
                </a:lnTo>
                <a:lnTo>
                  <a:pt x="1170762" y="198259"/>
                </a:lnTo>
                <a:lnTo>
                  <a:pt x="1162100" y="197167"/>
                </a:lnTo>
                <a:lnTo>
                  <a:pt x="1156106" y="193789"/>
                </a:lnTo>
                <a:lnTo>
                  <a:pt x="1152601" y="187883"/>
                </a:lnTo>
                <a:lnTo>
                  <a:pt x="1151470" y="179273"/>
                </a:lnTo>
                <a:lnTo>
                  <a:pt x="1151470" y="108927"/>
                </a:lnTo>
                <a:lnTo>
                  <a:pt x="1182903" y="108927"/>
                </a:lnTo>
                <a:lnTo>
                  <a:pt x="1182903" y="76885"/>
                </a:lnTo>
                <a:lnTo>
                  <a:pt x="1151470" y="76885"/>
                </a:lnTo>
                <a:lnTo>
                  <a:pt x="1151470" y="30505"/>
                </a:lnTo>
                <a:lnTo>
                  <a:pt x="1118793" y="30505"/>
                </a:lnTo>
                <a:lnTo>
                  <a:pt x="1118793" y="53225"/>
                </a:lnTo>
                <a:lnTo>
                  <a:pt x="1117422" y="62572"/>
                </a:lnTo>
                <a:lnTo>
                  <a:pt x="1113193" y="70065"/>
                </a:lnTo>
                <a:lnTo>
                  <a:pt x="1105928" y="75069"/>
                </a:lnTo>
                <a:lnTo>
                  <a:pt x="1095451" y="76885"/>
                </a:lnTo>
                <a:lnTo>
                  <a:pt x="1087666" y="76885"/>
                </a:lnTo>
                <a:lnTo>
                  <a:pt x="1087666" y="108927"/>
                </a:lnTo>
                <a:lnTo>
                  <a:pt x="1115682" y="108927"/>
                </a:lnTo>
                <a:lnTo>
                  <a:pt x="1115682" y="185191"/>
                </a:lnTo>
                <a:lnTo>
                  <a:pt x="1118844" y="204190"/>
                </a:lnTo>
                <a:lnTo>
                  <a:pt x="1127899" y="218363"/>
                </a:lnTo>
                <a:lnTo>
                  <a:pt x="1142212" y="227241"/>
                </a:lnTo>
                <a:lnTo>
                  <a:pt x="1161122" y="230314"/>
                </a:lnTo>
                <a:lnTo>
                  <a:pt x="1174191" y="230314"/>
                </a:lnTo>
                <a:lnTo>
                  <a:pt x="1181036" y="227825"/>
                </a:lnTo>
                <a:lnTo>
                  <a:pt x="1183220" y="226898"/>
                </a:lnTo>
                <a:lnTo>
                  <a:pt x="1183220" y="198259"/>
                </a:lnTo>
                <a:lnTo>
                  <a:pt x="1183220" y="197015"/>
                </a:lnTo>
                <a:close/>
              </a:path>
              <a:path w="1366520" h="532129">
                <a:moveTo>
                  <a:pt x="1366215" y="76885"/>
                </a:moveTo>
                <a:lnTo>
                  <a:pt x="1327937" y="76885"/>
                </a:lnTo>
                <a:lnTo>
                  <a:pt x="1287157" y="172745"/>
                </a:lnTo>
                <a:lnTo>
                  <a:pt x="1243596" y="76885"/>
                </a:lnTo>
                <a:lnTo>
                  <a:pt x="1202817" y="76885"/>
                </a:lnTo>
                <a:lnTo>
                  <a:pt x="1267561" y="210388"/>
                </a:lnTo>
                <a:lnTo>
                  <a:pt x="1231138" y="289763"/>
                </a:lnTo>
                <a:lnTo>
                  <a:pt x="1269733" y="289763"/>
                </a:lnTo>
                <a:lnTo>
                  <a:pt x="1322768" y="172745"/>
                </a:lnTo>
                <a:lnTo>
                  <a:pt x="1366215" y="76885"/>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6" name="object 6"/>
          <p:cNvSpPr/>
          <p:nvPr/>
        </p:nvSpPr>
        <p:spPr>
          <a:xfrm>
            <a:off x="1894709" y="6339805"/>
            <a:ext cx="601856" cy="99347"/>
          </a:xfrm>
          <a:custGeom>
            <a:avLst/>
            <a:gdLst/>
            <a:ahLst/>
            <a:cxnLst/>
            <a:rect l="l" t="t" r="r" b="b"/>
            <a:pathLst>
              <a:path w="992504" h="163829">
                <a:moveTo>
                  <a:pt x="60113" y="3308"/>
                </a:moveTo>
                <a:lnTo>
                  <a:pt x="0" y="3308"/>
                </a:lnTo>
                <a:lnTo>
                  <a:pt x="0" y="159995"/>
                </a:lnTo>
                <a:lnTo>
                  <a:pt x="26721" y="159995"/>
                </a:lnTo>
                <a:lnTo>
                  <a:pt x="26721" y="98101"/>
                </a:lnTo>
                <a:lnTo>
                  <a:pt x="75270" y="98101"/>
                </a:lnTo>
                <a:lnTo>
                  <a:pt x="73819" y="95452"/>
                </a:lnTo>
                <a:lnTo>
                  <a:pt x="88569" y="89385"/>
                </a:lnTo>
                <a:lnTo>
                  <a:pt x="99691" y="79526"/>
                </a:lnTo>
                <a:lnTo>
                  <a:pt x="102282" y="74709"/>
                </a:lnTo>
                <a:lnTo>
                  <a:pt x="26721" y="74709"/>
                </a:lnTo>
                <a:lnTo>
                  <a:pt x="26721" y="26711"/>
                </a:lnTo>
                <a:lnTo>
                  <a:pt x="102203" y="26711"/>
                </a:lnTo>
                <a:lnTo>
                  <a:pt x="95991" y="17112"/>
                </a:lnTo>
                <a:lnTo>
                  <a:pt x="80551" y="7000"/>
                </a:lnTo>
                <a:lnTo>
                  <a:pt x="60113" y="3308"/>
                </a:lnTo>
                <a:close/>
              </a:path>
              <a:path w="992504" h="163829">
                <a:moveTo>
                  <a:pt x="75270" y="98101"/>
                </a:moveTo>
                <a:lnTo>
                  <a:pt x="46176" y="98101"/>
                </a:lnTo>
                <a:lnTo>
                  <a:pt x="79128" y="159995"/>
                </a:lnTo>
                <a:lnTo>
                  <a:pt x="109158" y="159995"/>
                </a:lnTo>
                <a:lnTo>
                  <a:pt x="75270" y="98101"/>
                </a:lnTo>
                <a:close/>
              </a:path>
              <a:path w="992504" h="163829">
                <a:moveTo>
                  <a:pt x="102203" y="26711"/>
                </a:moveTo>
                <a:lnTo>
                  <a:pt x="55244" y="26711"/>
                </a:lnTo>
                <a:lnTo>
                  <a:pt x="66364" y="28424"/>
                </a:lnTo>
                <a:lnTo>
                  <a:pt x="74873" y="33289"/>
                </a:lnTo>
                <a:lnTo>
                  <a:pt x="80313" y="40891"/>
                </a:lnTo>
                <a:lnTo>
                  <a:pt x="82227" y="50815"/>
                </a:lnTo>
                <a:lnTo>
                  <a:pt x="80313" y="60613"/>
                </a:lnTo>
                <a:lnTo>
                  <a:pt x="74873" y="68153"/>
                </a:lnTo>
                <a:lnTo>
                  <a:pt x="66364" y="72997"/>
                </a:lnTo>
                <a:lnTo>
                  <a:pt x="55244" y="74709"/>
                </a:lnTo>
                <a:lnTo>
                  <a:pt x="102282" y="74709"/>
                </a:lnTo>
                <a:lnTo>
                  <a:pt x="106713" y="66471"/>
                </a:lnTo>
                <a:lnTo>
                  <a:pt x="109158" y="50815"/>
                </a:lnTo>
                <a:lnTo>
                  <a:pt x="105753" y="32198"/>
                </a:lnTo>
                <a:lnTo>
                  <a:pt x="102203" y="26711"/>
                </a:lnTo>
                <a:close/>
              </a:path>
              <a:path w="992504" h="163829">
                <a:moveTo>
                  <a:pt x="178800" y="49066"/>
                </a:moveTo>
                <a:lnTo>
                  <a:pt x="156574" y="53341"/>
                </a:lnTo>
                <a:lnTo>
                  <a:pt x="138935" y="65216"/>
                </a:lnTo>
                <a:lnTo>
                  <a:pt x="127308" y="83270"/>
                </a:lnTo>
                <a:lnTo>
                  <a:pt x="123116" y="106080"/>
                </a:lnTo>
                <a:lnTo>
                  <a:pt x="127308" y="129013"/>
                </a:lnTo>
                <a:lnTo>
                  <a:pt x="138935" y="147132"/>
                </a:lnTo>
                <a:lnTo>
                  <a:pt x="156574" y="159034"/>
                </a:lnTo>
                <a:lnTo>
                  <a:pt x="178800" y="163314"/>
                </a:lnTo>
                <a:lnTo>
                  <a:pt x="201154" y="159034"/>
                </a:lnTo>
                <a:lnTo>
                  <a:pt x="218858" y="147132"/>
                </a:lnTo>
                <a:lnTo>
                  <a:pt x="223218" y="140351"/>
                </a:lnTo>
                <a:lnTo>
                  <a:pt x="178800" y="140351"/>
                </a:lnTo>
                <a:lnTo>
                  <a:pt x="167475" y="138137"/>
                </a:lnTo>
                <a:lnTo>
                  <a:pt x="157874" y="131591"/>
                </a:lnTo>
                <a:lnTo>
                  <a:pt x="151218" y="120857"/>
                </a:lnTo>
                <a:lnTo>
                  <a:pt x="148728" y="106080"/>
                </a:lnTo>
                <a:lnTo>
                  <a:pt x="151218" y="91372"/>
                </a:lnTo>
                <a:lnTo>
                  <a:pt x="157874" y="80789"/>
                </a:lnTo>
                <a:lnTo>
                  <a:pt x="167475" y="74394"/>
                </a:lnTo>
                <a:lnTo>
                  <a:pt x="178800" y="72249"/>
                </a:lnTo>
                <a:lnTo>
                  <a:pt x="223396" y="72249"/>
                </a:lnTo>
                <a:lnTo>
                  <a:pt x="218858" y="65216"/>
                </a:lnTo>
                <a:lnTo>
                  <a:pt x="201154" y="53341"/>
                </a:lnTo>
                <a:lnTo>
                  <a:pt x="178800" y="49066"/>
                </a:lnTo>
                <a:close/>
              </a:path>
              <a:path w="992504" h="163829">
                <a:moveTo>
                  <a:pt x="223396" y="72249"/>
                </a:moveTo>
                <a:lnTo>
                  <a:pt x="178800" y="72249"/>
                </a:lnTo>
                <a:lnTo>
                  <a:pt x="190214" y="74394"/>
                </a:lnTo>
                <a:lnTo>
                  <a:pt x="199805" y="80789"/>
                </a:lnTo>
                <a:lnTo>
                  <a:pt x="206412" y="91372"/>
                </a:lnTo>
                <a:lnTo>
                  <a:pt x="208873" y="106080"/>
                </a:lnTo>
                <a:lnTo>
                  <a:pt x="206412" y="120950"/>
                </a:lnTo>
                <a:lnTo>
                  <a:pt x="199805" y="131674"/>
                </a:lnTo>
                <a:lnTo>
                  <a:pt x="190214" y="138168"/>
                </a:lnTo>
                <a:lnTo>
                  <a:pt x="178800" y="140351"/>
                </a:lnTo>
                <a:lnTo>
                  <a:pt x="223218" y="140351"/>
                </a:lnTo>
                <a:lnTo>
                  <a:pt x="230509" y="129013"/>
                </a:lnTo>
                <a:lnTo>
                  <a:pt x="234704" y="106080"/>
                </a:lnTo>
                <a:lnTo>
                  <a:pt x="230509" y="83270"/>
                </a:lnTo>
                <a:lnTo>
                  <a:pt x="223396" y="72249"/>
                </a:lnTo>
                <a:close/>
              </a:path>
              <a:path w="992504" h="163829">
                <a:moveTo>
                  <a:pt x="306095" y="49066"/>
                </a:moveTo>
                <a:lnTo>
                  <a:pt x="284447" y="53310"/>
                </a:lnTo>
                <a:lnTo>
                  <a:pt x="266990" y="65134"/>
                </a:lnTo>
                <a:lnTo>
                  <a:pt x="255334" y="83177"/>
                </a:lnTo>
                <a:lnTo>
                  <a:pt x="251091" y="106080"/>
                </a:lnTo>
                <a:lnTo>
                  <a:pt x="255345" y="128827"/>
                </a:lnTo>
                <a:lnTo>
                  <a:pt x="267074" y="146968"/>
                </a:lnTo>
                <a:lnTo>
                  <a:pt x="284730" y="158973"/>
                </a:lnTo>
                <a:lnTo>
                  <a:pt x="306765" y="163314"/>
                </a:lnTo>
                <a:lnTo>
                  <a:pt x="325721" y="160188"/>
                </a:lnTo>
                <a:lnTo>
                  <a:pt x="340220" y="152051"/>
                </a:lnTo>
                <a:lnTo>
                  <a:pt x="350368" y="140763"/>
                </a:lnTo>
                <a:lnTo>
                  <a:pt x="350767" y="139911"/>
                </a:lnTo>
                <a:lnTo>
                  <a:pt x="306765" y="139911"/>
                </a:lnTo>
                <a:lnTo>
                  <a:pt x="295261" y="137672"/>
                </a:lnTo>
                <a:lnTo>
                  <a:pt x="285683" y="131120"/>
                </a:lnTo>
                <a:lnTo>
                  <a:pt x="279131" y="120506"/>
                </a:lnTo>
                <a:lnTo>
                  <a:pt x="276703" y="106080"/>
                </a:lnTo>
                <a:lnTo>
                  <a:pt x="279124" y="91719"/>
                </a:lnTo>
                <a:lnTo>
                  <a:pt x="285627" y="81256"/>
                </a:lnTo>
                <a:lnTo>
                  <a:pt x="295071" y="74858"/>
                </a:lnTo>
                <a:lnTo>
                  <a:pt x="306315" y="72688"/>
                </a:lnTo>
                <a:lnTo>
                  <a:pt x="350356" y="72688"/>
                </a:lnTo>
                <a:lnTo>
                  <a:pt x="349893" y="71613"/>
                </a:lnTo>
                <a:lnTo>
                  <a:pt x="339943" y="60273"/>
                </a:lnTo>
                <a:lnTo>
                  <a:pt x="325393" y="52164"/>
                </a:lnTo>
                <a:lnTo>
                  <a:pt x="306095" y="49066"/>
                </a:lnTo>
                <a:close/>
              </a:path>
              <a:path w="992504" h="163829">
                <a:moveTo>
                  <a:pt x="333728" y="120006"/>
                </a:moveTo>
                <a:lnTo>
                  <a:pt x="330852" y="126566"/>
                </a:lnTo>
                <a:lnTo>
                  <a:pt x="325634" y="133026"/>
                </a:lnTo>
                <a:lnTo>
                  <a:pt x="317722" y="137951"/>
                </a:lnTo>
                <a:lnTo>
                  <a:pt x="306765" y="139911"/>
                </a:lnTo>
                <a:lnTo>
                  <a:pt x="350767" y="139911"/>
                </a:lnTo>
                <a:lnTo>
                  <a:pt x="356271" y="128184"/>
                </a:lnTo>
                <a:lnTo>
                  <a:pt x="333728" y="120006"/>
                </a:lnTo>
                <a:close/>
              </a:path>
              <a:path w="992504" h="163829">
                <a:moveTo>
                  <a:pt x="350356" y="72688"/>
                </a:moveTo>
                <a:lnTo>
                  <a:pt x="306315" y="72688"/>
                </a:lnTo>
                <a:lnTo>
                  <a:pt x="316949" y="74496"/>
                </a:lnTo>
                <a:lnTo>
                  <a:pt x="324579" y="79186"/>
                </a:lnTo>
                <a:lnTo>
                  <a:pt x="329597" y="85658"/>
                </a:lnTo>
                <a:lnTo>
                  <a:pt x="332398" y="92813"/>
                </a:lnTo>
                <a:lnTo>
                  <a:pt x="355392" y="84405"/>
                </a:lnTo>
                <a:lnTo>
                  <a:pt x="350356" y="72688"/>
                </a:lnTo>
                <a:close/>
              </a:path>
              <a:path w="992504" h="163829">
                <a:moveTo>
                  <a:pt x="404678" y="0"/>
                </a:moveTo>
                <a:lnTo>
                  <a:pt x="379066" y="0"/>
                </a:lnTo>
                <a:lnTo>
                  <a:pt x="379066" y="159995"/>
                </a:lnTo>
                <a:lnTo>
                  <a:pt x="404678" y="159995"/>
                </a:lnTo>
                <a:lnTo>
                  <a:pt x="404756" y="96342"/>
                </a:lnTo>
                <a:lnTo>
                  <a:pt x="406363" y="87201"/>
                </a:lnTo>
                <a:lnTo>
                  <a:pt x="410702" y="79485"/>
                </a:lnTo>
                <a:lnTo>
                  <a:pt x="417612" y="74340"/>
                </a:lnTo>
                <a:lnTo>
                  <a:pt x="427013" y="72468"/>
                </a:lnTo>
                <a:lnTo>
                  <a:pt x="470809" y="72468"/>
                </a:lnTo>
                <a:lnTo>
                  <a:pt x="465571" y="62752"/>
                </a:lnTo>
                <a:lnTo>
                  <a:pt x="404678" y="62752"/>
                </a:lnTo>
                <a:lnTo>
                  <a:pt x="404678" y="0"/>
                </a:lnTo>
                <a:close/>
              </a:path>
              <a:path w="992504" h="163829">
                <a:moveTo>
                  <a:pt x="470809" y="72468"/>
                </a:moveTo>
                <a:lnTo>
                  <a:pt x="427013" y="72468"/>
                </a:lnTo>
                <a:lnTo>
                  <a:pt x="437289" y="74340"/>
                </a:lnTo>
                <a:lnTo>
                  <a:pt x="444125" y="79430"/>
                </a:lnTo>
                <a:lnTo>
                  <a:pt x="447942" y="87015"/>
                </a:lnTo>
                <a:lnTo>
                  <a:pt x="449127" y="96342"/>
                </a:lnTo>
                <a:lnTo>
                  <a:pt x="449127" y="159995"/>
                </a:lnTo>
                <a:lnTo>
                  <a:pt x="474739" y="159995"/>
                </a:lnTo>
                <a:lnTo>
                  <a:pt x="474739" y="91913"/>
                </a:lnTo>
                <a:lnTo>
                  <a:pt x="472324" y="75278"/>
                </a:lnTo>
                <a:lnTo>
                  <a:pt x="470809" y="72468"/>
                </a:lnTo>
                <a:close/>
              </a:path>
              <a:path w="992504" h="163829">
                <a:moveTo>
                  <a:pt x="435421" y="49286"/>
                </a:moveTo>
                <a:lnTo>
                  <a:pt x="426882" y="50056"/>
                </a:lnTo>
                <a:lnTo>
                  <a:pt x="418554" y="52461"/>
                </a:lnTo>
                <a:lnTo>
                  <a:pt x="410973" y="56645"/>
                </a:lnTo>
                <a:lnTo>
                  <a:pt x="404678" y="62752"/>
                </a:lnTo>
                <a:lnTo>
                  <a:pt x="465571" y="62752"/>
                </a:lnTo>
                <a:lnTo>
                  <a:pt x="465022" y="61733"/>
                </a:lnTo>
                <a:lnTo>
                  <a:pt x="452749" y="52622"/>
                </a:lnTo>
                <a:lnTo>
                  <a:pt x="435421" y="49286"/>
                </a:lnTo>
                <a:close/>
              </a:path>
              <a:path w="992504" h="163829">
                <a:moveTo>
                  <a:pt x="549899" y="49066"/>
                </a:moveTo>
                <a:lnTo>
                  <a:pt x="530245" y="53117"/>
                </a:lnTo>
                <a:lnTo>
                  <a:pt x="513519" y="64583"/>
                </a:lnTo>
                <a:lnTo>
                  <a:pt x="501892" y="82431"/>
                </a:lnTo>
                <a:lnTo>
                  <a:pt x="497534" y="105630"/>
                </a:lnTo>
                <a:lnTo>
                  <a:pt x="502026" y="130038"/>
                </a:lnTo>
                <a:lnTo>
                  <a:pt x="514099" y="148156"/>
                </a:lnTo>
                <a:lnTo>
                  <a:pt x="531645" y="159432"/>
                </a:lnTo>
                <a:lnTo>
                  <a:pt x="552559" y="163314"/>
                </a:lnTo>
                <a:lnTo>
                  <a:pt x="570257" y="160640"/>
                </a:lnTo>
                <a:lnTo>
                  <a:pt x="584408" y="153347"/>
                </a:lnTo>
                <a:lnTo>
                  <a:pt x="594786" y="142530"/>
                </a:lnTo>
                <a:lnTo>
                  <a:pt x="595412" y="141231"/>
                </a:lnTo>
                <a:lnTo>
                  <a:pt x="552559" y="141231"/>
                </a:lnTo>
                <a:lnTo>
                  <a:pt x="541337" y="139143"/>
                </a:lnTo>
                <a:lnTo>
                  <a:pt x="532127" y="133321"/>
                </a:lnTo>
                <a:lnTo>
                  <a:pt x="525780" y="124431"/>
                </a:lnTo>
                <a:lnTo>
                  <a:pt x="523146" y="113137"/>
                </a:lnTo>
                <a:lnTo>
                  <a:pt x="601835" y="113137"/>
                </a:lnTo>
                <a:lnTo>
                  <a:pt x="602054" y="112698"/>
                </a:lnTo>
                <a:lnTo>
                  <a:pt x="602494" y="109158"/>
                </a:lnTo>
                <a:lnTo>
                  <a:pt x="602494" y="104970"/>
                </a:lnTo>
                <a:lnTo>
                  <a:pt x="600864" y="94374"/>
                </a:lnTo>
                <a:lnTo>
                  <a:pt x="523806" y="94374"/>
                </a:lnTo>
                <a:lnTo>
                  <a:pt x="526023" y="85785"/>
                </a:lnTo>
                <a:lnTo>
                  <a:pt x="531245" y="78111"/>
                </a:lnTo>
                <a:lnTo>
                  <a:pt x="539325" y="72594"/>
                </a:lnTo>
                <a:lnTo>
                  <a:pt x="550119" y="70479"/>
                </a:lnTo>
                <a:lnTo>
                  <a:pt x="592276" y="70479"/>
                </a:lnTo>
                <a:lnTo>
                  <a:pt x="588632" y="64249"/>
                </a:lnTo>
                <a:lnTo>
                  <a:pt x="572107" y="53013"/>
                </a:lnTo>
                <a:lnTo>
                  <a:pt x="549899" y="49066"/>
                </a:lnTo>
                <a:close/>
              </a:path>
              <a:path w="992504" h="163829">
                <a:moveTo>
                  <a:pt x="579532" y="122425"/>
                </a:moveTo>
                <a:lnTo>
                  <a:pt x="576000" y="129847"/>
                </a:lnTo>
                <a:lnTo>
                  <a:pt x="570521" y="135813"/>
                </a:lnTo>
                <a:lnTo>
                  <a:pt x="562804" y="139787"/>
                </a:lnTo>
                <a:lnTo>
                  <a:pt x="552559" y="141231"/>
                </a:lnTo>
                <a:lnTo>
                  <a:pt x="595412" y="141231"/>
                </a:lnTo>
                <a:lnTo>
                  <a:pt x="601164" y="129284"/>
                </a:lnTo>
                <a:lnTo>
                  <a:pt x="579532" y="122425"/>
                </a:lnTo>
                <a:close/>
              </a:path>
              <a:path w="992504" h="163829">
                <a:moveTo>
                  <a:pt x="592276" y="70479"/>
                </a:moveTo>
                <a:lnTo>
                  <a:pt x="550119" y="70479"/>
                </a:lnTo>
                <a:lnTo>
                  <a:pt x="561670" y="72440"/>
                </a:lnTo>
                <a:lnTo>
                  <a:pt x="569862" y="77699"/>
                </a:lnTo>
                <a:lnTo>
                  <a:pt x="574818" y="85322"/>
                </a:lnTo>
                <a:lnTo>
                  <a:pt x="576663" y="94374"/>
                </a:lnTo>
                <a:lnTo>
                  <a:pt x="600864" y="94374"/>
                </a:lnTo>
                <a:lnTo>
                  <a:pt x="598940" y="81870"/>
                </a:lnTo>
                <a:lnTo>
                  <a:pt x="592276" y="70479"/>
                </a:lnTo>
                <a:close/>
              </a:path>
              <a:path w="992504" h="163829">
                <a:moveTo>
                  <a:pt x="639854" y="124655"/>
                </a:moveTo>
                <a:lnTo>
                  <a:pt x="617551" y="130844"/>
                </a:lnTo>
                <a:lnTo>
                  <a:pt x="620665" y="141046"/>
                </a:lnTo>
                <a:lnTo>
                  <a:pt x="628564" y="151638"/>
                </a:lnTo>
                <a:lnTo>
                  <a:pt x="642059" y="159950"/>
                </a:lnTo>
                <a:lnTo>
                  <a:pt x="661958" y="163314"/>
                </a:lnTo>
                <a:lnTo>
                  <a:pt x="679876" y="160230"/>
                </a:lnTo>
                <a:lnTo>
                  <a:pt x="692567" y="152217"/>
                </a:lnTo>
                <a:lnTo>
                  <a:pt x="698850" y="143000"/>
                </a:lnTo>
                <a:lnTo>
                  <a:pt x="661739" y="143000"/>
                </a:lnTo>
                <a:lnTo>
                  <a:pt x="652656" y="141502"/>
                </a:lnTo>
                <a:lnTo>
                  <a:pt x="645982" y="137476"/>
                </a:lnTo>
                <a:lnTo>
                  <a:pt x="641716" y="131626"/>
                </a:lnTo>
                <a:lnTo>
                  <a:pt x="639854" y="124655"/>
                </a:lnTo>
                <a:close/>
              </a:path>
              <a:path w="992504" h="163829">
                <a:moveTo>
                  <a:pt x="659969" y="49066"/>
                </a:moveTo>
                <a:lnTo>
                  <a:pt x="644372" y="51843"/>
                </a:lnTo>
                <a:lnTo>
                  <a:pt x="631823" y="59362"/>
                </a:lnTo>
                <a:lnTo>
                  <a:pt x="623461" y="70402"/>
                </a:lnTo>
                <a:lnTo>
                  <a:pt x="620420" y="83746"/>
                </a:lnTo>
                <a:lnTo>
                  <a:pt x="622270" y="94311"/>
                </a:lnTo>
                <a:lnTo>
                  <a:pt x="665278" y="118677"/>
                </a:lnTo>
                <a:lnTo>
                  <a:pt x="673906" y="120446"/>
                </a:lnTo>
                <a:lnTo>
                  <a:pt x="677895" y="124875"/>
                </a:lnTo>
                <a:lnTo>
                  <a:pt x="677895" y="137252"/>
                </a:lnTo>
                <a:lnTo>
                  <a:pt x="672356" y="143000"/>
                </a:lnTo>
                <a:lnTo>
                  <a:pt x="698850" y="143000"/>
                </a:lnTo>
                <a:lnTo>
                  <a:pt x="700119" y="141139"/>
                </a:lnTo>
                <a:lnTo>
                  <a:pt x="702617" y="128854"/>
                </a:lnTo>
                <a:lnTo>
                  <a:pt x="700644" y="117644"/>
                </a:lnTo>
                <a:lnTo>
                  <a:pt x="694778" y="108177"/>
                </a:lnTo>
                <a:lnTo>
                  <a:pt x="685102" y="100866"/>
                </a:lnTo>
                <a:lnTo>
                  <a:pt x="671696" y="96122"/>
                </a:lnTo>
                <a:lnTo>
                  <a:pt x="648692" y="91484"/>
                </a:lnTo>
                <a:lnTo>
                  <a:pt x="644482" y="87285"/>
                </a:lnTo>
                <a:lnTo>
                  <a:pt x="644482" y="74898"/>
                </a:lnTo>
                <a:lnTo>
                  <a:pt x="650901" y="69149"/>
                </a:lnTo>
                <a:lnTo>
                  <a:pt x="697938" y="69149"/>
                </a:lnTo>
                <a:lnTo>
                  <a:pt x="691353" y="60104"/>
                </a:lnTo>
                <a:lnTo>
                  <a:pt x="678894" y="52267"/>
                </a:lnTo>
                <a:lnTo>
                  <a:pt x="659969" y="49066"/>
                </a:lnTo>
                <a:close/>
              </a:path>
              <a:path w="992504" h="163829">
                <a:moveTo>
                  <a:pt x="697938" y="69149"/>
                </a:moveTo>
                <a:lnTo>
                  <a:pt x="659969" y="69149"/>
                </a:lnTo>
                <a:lnTo>
                  <a:pt x="669021" y="70800"/>
                </a:lnTo>
                <a:lnTo>
                  <a:pt x="674983" y="74898"/>
                </a:lnTo>
                <a:lnTo>
                  <a:pt x="678415" y="80157"/>
                </a:lnTo>
                <a:lnTo>
                  <a:pt x="679874" y="85295"/>
                </a:lnTo>
                <a:lnTo>
                  <a:pt x="701517" y="79097"/>
                </a:lnTo>
                <a:lnTo>
                  <a:pt x="698506" y="69929"/>
                </a:lnTo>
                <a:lnTo>
                  <a:pt x="697938" y="69149"/>
                </a:lnTo>
                <a:close/>
              </a:path>
              <a:path w="992504" h="163829">
                <a:moveTo>
                  <a:pt x="760521" y="75118"/>
                </a:moveTo>
                <a:lnTo>
                  <a:pt x="735129" y="75118"/>
                </a:lnTo>
                <a:lnTo>
                  <a:pt x="735129" y="129294"/>
                </a:lnTo>
                <a:lnTo>
                  <a:pt x="737372" y="142780"/>
                </a:lnTo>
                <a:lnTo>
                  <a:pt x="743798" y="152848"/>
                </a:lnTo>
                <a:lnTo>
                  <a:pt x="753952" y="159147"/>
                </a:lnTo>
                <a:lnTo>
                  <a:pt x="767379" y="161324"/>
                </a:lnTo>
                <a:lnTo>
                  <a:pt x="776656" y="161324"/>
                </a:lnTo>
                <a:lnTo>
                  <a:pt x="781525" y="159555"/>
                </a:lnTo>
                <a:lnTo>
                  <a:pt x="783065" y="158895"/>
                </a:lnTo>
                <a:lnTo>
                  <a:pt x="783065" y="138582"/>
                </a:lnTo>
                <a:lnTo>
                  <a:pt x="764720" y="138582"/>
                </a:lnTo>
                <a:lnTo>
                  <a:pt x="760521" y="134603"/>
                </a:lnTo>
                <a:lnTo>
                  <a:pt x="760521" y="75118"/>
                </a:lnTo>
                <a:close/>
              </a:path>
              <a:path w="992504" h="163829">
                <a:moveTo>
                  <a:pt x="783065" y="137702"/>
                </a:moveTo>
                <a:lnTo>
                  <a:pt x="781965" y="137922"/>
                </a:lnTo>
                <a:lnTo>
                  <a:pt x="777766" y="138582"/>
                </a:lnTo>
                <a:lnTo>
                  <a:pt x="783065" y="138582"/>
                </a:lnTo>
                <a:lnTo>
                  <a:pt x="783065" y="137702"/>
                </a:lnTo>
                <a:close/>
              </a:path>
              <a:path w="992504" h="163829">
                <a:moveTo>
                  <a:pt x="782845" y="52385"/>
                </a:moveTo>
                <a:lnTo>
                  <a:pt x="715245" y="52385"/>
                </a:lnTo>
                <a:lnTo>
                  <a:pt x="715245" y="75118"/>
                </a:lnTo>
                <a:lnTo>
                  <a:pt x="782845" y="75118"/>
                </a:lnTo>
                <a:lnTo>
                  <a:pt x="782845" y="52385"/>
                </a:lnTo>
                <a:close/>
              </a:path>
              <a:path w="992504" h="163829">
                <a:moveTo>
                  <a:pt x="760521" y="19444"/>
                </a:moveTo>
                <a:lnTo>
                  <a:pt x="737338" y="19444"/>
                </a:lnTo>
                <a:lnTo>
                  <a:pt x="737338" y="45087"/>
                </a:lnTo>
                <a:lnTo>
                  <a:pt x="732260" y="52385"/>
                </a:lnTo>
                <a:lnTo>
                  <a:pt x="760521" y="52385"/>
                </a:lnTo>
                <a:lnTo>
                  <a:pt x="760521" y="19444"/>
                </a:lnTo>
                <a:close/>
              </a:path>
              <a:path w="992504" h="163829">
                <a:moveTo>
                  <a:pt x="852047" y="49066"/>
                </a:moveTo>
                <a:lnTo>
                  <a:pt x="832387" y="53117"/>
                </a:lnTo>
                <a:lnTo>
                  <a:pt x="815658" y="64583"/>
                </a:lnTo>
                <a:lnTo>
                  <a:pt x="804030" y="82431"/>
                </a:lnTo>
                <a:lnTo>
                  <a:pt x="799671" y="105630"/>
                </a:lnTo>
                <a:lnTo>
                  <a:pt x="804164" y="130038"/>
                </a:lnTo>
                <a:lnTo>
                  <a:pt x="816236" y="148156"/>
                </a:lnTo>
                <a:lnTo>
                  <a:pt x="833783" y="159432"/>
                </a:lnTo>
                <a:lnTo>
                  <a:pt x="854696" y="163314"/>
                </a:lnTo>
                <a:lnTo>
                  <a:pt x="872401" y="160640"/>
                </a:lnTo>
                <a:lnTo>
                  <a:pt x="886555" y="153347"/>
                </a:lnTo>
                <a:lnTo>
                  <a:pt x="896934" y="142530"/>
                </a:lnTo>
                <a:lnTo>
                  <a:pt x="897559" y="141231"/>
                </a:lnTo>
                <a:lnTo>
                  <a:pt x="854696" y="141231"/>
                </a:lnTo>
                <a:lnTo>
                  <a:pt x="843480" y="139143"/>
                </a:lnTo>
                <a:lnTo>
                  <a:pt x="834273" y="133321"/>
                </a:lnTo>
                <a:lnTo>
                  <a:pt x="827924" y="124431"/>
                </a:lnTo>
                <a:lnTo>
                  <a:pt x="825283" y="113137"/>
                </a:lnTo>
                <a:lnTo>
                  <a:pt x="903972" y="113137"/>
                </a:lnTo>
                <a:lnTo>
                  <a:pt x="904192" y="112698"/>
                </a:lnTo>
                <a:lnTo>
                  <a:pt x="904632" y="109158"/>
                </a:lnTo>
                <a:lnTo>
                  <a:pt x="904632" y="104970"/>
                </a:lnTo>
                <a:lnTo>
                  <a:pt x="903002" y="94374"/>
                </a:lnTo>
                <a:lnTo>
                  <a:pt x="825953" y="94374"/>
                </a:lnTo>
                <a:lnTo>
                  <a:pt x="828165" y="85785"/>
                </a:lnTo>
                <a:lnTo>
                  <a:pt x="833385" y="78111"/>
                </a:lnTo>
                <a:lnTo>
                  <a:pt x="841467" y="72594"/>
                </a:lnTo>
                <a:lnTo>
                  <a:pt x="852267" y="70479"/>
                </a:lnTo>
                <a:lnTo>
                  <a:pt x="894418" y="70479"/>
                </a:lnTo>
                <a:lnTo>
                  <a:pt x="890775" y="64249"/>
                </a:lnTo>
                <a:lnTo>
                  <a:pt x="874253" y="53013"/>
                </a:lnTo>
                <a:lnTo>
                  <a:pt x="852047" y="49066"/>
                </a:lnTo>
                <a:close/>
              </a:path>
              <a:path w="992504" h="163829">
                <a:moveTo>
                  <a:pt x="881669" y="122425"/>
                </a:moveTo>
                <a:lnTo>
                  <a:pt x="878144" y="129847"/>
                </a:lnTo>
                <a:lnTo>
                  <a:pt x="872667" y="135813"/>
                </a:lnTo>
                <a:lnTo>
                  <a:pt x="864948" y="139787"/>
                </a:lnTo>
                <a:lnTo>
                  <a:pt x="854696" y="141231"/>
                </a:lnTo>
                <a:lnTo>
                  <a:pt x="897559" y="141231"/>
                </a:lnTo>
                <a:lnTo>
                  <a:pt x="903312" y="129284"/>
                </a:lnTo>
                <a:lnTo>
                  <a:pt x="881669" y="122425"/>
                </a:lnTo>
                <a:close/>
              </a:path>
              <a:path w="992504" h="163829">
                <a:moveTo>
                  <a:pt x="894418" y="70479"/>
                </a:moveTo>
                <a:lnTo>
                  <a:pt x="852267" y="70479"/>
                </a:lnTo>
                <a:lnTo>
                  <a:pt x="863812" y="72440"/>
                </a:lnTo>
                <a:lnTo>
                  <a:pt x="872000" y="77699"/>
                </a:lnTo>
                <a:lnTo>
                  <a:pt x="876956" y="85322"/>
                </a:lnTo>
                <a:lnTo>
                  <a:pt x="878800" y="94374"/>
                </a:lnTo>
                <a:lnTo>
                  <a:pt x="903002" y="94374"/>
                </a:lnTo>
                <a:lnTo>
                  <a:pt x="901079" y="81870"/>
                </a:lnTo>
                <a:lnTo>
                  <a:pt x="894418" y="70479"/>
                </a:lnTo>
                <a:close/>
              </a:path>
              <a:path w="992504" h="163829">
                <a:moveTo>
                  <a:pt x="954148" y="52385"/>
                </a:moveTo>
                <a:lnTo>
                  <a:pt x="929196" y="52385"/>
                </a:lnTo>
                <a:lnTo>
                  <a:pt x="929196" y="159995"/>
                </a:lnTo>
                <a:lnTo>
                  <a:pt x="954808" y="159995"/>
                </a:lnTo>
                <a:lnTo>
                  <a:pt x="954808" y="108729"/>
                </a:lnTo>
                <a:lnTo>
                  <a:pt x="956534" y="95298"/>
                </a:lnTo>
                <a:lnTo>
                  <a:pt x="961824" y="85371"/>
                </a:lnTo>
                <a:lnTo>
                  <a:pt x="970843" y="79218"/>
                </a:lnTo>
                <a:lnTo>
                  <a:pt x="983760" y="77107"/>
                </a:lnTo>
                <a:lnTo>
                  <a:pt x="992158" y="77107"/>
                </a:lnTo>
                <a:lnTo>
                  <a:pt x="992158" y="69599"/>
                </a:lnTo>
                <a:lnTo>
                  <a:pt x="954148" y="69599"/>
                </a:lnTo>
                <a:lnTo>
                  <a:pt x="954148" y="52385"/>
                </a:lnTo>
                <a:close/>
              </a:path>
              <a:path w="992504" h="163829">
                <a:moveTo>
                  <a:pt x="992158" y="77107"/>
                </a:moveTo>
                <a:lnTo>
                  <a:pt x="986409" y="77107"/>
                </a:lnTo>
                <a:lnTo>
                  <a:pt x="989289" y="77327"/>
                </a:lnTo>
                <a:lnTo>
                  <a:pt x="992158" y="77767"/>
                </a:lnTo>
                <a:lnTo>
                  <a:pt x="992158" y="77107"/>
                </a:lnTo>
                <a:close/>
              </a:path>
              <a:path w="992504" h="163829">
                <a:moveTo>
                  <a:pt x="988399" y="51056"/>
                </a:moveTo>
                <a:lnTo>
                  <a:pt x="985310" y="51056"/>
                </a:lnTo>
                <a:lnTo>
                  <a:pt x="975187" y="52308"/>
                </a:lnTo>
                <a:lnTo>
                  <a:pt x="966329" y="55942"/>
                </a:lnTo>
                <a:lnTo>
                  <a:pt x="959171" y="61768"/>
                </a:lnTo>
                <a:lnTo>
                  <a:pt x="954148" y="69599"/>
                </a:lnTo>
                <a:lnTo>
                  <a:pt x="992158" y="69599"/>
                </a:lnTo>
                <a:lnTo>
                  <a:pt x="992158" y="51715"/>
                </a:lnTo>
                <a:lnTo>
                  <a:pt x="991058" y="51495"/>
                </a:lnTo>
                <a:lnTo>
                  <a:pt x="988399" y="51056"/>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pic>
        <p:nvPicPr>
          <p:cNvPr id="7" name="object 7"/>
          <p:cNvPicPr/>
          <p:nvPr/>
        </p:nvPicPr>
        <p:blipFill>
          <a:blip r:embed="rId3" cstate="print"/>
          <a:stretch>
            <a:fillRect/>
          </a:stretch>
        </p:blipFill>
        <p:spPr>
          <a:xfrm>
            <a:off x="1888949" y="5937705"/>
            <a:ext cx="698025" cy="367102"/>
          </a:xfrm>
          <a:prstGeom prst="rect">
            <a:avLst/>
          </a:prstGeom>
        </p:spPr>
      </p:pic>
      <p:sp>
        <p:nvSpPr>
          <p:cNvPr id="8" name="object 8"/>
          <p:cNvSpPr/>
          <p:nvPr/>
        </p:nvSpPr>
        <p:spPr>
          <a:xfrm>
            <a:off x="1890487" y="5796699"/>
            <a:ext cx="1355042" cy="61610"/>
          </a:xfrm>
          <a:custGeom>
            <a:avLst/>
            <a:gdLst/>
            <a:ahLst/>
            <a:cxnLst/>
            <a:rect l="l" t="t" r="r" b="b"/>
            <a:pathLst>
              <a:path w="2234565" h="101600">
                <a:moveTo>
                  <a:pt x="2234570" y="0"/>
                </a:moveTo>
                <a:lnTo>
                  <a:pt x="0" y="0"/>
                </a:lnTo>
                <a:lnTo>
                  <a:pt x="0" y="101504"/>
                </a:lnTo>
                <a:lnTo>
                  <a:pt x="2234570" y="101504"/>
                </a:lnTo>
                <a:lnTo>
                  <a:pt x="2234570" y="0"/>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9" name="object 9"/>
          <p:cNvSpPr/>
          <p:nvPr/>
        </p:nvSpPr>
        <p:spPr>
          <a:xfrm>
            <a:off x="3367818" y="5796699"/>
            <a:ext cx="8411350" cy="61610"/>
          </a:xfrm>
          <a:custGeom>
            <a:avLst/>
            <a:gdLst/>
            <a:ahLst/>
            <a:cxnLst/>
            <a:rect l="l" t="t" r="r" b="b"/>
            <a:pathLst>
              <a:path w="13870940" h="101600">
                <a:moveTo>
                  <a:pt x="13870415" y="0"/>
                </a:moveTo>
                <a:lnTo>
                  <a:pt x="0" y="0"/>
                </a:lnTo>
                <a:lnTo>
                  <a:pt x="0" y="101504"/>
                </a:lnTo>
                <a:lnTo>
                  <a:pt x="13870415" y="101504"/>
                </a:lnTo>
                <a:lnTo>
                  <a:pt x="13870415" y="0"/>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11" name="object 11"/>
          <p:cNvSpPr txBox="1"/>
          <p:nvPr/>
        </p:nvSpPr>
        <p:spPr>
          <a:xfrm>
            <a:off x="413148" y="594236"/>
            <a:ext cx="11258550" cy="4985980"/>
          </a:xfrm>
          <a:prstGeom prst="rect">
            <a:avLst/>
          </a:prstGeom>
        </p:spPr>
        <p:txBody>
          <a:bodyPr vert="horz" wrap="square" lIns="0" tIns="0" rIns="0" bIns="0" rtlCol="0">
            <a:spAutoFit/>
          </a:bodyPr>
          <a:lstStyle/>
          <a:p>
            <a:pPr marL="0" indent="0">
              <a:buNone/>
            </a:pPr>
            <a:r>
              <a:rPr lang="en-GB" sz="3200" dirty="0">
                <a:solidFill>
                  <a:schemeClr val="bg1">
                    <a:lumMod val="95000"/>
                  </a:schemeClr>
                </a:solidFill>
                <a:latin typeface="Circular Pro Book" panose="020B0604020101020102" pitchFamily="34" charset="0"/>
                <a:cs typeface="Circular Pro Book" panose="020B0604020101020102" pitchFamily="34" charset="0"/>
              </a:rPr>
              <a:t>Academic Integrity Toolkit:  Creation</a:t>
            </a:r>
          </a:p>
          <a:p>
            <a:pPr marL="0" indent="0">
              <a:buNone/>
            </a:pPr>
            <a:endParaRPr lang="en-GB" sz="3200" dirty="0">
              <a:solidFill>
                <a:schemeClr val="bg1">
                  <a:lumMod val="95000"/>
                </a:schemeClr>
              </a:solidFill>
              <a:latin typeface="Circular Pro Book" panose="020B0604020101020102" pitchFamily="34" charset="0"/>
              <a:cs typeface="Circular Pro Book" panose="020B0604020101020102" pitchFamily="34" charset="0"/>
            </a:endParaRPr>
          </a:p>
          <a:p>
            <a:pPr marL="0" indent="0">
              <a:buNone/>
            </a:pPr>
            <a:r>
              <a:rPr lang="en-GB" sz="2800" dirty="0">
                <a:solidFill>
                  <a:schemeClr val="bg1">
                    <a:lumMod val="95000"/>
                  </a:schemeClr>
                </a:solidFill>
                <a:latin typeface="Circular Pro Book" panose="020B0604020101020102" pitchFamily="34" charset="0"/>
                <a:cs typeface="Circular Pro Book" panose="020B0604020101020102" pitchFamily="34" charset="0"/>
              </a:rPr>
              <a:t>Collaborative Working Group:</a:t>
            </a:r>
          </a:p>
          <a:p>
            <a:pPr marL="0" indent="0">
              <a:buNone/>
            </a:pPr>
            <a:endParaRPr lang="en-GB" sz="3200" dirty="0">
              <a:solidFill>
                <a:schemeClr val="bg1">
                  <a:lumMod val="95000"/>
                </a:schemeClr>
              </a:solidFill>
              <a:latin typeface="Circular Pro Book" panose="020B0604020101020102" pitchFamily="34" charset="0"/>
              <a:cs typeface="Circular Pro Book" panose="020B0604020101020102" pitchFamily="34" charset="0"/>
            </a:endParaRPr>
          </a:p>
          <a:p>
            <a:pPr marL="457200" indent="-457200">
              <a:buFont typeface="Arial" panose="020B0604020202020204" pitchFamily="34" charset="0"/>
              <a:buChar char="•"/>
            </a:pPr>
            <a:r>
              <a:rPr lang="en-GB" sz="2400" dirty="0">
                <a:solidFill>
                  <a:schemeClr val="bg1">
                    <a:lumMod val="95000"/>
                  </a:schemeClr>
                </a:solidFill>
                <a:latin typeface="Circular Pro Book" panose="020B0604020101020102" pitchFamily="34" charset="0"/>
                <a:cs typeface="Circular Pro Book" panose="020B0604020101020102" pitchFamily="34" charset="0"/>
              </a:rPr>
              <a:t>Librarians</a:t>
            </a:r>
          </a:p>
          <a:p>
            <a:pPr marL="457200" indent="-457200">
              <a:buFont typeface="Arial" panose="020B0604020202020204" pitchFamily="34" charset="0"/>
              <a:buChar char="•"/>
            </a:pPr>
            <a:r>
              <a:rPr lang="en-GB" sz="2400" dirty="0">
                <a:solidFill>
                  <a:schemeClr val="bg1">
                    <a:lumMod val="95000"/>
                  </a:schemeClr>
                </a:solidFill>
                <a:latin typeface="Circular Pro Book" panose="020B0604020101020102" pitchFamily="34" charset="0"/>
                <a:cs typeface="Circular Pro Book" panose="020B0604020101020102" pitchFamily="34" charset="0"/>
              </a:rPr>
              <a:t>EAP tutors</a:t>
            </a:r>
          </a:p>
          <a:p>
            <a:pPr marL="457200" indent="-457200">
              <a:buFont typeface="Arial" panose="020B0604020202020204" pitchFamily="34" charset="0"/>
              <a:buChar char="•"/>
            </a:pPr>
            <a:r>
              <a:rPr lang="en-GB" sz="2400" dirty="0">
                <a:solidFill>
                  <a:schemeClr val="bg1">
                    <a:lumMod val="95000"/>
                  </a:schemeClr>
                </a:solidFill>
                <a:latin typeface="Circular Pro Book" panose="020B0604020101020102" pitchFamily="34" charset="0"/>
                <a:cs typeface="Circular Pro Book" panose="020B0604020101020102" pitchFamily="34" charset="0"/>
              </a:rPr>
              <a:t>Learning Development Tutors</a:t>
            </a:r>
          </a:p>
          <a:p>
            <a:pPr marL="457200" indent="-457200">
              <a:buFont typeface="Arial" panose="020B0604020202020204" pitchFamily="34" charset="0"/>
              <a:buChar char="•"/>
            </a:pPr>
            <a:r>
              <a:rPr lang="en-GB" sz="2400" dirty="0">
                <a:solidFill>
                  <a:schemeClr val="bg1">
                    <a:lumMod val="95000"/>
                  </a:schemeClr>
                </a:solidFill>
                <a:latin typeface="Circular Pro Book" panose="020B0604020101020102" pitchFamily="34" charset="0"/>
                <a:cs typeface="Circular Pro Book" panose="020B0604020101020102" pitchFamily="34" charset="0"/>
              </a:rPr>
              <a:t>Student Advisors</a:t>
            </a:r>
          </a:p>
          <a:p>
            <a:pPr marL="457200" indent="-457200">
              <a:buFont typeface="Arial" panose="020B0604020202020204" pitchFamily="34" charset="0"/>
              <a:buChar char="•"/>
            </a:pPr>
            <a:r>
              <a:rPr lang="en-GB" sz="2400" dirty="0">
                <a:solidFill>
                  <a:schemeClr val="bg1">
                    <a:lumMod val="95000"/>
                  </a:schemeClr>
                </a:solidFill>
                <a:latin typeface="Circular Pro Book" panose="020B0604020101020102" pitchFamily="34" charset="0"/>
                <a:cs typeface="Circular Pro Book" panose="020B0604020101020102" pitchFamily="34" charset="0"/>
              </a:rPr>
              <a:t>Campus Registry Staff </a:t>
            </a:r>
          </a:p>
          <a:p>
            <a:pPr marL="457200" indent="-457200">
              <a:buFont typeface="Arial" panose="020B0604020202020204" pitchFamily="34" charset="0"/>
              <a:buChar char="•"/>
            </a:pPr>
            <a:r>
              <a:rPr lang="en-GB" sz="2400" dirty="0">
                <a:solidFill>
                  <a:schemeClr val="bg1">
                    <a:lumMod val="95000"/>
                  </a:schemeClr>
                </a:solidFill>
                <a:latin typeface="Circular Pro Book" panose="020B0604020101020102" pitchFamily="34" charset="0"/>
                <a:cs typeface="Circular Pro Book" panose="020B0604020101020102" pitchFamily="34" charset="0"/>
              </a:rPr>
              <a:t>Academic Staff</a:t>
            </a:r>
          </a:p>
          <a:p>
            <a:pPr marL="457200" indent="-457200">
              <a:buFont typeface="Arial" panose="020B0604020202020204" pitchFamily="34" charset="0"/>
              <a:buChar char="•"/>
            </a:pPr>
            <a:endParaRPr lang="en-GB" sz="2400" dirty="0">
              <a:solidFill>
                <a:schemeClr val="bg1">
                  <a:lumMod val="95000"/>
                </a:schemeClr>
              </a:solidFill>
              <a:latin typeface="Circular Pro Book" panose="020B0604020101020102" pitchFamily="34" charset="0"/>
              <a:cs typeface="Circular Pro Book" panose="020B0604020101020102" pitchFamily="34" charset="0"/>
            </a:endParaRPr>
          </a:p>
          <a:p>
            <a:pPr marL="0" indent="0">
              <a:buNone/>
            </a:pPr>
            <a:r>
              <a:rPr lang="en-GB" sz="2800" dirty="0">
                <a:solidFill>
                  <a:schemeClr val="bg1">
                    <a:lumMod val="95000"/>
                  </a:schemeClr>
                </a:solidFill>
                <a:latin typeface="Circular Pro Book" panose="020B0604020101020102" pitchFamily="34" charset="0"/>
                <a:cs typeface="Circular Pro Book" panose="020B0604020101020102" pitchFamily="34" charset="0"/>
                <a:hlinkClick r:id="rId4">
                  <a:extLst>
                    <a:ext uri="{A12FA001-AC4F-418D-AE19-62706E023703}">
                      <ahyp:hlinkClr xmlns:ahyp="http://schemas.microsoft.com/office/drawing/2018/hyperlinkcolor" val="tx"/>
                    </a:ext>
                  </a:extLst>
                </a:hlinkClick>
              </a:rPr>
              <a:t>https://ucreative.libguides.com/academicintegrity</a:t>
            </a:r>
            <a:endParaRPr lang="en-GB" sz="2800" dirty="0">
              <a:solidFill>
                <a:schemeClr val="bg1">
                  <a:lumMod val="95000"/>
                </a:schemeClr>
              </a:solidFill>
              <a:latin typeface="Circular Pro Book" panose="020B0604020101020102" pitchFamily="34" charset="0"/>
              <a:cs typeface="Circular Pro Book" panose="020B0604020101020102" pitchFamily="34" charset="0"/>
            </a:endParaRPr>
          </a:p>
        </p:txBody>
      </p:sp>
    </p:spTree>
    <p:extLst>
      <p:ext uri="{BB962C8B-B14F-4D97-AF65-F5344CB8AC3E}">
        <p14:creationId xmlns:p14="http://schemas.microsoft.com/office/powerpoint/2010/main" val="1293757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A8667E-C963-4D75-96F9-6E59ACFEE5B7}"/>
              </a:ext>
            </a:extLst>
          </p:cNvPr>
          <p:cNvPicPr>
            <a:picLocks noChangeAspect="1"/>
          </p:cNvPicPr>
          <p:nvPr/>
        </p:nvPicPr>
        <p:blipFill>
          <a:blip r:embed="rId2"/>
          <a:stretch>
            <a:fillRect/>
          </a:stretch>
        </p:blipFill>
        <p:spPr>
          <a:xfrm>
            <a:off x="0" y="6066"/>
            <a:ext cx="12192000" cy="6857999"/>
          </a:xfrm>
          <a:prstGeom prst="rect">
            <a:avLst/>
          </a:prstGeom>
        </p:spPr>
      </p:pic>
      <p:sp>
        <p:nvSpPr>
          <p:cNvPr id="3" name="object 3"/>
          <p:cNvSpPr/>
          <p:nvPr/>
        </p:nvSpPr>
        <p:spPr>
          <a:xfrm>
            <a:off x="414380" y="5796699"/>
            <a:ext cx="1353117" cy="61610"/>
          </a:xfrm>
          <a:custGeom>
            <a:avLst/>
            <a:gdLst/>
            <a:ahLst/>
            <a:cxnLst/>
            <a:rect l="l" t="t" r="r" b="b"/>
            <a:pathLst>
              <a:path w="2231390" h="101600">
                <a:moveTo>
                  <a:pt x="2231178" y="0"/>
                </a:moveTo>
                <a:lnTo>
                  <a:pt x="0" y="0"/>
                </a:lnTo>
                <a:lnTo>
                  <a:pt x="0" y="101504"/>
                </a:lnTo>
                <a:lnTo>
                  <a:pt x="2231178" y="101504"/>
                </a:lnTo>
                <a:lnTo>
                  <a:pt x="2231178" y="0"/>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4" name="object 4"/>
          <p:cNvSpPr/>
          <p:nvPr/>
        </p:nvSpPr>
        <p:spPr>
          <a:xfrm>
            <a:off x="413148" y="6303438"/>
            <a:ext cx="1119383" cy="141703"/>
          </a:xfrm>
          <a:custGeom>
            <a:avLst/>
            <a:gdLst/>
            <a:ahLst/>
            <a:cxnLst/>
            <a:rect l="l" t="t" r="r" b="b"/>
            <a:pathLst>
              <a:path w="1845945" h="233679">
                <a:moveTo>
                  <a:pt x="111106" y="3120"/>
                </a:moveTo>
                <a:lnTo>
                  <a:pt x="69587" y="11002"/>
                </a:lnTo>
                <a:lnTo>
                  <a:pt x="34078" y="33734"/>
                </a:lnTo>
                <a:lnTo>
                  <a:pt x="9307" y="69946"/>
                </a:lnTo>
                <a:lnTo>
                  <a:pt x="0" y="118268"/>
                </a:lnTo>
                <a:lnTo>
                  <a:pt x="9050" y="166543"/>
                </a:lnTo>
                <a:lnTo>
                  <a:pt x="33419" y="202650"/>
                </a:lnTo>
                <a:lnTo>
                  <a:pt x="68933" y="225278"/>
                </a:lnTo>
                <a:lnTo>
                  <a:pt x="111420" y="233113"/>
                </a:lnTo>
                <a:lnTo>
                  <a:pt x="149395" y="226937"/>
                </a:lnTo>
                <a:lnTo>
                  <a:pt x="178762" y="210549"/>
                </a:lnTo>
                <a:lnTo>
                  <a:pt x="190451" y="197323"/>
                </a:lnTo>
                <a:lnTo>
                  <a:pt x="111420" y="197323"/>
                </a:lnTo>
                <a:lnTo>
                  <a:pt x="84107" y="192236"/>
                </a:lnTo>
                <a:lnTo>
                  <a:pt x="60731" y="177169"/>
                </a:lnTo>
                <a:lnTo>
                  <a:pt x="44414" y="152416"/>
                </a:lnTo>
                <a:lnTo>
                  <a:pt x="38281" y="118268"/>
                </a:lnTo>
                <a:lnTo>
                  <a:pt x="44540" y="83188"/>
                </a:lnTo>
                <a:lnTo>
                  <a:pt x="61041" y="58202"/>
                </a:lnTo>
                <a:lnTo>
                  <a:pt x="84368" y="43252"/>
                </a:lnTo>
                <a:lnTo>
                  <a:pt x="111106" y="38281"/>
                </a:lnTo>
                <a:lnTo>
                  <a:pt x="190492" y="38281"/>
                </a:lnTo>
                <a:lnTo>
                  <a:pt x="178022" y="24436"/>
                </a:lnTo>
                <a:lnTo>
                  <a:pt x="148852" y="8877"/>
                </a:lnTo>
                <a:lnTo>
                  <a:pt x="111106" y="3120"/>
                </a:lnTo>
                <a:close/>
              </a:path>
              <a:path w="1845945" h="233679">
                <a:moveTo>
                  <a:pt x="177094" y="148770"/>
                </a:moveTo>
                <a:lnTo>
                  <a:pt x="168886" y="166861"/>
                </a:lnTo>
                <a:lnTo>
                  <a:pt x="155342" y="182384"/>
                </a:lnTo>
                <a:lnTo>
                  <a:pt x="136255" y="193238"/>
                </a:lnTo>
                <a:lnTo>
                  <a:pt x="111420" y="197323"/>
                </a:lnTo>
                <a:lnTo>
                  <a:pt x="190451" y="197323"/>
                </a:lnTo>
                <a:lnTo>
                  <a:pt x="199434" y="187159"/>
                </a:lnTo>
                <a:lnTo>
                  <a:pt x="211323" y="159974"/>
                </a:lnTo>
                <a:lnTo>
                  <a:pt x="177094" y="148770"/>
                </a:lnTo>
                <a:close/>
              </a:path>
              <a:path w="1845945" h="233679">
                <a:moveTo>
                  <a:pt x="190492" y="38281"/>
                </a:moveTo>
                <a:lnTo>
                  <a:pt x="111106" y="38281"/>
                </a:lnTo>
                <a:lnTo>
                  <a:pt x="135829" y="42055"/>
                </a:lnTo>
                <a:lnTo>
                  <a:pt x="154601" y="52364"/>
                </a:lnTo>
                <a:lnTo>
                  <a:pt x="167653" y="67692"/>
                </a:lnTo>
                <a:lnTo>
                  <a:pt x="175219" y="86520"/>
                </a:lnTo>
                <a:lnTo>
                  <a:pt x="210391" y="74699"/>
                </a:lnTo>
                <a:lnTo>
                  <a:pt x="198554" y="47232"/>
                </a:lnTo>
                <a:lnTo>
                  <a:pt x="190492" y="38281"/>
                </a:lnTo>
                <a:close/>
              </a:path>
              <a:path w="1845945" h="233679">
                <a:moveTo>
                  <a:pt x="276368" y="76877"/>
                </a:moveTo>
                <a:lnTo>
                  <a:pt x="241207" y="76877"/>
                </a:lnTo>
                <a:lnTo>
                  <a:pt x="241207" y="228443"/>
                </a:lnTo>
                <a:lnTo>
                  <a:pt x="277310" y="228443"/>
                </a:lnTo>
                <a:lnTo>
                  <a:pt x="277310" y="156236"/>
                </a:lnTo>
                <a:lnTo>
                  <a:pt x="279741" y="137338"/>
                </a:lnTo>
                <a:lnTo>
                  <a:pt x="287188" y="123367"/>
                </a:lnTo>
                <a:lnTo>
                  <a:pt x="299888" y="114706"/>
                </a:lnTo>
                <a:lnTo>
                  <a:pt x="318074" y="111734"/>
                </a:lnTo>
                <a:lnTo>
                  <a:pt x="329906" y="111734"/>
                </a:lnTo>
                <a:lnTo>
                  <a:pt x="329906" y="101148"/>
                </a:lnTo>
                <a:lnTo>
                  <a:pt x="276368" y="101148"/>
                </a:lnTo>
                <a:lnTo>
                  <a:pt x="276368" y="76877"/>
                </a:lnTo>
                <a:close/>
              </a:path>
              <a:path w="1845945" h="233679">
                <a:moveTo>
                  <a:pt x="329906" y="111734"/>
                </a:moveTo>
                <a:lnTo>
                  <a:pt x="321812" y="111734"/>
                </a:lnTo>
                <a:lnTo>
                  <a:pt x="325853" y="112048"/>
                </a:lnTo>
                <a:lnTo>
                  <a:pt x="329906" y="112666"/>
                </a:lnTo>
                <a:lnTo>
                  <a:pt x="329906" y="111734"/>
                </a:lnTo>
                <a:close/>
              </a:path>
              <a:path w="1845945" h="233679">
                <a:moveTo>
                  <a:pt x="324607" y="75013"/>
                </a:moveTo>
                <a:lnTo>
                  <a:pt x="320252" y="75013"/>
                </a:lnTo>
                <a:lnTo>
                  <a:pt x="306000" y="76777"/>
                </a:lnTo>
                <a:lnTo>
                  <a:pt x="293527" y="81896"/>
                </a:lnTo>
                <a:lnTo>
                  <a:pt x="283446" y="90107"/>
                </a:lnTo>
                <a:lnTo>
                  <a:pt x="276368" y="101148"/>
                </a:lnTo>
                <a:lnTo>
                  <a:pt x="329906" y="101148"/>
                </a:lnTo>
                <a:lnTo>
                  <a:pt x="329906" y="75945"/>
                </a:lnTo>
                <a:lnTo>
                  <a:pt x="328346" y="75631"/>
                </a:lnTo>
                <a:lnTo>
                  <a:pt x="324607" y="75013"/>
                </a:lnTo>
                <a:close/>
              </a:path>
              <a:path w="1845945" h="233679">
                <a:moveTo>
                  <a:pt x="421097" y="72207"/>
                </a:moveTo>
                <a:lnTo>
                  <a:pt x="393420" y="77916"/>
                </a:lnTo>
                <a:lnTo>
                  <a:pt x="369857" y="94071"/>
                </a:lnTo>
                <a:lnTo>
                  <a:pt x="353472" y="119212"/>
                </a:lnTo>
                <a:lnTo>
                  <a:pt x="347329" y="151880"/>
                </a:lnTo>
                <a:lnTo>
                  <a:pt x="353661" y="186240"/>
                </a:lnTo>
                <a:lnTo>
                  <a:pt x="370673" y="211756"/>
                </a:lnTo>
                <a:lnTo>
                  <a:pt x="395386" y="227643"/>
                </a:lnTo>
                <a:lnTo>
                  <a:pt x="424824" y="233113"/>
                </a:lnTo>
                <a:lnTo>
                  <a:pt x="449750" y="229344"/>
                </a:lnTo>
                <a:lnTo>
                  <a:pt x="469684" y="219069"/>
                </a:lnTo>
                <a:lnTo>
                  <a:pt x="484306" y="203834"/>
                </a:lnTo>
                <a:lnTo>
                  <a:pt x="485193" y="201993"/>
                </a:lnTo>
                <a:lnTo>
                  <a:pt x="424824" y="201993"/>
                </a:lnTo>
                <a:lnTo>
                  <a:pt x="409035" y="199055"/>
                </a:lnTo>
                <a:lnTo>
                  <a:pt x="396075" y="190864"/>
                </a:lnTo>
                <a:lnTo>
                  <a:pt x="387142" y="178356"/>
                </a:lnTo>
                <a:lnTo>
                  <a:pt x="383433" y="162466"/>
                </a:lnTo>
                <a:lnTo>
                  <a:pt x="494236" y="162466"/>
                </a:lnTo>
                <a:lnTo>
                  <a:pt x="494539" y="161838"/>
                </a:lnTo>
                <a:lnTo>
                  <a:pt x="495168" y="156864"/>
                </a:lnTo>
                <a:lnTo>
                  <a:pt x="495168" y="150948"/>
                </a:lnTo>
                <a:lnTo>
                  <a:pt x="492866" y="136006"/>
                </a:lnTo>
                <a:lnTo>
                  <a:pt x="384365" y="136006"/>
                </a:lnTo>
                <a:lnTo>
                  <a:pt x="387483" y="123929"/>
                </a:lnTo>
                <a:lnTo>
                  <a:pt x="394833" y="113133"/>
                </a:lnTo>
                <a:lnTo>
                  <a:pt x="406207" y="105371"/>
                </a:lnTo>
                <a:lnTo>
                  <a:pt x="421400" y="102394"/>
                </a:lnTo>
                <a:lnTo>
                  <a:pt x="480779" y="102394"/>
                </a:lnTo>
                <a:lnTo>
                  <a:pt x="475637" y="93605"/>
                </a:lnTo>
                <a:lnTo>
                  <a:pt x="452363" y="77771"/>
                </a:lnTo>
                <a:lnTo>
                  <a:pt x="421097" y="72207"/>
                </a:lnTo>
                <a:close/>
              </a:path>
              <a:path w="1845945" h="233679">
                <a:moveTo>
                  <a:pt x="462802" y="175533"/>
                </a:moveTo>
                <a:lnTo>
                  <a:pt x="457830" y="185971"/>
                </a:lnTo>
                <a:lnTo>
                  <a:pt x="450115" y="194367"/>
                </a:lnTo>
                <a:lnTo>
                  <a:pt x="439250" y="199960"/>
                </a:lnTo>
                <a:lnTo>
                  <a:pt x="424824" y="201993"/>
                </a:lnTo>
                <a:lnTo>
                  <a:pt x="485193" y="201993"/>
                </a:lnTo>
                <a:lnTo>
                  <a:pt x="493293" y="185188"/>
                </a:lnTo>
                <a:lnTo>
                  <a:pt x="462802" y="175533"/>
                </a:lnTo>
                <a:close/>
              </a:path>
              <a:path w="1845945" h="233679">
                <a:moveTo>
                  <a:pt x="480779" y="102394"/>
                </a:moveTo>
                <a:lnTo>
                  <a:pt x="421400" y="102394"/>
                </a:lnTo>
                <a:lnTo>
                  <a:pt x="437654" y="105152"/>
                </a:lnTo>
                <a:lnTo>
                  <a:pt x="449181" y="112548"/>
                </a:lnTo>
                <a:lnTo>
                  <a:pt x="456155" y="123271"/>
                </a:lnTo>
                <a:lnTo>
                  <a:pt x="458750" y="136006"/>
                </a:lnTo>
                <a:lnTo>
                  <a:pt x="492866" y="136006"/>
                </a:lnTo>
                <a:lnTo>
                  <a:pt x="490158" y="118426"/>
                </a:lnTo>
                <a:lnTo>
                  <a:pt x="480779" y="102394"/>
                </a:lnTo>
                <a:close/>
              </a:path>
              <a:path w="1845945" h="233679">
                <a:moveTo>
                  <a:pt x="644800" y="101777"/>
                </a:moveTo>
                <a:lnTo>
                  <a:pt x="587594" y="101777"/>
                </a:lnTo>
                <a:lnTo>
                  <a:pt x="600475" y="103581"/>
                </a:lnTo>
                <a:lnTo>
                  <a:pt x="609385" y="108507"/>
                </a:lnTo>
                <a:lnTo>
                  <a:pt x="614559" y="115824"/>
                </a:lnTo>
                <a:lnTo>
                  <a:pt x="616232" y="124802"/>
                </a:lnTo>
                <a:lnTo>
                  <a:pt x="616232" y="130100"/>
                </a:lnTo>
                <a:lnTo>
                  <a:pt x="613740" y="134456"/>
                </a:lnTo>
                <a:lnTo>
                  <a:pt x="566118" y="141608"/>
                </a:lnTo>
                <a:lnTo>
                  <a:pt x="548073" y="146527"/>
                </a:lnTo>
                <a:lnTo>
                  <a:pt x="533558" y="155734"/>
                </a:lnTo>
                <a:lnTo>
                  <a:pt x="523887" y="169318"/>
                </a:lnTo>
                <a:lnTo>
                  <a:pt x="520371" y="187366"/>
                </a:lnTo>
                <a:lnTo>
                  <a:pt x="523931" y="204621"/>
                </a:lnTo>
                <a:lnTo>
                  <a:pt x="534144" y="219223"/>
                </a:lnTo>
                <a:lnTo>
                  <a:pt x="550308" y="229334"/>
                </a:lnTo>
                <a:lnTo>
                  <a:pt x="571720" y="233113"/>
                </a:lnTo>
                <a:lnTo>
                  <a:pt x="588380" y="230988"/>
                </a:lnTo>
                <a:lnTo>
                  <a:pt x="601599" y="225448"/>
                </a:lnTo>
                <a:lnTo>
                  <a:pt x="611551" y="217749"/>
                </a:lnTo>
                <a:lnTo>
                  <a:pt x="618410" y="209145"/>
                </a:lnTo>
                <a:lnTo>
                  <a:pt x="651707" y="209145"/>
                </a:lnTo>
                <a:lnTo>
                  <a:pt x="651707" y="204789"/>
                </a:lnTo>
                <a:lnTo>
                  <a:pt x="578568" y="204789"/>
                </a:lnTo>
                <a:lnTo>
                  <a:pt x="569078" y="203169"/>
                </a:lnTo>
                <a:lnTo>
                  <a:pt x="562154" y="198836"/>
                </a:lnTo>
                <a:lnTo>
                  <a:pt x="557914" y="192579"/>
                </a:lnTo>
                <a:lnTo>
                  <a:pt x="556475" y="185188"/>
                </a:lnTo>
                <a:lnTo>
                  <a:pt x="558060" y="176987"/>
                </a:lnTo>
                <a:lnTo>
                  <a:pt x="562388" y="170946"/>
                </a:lnTo>
                <a:lnTo>
                  <a:pt x="568817" y="166889"/>
                </a:lnTo>
                <a:lnTo>
                  <a:pt x="576704" y="164644"/>
                </a:lnTo>
                <a:lnTo>
                  <a:pt x="616232" y="158728"/>
                </a:lnTo>
                <a:lnTo>
                  <a:pt x="651707" y="158728"/>
                </a:lnTo>
                <a:lnTo>
                  <a:pt x="651707" y="128854"/>
                </a:lnTo>
                <a:lnTo>
                  <a:pt x="648207" y="107268"/>
                </a:lnTo>
                <a:lnTo>
                  <a:pt x="644800" y="101777"/>
                </a:lnTo>
                <a:close/>
              </a:path>
              <a:path w="1845945" h="233679">
                <a:moveTo>
                  <a:pt x="651707" y="209145"/>
                </a:moveTo>
                <a:lnTo>
                  <a:pt x="618410" y="209145"/>
                </a:lnTo>
                <a:lnTo>
                  <a:pt x="618410" y="221291"/>
                </a:lnTo>
                <a:lnTo>
                  <a:pt x="619656" y="227511"/>
                </a:lnTo>
                <a:lnTo>
                  <a:pt x="619960" y="228443"/>
                </a:lnTo>
                <a:lnTo>
                  <a:pt x="653582" y="228443"/>
                </a:lnTo>
                <a:lnTo>
                  <a:pt x="653268" y="226893"/>
                </a:lnTo>
                <a:lnTo>
                  <a:pt x="651707" y="217867"/>
                </a:lnTo>
                <a:lnTo>
                  <a:pt x="651707" y="209145"/>
                </a:lnTo>
                <a:close/>
              </a:path>
              <a:path w="1845945" h="233679">
                <a:moveTo>
                  <a:pt x="651707" y="158728"/>
                </a:moveTo>
                <a:lnTo>
                  <a:pt x="616232" y="158728"/>
                </a:lnTo>
                <a:lnTo>
                  <a:pt x="616232" y="165576"/>
                </a:lnTo>
                <a:lnTo>
                  <a:pt x="613192" y="184177"/>
                </a:lnTo>
                <a:lnTo>
                  <a:pt x="604986" y="196271"/>
                </a:lnTo>
                <a:lnTo>
                  <a:pt x="592988" y="202820"/>
                </a:lnTo>
                <a:lnTo>
                  <a:pt x="578568" y="204789"/>
                </a:lnTo>
                <a:lnTo>
                  <a:pt x="651707" y="204789"/>
                </a:lnTo>
                <a:lnTo>
                  <a:pt x="651707" y="158728"/>
                </a:lnTo>
                <a:close/>
              </a:path>
              <a:path w="1845945" h="233679">
                <a:moveTo>
                  <a:pt x="587291" y="72207"/>
                </a:moveTo>
                <a:lnTo>
                  <a:pt x="561958" y="76262"/>
                </a:lnTo>
                <a:lnTo>
                  <a:pt x="542432" y="87145"/>
                </a:lnTo>
                <a:lnTo>
                  <a:pt x="529383" y="102930"/>
                </a:lnTo>
                <a:lnTo>
                  <a:pt x="523481" y="121692"/>
                </a:lnTo>
                <a:lnTo>
                  <a:pt x="556475" y="129158"/>
                </a:lnTo>
                <a:lnTo>
                  <a:pt x="559326" y="118448"/>
                </a:lnTo>
                <a:lnTo>
                  <a:pt x="565501" y="109750"/>
                </a:lnTo>
                <a:lnTo>
                  <a:pt x="574942" y="103911"/>
                </a:lnTo>
                <a:lnTo>
                  <a:pt x="587594" y="101777"/>
                </a:lnTo>
                <a:lnTo>
                  <a:pt x="644800" y="101777"/>
                </a:lnTo>
                <a:lnTo>
                  <a:pt x="637004" y="89210"/>
                </a:lnTo>
                <a:lnTo>
                  <a:pt x="617048" y="76813"/>
                </a:lnTo>
                <a:lnTo>
                  <a:pt x="587291" y="72207"/>
                </a:lnTo>
                <a:close/>
              </a:path>
              <a:path w="1845945" h="233679">
                <a:moveTo>
                  <a:pt x="736679" y="108928"/>
                </a:moveTo>
                <a:lnTo>
                  <a:pt x="700879" y="108928"/>
                </a:lnTo>
                <a:lnTo>
                  <a:pt x="700879" y="185188"/>
                </a:lnTo>
                <a:lnTo>
                  <a:pt x="704040" y="204182"/>
                </a:lnTo>
                <a:lnTo>
                  <a:pt x="713097" y="218365"/>
                </a:lnTo>
                <a:lnTo>
                  <a:pt x="727405" y="227238"/>
                </a:lnTo>
                <a:lnTo>
                  <a:pt x="746322" y="230307"/>
                </a:lnTo>
                <a:lnTo>
                  <a:pt x="759390" y="230307"/>
                </a:lnTo>
                <a:lnTo>
                  <a:pt x="766238" y="227825"/>
                </a:lnTo>
                <a:lnTo>
                  <a:pt x="768416" y="226893"/>
                </a:lnTo>
                <a:lnTo>
                  <a:pt x="768416" y="198255"/>
                </a:lnTo>
                <a:lnTo>
                  <a:pt x="755966" y="198255"/>
                </a:lnTo>
                <a:lnTo>
                  <a:pt x="747307" y="197171"/>
                </a:lnTo>
                <a:lnTo>
                  <a:pt x="741304" y="193782"/>
                </a:lnTo>
                <a:lnTo>
                  <a:pt x="737810" y="187883"/>
                </a:lnTo>
                <a:lnTo>
                  <a:pt x="736679" y="179272"/>
                </a:lnTo>
                <a:lnTo>
                  <a:pt x="736679" y="108928"/>
                </a:lnTo>
                <a:close/>
              </a:path>
              <a:path w="1845945" h="233679">
                <a:moveTo>
                  <a:pt x="768416" y="197009"/>
                </a:moveTo>
                <a:lnTo>
                  <a:pt x="766866" y="197323"/>
                </a:lnTo>
                <a:lnTo>
                  <a:pt x="760950" y="198255"/>
                </a:lnTo>
                <a:lnTo>
                  <a:pt x="768416" y="198255"/>
                </a:lnTo>
                <a:lnTo>
                  <a:pt x="768416" y="197009"/>
                </a:lnTo>
                <a:close/>
              </a:path>
              <a:path w="1845945" h="233679">
                <a:moveTo>
                  <a:pt x="768112" y="76877"/>
                </a:moveTo>
                <a:lnTo>
                  <a:pt x="672869" y="76877"/>
                </a:lnTo>
                <a:lnTo>
                  <a:pt x="672869" y="108928"/>
                </a:lnTo>
                <a:lnTo>
                  <a:pt x="768112" y="108928"/>
                </a:lnTo>
                <a:lnTo>
                  <a:pt x="768112" y="76877"/>
                </a:lnTo>
                <a:close/>
              </a:path>
              <a:path w="1845945" h="233679">
                <a:moveTo>
                  <a:pt x="736679" y="30501"/>
                </a:moveTo>
                <a:lnTo>
                  <a:pt x="703999" y="30501"/>
                </a:lnTo>
                <a:lnTo>
                  <a:pt x="703999" y="53223"/>
                </a:lnTo>
                <a:lnTo>
                  <a:pt x="702627" y="62564"/>
                </a:lnTo>
                <a:lnTo>
                  <a:pt x="698394" y="70068"/>
                </a:lnTo>
                <a:lnTo>
                  <a:pt x="691127" y="75063"/>
                </a:lnTo>
                <a:lnTo>
                  <a:pt x="680649" y="76877"/>
                </a:lnTo>
                <a:lnTo>
                  <a:pt x="736679" y="76877"/>
                </a:lnTo>
                <a:lnTo>
                  <a:pt x="736679" y="30501"/>
                </a:lnTo>
                <a:close/>
              </a:path>
              <a:path w="1845945" h="233679">
                <a:moveTo>
                  <a:pt x="842173" y="76877"/>
                </a:moveTo>
                <a:lnTo>
                  <a:pt x="806383" y="76877"/>
                </a:lnTo>
                <a:lnTo>
                  <a:pt x="806383" y="228443"/>
                </a:lnTo>
                <a:lnTo>
                  <a:pt x="842173" y="228443"/>
                </a:lnTo>
                <a:lnTo>
                  <a:pt x="842173" y="76877"/>
                </a:lnTo>
                <a:close/>
              </a:path>
              <a:path w="1845945" h="233679">
                <a:moveTo>
                  <a:pt x="824131" y="0"/>
                </a:moveTo>
                <a:lnTo>
                  <a:pt x="815098" y="1858"/>
                </a:lnTo>
                <a:lnTo>
                  <a:pt x="807670" y="6926"/>
                </a:lnTo>
                <a:lnTo>
                  <a:pt x="802635" y="14444"/>
                </a:lnTo>
                <a:lnTo>
                  <a:pt x="800781" y="23653"/>
                </a:lnTo>
                <a:lnTo>
                  <a:pt x="802635" y="32819"/>
                </a:lnTo>
                <a:lnTo>
                  <a:pt x="807670" y="40233"/>
                </a:lnTo>
                <a:lnTo>
                  <a:pt x="815098" y="45194"/>
                </a:lnTo>
                <a:lnTo>
                  <a:pt x="824131" y="47003"/>
                </a:lnTo>
                <a:lnTo>
                  <a:pt x="833339" y="45194"/>
                </a:lnTo>
                <a:lnTo>
                  <a:pt x="840853" y="40233"/>
                </a:lnTo>
                <a:lnTo>
                  <a:pt x="845918" y="32819"/>
                </a:lnTo>
                <a:lnTo>
                  <a:pt x="847775" y="23653"/>
                </a:lnTo>
                <a:lnTo>
                  <a:pt x="845918" y="14444"/>
                </a:lnTo>
                <a:lnTo>
                  <a:pt x="840853" y="6926"/>
                </a:lnTo>
                <a:lnTo>
                  <a:pt x="833339" y="1858"/>
                </a:lnTo>
                <a:lnTo>
                  <a:pt x="824131" y="0"/>
                </a:lnTo>
                <a:close/>
              </a:path>
              <a:path w="1845945" h="233679">
                <a:moveTo>
                  <a:pt x="907228" y="76877"/>
                </a:moveTo>
                <a:lnTo>
                  <a:pt x="867387" y="76877"/>
                </a:lnTo>
                <a:lnTo>
                  <a:pt x="929008" y="228443"/>
                </a:lnTo>
                <a:lnTo>
                  <a:pt x="965111" y="228443"/>
                </a:lnTo>
                <a:lnTo>
                  <a:pt x="982076" y="185188"/>
                </a:lnTo>
                <a:lnTo>
                  <a:pt x="947374" y="185188"/>
                </a:lnTo>
                <a:lnTo>
                  <a:pt x="907228" y="76877"/>
                </a:lnTo>
                <a:close/>
              </a:path>
              <a:path w="1845945" h="233679">
                <a:moveTo>
                  <a:pt x="1024555" y="76877"/>
                </a:moveTo>
                <a:lnTo>
                  <a:pt x="986587" y="76877"/>
                </a:lnTo>
                <a:lnTo>
                  <a:pt x="947374" y="185188"/>
                </a:lnTo>
                <a:lnTo>
                  <a:pt x="982076" y="185188"/>
                </a:lnTo>
                <a:lnTo>
                  <a:pt x="1024555" y="76877"/>
                </a:lnTo>
                <a:close/>
              </a:path>
              <a:path w="1845945" h="233679">
                <a:moveTo>
                  <a:pt x="1104542" y="72207"/>
                </a:moveTo>
                <a:lnTo>
                  <a:pt x="1076867" y="77916"/>
                </a:lnTo>
                <a:lnTo>
                  <a:pt x="1053308" y="94071"/>
                </a:lnTo>
                <a:lnTo>
                  <a:pt x="1036926" y="119212"/>
                </a:lnTo>
                <a:lnTo>
                  <a:pt x="1030785" y="151880"/>
                </a:lnTo>
                <a:lnTo>
                  <a:pt x="1037116" y="186240"/>
                </a:lnTo>
                <a:lnTo>
                  <a:pt x="1054124" y="211756"/>
                </a:lnTo>
                <a:lnTo>
                  <a:pt x="1078837" y="227643"/>
                </a:lnTo>
                <a:lnTo>
                  <a:pt x="1108280" y="233113"/>
                </a:lnTo>
                <a:lnTo>
                  <a:pt x="1133199" y="229344"/>
                </a:lnTo>
                <a:lnTo>
                  <a:pt x="1153132" y="219069"/>
                </a:lnTo>
                <a:lnTo>
                  <a:pt x="1167756" y="203834"/>
                </a:lnTo>
                <a:lnTo>
                  <a:pt x="1168644" y="201993"/>
                </a:lnTo>
                <a:lnTo>
                  <a:pt x="1108280" y="201993"/>
                </a:lnTo>
                <a:lnTo>
                  <a:pt x="1092490" y="199055"/>
                </a:lnTo>
                <a:lnTo>
                  <a:pt x="1079529" y="190864"/>
                </a:lnTo>
                <a:lnTo>
                  <a:pt x="1070594" y="178356"/>
                </a:lnTo>
                <a:lnTo>
                  <a:pt x="1066878" y="162466"/>
                </a:lnTo>
                <a:lnTo>
                  <a:pt x="1177681" y="162466"/>
                </a:lnTo>
                <a:lnTo>
                  <a:pt x="1177995" y="161838"/>
                </a:lnTo>
                <a:lnTo>
                  <a:pt x="1178613" y="156864"/>
                </a:lnTo>
                <a:lnTo>
                  <a:pt x="1178613" y="150948"/>
                </a:lnTo>
                <a:lnTo>
                  <a:pt x="1176311" y="136006"/>
                </a:lnTo>
                <a:lnTo>
                  <a:pt x="1067820" y="136006"/>
                </a:lnTo>
                <a:lnTo>
                  <a:pt x="1070938" y="123929"/>
                </a:lnTo>
                <a:lnTo>
                  <a:pt x="1078285" y="113133"/>
                </a:lnTo>
                <a:lnTo>
                  <a:pt x="1089659" y="105371"/>
                </a:lnTo>
                <a:lnTo>
                  <a:pt x="1104856" y="102394"/>
                </a:lnTo>
                <a:lnTo>
                  <a:pt x="1164224" y="102394"/>
                </a:lnTo>
                <a:lnTo>
                  <a:pt x="1159082" y="93605"/>
                </a:lnTo>
                <a:lnTo>
                  <a:pt x="1135808" y="77771"/>
                </a:lnTo>
                <a:lnTo>
                  <a:pt x="1104542" y="72207"/>
                </a:lnTo>
                <a:close/>
              </a:path>
              <a:path w="1845945" h="233679">
                <a:moveTo>
                  <a:pt x="1146247" y="175533"/>
                </a:moveTo>
                <a:lnTo>
                  <a:pt x="1141275" y="185971"/>
                </a:lnTo>
                <a:lnTo>
                  <a:pt x="1133562" y="194367"/>
                </a:lnTo>
                <a:lnTo>
                  <a:pt x="1122700" y="199960"/>
                </a:lnTo>
                <a:lnTo>
                  <a:pt x="1108280" y="201993"/>
                </a:lnTo>
                <a:lnTo>
                  <a:pt x="1168644" y="201993"/>
                </a:lnTo>
                <a:lnTo>
                  <a:pt x="1176749" y="185188"/>
                </a:lnTo>
                <a:lnTo>
                  <a:pt x="1146247" y="175533"/>
                </a:lnTo>
                <a:close/>
              </a:path>
              <a:path w="1845945" h="233679">
                <a:moveTo>
                  <a:pt x="1164224" y="102394"/>
                </a:moveTo>
                <a:lnTo>
                  <a:pt x="1104856" y="102394"/>
                </a:lnTo>
                <a:lnTo>
                  <a:pt x="1121108" y="105152"/>
                </a:lnTo>
                <a:lnTo>
                  <a:pt x="1132631" y="112548"/>
                </a:lnTo>
                <a:lnTo>
                  <a:pt x="1139602" y="123271"/>
                </a:lnTo>
                <a:lnTo>
                  <a:pt x="1142195" y="136006"/>
                </a:lnTo>
                <a:lnTo>
                  <a:pt x="1176311" y="136006"/>
                </a:lnTo>
                <a:lnTo>
                  <a:pt x="1173603" y="118426"/>
                </a:lnTo>
                <a:lnTo>
                  <a:pt x="1164224" y="102394"/>
                </a:lnTo>
                <a:close/>
              </a:path>
              <a:path w="1845945" h="233679">
                <a:moveTo>
                  <a:pt x="1396156" y="7779"/>
                </a:moveTo>
                <a:lnTo>
                  <a:pt x="1352890" y="7779"/>
                </a:lnTo>
                <a:lnTo>
                  <a:pt x="1266998" y="228443"/>
                </a:lnTo>
                <a:lnTo>
                  <a:pt x="1306525" y="228443"/>
                </a:lnTo>
                <a:lnTo>
                  <a:pt x="1327059" y="173041"/>
                </a:lnTo>
                <a:lnTo>
                  <a:pt x="1460484" y="173041"/>
                </a:lnTo>
                <a:lnTo>
                  <a:pt x="1447038" y="138498"/>
                </a:lnTo>
                <a:lnTo>
                  <a:pt x="1340137" y="138498"/>
                </a:lnTo>
                <a:lnTo>
                  <a:pt x="1373748" y="48239"/>
                </a:lnTo>
                <a:lnTo>
                  <a:pt x="1411905" y="48239"/>
                </a:lnTo>
                <a:lnTo>
                  <a:pt x="1396156" y="7779"/>
                </a:lnTo>
                <a:close/>
              </a:path>
              <a:path w="1845945" h="233679">
                <a:moveTo>
                  <a:pt x="1460484" y="173041"/>
                </a:moveTo>
                <a:lnTo>
                  <a:pt x="1420427" y="173041"/>
                </a:lnTo>
                <a:lnTo>
                  <a:pt x="1441285" y="228443"/>
                </a:lnTo>
                <a:lnTo>
                  <a:pt x="1482049" y="228443"/>
                </a:lnTo>
                <a:lnTo>
                  <a:pt x="1460484" y="173041"/>
                </a:lnTo>
                <a:close/>
              </a:path>
              <a:path w="1845945" h="233679">
                <a:moveTo>
                  <a:pt x="1411905" y="48239"/>
                </a:moveTo>
                <a:lnTo>
                  <a:pt x="1373748" y="48239"/>
                </a:lnTo>
                <a:lnTo>
                  <a:pt x="1407360" y="138498"/>
                </a:lnTo>
                <a:lnTo>
                  <a:pt x="1447038" y="138498"/>
                </a:lnTo>
                <a:lnTo>
                  <a:pt x="1411905" y="48239"/>
                </a:lnTo>
                <a:close/>
              </a:path>
              <a:path w="1845945" h="233679">
                <a:moveTo>
                  <a:pt x="1535900" y="76877"/>
                </a:moveTo>
                <a:lnTo>
                  <a:pt x="1500729" y="76877"/>
                </a:lnTo>
                <a:lnTo>
                  <a:pt x="1500729" y="228443"/>
                </a:lnTo>
                <a:lnTo>
                  <a:pt x="1536832" y="228443"/>
                </a:lnTo>
                <a:lnTo>
                  <a:pt x="1536832" y="156236"/>
                </a:lnTo>
                <a:lnTo>
                  <a:pt x="1539264" y="137338"/>
                </a:lnTo>
                <a:lnTo>
                  <a:pt x="1546715" y="123367"/>
                </a:lnTo>
                <a:lnTo>
                  <a:pt x="1559418" y="114706"/>
                </a:lnTo>
                <a:lnTo>
                  <a:pt x="1577606" y="111734"/>
                </a:lnTo>
                <a:lnTo>
                  <a:pt x="1589428" y="111734"/>
                </a:lnTo>
                <a:lnTo>
                  <a:pt x="1589428" y="101148"/>
                </a:lnTo>
                <a:lnTo>
                  <a:pt x="1535900" y="101148"/>
                </a:lnTo>
                <a:lnTo>
                  <a:pt x="1535900" y="76877"/>
                </a:lnTo>
                <a:close/>
              </a:path>
              <a:path w="1845945" h="233679">
                <a:moveTo>
                  <a:pt x="1589428" y="111734"/>
                </a:moveTo>
                <a:lnTo>
                  <a:pt x="1581334" y="111734"/>
                </a:lnTo>
                <a:lnTo>
                  <a:pt x="1585386" y="112048"/>
                </a:lnTo>
                <a:lnTo>
                  <a:pt x="1589428" y="112666"/>
                </a:lnTo>
                <a:lnTo>
                  <a:pt x="1589428" y="111734"/>
                </a:lnTo>
                <a:close/>
              </a:path>
              <a:path w="1845945" h="233679">
                <a:moveTo>
                  <a:pt x="1584140" y="75013"/>
                </a:moveTo>
                <a:lnTo>
                  <a:pt x="1579784" y="75013"/>
                </a:lnTo>
                <a:lnTo>
                  <a:pt x="1565531" y="76777"/>
                </a:lnTo>
                <a:lnTo>
                  <a:pt x="1553056" y="81896"/>
                </a:lnTo>
                <a:lnTo>
                  <a:pt x="1542974" y="90107"/>
                </a:lnTo>
                <a:lnTo>
                  <a:pt x="1535900" y="101148"/>
                </a:lnTo>
                <a:lnTo>
                  <a:pt x="1589428" y="101148"/>
                </a:lnTo>
                <a:lnTo>
                  <a:pt x="1589428" y="75945"/>
                </a:lnTo>
                <a:lnTo>
                  <a:pt x="1587878" y="75631"/>
                </a:lnTo>
                <a:lnTo>
                  <a:pt x="1584140" y="75013"/>
                </a:lnTo>
                <a:close/>
              </a:path>
              <a:path w="1845945" h="233679">
                <a:moveTo>
                  <a:pt x="1672524" y="108928"/>
                </a:moveTo>
                <a:lnTo>
                  <a:pt x="1636735" y="108928"/>
                </a:lnTo>
                <a:lnTo>
                  <a:pt x="1636735" y="185188"/>
                </a:lnTo>
                <a:lnTo>
                  <a:pt x="1639895" y="204182"/>
                </a:lnTo>
                <a:lnTo>
                  <a:pt x="1648948" y="218365"/>
                </a:lnTo>
                <a:lnTo>
                  <a:pt x="1663253" y="227238"/>
                </a:lnTo>
                <a:lnTo>
                  <a:pt x="1682168" y="230307"/>
                </a:lnTo>
                <a:lnTo>
                  <a:pt x="1695246" y="230307"/>
                </a:lnTo>
                <a:lnTo>
                  <a:pt x="1702094" y="227825"/>
                </a:lnTo>
                <a:lnTo>
                  <a:pt x="1704272" y="226893"/>
                </a:lnTo>
                <a:lnTo>
                  <a:pt x="1704272" y="198255"/>
                </a:lnTo>
                <a:lnTo>
                  <a:pt x="1691822" y="198255"/>
                </a:lnTo>
                <a:lnTo>
                  <a:pt x="1683162" y="197171"/>
                </a:lnTo>
                <a:lnTo>
                  <a:pt x="1677155" y="193782"/>
                </a:lnTo>
                <a:lnTo>
                  <a:pt x="1673658" y="187883"/>
                </a:lnTo>
                <a:lnTo>
                  <a:pt x="1672524" y="179272"/>
                </a:lnTo>
                <a:lnTo>
                  <a:pt x="1672524" y="108928"/>
                </a:lnTo>
                <a:close/>
              </a:path>
              <a:path w="1845945" h="233679">
                <a:moveTo>
                  <a:pt x="1704272" y="197009"/>
                </a:moveTo>
                <a:lnTo>
                  <a:pt x="1702712" y="197323"/>
                </a:lnTo>
                <a:lnTo>
                  <a:pt x="1696796" y="198255"/>
                </a:lnTo>
                <a:lnTo>
                  <a:pt x="1704272" y="198255"/>
                </a:lnTo>
                <a:lnTo>
                  <a:pt x="1704272" y="197009"/>
                </a:lnTo>
                <a:close/>
              </a:path>
              <a:path w="1845945" h="233679">
                <a:moveTo>
                  <a:pt x="1703958" y="76877"/>
                </a:moveTo>
                <a:lnTo>
                  <a:pt x="1608725" y="76877"/>
                </a:lnTo>
                <a:lnTo>
                  <a:pt x="1608725" y="108928"/>
                </a:lnTo>
                <a:lnTo>
                  <a:pt x="1703958" y="108928"/>
                </a:lnTo>
                <a:lnTo>
                  <a:pt x="1703958" y="76877"/>
                </a:lnTo>
                <a:close/>
              </a:path>
              <a:path w="1845945" h="233679">
                <a:moveTo>
                  <a:pt x="1672524" y="30501"/>
                </a:moveTo>
                <a:lnTo>
                  <a:pt x="1639845" y="30501"/>
                </a:lnTo>
                <a:lnTo>
                  <a:pt x="1639845" y="53223"/>
                </a:lnTo>
                <a:lnTo>
                  <a:pt x="1638473" y="62564"/>
                </a:lnTo>
                <a:lnTo>
                  <a:pt x="1634242" y="70068"/>
                </a:lnTo>
                <a:lnTo>
                  <a:pt x="1626977" y="75063"/>
                </a:lnTo>
                <a:lnTo>
                  <a:pt x="1616505" y="76877"/>
                </a:lnTo>
                <a:lnTo>
                  <a:pt x="1672524" y="76877"/>
                </a:lnTo>
                <a:lnTo>
                  <a:pt x="1672524" y="30501"/>
                </a:lnTo>
                <a:close/>
              </a:path>
              <a:path w="1845945" h="233679">
                <a:moveTo>
                  <a:pt x="1757171" y="178643"/>
                </a:moveTo>
                <a:lnTo>
                  <a:pt x="1725738" y="187366"/>
                </a:lnTo>
                <a:lnTo>
                  <a:pt x="1730127" y="201732"/>
                </a:lnTo>
                <a:lnTo>
                  <a:pt x="1741257" y="216655"/>
                </a:lnTo>
                <a:lnTo>
                  <a:pt x="1760265" y="228371"/>
                </a:lnTo>
                <a:lnTo>
                  <a:pt x="1788291" y="233113"/>
                </a:lnTo>
                <a:lnTo>
                  <a:pt x="1813522" y="228766"/>
                </a:lnTo>
                <a:lnTo>
                  <a:pt x="1831402" y="217475"/>
                </a:lnTo>
                <a:lnTo>
                  <a:pt x="1840265" y="204475"/>
                </a:lnTo>
                <a:lnTo>
                  <a:pt x="1787987" y="204475"/>
                </a:lnTo>
                <a:lnTo>
                  <a:pt x="1775206" y="202365"/>
                </a:lnTo>
                <a:lnTo>
                  <a:pt x="1765810" y="196695"/>
                </a:lnTo>
                <a:lnTo>
                  <a:pt x="1759798" y="188457"/>
                </a:lnTo>
                <a:lnTo>
                  <a:pt x="1757171" y="178643"/>
                </a:lnTo>
                <a:close/>
              </a:path>
              <a:path w="1845945" h="233679">
                <a:moveTo>
                  <a:pt x="1785495" y="72207"/>
                </a:moveTo>
                <a:lnTo>
                  <a:pt x="1763528" y="76121"/>
                </a:lnTo>
                <a:lnTo>
                  <a:pt x="1745849" y="86718"/>
                </a:lnTo>
                <a:lnTo>
                  <a:pt x="1734065" y="102276"/>
                </a:lnTo>
                <a:lnTo>
                  <a:pt x="1729779" y="121074"/>
                </a:lnTo>
                <a:lnTo>
                  <a:pt x="1732387" y="135943"/>
                </a:lnTo>
                <a:lnTo>
                  <a:pt x="1770553" y="165261"/>
                </a:lnTo>
                <a:lnTo>
                  <a:pt x="1805096" y="172738"/>
                </a:lnTo>
                <a:lnTo>
                  <a:pt x="1810698" y="178957"/>
                </a:lnTo>
                <a:lnTo>
                  <a:pt x="1787987" y="204475"/>
                </a:lnTo>
                <a:lnTo>
                  <a:pt x="1840265" y="204475"/>
                </a:lnTo>
                <a:lnTo>
                  <a:pt x="1842045" y="201864"/>
                </a:lnTo>
                <a:lnTo>
                  <a:pt x="1845566" y="184559"/>
                </a:lnTo>
                <a:lnTo>
                  <a:pt x="1842784" y="168785"/>
                </a:lnTo>
                <a:lnTo>
                  <a:pt x="1834516" y="155462"/>
                </a:lnTo>
                <a:lnTo>
                  <a:pt x="1820877" y="145172"/>
                </a:lnTo>
                <a:lnTo>
                  <a:pt x="1801987" y="138498"/>
                </a:lnTo>
                <a:lnTo>
                  <a:pt x="1769621" y="131964"/>
                </a:lnTo>
                <a:lnTo>
                  <a:pt x="1763705" y="126048"/>
                </a:lnTo>
                <a:lnTo>
                  <a:pt x="1763705" y="117954"/>
                </a:lnTo>
                <a:lnTo>
                  <a:pt x="1765315" y="111296"/>
                </a:lnTo>
                <a:lnTo>
                  <a:pt x="1769813" y="105744"/>
                </a:lnTo>
                <a:lnTo>
                  <a:pt x="1776705" y="101941"/>
                </a:lnTo>
                <a:lnTo>
                  <a:pt x="1785495" y="100530"/>
                </a:lnTo>
                <a:lnTo>
                  <a:pt x="1838973" y="100530"/>
                </a:lnTo>
                <a:lnTo>
                  <a:pt x="1829687" y="87769"/>
                </a:lnTo>
                <a:lnTo>
                  <a:pt x="1812142" y="76720"/>
                </a:lnTo>
                <a:lnTo>
                  <a:pt x="1785495" y="72207"/>
                </a:lnTo>
                <a:close/>
              </a:path>
              <a:path w="1845945" h="233679">
                <a:moveTo>
                  <a:pt x="1838973" y="100530"/>
                </a:moveTo>
                <a:lnTo>
                  <a:pt x="1785495" y="100530"/>
                </a:lnTo>
                <a:lnTo>
                  <a:pt x="1798231" y="102854"/>
                </a:lnTo>
                <a:lnTo>
                  <a:pt x="1806619" y="108621"/>
                </a:lnTo>
                <a:lnTo>
                  <a:pt x="1811447" y="116022"/>
                </a:lnTo>
                <a:lnTo>
                  <a:pt x="1813504" y="123252"/>
                </a:lnTo>
                <a:lnTo>
                  <a:pt x="1844006" y="114530"/>
                </a:lnTo>
                <a:lnTo>
                  <a:pt x="1839764" y="101618"/>
                </a:lnTo>
                <a:lnTo>
                  <a:pt x="1838973" y="100530"/>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5" name="object 5"/>
          <p:cNvSpPr/>
          <p:nvPr/>
        </p:nvSpPr>
        <p:spPr>
          <a:xfrm>
            <a:off x="414426" y="5941080"/>
            <a:ext cx="828659" cy="322684"/>
          </a:xfrm>
          <a:custGeom>
            <a:avLst/>
            <a:gdLst/>
            <a:ahLst/>
            <a:cxnLst/>
            <a:rect l="l" t="t" r="r" b="b"/>
            <a:pathLst>
              <a:path w="1366520" h="532129">
                <a:moveTo>
                  <a:pt x="98348" y="303453"/>
                </a:moveTo>
                <a:lnTo>
                  <a:pt x="95859" y="302209"/>
                </a:lnTo>
                <a:lnTo>
                  <a:pt x="88379" y="300342"/>
                </a:lnTo>
                <a:lnTo>
                  <a:pt x="79362" y="300342"/>
                </a:lnTo>
                <a:lnTo>
                  <a:pt x="57962" y="304088"/>
                </a:lnTo>
                <a:lnTo>
                  <a:pt x="41236" y="314858"/>
                </a:lnTo>
                <a:lnTo>
                  <a:pt x="30340" y="331990"/>
                </a:lnTo>
                <a:lnTo>
                  <a:pt x="26454" y="354799"/>
                </a:lnTo>
                <a:lnTo>
                  <a:pt x="26454" y="375666"/>
                </a:lnTo>
                <a:lnTo>
                  <a:pt x="0" y="375666"/>
                </a:lnTo>
                <a:lnTo>
                  <a:pt x="0" y="407098"/>
                </a:lnTo>
                <a:lnTo>
                  <a:pt x="26454" y="407098"/>
                </a:lnTo>
                <a:lnTo>
                  <a:pt x="26454" y="527227"/>
                </a:lnTo>
                <a:lnTo>
                  <a:pt x="62865" y="527227"/>
                </a:lnTo>
                <a:lnTo>
                  <a:pt x="62865" y="407098"/>
                </a:lnTo>
                <a:lnTo>
                  <a:pt x="98044" y="407098"/>
                </a:lnTo>
                <a:lnTo>
                  <a:pt x="98044" y="375666"/>
                </a:lnTo>
                <a:lnTo>
                  <a:pt x="62865" y="375666"/>
                </a:lnTo>
                <a:lnTo>
                  <a:pt x="62865" y="355739"/>
                </a:lnTo>
                <a:lnTo>
                  <a:pt x="65011" y="344258"/>
                </a:lnTo>
                <a:lnTo>
                  <a:pt x="70459" y="337223"/>
                </a:lnTo>
                <a:lnTo>
                  <a:pt x="77711" y="333679"/>
                </a:lnTo>
                <a:lnTo>
                  <a:pt x="85280" y="332714"/>
                </a:lnTo>
                <a:lnTo>
                  <a:pt x="92125" y="332714"/>
                </a:lnTo>
                <a:lnTo>
                  <a:pt x="96164" y="333641"/>
                </a:lnTo>
                <a:lnTo>
                  <a:pt x="98348" y="334264"/>
                </a:lnTo>
                <a:lnTo>
                  <a:pt x="98348" y="332714"/>
                </a:lnTo>
                <a:lnTo>
                  <a:pt x="98348" y="303453"/>
                </a:lnTo>
                <a:close/>
              </a:path>
              <a:path w="1366520" h="532129">
                <a:moveTo>
                  <a:pt x="166763" y="7785"/>
                </a:moveTo>
                <a:lnTo>
                  <a:pt x="129413" y="7785"/>
                </a:lnTo>
                <a:lnTo>
                  <a:pt x="129413" y="149390"/>
                </a:lnTo>
                <a:lnTo>
                  <a:pt x="126352" y="170065"/>
                </a:lnTo>
                <a:lnTo>
                  <a:pt x="117475" y="185191"/>
                </a:lnTo>
                <a:lnTo>
                  <a:pt x="103289" y="194475"/>
                </a:lnTo>
                <a:lnTo>
                  <a:pt x="84289" y="197637"/>
                </a:lnTo>
                <a:lnTo>
                  <a:pt x="65417" y="194475"/>
                </a:lnTo>
                <a:lnTo>
                  <a:pt x="51219" y="185191"/>
                </a:lnTo>
                <a:lnTo>
                  <a:pt x="42265" y="170065"/>
                </a:lnTo>
                <a:lnTo>
                  <a:pt x="39154" y="149390"/>
                </a:lnTo>
                <a:lnTo>
                  <a:pt x="39154" y="7785"/>
                </a:lnTo>
                <a:lnTo>
                  <a:pt x="2120" y="7785"/>
                </a:lnTo>
                <a:lnTo>
                  <a:pt x="2120" y="151574"/>
                </a:lnTo>
                <a:lnTo>
                  <a:pt x="8483" y="186766"/>
                </a:lnTo>
                <a:lnTo>
                  <a:pt x="25933" y="212305"/>
                </a:lnTo>
                <a:lnTo>
                  <a:pt x="52019" y="227863"/>
                </a:lnTo>
                <a:lnTo>
                  <a:pt x="84289" y="233121"/>
                </a:lnTo>
                <a:lnTo>
                  <a:pt x="116738" y="227863"/>
                </a:lnTo>
                <a:lnTo>
                  <a:pt x="142913" y="212305"/>
                </a:lnTo>
                <a:lnTo>
                  <a:pt x="152958" y="197637"/>
                </a:lnTo>
                <a:lnTo>
                  <a:pt x="160401" y="186766"/>
                </a:lnTo>
                <a:lnTo>
                  <a:pt x="166763" y="151574"/>
                </a:lnTo>
                <a:lnTo>
                  <a:pt x="166763" y="7785"/>
                </a:lnTo>
                <a:close/>
              </a:path>
              <a:path w="1366520" h="532129">
                <a:moveTo>
                  <a:pt x="269519" y="451294"/>
                </a:moveTo>
                <a:lnTo>
                  <a:pt x="263613" y="419176"/>
                </a:lnTo>
                <a:lnTo>
                  <a:pt x="253593" y="403669"/>
                </a:lnTo>
                <a:lnTo>
                  <a:pt x="247192" y="393750"/>
                </a:lnTo>
                <a:lnTo>
                  <a:pt x="233108" y="384302"/>
                </a:lnTo>
                <a:lnTo>
                  <a:pt x="233108" y="451294"/>
                </a:lnTo>
                <a:lnTo>
                  <a:pt x="229641" y="472224"/>
                </a:lnTo>
                <a:lnTo>
                  <a:pt x="220345" y="487311"/>
                </a:lnTo>
                <a:lnTo>
                  <a:pt x="206844" y="496455"/>
                </a:lnTo>
                <a:lnTo>
                  <a:pt x="190779" y="499529"/>
                </a:lnTo>
                <a:lnTo>
                  <a:pt x="174840" y="496417"/>
                </a:lnTo>
                <a:lnTo>
                  <a:pt x="161328" y="487197"/>
                </a:lnTo>
                <a:lnTo>
                  <a:pt x="151968" y="472084"/>
                </a:lnTo>
                <a:lnTo>
                  <a:pt x="148450" y="451294"/>
                </a:lnTo>
                <a:lnTo>
                  <a:pt x="151968" y="430593"/>
                </a:lnTo>
                <a:lnTo>
                  <a:pt x="161328" y="415696"/>
                </a:lnTo>
                <a:lnTo>
                  <a:pt x="174840" y="406692"/>
                </a:lnTo>
                <a:lnTo>
                  <a:pt x="190779" y="403669"/>
                </a:lnTo>
                <a:lnTo>
                  <a:pt x="206844" y="406692"/>
                </a:lnTo>
                <a:lnTo>
                  <a:pt x="220345" y="415696"/>
                </a:lnTo>
                <a:lnTo>
                  <a:pt x="229641" y="430593"/>
                </a:lnTo>
                <a:lnTo>
                  <a:pt x="233108" y="451294"/>
                </a:lnTo>
                <a:lnTo>
                  <a:pt x="233108" y="384302"/>
                </a:lnTo>
                <a:lnTo>
                  <a:pt x="222250" y="377012"/>
                </a:lnTo>
                <a:lnTo>
                  <a:pt x="190779" y="370992"/>
                </a:lnTo>
                <a:lnTo>
                  <a:pt x="159486" y="377012"/>
                </a:lnTo>
                <a:lnTo>
                  <a:pt x="134645" y="393750"/>
                </a:lnTo>
                <a:lnTo>
                  <a:pt x="118262" y="419176"/>
                </a:lnTo>
                <a:lnTo>
                  <a:pt x="112356" y="451294"/>
                </a:lnTo>
                <a:lnTo>
                  <a:pt x="118262" y="483577"/>
                </a:lnTo>
                <a:lnTo>
                  <a:pt x="134645" y="509092"/>
                </a:lnTo>
                <a:lnTo>
                  <a:pt x="159486" y="525868"/>
                </a:lnTo>
                <a:lnTo>
                  <a:pt x="190779" y="531901"/>
                </a:lnTo>
                <a:lnTo>
                  <a:pt x="222250" y="525868"/>
                </a:lnTo>
                <a:lnTo>
                  <a:pt x="247192" y="509092"/>
                </a:lnTo>
                <a:lnTo>
                  <a:pt x="253352" y="499529"/>
                </a:lnTo>
                <a:lnTo>
                  <a:pt x="263613" y="483577"/>
                </a:lnTo>
                <a:lnTo>
                  <a:pt x="269519" y="451294"/>
                </a:lnTo>
                <a:close/>
              </a:path>
              <a:path w="1366520" h="532129">
                <a:moveTo>
                  <a:pt x="332346" y="132588"/>
                </a:moveTo>
                <a:lnTo>
                  <a:pt x="328993" y="109156"/>
                </a:lnTo>
                <a:lnTo>
                  <a:pt x="326885" y="105206"/>
                </a:lnTo>
                <a:lnTo>
                  <a:pt x="322580" y="97104"/>
                </a:lnTo>
                <a:lnTo>
                  <a:pt x="318833" y="90068"/>
                </a:lnTo>
                <a:lnTo>
                  <a:pt x="301739" y="77228"/>
                </a:lnTo>
                <a:lnTo>
                  <a:pt x="277558" y="72529"/>
                </a:lnTo>
                <a:lnTo>
                  <a:pt x="264871" y="73914"/>
                </a:lnTo>
                <a:lnTo>
                  <a:pt x="252577" y="78282"/>
                </a:lnTo>
                <a:lnTo>
                  <a:pt x="241579" y="85915"/>
                </a:lnTo>
                <a:lnTo>
                  <a:pt x="232740" y="97104"/>
                </a:lnTo>
                <a:lnTo>
                  <a:pt x="232740" y="76885"/>
                </a:lnTo>
                <a:lnTo>
                  <a:pt x="197586" y="76885"/>
                </a:lnTo>
                <a:lnTo>
                  <a:pt x="197586" y="228447"/>
                </a:lnTo>
                <a:lnTo>
                  <a:pt x="233680" y="228447"/>
                </a:lnTo>
                <a:lnTo>
                  <a:pt x="233680" y="140995"/>
                </a:lnTo>
                <a:lnTo>
                  <a:pt x="235699" y="127000"/>
                </a:lnTo>
                <a:lnTo>
                  <a:pt x="241693" y="115633"/>
                </a:lnTo>
                <a:lnTo>
                  <a:pt x="251536" y="108000"/>
                </a:lnTo>
                <a:lnTo>
                  <a:pt x="265112" y="105206"/>
                </a:lnTo>
                <a:lnTo>
                  <a:pt x="279565" y="107823"/>
                </a:lnTo>
                <a:lnTo>
                  <a:pt x="289191" y="114998"/>
                </a:lnTo>
                <a:lnTo>
                  <a:pt x="294576" y="125679"/>
                </a:lnTo>
                <a:lnTo>
                  <a:pt x="296240" y="138811"/>
                </a:lnTo>
                <a:lnTo>
                  <a:pt x="296240" y="228447"/>
                </a:lnTo>
                <a:lnTo>
                  <a:pt x="332346" y="228447"/>
                </a:lnTo>
                <a:lnTo>
                  <a:pt x="332346" y="132588"/>
                </a:lnTo>
                <a:close/>
              </a:path>
              <a:path w="1366520" h="532129">
                <a:moveTo>
                  <a:pt x="385597" y="374726"/>
                </a:moveTo>
                <a:lnTo>
                  <a:pt x="384048" y="374408"/>
                </a:lnTo>
                <a:lnTo>
                  <a:pt x="380314" y="373786"/>
                </a:lnTo>
                <a:lnTo>
                  <a:pt x="375958" y="373786"/>
                </a:lnTo>
                <a:lnTo>
                  <a:pt x="361708" y="375551"/>
                </a:lnTo>
                <a:lnTo>
                  <a:pt x="349237" y="380669"/>
                </a:lnTo>
                <a:lnTo>
                  <a:pt x="339153" y="388886"/>
                </a:lnTo>
                <a:lnTo>
                  <a:pt x="332079" y="399935"/>
                </a:lnTo>
                <a:lnTo>
                  <a:pt x="332079" y="375666"/>
                </a:lnTo>
                <a:lnTo>
                  <a:pt x="296900" y="375666"/>
                </a:lnTo>
                <a:lnTo>
                  <a:pt x="296900" y="527227"/>
                </a:lnTo>
                <a:lnTo>
                  <a:pt x="333006" y="527227"/>
                </a:lnTo>
                <a:lnTo>
                  <a:pt x="333006" y="455015"/>
                </a:lnTo>
                <a:lnTo>
                  <a:pt x="335432" y="436118"/>
                </a:lnTo>
                <a:lnTo>
                  <a:pt x="342887" y="422148"/>
                </a:lnTo>
                <a:lnTo>
                  <a:pt x="355587" y="413486"/>
                </a:lnTo>
                <a:lnTo>
                  <a:pt x="373773" y="410514"/>
                </a:lnTo>
                <a:lnTo>
                  <a:pt x="377520" y="410514"/>
                </a:lnTo>
                <a:lnTo>
                  <a:pt x="381558" y="410832"/>
                </a:lnTo>
                <a:lnTo>
                  <a:pt x="385597" y="411454"/>
                </a:lnTo>
                <a:lnTo>
                  <a:pt x="385597" y="410514"/>
                </a:lnTo>
                <a:lnTo>
                  <a:pt x="385597" y="399935"/>
                </a:lnTo>
                <a:lnTo>
                  <a:pt x="385597" y="374726"/>
                </a:lnTo>
                <a:close/>
              </a:path>
              <a:path w="1366520" h="532129">
                <a:moveTo>
                  <a:pt x="401434" y="76885"/>
                </a:moveTo>
                <a:lnTo>
                  <a:pt x="365645" y="76885"/>
                </a:lnTo>
                <a:lnTo>
                  <a:pt x="365645" y="228447"/>
                </a:lnTo>
                <a:lnTo>
                  <a:pt x="401434" y="228447"/>
                </a:lnTo>
                <a:lnTo>
                  <a:pt x="401434" y="76885"/>
                </a:lnTo>
                <a:close/>
              </a:path>
              <a:path w="1366520" h="532129">
                <a:moveTo>
                  <a:pt x="407035" y="23660"/>
                </a:moveTo>
                <a:lnTo>
                  <a:pt x="405168" y="14452"/>
                </a:lnTo>
                <a:lnTo>
                  <a:pt x="400100" y="6934"/>
                </a:lnTo>
                <a:lnTo>
                  <a:pt x="392582" y="1866"/>
                </a:lnTo>
                <a:lnTo>
                  <a:pt x="383374" y="0"/>
                </a:lnTo>
                <a:lnTo>
                  <a:pt x="374345" y="1866"/>
                </a:lnTo>
                <a:lnTo>
                  <a:pt x="366915" y="6934"/>
                </a:lnTo>
                <a:lnTo>
                  <a:pt x="361886" y="14452"/>
                </a:lnTo>
                <a:lnTo>
                  <a:pt x="360032" y="23660"/>
                </a:lnTo>
                <a:lnTo>
                  <a:pt x="361886" y="32816"/>
                </a:lnTo>
                <a:lnTo>
                  <a:pt x="366915" y="40233"/>
                </a:lnTo>
                <a:lnTo>
                  <a:pt x="374345" y="45199"/>
                </a:lnTo>
                <a:lnTo>
                  <a:pt x="383374" y="47002"/>
                </a:lnTo>
                <a:lnTo>
                  <a:pt x="392582" y="45199"/>
                </a:lnTo>
                <a:lnTo>
                  <a:pt x="400100" y="40233"/>
                </a:lnTo>
                <a:lnTo>
                  <a:pt x="405168" y="32816"/>
                </a:lnTo>
                <a:lnTo>
                  <a:pt x="407035" y="23660"/>
                </a:lnTo>
                <a:close/>
              </a:path>
              <a:path w="1366520" h="532129">
                <a:moveTo>
                  <a:pt x="554291" y="495795"/>
                </a:moveTo>
                <a:lnTo>
                  <a:pt x="552729" y="496112"/>
                </a:lnTo>
                <a:lnTo>
                  <a:pt x="546811" y="497039"/>
                </a:lnTo>
                <a:lnTo>
                  <a:pt x="541832" y="497039"/>
                </a:lnTo>
                <a:lnTo>
                  <a:pt x="533171" y="495960"/>
                </a:lnTo>
                <a:lnTo>
                  <a:pt x="527164" y="492569"/>
                </a:lnTo>
                <a:lnTo>
                  <a:pt x="523671" y="486664"/>
                </a:lnTo>
                <a:lnTo>
                  <a:pt x="522541" y="478053"/>
                </a:lnTo>
                <a:lnTo>
                  <a:pt x="522541" y="407708"/>
                </a:lnTo>
                <a:lnTo>
                  <a:pt x="553974" y="407708"/>
                </a:lnTo>
                <a:lnTo>
                  <a:pt x="553974" y="375666"/>
                </a:lnTo>
                <a:lnTo>
                  <a:pt x="522541" y="375666"/>
                </a:lnTo>
                <a:lnTo>
                  <a:pt x="522541" y="329285"/>
                </a:lnTo>
                <a:lnTo>
                  <a:pt x="489864" y="329285"/>
                </a:lnTo>
                <a:lnTo>
                  <a:pt x="489864" y="352005"/>
                </a:lnTo>
                <a:lnTo>
                  <a:pt x="488492" y="361353"/>
                </a:lnTo>
                <a:lnTo>
                  <a:pt x="484251" y="368846"/>
                </a:lnTo>
                <a:lnTo>
                  <a:pt x="476986" y="373849"/>
                </a:lnTo>
                <a:lnTo>
                  <a:pt x="466521" y="375666"/>
                </a:lnTo>
                <a:lnTo>
                  <a:pt x="458736" y="375666"/>
                </a:lnTo>
                <a:lnTo>
                  <a:pt x="458736" y="407708"/>
                </a:lnTo>
                <a:lnTo>
                  <a:pt x="486752" y="407708"/>
                </a:lnTo>
                <a:lnTo>
                  <a:pt x="486752" y="483958"/>
                </a:lnTo>
                <a:lnTo>
                  <a:pt x="489915" y="502958"/>
                </a:lnTo>
                <a:lnTo>
                  <a:pt x="498957" y="517144"/>
                </a:lnTo>
                <a:lnTo>
                  <a:pt x="513270" y="526021"/>
                </a:lnTo>
                <a:lnTo>
                  <a:pt x="532180" y="529094"/>
                </a:lnTo>
                <a:lnTo>
                  <a:pt x="545261" y="529094"/>
                </a:lnTo>
                <a:lnTo>
                  <a:pt x="552107" y="526605"/>
                </a:lnTo>
                <a:lnTo>
                  <a:pt x="554291" y="525665"/>
                </a:lnTo>
                <a:lnTo>
                  <a:pt x="554291" y="497039"/>
                </a:lnTo>
                <a:lnTo>
                  <a:pt x="554291" y="495795"/>
                </a:lnTo>
                <a:close/>
              </a:path>
              <a:path w="1366520" h="532129">
                <a:moveTo>
                  <a:pt x="581317" y="76885"/>
                </a:moveTo>
                <a:lnTo>
                  <a:pt x="543356" y="76885"/>
                </a:lnTo>
                <a:lnTo>
                  <a:pt x="504139" y="185191"/>
                </a:lnTo>
                <a:lnTo>
                  <a:pt x="463981" y="76885"/>
                </a:lnTo>
                <a:lnTo>
                  <a:pt x="424154" y="76885"/>
                </a:lnTo>
                <a:lnTo>
                  <a:pt x="485775" y="228447"/>
                </a:lnTo>
                <a:lnTo>
                  <a:pt x="521881" y="228447"/>
                </a:lnTo>
                <a:lnTo>
                  <a:pt x="538835" y="185191"/>
                </a:lnTo>
                <a:lnTo>
                  <a:pt x="581317" y="76885"/>
                </a:lnTo>
                <a:close/>
              </a:path>
              <a:path w="1366520" h="532129">
                <a:moveTo>
                  <a:pt x="719543" y="431368"/>
                </a:moveTo>
                <a:lnTo>
                  <a:pt x="706628" y="390283"/>
                </a:lnTo>
                <a:lnTo>
                  <a:pt x="664146" y="371309"/>
                </a:lnTo>
                <a:lnTo>
                  <a:pt x="652132" y="372389"/>
                </a:lnTo>
                <a:lnTo>
                  <a:pt x="640410" y="375780"/>
                </a:lnTo>
                <a:lnTo>
                  <a:pt x="629742" y="381673"/>
                </a:lnTo>
                <a:lnTo>
                  <a:pt x="620877" y="390283"/>
                </a:lnTo>
                <a:lnTo>
                  <a:pt x="620877" y="301891"/>
                </a:lnTo>
                <a:lnTo>
                  <a:pt x="584784" y="301891"/>
                </a:lnTo>
                <a:lnTo>
                  <a:pt x="584784" y="527227"/>
                </a:lnTo>
                <a:lnTo>
                  <a:pt x="620877" y="527227"/>
                </a:lnTo>
                <a:lnTo>
                  <a:pt x="620991" y="437591"/>
                </a:lnTo>
                <a:lnTo>
                  <a:pt x="623252" y="424726"/>
                </a:lnTo>
                <a:lnTo>
                  <a:pt x="629361" y="413867"/>
                </a:lnTo>
                <a:lnTo>
                  <a:pt x="639089" y="406615"/>
                </a:lnTo>
                <a:lnTo>
                  <a:pt x="652310" y="403987"/>
                </a:lnTo>
                <a:lnTo>
                  <a:pt x="666775" y="406615"/>
                </a:lnTo>
                <a:lnTo>
                  <a:pt x="676402" y="413778"/>
                </a:lnTo>
                <a:lnTo>
                  <a:pt x="681774" y="424459"/>
                </a:lnTo>
                <a:lnTo>
                  <a:pt x="683450" y="437591"/>
                </a:lnTo>
                <a:lnTo>
                  <a:pt x="683450" y="527227"/>
                </a:lnTo>
                <a:lnTo>
                  <a:pt x="719543" y="527227"/>
                </a:lnTo>
                <a:lnTo>
                  <a:pt x="719543" y="431368"/>
                </a:lnTo>
                <a:close/>
              </a:path>
              <a:path w="1366520" h="532129">
                <a:moveTo>
                  <a:pt x="734745" y="150952"/>
                </a:moveTo>
                <a:lnTo>
                  <a:pt x="720369" y="102400"/>
                </a:lnTo>
                <a:lnTo>
                  <a:pt x="698347" y="82130"/>
                </a:lnTo>
                <a:lnTo>
                  <a:pt x="698347" y="136004"/>
                </a:lnTo>
                <a:lnTo>
                  <a:pt x="623951" y="136004"/>
                </a:lnTo>
                <a:lnTo>
                  <a:pt x="627075" y="123926"/>
                </a:lnTo>
                <a:lnTo>
                  <a:pt x="634415" y="113131"/>
                </a:lnTo>
                <a:lnTo>
                  <a:pt x="645795" y="105371"/>
                </a:lnTo>
                <a:lnTo>
                  <a:pt x="660996" y="102400"/>
                </a:lnTo>
                <a:lnTo>
                  <a:pt x="677240" y="105156"/>
                </a:lnTo>
                <a:lnTo>
                  <a:pt x="688771" y="112547"/>
                </a:lnTo>
                <a:lnTo>
                  <a:pt x="695744" y="123278"/>
                </a:lnTo>
                <a:lnTo>
                  <a:pt x="698347" y="136004"/>
                </a:lnTo>
                <a:lnTo>
                  <a:pt x="698347" y="82130"/>
                </a:lnTo>
                <a:lnTo>
                  <a:pt x="691946" y="77774"/>
                </a:lnTo>
                <a:lnTo>
                  <a:pt x="660679" y="72212"/>
                </a:lnTo>
                <a:lnTo>
                  <a:pt x="633006" y="77914"/>
                </a:lnTo>
                <a:lnTo>
                  <a:pt x="609447" y="94068"/>
                </a:lnTo>
                <a:lnTo>
                  <a:pt x="593064" y="119214"/>
                </a:lnTo>
                <a:lnTo>
                  <a:pt x="586917" y="151879"/>
                </a:lnTo>
                <a:lnTo>
                  <a:pt x="593255" y="186245"/>
                </a:lnTo>
                <a:lnTo>
                  <a:pt x="610260" y="211759"/>
                </a:lnTo>
                <a:lnTo>
                  <a:pt x="634974" y="227647"/>
                </a:lnTo>
                <a:lnTo>
                  <a:pt x="664413" y="233121"/>
                </a:lnTo>
                <a:lnTo>
                  <a:pt x="689343" y="229349"/>
                </a:lnTo>
                <a:lnTo>
                  <a:pt x="709269" y="219075"/>
                </a:lnTo>
                <a:lnTo>
                  <a:pt x="723900" y="203835"/>
                </a:lnTo>
                <a:lnTo>
                  <a:pt x="724776" y="201993"/>
                </a:lnTo>
                <a:lnTo>
                  <a:pt x="732891" y="185191"/>
                </a:lnTo>
                <a:lnTo>
                  <a:pt x="702386" y="175539"/>
                </a:lnTo>
                <a:lnTo>
                  <a:pt x="697420" y="185978"/>
                </a:lnTo>
                <a:lnTo>
                  <a:pt x="689698" y="194373"/>
                </a:lnTo>
                <a:lnTo>
                  <a:pt x="678840" y="199961"/>
                </a:lnTo>
                <a:lnTo>
                  <a:pt x="664413" y="201993"/>
                </a:lnTo>
                <a:lnTo>
                  <a:pt x="648627" y="199059"/>
                </a:lnTo>
                <a:lnTo>
                  <a:pt x="635673" y="190868"/>
                </a:lnTo>
                <a:lnTo>
                  <a:pt x="626732" y="178358"/>
                </a:lnTo>
                <a:lnTo>
                  <a:pt x="623023" y="162471"/>
                </a:lnTo>
                <a:lnTo>
                  <a:pt x="733818" y="162471"/>
                </a:lnTo>
                <a:lnTo>
                  <a:pt x="734136" y="161836"/>
                </a:lnTo>
                <a:lnTo>
                  <a:pt x="734745" y="156870"/>
                </a:lnTo>
                <a:lnTo>
                  <a:pt x="734745" y="150952"/>
                </a:lnTo>
                <a:close/>
              </a:path>
              <a:path w="1366520" h="532129">
                <a:moveTo>
                  <a:pt x="856132" y="75946"/>
                </a:moveTo>
                <a:lnTo>
                  <a:pt x="854570" y="75628"/>
                </a:lnTo>
                <a:lnTo>
                  <a:pt x="850836" y="75018"/>
                </a:lnTo>
                <a:lnTo>
                  <a:pt x="846480" y="75018"/>
                </a:lnTo>
                <a:lnTo>
                  <a:pt x="832231" y="76784"/>
                </a:lnTo>
                <a:lnTo>
                  <a:pt x="819746" y="81902"/>
                </a:lnTo>
                <a:lnTo>
                  <a:pt x="809675" y="90106"/>
                </a:lnTo>
                <a:lnTo>
                  <a:pt x="802601" y="101155"/>
                </a:lnTo>
                <a:lnTo>
                  <a:pt x="802601" y="76885"/>
                </a:lnTo>
                <a:lnTo>
                  <a:pt x="767435" y="76885"/>
                </a:lnTo>
                <a:lnTo>
                  <a:pt x="767435" y="228447"/>
                </a:lnTo>
                <a:lnTo>
                  <a:pt x="803529" y="228447"/>
                </a:lnTo>
                <a:lnTo>
                  <a:pt x="803529" y="156235"/>
                </a:lnTo>
                <a:lnTo>
                  <a:pt x="805967" y="137337"/>
                </a:lnTo>
                <a:lnTo>
                  <a:pt x="813409" y="123367"/>
                </a:lnTo>
                <a:lnTo>
                  <a:pt x="826109" y="114706"/>
                </a:lnTo>
                <a:lnTo>
                  <a:pt x="844308" y="111734"/>
                </a:lnTo>
                <a:lnTo>
                  <a:pt x="848029" y="111734"/>
                </a:lnTo>
                <a:lnTo>
                  <a:pt x="852081" y="112052"/>
                </a:lnTo>
                <a:lnTo>
                  <a:pt x="856132" y="112674"/>
                </a:lnTo>
                <a:lnTo>
                  <a:pt x="856132" y="111734"/>
                </a:lnTo>
                <a:lnTo>
                  <a:pt x="856132" y="101155"/>
                </a:lnTo>
                <a:lnTo>
                  <a:pt x="856132" y="75946"/>
                </a:lnTo>
                <a:close/>
              </a:path>
              <a:path w="1366520" h="532129">
                <a:moveTo>
                  <a:pt x="891349" y="449732"/>
                </a:moveTo>
                <a:lnTo>
                  <a:pt x="889038" y="434784"/>
                </a:lnTo>
                <a:lnTo>
                  <a:pt x="886333" y="417207"/>
                </a:lnTo>
                <a:lnTo>
                  <a:pt x="876960" y="401180"/>
                </a:lnTo>
                <a:lnTo>
                  <a:pt x="871816" y="392391"/>
                </a:lnTo>
                <a:lnTo>
                  <a:pt x="854925" y="380911"/>
                </a:lnTo>
                <a:lnTo>
                  <a:pt x="854925" y="434784"/>
                </a:lnTo>
                <a:lnTo>
                  <a:pt x="780542" y="434784"/>
                </a:lnTo>
                <a:lnTo>
                  <a:pt x="783653" y="422706"/>
                </a:lnTo>
                <a:lnTo>
                  <a:pt x="791006" y="411911"/>
                </a:lnTo>
                <a:lnTo>
                  <a:pt x="802386" y="404152"/>
                </a:lnTo>
                <a:lnTo>
                  <a:pt x="817575" y="401180"/>
                </a:lnTo>
                <a:lnTo>
                  <a:pt x="833831" y="403936"/>
                </a:lnTo>
                <a:lnTo>
                  <a:pt x="845362" y="411327"/>
                </a:lnTo>
                <a:lnTo>
                  <a:pt x="852335" y="422059"/>
                </a:lnTo>
                <a:lnTo>
                  <a:pt x="854925" y="434784"/>
                </a:lnTo>
                <a:lnTo>
                  <a:pt x="854925" y="380911"/>
                </a:lnTo>
                <a:lnTo>
                  <a:pt x="848537" y="376555"/>
                </a:lnTo>
                <a:lnTo>
                  <a:pt x="817257" y="370992"/>
                </a:lnTo>
                <a:lnTo>
                  <a:pt x="789597" y="376694"/>
                </a:lnTo>
                <a:lnTo>
                  <a:pt x="766038" y="392849"/>
                </a:lnTo>
                <a:lnTo>
                  <a:pt x="749642" y="417995"/>
                </a:lnTo>
                <a:lnTo>
                  <a:pt x="743508" y="450659"/>
                </a:lnTo>
                <a:lnTo>
                  <a:pt x="749833" y="485013"/>
                </a:lnTo>
                <a:lnTo>
                  <a:pt x="766851" y="510540"/>
                </a:lnTo>
                <a:lnTo>
                  <a:pt x="791565" y="526427"/>
                </a:lnTo>
                <a:lnTo>
                  <a:pt x="821004" y="531901"/>
                </a:lnTo>
                <a:lnTo>
                  <a:pt x="845921" y="528129"/>
                </a:lnTo>
                <a:lnTo>
                  <a:pt x="865860" y="517855"/>
                </a:lnTo>
                <a:lnTo>
                  <a:pt x="880478" y="502615"/>
                </a:lnTo>
                <a:lnTo>
                  <a:pt x="881367" y="500773"/>
                </a:lnTo>
                <a:lnTo>
                  <a:pt x="889469" y="483958"/>
                </a:lnTo>
                <a:lnTo>
                  <a:pt x="858964" y="474319"/>
                </a:lnTo>
                <a:lnTo>
                  <a:pt x="853998" y="484759"/>
                </a:lnTo>
                <a:lnTo>
                  <a:pt x="846289" y="493153"/>
                </a:lnTo>
                <a:lnTo>
                  <a:pt x="835431" y="498741"/>
                </a:lnTo>
                <a:lnTo>
                  <a:pt x="821004" y="500773"/>
                </a:lnTo>
                <a:lnTo>
                  <a:pt x="805218" y="497840"/>
                </a:lnTo>
                <a:lnTo>
                  <a:pt x="792251" y="489648"/>
                </a:lnTo>
                <a:lnTo>
                  <a:pt x="783323" y="477139"/>
                </a:lnTo>
                <a:lnTo>
                  <a:pt x="779614" y="461251"/>
                </a:lnTo>
                <a:lnTo>
                  <a:pt x="890397" y="461251"/>
                </a:lnTo>
                <a:lnTo>
                  <a:pt x="890714" y="460616"/>
                </a:lnTo>
                <a:lnTo>
                  <a:pt x="891349" y="455650"/>
                </a:lnTo>
                <a:lnTo>
                  <a:pt x="891349" y="449732"/>
                </a:lnTo>
                <a:close/>
              </a:path>
              <a:path w="1366520" h="532129">
                <a:moveTo>
                  <a:pt x="993063" y="184556"/>
                </a:moveTo>
                <a:lnTo>
                  <a:pt x="968375" y="145173"/>
                </a:lnTo>
                <a:lnTo>
                  <a:pt x="917117" y="131965"/>
                </a:lnTo>
                <a:lnTo>
                  <a:pt x="911199" y="126047"/>
                </a:lnTo>
                <a:lnTo>
                  <a:pt x="911199" y="117957"/>
                </a:lnTo>
                <a:lnTo>
                  <a:pt x="912812" y="111302"/>
                </a:lnTo>
                <a:lnTo>
                  <a:pt x="917308" y="105740"/>
                </a:lnTo>
                <a:lnTo>
                  <a:pt x="924204" y="101942"/>
                </a:lnTo>
                <a:lnTo>
                  <a:pt x="932992" y="100533"/>
                </a:lnTo>
                <a:lnTo>
                  <a:pt x="945730" y="102857"/>
                </a:lnTo>
                <a:lnTo>
                  <a:pt x="954112" y="108623"/>
                </a:lnTo>
                <a:lnTo>
                  <a:pt x="958951" y="116027"/>
                </a:lnTo>
                <a:lnTo>
                  <a:pt x="961009" y="123253"/>
                </a:lnTo>
                <a:lnTo>
                  <a:pt x="991501" y="114528"/>
                </a:lnTo>
                <a:lnTo>
                  <a:pt x="959637" y="76720"/>
                </a:lnTo>
                <a:lnTo>
                  <a:pt x="932992" y="72212"/>
                </a:lnTo>
                <a:lnTo>
                  <a:pt x="911034" y="76123"/>
                </a:lnTo>
                <a:lnTo>
                  <a:pt x="893356" y="86715"/>
                </a:lnTo>
                <a:lnTo>
                  <a:pt x="881570" y="102273"/>
                </a:lnTo>
                <a:lnTo>
                  <a:pt x="877290" y="121081"/>
                </a:lnTo>
                <a:lnTo>
                  <a:pt x="879894" y="135940"/>
                </a:lnTo>
                <a:lnTo>
                  <a:pt x="918057" y="165265"/>
                </a:lnTo>
                <a:lnTo>
                  <a:pt x="952601" y="172745"/>
                </a:lnTo>
                <a:lnTo>
                  <a:pt x="958215" y="178955"/>
                </a:lnTo>
                <a:lnTo>
                  <a:pt x="935482" y="204482"/>
                </a:lnTo>
                <a:lnTo>
                  <a:pt x="922705" y="202361"/>
                </a:lnTo>
                <a:lnTo>
                  <a:pt x="913307" y="196697"/>
                </a:lnTo>
                <a:lnTo>
                  <a:pt x="907300" y="188455"/>
                </a:lnTo>
                <a:lnTo>
                  <a:pt x="904671" y="178650"/>
                </a:lnTo>
                <a:lnTo>
                  <a:pt x="873239" y="187363"/>
                </a:lnTo>
                <a:lnTo>
                  <a:pt x="877633" y="201739"/>
                </a:lnTo>
                <a:lnTo>
                  <a:pt x="888771" y="216662"/>
                </a:lnTo>
                <a:lnTo>
                  <a:pt x="907770" y="228371"/>
                </a:lnTo>
                <a:lnTo>
                  <a:pt x="935799" y="233121"/>
                </a:lnTo>
                <a:lnTo>
                  <a:pt x="961021" y="228765"/>
                </a:lnTo>
                <a:lnTo>
                  <a:pt x="978903" y="217474"/>
                </a:lnTo>
                <a:lnTo>
                  <a:pt x="987767" y="204482"/>
                </a:lnTo>
                <a:lnTo>
                  <a:pt x="989545" y="201866"/>
                </a:lnTo>
                <a:lnTo>
                  <a:pt x="993063" y="184556"/>
                </a:lnTo>
                <a:close/>
              </a:path>
              <a:path w="1366520" h="532129">
                <a:moveTo>
                  <a:pt x="1060907" y="76885"/>
                </a:moveTo>
                <a:lnTo>
                  <a:pt x="1025118" y="76885"/>
                </a:lnTo>
                <a:lnTo>
                  <a:pt x="1025118" y="228447"/>
                </a:lnTo>
                <a:lnTo>
                  <a:pt x="1060907" y="228447"/>
                </a:lnTo>
                <a:lnTo>
                  <a:pt x="1060907" y="76885"/>
                </a:lnTo>
                <a:close/>
              </a:path>
              <a:path w="1366520" h="532129">
                <a:moveTo>
                  <a:pt x="1066507" y="23660"/>
                </a:moveTo>
                <a:lnTo>
                  <a:pt x="1064653" y="14452"/>
                </a:lnTo>
                <a:lnTo>
                  <a:pt x="1059586" y="6934"/>
                </a:lnTo>
                <a:lnTo>
                  <a:pt x="1052068" y="1866"/>
                </a:lnTo>
                <a:lnTo>
                  <a:pt x="1042860" y="0"/>
                </a:lnTo>
                <a:lnTo>
                  <a:pt x="1033818" y="1866"/>
                </a:lnTo>
                <a:lnTo>
                  <a:pt x="1026401" y="6934"/>
                </a:lnTo>
                <a:lnTo>
                  <a:pt x="1021372" y="14452"/>
                </a:lnTo>
                <a:lnTo>
                  <a:pt x="1019517" y="23660"/>
                </a:lnTo>
                <a:lnTo>
                  <a:pt x="1021372" y="32816"/>
                </a:lnTo>
                <a:lnTo>
                  <a:pt x="1026401" y="40233"/>
                </a:lnTo>
                <a:lnTo>
                  <a:pt x="1033818" y="45199"/>
                </a:lnTo>
                <a:lnTo>
                  <a:pt x="1042860" y="47002"/>
                </a:lnTo>
                <a:lnTo>
                  <a:pt x="1052068" y="45199"/>
                </a:lnTo>
                <a:lnTo>
                  <a:pt x="1059586" y="40233"/>
                </a:lnTo>
                <a:lnTo>
                  <a:pt x="1064653" y="32816"/>
                </a:lnTo>
                <a:lnTo>
                  <a:pt x="1066507" y="23660"/>
                </a:lnTo>
                <a:close/>
              </a:path>
              <a:path w="1366520" h="532129">
                <a:moveTo>
                  <a:pt x="1183220" y="197015"/>
                </a:moveTo>
                <a:lnTo>
                  <a:pt x="1181658" y="197319"/>
                </a:lnTo>
                <a:lnTo>
                  <a:pt x="1175753" y="198259"/>
                </a:lnTo>
                <a:lnTo>
                  <a:pt x="1170762" y="198259"/>
                </a:lnTo>
                <a:lnTo>
                  <a:pt x="1162100" y="197167"/>
                </a:lnTo>
                <a:lnTo>
                  <a:pt x="1156106" y="193789"/>
                </a:lnTo>
                <a:lnTo>
                  <a:pt x="1152601" y="187883"/>
                </a:lnTo>
                <a:lnTo>
                  <a:pt x="1151470" y="179273"/>
                </a:lnTo>
                <a:lnTo>
                  <a:pt x="1151470" y="108927"/>
                </a:lnTo>
                <a:lnTo>
                  <a:pt x="1182903" y="108927"/>
                </a:lnTo>
                <a:lnTo>
                  <a:pt x="1182903" y="76885"/>
                </a:lnTo>
                <a:lnTo>
                  <a:pt x="1151470" y="76885"/>
                </a:lnTo>
                <a:lnTo>
                  <a:pt x="1151470" y="30505"/>
                </a:lnTo>
                <a:lnTo>
                  <a:pt x="1118793" y="30505"/>
                </a:lnTo>
                <a:lnTo>
                  <a:pt x="1118793" y="53225"/>
                </a:lnTo>
                <a:lnTo>
                  <a:pt x="1117422" y="62572"/>
                </a:lnTo>
                <a:lnTo>
                  <a:pt x="1113193" y="70065"/>
                </a:lnTo>
                <a:lnTo>
                  <a:pt x="1105928" y="75069"/>
                </a:lnTo>
                <a:lnTo>
                  <a:pt x="1095451" y="76885"/>
                </a:lnTo>
                <a:lnTo>
                  <a:pt x="1087666" y="76885"/>
                </a:lnTo>
                <a:lnTo>
                  <a:pt x="1087666" y="108927"/>
                </a:lnTo>
                <a:lnTo>
                  <a:pt x="1115682" y="108927"/>
                </a:lnTo>
                <a:lnTo>
                  <a:pt x="1115682" y="185191"/>
                </a:lnTo>
                <a:lnTo>
                  <a:pt x="1118844" y="204190"/>
                </a:lnTo>
                <a:lnTo>
                  <a:pt x="1127899" y="218363"/>
                </a:lnTo>
                <a:lnTo>
                  <a:pt x="1142212" y="227241"/>
                </a:lnTo>
                <a:lnTo>
                  <a:pt x="1161122" y="230314"/>
                </a:lnTo>
                <a:lnTo>
                  <a:pt x="1174191" y="230314"/>
                </a:lnTo>
                <a:lnTo>
                  <a:pt x="1181036" y="227825"/>
                </a:lnTo>
                <a:lnTo>
                  <a:pt x="1183220" y="226898"/>
                </a:lnTo>
                <a:lnTo>
                  <a:pt x="1183220" y="198259"/>
                </a:lnTo>
                <a:lnTo>
                  <a:pt x="1183220" y="197015"/>
                </a:lnTo>
                <a:close/>
              </a:path>
              <a:path w="1366520" h="532129">
                <a:moveTo>
                  <a:pt x="1366215" y="76885"/>
                </a:moveTo>
                <a:lnTo>
                  <a:pt x="1327937" y="76885"/>
                </a:lnTo>
                <a:lnTo>
                  <a:pt x="1287157" y="172745"/>
                </a:lnTo>
                <a:lnTo>
                  <a:pt x="1243596" y="76885"/>
                </a:lnTo>
                <a:lnTo>
                  <a:pt x="1202817" y="76885"/>
                </a:lnTo>
                <a:lnTo>
                  <a:pt x="1267561" y="210388"/>
                </a:lnTo>
                <a:lnTo>
                  <a:pt x="1231138" y="289763"/>
                </a:lnTo>
                <a:lnTo>
                  <a:pt x="1269733" y="289763"/>
                </a:lnTo>
                <a:lnTo>
                  <a:pt x="1322768" y="172745"/>
                </a:lnTo>
                <a:lnTo>
                  <a:pt x="1366215" y="76885"/>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6" name="object 6"/>
          <p:cNvSpPr/>
          <p:nvPr/>
        </p:nvSpPr>
        <p:spPr>
          <a:xfrm>
            <a:off x="1894709" y="6339805"/>
            <a:ext cx="601856" cy="99347"/>
          </a:xfrm>
          <a:custGeom>
            <a:avLst/>
            <a:gdLst/>
            <a:ahLst/>
            <a:cxnLst/>
            <a:rect l="l" t="t" r="r" b="b"/>
            <a:pathLst>
              <a:path w="992504" h="163829">
                <a:moveTo>
                  <a:pt x="60113" y="3308"/>
                </a:moveTo>
                <a:lnTo>
                  <a:pt x="0" y="3308"/>
                </a:lnTo>
                <a:lnTo>
                  <a:pt x="0" y="159995"/>
                </a:lnTo>
                <a:lnTo>
                  <a:pt x="26721" y="159995"/>
                </a:lnTo>
                <a:lnTo>
                  <a:pt x="26721" y="98101"/>
                </a:lnTo>
                <a:lnTo>
                  <a:pt x="75270" y="98101"/>
                </a:lnTo>
                <a:lnTo>
                  <a:pt x="73819" y="95452"/>
                </a:lnTo>
                <a:lnTo>
                  <a:pt x="88569" y="89385"/>
                </a:lnTo>
                <a:lnTo>
                  <a:pt x="99691" y="79526"/>
                </a:lnTo>
                <a:lnTo>
                  <a:pt x="102282" y="74709"/>
                </a:lnTo>
                <a:lnTo>
                  <a:pt x="26721" y="74709"/>
                </a:lnTo>
                <a:lnTo>
                  <a:pt x="26721" y="26711"/>
                </a:lnTo>
                <a:lnTo>
                  <a:pt x="102203" y="26711"/>
                </a:lnTo>
                <a:lnTo>
                  <a:pt x="95991" y="17112"/>
                </a:lnTo>
                <a:lnTo>
                  <a:pt x="80551" y="7000"/>
                </a:lnTo>
                <a:lnTo>
                  <a:pt x="60113" y="3308"/>
                </a:lnTo>
                <a:close/>
              </a:path>
              <a:path w="992504" h="163829">
                <a:moveTo>
                  <a:pt x="75270" y="98101"/>
                </a:moveTo>
                <a:lnTo>
                  <a:pt x="46176" y="98101"/>
                </a:lnTo>
                <a:lnTo>
                  <a:pt x="79128" y="159995"/>
                </a:lnTo>
                <a:lnTo>
                  <a:pt x="109158" y="159995"/>
                </a:lnTo>
                <a:lnTo>
                  <a:pt x="75270" y="98101"/>
                </a:lnTo>
                <a:close/>
              </a:path>
              <a:path w="992504" h="163829">
                <a:moveTo>
                  <a:pt x="102203" y="26711"/>
                </a:moveTo>
                <a:lnTo>
                  <a:pt x="55244" y="26711"/>
                </a:lnTo>
                <a:lnTo>
                  <a:pt x="66364" y="28424"/>
                </a:lnTo>
                <a:lnTo>
                  <a:pt x="74873" y="33289"/>
                </a:lnTo>
                <a:lnTo>
                  <a:pt x="80313" y="40891"/>
                </a:lnTo>
                <a:lnTo>
                  <a:pt x="82227" y="50815"/>
                </a:lnTo>
                <a:lnTo>
                  <a:pt x="80313" y="60613"/>
                </a:lnTo>
                <a:lnTo>
                  <a:pt x="74873" y="68153"/>
                </a:lnTo>
                <a:lnTo>
                  <a:pt x="66364" y="72997"/>
                </a:lnTo>
                <a:lnTo>
                  <a:pt x="55244" y="74709"/>
                </a:lnTo>
                <a:lnTo>
                  <a:pt x="102282" y="74709"/>
                </a:lnTo>
                <a:lnTo>
                  <a:pt x="106713" y="66471"/>
                </a:lnTo>
                <a:lnTo>
                  <a:pt x="109158" y="50815"/>
                </a:lnTo>
                <a:lnTo>
                  <a:pt x="105753" y="32198"/>
                </a:lnTo>
                <a:lnTo>
                  <a:pt x="102203" y="26711"/>
                </a:lnTo>
                <a:close/>
              </a:path>
              <a:path w="992504" h="163829">
                <a:moveTo>
                  <a:pt x="178800" y="49066"/>
                </a:moveTo>
                <a:lnTo>
                  <a:pt x="156574" y="53341"/>
                </a:lnTo>
                <a:lnTo>
                  <a:pt x="138935" y="65216"/>
                </a:lnTo>
                <a:lnTo>
                  <a:pt x="127308" y="83270"/>
                </a:lnTo>
                <a:lnTo>
                  <a:pt x="123116" y="106080"/>
                </a:lnTo>
                <a:lnTo>
                  <a:pt x="127308" y="129013"/>
                </a:lnTo>
                <a:lnTo>
                  <a:pt x="138935" y="147132"/>
                </a:lnTo>
                <a:lnTo>
                  <a:pt x="156574" y="159034"/>
                </a:lnTo>
                <a:lnTo>
                  <a:pt x="178800" y="163314"/>
                </a:lnTo>
                <a:lnTo>
                  <a:pt x="201154" y="159034"/>
                </a:lnTo>
                <a:lnTo>
                  <a:pt x="218858" y="147132"/>
                </a:lnTo>
                <a:lnTo>
                  <a:pt x="223218" y="140351"/>
                </a:lnTo>
                <a:lnTo>
                  <a:pt x="178800" y="140351"/>
                </a:lnTo>
                <a:lnTo>
                  <a:pt x="167475" y="138137"/>
                </a:lnTo>
                <a:lnTo>
                  <a:pt x="157874" y="131591"/>
                </a:lnTo>
                <a:lnTo>
                  <a:pt x="151218" y="120857"/>
                </a:lnTo>
                <a:lnTo>
                  <a:pt x="148728" y="106080"/>
                </a:lnTo>
                <a:lnTo>
                  <a:pt x="151218" y="91372"/>
                </a:lnTo>
                <a:lnTo>
                  <a:pt x="157874" y="80789"/>
                </a:lnTo>
                <a:lnTo>
                  <a:pt x="167475" y="74394"/>
                </a:lnTo>
                <a:lnTo>
                  <a:pt x="178800" y="72249"/>
                </a:lnTo>
                <a:lnTo>
                  <a:pt x="223396" y="72249"/>
                </a:lnTo>
                <a:lnTo>
                  <a:pt x="218858" y="65216"/>
                </a:lnTo>
                <a:lnTo>
                  <a:pt x="201154" y="53341"/>
                </a:lnTo>
                <a:lnTo>
                  <a:pt x="178800" y="49066"/>
                </a:lnTo>
                <a:close/>
              </a:path>
              <a:path w="992504" h="163829">
                <a:moveTo>
                  <a:pt x="223396" y="72249"/>
                </a:moveTo>
                <a:lnTo>
                  <a:pt x="178800" y="72249"/>
                </a:lnTo>
                <a:lnTo>
                  <a:pt x="190214" y="74394"/>
                </a:lnTo>
                <a:lnTo>
                  <a:pt x="199805" y="80789"/>
                </a:lnTo>
                <a:lnTo>
                  <a:pt x="206412" y="91372"/>
                </a:lnTo>
                <a:lnTo>
                  <a:pt x="208873" y="106080"/>
                </a:lnTo>
                <a:lnTo>
                  <a:pt x="206412" y="120950"/>
                </a:lnTo>
                <a:lnTo>
                  <a:pt x="199805" y="131674"/>
                </a:lnTo>
                <a:lnTo>
                  <a:pt x="190214" y="138168"/>
                </a:lnTo>
                <a:lnTo>
                  <a:pt x="178800" y="140351"/>
                </a:lnTo>
                <a:lnTo>
                  <a:pt x="223218" y="140351"/>
                </a:lnTo>
                <a:lnTo>
                  <a:pt x="230509" y="129013"/>
                </a:lnTo>
                <a:lnTo>
                  <a:pt x="234704" y="106080"/>
                </a:lnTo>
                <a:lnTo>
                  <a:pt x="230509" y="83270"/>
                </a:lnTo>
                <a:lnTo>
                  <a:pt x="223396" y="72249"/>
                </a:lnTo>
                <a:close/>
              </a:path>
              <a:path w="992504" h="163829">
                <a:moveTo>
                  <a:pt x="306095" y="49066"/>
                </a:moveTo>
                <a:lnTo>
                  <a:pt x="284447" y="53310"/>
                </a:lnTo>
                <a:lnTo>
                  <a:pt x="266990" y="65134"/>
                </a:lnTo>
                <a:lnTo>
                  <a:pt x="255334" y="83177"/>
                </a:lnTo>
                <a:lnTo>
                  <a:pt x="251091" y="106080"/>
                </a:lnTo>
                <a:lnTo>
                  <a:pt x="255345" y="128827"/>
                </a:lnTo>
                <a:lnTo>
                  <a:pt x="267074" y="146968"/>
                </a:lnTo>
                <a:lnTo>
                  <a:pt x="284730" y="158973"/>
                </a:lnTo>
                <a:lnTo>
                  <a:pt x="306765" y="163314"/>
                </a:lnTo>
                <a:lnTo>
                  <a:pt x="325721" y="160188"/>
                </a:lnTo>
                <a:lnTo>
                  <a:pt x="340220" y="152051"/>
                </a:lnTo>
                <a:lnTo>
                  <a:pt x="350368" y="140763"/>
                </a:lnTo>
                <a:lnTo>
                  <a:pt x="350767" y="139911"/>
                </a:lnTo>
                <a:lnTo>
                  <a:pt x="306765" y="139911"/>
                </a:lnTo>
                <a:lnTo>
                  <a:pt x="295261" y="137672"/>
                </a:lnTo>
                <a:lnTo>
                  <a:pt x="285683" y="131120"/>
                </a:lnTo>
                <a:lnTo>
                  <a:pt x="279131" y="120506"/>
                </a:lnTo>
                <a:lnTo>
                  <a:pt x="276703" y="106080"/>
                </a:lnTo>
                <a:lnTo>
                  <a:pt x="279124" y="91719"/>
                </a:lnTo>
                <a:lnTo>
                  <a:pt x="285627" y="81256"/>
                </a:lnTo>
                <a:lnTo>
                  <a:pt x="295071" y="74858"/>
                </a:lnTo>
                <a:lnTo>
                  <a:pt x="306315" y="72688"/>
                </a:lnTo>
                <a:lnTo>
                  <a:pt x="350356" y="72688"/>
                </a:lnTo>
                <a:lnTo>
                  <a:pt x="349893" y="71613"/>
                </a:lnTo>
                <a:lnTo>
                  <a:pt x="339943" y="60273"/>
                </a:lnTo>
                <a:lnTo>
                  <a:pt x="325393" y="52164"/>
                </a:lnTo>
                <a:lnTo>
                  <a:pt x="306095" y="49066"/>
                </a:lnTo>
                <a:close/>
              </a:path>
              <a:path w="992504" h="163829">
                <a:moveTo>
                  <a:pt x="333728" y="120006"/>
                </a:moveTo>
                <a:lnTo>
                  <a:pt x="330852" y="126566"/>
                </a:lnTo>
                <a:lnTo>
                  <a:pt x="325634" y="133026"/>
                </a:lnTo>
                <a:lnTo>
                  <a:pt x="317722" y="137951"/>
                </a:lnTo>
                <a:lnTo>
                  <a:pt x="306765" y="139911"/>
                </a:lnTo>
                <a:lnTo>
                  <a:pt x="350767" y="139911"/>
                </a:lnTo>
                <a:lnTo>
                  <a:pt x="356271" y="128184"/>
                </a:lnTo>
                <a:lnTo>
                  <a:pt x="333728" y="120006"/>
                </a:lnTo>
                <a:close/>
              </a:path>
              <a:path w="992504" h="163829">
                <a:moveTo>
                  <a:pt x="350356" y="72688"/>
                </a:moveTo>
                <a:lnTo>
                  <a:pt x="306315" y="72688"/>
                </a:lnTo>
                <a:lnTo>
                  <a:pt x="316949" y="74496"/>
                </a:lnTo>
                <a:lnTo>
                  <a:pt x="324579" y="79186"/>
                </a:lnTo>
                <a:lnTo>
                  <a:pt x="329597" y="85658"/>
                </a:lnTo>
                <a:lnTo>
                  <a:pt x="332398" y="92813"/>
                </a:lnTo>
                <a:lnTo>
                  <a:pt x="355392" y="84405"/>
                </a:lnTo>
                <a:lnTo>
                  <a:pt x="350356" y="72688"/>
                </a:lnTo>
                <a:close/>
              </a:path>
              <a:path w="992504" h="163829">
                <a:moveTo>
                  <a:pt x="404678" y="0"/>
                </a:moveTo>
                <a:lnTo>
                  <a:pt x="379066" y="0"/>
                </a:lnTo>
                <a:lnTo>
                  <a:pt x="379066" y="159995"/>
                </a:lnTo>
                <a:lnTo>
                  <a:pt x="404678" y="159995"/>
                </a:lnTo>
                <a:lnTo>
                  <a:pt x="404756" y="96342"/>
                </a:lnTo>
                <a:lnTo>
                  <a:pt x="406363" y="87201"/>
                </a:lnTo>
                <a:lnTo>
                  <a:pt x="410702" y="79485"/>
                </a:lnTo>
                <a:lnTo>
                  <a:pt x="417612" y="74340"/>
                </a:lnTo>
                <a:lnTo>
                  <a:pt x="427013" y="72468"/>
                </a:lnTo>
                <a:lnTo>
                  <a:pt x="470809" y="72468"/>
                </a:lnTo>
                <a:lnTo>
                  <a:pt x="465571" y="62752"/>
                </a:lnTo>
                <a:lnTo>
                  <a:pt x="404678" y="62752"/>
                </a:lnTo>
                <a:lnTo>
                  <a:pt x="404678" y="0"/>
                </a:lnTo>
                <a:close/>
              </a:path>
              <a:path w="992504" h="163829">
                <a:moveTo>
                  <a:pt x="470809" y="72468"/>
                </a:moveTo>
                <a:lnTo>
                  <a:pt x="427013" y="72468"/>
                </a:lnTo>
                <a:lnTo>
                  <a:pt x="437289" y="74340"/>
                </a:lnTo>
                <a:lnTo>
                  <a:pt x="444125" y="79430"/>
                </a:lnTo>
                <a:lnTo>
                  <a:pt x="447942" y="87015"/>
                </a:lnTo>
                <a:lnTo>
                  <a:pt x="449127" y="96342"/>
                </a:lnTo>
                <a:lnTo>
                  <a:pt x="449127" y="159995"/>
                </a:lnTo>
                <a:lnTo>
                  <a:pt x="474739" y="159995"/>
                </a:lnTo>
                <a:lnTo>
                  <a:pt x="474739" y="91913"/>
                </a:lnTo>
                <a:lnTo>
                  <a:pt x="472324" y="75278"/>
                </a:lnTo>
                <a:lnTo>
                  <a:pt x="470809" y="72468"/>
                </a:lnTo>
                <a:close/>
              </a:path>
              <a:path w="992504" h="163829">
                <a:moveTo>
                  <a:pt x="435421" y="49286"/>
                </a:moveTo>
                <a:lnTo>
                  <a:pt x="426882" y="50056"/>
                </a:lnTo>
                <a:lnTo>
                  <a:pt x="418554" y="52461"/>
                </a:lnTo>
                <a:lnTo>
                  <a:pt x="410973" y="56645"/>
                </a:lnTo>
                <a:lnTo>
                  <a:pt x="404678" y="62752"/>
                </a:lnTo>
                <a:lnTo>
                  <a:pt x="465571" y="62752"/>
                </a:lnTo>
                <a:lnTo>
                  <a:pt x="465022" y="61733"/>
                </a:lnTo>
                <a:lnTo>
                  <a:pt x="452749" y="52622"/>
                </a:lnTo>
                <a:lnTo>
                  <a:pt x="435421" y="49286"/>
                </a:lnTo>
                <a:close/>
              </a:path>
              <a:path w="992504" h="163829">
                <a:moveTo>
                  <a:pt x="549899" y="49066"/>
                </a:moveTo>
                <a:lnTo>
                  <a:pt x="530245" y="53117"/>
                </a:lnTo>
                <a:lnTo>
                  <a:pt x="513519" y="64583"/>
                </a:lnTo>
                <a:lnTo>
                  <a:pt x="501892" y="82431"/>
                </a:lnTo>
                <a:lnTo>
                  <a:pt x="497534" y="105630"/>
                </a:lnTo>
                <a:lnTo>
                  <a:pt x="502026" y="130038"/>
                </a:lnTo>
                <a:lnTo>
                  <a:pt x="514099" y="148156"/>
                </a:lnTo>
                <a:lnTo>
                  <a:pt x="531645" y="159432"/>
                </a:lnTo>
                <a:lnTo>
                  <a:pt x="552559" y="163314"/>
                </a:lnTo>
                <a:lnTo>
                  <a:pt x="570257" y="160640"/>
                </a:lnTo>
                <a:lnTo>
                  <a:pt x="584408" y="153347"/>
                </a:lnTo>
                <a:lnTo>
                  <a:pt x="594786" y="142530"/>
                </a:lnTo>
                <a:lnTo>
                  <a:pt x="595412" y="141231"/>
                </a:lnTo>
                <a:lnTo>
                  <a:pt x="552559" y="141231"/>
                </a:lnTo>
                <a:lnTo>
                  <a:pt x="541337" y="139143"/>
                </a:lnTo>
                <a:lnTo>
                  <a:pt x="532127" y="133321"/>
                </a:lnTo>
                <a:lnTo>
                  <a:pt x="525780" y="124431"/>
                </a:lnTo>
                <a:lnTo>
                  <a:pt x="523146" y="113137"/>
                </a:lnTo>
                <a:lnTo>
                  <a:pt x="601835" y="113137"/>
                </a:lnTo>
                <a:lnTo>
                  <a:pt x="602054" y="112698"/>
                </a:lnTo>
                <a:lnTo>
                  <a:pt x="602494" y="109158"/>
                </a:lnTo>
                <a:lnTo>
                  <a:pt x="602494" y="104970"/>
                </a:lnTo>
                <a:lnTo>
                  <a:pt x="600864" y="94374"/>
                </a:lnTo>
                <a:lnTo>
                  <a:pt x="523806" y="94374"/>
                </a:lnTo>
                <a:lnTo>
                  <a:pt x="526023" y="85785"/>
                </a:lnTo>
                <a:lnTo>
                  <a:pt x="531245" y="78111"/>
                </a:lnTo>
                <a:lnTo>
                  <a:pt x="539325" y="72594"/>
                </a:lnTo>
                <a:lnTo>
                  <a:pt x="550119" y="70479"/>
                </a:lnTo>
                <a:lnTo>
                  <a:pt x="592276" y="70479"/>
                </a:lnTo>
                <a:lnTo>
                  <a:pt x="588632" y="64249"/>
                </a:lnTo>
                <a:lnTo>
                  <a:pt x="572107" y="53013"/>
                </a:lnTo>
                <a:lnTo>
                  <a:pt x="549899" y="49066"/>
                </a:lnTo>
                <a:close/>
              </a:path>
              <a:path w="992504" h="163829">
                <a:moveTo>
                  <a:pt x="579532" y="122425"/>
                </a:moveTo>
                <a:lnTo>
                  <a:pt x="576000" y="129847"/>
                </a:lnTo>
                <a:lnTo>
                  <a:pt x="570521" y="135813"/>
                </a:lnTo>
                <a:lnTo>
                  <a:pt x="562804" y="139787"/>
                </a:lnTo>
                <a:lnTo>
                  <a:pt x="552559" y="141231"/>
                </a:lnTo>
                <a:lnTo>
                  <a:pt x="595412" y="141231"/>
                </a:lnTo>
                <a:lnTo>
                  <a:pt x="601164" y="129284"/>
                </a:lnTo>
                <a:lnTo>
                  <a:pt x="579532" y="122425"/>
                </a:lnTo>
                <a:close/>
              </a:path>
              <a:path w="992504" h="163829">
                <a:moveTo>
                  <a:pt x="592276" y="70479"/>
                </a:moveTo>
                <a:lnTo>
                  <a:pt x="550119" y="70479"/>
                </a:lnTo>
                <a:lnTo>
                  <a:pt x="561670" y="72440"/>
                </a:lnTo>
                <a:lnTo>
                  <a:pt x="569862" y="77699"/>
                </a:lnTo>
                <a:lnTo>
                  <a:pt x="574818" y="85322"/>
                </a:lnTo>
                <a:lnTo>
                  <a:pt x="576663" y="94374"/>
                </a:lnTo>
                <a:lnTo>
                  <a:pt x="600864" y="94374"/>
                </a:lnTo>
                <a:lnTo>
                  <a:pt x="598940" y="81870"/>
                </a:lnTo>
                <a:lnTo>
                  <a:pt x="592276" y="70479"/>
                </a:lnTo>
                <a:close/>
              </a:path>
              <a:path w="992504" h="163829">
                <a:moveTo>
                  <a:pt x="639854" y="124655"/>
                </a:moveTo>
                <a:lnTo>
                  <a:pt x="617551" y="130844"/>
                </a:lnTo>
                <a:lnTo>
                  <a:pt x="620665" y="141046"/>
                </a:lnTo>
                <a:lnTo>
                  <a:pt x="628564" y="151638"/>
                </a:lnTo>
                <a:lnTo>
                  <a:pt x="642059" y="159950"/>
                </a:lnTo>
                <a:lnTo>
                  <a:pt x="661958" y="163314"/>
                </a:lnTo>
                <a:lnTo>
                  <a:pt x="679876" y="160230"/>
                </a:lnTo>
                <a:lnTo>
                  <a:pt x="692567" y="152217"/>
                </a:lnTo>
                <a:lnTo>
                  <a:pt x="698850" y="143000"/>
                </a:lnTo>
                <a:lnTo>
                  <a:pt x="661739" y="143000"/>
                </a:lnTo>
                <a:lnTo>
                  <a:pt x="652656" y="141502"/>
                </a:lnTo>
                <a:lnTo>
                  <a:pt x="645982" y="137476"/>
                </a:lnTo>
                <a:lnTo>
                  <a:pt x="641716" y="131626"/>
                </a:lnTo>
                <a:lnTo>
                  <a:pt x="639854" y="124655"/>
                </a:lnTo>
                <a:close/>
              </a:path>
              <a:path w="992504" h="163829">
                <a:moveTo>
                  <a:pt x="659969" y="49066"/>
                </a:moveTo>
                <a:lnTo>
                  <a:pt x="644372" y="51843"/>
                </a:lnTo>
                <a:lnTo>
                  <a:pt x="631823" y="59362"/>
                </a:lnTo>
                <a:lnTo>
                  <a:pt x="623461" y="70402"/>
                </a:lnTo>
                <a:lnTo>
                  <a:pt x="620420" y="83746"/>
                </a:lnTo>
                <a:lnTo>
                  <a:pt x="622270" y="94311"/>
                </a:lnTo>
                <a:lnTo>
                  <a:pt x="665278" y="118677"/>
                </a:lnTo>
                <a:lnTo>
                  <a:pt x="673906" y="120446"/>
                </a:lnTo>
                <a:lnTo>
                  <a:pt x="677895" y="124875"/>
                </a:lnTo>
                <a:lnTo>
                  <a:pt x="677895" y="137252"/>
                </a:lnTo>
                <a:lnTo>
                  <a:pt x="672356" y="143000"/>
                </a:lnTo>
                <a:lnTo>
                  <a:pt x="698850" y="143000"/>
                </a:lnTo>
                <a:lnTo>
                  <a:pt x="700119" y="141139"/>
                </a:lnTo>
                <a:lnTo>
                  <a:pt x="702617" y="128854"/>
                </a:lnTo>
                <a:lnTo>
                  <a:pt x="700644" y="117644"/>
                </a:lnTo>
                <a:lnTo>
                  <a:pt x="694778" y="108177"/>
                </a:lnTo>
                <a:lnTo>
                  <a:pt x="685102" y="100866"/>
                </a:lnTo>
                <a:lnTo>
                  <a:pt x="671696" y="96122"/>
                </a:lnTo>
                <a:lnTo>
                  <a:pt x="648692" y="91484"/>
                </a:lnTo>
                <a:lnTo>
                  <a:pt x="644482" y="87285"/>
                </a:lnTo>
                <a:lnTo>
                  <a:pt x="644482" y="74898"/>
                </a:lnTo>
                <a:lnTo>
                  <a:pt x="650901" y="69149"/>
                </a:lnTo>
                <a:lnTo>
                  <a:pt x="697938" y="69149"/>
                </a:lnTo>
                <a:lnTo>
                  <a:pt x="691353" y="60104"/>
                </a:lnTo>
                <a:lnTo>
                  <a:pt x="678894" y="52267"/>
                </a:lnTo>
                <a:lnTo>
                  <a:pt x="659969" y="49066"/>
                </a:lnTo>
                <a:close/>
              </a:path>
              <a:path w="992504" h="163829">
                <a:moveTo>
                  <a:pt x="697938" y="69149"/>
                </a:moveTo>
                <a:lnTo>
                  <a:pt x="659969" y="69149"/>
                </a:lnTo>
                <a:lnTo>
                  <a:pt x="669021" y="70800"/>
                </a:lnTo>
                <a:lnTo>
                  <a:pt x="674983" y="74898"/>
                </a:lnTo>
                <a:lnTo>
                  <a:pt x="678415" y="80157"/>
                </a:lnTo>
                <a:lnTo>
                  <a:pt x="679874" y="85295"/>
                </a:lnTo>
                <a:lnTo>
                  <a:pt x="701517" y="79097"/>
                </a:lnTo>
                <a:lnTo>
                  <a:pt x="698506" y="69929"/>
                </a:lnTo>
                <a:lnTo>
                  <a:pt x="697938" y="69149"/>
                </a:lnTo>
                <a:close/>
              </a:path>
              <a:path w="992504" h="163829">
                <a:moveTo>
                  <a:pt x="760521" y="75118"/>
                </a:moveTo>
                <a:lnTo>
                  <a:pt x="735129" y="75118"/>
                </a:lnTo>
                <a:lnTo>
                  <a:pt x="735129" y="129294"/>
                </a:lnTo>
                <a:lnTo>
                  <a:pt x="737372" y="142780"/>
                </a:lnTo>
                <a:lnTo>
                  <a:pt x="743798" y="152848"/>
                </a:lnTo>
                <a:lnTo>
                  <a:pt x="753952" y="159147"/>
                </a:lnTo>
                <a:lnTo>
                  <a:pt x="767379" y="161324"/>
                </a:lnTo>
                <a:lnTo>
                  <a:pt x="776656" y="161324"/>
                </a:lnTo>
                <a:lnTo>
                  <a:pt x="781525" y="159555"/>
                </a:lnTo>
                <a:lnTo>
                  <a:pt x="783065" y="158895"/>
                </a:lnTo>
                <a:lnTo>
                  <a:pt x="783065" y="138582"/>
                </a:lnTo>
                <a:lnTo>
                  <a:pt x="764720" y="138582"/>
                </a:lnTo>
                <a:lnTo>
                  <a:pt x="760521" y="134603"/>
                </a:lnTo>
                <a:lnTo>
                  <a:pt x="760521" y="75118"/>
                </a:lnTo>
                <a:close/>
              </a:path>
              <a:path w="992504" h="163829">
                <a:moveTo>
                  <a:pt x="783065" y="137702"/>
                </a:moveTo>
                <a:lnTo>
                  <a:pt x="781965" y="137922"/>
                </a:lnTo>
                <a:lnTo>
                  <a:pt x="777766" y="138582"/>
                </a:lnTo>
                <a:lnTo>
                  <a:pt x="783065" y="138582"/>
                </a:lnTo>
                <a:lnTo>
                  <a:pt x="783065" y="137702"/>
                </a:lnTo>
                <a:close/>
              </a:path>
              <a:path w="992504" h="163829">
                <a:moveTo>
                  <a:pt x="782845" y="52385"/>
                </a:moveTo>
                <a:lnTo>
                  <a:pt x="715245" y="52385"/>
                </a:lnTo>
                <a:lnTo>
                  <a:pt x="715245" y="75118"/>
                </a:lnTo>
                <a:lnTo>
                  <a:pt x="782845" y="75118"/>
                </a:lnTo>
                <a:lnTo>
                  <a:pt x="782845" y="52385"/>
                </a:lnTo>
                <a:close/>
              </a:path>
              <a:path w="992504" h="163829">
                <a:moveTo>
                  <a:pt x="760521" y="19444"/>
                </a:moveTo>
                <a:lnTo>
                  <a:pt x="737338" y="19444"/>
                </a:lnTo>
                <a:lnTo>
                  <a:pt x="737338" y="45087"/>
                </a:lnTo>
                <a:lnTo>
                  <a:pt x="732260" y="52385"/>
                </a:lnTo>
                <a:lnTo>
                  <a:pt x="760521" y="52385"/>
                </a:lnTo>
                <a:lnTo>
                  <a:pt x="760521" y="19444"/>
                </a:lnTo>
                <a:close/>
              </a:path>
              <a:path w="992504" h="163829">
                <a:moveTo>
                  <a:pt x="852047" y="49066"/>
                </a:moveTo>
                <a:lnTo>
                  <a:pt x="832387" y="53117"/>
                </a:lnTo>
                <a:lnTo>
                  <a:pt x="815658" y="64583"/>
                </a:lnTo>
                <a:lnTo>
                  <a:pt x="804030" y="82431"/>
                </a:lnTo>
                <a:lnTo>
                  <a:pt x="799671" y="105630"/>
                </a:lnTo>
                <a:lnTo>
                  <a:pt x="804164" y="130038"/>
                </a:lnTo>
                <a:lnTo>
                  <a:pt x="816236" y="148156"/>
                </a:lnTo>
                <a:lnTo>
                  <a:pt x="833783" y="159432"/>
                </a:lnTo>
                <a:lnTo>
                  <a:pt x="854696" y="163314"/>
                </a:lnTo>
                <a:lnTo>
                  <a:pt x="872401" y="160640"/>
                </a:lnTo>
                <a:lnTo>
                  <a:pt x="886555" y="153347"/>
                </a:lnTo>
                <a:lnTo>
                  <a:pt x="896934" y="142530"/>
                </a:lnTo>
                <a:lnTo>
                  <a:pt x="897559" y="141231"/>
                </a:lnTo>
                <a:lnTo>
                  <a:pt x="854696" y="141231"/>
                </a:lnTo>
                <a:lnTo>
                  <a:pt x="843480" y="139143"/>
                </a:lnTo>
                <a:lnTo>
                  <a:pt x="834273" y="133321"/>
                </a:lnTo>
                <a:lnTo>
                  <a:pt x="827924" y="124431"/>
                </a:lnTo>
                <a:lnTo>
                  <a:pt x="825283" y="113137"/>
                </a:lnTo>
                <a:lnTo>
                  <a:pt x="903972" y="113137"/>
                </a:lnTo>
                <a:lnTo>
                  <a:pt x="904192" y="112698"/>
                </a:lnTo>
                <a:lnTo>
                  <a:pt x="904632" y="109158"/>
                </a:lnTo>
                <a:lnTo>
                  <a:pt x="904632" y="104970"/>
                </a:lnTo>
                <a:lnTo>
                  <a:pt x="903002" y="94374"/>
                </a:lnTo>
                <a:lnTo>
                  <a:pt x="825953" y="94374"/>
                </a:lnTo>
                <a:lnTo>
                  <a:pt x="828165" y="85785"/>
                </a:lnTo>
                <a:lnTo>
                  <a:pt x="833385" y="78111"/>
                </a:lnTo>
                <a:lnTo>
                  <a:pt x="841467" y="72594"/>
                </a:lnTo>
                <a:lnTo>
                  <a:pt x="852267" y="70479"/>
                </a:lnTo>
                <a:lnTo>
                  <a:pt x="894418" y="70479"/>
                </a:lnTo>
                <a:lnTo>
                  <a:pt x="890775" y="64249"/>
                </a:lnTo>
                <a:lnTo>
                  <a:pt x="874253" y="53013"/>
                </a:lnTo>
                <a:lnTo>
                  <a:pt x="852047" y="49066"/>
                </a:lnTo>
                <a:close/>
              </a:path>
              <a:path w="992504" h="163829">
                <a:moveTo>
                  <a:pt x="881669" y="122425"/>
                </a:moveTo>
                <a:lnTo>
                  <a:pt x="878144" y="129847"/>
                </a:lnTo>
                <a:lnTo>
                  <a:pt x="872667" y="135813"/>
                </a:lnTo>
                <a:lnTo>
                  <a:pt x="864948" y="139787"/>
                </a:lnTo>
                <a:lnTo>
                  <a:pt x="854696" y="141231"/>
                </a:lnTo>
                <a:lnTo>
                  <a:pt x="897559" y="141231"/>
                </a:lnTo>
                <a:lnTo>
                  <a:pt x="903312" y="129284"/>
                </a:lnTo>
                <a:lnTo>
                  <a:pt x="881669" y="122425"/>
                </a:lnTo>
                <a:close/>
              </a:path>
              <a:path w="992504" h="163829">
                <a:moveTo>
                  <a:pt x="894418" y="70479"/>
                </a:moveTo>
                <a:lnTo>
                  <a:pt x="852267" y="70479"/>
                </a:lnTo>
                <a:lnTo>
                  <a:pt x="863812" y="72440"/>
                </a:lnTo>
                <a:lnTo>
                  <a:pt x="872000" y="77699"/>
                </a:lnTo>
                <a:lnTo>
                  <a:pt x="876956" y="85322"/>
                </a:lnTo>
                <a:lnTo>
                  <a:pt x="878800" y="94374"/>
                </a:lnTo>
                <a:lnTo>
                  <a:pt x="903002" y="94374"/>
                </a:lnTo>
                <a:lnTo>
                  <a:pt x="901079" y="81870"/>
                </a:lnTo>
                <a:lnTo>
                  <a:pt x="894418" y="70479"/>
                </a:lnTo>
                <a:close/>
              </a:path>
              <a:path w="992504" h="163829">
                <a:moveTo>
                  <a:pt x="954148" y="52385"/>
                </a:moveTo>
                <a:lnTo>
                  <a:pt x="929196" y="52385"/>
                </a:lnTo>
                <a:lnTo>
                  <a:pt x="929196" y="159995"/>
                </a:lnTo>
                <a:lnTo>
                  <a:pt x="954808" y="159995"/>
                </a:lnTo>
                <a:lnTo>
                  <a:pt x="954808" y="108729"/>
                </a:lnTo>
                <a:lnTo>
                  <a:pt x="956534" y="95298"/>
                </a:lnTo>
                <a:lnTo>
                  <a:pt x="961824" y="85371"/>
                </a:lnTo>
                <a:lnTo>
                  <a:pt x="970843" y="79218"/>
                </a:lnTo>
                <a:lnTo>
                  <a:pt x="983760" y="77107"/>
                </a:lnTo>
                <a:lnTo>
                  <a:pt x="992158" y="77107"/>
                </a:lnTo>
                <a:lnTo>
                  <a:pt x="992158" y="69599"/>
                </a:lnTo>
                <a:lnTo>
                  <a:pt x="954148" y="69599"/>
                </a:lnTo>
                <a:lnTo>
                  <a:pt x="954148" y="52385"/>
                </a:lnTo>
                <a:close/>
              </a:path>
              <a:path w="992504" h="163829">
                <a:moveTo>
                  <a:pt x="992158" y="77107"/>
                </a:moveTo>
                <a:lnTo>
                  <a:pt x="986409" y="77107"/>
                </a:lnTo>
                <a:lnTo>
                  <a:pt x="989289" y="77327"/>
                </a:lnTo>
                <a:lnTo>
                  <a:pt x="992158" y="77767"/>
                </a:lnTo>
                <a:lnTo>
                  <a:pt x="992158" y="77107"/>
                </a:lnTo>
                <a:close/>
              </a:path>
              <a:path w="992504" h="163829">
                <a:moveTo>
                  <a:pt x="988399" y="51056"/>
                </a:moveTo>
                <a:lnTo>
                  <a:pt x="985310" y="51056"/>
                </a:lnTo>
                <a:lnTo>
                  <a:pt x="975187" y="52308"/>
                </a:lnTo>
                <a:lnTo>
                  <a:pt x="966329" y="55942"/>
                </a:lnTo>
                <a:lnTo>
                  <a:pt x="959171" y="61768"/>
                </a:lnTo>
                <a:lnTo>
                  <a:pt x="954148" y="69599"/>
                </a:lnTo>
                <a:lnTo>
                  <a:pt x="992158" y="69599"/>
                </a:lnTo>
                <a:lnTo>
                  <a:pt x="992158" y="51715"/>
                </a:lnTo>
                <a:lnTo>
                  <a:pt x="991058" y="51495"/>
                </a:lnTo>
                <a:lnTo>
                  <a:pt x="988399" y="51056"/>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pic>
        <p:nvPicPr>
          <p:cNvPr id="7" name="object 7"/>
          <p:cNvPicPr/>
          <p:nvPr/>
        </p:nvPicPr>
        <p:blipFill>
          <a:blip r:embed="rId3" cstate="print"/>
          <a:stretch>
            <a:fillRect/>
          </a:stretch>
        </p:blipFill>
        <p:spPr>
          <a:xfrm>
            <a:off x="1888949" y="5937705"/>
            <a:ext cx="698025" cy="367102"/>
          </a:xfrm>
          <a:prstGeom prst="rect">
            <a:avLst/>
          </a:prstGeom>
        </p:spPr>
      </p:pic>
      <p:sp>
        <p:nvSpPr>
          <p:cNvPr id="8" name="object 8"/>
          <p:cNvSpPr/>
          <p:nvPr/>
        </p:nvSpPr>
        <p:spPr>
          <a:xfrm>
            <a:off x="1890487" y="5796699"/>
            <a:ext cx="1355042" cy="61610"/>
          </a:xfrm>
          <a:custGeom>
            <a:avLst/>
            <a:gdLst/>
            <a:ahLst/>
            <a:cxnLst/>
            <a:rect l="l" t="t" r="r" b="b"/>
            <a:pathLst>
              <a:path w="2234565" h="101600">
                <a:moveTo>
                  <a:pt x="2234570" y="0"/>
                </a:moveTo>
                <a:lnTo>
                  <a:pt x="0" y="0"/>
                </a:lnTo>
                <a:lnTo>
                  <a:pt x="0" y="101504"/>
                </a:lnTo>
                <a:lnTo>
                  <a:pt x="2234570" y="101504"/>
                </a:lnTo>
                <a:lnTo>
                  <a:pt x="2234570" y="0"/>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9" name="object 9"/>
          <p:cNvSpPr/>
          <p:nvPr/>
        </p:nvSpPr>
        <p:spPr>
          <a:xfrm>
            <a:off x="3367818" y="5796699"/>
            <a:ext cx="8411350" cy="61610"/>
          </a:xfrm>
          <a:custGeom>
            <a:avLst/>
            <a:gdLst/>
            <a:ahLst/>
            <a:cxnLst/>
            <a:rect l="l" t="t" r="r" b="b"/>
            <a:pathLst>
              <a:path w="13870940" h="101600">
                <a:moveTo>
                  <a:pt x="13870415" y="0"/>
                </a:moveTo>
                <a:lnTo>
                  <a:pt x="0" y="0"/>
                </a:lnTo>
                <a:lnTo>
                  <a:pt x="0" y="101504"/>
                </a:lnTo>
                <a:lnTo>
                  <a:pt x="13870415" y="101504"/>
                </a:lnTo>
                <a:lnTo>
                  <a:pt x="13870415" y="0"/>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11" name="object 11"/>
          <p:cNvSpPr txBox="1"/>
          <p:nvPr/>
        </p:nvSpPr>
        <p:spPr>
          <a:xfrm>
            <a:off x="413147" y="552100"/>
            <a:ext cx="11045427" cy="5909310"/>
          </a:xfrm>
          <a:prstGeom prst="rect">
            <a:avLst/>
          </a:prstGeom>
        </p:spPr>
        <p:txBody>
          <a:bodyPr vert="horz" wrap="square" lIns="0" tIns="0" rIns="0" bIns="0" rtlCol="0">
            <a:spAutoFit/>
          </a:bodyPr>
          <a:lstStyle/>
          <a:p>
            <a:r>
              <a:rPr lang="en-GB" sz="3200" dirty="0">
                <a:solidFill>
                  <a:schemeClr val="bg1">
                    <a:lumMod val="95000"/>
                  </a:schemeClr>
                </a:solidFill>
                <a:latin typeface="Circular Pro Book" panose="020B0604020101020102" pitchFamily="34" charset="0"/>
                <a:cs typeface="Circular Pro Book" panose="020B0604020101020102" pitchFamily="34" charset="0"/>
              </a:rPr>
              <a:t>Academic Integrity Toolkit:  Application</a:t>
            </a:r>
          </a:p>
          <a:p>
            <a:endParaRPr lang="en-GB" sz="3200" dirty="0">
              <a:solidFill>
                <a:schemeClr val="bg1">
                  <a:lumMod val="95000"/>
                </a:schemeClr>
              </a:solidFill>
              <a:latin typeface="Circular Pro Book" panose="020B0604020101020102" pitchFamily="34" charset="0"/>
              <a:cs typeface="Circular Pro Book" panose="020B0604020101020102" pitchFamily="34" charset="0"/>
            </a:endParaRPr>
          </a:p>
          <a:p>
            <a:endParaRPr lang="en-GB" sz="3200" dirty="0">
              <a:solidFill>
                <a:schemeClr val="bg1">
                  <a:lumMod val="95000"/>
                </a:schemeClr>
              </a:solidFill>
              <a:latin typeface="Circular Pro Book" panose="020B0604020101020102" pitchFamily="34" charset="0"/>
              <a:cs typeface="Circular Pro Book" panose="020B0604020101020102" pitchFamily="34" charset="0"/>
            </a:endParaRPr>
          </a:p>
          <a:p>
            <a:pPr marL="457200" indent="-457200">
              <a:buFont typeface="Arial" panose="020B0604020202020204" pitchFamily="34" charset="0"/>
              <a:buChar char="•"/>
            </a:pPr>
            <a:r>
              <a:rPr lang="en-GB" sz="2800" dirty="0">
                <a:solidFill>
                  <a:schemeClr val="bg1">
                    <a:lumMod val="95000"/>
                  </a:schemeClr>
                </a:solidFill>
                <a:latin typeface="Circular Pro Book" panose="020B0604020101020102" pitchFamily="34" charset="0"/>
                <a:cs typeface="Circular Pro Book" panose="020B0604020101020102" pitchFamily="34" charset="0"/>
              </a:rPr>
              <a:t>Introduction to Academic Staff – short presentation at weekly staff meeting; email to all staff</a:t>
            </a:r>
          </a:p>
          <a:p>
            <a:pPr marL="457200" indent="-457200">
              <a:buFont typeface="Arial" panose="020B0604020202020204" pitchFamily="34" charset="0"/>
              <a:buChar char="•"/>
            </a:pPr>
            <a:endParaRPr lang="en-GB" sz="2800" dirty="0">
              <a:solidFill>
                <a:schemeClr val="bg1">
                  <a:lumMod val="95000"/>
                </a:schemeClr>
              </a:solidFill>
              <a:latin typeface="Circular Pro Book" panose="020B0604020101020102" pitchFamily="34" charset="0"/>
              <a:cs typeface="Circular Pro Book" panose="020B0604020101020102" pitchFamily="34" charset="0"/>
            </a:endParaRPr>
          </a:p>
          <a:p>
            <a:pPr marL="457200" indent="-457200">
              <a:buFont typeface="Arial" panose="020B0604020202020204" pitchFamily="34" charset="0"/>
              <a:buChar char="•"/>
            </a:pPr>
            <a:r>
              <a:rPr lang="en-GB" sz="2800" dirty="0">
                <a:solidFill>
                  <a:schemeClr val="bg1">
                    <a:lumMod val="95000"/>
                  </a:schemeClr>
                </a:solidFill>
                <a:latin typeface="Circular Pro Book" panose="020B0604020101020102" pitchFamily="34" charset="0"/>
                <a:cs typeface="Circular Pro Book" panose="020B0604020101020102" pitchFamily="34" charset="0"/>
              </a:rPr>
              <a:t>Aim: Make proof of completion certificate an integral part of assessment submissions </a:t>
            </a:r>
          </a:p>
          <a:p>
            <a:pPr marL="457200" indent="-457200">
              <a:buFont typeface="Arial" panose="020B0604020202020204" pitchFamily="34" charset="0"/>
              <a:buChar char="•"/>
            </a:pPr>
            <a:endParaRPr lang="en-GB" sz="2800" dirty="0">
              <a:solidFill>
                <a:schemeClr val="bg1">
                  <a:lumMod val="95000"/>
                </a:schemeClr>
              </a:solidFill>
              <a:latin typeface="Circular Pro Book" panose="020B0604020101020102" pitchFamily="34" charset="0"/>
              <a:cs typeface="Circular Pro Book" panose="020B0604020101020102" pitchFamily="34" charset="0"/>
            </a:endParaRPr>
          </a:p>
          <a:p>
            <a:pPr marL="457200" indent="-457200">
              <a:buFont typeface="Arial" panose="020B0604020202020204" pitchFamily="34" charset="0"/>
              <a:buChar char="•"/>
            </a:pPr>
            <a:r>
              <a:rPr lang="en-GB" sz="2800" dirty="0">
                <a:solidFill>
                  <a:schemeClr val="bg1">
                    <a:lumMod val="95000"/>
                  </a:schemeClr>
                </a:solidFill>
                <a:latin typeface="Circular Pro Book" panose="020B0604020101020102" pitchFamily="34" charset="0"/>
                <a:cs typeface="Circular Pro Book" panose="020B0604020101020102" pitchFamily="34" charset="0"/>
              </a:rPr>
              <a:t>Implementation phase 1: autumn 2021</a:t>
            </a:r>
          </a:p>
          <a:p>
            <a:pPr marL="457200" indent="-457200">
              <a:buFont typeface="Arial" panose="020B0604020202020204" pitchFamily="34" charset="0"/>
              <a:buChar char="•"/>
            </a:pPr>
            <a:endParaRPr lang="en-GB" sz="2800" dirty="0">
              <a:solidFill>
                <a:schemeClr val="bg1">
                  <a:lumMod val="95000"/>
                </a:schemeClr>
              </a:solidFill>
              <a:latin typeface="Circular Pro Book" panose="020B0604020101020102" pitchFamily="34" charset="0"/>
              <a:cs typeface="Circular Pro Book" panose="020B0604020101020102" pitchFamily="34" charset="0"/>
            </a:endParaRPr>
          </a:p>
          <a:p>
            <a:endParaRPr lang="en-GB" sz="3200" dirty="0">
              <a:solidFill>
                <a:schemeClr val="bg1">
                  <a:lumMod val="95000"/>
                </a:schemeClr>
              </a:solidFill>
              <a:latin typeface="Circular Pro Book" panose="020B0604020101020102" pitchFamily="34" charset="0"/>
              <a:cs typeface="Circular Pro Book" panose="020B0604020101020102" pitchFamily="34" charset="0"/>
            </a:endParaRPr>
          </a:p>
          <a:p>
            <a:endParaRPr lang="en-GB" sz="3200" dirty="0">
              <a:solidFill>
                <a:schemeClr val="bg1">
                  <a:lumMod val="95000"/>
                </a:schemeClr>
              </a:solidFill>
              <a:latin typeface="Circular Pro Book" panose="020B0604020101020102" pitchFamily="34" charset="0"/>
              <a:cs typeface="Circular Pro Book" panose="020B0604020101020102" pitchFamily="34" charset="0"/>
            </a:endParaRPr>
          </a:p>
        </p:txBody>
      </p:sp>
    </p:spTree>
    <p:extLst>
      <p:ext uri="{BB962C8B-B14F-4D97-AF65-F5344CB8AC3E}">
        <p14:creationId xmlns:p14="http://schemas.microsoft.com/office/powerpoint/2010/main" val="1682086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56" y="385"/>
            <a:ext cx="12191144"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235594"/>
          </a:solidFill>
        </p:spPr>
        <p:txBody>
          <a:bodyPr wrap="square" lIns="0" tIns="0" rIns="0" bIns="0" rtlCol="0"/>
          <a:lstStyle/>
          <a:p>
            <a:pPr defTabSz="554492"/>
            <a:endParaRPr sz="1092">
              <a:solidFill>
                <a:prstClr val="black"/>
              </a:solidFill>
              <a:latin typeface="Calibri"/>
            </a:endParaRPr>
          </a:p>
        </p:txBody>
      </p:sp>
      <p:sp>
        <p:nvSpPr>
          <p:cNvPr id="3" name="object 3"/>
          <p:cNvSpPr/>
          <p:nvPr/>
        </p:nvSpPr>
        <p:spPr>
          <a:xfrm>
            <a:off x="414380" y="5796699"/>
            <a:ext cx="1353117" cy="61610"/>
          </a:xfrm>
          <a:custGeom>
            <a:avLst/>
            <a:gdLst/>
            <a:ahLst/>
            <a:cxnLst/>
            <a:rect l="l" t="t" r="r" b="b"/>
            <a:pathLst>
              <a:path w="2231390" h="101600">
                <a:moveTo>
                  <a:pt x="2231178" y="0"/>
                </a:moveTo>
                <a:lnTo>
                  <a:pt x="0" y="0"/>
                </a:lnTo>
                <a:lnTo>
                  <a:pt x="0" y="101504"/>
                </a:lnTo>
                <a:lnTo>
                  <a:pt x="2231178" y="101504"/>
                </a:lnTo>
                <a:lnTo>
                  <a:pt x="2231178" y="0"/>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4" name="object 4"/>
          <p:cNvSpPr/>
          <p:nvPr/>
        </p:nvSpPr>
        <p:spPr>
          <a:xfrm>
            <a:off x="413148" y="6303438"/>
            <a:ext cx="1119383" cy="141703"/>
          </a:xfrm>
          <a:custGeom>
            <a:avLst/>
            <a:gdLst/>
            <a:ahLst/>
            <a:cxnLst/>
            <a:rect l="l" t="t" r="r" b="b"/>
            <a:pathLst>
              <a:path w="1845945" h="233679">
                <a:moveTo>
                  <a:pt x="111106" y="3120"/>
                </a:moveTo>
                <a:lnTo>
                  <a:pt x="69587" y="11002"/>
                </a:lnTo>
                <a:lnTo>
                  <a:pt x="34078" y="33734"/>
                </a:lnTo>
                <a:lnTo>
                  <a:pt x="9307" y="69946"/>
                </a:lnTo>
                <a:lnTo>
                  <a:pt x="0" y="118268"/>
                </a:lnTo>
                <a:lnTo>
                  <a:pt x="9050" y="166543"/>
                </a:lnTo>
                <a:lnTo>
                  <a:pt x="33419" y="202650"/>
                </a:lnTo>
                <a:lnTo>
                  <a:pt x="68933" y="225278"/>
                </a:lnTo>
                <a:lnTo>
                  <a:pt x="111420" y="233113"/>
                </a:lnTo>
                <a:lnTo>
                  <a:pt x="149395" y="226937"/>
                </a:lnTo>
                <a:lnTo>
                  <a:pt x="178762" y="210549"/>
                </a:lnTo>
                <a:lnTo>
                  <a:pt x="190451" y="197323"/>
                </a:lnTo>
                <a:lnTo>
                  <a:pt x="111420" y="197323"/>
                </a:lnTo>
                <a:lnTo>
                  <a:pt x="84107" y="192236"/>
                </a:lnTo>
                <a:lnTo>
                  <a:pt x="60731" y="177169"/>
                </a:lnTo>
                <a:lnTo>
                  <a:pt x="44414" y="152416"/>
                </a:lnTo>
                <a:lnTo>
                  <a:pt x="38281" y="118268"/>
                </a:lnTo>
                <a:lnTo>
                  <a:pt x="44540" y="83188"/>
                </a:lnTo>
                <a:lnTo>
                  <a:pt x="61041" y="58202"/>
                </a:lnTo>
                <a:lnTo>
                  <a:pt x="84368" y="43252"/>
                </a:lnTo>
                <a:lnTo>
                  <a:pt x="111106" y="38281"/>
                </a:lnTo>
                <a:lnTo>
                  <a:pt x="190492" y="38281"/>
                </a:lnTo>
                <a:lnTo>
                  <a:pt x="178022" y="24436"/>
                </a:lnTo>
                <a:lnTo>
                  <a:pt x="148852" y="8877"/>
                </a:lnTo>
                <a:lnTo>
                  <a:pt x="111106" y="3120"/>
                </a:lnTo>
                <a:close/>
              </a:path>
              <a:path w="1845945" h="233679">
                <a:moveTo>
                  <a:pt x="177094" y="148770"/>
                </a:moveTo>
                <a:lnTo>
                  <a:pt x="168886" y="166861"/>
                </a:lnTo>
                <a:lnTo>
                  <a:pt x="155342" y="182384"/>
                </a:lnTo>
                <a:lnTo>
                  <a:pt x="136255" y="193238"/>
                </a:lnTo>
                <a:lnTo>
                  <a:pt x="111420" y="197323"/>
                </a:lnTo>
                <a:lnTo>
                  <a:pt x="190451" y="197323"/>
                </a:lnTo>
                <a:lnTo>
                  <a:pt x="199434" y="187159"/>
                </a:lnTo>
                <a:lnTo>
                  <a:pt x="211323" y="159974"/>
                </a:lnTo>
                <a:lnTo>
                  <a:pt x="177094" y="148770"/>
                </a:lnTo>
                <a:close/>
              </a:path>
              <a:path w="1845945" h="233679">
                <a:moveTo>
                  <a:pt x="190492" y="38281"/>
                </a:moveTo>
                <a:lnTo>
                  <a:pt x="111106" y="38281"/>
                </a:lnTo>
                <a:lnTo>
                  <a:pt x="135829" y="42055"/>
                </a:lnTo>
                <a:lnTo>
                  <a:pt x="154601" y="52364"/>
                </a:lnTo>
                <a:lnTo>
                  <a:pt x="167653" y="67692"/>
                </a:lnTo>
                <a:lnTo>
                  <a:pt x="175219" y="86520"/>
                </a:lnTo>
                <a:lnTo>
                  <a:pt x="210391" y="74699"/>
                </a:lnTo>
                <a:lnTo>
                  <a:pt x="198554" y="47232"/>
                </a:lnTo>
                <a:lnTo>
                  <a:pt x="190492" y="38281"/>
                </a:lnTo>
                <a:close/>
              </a:path>
              <a:path w="1845945" h="233679">
                <a:moveTo>
                  <a:pt x="276368" y="76877"/>
                </a:moveTo>
                <a:lnTo>
                  <a:pt x="241207" y="76877"/>
                </a:lnTo>
                <a:lnTo>
                  <a:pt x="241207" y="228443"/>
                </a:lnTo>
                <a:lnTo>
                  <a:pt x="277310" y="228443"/>
                </a:lnTo>
                <a:lnTo>
                  <a:pt x="277310" y="156236"/>
                </a:lnTo>
                <a:lnTo>
                  <a:pt x="279741" y="137338"/>
                </a:lnTo>
                <a:lnTo>
                  <a:pt x="287188" y="123367"/>
                </a:lnTo>
                <a:lnTo>
                  <a:pt x="299888" y="114706"/>
                </a:lnTo>
                <a:lnTo>
                  <a:pt x="318074" y="111734"/>
                </a:lnTo>
                <a:lnTo>
                  <a:pt x="329906" y="111734"/>
                </a:lnTo>
                <a:lnTo>
                  <a:pt x="329906" y="101148"/>
                </a:lnTo>
                <a:lnTo>
                  <a:pt x="276368" y="101148"/>
                </a:lnTo>
                <a:lnTo>
                  <a:pt x="276368" y="76877"/>
                </a:lnTo>
                <a:close/>
              </a:path>
              <a:path w="1845945" h="233679">
                <a:moveTo>
                  <a:pt x="329906" y="111734"/>
                </a:moveTo>
                <a:lnTo>
                  <a:pt x="321812" y="111734"/>
                </a:lnTo>
                <a:lnTo>
                  <a:pt x="325853" y="112048"/>
                </a:lnTo>
                <a:lnTo>
                  <a:pt x="329906" y="112666"/>
                </a:lnTo>
                <a:lnTo>
                  <a:pt x="329906" y="111734"/>
                </a:lnTo>
                <a:close/>
              </a:path>
              <a:path w="1845945" h="233679">
                <a:moveTo>
                  <a:pt x="324607" y="75013"/>
                </a:moveTo>
                <a:lnTo>
                  <a:pt x="320252" y="75013"/>
                </a:lnTo>
                <a:lnTo>
                  <a:pt x="306000" y="76777"/>
                </a:lnTo>
                <a:lnTo>
                  <a:pt x="293527" y="81896"/>
                </a:lnTo>
                <a:lnTo>
                  <a:pt x="283446" y="90107"/>
                </a:lnTo>
                <a:lnTo>
                  <a:pt x="276368" y="101148"/>
                </a:lnTo>
                <a:lnTo>
                  <a:pt x="329906" y="101148"/>
                </a:lnTo>
                <a:lnTo>
                  <a:pt x="329906" y="75945"/>
                </a:lnTo>
                <a:lnTo>
                  <a:pt x="328346" y="75631"/>
                </a:lnTo>
                <a:lnTo>
                  <a:pt x="324607" y="75013"/>
                </a:lnTo>
                <a:close/>
              </a:path>
              <a:path w="1845945" h="233679">
                <a:moveTo>
                  <a:pt x="421097" y="72207"/>
                </a:moveTo>
                <a:lnTo>
                  <a:pt x="393420" y="77916"/>
                </a:lnTo>
                <a:lnTo>
                  <a:pt x="369857" y="94071"/>
                </a:lnTo>
                <a:lnTo>
                  <a:pt x="353472" y="119212"/>
                </a:lnTo>
                <a:lnTo>
                  <a:pt x="347329" y="151880"/>
                </a:lnTo>
                <a:lnTo>
                  <a:pt x="353661" y="186240"/>
                </a:lnTo>
                <a:lnTo>
                  <a:pt x="370673" y="211756"/>
                </a:lnTo>
                <a:lnTo>
                  <a:pt x="395386" y="227643"/>
                </a:lnTo>
                <a:lnTo>
                  <a:pt x="424824" y="233113"/>
                </a:lnTo>
                <a:lnTo>
                  <a:pt x="449750" y="229344"/>
                </a:lnTo>
                <a:lnTo>
                  <a:pt x="469684" y="219069"/>
                </a:lnTo>
                <a:lnTo>
                  <a:pt x="484306" y="203834"/>
                </a:lnTo>
                <a:lnTo>
                  <a:pt x="485193" y="201993"/>
                </a:lnTo>
                <a:lnTo>
                  <a:pt x="424824" y="201993"/>
                </a:lnTo>
                <a:lnTo>
                  <a:pt x="409035" y="199055"/>
                </a:lnTo>
                <a:lnTo>
                  <a:pt x="396075" y="190864"/>
                </a:lnTo>
                <a:lnTo>
                  <a:pt x="387142" y="178356"/>
                </a:lnTo>
                <a:lnTo>
                  <a:pt x="383433" y="162466"/>
                </a:lnTo>
                <a:lnTo>
                  <a:pt x="494236" y="162466"/>
                </a:lnTo>
                <a:lnTo>
                  <a:pt x="494539" y="161838"/>
                </a:lnTo>
                <a:lnTo>
                  <a:pt x="495168" y="156864"/>
                </a:lnTo>
                <a:lnTo>
                  <a:pt x="495168" y="150948"/>
                </a:lnTo>
                <a:lnTo>
                  <a:pt x="492866" y="136006"/>
                </a:lnTo>
                <a:lnTo>
                  <a:pt x="384365" y="136006"/>
                </a:lnTo>
                <a:lnTo>
                  <a:pt x="387483" y="123929"/>
                </a:lnTo>
                <a:lnTo>
                  <a:pt x="394833" y="113133"/>
                </a:lnTo>
                <a:lnTo>
                  <a:pt x="406207" y="105371"/>
                </a:lnTo>
                <a:lnTo>
                  <a:pt x="421400" y="102394"/>
                </a:lnTo>
                <a:lnTo>
                  <a:pt x="480779" y="102394"/>
                </a:lnTo>
                <a:lnTo>
                  <a:pt x="475637" y="93605"/>
                </a:lnTo>
                <a:lnTo>
                  <a:pt x="452363" y="77771"/>
                </a:lnTo>
                <a:lnTo>
                  <a:pt x="421097" y="72207"/>
                </a:lnTo>
                <a:close/>
              </a:path>
              <a:path w="1845945" h="233679">
                <a:moveTo>
                  <a:pt x="462802" y="175533"/>
                </a:moveTo>
                <a:lnTo>
                  <a:pt x="457830" y="185971"/>
                </a:lnTo>
                <a:lnTo>
                  <a:pt x="450115" y="194367"/>
                </a:lnTo>
                <a:lnTo>
                  <a:pt x="439250" y="199960"/>
                </a:lnTo>
                <a:lnTo>
                  <a:pt x="424824" y="201993"/>
                </a:lnTo>
                <a:lnTo>
                  <a:pt x="485193" y="201993"/>
                </a:lnTo>
                <a:lnTo>
                  <a:pt x="493293" y="185188"/>
                </a:lnTo>
                <a:lnTo>
                  <a:pt x="462802" y="175533"/>
                </a:lnTo>
                <a:close/>
              </a:path>
              <a:path w="1845945" h="233679">
                <a:moveTo>
                  <a:pt x="480779" y="102394"/>
                </a:moveTo>
                <a:lnTo>
                  <a:pt x="421400" y="102394"/>
                </a:lnTo>
                <a:lnTo>
                  <a:pt x="437654" y="105152"/>
                </a:lnTo>
                <a:lnTo>
                  <a:pt x="449181" y="112548"/>
                </a:lnTo>
                <a:lnTo>
                  <a:pt x="456155" y="123271"/>
                </a:lnTo>
                <a:lnTo>
                  <a:pt x="458750" y="136006"/>
                </a:lnTo>
                <a:lnTo>
                  <a:pt x="492866" y="136006"/>
                </a:lnTo>
                <a:lnTo>
                  <a:pt x="490158" y="118426"/>
                </a:lnTo>
                <a:lnTo>
                  <a:pt x="480779" y="102394"/>
                </a:lnTo>
                <a:close/>
              </a:path>
              <a:path w="1845945" h="233679">
                <a:moveTo>
                  <a:pt x="644800" y="101777"/>
                </a:moveTo>
                <a:lnTo>
                  <a:pt x="587594" y="101777"/>
                </a:lnTo>
                <a:lnTo>
                  <a:pt x="600475" y="103581"/>
                </a:lnTo>
                <a:lnTo>
                  <a:pt x="609385" y="108507"/>
                </a:lnTo>
                <a:lnTo>
                  <a:pt x="614559" y="115824"/>
                </a:lnTo>
                <a:lnTo>
                  <a:pt x="616232" y="124802"/>
                </a:lnTo>
                <a:lnTo>
                  <a:pt x="616232" y="130100"/>
                </a:lnTo>
                <a:lnTo>
                  <a:pt x="613740" y="134456"/>
                </a:lnTo>
                <a:lnTo>
                  <a:pt x="566118" y="141608"/>
                </a:lnTo>
                <a:lnTo>
                  <a:pt x="548073" y="146527"/>
                </a:lnTo>
                <a:lnTo>
                  <a:pt x="533558" y="155734"/>
                </a:lnTo>
                <a:lnTo>
                  <a:pt x="523887" y="169318"/>
                </a:lnTo>
                <a:lnTo>
                  <a:pt x="520371" y="187366"/>
                </a:lnTo>
                <a:lnTo>
                  <a:pt x="523931" y="204621"/>
                </a:lnTo>
                <a:lnTo>
                  <a:pt x="534144" y="219223"/>
                </a:lnTo>
                <a:lnTo>
                  <a:pt x="550308" y="229334"/>
                </a:lnTo>
                <a:lnTo>
                  <a:pt x="571720" y="233113"/>
                </a:lnTo>
                <a:lnTo>
                  <a:pt x="588380" y="230988"/>
                </a:lnTo>
                <a:lnTo>
                  <a:pt x="601599" y="225448"/>
                </a:lnTo>
                <a:lnTo>
                  <a:pt x="611551" y="217749"/>
                </a:lnTo>
                <a:lnTo>
                  <a:pt x="618410" y="209145"/>
                </a:lnTo>
                <a:lnTo>
                  <a:pt x="651707" y="209145"/>
                </a:lnTo>
                <a:lnTo>
                  <a:pt x="651707" y="204789"/>
                </a:lnTo>
                <a:lnTo>
                  <a:pt x="578568" y="204789"/>
                </a:lnTo>
                <a:lnTo>
                  <a:pt x="569078" y="203169"/>
                </a:lnTo>
                <a:lnTo>
                  <a:pt x="562154" y="198836"/>
                </a:lnTo>
                <a:lnTo>
                  <a:pt x="557914" y="192579"/>
                </a:lnTo>
                <a:lnTo>
                  <a:pt x="556475" y="185188"/>
                </a:lnTo>
                <a:lnTo>
                  <a:pt x="558060" y="176987"/>
                </a:lnTo>
                <a:lnTo>
                  <a:pt x="562388" y="170946"/>
                </a:lnTo>
                <a:lnTo>
                  <a:pt x="568817" y="166889"/>
                </a:lnTo>
                <a:lnTo>
                  <a:pt x="576704" y="164644"/>
                </a:lnTo>
                <a:lnTo>
                  <a:pt x="616232" y="158728"/>
                </a:lnTo>
                <a:lnTo>
                  <a:pt x="651707" y="158728"/>
                </a:lnTo>
                <a:lnTo>
                  <a:pt x="651707" y="128854"/>
                </a:lnTo>
                <a:lnTo>
                  <a:pt x="648207" y="107268"/>
                </a:lnTo>
                <a:lnTo>
                  <a:pt x="644800" y="101777"/>
                </a:lnTo>
                <a:close/>
              </a:path>
              <a:path w="1845945" h="233679">
                <a:moveTo>
                  <a:pt x="651707" y="209145"/>
                </a:moveTo>
                <a:lnTo>
                  <a:pt x="618410" y="209145"/>
                </a:lnTo>
                <a:lnTo>
                  <a:pt x="618410" y="221291"/>
                </a:lnTo>
                <a:lnTo>
                  <a:pt x="619656" y="227511"/>
                </a:lnTo>
                <a:lnTo>
                  <a:pt x="619960" y="228443"/>
                </a:lnTo>
                <a:lnTo>
                  <a:pt x="653582" y="228443"/>
                </a:lnTo>
                <a:lnTo>
                  <a:pt x="653268" y="226893"/>
                </a:lnTo>
                <a:lnTo>
                  <a:pt x="651707" y="217867"/>
                </a:lnTo>
                <a:lnTo>
                  <a:pt x="651707" y="209145"/>
                </a:lnTo>
                <a:close/>
              </a:path>
              <a:path w="1845945" h="233679">
                <a:moveTo>
                  <a:pt x="651707" y="158728"/>
                </a:moveTo>
                <a:lnTo>
                  <a:pt x="616232" y="158728"/>
                </a:lnTo>
                <a:lnTo>
                  <a:pt x="616232" y="165576"/>
                </a:lnTo>
                <a:lnTo>
                  <a:pt x="613192" y="184177"/>
                </a:lnTo>
                <a:lnTo>
                  <a:pt x="604986" y="196271"/>
                </a:lnTo>
                <a:lnTo>
                  <a:pt x="592988" y="202820"/>
                </a:lnTo>
                <a:lnTo>
                  <a:pt x="578568" y="204789"/>
                </a:lnTo>
                <a:lnTo>
                  <a:pt x="651707" y="204789"/>
                </a:lnTo>
                <a:lnTo>
                  <a:pt x="651707" y="158728"/>
                </a:lnTo>
                <a:close/>
              </a:path>
              <a:path w="1845945" h="233679">
                <a:moveTo>
                  <a:pt x="587291" y="72207"/>
                </a:moveTo>
                <a:lnTo>
                  <a:pt x="561958" y="76262"/>
                </a:lnTo>
                <a:lnTo>
                  <a:pt x="542432" y="87145"/>
                </a:lnTo>
                <a:lnTo>
                  <a:pt x="529383" y="102930"/>
                </a:lnTo>
                <a:lnTo>
                  <a:pt x="523481" y="121692"/>
                </a:lnTo>
                <a:lnTo>
                  <a:pt x="556475" y="129158"/>
                </a:lnTo>
                <a:lnTo>
                  <a:pt x="559326" y="118448"/>
                </a:lnTo>
                <a:lnTo>
                  <a:pt x="565501" y="109750"/>
                </a:lnTo>
                <a:lnTo>
                  <a:pt x="574942" y="103911"/>
                </a:lnTo>
                <a:lnTo>
                  <a:pt x="587594" y="101777"/>
                </a:lnTo>
                <a:lnTo>
                  <a:pt x="644800" y="101777"/>
                </a:lnTo>
                <a:lnTo>
                  <a:pt x="637004" y="89210"/>
                </a:lnTo>
                <a:lnTo>
                  <a:pt x="617048" y="76813"/>
                </a:lnTo>
                <a:lnTo>
                  <a:pt x="587291" y="72207"/>
                </a:lnTo>
                <a:close/>
              </a:path>
              <a:path w="1845945" h="233679">
                <a:moveTo>
                  <a:pt x="736679" y="108928"/>
                </a:moveTo>
                <a:lnTo>
                  <a:pt x="700879" y="108928"/>
                </a:lnTo>
                <a:lnTo>
                  <a:pt x="700879" y="185188"/>
                </a:lnTo>
                <a:lnTo>
                  <a:pt x="704040" y="204182"/>
                </a:lnTo>
                <a:lnTo>
                  <a:pt x="713097" y="218365"/>
                </a:lnTo>
                <a:lnTo>
                  <a:pt x="727405" y="227238"/>
                </a:lnTo>
                <a:lnTo>
                  <a:pt x="746322" y="230307"/>
                </a:lnTo>
                <a:lnTo>
                  <a:pt x="759390" y="230307"/>
                </a:lnTo>
                <a:lnTo>
                  <a:pt x="766238" y="227825"/>
                </a:lnTo>
                <a:lnTo>
                  <a:pt x="768416" y="226893"/>
                </a:lnTo>
                <a:lnTo>
                  <a:pt x="768416" y="198255"/>
                </a:lnTo>
                <a:lnTo>
                  <a:pt x="755966" y="198255"/>
                </a:lnTo>
                <a:lnTo>
                  <a:pt x="747307" y="197171"/>
                </a:lnTo>
                <a:lnTo>
                  <a:pt x="741304" y="193782"/>
                </a:lnTo>
                <a:lnTo>
                  <a:pt x="737810" y="187883"/>
                </a:lnTo>
                <a:lnTo>
                  <a:pt x="736679" y="179272"/>
                </a:lnTo>
                <a:lnTo>
                  <a:pt x="736679" y="108928"/>
                </a:lnTo>
                <a:close/>
              </a:path>
              <a:path w="1845945" h="233679">
                <a:moveTo>
                  <a:pt x="768416" y="197009"/>
                </a:moveTo>
                <a:lnTo>
                  <a:pt x="766866" y="197323"/>
                </a:lnTo>
                <a:lnTo>
                  <a:pt x="760950" y="198255"/>
                </a:lnTo>
                <a:lnTo>
                  <a:pt x="768416" y="198255"/>
                </a:lnTo>
                <a:lnTo>
                  <a:pt x="768416" y="197009"/>
                </a:lnTo>
                <a:close/>
              </a:path>
              <a:path w="1845945" h="233679">
                <a:moveTo>
                  <a:pt x="768112" y="76877"/>
                </a:moveTo>
                <a:lnTo>
                  <a:pt x="672869" y="76877"/>
                </a:lnTo>
                <a:lnTo>
                  <a:pt x="672869" y="108928"/>
                </a:lnTo>
                <a:lnTo>
                  <a:pt x="768112" y="108928"/>
                </a:lnTo>
                <a:lnTo>
                  <a:pt x="768112" y="76877"/>
                </a:lnTo>
                <a:close/>
              </a:path>
              <a:path w="1845945" h="233679">
                <a:moveTo>
                  <a:pt x="736679" y="30501"/>
                </a:moveTo>
                <a:lnTo>
                  <a:pt x="703999" y="30501"/>
                </a:lnTo>
                <a:lnTo>
                  <a:pt x="703999" y="53223"/>
                </a:lnTo>
                <a:lnTo>
                  <a:pt x="702627" y="62564"/>
                </a:lnTo>
                <a:lnTo>
                  <a:pt x="698394" y="70068"/>
                </a:lnTo>
                <a:lnTo>
                  <a:pt x="691127" y="75063"/>
                </a:lnTo>
                <a:lnTo>
                  <a:pt x="680649" y="76877"/>
                </a:lnTo>
                <a:lnTo>
                  <a:pt x="736679" y="76877"/>
                </a:lnTo>
                <a:lnTo>
                  <a:pt x="736679" y="30501"/>
                </a:lnTo>
                <a:close/>
              </a:path>
              <a:path w="1845945" h="233679">
                <a:moveTo>
                  <a:pt x="842173" y="76877"/>
                </a:moveTo>
                <a:lnTo>
                  <a:pt x="806383" y="76877"/>
                </a:lnTo>
                <a:lnTo>
                  <a:pt x="806383" y="228443"/>
                </a:lnTo>
                <a:lnTo>
                  <a:pt x="842173" y="228443"/>
                </a:lnTo>
                <a:lnTo>
                  <a:pt x="842173" y="76877"/>
                </a:lnTo>
                <a:close/>
              </a:path>
              <a:path w="1845945" h="233679">
                <a:moveTo>
                  <a:pt x="824131" y="0"/>
                </a:moveTo>
                <a:lnTo>
                  <a:pt x="815098" y="1858"/>
                </a:lnTo>
                <a:lnTo>
                  <a:pt x="807670" y="6926"/>
                </a:lnTo>
                <a:lnTo>
                  <a:pt x="802635" y="14444"/>
                </a:lnTo>
                <a:lnTo>
                  <a:pt x="800781" y="23653"/>
                </a:lnTo>
                <a:lnTo>
                  <a:pt x="802635" y="32819"/>
                </a:lnTo>
                <a:lnTo>
                  <a:pt x="807670" y="40233"/>
                </a:lnTo>
                <a:lnTo>
                  <a:pt x="815098" y="45194"/>
                </a:lnTo>
                <a:lnTo>
                  <a:pt x="824131" y="47003"/>
                </a:lnTo>
                <a:lnTo>
                  <a:pt x="833339" y="45194"/>
                </a:lnTo>
                <a:lnTo>
                  <a:pt x="840853" y="40233"/>
                </a:lnTo>
                <a:lnTo>
                  <a:pt x="845918" y="32819"/>
                </a:lnTo>
                <a:lnTo>
                  <a:pt x="847775" y="23653"/>
                </a:lnTo>
                <a:lnTo>
                  <a:pt x="845918" y="14444"/>
                </a:lnTo>
                <a:lnTo>
                  <a:pt x="840853" y="6926"/>
                </a:lnTo>
                <a:lnTo>
                  <a:pt x="833339" y="1858"/>
                </a:lnTo>
                <a:lnTo>
                  <a:pt x="824131" y="0"/>
                </a:lnTo>
                <a:close/>
              </a:path>
              <a:path w="1845945" h="233679">
                <a:moveTo>
                  <a:pt x="907228" y="76877"/>
                </a:moveTo>
                <a:lnTo>
                  <a:pt x="867387" y="76877"/>
                </a:lnTo>
                <a:lnTo>
                  <a:pt x="929008" y="228443"/>
                </a:lnTo>
                <a:lnTo>
                  <a:pt x="965111" y="228443"/>
                </a:lnTo>
                <a:lnTo>
                  <a:pt x="982076" y="185188"/>
                </a:lnTo>
                <a:lnTo>
                  <a:pt x="947374" y="185188"/>
                </a:lnTo>
                <a:lnTo>
                  <a:pt x="907228" y="76877"/>
                </a:lnTo>
                <a:close/>
              </a:path>
              <a:path w="1845945" h="233679">
                <a:moveTo>
                  <a:pt x="1024555" y="76877"/>
                </a:moveTo>
                <a:lnTo>
                  <a:pt x="986587" y="76877"/>
                </a:lnTo>
                <a:lnTo>
                  <a:pt x="947374" y="185188"/>
                </a:lnTo>
                <a:lnTo>
                  <a:pt x="982076" y="185188"/>
                </a:lnTo>
                <a:lnTo>
                  <a:pt x="1024555" y="76877"/>
                </a:lnTo>
                <a:close/>
              </a:path>
              <a:path w="1845945" h="233679">
                <a:moveTo>
                  <a:pt x="1104542" y="72207"/>
                </a:moveTo>
                <a:lnTo>
                  <a:pt x="1076867" y="77916"/>
                </a:lnTo>
                <a:lnTo>
                  <a:pt x="1053308" y="94071"/>
                </a:lnTo>
                <a:lnTo>
                  <a:pt x="1036926" y="119212"/>
                </a:lnTo>
                <a:lnTo>
                  <a:pt x="1030785" y="151880"/>
                </a:lnTo>
                <a:lnTo>
                  <a:pt x="1037116" y="186240"/>
                </a:lnTo>
                <a:lnTo>
                  <a:pt x="1054124" y="211756"/>
                </a:lnTo>
                <a:lnTo>
                  <a:pt x="1078837" y="227643"/>
                </a:lnTo>
                <a:lnTo>
                  <a:pt x="1108280" y="233113"/>
                </a:lnTo>
                <a:lnTo>
                  <a:pt x="1133199" y="229344"/>
                </a:lnTo>
                <a:lnTo>
                  <a:pt x="1153132" y="219069"/>
                </a:lnTo>
                <a:lnTo>
                  <a:pt x="1167756" y="203834"/>
                </a:lnTo>
                <a:lnTo>
                  <a:pt x="1168644" y="201993"/>
                </a:lnTo>
                <a:lnTo>
                  <a:pt x="1108280" y="201993"/>
                </a:lnTo>
                <a:lnTo>
                  <a:pt x="1092490" y="199055"/>
                </a:lnTo>
                <a:lnTo>
                  <a:pt x="1079529" y="190864"/>
                </a:lnTo>
                <a:lnTo>
                  <a:pt x="1070594" y="178356"/>
                </a:lnTo>
                <a:lnTo>
                  <a:pt x="1066878" y="162466"/>
                </a:lnTo>
                <a:lnTo>
                  <a:pt x="1177681" y="162466"/>
                </a:lnTo>
                <a:lnTo>
                  <a:pt x="1177995" y="161838"/>
                </a:lnTo>
                <a:lnTo>
                  <a:pt x="1178613" y="156864"/>
                </a:lnTo>
                <a:lnTo>
                  <a:pt x="1178613" y="150948"/>
                </a:lnTo>
                <a:lnTo>
                  <a:pt x="1176311" y="136006"/>
                </a:lnTo>
                <a:lnTo>
                  <a:pt x="1067820" y="136006"/>
                </a:lnTo>
                <a:lnTo>
                  <a:pt x="1070938" y="123929"/>
                </a:lnTo>
                <a:lnTo>
                  <a:pt x="1078285" y="113133"/>
                </a:lnTo>
                <a:lnTo>
                  <a:pt x="1089659" y="105371"/>
                </a:lnTo>
                <a:lnTo>
                  <a:pt x="1104856" y="102394"/>
                </a:lnTo>
                <a:lnTo>
                  <a:pt x="1164224" y="102394"/>
                </a:lnTo>
                <a:lnTo>
                  <a:pt x="1159082" y="93605"/>
                </a:lnTo>
                <a:lnTo>
                  <a:pt x="1135808" y="77771"/>
                </a:lnTo>
                <a:lnTo>
                  <a:pt x="1104542" y="72207"/>
                </a:lnTo>
                <a:close/>
              </a:path>
              <a:path w="1845945" h="233679">
                <a:moveTo>
                  <a:pt x="1146247" y="175533"/>
                </a:moveTo>
                <a:lnTo>
                  <a:pt x="1141275" y="185971"/>
                </a:lnTo>
                <a:lnTo>
                  <a:pt x="1133562" y="194367"/>
                </a:lnTo>
                <a:lnTo>
                  <a:pt x="1122700" y="199960"/>
                </a:lnTo>
                <a:lnTo>
                  <a:pt x="1108280" y="201993"/>
                </a:lnTo>
                <a:lnTo>
                  <a:pt x="1168644" y="201993"/>
                </a:lnTo>
                <a:lnTo>
                  <a:pt x="1176749" y="185188"/>
                </a:lnTo>
                <a:lnTo>
                  <a:pt x="1146247" y="175533"/>
                </a:lnTo>
                <a:close/>
              </a:path>
              <a:path w="1845945" h="233679">
                <a:moveTo>
                  <a:pt x="1164224" y="102394"/>
                </a:moveTo>
                <a:lnTo>
                  <a:pt x="1104856" y="102394"/>
                </a:lnTo>
                <a:lnTo>
                  <a:pt x="1121108" y="105152"/>
                </a:lnTo>
                <a:lnTo>
                  <a:pt x="1132631" y="112548"/>
                </a:lnTo>
                <a:lnTo>
                  <a:pt x="1139602" y="123271"/>
                </a:lnTo>
                <a:lnTo>
                  <a:pt x="1142195" y="136006"/>
                </a:lnTo>
                <a:lnTo>
                  <a:pt x="1176311" y="136006"/>
                </a:lnTo>
                <a:lnTo>
                  <a:pt x="1173603" y="118426"/>
                </a:lnTo>
                <a:lnTo>
                  <a:pt x="1164224" y="102394"/>
                </a:lnTo>
                <a:close/>
              </a:path>
              <a:path w="1845945" h="233679">
                <a:moveTo>
                  <a:pt x="1396156" y="7779"/>
                </a:moveTo>
                <a:lnTo>
                  <a:pt x="1352890" y="7779"/>
                </a:lnTo>
                <a:lnTo>
                  <a:pt x="1266998" y="228443"/>
                </a:lnTo>
                <a:lnTo>
                  <a:pt x="1306525" y="228443"/>
                </a:lnTo>
                <a:lnTo>
                  <a:pt x="1327059" y="173041"/>
                </a:lnTo>
                <a:lnTo>
                  <a:pt x="1460484" y="173041"/>
                </a:lnTo>
                <a:lnTo>
                  <a:pt x="1447038" y="138498"/>
                </a:lnTo>
                <a:lnTo>
                  <a:pt x="1340137" y="138498"/>
                </a:lnTo>
                <a:lnTo>
                  <a:pt x="1373748" y="48239"/>
                </a:lnTo>
                <a:lnTo>
                  <a:pt x="1411905" y="48239"/>
                </a:lnTo>
                <a:lnTo>
                  <a:pt x="1396156" y="7779"/>
                </a:lnTo>
                <a:close/>
              </a:path>
              <a:path w="1845945" h="233679">
                <a:moveTo>
                  <a:pt x="1460484" y="173041"/>
                </a:moveTo>
                <a:lnTo>
                  <a:pt x="1420427" y="173041"/>
                </a:lnTo>
                <a:lnTo>
                  <a:pt x="1441285" y="228443"/>
                </a:lnTo>
                <a:lnTo>
                  <a:pt x="1482049" y="228443"/>
                </a:lnTo>
                <a:lnTo>
                  <a:pt x="1460484" y="173041"/>
                </a:lnTo>
                <a:close/>
              </a:path>
              <a:path w="1845945" h="233679">
                <a:moveTo>
                  <a:pt x="1411905" y="48239"/>
                </a:moveTo>
                <a:lnTo>
                  <a:pt x="1373748" y="48239"/>
                </a:lnTo>
                <a:lnTo>
                  <a:pt x="1407360" y="138498"/>
                </a:lnTo>
                <a:lnTo>
                  <a:pt x="1447038" y="138498"/>
                </a:lnTo>
                <a:lnTo>
                  <a:pt x="1411905" y="48239"/>
                </a:lnTo>
                <a:close/>
              </a:path>
              <a:path w="1845945" h="233679">
                <a:moveTo>
                  <a:pt x="1535900" y="76877"/>
                </a:moveTo>
                <a:lnTo>
                  <a:pt x="1500729" y="76877"/>
                </a:lnTo>
                <a:lnTo>
                  <a:pt x="1500729" y="228443"/>
                </a:lnTo>
                <a:lnTo>
                  <a:pt x="1536832" y="228443"/>
                </a:lnTo>
                <a:lnTo>
                  <a:pt x="1536832" y="156236"/>
                </a:lnTo>
                <a:lnTo>
                  <a:pt x="1539264" y="137338"/>
                </a:lnTo>
                <a:lnTo>
                  <a:pt x="1546715" y="123367"/>
                </a:lnTo>
                <a:lnTo>
                  <a:pt x="1559418" y="114706"/>
                </a:lnTo>
                <a:lnTo>
                  <a:pt x="1577606" y="111734"/>
                </a:lnTo>
                <a:lnTo>
                  <a:pt x="1589428" y="111734"/>
                </a:lnTo>
                <a:lnTo>
                  <a:pt x="1589428" y="101148"/>
                </a:lnTo>
                <a:lnTo>
                  <a:pt x="1535900" y="101148"/>
                </a:lnTo>
                <a:lnTo>
                  <a:pt x="1535900" y="76877"/>
                </a:lnTo>
                <a:close/>
              </a:path>
              <a:path w="1845945" h="233679">
                <a:moveTo>
                  <a:pt x="1589428" y="111734"/>
                </a:moveTo>
                <a:lnTo>
                  <a:pt x="1581334" y="111734"/>
                </a:lnTo>
                <a:lnTo>
                  <a:pt x="1585386" y="112048"/>
                </a:lnTo>
                <a:lnTo>
                  <a:pt x="1589428" y="112666"/>
                </a:lnTo>
                <a:lnTo>
                  <a:pt x="1589428" y="111734"/>
                </a:lnTo>
                <a:close/>
              </a:path>
              <a:path w="1845945" h="233679">
                <a:moveTo>
                  <a:pt x="1584140" y="75013"/>
                </a:moveTo>
                <a:lnTo>
                  <a:pt x="1579784" y="75013"/>
                </a:lnTo>
                <a:lnTo>
                  <a:pt x="1565531" y="76777"/>
                </a:lnTo>
                <a:lnTo>
                  <a:pt x="1553056" y="81896"/>
                </a:lnTo>
                <a:lnTo>
                  <a:pt x="1542974" y="90107"/>
                </a:lnTo>
                <a:lnTo>
                  <a:pt x="1535900" y="101148"/>
                </a:lnTo>
                <a:lnTo>
                  <a:pt x="1589428" y="101148"/>
                </a:lnTo>
                <a:lnTo>
                  <a:pt x="1589428" y="75945"/>
                </a:lnTo>
                <a:lnTo>
                  <a:pt x="1587878" y="75631"/>
                </a:lnTo>
                <a:lnTo>
                  <a:pt x="1584140" y="75013"/>
                </a:lnTo>
                <a:close/>
              </a:path>
              <a:path w="1845945" h="233679">
                <a:moveTo>
                  <a:pt x="1672524" y="108928"/>
                </a:moveTo>
                <a:lnTo>
                  <a:pt x="1636735" y="108928"/>
                </a:lnTo>
                <a:lnTo>
                  <a:pt x="1636735" y="185188"/>
                </a:lnTo>
                <a:lnTo>
                  <a:pt x="1639895" y="204182"/>
                </a:lnTo>
                <a:lnTo>
                  <a:pt x="1648948" y="218365"/>
                </a:lnTo>
                <a:lnTo>
                  <a:pt x="1663253" y="227238"/>
                </a:lnTo>
                <a:lnTo>
                  <a:pt x="1682168" y="230307"/>
                </a:lnTo>
                <a:lnTo>
                  <a:pt x="1695246" y="230307"/>
                </a:lnTo>
                <a:lnTo>
                  <a:pt x="1702094" y="227825"/>
                </a:lnTo>
                <a:lnTo>
                  <a:pt x="1704272" y="226893"/>
                </a:lnTo>
                <a:lnTo>
                  <a:pt x="1704272" y="198255"/>
                </a:lnTo>
                <a:lnTo>
                  <a:pt x="1691822" y="198255"/>
                </a:lnTo>
                <a:lnTo>
                  <a:pt x="1683162" y="197171"/>
                </a:lnTo>
                <a:lnTo>
                  <a:pt x="1677155" y="193782"/>
                </a:lnTo>
                <a:lnTo>
                  <a:pt x="1673658" y="187883"/>
                </a:lnTo>
                <a:lnTo>
                  <a:pt x="1672524" y="179272"/>
                </a:lnTo>
                <a:lnTo>
                  <a:pt x="1672524" y="108928"/>
                </a:lnTo>
                <a:close/>
              </a:path>
              <a:path w="1845945" h="233679">
                <a:moveTo>
                  <a:pt x="1704272" y="197009"/>
                </a:moveTo>
                <a:lnTo>
                  <a:pt x="1702712" y="197323"/>
                </a:lnTo>
                <a:lnTo>
                  <a:pt x="1696796" y="198255"/>
                </a:lnTo>
                <a:lnTo>
                  <a:pt x="1704272" y="198255"/>
                </a:lnTo>
                <a:lnTo>
                  <a:pt x="1704272" y="197009"/>
                </a:lnTo>
                <a:close/>
              </a:path>
              <a:path w="1845945" h="233679">
                <a:moveTo>
                  <a:pt x="1703958" y="76877"/>
                </a:moveTo>
                <a:lnTo>
                  <a:pt x="1608725" y="76877"/>
                </a:lnTo>
                <a:lnTo>
                  <a:pt x="1608725" y="108928"/>
                </a:lnTo>
                <a:lnTo>
                  <a:pt x="1703958" y="108928"/>
                </a:lnTo>
                <a:lnTo>
                  <a:pt x="1703958" y="76877"/>
                </a:lnTo>
                <a:close/>
              </a:path>
              <a:path w="1845945" h="233679">
                <a:moveTo>
                  <a:pt x="1672524" y="30501"/>
                </a:moveTo>
                <a:lnTo>
                  <a:pt x="1639845" y="30501"/>
                </a:lnTo>
                <a:lnTo>
                  <a:pt x="1639845" y="53223"/>
                </a:lnTo>
                <a:lnTo>
                  <a:pt x="1638473" y="62564"/>
                </a:lnTo>
                <a:lnTo>
                  <a:pt x="1634242" y="70068"/>
                </a:lnTo>
                <a:lnTo>
                  <a:pt x="1626977" y="75063"/>
                </a:lnTo>
                <a:lnTo>
                  <a:pt x="1616505" y="76877"/>
                </a:lnTo>
                <a:lnTo>
                  <a:pt x="1672524" y="76877"/>
                </a:lnTo>
                <a:lnTo>
                  <a:pt x="1672524" y="30501"/>
                </a:lnTo>
                <a:close/>
              </a:path>
              <a:path w="1845945" h="233679">
                <a:moveTo>
                  <a:pt x="1757171" y="178643"/>
                </a:moveTo>
                <a:lnTo>
                  <a:pt x="1725738" y="187366"/>
                </a:lnTo>
                <a:lnTo>
                  <a:pt x="1730127" y="201732"/>
                </a:lnTo>
                <a:lnTo>
                  <a:pt x="1741257" y="216655"/>
                </a:lnTo>
                <a:lnTo>
                  <a:pt x="1760265" y="228371"/>
                </a:lnTo>
                <a:lnTo>
                  <a:pt x="1788291" y="233113"/>
                </a:lnTo>
                <a:lnTo>
                  <a:pt x="1813522" y="228766"/>
                </a:lnTo>
                <a:lnTo>
                  <a:pt x="1831402" y="217475"/>
                </a:lnTo>
                <a:lnTo>
                  <a:pt x="1840265" y="204475"/>
                </a:lnTo>
                <a:lnTo>
                  <a:pt x="1787987" y="204475"/>
                </a:lnTo>
                <a:lnTo>
                  <a:pt x="1775206" y="202365"/>
                </a:lnTo>
                <a:lnTo>
                  <a:pt x="1765810" y="196695"/>
                </a:lnTo>
                <a:lnTo>
                  <a:pt x="1759798" y="188457"/>
                </a:lnTo>
                <a:lnTo>
                  <a:pt x="1757171" y="178643"/>
                </a:lnTo>
                <a:close/>
              </a:path>
              <a:path w="1845945" h="233679">
                <a:moveTo>
                  <a:pt x="1785495" y="72207"/>
                </a:moveTo>
                <a:lnTo>
                  <a:pt x="1763528" y="76121"/>
                </a:lnTo>
                <a:lnTo>
                  <a:pt x="1745849" y="86718"/>
                </a:lnTo>
                <a:lnTo>
                  <a:pt x="1734065" y="102276"/>
                </a:lnTo>
                <a:lnTo>
                  <a:pt x="1729779" y="121074"/>
                </a:lnTo>
                <a:lnTo>
                  <a:pt x="1732387" y="135943"/>
                </a:lnTo>
                <a:lnTo>
                  <a:pt x="1770553" y="165261"/>
                </a:lnTo>
                <a:lnTo>
                  <a:pt x="1805096" y="172738"/>
                </a:lnTo>
                <a:lnTo>
                  <a:pt x="1810698" y="178957"/>
                </a:lnTo>
                <a:lnTo>
                  <a:pt x="1787987" y="204475"/>
                </a:lnTo>
                <a:lnTo>
                  <a:pt x="1840265" y="204475"/>
                </a:lnTo>
                <a:lnTo>
                  <a:pt x="1842045" y="201864"/>
                </a:lnTo>
                <a:lnTo>
                  <a:pt x="1845566" y="184559"/>
                </a:lnTo>
                <a:lnTo>
                  <a:pt x="1842784" y="168785"/>
                </a:lnTo>
                <a:lnTo>
                  <a:pt x="1834516" y="155462"/>
                </a:lnTo>
                <a:lnTo>
                  <a:pt x="1820877" y="145172"/>
                </a:lnTo>
                <a:lnTo>
                  <a:pt x="1801987" y="138498"/>
                </a:lnTo>
                <a:lnTo>
                  <a:pt x="1769621" y="131964"/>
                </a:lnTo>
                <a:lnTo>
                  <a:pt x="1763705" y="126048"/>
                </a:lnTo>
                <a:lnTo>
                  <a:pt x="1763705" y="117954"/>
                </a:lnTo>
                <a:lnTo>
                  <a:pt x="1765315" y="111296"/>
                </a:lnTo>
                <a:lnTo>
                  <a:pt x="1769813" y="105744"/>
                </a:lnTo>
                <a:lnTo>
                  <a:pt x="1776705" y="101941"/>
                </a:lnTo>
                <a:lnTo>
                  <a:pt x="1785495" y="100530"/>
                </a:lnTo>
                <a:lnTo>
                  <a:pt x="1838973" y="100530"/>
                </a:lnTo>
                <a:lnTo>
                  <a:pt x="1829687" y="87769"/>
                </a:lnTo>
                <a:lnTo>
                  <a:pt x="1812142" y="76720"/>
                </a:lnTo>
                <a:lnTo>
                  <a:pt x="1785495" y="72207"/>
                </a:lnTo>
                <a:close/>
              </a:path>
              <a:path w="1845945" h="233679">
                <a:moveTo>
                  <a:pt x="1838973" y="100530"/>
                </a:moveTo>
                <a:lnTo>
                  <a:pt x="1785495" y="100530"/>
                </a:lnTo>
                <a:lnTo>
                  <a:pt x="1798231" y="102854"/>
                </a:lnTo>
                <a:lnTo>
                  <a:pt x="1806619" y="108621"/>
                </a:lnTo>
                <a:lnTo>
                  <a:pt x="1811447" y="116022"/>
                </a:lnTo>
                <a:lnTo>
                  <a:pt x="1813504" y="123252"/>
                </a:lnTo>
                <a:lnTo>
                  <a:pt x="1844006" y="114530"/>
                </a:lnTo>
                <a:lnTo>
                  <a:pt x="1839764" y="101618"/>
                </a:lnTo>
                <a:lnTo>
                  <a:pt x="1838973" y="100530"/>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5" name="object 5"/>
          <p:cNvSpPr/>
          <p:nvPr/>
        </p:nvSpPr>
        <p:spPr>
          <a:xfrm>
            <a:off x="414426" y="5941080"/>
            <a:ext cx="828659" cy="322684"/>
          </a:xfrm>
          <a:custGeom>
            <a:avLst/>
            <a:gdLst/>
            <a:ahLst/>
            <a:cxnLst/>
            <a:rect l="l" t="t" r="r" b="b"/>
            <a:pathLst>
              <a:path w="1366520" h="532129">
                <a:moveTo>
                  <a:pt x="98348" y="303453"/>
                </a:moveTo>
                <a:lnTo>
                  <a:pt x="95859" y="302209"/>
                </a:lnTo>
                <a:lnTo>
                  <a:pt x="88379" y="300342"/>
                </a:lnTo>
                <a:lnTo>
                  <a:pt x="79362" y="300342"/>
                </a:lnTo>
                <a:lnTo>
                  <a:pt x="57962" y="304088"/>
                </a:lnTo>
                <a:lnTo>
                  <a:pt x="41236" y="314858"/>
                </a:lnTo>
                <a:lnTo>
                  <a:pt x="30340" y="331990"/>
                </a:lnTo>
                <a:lnTo>
                  <a:pt x="26454" y="354799"/>
                </a:lnTo>
                <a:lnTo>
                  <a:pt x="26454" y="375666"/>
                </a:lnTo>
                <a:lnTo>
                  <a:pt x="0" y="375666"/>
                </a:lnTo>
                <a:lnTo>
                  <a:pt x="0" y="407098"/>
                </a:lnTo>
                <a:lnTo>
                  <a:pt x="26454" y="407098"/>
                </a:lnTo>
                <a:lnTo>
                  <a:pt x="26454" y="527227"/>
                </a:lnTo>
                <a:lnTo>
                  <a:pt x="62865" y="527227"/>
                </a:lnTo>
                <a:lnTo>
                  <a:pt x="62865" y="407098"/>
                </a:lnTo>
                <a:lnTo>
                  <a:pt x="98044" y="407098"/>
                </a:lnTo>
                <a:lnTo>
                  <a:pt x="98044" y="375666"/>
                </a:lnTo>
                <a:lnTo>
                  <a:pt x="62865" y="375666"/>
                </a:lnTo>
                <a:lnTo>
                  <a:pt x="62865" y="355739"/>
                </a:lnTo>
                <a:lnTo>
                  <a:pt x="65011" y="344258"/>
                </a:lnTo>
                <a:lnTo>
                  <a:pt x="70459" y="337223"/>
                </a:lnTo>
                <a:lnTo>
                  <a:pt x="77711" y="333679"/>
                </a:lnTo>
                <a:lnTo>
                  <a:pt x="85280" y="332714"/>
                </a:lnTo>
                <a:lnTo>
                  <a:pt x="92125" y="332714"/>
                </a:lnTo>
                <a:lnTo>
                  <a:pt x="96164" y="333641"/>
                </a:lnTo>
                <a:lnTo>
                  <a:pt x="98348" y="334264"/>
                </a:lnTo>
                <a:lnTo>
                  <a:pt x="98348" y="332714"/>
                </a:lnTo>
                <a:lnTo>
                  <a:pt x="98348" y="303453"/>
                </a:lnTo>
                <a:close/>
              </a:path>
              <a:path w="1366520" h="532129">
                <a:moveTo>
                  <a:pt x="166763" y="7785"/>
                </a:moveTo>
                <a:lnTo>
                  <a:pt x="129413" y="7785"/>
                </a:lnTo>
                <a:lnTo>
                  <a:pt x="129413" y="149390"/>
                </a:lnTo>
                <a:lnTo>
                  <a:pt x="126352" y="170065"/>
                </a:lnTo>
                <a:lnTo>
                  <a:pt x="117475" y="185191"/>
                </a:lnTo>
                <a:lnTo>
                  <a:pt x="103289" y="194475"/>
                </a:lnTo>
                <a:lnTo>
                  <a:pt x="84289" y="197637"/>
                </a:lnTo>
                <a:lnTo>
                  <a:pt x="65417" y="194475"/>
                </a:lnTo>
                <a:lnTo>
                  <a:pt x="51219" y="185191"/>
                </a:lnTo>
                <a:lnTo>
                  <a:pt x="42265" y="170065"/>
                </a:lnTo>
                <a:lnTo>
                  <a:pt x="39154" y="149390"/>
                </a:lnTo>
                <a:lnTo>
                  <a:pt x="39154" y="7785"/>
                </a:lnTo>
                <a:lnTo>
                  <a:pt x="2120" y="7785"/>
                </a:lnTo>
                <a:lnTo>
                  <a:pt x="2120" y="151574"/>
                </a:lnTo>
                <a:lnTo>
                  <a:pt x="8483" y="186766"/>
                </a:lnTo>
                <a:lnTo>
                  <a:pt x="25933" y="212305"/>
                </a:lnTo>
                <a:lnTo>
                  <a:pt x="52019" y="227863"/>
                </a:lnTo>
                <a:lnTo>
                  <a:pt x="84289" y="233121"/>
                </a:lnTo>
                <a:lnTo>
                  <a:pt x="116738" y="227863"/>
                </a:lnTo>
                <a:lnTo>
                  <a:pt x="142913" y="212305"/>
                </a:lnTo>
                <a:lnTo>
                  <a:pt x="152958" y="197637"/>
                </a:lnTo>
                <a:lnTo>
                  <a:pt x="160401" y="186766"/>
                </a:lnTo>
                <a:lnTo>
                  <a:pt x="166763" y="151574"/>
                </a:lnTo>
                <a:lnTo>
                  <a:pt x="166763" y="7785"/>
                </a:lnTo>
                <a:close/>
              </a:path>
              <a:path w="1366520" h="532129">
                <a:moveTo>
                  <a:pt x="269519" y="451294"/>
                </a:moveTo>
                <a:lnTo>
                  <a:pt x="263613" y="419176"/>
                </a:lnTo>
                <a:lnTo>
                  <a:pt x="253593" y="403669"/>
                </a:lnTo>
                <a:lnTo>
                  <a:pt x="247192" y="393750"/>
                </a:lnTo>
                <a:lnTo>
                  <a:pt x="233108" y="384302"/>
                </a:lnTo>
                <a:lnTo>
                  <a:pt x="233108" y="451294"/>
                </a:lnTo>
                <a:lnTo>
                  <a:pt x="229641" y="472224"/>
                </a:lnTo>
                <a:lnTo>
                  <a:pt x="220345" y="487311"/>
                </a:lnTo>
                <a:lnTo>
                  <a:pt x="206844" y="496455"/>
                </a:lnTo>
                <a:lnTo>
                  <a:pt x="190779" y="499529"/>
                </a:lnTo>
                <a:lnTo>
                  <a:pt x="174840" y="496417"/>
                </a:lnTo>
                <a:lnTo>
                  <a:pt x="161328" y="487197"/>
                </a:lnTo>
                <a:lnTo>
                  <a:pt x="151968" y="472084"/>
                </a:lnTo>
                <a:lnTo>
                  <a:pt x="148450" y="451294"/>
                </a:lnTo>
                <a:lnTo>
                  <a:pt x="151968" y="430593"/>
                </a:lnTo>
                <a:lnTo>
                  <a:pt x="161328" y="415696"/>
                </a:lnTo>
                <a:lnTo>
                  <a:pt x="174840" y="406692"/>
                </a:lnTo>
                <a:lnTo>
                  <a:pt x="190779" y="403669"/>
                </a:lnTo>
                <a:lnTo>
                  <a:pt x="206844" y="406692"/>
                </a:lnTo>
                <a:lnTo>
                  <a:pt x="220345" y="415696"/>
                </a:lnTo>
                <a:lnTo>
                  <a:pt x="229641" y="430593"/>
                </a:lnTo>
                <a:lnTo>
                  <a:pt x="233108" y="451294"/>
                </a:lnTo>
                <a:lnTo>
                  <a:pt x="233108" y="384302"/>
                </a:lnTo>
                <a:lnTo>
                  <a:pt x="222250" y="377012"/>
                </a:lnTo>
                <a:lnTo>
                  <a:pt x="190779" y="370992"/>
                </a:lnTo>
                <a:lnTo>
                  <a:pt x="159486" y="377012"/>
                </a:lnTo>
                <a:lnTo>
                  <a:pt x="134645" y="393750"/>
                </a:lnTo>
                <a:lnTo>
                  <a:pt x="118262" y="419176"/>
                </a:lnTo>
                <a:lnTo>
                  <a:pt x="112356" y="451294"/>
                </a:lnTo>
                <a:lnTo>
                  <a:pt x="118262" y="483577"/>
                </a:lnTo>
                <a:lnTo>
                  <a:pt x="134645" y="509092"/>
                </a:lnTo>
                <a:lnTo>
                  <a:pt x="159486" y="525868"/>
                </a:lnTo>
                <a:lnTo>
                  <a:pt x="190779" y="531901"/>
                </a:lnTo>
                <a:lnTo>
                  <a:pt x="222250" y="525868"/>
                </a:lnTo>
                <a:lnTo>
                  <a:pt x="247192" y="509092"/>
                </a:lnTo>
                <a:lnTo>
                  <a:pt x="253352" y="499529"/>
                </a:lnTo>
                <a:lnTo>
                  <a:pt x="263613" y="483577"/>
                </a:lnTo>
                <a:lnTo>
                  <a:pt x="269519" y="451294"/>
                </a:lnTo>
                <a:close/>
              </a:path>
              <a:path w="1366520" h="532129">
                <a:moveTo>
                  <a:pt x="332346" y="132588"/>
                </a:moveTo>
                <a:lnTo>
                  <a:pt x="328993" y="109156"/>
                </a:lnTo>
                <a:lnTo>
                  <a:pt x="326885" y="105206"/>
                </a:lnTo>
                <a:lnTo>
                  <a:pt x="322580" y="97104"/>
                </a:lnTo>
                <a:lnTo>
                  <a:pt x="318833" y="90068"/>
                </a:lnTo>
                <a:lnTo>
                  <a:pt x="301739" y="77228"/>
                </a:lnTo>
                <a:lnTo>
                  <a:pt x="277558" y="72529"/>
                </a:lnTo>
                <a:lnTo>
                  <a:pt x="264871" y="73914"/>
                </a:lnTo>
                <a:lnTo>
                  <a:pt x="252577" y="78282"/>
                </a:lnTo>
                <a:lnTo>
                  <a:pt x="241579" y="85915"/>
                </a:lnTo>
                <a:lnTo>
                  <a:pt x="232740" y="97104"/>
                </a:lnTo>
                <a:lnTo>
                  <a:pt x="232740" y="76885"/>
                </a:lnTo>
                <a:lnTo>
                  <a:pt x="197586" y="76885"/>
                </a:lnTo>
                <a:lnTo>
                  <a:pt x="197586" y="228447"/>
                </a:lnTo>
                <a:lnTo>
                  <a:pt x="233680" y="228447"/>
                </a:lnTo>
                <a:lnTo>
                  <a:pt x="233680" y="140995"/>
                </a:lnTo>
                <a:lnTo>
                  <a:pt x="235699" y="127000"/>
                </a:lnTo>
                <a:lnTo>
                  <a:pt x="241693" y="115633"/>
                </a:lnTo>
                <a:lnTo>
                  <a:pt x="251536" y="108000"/>
                </a:lnTo>
                <a:lnTo>
                  <a:pt x="265112" y="105206"/>
                </a:lnTo>
                <a:lnTo>
                  <a:pt x="279565" y="107823"/>
                </a:lnTo>
                <a:lnTo>
                  <a:pt x="289191" y="114998"/>
                </a:lnTo>
                <a:lnTo>
                  <a:pt x="294576" y="125679"/>
                </a:lnTo>
                <a:lnTo>
                  <a:pt x="296240" y="138811"/>
                </a:lnTo>
                <a:lnTo>
                  <a:pt x="296240" y="228447"/>
                </a:lnTo>
                <a:lnTo>
                  <a:pt x="332346" y="228447"/>
                </a:lnTo>
                <a:lnTo>
                  <a:pt x="332346" y="132588"/>
                </a:lnTo>
                <a:close/>
              </a:path>
              <a:path w="1366520" h="532129">
                <a:moveTo>
                  <a:pt x="385597" y="374726"/>
                </a:moveTo>
                <a:lnTo>
                  <a:pt x="384048" y="374408"/>
                </a:lnTo>
                <a:lnTo>
                  <a:pt x="380314" y="373786"/>
                </a:lnTo>
                <a:lnTo>
                  <a:pt x="375958" y="373786"/>
                </a:lnTo>
                <a:lnTo>
                  <a:pt x="361708" y="375551"/>
                </a:lnTo>
                <a:lnTo>
                  <a:pt x="349237" y="380669"/>
                </a:lnTo>
                <a:lnTo>
                  <a:pt x="339153" y="388886"/>
                </a:lnTo>
                <a:lnTo>
                  <a:pt x="332079" y="399935"/>
                </a:lnTo>
                <a:lnTo>
                  <a:pt x="332079" y="375666"/>
                </a:lnTo>
                <a:lnTo>
                  <a:pt x="296900" y="375666"/>
                </a:lnTo>
                <a:lnTo>
                  <a:pt x="296900" y="527227"/>
                </a:lnTo>
                <a:lnTo>
                  <a:pt x="333006" y="527227"/>
                </a:lnTo>
                <a:lnTo>
                  <a:pt x="333006" y="455015"/>
                </a:lnTo>
                <a:lnTo>
                  <a:pt x="335432" y="436118"/>
                </a:lnTo>
                <a:lnTo>
                  <a:pt x="342887" y="422148"/>
                </a:lnTo>
                <a:lnTo>
                  <a:pt x="355587" y="413486"/>
                </a:lnTo>
                <a:lnTo>
                  <a:pt x="373773" y="410514"/>
                </a:lnTo>
                <a:lnTo>
                  <a:pt x="377520" y="410514"/>
                </a:lnTo>
                <a:lnTo>
                  <a:pt x="381558" y="410832"/>
                </a:lnTo>
                <a:lnTo>
                  <a:pt x="385597" y="411454"/>
                </a:lnTo>
                <a:lnTo>
                  <a:pt x="385597" y="410514"/>
                </a:lnTo>
                <a:lnTo>
                  <a:pt x="385597" y="399935"/>
                </a:lnTo>
                <a:lnTo>
                  <a:pt x="385597" y="374726"/>
                </a:lnTo>
                <a:close/>
              </a:path>
              <a:path w="1366520" h="532129">
                <a:moveTo>
                  <a:pt x="401434" y="76885"/>
                </a:moveTo>
                <a:lnTo>
                  <a:pt x="365645" y="76885"/>
                </a:lnTo>
                <a:lnTo>
                  <a:pt x="365645" y="228447"/>
                </a:lnTo>
                <a:lnTo>
                  <a:pt x="401434" y="228447"/>
                </a:lnTo>
                <a:lnTo>
                  <a:pt x="401434" y="76885"/>
                </a:lnTo>
                <a:close/>
              </a:path>
              <a:path w="1366520" h="532129">
                <a:moveTo>
                  <a:pt x="407035" y="23660"/>
                </a:moveTo>
                <a:lnTo>
                  <a:pt x="405168" y="14452"/>
                </a:lnTo>
                <a:lnTo>
                  <a:pt x="400100" y="6934"/>
                </a:lnTo>
                <a:lnTo>
                  <a:pt x="392582" y="1866"/>
                </a:lnTo>
                <a:lnTo>
                  <a:pt x="383374" y="0"/>
                </a:lnTo>
                <a:lnTo>
                  <a:pt x="374345" y="1866"/>
                </a:lnTo>
                <a:lnTo>
                  <a:pt x="366915" y="6934"/>
                </a:lnTo>
                <a:lnTo>
                  <a:pt x="361886" y="14452"/>
                </a:lnTo>
                <a:lnTo>
                  <a:pt x="360032" y="23660"/>
                </a:lnTo>
                <a:lnTo>
                  <a:pt x="361886" y="32816"/>
                </a:lnTo>
                <a:lnTo>
                  <a:pt x="366915" y="40233"/>
                </a:lnTo>
                <a:lnTo>
                  <a:pt x="374345" y="45199"/>
                </a:lnTo>
                <a:lnTo>
                  <a:pt x="383374" y="47002"/>
                </a:lnTo>
                <a:lnTo>
                  <a:pt x="392582" y="45199"/>
                </a:lnTo>
                <a:lnTo>
                  <a:pt x="400100" y="40233"/>
                </a:lnTo>
                <a:lnTo>
                  <a:pt x="405168" y="32816"/>
                </a:lnTo>
                <a:lnTo>
                  <a:pt x="407035" y="23660"/>
                </a:lnTo>
                <a:close/>
              </a:path>
              <a:path w="1366520" h="532129">
                <a:moveTo>
                  <a:pt x="554291" y="495795"/>
                </a:moveTo>
                <a:lnTo>
                  <a:pt x="552729" y="496112"/>
                </a:lnTo>
                <a:lnTo>
                  <a:pt x="546811" y="497039"/>
                </a:lnTo>
                <a:lnTo>
                  <a:pt x="541832" y="497039"/>
                </a:lnTo>
                <a:lnTo>
                  <a:pt x="533171" y="495960"/>
                </a:lnTo>
                <a:lnTo>
                  <a:pt x="527164" y="492569"/>
                </a:lnTo>
                <a:lnTo>
                  <a:pt x="523671" y="486664"/>
                </a:lnTo>
                <a:lnTo>
                  <a:pt x="522541" y="478053"/>
                </a:lnTo>
                <a:lnTo>
                  <a:pt x="522541" y="407708"/>
                </a:lnTo>
                <a:lnTo>
                  <a:pt x="553974" y="407708"/>
                </a:lnTo>
                <a:lnTo>
                  <a:pt x="553974" y="375666"/>
                </a:lnTo>
                <a:lnTo>
                  <a:pt x="522541" y="375666"/>
                </a:lnTo>
                <a:lnTo>
                  <a:pt x="522541" y="329285"/>
                </a:lnTo>
                <a:lnTo>
                  <a:pt x="489864" y="329285"/>
                </a:lnTo>
                <a:lnTo>
                  <a:pt x="489864" y="352005"/>
                </a:lnTo>
                <a:lnTo>
                  <a:pt x="488492" y="361353"/>
                </a:lnTo>
                <a:lnTo>
                  <a:pt x="484251" y="368846"/>
                </a:lnTo>
                <a:lnTo>
                  <a:pt x="476986" y="373849"/>
                </a:lnTo>
                <a:lnTo>
                  <a:pt x="466521" y="375666"/>
                </a:lnTo>
                <a:lnTo>
                  <a:pt x="458736" y="375666"/>
                </a:lnTo>
                <a:lnTo>
                  <a:pt x="458736" y="407708"/>
                </a:lnTo>
                <a:lnTo>
                  <a:pt x="486752" y="407708"/>
                </a:lnTo>
                <a:lnTo>
                  <a:pt x="486752" y="483958"/>
                </a:lnTo>
                <a:lnTo>
                  <a:pt x="489915" y="502958"/>
                </a:lnTo>
                <a:lnTo>
                  <a:pt x="498957" y="517144"/>
                </a:lnTo>
                <a:lnTo>
                  <a:pt x="513270" y="526021"/>
                </a:lnTo>
                <a:lnTo>
                  <a:pt x="532180" y="529094"/>
                </a:lnTo>
                <a:lnTo>
                  <a:pt x="545261" y="529094"/>
                </a:lnTo>
                <a:lnTo>
                  <a:pt x="552107" y="526605"/>
                </a:lnTo>
                <a:lnTo>
                  <a:pt x="554291" y="525665"/>
                </a:lnTo>
                <a:lnTo>
                  <a:pt x="554291" y="497039"/>
                </a:lnTo>
                <a:lnTo>
                  <a:pt x="554291" y="495795"/>
                </a:lnTo>
                <a:close/>
              </a:path>
              <a:path w="1366520" h="532129">
                <a:moveTo>
                  <a:pt x="581317" y="76885"/>
                </a:moveTo>
                <a:lnTo>
                  <a:pt x="543356" y="76885"/>
                </a:lnTo>
                <a:lnTo>
                  <a:pt x="504139" y="185191"/>
                </a:lnTo>
                <a:lnTo>
                  <a:pt x="463981" y="76885"/>
                </a:lnTo>
                <a:lnTo>
                  <a:pt x="424154" y="76885"/>
                </a:lnTo>
                <a:lnTo>
                  <a:pt x="485775" y="228447"/>
                </a:lnTo>
                <a:lnTo>
                  <a:pt x="521881" y="228447"/>
                </a:lnTo>
                <a:lnTo>
                  <a:pt x="538835" y="185191"/>
                </a:lnTo>
                <a:lnTo>
                  <a:pt x="581317" y="76885"/>
                </a:lnTo>
                <a:close/>
              </a:path>
              <a:path w="1366520" h="532129">
                <a:moveTo>
                  <a:pt x="719543" y="431368"/>
                </a:moveTo>
                <a:lnTo>
                  <a:pt x="706628" y="390283"/>
                </a:lnTo>
                <a:lnTo>
                  <a:pt x="664146" y="371309"/>
                </a:lnTo>
                <a:lnTo>
                  <a:pt x="652132" y="372389"/>
                </a:lnTo>
                <a:lnTo>
                  <a:pt x="640410" y="375780"/>
                </a:lnTo>
                <a:lnTo>
                  <a:pt x="629742" y="381673"/>
                </a:lnTo>
                <a:lnTo>
                  <a:pt x="620877" y="390283"/>
                </a:lnTo>
                <a:lnTo>
                  <a:pt x="620877" y="301891"/>
                </a:lnTo>
                <a:lnTo>
                  <a:pt x="584784" y="301891"/>
                </a:lnTo>
                <a:lnTo>
                  <a:pt x="584784" y="527227"/>
                </a:lnTo>
                <a:lnTo>
                  <a:pt x="620877" y="527227"/>
                </a:lnTo>
                <a:lnTo>
                  <a:pt x="620991" y="437591"/>
                </a:lnTo>
                <a:lnTo>
                  <a:pt x="623252" y="424726"/>
                </a:lnTo>
                <a:lnTo>
                  <a:pt x="629361" y="413867"/>
                </a:lnTo>
                <a:lnTo>
                  <a:pt x="639089" y="406615"/>
                </a:lnTo>
                <a:lnTo>
                  <a:pt x="652310" y="403987"/>
                </a:lnTo>
                <a:lnTo>
                  <a:pt x="666775" y="406615"/>
                </a:lnTo>
                <a:lnTo>
                  <a:pt x="676402" y="413778"/>
                </a:lnTo>
                <a:lnTo>
                  <a:pt x="681774" y="424459"/>
                </a:lnTo>
                <a:lnTo>
                  <a:pt x="683450" y="437591"/>
                </a:lnTo>
                <a:lnTo>
                  <a:pt x="683450" y="527227"/>
                </a:lnTo>
                <a:lnTo>
                  <a:pt x="719543" y="527227"/>
                </a:lnTo>
                <a:lnTo>
                  <a:pt x="719543" y="431368"/>
                </a:lnTo>
                <a:close/>
              </a:path>
              <a:path w="1366520" h="532129">
                <a:moveTo>
                  <a:pt x="734745" y="150952"/>
                </a:moveTo>
                <a:lnTo>
                  <a:pt x="720369" y="102400"/>
                </a:lnTo>
                <a:lnTo>
                  <a:pt x="698347" y="82130"/>
                </a:lnTo>
                <a:lnTo>
                  <a:pt x="698347" y="136004"/>
                </a:lnTo>
                <a:lnTo>
                  <a:pt x="623951" y="136004"/>
                </a:lnTo>
                <a:lnTo>
                  <a:pt x="627075" y="123926"/>
                </a:lnTo>
                <a:lnTo>
                  <a:pt x="634415" y="113131"/>
                </a:lnTo>
                <a:lnTo>
                  <a:pt x="645795" y="105371"/>
                </a:lnTo>
                <a:lnTo>
                  <a:pt x="660996" y="102400"/>
                </a:lnTo>
                <a:lnTo>
                  <a:pt x="677240" y="105156"/>
                </a:lnTo>
                <a:lnTo>
                  <a:pt x="688771" y="112547"/>
                </a:lnTo>
                <a:lnTo>
                  <a:pt x="695744" y="123278"/>
                </a:lnTo>
                <a:lnTo>
                  <a:pt x="698347" y="136004"/>
                </a:lnTo>
                <a:lnTo>
                  <a:pt x="698347" y="82130"/>
                </a:lnTo>
                <a:lnTo>
                  <a:pt x="691946" y="77774"/>
                </a:lnTo>
                <a:lnTo>
                  <a:pt x="660679" y="72212"/>
                </a:lnTo>
                <a:lnTo>
                  <a:pt x="633006" y="77914"/>
                </a:lnTo>
                <a:lnTo>
                  <a:pt x="609447" y="94068"/>
                </a:lnTo>
                <a:lnTo>
                  <a:pt x="593064" y="119214"/>
                </a:lnTo>
                <a:lnTo>
                  <a:pt x="586917" y="151879"/>
                </a:lnTo>
                <a:lnTo>
                  <a:pt x="593255" y="186245"/>
                </a:lnTo>
                <a:lnTo>
                  <a:pt x="610260" y="211759"/>
                </a:lnTo>
                <a:lnTo>
                  <a:pt x="634974" y="227647"/>
                </a:lnTo>
                <a:lnTo>
                  <a:pt x="664413" y="233121"/>
                </a:lnTo>
                <a:lnTo>
                  <a:pt x="689343" y="229349"/>
                </a:lnTo>
                <a:lnTo>
                  <a:pt x="709269" y="219075"/>
                </a:lnTo>
                <a:lnTo>
                  <a:pt x="723900" y="203835"/>
                </a:lnTo>
                <a:lnTo>
                  <a:pt x="724776" y="201993"/>
                </a:lnTo>
                <a:lnTo>
                  <a:pt x="732891" y="185191"/>
                </a:lnTo>
                <a:lnTo>
                  <a:pt x="702386" y="175539"/>
                </a:lnTo>
                <a:lnTo>
                  <a:pt x="697420" y="185978"/>
                </a:lnTo>
                <a:lnTo>
                  <a:pt x="689698" y="194373"/>
                </a:lnTo>
                <a:lnTo>
                  <a:pt x="678840" y="199961"/>
                </a:lnTo>
                <a:lnTo>
                  <a:pt x="664413" y="201993"/>
                </a:lnTo>
                <a:lnTo>
                  <a:pt x="648627" y="199059"/>
                </a:lnTo>
                <a:lnTo>
                  <a:pt x="635673" y="190868"/>
                </a:lnTo>
                <a:lnTo>
                  <a:pt x="626732" y="178358"/>
                </a:lnTo>
                <a:lnTo>
                  <a:pt x="623023" y="162471"/>
                </a:lnTo>
                <a:lnTo>
                  <a:pt x="733818" y="162471"/>
                </a:lnTo>
                <a:lnTo>
                  <a:pt x="734136" y="161836"/>
                </a:lnTo>
                <a:lnTo>
                  <a:pt x="734745" y="156870"/>
                </a:lnTo>
                <a:lnTo>
                  <a:pt x="734745" y="150952"/>
                </a:lnTo>
                <a:close/>
              </a:path>
              <a:path w="1366520" h="532129">
                <a:moveTo>
                  <a:pt x="856132" y="75946"/>
                </a:moveTo>
                <a:lnTo>
                  <a:pt x="854570" y="75628"/>
                </a:lnTo>
                <a:lnTo>
                  <a:pt x="850836" y="75018"/>
                </a:lnTo>
                <a:lnTo>
                  <a:pt x="846480" y="75018"/>
                </a:lnTo>
                <a:lnTo>
                  <a:pt x="832231" y="76784"/>
                </a:lnTo>
                <a:lnTo>
                  <a:pt x="819746" y="81902"/>
                </a:lnTo>
                <a:lnTo>
                  <a:pt x="809675" y="90106"/>
                </a:lnTo>
                <a:lnTo>
                  <a:pt x="802601" y="101155"/>
                </a:lnTo>
                <a:lnTo>
                  <a:pt x="802601" y="76885"/>
                </a:lnTo>
                <a:lnTo>
                  <a:pt x="767435" y="76885"/>
                </a:lnTo>
                <a:lnTo>
                  <a:pt x="767435" y="228447"/>
                </a:lnTo>
                <a:lnTo>
                  <a:pt x="803529" y="228447"/>
                </a:lnTo>
                <a:lnTo>
                  <a:pt x="803529" y="156235"/>
                </a:lnTo>
                <a:lnTo>
                  <a:pt x="805967" y="137337"/>
                </a:lnTo>
                <a:lnTo>
                  <a:pt x="813409" y="123367"/>
                </a:lnTo>
                <a:lnTo>
                  <a:pt x="826109" y="114706"/>
                </a:lnTo>
                <a:lnTo>
                  <a:pt x="844308" y="111734"/>
                </a:lnTo>
                <a:lnTo>
                  <a:pt x="848029" y="111734"/>
                </a:lnTo>
                <a:lnTo>
                  <a:pt x="852081" y="112052"/>
                </a:lnTo>
                <a:lnTo>
                  <a:pt x="856132" y="112674"/>
                </a:lnTo>
                <a:lnTo>
                  <a:pt x="856132" y="111734"/>
                </a:lnTo>
                <a:lnTo>
                  <a:pt x="856132" y="101155"/>
                </a:lnTo>
                <a:lnTo>
                  <a:pt x="856132" y="75946"/>
                </a:lnTo>
                <a:close/>
              </a:path>
              <a:path w="1366520" h="532129">
                <a:moveTo>
                  <a:pt x="891349" y="449732"/>
                </a:moveTo>
                <a:lnTo>
                  <a:pt x="889038" y="434784"/>
                </a:lnTo>
                <a:lnTo>
                  <a:pt x="886333" y="417207"/>
                </a:lnTo>
                <a:lnTo>
                  <a:pt x="876960" y="401180"/>
                </a:lnTo>
                <a:lnTo>
                  <a:pt x="871816" y="392391"/>
                </a:lnTo>
                <a:lnTo>
                  <a:pt x="854925" y="380911"/>
                </a:lnTo>
                <a:lnTo>
                  <a:pt x="854925" y="434784"/>
                </a:lnTo>
                <a:lnTo>
                  <a:pt x="780542" y="434784"/>
                </a:lnTo>
                <a:lnTo>
                  <a:pt x="783653" y="422706"/>
                </a:lnTo>
                <a:lnTo>
                  <a:pt x="791006" y="411911"/>
                </a:lnTo>
                <a:lnTo>
                  <a:pt x="802386" y="404152"/>
                </a:lnTo>
                <a:lnTo>
                  <a:pt x="817575" y="401180"/>
                </a:lnTo>
                <a:lnTo>
                  <a:pt x="833831" y="403936"/>
                </a:lnTo>
                <a:lnTo>
                  <a:pt x="845362" y="411327"/>
                </a:lnTo>
                <a:lnTo>
                  <a:pt x="852335" y="422059"/>
                </a:lnTo>
                <a:lnTo>
                  <a:pt x="854925" y="434784"/>
                </a:lnTo>
                <a:lnTo>
                  <a:pt x="854925" y="380911"/>
                </a:lnTo>
                <a:lnTo>
                  <a:pt x="848537" y="376555"/>
                </a:lnTo>
                <a:lnTo>
                  <a:pt x="817257" y="370992"/>
                </a:lnTo>
                <a:lnTo>
                  <a:pt x="789597" y="376694"/>
                </a:lnTo>
                <a:lnTo>
                  <a:pt x="766038" y="392849"/>
                </a:lnTo>
                <a:lnTo>
                  <a:pt x="749642" y="417995"/>
                </a:lnTo>
                <a:lnTo>
                  <a:pt x="743508" y="450659"/>
                </a:lnTo>
                <a:lnTo>
                  <a:pt x="749833" y="485013"/>
                </a:lnTo>
                <a:lnTo>
                  <a:pt x="766851" y="510540"/>
                </a:lnTo>
                <a:lnTo>
                  <a:pt x="791565" y="526427"/>
                </a:lnTo>
                <a:lnTo>
                  <a:pt x="821004" y="531901"/>
                </a:lnTo>
                <a:lnTo>
                  <a:pt x="845921" y="528129"/>
                </a:lnTo>
                <a:lnTo>
                  <a:pt x="865860" y="517855"/>
                </a:lnTo>
                <a:lnTo>
                  <a:pt x="880478" y="502615"/>
                </a:lnTo>
                <a:lnTo>
                  <a:pt x="881367" y="500773"/>
                </a:lnTo>
                <a:lnTo>
                  <a:pt x="889469" y="483958"/>
                </a:lnTo>
                <a:lnTo>
                  <a:pt x="858964" y="474319"/>
                </a:lnTo>
                <a:lnTo>
                  <a:pt x="853998" y="484759"/>
                </a:lnTo>
                <a:lnTo>
                  <a:pt x="846289" y="493153"/>
                </a:lnTo>
                <a:lnTo>
                  <a:pt x="835431" y="498741"/>
                </a:lnTo>
                <a:lnTo>
                  <a:pt x="821004" y="500773"/>
                </a:lnTo>
                <a:lnTo>
                  <a:pt x="805218" y="497840"/>
                </a:lnTo>
                <a:lnTo>
                  <a:pt x="792251" y="489648"/>
                </a:lnTo>
                <a:lnTo>
                  <a:pt x="783323" y="477139"/>
                </a:lnTo>
                <a:lnTo>
                  <a:pt x="779614" y="461251"/>
                </a:lnTo>
                <a:lnTo>
                  <a:pt x="890397" y="461251"/>
                </a:lnTo>
                <a:lnTo>
                  <a:pt x="890714" y="460616"/>
                </a:lnTo>
                <a:lnTo>
                  <a:pt x="891349" y="455650"/>
                </a:lnTo>
                <a:lnTo>
                  <a:pt x="891349" y="449732"/>
                </a:lnTo>
                <a:close/>
              </a:path>
              <a:path w="1366520" h="532129">
                <a:moveTo>
                  <a:pt x="993063" y="184556"/>
                </a:moveTo>
                <a:lnTo>
                  <a:pt x="968375" y="145173"/>
                </a:lnTo>
                <a:lnTo>
                  <a:pt x="917117" y="131965"/>
                </a:lnTo>
                <a:lnTo>
                  <a:pt x="911199" y="126047"/>
                </a:lnTo>
                <a:lnTo>
                  <a:pt x="911199" y="117957"/>
                </a:lnTo>
                <a:lnTo>
                  <a:pt x="912812" y="111302"/>
                </a:lnTo>
                <a:lnTo>
                  <a:pt x="917308" y="105740"/>
                </a:lnTo>
                <a:lnTo>
                  <a:pt x="924204" y="101942"/>
                </a:lnTo>
                <a:lnTo>
                  <a:pt x="932992" y="100533"/>
                </a:lnTo>
                <a:lnTo>
                  <a:pt x="945730" y="102857"/>
                </a:lnTo>
                <a:lnTo>
                  <a:pt x="954112" y="108623"/>
                </a:lnTo>
                <a:lnTo>
                  <a:pt x="958951" y="116027"/>
                </a:lnTo>
                <a:lnTo>
                  <a:pt x="961009" y="123253"/>
                </a:lnTo>
                <a:lnTo>
                  <a:pt x="991501" y="114528"/>
                </a:lnTo>
                <a:lnTo>
                  <a:pt x="959637" y="76720"/>
                </a:lnTo>
                <a:lnTo>
                  <a:pt x="932992" y="72212"/>
                </a:lnTo>
                <a:lnTo>
                  <a:pt x="911034" y="76123"/>
                </a:lnTo>
                <a:lnTo>
                  <a:pt x="893356" y="86715"/>
                </a:lnTo>
                <a:lnTo>
                  <a:pt x="881570" y="102273"/>
                </a:lnTo>
                <a:lnTo>
                  <a:pt x="877290" y="121081"/>
                </a:lnTo>
                <a:lnTo>
                  <a:pt x="879894" y="135940"/>
                </a:lnTo>
                <a:lnTo>
                  <a:pt x="918057" y="165265"/>
                </a:lnTo>
                <a:lnTo>
                  <a:pt x="952601" y="172745"/>
                </a:lnTo>
                <a:lnTo>
                  <a:pt x="958215" y="178955"/>
                </a:lnTo>
                <a:lnTo>
                  <a:pt x="935482" y="204482"/>
                </a:lnTo>
                <a:lnTo>
                  <a:pt x="922705" y="202361"/>
                </a:lnTo>
                <a:lnTo>
                  <a:pt x="913307" y="196697"/>
                </a:lnTo>
                <a:lnTo>
                  <a:pt x="907300" y="188455"/>
                </a:lnTo>
                <a:lnTo>
                  <a:pt x="904671" y="178650"/>
                </a:lnTo>
                <a:lnTo>
                  <a:pt x="873239" y="187363"/>
                </a:lnTo>
                <a:lnTo>
                  <a:pt x="877633" y="201739"/>
                </a:lnTo>
                <a:lnTo>
                  <a:pt x="888771" y="216662"/>
                </a:lnTo>
                <a:lnTo>
                  <a:pt x="907770" y="228371"/>
                </a:lnTo>
                <a:lnTo>
                  <a:pt x="935799" y="233121"/>
                </a:lnTo>
                <a:lnTo>
                  <a:pt x="961021" y="228765"/>
                </a:lnTo>
                <a:lnTo>
                  <a:pt x="978903" y="217474"/>
                </a:lnTo>
                <a:lnTo>
                  <a:pt x="987767" y="204482"/>
                </a:lnTo>
                <a:lnTo>
                  <a:pt x="989545" y="201866"/>
                </a:lnTo>
                <a:lnTo>
                  <a:pt x="993063" y="184556"/>
                </a:lnTo>
                <a:close/>
              </a:path>
              <a:path w="1366520" h="532129">
                <a:moveTo>
                  <a:pt x="1060907" y="76885"/>
                </a:moveTo>
                <a:lnTo>
                  <a:pt x="1025118" y="76885"/>
                </a:lnTo>
                <a:lnTo>
                  <a:pt x="1025118" y="228447"/>
                </a:lnTo>
                <a:lnTo>
                  <a:pt x="1060907" y="228447"/>
                </a:lnTo>
                <a:lnTo>
                  <a:pt x="1060907" y="76885"/>
                </a:lnTo>
                <a:close/>
              </a:path>
              <a:path w="1366520" h="532129">
                <a:moveTo>
                  <a:pt x="1066507" y="23660"/>
                </a:moveTo>
                <a:lnTo>
                  <a:pt x="1064653" y="14452"/>
                </a:lnTo>
                <a:lnTo>
                  <a:pt x="1059586" y="6934"/>
                </a:lnTo>
                <a:lnTo>
                  <a:pt x="1052068" y="1866"/>
                </a:lnTo>
                <a:lnTo>
                  <a:pt x="1042860" y="0"/>
                </a:lnTo>
                <a:lnTo>
                  <a:pt x="1033818" y="1866"/>
                </a:lnTo>
                <a:lnTo>
                  <a:pt x="1026401" y="6934"/>
                </a:lnTo>
                <a:lnTo>
                  <a:pt x="1021372" y="14452"/>
                </a:lnTo>
                <a:lnTo>
                  <a:pt x="1019517" y="23660"/>
                </a:lnTo>
                <a:lnTo>
                  <a:pt x="1021372" y="32816"/>
                </a:lnTo>
                <a:lnTo>
                  <a:pt x="1026401" y="40233"/>
                </a:lnTo>
                <a:lnTo>
                  <a:pt x="1033818" y="45199"/>
                </a:lnTo>
                <a:lnTo>
                  <a:pt x="1042860" y="47002"/>
                </a:lnTo>
                <a:lnTo>
                  <a:pt x="1052068" y="45199"/>
                </a:lnTo>
                <a:lnTo>
                  <a:pt x="1059586" y="40233"/>
                </a:lnTo>
                <a:lnTo>
                  <a:pt x="1064653" y="32816"/>
                </a:lnTo>
                <a:lnTo>
                  <a:pt x="1066507" y="23660"/>
                </a:lnTo>
                <a:close/>
              </a:path>
              <a:path w="1366520" h="532129">
                <a:moveTo>
                  <a:pt x="1183220" y="197015"/>
                </a:moveTo>
                <a:lnTo>
                  <a:pt x="1181658" y="197319"/>
                </a:lnTo>
                <a:lnTo>
                  <a:pt x="1175753" y="198259"/>
                </a:lnTo>
                <a:lnTo>
                  <a:pt x="1170762" y="198259"/>
                </a:lnTo>
                <a:lnTo>
                  <a:pt x="1162100" y="197167"/>
                </a:lnTo>
                <a:lnTo>
                  <a:pt x="1156106" y="193789"/>
                </a:lnTo>
                <a:lnTo>
                  <a:pt x="1152601" y="187883"/>
                </a:lnTo>
                <a:lnTo>
                  <a:pt x="1151470" y="179273"/>
                </a:lnTo>
                <a:lnTo>
                  <a:pt x="1151470" y="108927"/>
                </a:lnTo>
                <a:lnTo>
                  <a:pt x="1182903" y="108927"/>
                </a:lnTo>
                <a:lnTo>
                  <a:pt x="1182903" y="76885"/>
                </a:lnTo>
                <a:lnTo>
                  <a:pt x="1151470" y="76885"/>
                </a:lnTo>
                <a:lnTo>
                  <a:pt x="1151470" y="30505"/>
                </a:lnTo>
                <a:lnTo>
                  <a:pt x="1118793" y="30505"/>
                </a:lnTo>
                <a:lnTo>
                  <a:pt x="1118793" y="53225"/>
                </a:lnTo>
                <a:lnTo>
                  <a:pt x="1117422" y="62572"/>
                </a:lnTo>
                <a:lnTo>
                  <a:pt x="1113193" y="70065"/>
                </a:lnTo>
                <a:lnTo>
                  <a:pt x="1105928" y="75069"/>
                </a:lnTo>
                <a:lnTo>
                  <a:pt x="1095451" y="76885"/>
                </a:lnTo>
                <a:lnTo>
                  <a:pt x="1087666" y="76885"/>
                </a:lnTo>
                <a:lnTo>
                  <a:pt x="1087666" y="108927"/>
                </a:lnTo>
                <a:lnTo>
                  <a:pt x="1115682" y="108927"/>
                </a:lnTo>
                <a:lnTo>
                  <a:pt x="1115682" y="185191"/>
                </a:lnTo>
                <a:lnTo>
                  <a:pt x="1118844" y="204190"/>
                </a:lnTo>
                <a:lnTo>
                  <a:pt x="1127899" y="218363"/>
                </a:lnTo>
                <a:lnTo>
                  <a:pt x="1142212" y="227241"/>
                </a:lnTo>
                <a:lnTo>
                  <a:pt x="1161122" y="230314"/>
                </a:lnTo>
                <a:lnTo>
                  <a:pt x="1174191" y="230314"/>
                </a:lnTo>
                <a:lnTo>
                  <a:pt x="1181036" y="227825"/>
                </a:lnTo>
                <a:lnTo>
                  <a:pt x="1183220" y="226898"/>
                </a:lnTo>
                <a:lnTo>
                  <a:pt x="1183220" y="198259"/>
                </a:lnTo>
                <a:lnTo>
                  <a:pt x="1183220" y="197015"/>
                </a:lnTo>
                <a:close/>
              </a:path>
              <a:path w="1366520" h="532129">
                <a:moveTo>
                  <a:pt x="1366215" y="76885"/>
                </a:moveTo>
                <a:lnTo>
                  <a:pt x="1327937" y="76885"/>
                </a:lnTo>
                <a:lnTo>
                  <a:pt x="1287157" y="172745"/>
                </a:lnTo>
                <a:lnTo>
                  <a:pt x="1243596" y="76885"/>
                </a:lnTo>
                <a:lnTo>
                  <a:pt x="1202817" y="76885"/>
                </a:lnTo>
                <a:lnTo>
                  <a:pt x="1267561" y="210388"/>
                </a:lnTo>
                <a:lnTo>
                  <a:pt x="1231138" y="289763"/>
                </a:lnTo>
                <a:lnTo>
                  <a:pt x="1269733" y="289763"/>
                </a:lnTo>
                <a:lnTo>
                  <a:pt x="1322768" y="172745"/>
                </a:lnTo>
                <a:lnTo>
                  <a:pt x="1366215" y="76885"/>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6" name="object 6"/>
          <p:cNvSpPr/>
          <p:nvPr/>
        </p:nvSpPr>
        <p:spPr>
          <a:xfrm>
            <a:off x="1894709" y="6339805"/>
            <a:ext cx="601856" cy="99347"/>
          </a:xfrm>
          <a:custGeom>
            <a:avLst/>
            <a:gdLst/>
            <a:ahLst/>
            <a:cxnLst/>
            <a:rect l="l" t="t" r="r" b="b"/>
            <a:pathLst>
              <a:path w="992504" h="163829">
                <a:moveTo>
                  <a:pt x="60113" y="3308"/>
                </a:moveTo>
                <a:lnTo>
                  <a:pt x="0" y="3308"/>
                </a:lnTo>
                <a:lnTo>
                  <a:pt x="0" y="159995"/>
                </a:lnTo>
                <a:lnTo>
                  <a:pt x="26721" y="159995"/>
                </a:lnTo>
                <a:lnTo>
                  <a:pt x="26721" y="98101"/>
                </a:lnTo>
                <a:lnTo>
                  <a:pt x="75270" y="98101"/>
                </a:lnTo>
                <a:lnTo>
                  <a:pt x="73819" y="95452"/>
                </a:lnTo>
                <a:lnTo>
                  <a:pt x="88569" y="89385"/>
                </a:lnTo>
                <a:lnTo>
                  <a:pt x="99691" y="79526"/>
                </a:lnTo>
                <a:lnTo>
                  <a:pt x="102282" y="74709"/>
                </a:lnTo>
                <a:lnTo>
                  <a:pt x="26721" y="74709"/>
                </a:lnTo>
                <a:lnTo>
                  <a:pt x="26721" y="26711"/>
                </a:lnTo>
                <a:lnTo>
                  <a:pt x="102203" y="26711"/>
                </a:lnTo>
                <a:lnTo>
                  <a:pt x="95991" y="17112"/>
                </a:lnTo>
                <a:lnTo>
                  <a:pt x="80551" y="7000"/>
                </a:lnTo>
                <a:lnTo>
                  <a:pt x="60113" y="3308"/>
                </a:lnTo>
                <a:close/>
              </a:path>
              <a:path w="992504" h="163829">
                <a:moveTo>
                  <a:pt x="75270" y="98101"/>
                </a:moveTo>
                <a:lnTo>
                  <a:pt x="46176" y="98101"/>
                </a:lnTo>
                <a:lnTo>
                  <a:pt x="79128" y="159995"/>
                </a:lnTo>
                <a:lnTo>
                  <a:pt x="109158" y="159995"/>
                </a:lnTo>
                <a:lnTo>
                  <a:pt x="75270" y="98101"/>
                </a:lnTo>
                <a:close/>
              </a:path>
              <a:path w="992504" h="163829">
                <a:moveTo>
                  <a:pt x="102203" y="26711"/>
                </a:moveTo>
                <a:lnTo>
                  <a:pt x="55244" y="26711"/>
                </a:lnTo>
                <a:lnTo>
                  <a:pt x="66364" y="28424"/>
                </a:lnTo>
                <a:lnTo>
                  <a:pt x="74873" y="33289"/>
                </a:lnTo>
                <a:lnTo>
                  <a:pt x="80313" y="40891"/>
                </a:lnTo>
                <a:lnTo>
                  <a:pt x="82227" y="50815"/>
                </a:lnTo>
                <a:lnTo>
                  <a:pt x="80313" y="60613"/>
                </a:lnTo>
                <a:lnTo>
                  <a:pt x="74873" y="68153"/>
                </a:lnTo>
                <a:lnTo>
                  <a:pt x="66364" y="72997"/>
                </a:lnTo>
                <a:lnTo>
                  <a:pt x="55244" y="74709"/>
                </a:lnTo>
                <a:lnTo>
                  <a:pt x="102282" y="74709"/>
                </a:lnTo>
                <a:lnTo>
                  <a:pt x="106713" y="66471"/>
                </a:lnTo>
                <a:lnTo>
                  <a:pt x="109158" y="50815"/>
                </a:lnTo>
                <a:lnTo>
                  <a:pt x="105753" y="32198"/>
                </a:lnTo>
                <a:lnTo>
                  <a:pt x="102203" y="26711"/>
                </a:lnTo>
                <a:close/>
              </a:path>
              <a:path w="992504" h="163829">
                <a:moveTo>
                  <a:pt x="178800" y="49066"/>
                </a:moveTo>
                <a:lnTo>
                  <a:pt x="156574" y="53341"/>
                </a:lnTo>
                <a:lnTo>
                  <a:pt x="138935" y="65216"/>
                </a:lnTo>
                <a:lnTo>
                  <a:pt x="127308" y="83270"/>
                </a:lnTo>
                <a:lnTo>
                  <a:pt x="123116" y="106080"/>
                </a:lnTo>
                <a:lnTo>
                  <a:pt x="127308" y="129013"/>
                </a:lnTo>
                <a:lnTo>
                  <a:pt x="138935" y="147132"/>
                </a:lnTo>
                <a:lnTo>
                  <a:pt x="156574" y="159034"/>
                </a:lnTo>
                <a:lnTo>
                  <a:pt x="178800" y="163314"/>
                </a:lnTo>
                <a:lnTo>
                  <a:pt x="201154" y="159034"/>
                </a:lnTo>
                <a:lnTo>
                  <a:pt x="218858" y="147132"/>
                </a:lnTo>
                <a:lnTo>
                  <a:pt x="223218" y="140351"/>
                </a:lnTo>
                <a:lnTo>
                  <a:pt x="178800" y="140351"/>
                </a:lnTo>
                <a:lnTo>
                  <a:pt x="167475" y="138137"/>
                </a:lnTo>
                <a:lnTo>
                  <a:pt x="157874" y="131591"/>
                </a:lnTo>
                <a:lnTo>
                  <a:pt x="151218" y="120857"/>
                </a:lnTo>
                <a:lnTo>
                  <a:pt x="148728" y="106080"/>
                </a:lnTo>
                <a:lnTo>
                  <a:pt x="151218" y="91372"/>
                </a:lnTo>
                <a:lnTo>
                  <a:pt x="157874" y="80789"/>
                </a:lnTo>
                <a:lnTo>
                  <a:pt x="167475" y="74394"/>
                </a:lnTo>
                <a:lnTo>
                  <a:pt x="178800" y="72249"/>
                </a:lnTo>
                <a:lnTo>
                  <a:pt x="223396" y="72249"/>
                </a:lnTo>
                <a:lnTo>
                  <a:pt x="218858" y="65216"/>
                </a:lnTo>
                <a:lnTo>
                  <a:pt x="201154" y="53341"/>
                </a:lnTo>
                <a:lnTo>
                  <a:pt x="178800" y="49066"/>
                </a:lnTo>
                <a:close/>
              </a:path>
              <a:path w="992504" h="163829">
                <a:moveTo>
                  <a:pt x="223396" y="72249"/>
                </a:moveTo>
                <a:lnTo>
                  <a:pt x="178800" y="72249"/>
                </a:lnTo>
                <a:lnTo>
                  <a:pt x="190214" y="74394"/>
                </a:lnTo>
                <a:lnTo>
                  <a:pt x="199805" y="80789"/>
                </a:lnTo>
                <a:lnTo>
                  <a:pt x="206412" y="91372"/>
                </a:lnTo>
                <a:lnTo>
                  <a:pt x="208873" y="106080"/>
                </a:lnTo>
                <a:lnTo>
                  <a:pt x="206412" y="120950"/>
                </a:lnTo>
                <a:lnTo>
                  <a:pt x="199805" y="131674"/>
                </a:lnTo>
                <a:lnTo>
                  <a:pt x="190214" y="138168"/>
                </a:lnTo>
                <a:lnTo>
                  <a:pt x="178800" y="140351"/>
                </a:lnTo>
                <a:lnTo>
                  <a:pt x="223218" y="140351"/>
                </a:lnTo>
                <a:lnTo>
                  <a:pt x="230509" y="129013"/>
                </a:lnTo>
                <a:lnTo>
                  <a:pt x="234704" y="106080"/>
                </a:lnTo>
                <a:lnTo>
                  <a:pt x="230509" y="83270"/>
                </a:lnTo>
                <a:lnTo>
                  <a:pt x="223396" y="72249"/>
                </a:lnTo>
                <a:close/>
              </a:path>
              <a:path w="992504" h="163829">
                <a:moveTo>
                  <a:pt x="306095" y="49066"/>
                </a:moveTo>
                <a:lnTo>
                  <a:pt x="284447" y="53310"/>
                </a:lnTo>
                <a:lnTo>
                  <a:pt x="266990" y="65134"/>
                </a:lnTo>
                <a:lnTo>
                  <a:pt x="255334" y="83177"/>
                </a:lnTo>
                <a:lnTo>
                  <a:pt x="251091" y="106080"/>
                </a:lnTo>
                <a:lnTo>
                  <a:pt x="255345" y="128827"/>
                </a:lnTo>
                <a:lnTo>
                  <a:pt x="267074" y="146968"/>
                </a:lnTo>
                <a:lnTo>
                  <a:pt x="284730" y="158973"/>
                </a:lnTo>
                <a:lnTo>
                  <a:pt x="306765" y="163314"/>
                </a:lnTo>
                <a:lnTo>
                  <a:pt x="325721" y="160188"/>
                </a:lnTo>
                <a:lnTo>
                  <a:pt x="340220" y="152051"/>
                </a:lnTo>
                <a:lnTo>
                  <a:pt x="350368" y="140763"/>
                </a:lnTo>
                <a:lnTo>
                  <a:pt x="350767" y="139911"/>
                </a:lnTo>
                <a:lnTo>
                  <a:pt x="306765" y="139911"/>
                </a:lnTo>
                <a:lnTo>
                  <a:pt x="295261" y="137672"/>
                </a:lnTo>
                <a:lnTo>
                  <a:pt x="285683" y="131120"/>
                </a:lnTo>
                <a:lnTo>
                  <a:pt x="279131" y="120506"/>
                </a:lnTo>
                <a:lnTo>
                  <a:pt x="276703" y="106080"/>
                </a:lnTo>
                <a:lnTo>
                  <a:pt x="279124" y="91719"/>
                </a:lnTo>
                <a:lnTo>
                  <a:pt x="285627" y="81256"/>
                </a:lnTo>
                <a:lnTo>
                  <a:pt x="295071" y="74858"/>
                </a:lnTo>
                <a:lnTo>
                  <a:pt x="306315" y="72688"/>
                </a:lnTo>
                <a:lnTo>
                  <a:pt x="350356" y="72688"/>
                </a:lnTo>
                <a:lnTo>
                  <a:pt x="349893" y="71613"/>
                </a:lnTo>
                <a:lnTo>
                  <a:pt x="339943" y="60273"/>
                </a:lnTo>
                <a:lnTo>
                  <a:pt x="325393" y="52164"/>
                </a:lnTo>
                <a:lnTo>
                  <a:pt x="306095" y="49066"/>
                </a:lnTo>
                <a:close/>
              </a:path>
              <a:path w="992504" h="163829">
                <a:moveTo>
                  <a:pt x="333728" y="120006"/>
                </a:moveTo>
                <a:lnTo>
                  <a:pt x="330852" y="126566"/>
                </a:lnTo>
                <a:lnTo>
                  <a:pt x="325634" y="133026"/>
                </a:lnTo>
                <a:lnTo>
                  <a:pt x="317722" y="137951"/>
                </a:lnTo>
                <a:lnTo>
                  <a:pt x="306765" y="139911"/>
                </a:lnTo>
                <a:lnTo>
                  <a:pt x="350767" y="139911"/>
                </a:lnTo>
                <a:lnTo>
                  <a:pt x="356271" y="128184"/>
                </a:lnTo>
                <a:lnTo>
                  <a:pt x="333728" y="120006"/>
                </a:lnTo>
                <a:close/>
              </a:path>
              <a:path w="992504" h="163829">
                <a:moveTo>
                  <a:pt x="350356" y="72688"/>
                </a:moveTo>
                <a:lnTo>
                  <a:pt x="306315" y="72688"/>
                </a:lnTo>
                <a:lnTo>
                  <a:pt x="316949" y="74496"/>
                </a:lnTo>
                <a:lnTo>
                  <a:pt x="324579" y="79186"/>
                </a:lnTo>
                <a:lnTo>
                  <a:pt x="329597" y="85658"/>
                </a:lnTo>
                <a:lnTo>
                  <a:pt x="332398" y="92813"/>
                </a:lnTo>
                <a:lnTo>
                  <a:pt x="355392" y="84405"/>
                </a:lnTo>
                <a:lnTo>
                  <a:pt x="350356" y="72688"/>
                </a:lnTo>
                <a:close/>
              </a:path>
              <a:path w="992504" h="163829">
                <a:moveTo>
                  <a:pt x="404678" y="0"/>
                </a:moveTo>
                <a:lnTo>
                  <a:pt x="379066" y="0"/>
                </a:lnTo>
                <a:lnTo>
                  <a:pt x="379066" y="159995"/>
                </a:lnTo>
                <a:lnTo>
                  <a:pt x="404678" y="159995"/>
                </a:lnTo>
                <a:lnTo>
                  <a:pt x="404756" y="96342"/>
                </a:lnTo>
                <a:lnTo>
                  <a:pt x="406363" y="87201"/>
                </a:lnTo>
                <a:lnTo>
                  <a:pt x="410702" y="79485"/>
                </a:lnTo>
                <a:lnTo>
                  <a:pt x="417612" y="74340"/>
                </a:lnTo>
                <a:lnTo>
                  <a:pt x="427013" y="72468"/>
                </a:lnTo>
                <a:lnTo>
                  <a:pt x="470809" y="72468"/>
                </a:lnTo>
                <a:lnTo>
                  <a:pt x="465571" y="62752"/>
                </a:lnTo>
                <a:lnTo>
                  <a:pt x="404678" y="62752"/>
                </a:lnTo>
                <a:lnTo>
                  <a:pt x="404678" y="0"/>
                </a:lnTo>
                <a:close/>
              </a:path>
              <a:path w="992504" h="163829">
                <a:moveTo>
                  <a:pt x="470809" y="72468"/>
                </a:moveTo>
                <a:lnTo>
                  <a:pt x="427013" y="72468"/>
                </a:lnTo>
                <a:lnTo>
                  <a:pt x="437289" y="74340"/>
                </a:lnTo>
                <a:lnTo>
                  <a:pt x="444125" y="79430"/>
                </a:lnTo>
                <a:lnTo>
                  <a:pt x="447942" y="87015"/>
                </a:lnTo>
                <a:lnTo>
                  <a:pt x="449127" y="96342"/>
                </a:lnTo>
                <a:lnTo>
                  <a:pt x="449127" y="159995"/>
                </a:lnTo>
                <a:lnTo>
                  <a:pt x="474739" y="159995"/>
                </a:lnTo>
                <a:lnTo>
                  <a:pt x="474739" y="91913"/>
                </a:lnTo>
                <a:lnTo>
                  <a:pt x="472324" y="75278"/>
                </a:lnTo>
                <a:lnTo>
                  <a:pt x="470809" y="72468"/>
                </a:lnTo>
                <a:close/>
              </a:path>
              <a:path w="992504" h="163829">
                <a:moveTo>
                  <a:pt x="435421" y="49286"/>
                </a:moveTo>
                <a:lnTo>
                  <a:pt x="426882" y="50056"/>
                </a:lnTo>
                <a:lnTo>
                  <a:pt x="418554" y="52461"/>
                </a:lnTo>
                <a:lnTo>
                  <a:pt x="410973" y="56645"/>
                </a:lnTo>
                <a:lnTo>
                  <a:pt x="404678" y="62752"/>
                </a:lnTo>
                <a:lnTo>
                  <a:pt x="465571" y="62752"/>
                </a:lnTo>
                <a:lnTo>
                  <a:pt x="465022" y="61733"/>
                </a:lnTo>
                <a:lnTo>
                  <a:pt x="452749" y="52622"/>
                </a:lnTo>
                <a:lnTo>
                  <a:pt x="435421" y="49286"/>
                </a:lnTo>
                <a:close/>
              </a:path>
              <a:path w="992504" h="163829">
                <a:moveTo>
                  <a:pt x="549899" y="49066"/>
                </a:moveTo>
                <a:lnTo>
                  <a:pt x="530245" y="53117"/>
                </a:lnTo>
                <a:lnTo>
                  <a:pt x="513519" y="64583"/>
                </a:lnTo>
                <a:lnTo>
                  <a:pt x="501892" y="82431"/>
                </a:lnTo>
                <a:lnTo>
                  <a:pt x="497534" y="105630"/>
                </a:lnTo>
                <a:lnTo>
                  <a:pt x="502026" y="130038"/>
                </a:lnTo>
                <a:lnTo>
                  <a:pt x="514099" y="148156"/>
                </a:lnTo>
                <a:lnTo>
                  <a:pt x="531645" y="159432"/>
                </a:lnTo>
                <a:lnTo>
                  <a:pt x="552559" y="163314"/>
                </a:lnTo>
                <a:lnTo>
                  <a:pt x="570257" y="160640"/>
                </a:lnTo>
                <a:lnTo>
                  <a:pt x="584408" y="153347"/>
                </a:lnTo>
                <a:lnTo>
                  <a:pt x="594786" y="142530"/>
                </a:lnTo>
                <a:lnTo>
                  <a:pt x="595412" y="141231"/>
                </a:lnTo>
                <a:lnTo>
                  <a:pt x="552559" y="141231"/>
                </a:lnTo>
                <a:lnTo>
                  <a:pt x="541337" y="139143"/>
                </a:lnTo>
                <a:lnTo>
                  <a:pt x="532127" y="133321"/>
                </a:lnTo>
                <a:lnTo>
                  <a:pt x="525780" y="124431"/>
                </a:lnTo>
                <a:lnTo>
                  <a:pt x="523146" y="113137"/>
                </a:lnTo>
                <a:lnTo>
                  <a:pt x="601835" y="113137"/>
                </a:lnTo>
                <a:lnTo>
                  <a:pt x="602054" y="112698"/>
                </a:lnTo>
                <a:lnTo>
                  <a:pt x="602494" y="109158"/>
                </a:lnTo>
                <a:lnTo>
                  <a:pt x="602494" y="104970"/>
                </a:lnTo>
                <a:lnTo>
                  <a:pt x="600864" y="94374"/>
                </a:lnTo>
                <a:lnTo>
                  <a:pt x="523806" y="94374"/>
                </a:lnTo>
                <a:lnTo>
                  <a:pt x="526023" y="85785"/>
                </a:lnTo>
                <a:lnTo>
                  <a:pt x="531245" y="78111"/>
                </a:lnTo>
                <a:lnTo>
                  <a:pt x="539325" y="72594"/>
                </a:lnTo>
                <a:lnTo>
                  <a:pt x="550119" y="70479"/>
                </a:lnTo>
                <a:lnTo>
                  <a:pt x="592276" y="70479"/>
                </a:lnTo>
                <a:lnTo>
                  <a:pt x="588632" y="64249"/>
                </a:lnTo>
                <a:lnTo>
                  <a:pt x="572107" y="53013"/>
                </a:lnTo>
                <a:lnTo>
                  <a:pt x="549899" y="49066"/>
                </a:lnTo>
                <a:close/>
              </a:path>
              <a:path w="992504" h="163829">
                <a:moveTo>
                  <a:pt x="579532" y="122425"/>
                </a:moveTo>
                <a:lnTo>
                  <a:pt x="576000" y="129847"/>
                </a:lnTo>
                <a:lnTo>
                  <a:pt x="570521" y="135813"/>
                </a:lnTo>
                <a:lnTo>
                  <a:pt x="562804" y="139787"/>
                </a:lnTo>
                <a:lnTo>
                  <a:pt x="552559" y="141231"/>
                </a:lnTo>
                <a:lnTo>
                  <a:pt x="595412" y="141231"/>
                </a:lnTo>
                <a:lnTo>
                  <a:pt x="601164" y="129284"/>
                </a:lnTo>
                <a:lnTo>
                  <a:pt x="579532" y="122425"/>
                </a:lnTo>
                <a:close/>
              </a:path>
              <a:path w="992504" h="163829">
                <a:moveTo>
                  <a:pt x="592276" y="70479"/>
                </a:moveTo>
                <a:lnTo>
                  <a:pt x="550119" y="70479"/>
                </a:lnTo>
                <a:lnTo>
                  <a:pt x="561670" y="72440"/>
                </a:lnTo>
                <a:lnTo>
                  <a:pt x="569862" y="77699"/>
                </a:lnTo>
                <a:lnTo>
                  <a:pt x="574818" y="85322"/>
                </a:lnTo>
                <a:lnTo>
                  <a:pt x="576663" y="94374"/>
                </a:lnTo>
                <a:lnTo>
                  <a:pt x="600864" y="94374"/>
                </a:lnTo>
                <a:lnTo>
                  <a:pt x="598940" y="81870"/>
                </a:lnTo>
                <a:lnTo>
                  <a:pt x="592276" y="70479"/>
                </a:lnTo>
                <a:close/>
              </a:path>
              <a:path w="992504" h="163829">
                <a:moveTo>
                  <a:pt x="639854" y="124655"/>
                </a:moveTo>
                <a:lnTo>
                  <a:pt x="617551" y="130844"/>
                </a:lnTo>
                <a:lnTo>
                  <a:pt x="620665" y="141046"/>
                </a:lnTo>
                <a:lnTo>
                  <a:pt x="628564" y="151638"/>
                </a:lnTo>
                <a:lnTo>
                  <a:pt x="642059" y="159950"/>
                </a:lnTo>
                <a:lnTo>
                  <a:pt x="661958" y="163314"/>
                </a:lnTo>
                <a:lnTo>
                  <a:pt x="679876" y="160230"/>
                </a:lnTo>
                <a:lnTo>
                  <a:pt x="692567" y="152217"/>
                </a:lnTo>
                <a:lnTo>
                  <a:pt x="698850" y="143000"/>
                </a:lnTo>
                <a:lnTo>
                  <a:pt x="661739" y="143000"/>
                </a:lnTo>
                <a:lnTo>
                  <a:pt x="652656" y="141502"/>
                </a:lnTo>
                <a:lnTo>
                  <a:pt x="645982" y="137476"/>
                </a:lnTo>
                <a:lnTo>
                  <a:pt x="641716" y="131626"/>
                </a:lnTo>
                <a:lnTo>
                  <a:pt x="639854" y="124655"/>
                </a:lnTo>
                <a:close/>
              </a:path>
              <a:path w="992504" h="163829">
                <a:moveTo>
                  <a:pt x="659969" y="49066"/>
                </a:moveTo>
                <a:lnTo>
                  <a:pt x="644372" y="51843"/>
                </a:lnTo>
                <a:lnTo>
                  <a:pt x="631823" y="59362"/>
                </a:lnTo>
                <a:lnTo>
                  <a:pt x="623461" y="70402"/>
                </a:lnTo>
                <a:lnTo>
                  <a:pt x="620420" y="83746"/>
                </a:lnTo>
                <a:lnTo>
                  <a:pt x="622270" y="94311"/>
                </a:lnTo>
                <a:lnTo>
                  <a:pt x="665278" y="118677"/>
                </a:lnTo>
                <a:lnTo>
                  <a:pt x="673906" y="120446"/>
                </a:lnTo>
                <a:lnTo>
                  <a:pt x="677895" y="124875"/>
                </a:lnTo>
                <a:lnTo>
                  <a:pt x="677895" y="137252"/>
                </a:lnTo>
                <a:lnTo>
                  <a:pt x="672356" y="143000"/>
                </a:lnTo>
                <a:lnTo>
                  <a:pt x="698850" y="143000"/>
                </a:lnTo>
                <a:lnTo>
                  <a:pt x="700119" y="141139"/>
                </a:lnTo>
                <a:lnTo>
                  <a:pt x="702617" y="128854"/>
                </a:lnTo>
                <a:lnTo>
                  <a:pt x="700644" y="117644"/>
                </a:lnTo>
                <a:lnTo>
                  <a:pt x="694778" y="108177"/>
                </a:lnTo>
                <a:lnTo>
                  <a:pt x="685102" y="100866"/>
                </a:lnTo>
                <a:lnTo>
                  <a:pt x="671696" y="96122"/>
                </a:lnTo>
                <a:lnTo>
                  <a:pt x="648692" y="91484"/>
                </a:lnTo>
                <a:lnTo>
                  <a:pt x="644482" y="87285"/>
                </a:lnTo>
                <a:lnTo>
                  <a:pt x="644482" y="74898"/>
                </a:lnTo>
                <a:lnTo>
                  <a:pt x="650901" y="69149"/>
                </a:lnTo>
                <a:lnTo>
                  <a:pt x="697938" y="69149"/>
                </a:lnTo>
                <a:lnTo>
                  <a:pt x="691353" y="60104"/>
                </a:lnTo>
                <a:lnTo>
                  <a:pt x="678894" y="52267"/>
                </a:lnTo>
                <a:lnTo>
                  <a:pt x="659969" y="49066"/>
                </a:lnTo>
                <a:close/>
              </a:path>
              <a:path w="992504" h="163829">
                <a:moveTo>
                  <a:pt x="697938" y="69149"/>
                </a:moveTo>
                <a:lnTo>
                  <a:pt x="659969" y="69149"/>
                </a:lnTo>
                <a:lnTo>
                  <a:pt x="669021" y="70800"/>
                </a:lnTo>
                <a:lnTo>
                  <a:pt x="674983" y="74898"/>
                </a:lnTo>
                <a:lnTo>
                  <a:pt x="678415" y="80157"/>
                </a:lnTo>
                <a:lnTo>
                  <a:pt x="679874" y="85295"/>
                </a:lnTo>
                <a:lnTo>
                  <a:pt x="701517" y="79097"/>
                </a:lnTo>
                <a:lnTo>
                  <a:pt x="698506" y="69929"/>
                </a:lnTo>
                <a:lnTo>
                  <a:pt x="697938" y="69149"/>
                </a:lnTo>
                <a:close/>
              </a:path>
              <a:path w="992504" h="163829">
                <a:moveTo>
                  <a:pt x="760521" y="75118"/>
                </a:moveTo>
                <a:lnTo>
                  <a:pt x="735129" y="75118"/>
                </a:lnTo>
                <a:lnTo>
                  <a:pt x="735129" y="129294"/>
                </a:lnTo>
                <a:lnTo>
                  <a:pt x="737372" y="142780"/>
                </a:lnTo>
                <a:lnTo>
                  <a:pt x="743798" y="152848"/>
                </a:lnTo>
                <a:lnTo>
                  <a:pt x="753952" y="159147"/>
                </a:lnTo>
                <a:lnTo>
                  <a:pt x="767379" y="161324"/>
                </a:lnTo>
                <a:lnTo>
                  <a:pt x="776656" y="161324"/>
                </a:lnTo>
                <a:lnTo>
                  <a:pt x="781525" y="159555"/>
                </a:lnTo>
                <a:lnTo>
                  <a:pt x="783065" y="158895"/>
                </a:lnTo>
                <a:lnTo>
                  <a:pt x="783065" y="138582"/>
                </a:lnTo>
                <a:lnTo>
                  <a:pt x="764720" y="138582"/>
                </a:lnTo>
                <a:lnTo>
                  <a:pt x="760521" y="134603"/>
                </a:lnTo>
                <a:lnTo>
                  <a:pt x="760521" y="75118"/>
                </a:lnTo>
                <a:close/>
              </a:path>
              <a:path w="992504" h="163829">
                <a:moveTo>
                  <a:pt x="783065" y="137702"/>
                </a:moveTo>
                <a:lnTo>
                  <a:pt x="781965" y="137922"/>
                </a:lnTo>
                <a:lnTo>
                  <a:pt x="777766" y="138582"/>
                </a:lnTo>
                <a:lnTo>
                  <a:pt x="783065" y="138582"/>
                </a:lnTo>
                <a:lnTo>
                  <a:pt x="783065" y="137702"/>
                </a:lnTo>
                <a:close/>
              </a:path>
              <a:path w="992504" h="163829">
                <a:moveTo>
                  <a:pt x="782845" y="52385"/>
                </a:moveTo>
                <a:lnTo>
                  <a:pt x="715245" y="52385"/>
                </a:lnTo>
                <a:lnTo>
                  <a:pt x="715245" y="75118"/>
                </a:lnTo>
                <a:lnTo>
                  <a:pt x="782845" y="75118"/>
                </a:lnTo>
                <a:lnTo>
                  <a:pt x="782845" y="52385"/>
                </a:lnTo>
                <a:close/>
              </a:path>
              <a:path w="992504" h="163829">
                <a:moveTo>
                  <a:pt x="760521" y="19444"/>
                </a:moveTo>
                <a:lnTo>
                  <a:pt x="737338" y="19444"/>
                </a:lnTo>
                <a:lnTo>
                  <a:pt x="737338" y="45087"/>
                </a:lnTo>
                <a:lnTo>
                  <a:pt x="732260" y="52385"/>
                </a:lnTo>
                <a:lnTo>
                  <a:pt x="760521" y="52385"/>
                </a:lnTo>
                <a:lnTo>
                  <a:pt x="760521" y="19444"/>
                </a:lnTo>
                <a:close/>
              </a:path>
              <a:path w="992504" h="163829">
                <a:moveTo>
                  <a:pt x="852047" y="49066"/>
                </a:moveTo>
                <a:lnTo>
                  <a:pt x="832387" y="53117"/>
                </a:lnTo>
                <a:lnTo>
                  <a:pt x="815658" y="64583"/>
                </a:lnTo>
                <a:lnTo>
                  <a:pt x="804030" y="82431"/>
                </a:lnTo>
                <a:lnTo>
                  <a:pt x="799671" y="105630"/>
                </a:lnTo>
                <a:lnTo>
                  <a:pt x="804164" y="130038"/>
                </a:lnTo>
                <a:lnTo>
                  <a:pt x="816236" y="148156"/>
                </a:lnTo>
                <a:lnTo>
                  <a:pt x="833783" y="159432"/>
                </a:lnTo>
                <a:lnTo>
                  <a:pt x="854696" y="163314"/>
                </a:lnTo>
                <a:lnTo>
                  <a:pt x="872401" y="160640"/>
                </a:lnTo>
                <a:lnTo>
                  <a:pt x="886555" y="153347"/>
                </a:lnTo>
                <a:lnTo>
                  <a:pt x="896934" y="142530"/>
                </a:lnTo>
                <a:lnTo>
                  <a:pt x="897559" y="141231"/>
                </a:lnTo>
                <a:lnTo>
                  <a:pt x="854696" y="141231"/>
                </a:lnTo>
                <a:lnTo>
                  <a:pt x="843480" y="139143"/>
                </a:lnTo>
                <a:lnTo>
                  <a:pt x="834273" y="133321"/>
                </a:lnTo>
                <a:lnTo>
                  <a:pt x="827924" y="124431"/>
                </a:lnTo>
                <a:lnTo>
                  <a:pt x="825283" y="113137"/>
                </a:lnTo>
                <a:lnTo>
                  <a:pt x="903972" y="113137"/>
                </a:lnTo>
                <a:lnTo>
                  <a:pt x="904192" y="112698"/>
                </a:lnTo>
                <a:lnTo>
                  <a:pt x="904632" y="109158"/>
                </a:lnTo>
                <a:lnTo>
                  <a:pt x="904632" y="104970"/>
                </a:lnTo>
                <a:lnTo>
                  <a:pt x="903002" y="94374"/>
                </a:lnTo>
                <a:lnTo>
                  <a:pt x="825953" y="94374"/>
                </a:lnTo>
                <a:lnTo>
                  <a:pt x="828165" y="85785"/>
                </a:lnTo>
                <a:lnTo>
                  <a:pt x="833385" y="78111"/>
                </a:lnTo>
                <a:lnTo>
                  <a:pt x="841467" y="72594"/>
                </a:lnTo>
                <a:lnTo>
                  <a:pt x="852267" y="70479"/>
                </a:lnTo>
                <a:lnTo>
                  <a:pt x="894418" y="70479"/>
                </a:lnTo>
                <a:lnTo>
                  <a:pt x="890775" y="64249"/>
                </a:lnTo>
                <a:lnTo>
                  <a:pt x="874253" y="53013"/>
                </a:lnTo>
                <a:lnTo>
                  <a:pt x="852047" y="49066"/>
                </a:lnTo>
                <a:close/>
              </a:path>
              <a:path w="992504" h="163829">
                <a:moveTo>
                  <a:pt x="881669" y="122425"/>
                </a:moveTo>
                <a:lnTo>
                  <a:pt x="878144" y="129847"/>
                </a:lnTo>
                <a:lnTo>
                  <a:pt x="872667" y="135813"/>
                </a:lnTo>
                <a:lnTo>
                  <a:pt x="864948" y="139787"/>
                </a:lnTo>
                <a:lnTo>
                  <a:pt x="854696" y="141231"/>
                </a:lnTo>
                <a:lnTo>
                  <a:pt x="897559" y="141231"/>
                </a:lnTo>
                <a:lnTo>
                  <a:pt x="903312" y="129284"/>
                </a:lnTo>
                <a:lnTo>
                  <a:pt x="881669" y="122425"/>
                </a:lnTo>
                <a:close/>
              </a:path>
              <a:path w="992504" h="163829">
                <a:moveTo>
                  <a:pt x="894418" y="70479"/>
                </a:moveTo>
                <a:lnTo>
                  <a:pt x="852267" y="70479"/>
                </a:lnTo>
                <a:lnTo>
                  <a:pt x="863812" y="72440"/>
                </a:lnTo>
                <a:lnTo>
                  <a:pt x="872000" y="77699"/>
                </a:lnTo>
                <a:lnTo>
                  <a:pt x="876956" y="85322"/>
                </a:lnTo>
                <a:lnTo>
                  <a:pt x="878800" y="94374"/>
                </a:lnTo>
                <a:lnTo>
                  <a:pt x="903002" y="94374"/>
                </a:lnTo>
                <a:lnTo>
                  <a:pt x="901079" y="81870"/>
                </a:lnTo>
                <a:lnTo>
                  <a:pt x="894418" y="70479"/>
                </a:lnTo>
                <a:close/>
              </a:path>
              <a:path w="992504" h="163829">
                <a:moveTo>
                  <a:pt x="954148" y="52385"/>
                </a:moveTo>
                <a:lnTo>
                  <a:pt x="929196" y="52385"/>
                </a:lnTo>
                <a:lnTo>
                  <a:pt x="929196" y="159995"/>
                </a:lnTo>
                <a:lnTo>
                  <a:pt x="954808" y="159995"/>
                </a:lnTo>
                <a:lnTo>
                  <a:pt x="954808" y="108729"/>
                </a:lnTo>
                <a:lnTo>
                  <a:pt x="956534" y="95298"/>
                </a:lnTo>
                <a:lnTo>
                  <a:pt x="961824" y="85371"/>
                </a:lnTo>
                <a:lnTo>
                  <a:pt x="970843" y="79218"/>
                </a:lnTo>
                <a:lnTo>
                  <a:pt x="983760" y="77107"/>
                </a:lnTo>
                <a:lnTo>
                  <a:pt x="992158" y="77107"/>
                </a:lnTo>
                <a:lnTo>
                  <a:pt x="992158" y="69599"/>
                </a:lnTo>
                <a:lnTo>
                  <a:pt x="954148" y="69599"/>
                </a:lnTo>
                <a:lnTo>
                  <a:pt x="954148" y="52385"/>
                </a:lnTo>
                <a:close/>
              </a:path>
              <a:path w="992504" h="163829">
                <a:moveTo>
                  <a:pt x="992158" y="77107"/>
                </a:moveTo>
                <a:lnTo>
                  <a:pt x="986409" y="77107"/>
                </a:lnTo>
                <a:lnTo>
                  <a:pt x="989289" y="77327"/>
                </a:lnTo>
                <a:lnTo>
                  <a:pt x="992158" y="77767"/>
                </a:lnTo>
                <a:lnTo>
                  <a:pt x="992158" y="77107"/>
                </a:lnTo>
                <a:close/>
              </a:path>
              <a:path w="992504" h="163829">
                <a:moveTo>
                  <a:pt x="988399" y="51056"/>
                </a:moveTo>
                <a:lnTo>
                  <a:pt x="985310" y="51056"/>
                </a:lnTo>
                <a:lnTo>
                  <a:pt x="975187" y="52308"/>
                </a:lnTo>
                <a:lnTo>
                  <a:pt x="966329" y="55942"/>
                </a:lnTo>
                <a:lnTo>
                  <a:pt x="959171" y="61768"/>
                </a:lnTo>
                <a:lnTo>
                  <a:pt x="954148" y="69599"/>
                </a:lnTo>
                <a:lnTo>
                  <a:pt x="992158" y="69599"/>
                </a:lnTo>
                <a:lnTo>
                  <a:pt x="992158" y="51715"/>
                </a:lnTo>
                <a:lnTo>
                  <a:pt x="991058" y="51495"/>
                </a:lnTo>
                <a:lnTo>
                  <a:pt x="988399" y="51056"/>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pic>
        <p:nvPicPr>
          <p:cNvPr id="7" name="object 7"/>
          <p:cNvPicPr/>
          <p:nvPr/>
        </p:nvPicPr>
        <p:blipFill>
          <a:blip r:embed="rId2" cstate="print"/>
          <a:stretch>
            <a:fillRect/>
          </a:stretch>
        </p:blipFill>
        <p:spPr>
          <a:xfrm>
            <a:off x="1888949" y="5937705"/>
            <a:ext cx="698025" cy="367102"/>
          </a:xfrm>
          <a:prstGeom prst="rect">
            <a:avLst/>
          </a:prstGeom>
        </p:spPr>
      </p:pic>
      <p:sp>
        <p:nvSpPr>
          <p:cNvPr id="8" name="object 8"/>
          <p:cNvSpPr/>
          <p:nvPr/>
        </p:nvSpPr>
        <p:spPr>
          <a:xfrm>
            <a:off x="1890487" y="5796699"/>
            <a:ext cx="1355042" cy="61610"/>
          </a:xfrm>
          <a:custGeom>
            <a:avLst/>
            <a:gdLst/>
            <a:ahLst/>
            <a:cxnLst/>
            <a:rect l="l" t="t" r="r" b="b"/>
            <a:pathLst>
              <a:path w="2234565" h="101600">
                <a:moveTo>
                  <a:pt x="2234570" y="0"/>
                </a:moveTo>
                <a:lnTo>
                  <a:pt x="0" y="0"/>
                </a:lnTo>
                <a:lnTo>
                  <a:pt x="0" y="101504"/>
                </a:lnTo>
                <a:lnTo>
                  <a:pt x="2234570" y="101504"/>
                </a:lnTo>
                <a:lnTo>
                  <a:pt x="2234570" y="0"/>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9" name="object 9"/>
          <p:cNvSpPr/>
          <p:nvPr/>
        </p:nvSpPr>
        <p:spPr>
          <a:xfrm>
            <a:off x="3367818" y="5796699"/>
            <a:ext cx="8411350" cy="61610"/>
          </a:xfrm>
          <a:custGeom>
            <a:avLst/>
            <a:gdLst/>
            <a:ahLst/>
            <a:cxnLst/>
            <a:rect l="l" t="t" r="r" b="b"/>
            <a:pathLst>
              <a:path w="13870940" h="101600">
                <a:moveTo>
                  <a:pt x="13870415" y="0"/>
                </a:moveTo>
                <a:lnTo>
                  <a:pt x="0" y="0"/>
                </a:lnTo>
                <a:lnTo>
                  <a:pt x="0" y="101504"/>
                </a:lnTo>
                <a:lnTo>
                  <a:pt x="13870415" y="101504"/>
                </a:lnTo>
                <a:lnTo>
                  <a:pt x="13870415" y="0"/>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11" name="object 11"/>
          <p:cNvSpPr txBox="1"/>
          <p:nvPr/>
        </p:nvSpPr>
        <p:spPr>
          <a:xfrm>
            <a:off x="405446" y="470951"/>
            <a:ext cx="11138853" cy="4062651"/>
          </a:xfrm>
          <a:prstGeom prst="rect">
            <a:avLst/>
          </a:prstGeom>
        </p:spPr>
        <p:txBody>
          <a:bodyPr vert="horz" wrap="square" lIns="0" tIns="0" rIns="0" bIns="0" rtlCol="0">
            <a:spAutoFit/>
          </a:bodyPr>
          <a:lstStyle/>
          <a:p>
            <a:pPr marL="0" indent="0">
              <a:buNone/>
            </a:pPr>
            <a:r>
              <a:rPr lang="en-GB" sz="3200" dirty="0">
                <a:solidFill>
                  <a:schemeClr val="bg1">
                    <a:lumMod val="95000"/>
                  </a:schemeClr>
                </a:solidFill>
                <a:latin typeface="Circular Pro Book" panose="020B0604020101020102" pitchFamily="34" charset="0"/>
                <a:cs typeface="Circular Pro Book" panose="020B0604020101020102" pitchFamily="34" charset="0"/>
              </a:rPr>
              <a:t>Academic Integrity Workshops Level 1:  Student Induction</a:t>
            </a:r>
          </a:p>
          <a:p>
            <a:pPr marL="0" indent="0">
              <a:buNone/>
            </a:pPr>
            <a:endParaRPr lang="en-GB" sz="3200" dirty="0">
              <a:solidFill>
                <a:schemeClr val="bg1">
                  <a:lumMod val="95000"/>
                </a:schemeClr>
              </a:solidFill>
              <a:latin typeface="Circular Pro Book" panose="020B0604020101020102" pitchFamily="34" charset="0"/>
              <a:cs typeface="Circular Pro Book" panose="020B0604020101020102" pitchFamily="34" charset="0"/>
            </a:endParaRPr>
          </a:p>
          <a:p>
            <a:pPr marL="0" indent="0">
              <a:buNone/>
            </a:pPr>
            <a:endParaRPr lang="en-GB" sz="3200" dirty="0">
              <a:solidFill>
                <a:schemeClr val="bg1">
                  <a:lumMod val="95000"/>
                </a:schemeClr>
              </a:solidFill>
              <a:latin typeface="Circular Pro Book" panose="020B0604020101020102" pitchFamily="34" charset="0"/>
              <a:cs typeface="Circular Pro Book" panose="020B0604020101020102" pitchFamily="34" charset="0"/>
            </a:endParaRPr>
          </a:p>
          <a:p>
            <a:pPr marL="0" indent="0">
              <a:buNone/>
            </a:pPr>
            <a:r>
              <a:rPr lang="en-GB" sz="2800" dirty="0">
                <a:solidFill>
                  <a:schemeClr val="bg1">
                    <a:lumMod val="95000"/>
                  </a:schemeClr>
                </a:solidFill>
                <a:latin typeface="Circular Pro Book" panose="020B0604020101020102" pitchFamily="34" charset="0"/>
                <a:cs typeface="Circular Pro Book" panose="020B0604020101020102" pitchFamily="34" charset="0"/>
              </a:rPr>
              <a:t>Two compulsory workshops:</a:t>
            </a:r>
          </a:p>
          <a:p>
            <a:pPr marL="0" indent="0">
              <a:buNone/>
            </a:pPr>
            <a:endParaRPr lang="en-GB" sz="2800" dirty="0">
              <a:solidFill>
                <a:schemeClr val="bg1">
                  <a:lumMod val="95000"/>
                </a:schemeClr>
              </a:solidFill>
              <a:latin typeface="Circular Pro Book" panose="020B0604020101020102" pitchFamily="34" charset="0"/>
              <a:cs typeface="Circular Pro Book" panose="020B0604020101020102" pitchFamily="34" charset="0"/>
            </a:endParaRPr>
          </a:p>
          <a:p>
            <a:pPr marL="514350" indent="-514350">
              <a:buAutoNum type="arabicPeriod"/>
            </a:pPr>
            <a:r>
              <a:rPr lang="en-GB" sz="2800" dirty="0">
                <a:solidFill>
                  <a:schemeClr val="bg1">
                    <a:lumMod val="95000"/>
                  </a:schemeClr>
                </a:solidFill>
                <a:latin typeface="Circular Pro Book" panose="020B0604020101020102" pitchFamily="34" charset="0"/>
                <a:cs typeface="Circular Pro Book" panose="020B0604020101020102" pitchFamily="34" charset="0"/>
              </a:rPr>
              <a:t>Consequences of plagiarism – understanding the Academic Misconduct Policy</a:t>
            </a:r>
          </a:p>
          <a:p>
            <a:pPr marL="514350" indent="-514350">
              <a:buAutoNum type="arabicPeriod"/>
            </a:pPr>
            <a:endParaRPr lang="en-GB" sz="2800" dirty="0">
              <a:solidFill>
                <a:schemeClr val="bg1">
                  <a:lumMod val="95000"/>
                </a:schemeClr>
              </a:solidFill>
              <a:latin typeface="Circular Pro Book" panose="020B0604020101020102" pitchFamily="34" charset="0"/>
              <a:cs typeface="Circular Pro Book" panose="020B0604020101020102" pitchFamily="34" charset="0"/>
            </a:endParaRPr>
          </a:p>
          <a:p>
            <a:pPr marL="514350" indent="-514350">
              <a:buAutoNum type="arabicPeriod"/>
            </a:pPr>
            <a:r>
              <a:rPr lang="en-GB" sz="2800" dirty="0">
                <a:solidFill>
                  <a:schemeClr val="bg1">
                    <a:lumMod val="95000"/>
                  </a:schemeClr>
                </a:solidFill>
                <a:latin typeface="Circular Pro Book" panose="020B0604020101020102" pitchFamily="34" charset="0"/>
                <a:cs typeface="Circular Pro Book" panose="020B0604020101020102" pitchFamily="34" charset="0"/>
              </a:rPr>
              <a:t>Using Turnitin to correct referencing and avoid plagiarism</a:t>
            </a:r>
          </a:p>
        </p:txBody>
      </p:sp>
    </p:spTree>
    <p:extLst>
      <p:ext uri="{BB962C8B-B14F-4D97-AF65-F5344CB8AC3E}">
        <p14:creationId xmlns:p14="http://schemas.microsoft.com/office/powerpoint/2010/main" val="2391800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object 2">
            <a:extLst>
              <a:ext uri="{FF2B5EF4-FFF2-40B4-BE49-F238E27FC236}">
                <a16:creationId xmlns:a16="http://schemas.microsoft.com/office/drawing/2014/main" id="{0ED8E5EC-1480-4DC5-9DAC-1EC55F505F1C}"/>
              </a:ext>
            </a:extLst>
          </p:cNvPr>
          <p:cNvSpPr/>
          <p:nvPr/>
        </p:nvSpPr>
        <p:spPr>
          <a:xfrm>
            <a:off x="856" y="385"/>
            <a:ext cx="12191144"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D65553"/>
          </a:solidFill>
        </p:spPr>
        <p:txBody>
          <a:bodyPr wrap="square" lIns="0" tIns="0" rIns="0" bIns="0" rtlCol="0"/>
          <a:lstStyle/>
          <a:p>
            <a:endParaRPr sz="1092"/>
          </a:p>
        </p:txBody>
      </p:sp>
      <p:sp>
        <p:nvSpPr>
          <p:cNvPr id="3" name="object 3"/>
          <p:cNvSpPr/>
          <p:nvPr/>
        </p:nvSpPr>
        <p:spPr>
          <a:xfrm>
            <a:off x="414380" y="5796699"/>
            <a:ext cx="1353117" cy="61610"/>
          </a:xfrm>
          <a:custGeom>
            <a:avLst/>
            <a:gdLst/>
            <a:ahLst/>
            <a:cxnLst/>
            <a:rect l="l" t="t" r="r" b="b"/>
            <a:pathLst>
              <a:path w="2231390" h="101600">
                <a:moveTo>
                  <a:pt x="2231178" y="0"/>
                </a:moveTo>
                <a:lnTo>
                  <a:pt x="0" y="0"/>
                </a:lnTo>
                <a:lnTo>
                  <a:pt x="0" y="101504"/>
                </a:lnTo>
                <a:lnTo>
                  <a:pt x="2231178" y="101504"/>
                </a:lnTo>
                <a:lnTo>
                  <a:pt x="2231178" y="0"/>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4" name="object 4"/>
          <p:cNvSpPr/>
          <p:nvPr/>
        </p:nvSpPr>
        <p:spPr>
          <a:xfrm>
            <a:off x="413148" y="6303438"/>
            <a:ext cx="1119383" cy="141703"/>
          </a:xfrm>
          <a:custGeom>
            <a:avLst/>
            <a:gdLst/>
            <a:ahLst/>
            <a:cxnLst/>
            <a:rect l="l" t="t" r="r" b="b"/>
            <a:pathLst>
              <a:path w="1845945" h="233679">
                <a:moveTo>
                  <a:pt x="111106" y="3120"/>
                </a:moveTo>
                <a:lnTo>
                  <a:pt x="69587" y="11002"/>
                </a:lnTo>
                <a:lnTo>
                  <a:pt x="34078" y="33734"/>
                </a:lnTo>
                <a:lnTo>
                  <a:pt x="9307" y="69946"/>
                </a:lnTo>
                <a:lnTo>
                  <a:pt x="0" y="118268"/>
                </a:lnTo>
                <a:lnTo>
                  <a:pt x="9050" y="166543"/>
                </a:lnTo>
                <a:lnTo>
                  <a:pt x="33419" y="202650"/>
                </a:lnTo>
                <a:lnTo>
                  <a:pt x="68933" y="225278"/>
                </a:lnTo>
                <a:lnTo>
                  <a:pt x="111420" y="233113"/>
                </a:lnTo>
                <a:lnTo>
                  <a:pt x="149395" y="226937"/>
                </a:lnTo>
                <a:lnTo>
                  <a:pt x="178762" y="210549"/>
                </a:lnTo>
                <a:lnTo>
                  <a:pt x="190451" y="197323"/>
                </a:lnTo>
                <a:lnTo>
                  <a:pt x="111420" y="197323"/>
                </a:lnTo>
                <a:lnTo>
                  <a:pt x="84107" y="192236"/>
                </a:lnTo>
                <a:lnTo>
                  <a:pt x="60731" y="177169"/>
                </a:lnTo>
                <a:lnTo>
                  <a:pt x="44414" y="152416"/>
                </a:lnTo>
                <a:lnTo>
                  <a:pt x="38281" y="118268"/>
                </a:lnTo>
                <a:lnTo>
                  <a:pt x="44540" y="83188"/>
                </a:lnTo>
                <a:lnTo>
                  <a:pt x="61041" y="58202"/>
                </a:lnTo>
                <a:lnTo>
                  <a:pt x="84368" y="43252"/>
                </a:lnTo>
                <a:lnTo>
                  <a:pt x="111106" y="38281"/>
                </a:lnTo>
                <a:lnTo>
                  <a:pt x="190492" y="38281"/>
                </a:lnTo>
                <a:lnTo>
                  <a:pt x="178022" y="24436"/>
                </a:lnTo>
                <a:lnTo>
                  <a:pt x="148852" y="8877"/>
                </a:lnTo>
                <a:lnTo>
                  <a:pt x="111106" y="3120"/>
                </a:lnTo>
                <a:close/>
              </a:path>
              <a:path w="1845945" h="233679">
                <a:moveTo>
                  <a:pt x="177094" y="148770"/>
                </a:moveTo>
                <a:lnTo>
                  <a:pt x="168886" y="166861"/>
                </a:lnTo>
                <a:lnTo>
                  <a:pt x="155342" y="182384"/>
                </a:lnTo>
                <a:lnTo>
                  <a:pt x="136255" y="193238"/>
                </a:lnTo>
                <a:lnTo>
                  <a:pt x="111420" y="197323"/>
                </a:lnTo>
                <a:lnTo>
                  <a:pt x="190451" y="197323"/>
                </a:lnTo>
                <a:lnTo>
                  <a:pt x="199434" y="187159"/>
                </a:lnTo>
                <a:lnTo>
                  <a:pt x="211323" y="159974"/>
                </a:lnTo>
                <a:lnTo>
                  <a:pt x="177094" y="148770"/>
                </a:lnTo>
                <a:close/>
              </a:path>
              <a:path w="1845945" h="233679">
                <a:moveTo>
                  <a:pt x="190492" y="38281"/>
                </a:moveTo>
                <a:lnTo>
                  <a:pt x="111106" y="38281"/>
                </a:lnTo>
                <a:lnTo>
                  <a:pt x="135829" y="42055"/>
                </a:lnTo>
                <a:lnTo>
                  <a:pt x="154601" y="52364"/>
                </a:lnTo>
                <a:lnTo>
                  <a:pt x="167653" y="67692"/>
                </a:lnTo>
                <a:lnTo>
                  <a:pt x="175219" y="86520"/>
                </a:lnTo>
                <a:lnTo>
                  <a:pt x="210391" y="74699"/>
                </a:lnTo>
                <a:lnTo>
                  <a:pt x="198554" y="47232"/>
                </a:lnTo>
                <a:lnTo>
                  <a:pt x="190492" y="38281"/>
                </a:lnTo>
                <a:close/>
              </a:path>
              <a:path w="1845945" h="233679">
                <a:moveTo>
                  <a:pt x="276368" y="76877"/>
                </a:moveTo>
                <a:lnTo>
                  <a:pt x="241207" y="76877"/>
                </a:lnTo>
                <a:lnTo>
                  <a:pt x="241207" y="228443"/>
                </a:lnTo>
                <a:lnTo>
                  <a:pt x="277310" y="228443"/>
                </a:lnTo>
                <a:lnTo>
                  <a:pt x="277310" y="156236"/>
                </a:lnTo>
                <a:lnTo>
                  <a:pt x="279741" y="137338"/>
                </a:lnTo>
                <a:lnTo>
                  <a:pt x="287188" y="123367"/>
                </a:lnTo>
                <a:lnTo>
                  <a:pt x="299888" y="114706"/>
                </a:lnTo>
                <a:lnTo>
                  <a:pt x="318074" y="111734"/>
                </a:lnTo>
                <a:lnTo>
                  <a:pt x="329906" y="111734"/>
                </a:lnTo>
                <a:lnTo>
                  <a:pt x="329906" y="101148"/>
                </a:lnTo>
                <a:lnTo>
                  <a:pt x="276368" y="101148"/>
                </a:lnTo>
                <a:lnTo>
                  <a:pt x="276368" y="76877"/>
                </a:lnTo>
                <a:close/>
              </a:path>
              <a:path w="1845945" h="233679">
                <a:moveTo>
                  <a:pt x="329906" y="111734"/>
                </a:moveTo>
                <a:lnTo>
                  <a:pt x="321812" y="111734"/>
                </a:lnTo>
                <a:lnTo>
                  <a:pt x="325853" y="112048"/>
                </a:lnTo>
                <a:lnTo>
                  <a:pt x="329906" y="112666"/>
                </a:lnTo>
                <a:lnTo>
                  <a:pt x="329906" y="111734"/>
                </a:lnTo>
                <a:close/>
              </a:path>
              <a:path w="1845945" h="233679">
                <a:moveTo>
                  <a:pt x="324607" y="75013"/>
                </a:moveTo>
                <a:lnTo>
                  <a:pt x="320252" y="75013"/>
                </a:lnTo>
                <a:lnTo>
                  <a:pt x="306000" y="76777"/>
                </a:lnTo>
                <a:lnTo>
                  <a:pt x="293527" y="81896"/>
                </a:lnTo>
                <a:lnTo>
                  <a:pt x="283446" y="90107"/>
                </a:lnTo>
                <a:lnTo>
                  <a:pt x="276368" y="101148"/>
                </a:lnTo>
                <a:lnTo>
                  <a:pt x="329906" y="101148"/>
                </a:lnTo>
                <a:lnTo>
                  <a:pt x="329906" y="75945"/>
                </a:lnTo>
                <a:lnTo>
                  <a:pt x="328346" y="75631"/>
                </a:lnTo>
                <a:lnTo>
                  <a:pt x="324607" y="75013"/>
                </a:lnTo>
                <a:close/>
              </a:path>
              <a:path w="1845945" h="233679">
                <a:moveTo>
                  <a:pt x="421097" y="72207"/>
                </a:moveTo>
                <a:lnTo>
                  <a:pt x="393420" y="77916"/>
                </a:lnTo>
                <a:lnTo>
                  <a:pt x="369857" y="94071"/>
                </a:lnTo>
                <a:lnTo>
                  <a:pt x="353472" y="119212"/>
                </a:lnTo>
                <a:lnTo>
                  <a:pt x="347329" y="151880"/>
                </a:lnTo>
                <a:lnTo>
                  <a:pt x="353661" y="186240"/>
                </a:lnTo>
                <a:lnTo>
                  <a:pt x="370673" y="211756"/>
                </a:lnTo>
                <a:lnTo>
                  <a:pt x="395386" y="227643"/>
                </a:lnTo>
                <a:lnTo>
                  <a:pt x="424824" y="233113"/>
                </a:lnTo>
                <a:lnTo>
                  <a:pt x="449750" y="229344"/>
                </a:lnTo>
                <a:lnTo>
                  <a:pt x="469684" y="219069"/>
                </a:lnTo>
                <a:lnTo>
                  <a:pt x="484306" y="203834"/>
                </a:lnTo>
                <a:lnTo>
                  <a:pt x="485193" y="201993"/>
                </a:lnTo>
                <a:lnTo>
                  <a:pt x="424824" y="201993"/>
                </a:lnTo>
                <a:lnTo>
                  <a:pt x="409035" y="199055"/>
                </a:lnTo>
                <a:lnTo>
                  <a:pt x="396075" y="190864"/>
                </a:lnTo>
                <a:lnTo>
                  <a:pt x="387142" y="178356"/>
                </a:lnTo>
                <a:lnTo>
                  <a:pt x="383433" y="162466"/>
                </a:lnTo>
                <a:lnTo>
                  <a:pt x="494236" y="162466"/>
                </a:lnTo>
                <a:lnTo>
                  <a:pt x="494539" y="161838"/>
                </a:lnTo>
                <a:lnTo>
                  <a:pt x="495168" y="156864"/>
                </a:lnTo>
                <a:lnTo>
                  <a:pt x="495168" y="150948"/>
                </a:lnTo>
                <a:lnTo>
                  <a:pt x="492866" y="136006"/>
                </a:lnTo>
                <a:lnTo>
                  <a:pt x="384365" y="136006"/>
                </a:lnTo>
                <a:lnTo>
                  <a:pt x="387483" y="123929"/>
                </a:lnTo>
                <a:lnTo>
                  <a:pt x="394833" y="113133"/>
                </a:lnTo>
                <a:lnTo>
                  <a:pt x="406207" y="105371"/>
                </a:lnTo>
                <a:lnTo>
                  <a:pt x="421400" y="102394"/>
                </a:lnTo>
                <a:lnTo>
                  <a:pt x="480779" y="102394"/>
                </a:lnTo>
                <a:lnTo>
                  <a:pt x="475637" y="93605"/>
                </a:lnTo>
                <a:lnTo>
                  <a:pt x="452363" y="77771"/>
                </a:lnTo>
                <a:lnTo>
                  <a:pt x="421097" y="72207"/>
                </a:lnTo>
                <a:close/>
              </a:path>
              <a:path w="1845945" h="233679">
                <a:moveTo>
                  <a:pt x="462802" y="175533"/>
                </a:moveTo>
                <a:lnTo>
                  <a:pt x="457830" y="185971"/>
                </a:lnTo>
                <a:lnTo>
                  <a:pt x="450115" y="194367"/>
                </a:lnTo>
                <a:lnTo>
                  <a:pt x="439250" y="199960"/>
                </a:lnTo>
                <a:lnTo>
                  <a:pt x="424824" y="201993"/>
                </a:lnTo>
                <a:lnTo>
                  <a:pt x="485193" y="201993"/>
                </a:lnTo>
                <a:lnTo>
                  <a:pt x="493293" y="185188"/>
                </a:lnTo>
                <a:lnTo>
                  <a:pt x="462802" y="175533"/>
                </a:lnTo>
                <a:close/>
              </a:path>
              <a:path w="1845945" h="233679">
                <a:moveTo>
                  <a:pt x="480779" y="102394"/>
                </a:moveTo>
                <a:lnTo>
                  <a:pt x="421400" y="102394"/>
                </a:lnTo>
                <a:lnTo>
                  <a:pt x="437654" y="105152"/>
                </a:lnTo>
                <a:lnTo>
                  <a:pt x="449181" y="112548"/>
                </a:lnTo>
                <a:lnTo>
                  <a:pt x="456155" y="123271"/>
                </a:lnTo>
                <a:lnTo>
                  <a:pt x="458750" y="136006"/>
                </a:lnTo>
                <a:lnTo>
                  <a:pt x="492866" y="136006"/>
                </a:lnTo>
                <a:lnTo>
                  <a:pt x="490158" y="118426"/>
                </a:lnTo>
                <a:lnTo>
                  <a:pt x="480779" y="102394"/>
                </a:lnTo>
                <a:close/>
              </a:path>
              <a:path w="1845945" h="233679">
                <a:moveTo>
                  <a:pt x="644800" y="101777"/>
                </a:moveTo>
                <a:lnTo>
                  <a:pt x="587594" y="101777"/>
                </a:lnTo>
                <a:lnTo>
                  <a:pt x="600475" y="103581"/>
                </a:lnTo>
                <a:lnTo>
                  <a:pt x="609385" y="108507"/>
                </a:lnTo>
                <a:lnTo>
                  <a:pt x="614559" y="115824"/>
                </a:lnTo>
                <a:lnTo>
                  <a:pt x="616232" y="124802"/>
                </a:lnTo>
                <a:lnTo>
                  <a:pt x="616232" y="130100"/>
                </a:lnTo>
                <a:lnTo>
                  <a:pt x="613740" y="134456"/>
                </a:lnTo>
                <a:lnTo>
                  <a:pt x="566118" y="141608"/>
                </a:lnTo>
                <a:lnTo>
                  <a:pt x="548073" y="146527"/>
                </a:lnTo>
                <a:lnTo>
                  <a:pt x="533558" y="155734"/>
                </a:lnTo>
                <a:lnTo>
                  <a:pt x="523887" y="169318"/>
                </a:lnTo>
                <a:lnTo>
                  <a:pt x="520371" y="187366"/>
                </a:lnTo>
                <a:lnTo>
                  <a:pt x="523931" y="204621"/>
                </a:lnTo>
                <a:lnTo>
                  <a:pt x="534144" y="219223"/>
                </a:lnTo>
                <a:lnTo>
                  <a:pt x="550308" y="229334"/>
                </a:lnTo>
                <a:lnTo>
                  <a:pt x="571720" y="233113"/>
                </a:lnTo>
                <a:lnTo>
                  <a:pt x="588380" y="230988"/>
                </a:lnTo>
                <a:lnTo>
                  <a:pt x="601599" y="225448"/>
                </a:lnTo>
                <a:lnTo>
                  <a:pt x="611551" y="217749"/>
                </a:lnTo>
                <a:lnTo>
                  <a:pt x="618410" y="209145"/>
                </a:lnTo>
                <a:lnTo>
                  <a:pt x="651707" y="209145"/>
                </a:lnTo>
                <a:lnTo>
                  <a:pt x="651707" y="204789"/>
                </a:lnTo>
                <a:lnTo>
                  <a:pt x="578568" y="204789"/>
                </a:lnTo>
                <a:lnTo>
                  <a:pt x="569078" y="203169"/>
                </a:lnTo>
                <a:lnTo>
                  <a:pt x="562154" y="198836"/>
                </a:lnTo>
                <a:lnTo>
                  <a:pt x="557914" y="192579"/>
                </a:lnTo>
                <a:lnTo>
                  <a:pt x="556475" y="185188"/>
                </a:lnTo>
                <a:lnTo>
                  <a:pt x="558060" y="176987"/>
                </a:lnTo>
                <a:lnTo>
                  <a:pt x="562388" y="170946"/>
                </a:lnTo>
                <a:lnTo>
                  <a:pt x="568817" y="166889"/>
                </a:lnTo>
                <a:lnTo>
                  <a:pt x="576704" y="164644"/>
                </a:lnTo>
                <a:lnTo>
                  <a:pt x="616232" y="158728"/>
                </a:lnTo>
                <a:lnTo>
                  <a:pt x="651707" y="158728"/>
                </a:lnTo>
                <a:lnTo>
                  <a:pt x="651707" y="128854"/>
                </a:lnTo>
                <a:lnTo>
                  <a:pt x="648207" y="107268"/>
                </a:lnTo>
                <a:lnTo>
                  <a:pt x="644800" y="101777"/>
                </a:lnTo>
                <a:close/>
              </a:path>
              <a:path w="1845945" h="233679">
                <a:moveTo>
                  <a:pt x="651707" y="209145"/>
                </a:moveTo>
                <a:lnTo>
                  <a:pt x="618410" y="209145"/>
                </a:lnTo>
                <a:lnTo>
                  <a:pt x="618410" y="221291"/>
                </a:lnTo>
                <a:lnTo>
                  <a:pt x="619656" y="227511"/>
                </a:lnTo>
                <a:lnTo>
                  <a:pt x="619960" y="228443"/>
                </a:lnTo>
                <a:lnTo>
                  <a:pt x="653582" y="228443"/>
                </a:lnTo>
                <a:lnTo>
                  <a:pt x="653268" y="226893"/>
                </a:lnTo>
                <a:lnTo>
                  <a:pt x="651707" y="217867"/>
                </a:lnTo>
                <a:lnTo>
                  <a:pt x="651707" y="209145"/>
                </a:lnTo>
                <a:close/>
              </a:path>
              <a:path w="1845945" h="233679">
                <a:moveTo>
                  <a:pt x="651707" y="158728"/>
                </a:moveTo>
                <a:lnTo>
                  <a:pt x="616232" y="158728"/>
                </a:lnTo>
                <a:lnTo>
                  <a:pt x="616232" y="165576"/>
                </a:lnTo>
                <a:lnTo>
                  <a:pt x="613192" y="184177"/>
                </a:lnTo>
                <a:lnTo>
                  <a:pt x="604986" y="196271"/>
                </a:lnTo>
                <a:lnTo>
                  <a:pt x="592988" y="202820"/>
                </a:lnTo>
                <a:lnTo>
                  <a:pt x="578568" y="204789"/>
                </a:lnTo>
                <a:lnTo>
                  <a:pt x="651707" y="204789"/>
                </a:lnTo>
                <a:lnTo>
                  <a:pt x="651707" y="158728"/>
                </a:lnTo>
                <a:close/>
              </a:path>
              <a:path w="1845945" h="233679">
                <a:moveTo>
                  <a:pt x="587291" y="72207"/>
                </a:moveTo>
                <a:lnTo>
                  <a:pt x="561958" y="76262"/>
                </a:lnTo>
                <a:lnTo>
                  <a:pt x="542432" y="87145"/>
                </a:lnTo>
                <a:lnTo>
                  <a:pt x="529383" y="102930"/>
                </a:lnTo>
                <a:lnTo>
                  <a:pt x="523481" y="121692"/>
                </a:lnTo>
                <a:lnTo>
                  <a:pt x="556475" y="129158"/>
                </a:lnTo>
                <a:lnTo>
                  <a:pt x="559326" y="118448"/>
                </a:lnTo>
                <a:lnTo>
                  <a:pt x="565501" y="109750"/>
                </a:lnTo>
                <a:lnTo>
                  <a:pt x="574942" y="103911"/>
                </a:lnTo>
                <a:lnTo>
                  <a:pt x="587594" y="101777"/>
                </a:lnTo>
                <a:lnTo>
                  <a:pt x="644800" y="101777"/>
                </a:lnTo>
                <a:lnTo>
                  <a:pt x="637004" y="89210"/>
                </a:lnTo>
                <a:lnTo>
                  <a:pt x="617048" y="76813"/>
                </a:lnTo>
                <a:lnTo>
                  <a:pt x="587291" y="72207"/>
                </a:lnTo>
                <a:close/>
              </a:path>
              <a:path w="1845945" h="233679">
                <a:moveTo>
                  <a:pt x="736679" y="108928"/>
                </a:moveTo>
                <a:lnTo>
                  <a:pt x="700879" y="108928"/>
                </a:lnTo>
                <a:lnTo>
                  <a:pt x="700879" y="185188"/>
                </a:lnTo>
                <a:lnTo>
                  <a:pt x="704040" y="204182"/>
                </a:lnTo>
                <a:lnTo>
                  <a:pt x="713097" y="218365"/>
                </a:lnTo>
                <a:lnTo>
                  <a:pt x="727405" y="227238"/>
                </a:lnTo>
                <a:lnTo>
                  <a:pt x="746322" y="230307"/>
                </a:lnTo>
                <a:lnTo>
                  <a:pt x="759390" y="230307"/>
                </a:lnTo>
                <a:lnTo>
                  <a:pt x="766238" y="227825"/>
                </a:lnTo>
                <a:lnTo>
                  <a:pt x="768416" y="226893"/>
                </a:lnTo>
                <a:lnTo>
                  <a:pt x="768416" y="198255"/>
                </a:lnTo>
                <a:lnTo>
                  <a:pt x="755966" y="198255"/>
                </a:lnTo>
                <a:lnTo>
                  <a:pt x="747307" y="197171"/>
                </a:lnTo>
                <a:lnTo>
                  <a:pt x="741304" y="193782"/>
                </a:lnTo>
                <a:lnTo>
                  <a:pt x="737810" y="187883"/>
                </a:lnTo>
                <a:lnTo>
                  <a:pt x="736679" y="179272"/>
                </a:lnTo>
                <a:lnTo>
                  <a:pt x="736679" y="108928"/>
                </a:lnTo>
                <a:close/>
              </a:path>
              <a:path w="1845945" h="233679">
                <a:moveTo>
                  <a:pt x="768416" y="197009"/>
                </a:moveTo>
                <a:lnTo>
                  <a:pt x="766866" y="197323"/>
                </a:lnTo>
                <a:lnTo>
                  <a:pt x="760950" y="198255"/>
                </a:lnTo>
                <a:lnTo>
                  <a:pt x="768416" y="198255"/>
                </a:lnTo>
                <a:lnTo>
                  <a:pt x="768416" y="197009"/>
                </a:lnTo>
                <a:close/>
              </a:path>
              <a:path w="1845945" h="233679">
                <a:moveTo>
                  <a:pt x="768112" y="76877"/>
                </a:moveTo>
                <a:lnTo>
                  <a:pt x="672869" y="76877"/>
                </a:lnTo>
                <a:lnTo>
                  <a:pt x="672869" y="108928"/>
                </a:lnTo>
                <a:lnTo>
                  <a:pt x="768112" y="108928"/>
                </a:lnTo>
                <a:lnTo>
                  <a:pt x="768112" y="76877"/>
                </a:lnTo>
                <a:close/>
              </a:path>
              <a:path w="1845945" h="233679">
                <a:moveTo>
                  <a:pt x="736679" y="30501"/>
                </a:moveTo>
                <a:lnTo>
                  <a:pt x="703999" y="30501"/>
                </a:lnTo>
                <a:lnTo>
                  <a:pt x="703999" y="53223"/>
                </a:lnTo>
                <a:lnTo>
                  <a:pt x="702627" y="62564"/>
                </a:lnTo>
                <a:lnTo>
                  <a:pt x="698394" y="70068"/>
                </a:lnTo>
                <a:lnTo>
                  <a:pt x="691127" y="75063"/>
                </a:lnTo>
                <a:lnTo>
                  <a:pt x="680649" y="76877"/>
                </a:lnTo>
                <a:lnTo>
                  <a:pt x="736679" y="76877"/>
                </a:lnTo>
                <a:lnTo>
                  <a:pt x="736679" y="30501"/>
                </a:lnTo>
                <a:close/>
              </a:path>
              <a:path w="1845945" h="233679">
                <a:moveTo>
                  <a:pt x="842173" y="76877"/>
                </a:moveTo>
                <a:lnTo>
                  <a:pt x="806383" y="76877"/>
                </a:lnTo>
                <a:lnTo>
                  <a:pt x="806383" y="228443"/>
                </a:lnTo>
                <a:lnTo>
                  <a:pt x="842173" y="228443"/>
                </a:lnTo>
                <a:lnTo>
                  <a:pt x="842173" y="76877"/>
                </a:lnTo>
                <a:close/>
              </a:path>
              <a:path w="1845945" h="233679">
                <a:moveTo>
                  <a:pt x="824131" y="0"/>
                </a:moveTo>
                <a:lnTo>
                  <a:pt x="815098" y="1858"/>
                </a:lnTo>
                <a:lnTo>
                  <a:pt x="807670" y="6926"/>
                </a:lnTo>
                <a:lnTo>
                  <a:pt x="802635" y="14444"/>
                </a:lnTo>
                <a:lnTo>
                  <a:pt x="800781" y="23653"/>
                </a:lnTo>
                <a:lnTo>
                  <a:pt x="802635" y="32819"/>
                </a:lnTo>
                <a:lnTo>
                  <a:pt x="807670" y="40233"/>
                </a:lnTo>
                <a:lnTo>
                  <a:pt x="815098" y="45194"/>
                </a:lnTo>
                <a:lnTo>
                  <a:pt x="824131" y="47003"/>
                </a:lnTo>
                <a:lnTo>
                  <a:pt x="833339" y="45194"/>
                </a:lnTo>
                <a:lnTo>
                  <a:pt x="840853" y="40233"/>
                </a:lnTo>
                <a:lnTo>
                  <a:pt x="845918" y="32819"/>
                </a:lnTo>
                <a:lnTo>
                  <a:pt x="847775" y="23653"/>
                </a:lnTo>
                <a:lnTo>
                  <a:pt x="845918" y="14444"/>
                </a:lnTo>
                <a:lnTo>
                  <a:pt x="840853" y="6926"/>
                </a:lnTo>
                <a:lnTo>
                  <a:pt x="833339" y="1858"/>
                </a:lnTo>
                <a:lnTo>
                  <a:pt x="824131" y="0"/>
                </a:lnTo>
                <a:close/>
              </a:path>
              <a:path w="1845945" h="233679">
                <a:moveTo>
                  <a:pt x="907228" y="76877"/>
                </a:moveTo>
                <a:lnTo>
                  <a:pt x="867387" y="76877"/>
                </a:lnTo>
                <a:lnTo>
                  <a:pt x="929008" y="228443"/>
                </a:lnTo>
                <a:lnTo>
                  <a:pt x="965111" y="228443"/>
                </a:lnTo>
                <a:lnTo>
                  <a:pt x="982076" y="185188"/>
                </a:lnTo>
                <a:lnTo>
                  <a:pt x="947374" y="185188"/>
                </a:lnTo>
                <a:lnTo>
                  <a:pt x="907228" y="76877"/>
                </a:lnTo>
                <a:close/>
              </a:path>
              <a:path w="1845945" h="233679">
                <a:moveTo>
                  <a:pt x="1024555" y="76877"/>
                </a:moveTo>
                <a:lnTo>
                  <a:pt x="986587" y="76877"/>
                </a:lnTo>
                <a:lnTo>
                  <a:pt x="947374" y="185188"/>
                </a:lnTo>
                <a:lnTo>
                  <a:pt x="982076" y="185188"/>
                </a:lnTo>
                <a:lnTo>
                  <a:pt x="1024555" y="76877"/>
                </a:lnTo>
                <a:close/>
              </a:path>
              <a:path w="1845945" h="233679">
                <a:moveTo>
                  <a:pt x="1104542" y="72207"/>
                </a:moveTo>
                <a:lnTo>
                  <a:pt x="1076867" y="77916"/>
                </a:lnTo>
                <a:lnTo>
                  <a:pt x="1053308" y="94071"/>
                </a:lnTo>
                <a:lnTo>
                  <a:pt x="1036926" y="119212"/>
                </a:lnTo>
                <a:lnTo>
                  <a:pt x="1030785" y="151880"/>
                </a:lnTo>
                <a:lnTo>
                  <a:pt x="1037116" y="186240"/>
                </a:lnTo>
                <a:lnTo>
                  <a:pt x="1054124" y="211756"/>
                </a:lnTo>
                <a:lnTo>
                  <a:pt x="1078837" y="227643"/>
                </a:lnTo>
                <a:lnTo>
                  <a:pt x="1108280" y="233113"/>
                </a:lnTo>
                <a:lnTo>
                  <a:pt x="1133199" y="229344"/>
                </a:lnTo>
                <a:lnTo>
                  <a:pt x="1153132" y="219069"/>
                </a:lnTo>
                <a:lnTo>
                  <a:pt x="1167756" y="203834"/>
                </a:lnTo>
                <a:lnTo>
                  <a:pt x="1168644" y="201993"/>
                </a:lnTo>
                <a:lnTo>
                  <a:pt x="1108280" y="201993"/>
                </a:lnTo>
                <a:lnTo>
                  <a:pt x="1092490" y="199055"/>
                </a:lnTo>
                <a:lnTo>
                  <a:pt x="1079529" y="190864"/>
                </a:lnTo>
                <a:lnTo>
                  <a:pt x="1070594" y="178356"/>
                </a:lnTo>
                <a:lnTo>
                  <a:pt x="1066878" y="162466"/>
                </a:lnTo>
                <a:lnTo>
                  <a:pt x="1177681" y="162466"/>
                </a:lnTo>
                <a:lnTo>
                  <a:pt x="1177995" y="161838"/>
                </a:lnTo>
                <a:lnTo>
                  <a:pt x="1178613" y="156864"/>
                </a:lnTo>
                <a:lnTo>
                  <a:pt x="1178613" y="150948"/>
                </a:lnTo>
                <a:lnTo>
                  <a:pt x="1176311" y="136006"/>
                </a:lnTo>
                <a:lnTo>
                  <a:pt x="1067820" y="136006"/>
                </a:lnTo>
                <a:lnTo>
                  <a:pt x="1070938" y="123929"/>
                </a:lnTo>
                <a:lnTo>
                  <a:pt x="1078285" y="113133"/>
                </a:lnTo>
                <a:lnTo>
                  <a:pt x="1089659" y="105371"/>
                </a:lnTo>
                <a:lnTo>
                  <a:pt x="1104856" y="102394"/>
                </a:lnTo>
                <a:lnTo>
                  <a:pt x="1164224" y="102394"/>
                </a:lnTo>
                <a:lnTo>
                  <a:pt x="1159082" y="93605"/>
                </a:lnTo>
                <a:lnTo>
                  <a:pt x="1135808" y="77771"/>
                </a:lnTo>
                <a:lnTo>
                  <a:pt x="1104542" y="72207"/>
                </a:lnTo>
                <a:close/>
              </a:path>
              <a:path w="1845945" h="233679">
                <a:moveTo>
                  <a:pt x="1146247" y="175533"/>
                </a:moveTo>
                <a:lnTo>
                  <a:pt x="1141275" y="185971"/>
                </a:lnTo>
                <a:lnTo>
                  <a:pt x="1133562" y="194367"/>
                </a:lnTo>
                <a:lnTo>
                  <a:pt x="1122700" y="199960"/>
                </a:lnTo>
                <a:lnTo>
                  <a:pt x="1108280" y="201993"/>
                </a:lnTo>
                <a:lnTo>
                  <a:pt x="1168644" y="201993"/>
                </a:lnTo>
                <a:lnTo>
                  <a:pt x="1176749" y="185188"/>
                </a:lnTo>
                <a:lnTo>
                  <a:pt x="1146247" y="175533"/>
                </a:lnTo>
                <a:close/>
              </a:path>
              <a:path w="1845945" h="233679">
                <a:moveTo>
                  <a:pt x="1164224" y="102394"/>
                </a:moveTo>
                <a:lnTo>
                  <a:pt x="1104856" y="102394"/>
                </a:lnTo>
                <a:lnTo>
                  <a:pt x="1121108" y="105152"/>
                </a:lnTo>
                <a:lnTo>
                  <a:pt x="1132631" y="112548"/>
                </a:lnTo>
                <a:lnTo>
                  <a:pt x="1139602" y="123271"/>
                </a:lnTo>
                <a:lnTo>
                  <a:pt x="1142195" y="136006"/>
                </a:lnTo>
                <a:lnTo>
                  <a:pt x="1176311" y="136006"/>
                </a:lnTo>
                <a:lnTo>
                  <a:pt x="1173603" y="118426"/>
                </a:lnTo>
                <a:lnTo>
                  <a:pt x="1164224" y="102394"/>
                </a:lnTo>
                <a:close/>
              </a:path>
              <a:path w="1845945" h="233679">
                <a:moveTo>
                  <a:pt x="1396156" y="7779"/>
                </a:moveTo>
                <a:lnTo>
                  <a:pt x="1352890" y="7779"/>
                </a:lnTo>
                <a:lnTo>
                  <a:pt x="1266998" y="228443"/>
                </a:lnTo>
                <a:lnTo>
                  <a:pt x="1306525" y="228443"/>
                </a:lnTo>
                <a:lnTo>
                  <a:pt x="1327059" y="173041"/>
                </a:lnTo>
                <a:lnTo>
                  <a:pt x="1460484" y="173041"/>
                </a:lnTo>
                <a:lnTo>
                  <a:pt x="1447038" y="138498"/>
                </a:lnTo>
                <a:lnTo>
                  <a:pt x="1340137" y="138498"/>
                </a:lnTo>
                <a:lnTo>
                  <a:pt x="1373748" y="48239"/>
                </a:lnTo>
                <a:lnTo>
                  <a:pt x="1411905" y="48239"/>
                </a:lnTo>
                <a:lnTo>
                  <a:pt x="1396156" y="7779"/>
                </a:lnTo>
                <a:close/>
              </a:path>
              <a:path w="1845945" h="233679">
                <a:moveTo>
                  <a:pt x="1460484" y="173041"/>
                </a:moveTo>
                <a:lnTo>
                  <a:pt x="1420427" y="173041"/>
                </a:lnTo>
                <a:lnTo>
                  <a:pt x="1441285" y="228443"/>
                </a:lnTo>
                <a:lnTo>
                  <a:pt x="1482049" y="228443"/>
                </a:lnTo>
                <a:lnTo>
                  <a:pt x="1460484" y="173041"/>
                </a:lnTo>
                <a:close/>
              </a:path>
              <a:path w="1845945" h="233679">
                <a:moveTo>
                  <a:pt x="1411905" y="48239"/>
                </a:moveTo>
                <a:lnTo>
                  <a:pt x="1373748" y="48239"/>
                </a:lnTo>
                <a:lnTo>
                  <a:pt x="1407360" y="138498"/>
                </a:lnTo>
                <a:lnTo>
                  <a:pt x="1447038" y="138498"/>
                </a:lnTo>
                <a:lnTo>
                  <a:pt x="1411905" y="48239"/>
                </a:lnTo>
                <a:close/>
              </a:path>
              <a:path w="1845945" h="233679">
                <a:moveTo>
                  <a:pt x="1535900" y="76877"/>
                </a:moveTo>
                <a:lnTo>
                  <a:pt x="1500729" y="76877"/>
                </a:lnTo>
                <a:lnTo>
                  <a:pt x="1500729" y="228443"/>
                </a:lnTo>
                <a:lnTo>
                  <a:pt x="1536832" y="228443"/>
                </a:lnTo>
                <a:lnTo>
                  <a:pt x="1536832" y="156236"/>
                </a:lnTo>
                <a:lnTo>
                  <a:pt x="1539264" y="137338"/>
                </a:lnTo>
                <a:lnTo>
                  <a:pt x="1546715" y="123367"/>
                </a:lnTo>
                <a:lnTo>
                  <a:pt x="1559418" y="114706"/>
                </a:lnTo>
                <a:lnTo>
                  <a:pt x="1577606" y="111734"/>
                </a:lnTo>
                <a:lnTo>
                  <a:pt x="1589428" y="111734"/>
                </a:lnTo>
                <a:lnTo>
                  <a:pt x="1589428" y="101148"/>
                </a:lnTo>
                <a:lnTo>
                  <a:pt x="1535900" y="101148"/>
                </a:lnTo>
                <a:lnTo>
                  <a:pt x="1535900" y="76877"/>
                </a:lnTo>
                <a:close/>
              </a:path>
              <a:path w="1845945" h="233679">
                <a:moveTo>
                  <a:pt x="1589428" y="111734"/>
                </a:moveTo>
                <a:lnTo>
                  <a:pt x="1581334" y="111734"/>
                </a:lnTo>
                <a:lnTo>
                  <a:pt x="1585386" y="112048"/>
                </a:lnTo>
                <a:lnTo>
                  <a:pt x="1589428" y="112666"/>
                </a:lnTo>
                <a:lnTo>
                  <a:pt x="1589428" y="111734"/>
                </a:lnTo>
                <a:close/>
              </a:path>
              <a:path w="1845945" h="233679">
                <a:moveTo>
                  <a:pt x="1584140" y="75013"/>
                </a:moveTo>
                <a:lnTo>
                  <a:pt x="1579784" y="75013"/>
                </a:lnTo>
                <a:lnTo>
                  <a:pt x="1565531" y="76777"/>
                </a:lnTo>
                <a:lnTo>
                  <a:pt x="1553056" y="81896"/>
                </a:lnTo>
                <a:lnTo>
                  <a:pt x="1542974" y="90107"/>
                </a:lnTo>
                <a:lnTo>
                  <a:pt x="1535900" y="101148"/>
                </a:lnTo>
                <a:lnTo>
                  <a:pt x="1589428" y="101148"/>
                </a:lnTo>
                <a:lnTo>
                  <a:pt x="1589428" y="75945"/>
                </a:lnTo>
                <a:lnTo>
                  <a:pt x="1587878" y="75631"/>
                </a:lnTo>
                <a:lnTo>
                  <a:pt x="1584140" y="75013"/>
                </a:lnTo>
                <a:close/>
              </a:path>
              <a:path w="1845945" h="233679">
                <a:moveTo>
                  <a:pt x="1672524" y="108928"/>
                </a:moveTo>
                <a:lnTo>
                  <a:pt x="1636735" y="108928"/>
                </a:lnTo>
                <a:lnTo>
                  <a:pt x="1636735" y="185188"/>
                </a:lnTo>
                <a:lnTo>
                  <a:pt x="1639895" y="204182"/>
                </a:lnTo>
                <a:lnTo>
                  <a:pt x="1648948" y="218365"/>
                </a:lnTo>
                <a:lnTo>
                  <a:pt x="1663253" y="227238"/>
                </a:lnTo>
                <a:lnTo>
                  <a:pt x="1682168" y="230307"/>
                </a:lnTo>
                <a:lnTo>
                  <a:pt x="1695246" y="230307"/>
                </a:lnTo>
                <a:lnTo>
                  <a:pt x="1702094" y="227825"/>
                </a:lnTo>
                <a:lnTo>
                  <a:pt x="1704272" y="226893"/>
                </a:lnTo>
                <a:lnTo>
                  <a:pt x="1704272" y="198255"/>
                </a:lnTo>
                <a:lnTo>
                  <a:pt x="1691822" y="198255"/>
                </a:lnTo>
                <a:lnTo>
                  <a:pt x="1683162" y="197171"/>
                </a:lnTo>
                <a:lnTo>
                  <a:pt x="1677155" y="193782"/>
                </a:lnTo>
                <a:lnTo>
                  <a:pt x="1673658" y="187883"/>
                </a:lnTo>
                <a:lnTo>
                  <a:pt x="1672524" y="179272"/>
                </a:lnTo>
                <a:lnTo>
                  <a:pt x="1672524" y="108928"/>
                </a:lnTo>
                <a:close/>
              </a:path>
              <a:path w="1845945" h="233679">
                <a:moveTo>
                  <a:pt x="1704272" y="197009"/>
                </a:moveTo>
                <a:lnTo>
                  <a:pt x="1702712" y="197323"/>
                </a:lnTo>
                <a:lnTo>
                  <a:pt x="1696796" y="198255"/>
                </a:lnTo>
                <a:lnTo>
                  <a:pt x="1704272" y="198255"/>
                </a:lnTo>
                <a:lnTo>
                  <a:pt x="1704272" y="197009"/>
                </a:lnTo>
                <a:close/>
              </a:path>
              <a:path w="1845945" h="233679">
                <a:moveTo>
                  <a:pt x="1703958" y="76877"/>
                </a:moveTo>
                <a:lnTo>
                  <a:pt x="1608725" y="76877"/>
                </a:lnTo>
                <a:lnTo>
                  <a:pt x="1608725" y="108928"/>
                </a:lnTo>
                <a:lnTo>
                  <a:pt x="1703958" y="108928"/>
                </a:lnTo>
                <a:lnTo>
                  <a:pt x="1703958" y="76877"/>
                </a:lnTo>
                <a:close/>
              </a:path>
              <a:path w="1845945" h="233679">
                <a:moveTo>
                  <a:pt x="1672524" y="30501"/>
                </a:moveTo>
                <a:lnTo>
                  <a:pt x="1639845" y="30501"/>
                </a:lnTo>
                <a:lnTo>
                  <a:pt x="1639845" y="53223"/>
                </a:lnTo>
                <a:lnTo>
                  <a:pt x="1638473" y="62564"/>
                </a:lnTo>
                <a:lnTo>
                  <a:pt x="1634242" y="70068"/>
                </a:lnTo>
                <a:lnTo>
                  <a:pt x="1626977" y="75063"/>
                </a:lnTo>
                <a:lnTo>
                  <a:pt x="1616505" y="76877"/>
                </a:lnTo>
                <a:lnTo>
                  <a:pt x="1672524" y="76877"/>
                </a:lnTo>
                <a:lnTo>
                  <a:pt x="1672524" y="30501"/>
                </a:lnTo>
                <a:close/>
              </a:path>
              <a:path w="1845945" h="233679">
                <a:moveTo>
                  <a:pt x="1757171" y="178643"/>
                </a:moveTo>
                <a:lnTo>
                  <a:pt x="1725738" y="187366"/>
                </a:lnTo>
                <a:lnTo>
                  <a:pt x="1730127" y="201732"/>
                </a:lnTo>
                <a:lnTo>
                  <a:pt x="1741257" y="216655"/>
                </a:lnTo>
                <a:lnTo>
                  <a:pt x="1760265" y="228371"/>
                </a:lnTo>
                <a:lnTo>
                  <a:pt x="1788291" y="233113"/>
                </a:lnTo>
                <a:lnTo>
                  <a:pt x="1813522" y="228766"/>
                </a:lnTo>
                <a:lnTo>
                  <a:pt x="1831402" y="217475"/>
                </a:lnTo>
                <a:lnTo>
                  <a:pt x="1840265" y="204475"/>
                </a:lnTo>
                <a:lnTo>
                  <a:pt x="1787987" y="204475"/>
                </a:lnTo>
                <a:lnTo>
                  <a:pt x="1775206" y="202365"/>
                </a:lnTo>
                <a:lnTo>
                  <a:pt x="1765810" y="196695"/>
                </a:lnTo>
                <a:lnTo>
                  <a:pt x="1759798" y="188457"/>
                </a:lnTo>
                <a:lnTo>
                  <a:pt x="1757171" y="178643"/>
                </a:lnTo>
                <a:close/>
              </a:path>
              <a:path w="1845945" h="233679">
                <a:moveTo>
                  <a:pt x="1785495" y="72207"/>
                </a:moveTo>
                <a:lnTo>
                  <a:pt x="1763528" y="76121"/>
                </a:lnTo>
                <a:lnTo>
                  <a:pt x="1745849" y="86718"/>
                </a:lnTo>
                <a:lnTo>
                  <a:pt x="1734065" y="102276"/>
                </a:lnTo>
                <a:lnTo>
                  <a:pt x="1729779" y="121074"/>
                </a:lnTo>
                <a:lnTo>
                  <a:pt x="1732387" y="135943"/>
                </a:lnTo>
                <a:lnTo>
                  <a:pt x="1770553" y="165261"/>
                </a:lnTo>
                <a:lnTo>
                  <a:pt x="1805096" y="172738"/>
                </a:lnTo>
                <a:lnTo>
                  <a:pt x="1810698" y="178957"/>
                </a:lnTo>
                <a:lnTo>
                  <a:pt x="1787987" y="204475"/>
                </a:lnTo>
                <a:lnTo>
                  <a:pt x="1840265" y="204475"/>
                </a:lnTo>
                <a:lnTo>
                  <a:pt x="1842045" y="201864"/>
                </a:lnTo>
                <a:lnTo>
                  <a:pt x="1845566" y="184559"/>
                </a:lnTo>
                <a:lnTo>
                  <a:pt x="1842784" y="168785"/>
                </a:lnTo>
                <a:lnTo>
                  <a:pt x="1834516" y="155462"/>
                </a:lnTo>
                <a:lnTo>
                  <a:pt x="1820877" y="145172"/>
                </a:lnTo>
                <a:lnTo>
                  <a:pt x="1801987" y="138498"/>
                </a:lnTo>
                <a:lnTo>
                  <a:pt x="1769621" y="131964"/>
                </a:lnTo>
                <a:lnTo>
                  <a:pt x="1763705" y="126048"/>
                </a:lnTo>
                <a:lnTo>
                  <a:pt x="1763705" y="117954"/>
                </a:lnTo>
                <a:lnTo>
                  <a:pt x="1765315" y="111296"/>
                </a:lnTo>
                <a:lnTo>
                  <a:pt x="1769813" y="105744"/>
                </a:lnTo>
                <a:lnTo>
                  <a:pt x="1776705" y="101941"/>
                </a:lnTo>
                <a:lnTo>
                  <a:pt x="1785495" y="100530"/>
                </a:lnTo>
                <a:lnTo>
                  <a:pt x="1838973" y="100530"/>
                </a:lnTo>
                <a:lnTo>
                  <a:pt x="1829687" y="87769"/>
                </a:lnTo>
                <a:lnTo>
                  <a:pt x="1812142" y="76720"/>
                </a:lnTo>
                <a:lnTo>
                  <a:pt x="1785495" y="72207"/>
                </a:lnTo>
                <a:close/>
              </a:path>
              <a:path w="1845945" h="233679">
                <a:moveTo>
                  <a:pt x="1838973" y="100530"/>
                </a:moveTo>
                <a:lnTo>
                  <a:pt x="1785495" y="100530"/>
                </a:lnTo>
                <a:lnTo>
                  <a:pt x="1798231" y="102854"/>
                </a:lnTo>
                <a:lnTo>
                  <a:pt x="1806619" y="108621"/>
                </a:lnTo>
                <a:lnTo>
                  <a:pt x="1811447" y="116022"/>
                </a:lnTo>
                <a:lnTo>
                  <a:pt x="1813504" y="123252"/>
                </a:lnTo>
                <a:lnTo>
                  <a:pt x="1844006" y="114530"/>
                </a:lnTo>
                <a:lnTo>
                  <a:pt x="1839764" y="101618"/>
                </a:lnTo>
                <a:lnTo>
                  <a:pt x="1838973" y="100530"/>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5" name="object 5"/>
          <p:cNvSpPr/>
          <p:nvPr/>
        </p:nvSpPr>
        <p:spPr>
          <a:xfrm>
            <a:off x="414426" y="5941080"/>
            <a:ext cx="828659" cy="322684"/>
          </a:xfrm>
          <a:custGeom>
            <a:avLst/>
            <a:gdLst/>
            <a:ahLst/>
            <a:cxnLst/>
            <a:rect l="l" t="t" r="r" b="b"/>
            <a:pathLst>
              <a:path w="1366520" h="532129">
                <a:moveTo>
                  <a:pt x="98348" y="303453"/>
                </a:moveTo>
                <a:lnTo>
                  <a:pt x="95859" y="302209"/>
                </a:lnTo>
                <a:lnTo>
                  <a:pt x="88379" y="300342"/>
                </a:lnTo>
                <a:lnTo>
                  <a:pt x="79362" y="300342"/>
                </a:lnTo>
                <a:lnTo>
                  <a:pt x="57962" y="304088"/>
                </a:lnTo>
                <a:lnTo>
                  <a:pt x="41236" y="314858"/>
                </a:lnTo>
                <a:lnTo>
                  <a:pt x="30340" y="331990"/>
                </a:lnTo>
                <a:lnTo>
                  <a:pt x="26454" y="354799"/>
                </a:lnTo>
                <a:lnTo>
                  <a:pt x="26454" y="375666"/>
                </a:lnTo>
                <a:lnTo>
                  <a:pt x="0" y="375666"/>
                </a:lnTo>
                <a:lnTo>
                  <a:pt x="0" y="407098"/>
                </a:lnTo>
                <a:lnTo>
                  <a:pt x="26454" y="407098"/>
                </a:lnTo>
                <a:lnTo>
                  <a:pt x="26454" y="527227"/>
                </a:lnTo>
                <a:lnTo>
                  <a:pt x="62865" y="527227"/>
                </a:lnTo>
                <a:lnTo>
                  <a:pt x="62865" y="407098"/>
                </a:lnTo>
                <a:lnTo>
                  <a:pt x="98044" y="407098"/>
                </a:lnTo>
                <a:lnTo>
                  <a:pt x="98044" y="375666"/>
                </a:lnTo>
                <a:lnTo>
                  <a:pt x="62865" y="375666"/>
                </a:lnTo>
                <a:lnTo>
                  <a:pt x="62865" y="355739"/>
                </a:lnTo>
                <a:lnTo>
                  <a:pt x="65011" y="344258"/>
                </a:lnTo>
                <a:lnTo>
                  <a:pt x="70459" y="337223"/>
                </a:lnTo>
                <a:lnTo>
                  <a:pt x="77711" y="333679"/>
                </a:lnTo>
                <a:lnTo>
                  <a:pt x="85280" y="332714"/>
                </a:lnTo>
                <a:lnTo>
                  <a:pt x="92125" y="332714"/>
                </a:lnTo>
                <a:lnTo>
                  <a:pt x="96164" y="333641"/>
                </a:lnTo>
                <a:lnTo>
                  <a:pt x="98348" y="334264"/>
                </a:lnTo>
                <a:lnTo>
                  <a:pt x="98348" y="332714"/>
                </a:lnTo>
                <a:lnTo>
                  <a:pt x="98348" y="303453"/>
                </a:lnTo>
                <a:close/>
              </a:path>
              <a:path w="1366520" h="532129">
                <a:moveTo>
                  <a:pt x="166763" y="7785"/>
                </a:moveTo>
                <a:lnTo>
                  <a:pt x="129413" y="7785"/>
                </a:lnTo>
                <a:lnTo>
                  <a:pt x="129413" y="149390"/>
                </a:lnTo>
                <a:lnTo>
                  <a:pt x="126352" y="170065"/>
                </a:lnTo>
                <a:lnTo>
                  <a:pt x="117475" y="185191"/>
                </a:lnTo>
                <a:lnTo>
                  <a:pt x="103289" y="194475"/>
                </a:lnTo>
                <a:lnTo>
                  <a:pt x="84289" y="197637"/>
                </a:lnTo>
                <a:lnTo>
                  <a:pt x="65417" y="194475"/>
                </a:lnTo>
                <a:lnTo>
                  <a:pt x="51219" y="185191"/>
                </a:lnTo>
                <a:lnTo>
                  <a:pt x="42265" y="170065"/>
                </a:lnTo>
                <a:lnTo>
                  <a:pt x="39154" y="149390"/>
                </a:lnTo>
                <a:lnTo>
                  <a:pt x="39154" y="7785"/>
                </a:lnTo>
                <a:lnTo>
                  <a:pt x="2120" y="7785"/>
                </a:lnTo>
                <a:lnTo>
                  <a:pt x="2120" y="151574"/>
                </a:lnTo>
                <a:lnTo>
                  <a:pt x="8483" y="186766"/>
                </a:lnTo>
                <a:lnTo>
                  <a:pt x="25933" y="212305"/>
                </a:lnTo>
                <a:lnTo>
                  <a:pt x="52019" y="227863"/>
                </a:lnTo>
                <a:lnTo>
                  <a:pt x="84289" y="233121"/>
                </a:lnTo>
                <a:lnTo>
                  <a:pt x="116738" y="227863"/>
                </a:lnTo>
                <a:lnTo>
                  <a:pt x="142913" y="212305"/>
                </a:lnTo>
                <a:lnTo>
                  <a:pt x="152958" y="197637"/>
                </a:lnTo>
                <a:lnTo>
                  <a:pt x="160401" y="186766"/>
                </a:lnTo>
                <a:lnTo>
                  <a:pt x="166763" y="151574"/>
                </a:lnTo>
                <a:lnTo>
                  <a:pt x="166763" y="7785"/>
                </a:lnTo>
                <a:close/>
              </a:path>
              <a:path w="1366520" h="532129">
                <a:moveTo>
                  <a:pt x="269519" y="451294"/>
                </a:moveTo>
                <a:lnTo>
                  <a:pt x="263613" y="419176"/>
                </a:lnTo>
                <a:lnTo>
                  <a:pt x="253593" y="403669"/>
                </a:lnTo>
                <a:lnTo>
                  <a:pt x="247192" y="393750"/>
                </a:lnTo>
                <a:lnTo>
                  <a:pt x="233108" y="384302"/>
                </a:lnTo>
                <a:lnTo>
                  <a:pt x="233108" y="451294"/>
                </a:lnTo>
                <a:lnTo>
                  <a:pt x="229641" y="472224"/>
                </a:lnTo>
                <a:lnTo>
                  <a:pt x="220345" y="487311"/>
                </a:lnTo>
                <a:lnTo>
                  <a:pt x="206844" y="496455"/>
                </a:lnTo>
                <a:lnTo>
                  <a:pt x="190779" y="499529"/>
                </a:lnTo>
                <a:lnTo>
                  <a:pt x="174840" y="496417"/>
                </a:lnTo>
                <a:lnTo>
                  <a:pt x="161328" y="487197"/>
                </a:lnTo>
                <a:lnTo>
                  <a:pt x="151968" y="472084"/>
                </a:lnTo>
                <a:lnTo>
                  <a:pt x="148450" y="451294"/>
                </a:lnTo>
                <a:lnTo>
                  <a:pt x="151968" y="430593"/>
                </a:lnTo>
                <a:lnTo>
                  <a:pt x="161328" y="415696"/>
                </a:lnTo>
                <a:lnTo>
                  <a:pt x="174840" y="406692"/>
                </a:lnTo>
                <a:lnTo>
                  <a:pt x="190779" y="403669"/>
                </a:lnTo>
                <a:lnTo>
                  <a:pt x="206844" y="406692"/>
                </a:lnTo>
                <a:lnTo>
                  <a:pt x="220345" y="415696"/>
                </a:lnTo>
                <a:lnTo>
                  <a:pt x="229641" y="430593"/>
                </a:lnTo>
                <a:lnTo>
                  <a:pt x="233108" y="451294"/>
                </a:lnTo>
                <a:lnTo>
                  <a:pt x="233108" y="384302"/>
                </a:lnTo>
                <a:lnTo>
                  <a:pt x="222250" y="377012"/>
                </a:lnTo>
                <a:lnTo>
                  <a:pt x="190779" y="370992"/>
                </a:lnTo>
                <a:lnTo>
                  <a:pt x="159486" y="377012"/>
                </a:lnTo>
                <a:lnTo>
                  <a:pt x="134645" y="393750"/>
                </a:lnTo>
                <a:lnTo>
                  <a:pt x="118262" y="419176"/>
                </a:lnTo>
                <a:lnTo>
                  <a:pt x="112356" y="451294"/>
                </a:lnTo>
                <a:lnTo>
                  <a:pt x="118262" y="483577"/>
                </a:lnTo>
                <a:lnTo>
                  <a:pt x="134645" y="509092"/>
                </a:lnTo>
                <a:lnTo>
                  <a:pt x="159486" y="525868"/>
                </a:lnTo>
                <a:lnTo>
                  <a:pt x="190779" y="531901"/>
                </a:lnTo>
                <a:lnTo>
                  <a:pt x="222250" y="525868"/>
                </a:lnTo>
                <a:lnTo>
                  <a:pt x="247192" y="509092"/>
                </a:lnTo>
                <a:lnTo>
                  <a:pt x="253352" y="499529"/>
                </a:lnTo>
                <a:lnTo>
                  <a:pt x="263613" y="483577"/>
                </a:lnTo>
                <a:lnTo>
                  <a:pt x="269519" y="451294"/>
                </a:lnTo>
                <a:close/>
              </a:path>
              <a:path w="1366520" h="532129">
                <a:moveTo>
                  <a:pt x="332346" y="132588"/>
                </a:moveTo>
                <a:lnTo>
                  <a:pt x="328993" y="109156"/>
                </a:lnTo>
                <a:lnTo>
                  <a:pt x="326885" y="105206"/>
                </a:lnTo>
                <a:lnTo>
                  <a:pt x="322580" y="97104"/>
                </a:lnTo>
                <a:lnTo>
                  <a:pt x="318833" y="90068"/>
                </a:lnTo>
                <a:lnTo>
                  <a:pt x="301739" y="77228"/>
                </a:lnTo>
                <a:lnTo>
                  <a:pt x="277558" y="72529"/>
                </a:lnTo>
                <a:lnTo>
                  <a:pt x="264871" y="73914"/>
                </a:lnTo>
                <a:lnTo>
                  <a:pt x="252577" y="78282"/>
                </a:lnTo>
                <a:lnTo>
                  <a:pt x="241579" y="85915"/>
                </a:lnTo>
                <a:lnTo>
                  <a:pt x="232740" y="97104"/>
                </a:lnTo>
                <a:lnTo>
                  <a:pt x="232740" y="76885"/>
                </a:lnTo>
                <a:lnTo>
                  <a:pt x="197586" y="76885"/>
                </a:lnTo>
                <a:lnTo>
                  <a:pt x="197586" y="228447"/>
                </a:lnTo>
                <a:lnTo>
                  <a:pt x="233680" y="228447"/>
                </a:lnTo>
                <a:lnTo>
                  <a:pt x="233680" y="140995"/>
                </a:lnTo>
                <a:lnTo>
                  <a:pt x="235699" y="127000"/>
                </a:lnTo>
                <a:lnTo>
                  <a:pt x="241693" y="115633"/>
                </a:lnTo>
                <a:lnTo>
                  <a:pt x="251536" y="108000"/>
                </a:lnTo>
                <a:lnTo>
                  <a:pt x="265112" y="105206"/>
                </a:lnTo>
                <a:lnTo>
                  <a:pt x="279565" y="107823"/>
                </a:lnTo>
                <a:lnTo>
                  <a:pt x="289191" y="114998"/>
                </a:lnTo>
                <a:lnTo>
                  <a:pt x="294576" y="125679"/>
                </a:lnTo>
                <a:lnTo>
                  <a:pt x="296240" y="138811"/>
                </a:lnTo>
                <a:lnTo>
                  <a:pt x="296240" y="228447"/>
                </a:lnTo>
                <a:lnTo>
                  <a:pt x="332346" y="228447"/>
                </a:lnTo>
                <a:lnTo>
                  <a:pt x="332346" y="132588"/>
                </a:lnTo>
                <a:close/>
              </a:path>
              <a:path w="1366520" h="532129">
                <a:moveTo>
                  <a:pt x="385597" y="374726"/>
                </a:moveTo>
                <a:lnTo>
                  <a:pt x="384048" y="374408"/>
                </a:lnTo>
                <a:lnTo>
                  <a:pt x="380314" y="373786"/>
                </a:lnTo>
                <a:lnTo>
                  <a:pt x="375958" y="373786"/>
                </a:lnTo>
                <a:lnTo>
                  <a:pt x="361708" y="375551"/>
                </a:lnTo>
                <a:lnTo>
                  <a:pt x="349237" y="380669"/>
                </a:lnTo>
                <a:lnTo>
                  <a:pt x="339153" y="388886"/>
                </a:lnTo>
                <a:lnTo>
                  <a:pt x="332079" y="399935"/>
                </a:lnTo>
                <a:lnTo>
                  <a:pt x="332079" y="375666"/>
                </a:lnTo>
                <a:lnTo>
                  <a:pt x="296900" y="375666"/>
                </a:lnTo>
                <a:lnTo>
                  <a:pt x="296900" y="527227"/>
                </a:lnTo>
                <a:lnTo>
                  <a:pt x="333006" y="527227"/>
                </a:lnTo>
                <a:lnTo>
                  <a:pt x="333006" y="455015"/>
                </a:lnTo>
                <a:lnTo>
                  <a:pt x="335432" y="436118"/>
                </a:lnTo>
                <a:lnTo>
                  <a:pt x="342887" y="422148"/>
                </a:lnTo>
                <a:lnTo>
                  <a:pt x="355587" y="413486"/>
                </a:lnTo>
                <a:lnTo>
                  <a:pt x="373773" y="410514"/>
                </a:lnTo>
                <a:lnTo>
                  <a:pt x="377520" y="410514"/>
                </a:lnTo>
                <a:lnTo>
                  <a:pt x="381558" y="410832"/>
                </a:lnTo>
                <a:lnTo>
                  <a:pt x="385597" y="411454"/>
                </a:lnTo>
                <a:lnTo>
                  <a:pt x="385597" y="410514"/>
                </a:lnTo>
                <a:lnTo>
                  <a:pt x="385597" y="399935"/>
                </a:lnTo>
                <a:lnTo>
                  <a:pt x="385597" y="374726"/>
                </a:lnTo>
                <a:close/>
              </a:path>
              <a:path w="1366520" h="532129">
                <a:moveTo>
                  <a:pt x="401434" y="76885"/>
                </a:moveTo>
                <a:lnTo>
                  <a:pt x="365645" y="76885"/>
                </a:lnTo>
                <a:lnTo>
                  <a:pt x="365645" y="228447"/>
                </a:lnTo>
                <a:lnTo>
                  <a:pt x="401434" y="228447"/>
                </a:lnTo>
                <a:lnTo>
                  <a:pt x="401434" y="76885"/>
                </a:lnTo>
                <a:close/>
              </a:path>
              <a:path w="1366520" h="532129">
                <a:moveTo>
                  <a:pt x="407035" y="23660"/>
                </a:moveTo>
                <a:lnTo>
                  <a:pt x="405168" y="14452"/>
                </a:lnTo>
                <a:lnTo>
                  <a:pt x="400100" y="6934"/>
                </a:lnTo>
                <a:lnTo>
                  <a:pt x="392582" y="1866"/>
                </a:lnTo>
                <a:lnTo>
                  <a:pt x="383374" y="0"/>
                </a:lnTo>
                <a:lnTo>
                  <a:pt x="374345" y="1866"/>
                </a:lnTo>
                <a:lnTo>
                  <a:pt x="366915" y="6934"/>
                </a:lnTo>
                <a:lnTo>
                  <a:pt x="361886" y="14452"/>
                </a:lnTo>
                <a:lnTo>
                  <a:pt x="360032" y="23660"/>
                </a:lnTo>
                <a:lnTo>
                  <a:pt x="361886" y="32816"/>
                </a:lnTo>
                <a:lnTo>
                  <a:pt x="366915" y="40233"/>
                </a:lnTo>
                <a:lnTo>
                  <a:pt x="374345" y="45199"/>
                </a:lnTo>
                <a:lnTo>
                  <a:pt x="383374" y="47002"/>
                </a:lnTo>
                <a:lnTo>
                  <a:pt x="392582" y="45199"/>
                </a:lnTo>
                <a:lnTo>
                  <a:pt x="400100" y="40233"/>
                </a:lnTo>
                <a:lnTo>
                  <a:pt x="405168" y="32816"/>
                </a:lnTo>
                <a:lnTo>
                  <a:pt x="407035" y="23660"/>
                </a:lnTo>
                <a:close/>
              </a:path>
              <a:path w="1366520" h="532129">
                <a:moveTo>
                  <a:pt x="554291" y="495795"/>
                </a:moveTo>
                <a:lnTo>
                  <a:pt x="552729" y="496112"/>
                </a:lnTo>
                <a:lnTo>
                  <a:pt x="546811" y="497039"/>
                </a:lnTo>
                <a:lnTo>
                  <a:pt x="541832" y="497039"/>
                </a:lnTo>
                <a:lnTo>
                  <a:pt x="533171" y="495960"/>
                </a:lnTo>
                <a:lnTo>
                  <a:pt x="527164" y="492569"/>
                </a:lnTo>
                <a:lnTo>
                  <a:pt x="523671" y="486664"/>
                </a:lnTo>
                <a:lnTo>
                  <a:pt x="522541" y="478053"/>
                </a:lnTo>
                <a:lnTo>
                  <a:pt x="522541" y="407708"/>
                </a:lnTo>
                <a:lnTo>
                  <a:pt x="553974" y="407708"/>
                </a:lnTo>
                <a:lnTo>
                  <a:pt x="553974" y="375666"/>
                </a:lnTo>
                <a:lnTo>
                  <a:pt x="522541" y="375666"/>
                </a:lnTo>
                <a:lnTo>
                  <a:pt x="522541" y="329285"/>
                </a:lnTo>
                <a:lnTo>
                  <a:pt x="489864" y="329285"/>
                </a:lnTo>
                <a:lnTo>
                  <a:pt x="489864" y="352005"/>
                </a:lnTo>
                <a:lnTo>
                  <a:pt x="488492" y="361353"/>
                </a:lnTo>
                <a:lnTo>
                  <a:pt x="484251" y="368846"/>
                </a:lnTo>
                <a:lnTo>
                  <a:pt x="476986" y="373849"/>
                </a:lnTo>
                <a:lnTo>
                  <a:pt x="466521" y="375666"/>
                </a:lnTo>
                <a:lnTo>
                  <a:pt x="458736" y="375666"/>
                </a:lnTo>
                <a:lnTo>
                  <a:pt x="458736" y="407708"/>
                </a:lnTo>
                <a:lnTo>
                  <a:pt x="486752" y="407708"/>
                </a:lnTo>
                <a:lnTo>
                  <a:pt x="486752" y="483958"/>
                </a:lnTo>
                <a:lnTo>
                  <a:pt x="489915" y="502958"/>
                </a:lnTo>
                <a:lnTo>
                  <a:pt x="498957" y="517144"/>
                </a:lnTo>
                <a:lnTo>
                  <a:pt x="513270" y="526021"/>
                </a:lnTo>
                <a:lnTo>
                  <a:pt x="532180" y="529094"/>
                </a:lnTo>
                <a:lnTo>
                  <a:pt x="545261" y="529094"/>
                </a:lnTo>
                <a:lnTo>
                  <a:pt x="552107" y="526605"/>
                </a:lnTo>
                <a:lnTo>
                  <a:pt x="554291" y="525665"/>
                </a:lnTo>
                <a:lnTo>
                  <a:pt x="554291" y="497039"/>
                </a:lnTo>
                <a:lnTo>
                  <a:pt x="554291" y="495795"/>
                </a:lnTo>
                <a:close/>
              </a:path>
              <a:path w="1366520" h="532129">
                <a:moveTo>
                  <a:pt x="581317" y="76885"/>
                </a:moveTo>
                <a:lnTo>
                  <a:pt x="543356" y="76885"/>
                </a:lnTo>
                <a:lnTo>
                  <a:pt x="504139" y="185191"/>
                </a:lnTo>
                <a:lnTo>
                  <a:pt x="463981" y="76885"/>
                </a:lnTo>
                <a:lnTo>
                  <a:pt x="424154" y="76885"/>
                </a:lnTo>
                <a:lnTo>
                  <a:pt x="485775" y="228447"/>
                </a:lnTo>
                <a:lnTo>
                  <a:pt x="521881" y="228447"/>
                </a:lnTo>
                <a:lnTo>
                  <a:pt x="538835" y="185191"/>
                </a:lnTo>
                <a:lnTo>
                  <a:pt x="581317" y="76885"/>
                </a:lnTo>
                <a:close/>
              </a:path>
              <a:path w="1366520" h="532129">
                <a:moveTo>
                  <a:pt x="719543" y="431368"/>
                </a:moveTo>
                <a:lnTo>
                  <a:pt x="706628" y="390283"/>
                </a:lnTo>
                <a:lnTo>
                  <a:pt x="664146" y="371309"/>
                </a:lnTo>
                <a:lnTo>
                  <a:pt x="652132" y="372389"/>
                </a:lnTo>
                <a:lnTo>
                  <a:pt x="640410" y="375780"/>
                </a:lnTo>
                <a:lnTo>
                  <a:pt x="629742" y="381673"/>
                </a:lnTo>
                <a:lnTo>
                  <a:pt x="620877" y="390283"/>
                </a:lnTo>
                <a:lnTo>
                  <a:pt x="620877" y="301891"/>
                </a:lnTo>
                <a:lnTo>
                  <a:pt x="584784" y="301891"/>
                </a:lnTo>
                <a:lnTo>
                  <a:pt x="584784" y="527227"/>
                </a:lnTo>
                <a:lnTo>
                  <a:pt x="620877" y="527227"/>
                </a:lnTo>
                <a:lnTo>
                  <a:pt x="620991" y="437591"/>
                </a:lnTo>
                <a:lnTo>
                  <a:pt x="623252" y="424726"/>
                </a:lnTo>
                <a:lnTo>
                  <a:pt x="629361" y="413867"/>
                </a:lnTo>
                <a:lnTo>
                  <a:pt x="639089" y="406615"/>
                </a:lnTo>
                <a:lnTo>
                  <a:pt x="652310" y="403987"/>
                </a:lnTo>
                <a:lnTo>
                  <a:pt x="666775" y="406615"/>
                </a:lnTo>
                <a:lnTo>
                  <a:pt x="676402" y="413778"/>
                </a:lnTo>
                <a:lnTo>
                  <a:pt x="681774" y="424459"/>
                </a:lnTo>
                <a:lnTo>
                  <a:pt x="683450" y="437591"/>
                </a:lnTo>
                <a:lnTo>
                  <a:pt x="683450" y="527227"/>
                </a:lnTo>
                <a:lnTo>
                  <a:pt x="719543" y="527227"/>
                </a:lnTo>
                <a:lnTo>
                  <a:pt x="719543" y="431368"/>
                </a:lnTo>
                <a:close/>
              </a:path>
              <a:path w="1366520" h="532129">
                <a:moveTo>
                  <a:pt x="734745" y="150952"/>
                </a:moveTo>
                <a:lnTo>
                  <a:pt x="720369" y="102400"/>
                </a:lnTo>
                <a:lnTo>
                  <a:pt x="698347" y="82130"/>
                </a:lnTo>
                <a:lnTo>
                  <a:pt x="698347" y="136004"/>
                </a:lnTo>
                <a:lnTo>
                  <a:pt x="623951" y="136004"/>
                </a:lnTo>
                <a:lnTo>
                  <a:pt x="627075" y="123926"/>
                </a:lnTo>
                <a:lnTo>
                  <a:pt x="634415" y="113131"/>
                </a:lnTo>
                <a:lnTo>
                  <a:pt x="645795" y="105371"/>
                </a:lnTo>
                <a:lnTo>
                  <a:pt x="660996" y="102400"/>
                </a:lnTo>
                <a:lnTo>
                  <a:pt x="677240" y="105156"/>
                </a:lnTo>
                <a:lnTo>
                  <a:pt x="688771" y="112547"/>
                </a:lnTo>
                <a:lnTo>
                  <a:pt x="695744" y="123278"/>
                </a:lnTo>
                <a:lnTo>
                  <a:pt x="698347" y="136004"/>
                </a:lnTo>
                <a:lnTo>
                  <a:pt x="698347" y="82130"/>
                </a:lnTo>
                <a:lnTo>
                  <a:pt x="691946" y="77774"/>
                </a:lnTo>
                <a:lnTo>
                  <a:pt x="660679" y="72212"/>
                </a:lnTo>
                <a:lnTo>
                  <a:pt x="633006" y="77914"/>
                </a:lnTo>
                <a:lnTo>
                  <a:pt x="609447" y="94068"/>
                </a:lnTo>
                <a:lnTo>
                  <a:pt x="593064" y="119214"/>
                </a:lnTo>
                <a:lnTo>
                  <a:pt x="586917" y="151879"/>
                </a:lnTo>
                <a:lnTo>
                  <a:pt x="593255" y="186245"/>
                </a:lnTo>
                <a:lnTo>
                  <a:pt x="610260" y="211759"/>
                </a:lnTo>
                <a:lnTo>
                  <a:pt x="634974" y="227647"/>
                </a:lnTo>
                <a:lnTo>
                  <a:pt x="664413" y="233121"/>
                </a:lnTo>
                <a:lnTo>
                  <a:pt x="689343" y="229349"/>
                </a:lnTo>
                <a:lnTo>
                  <a:pt x="709269" y="219075"/>
                </a:lnTo>
                <a:lnTo>
                  <a:pt x="723900" y="203835"/>
                </a:lnTo>
                <a:lnTo>
                  <a:pt x="724776" y="201993"/>
                </a:lnTo>
                <a:lnTo>
                  <a:pt x="732891" y="185191"/>
                </a:lnTo>
                <a:lnTo>
                  <a:pt x="702386" y="175539"/>
                </a:lnTo>
                <a:lnTo>
                  <a:pt x="697420" y="185978"/>
                </a:lnTo>
                <a:lnTo>
                  <a:pt x="689698" y="194373"/>
                </a:lnTo>
                <a:lnTo>
                  <a:pt x="678840" y="199961"/>
                </a:lnTo>
                <a:lnTo>
                  <a:pt x="664413" y="201993"/>
                </a:lnTo>
                <a:lnTo>
                  <a:pt x="648627" y="199059"/>
                </a:lnTo>
                <a:lnTo>
                  <a:pt x="635673" y="190868"/>
                </a:lnTo>
                <a:lnTo>
                  <a:pt x="626732" y="178358"/>
                </a:lnTo>
                <a:lnTo>
                  <a:pt x="623023" y="162471"/>
                </a:lnTo>
                <a:lnTo>
                  <a:pt x="733818" y="162471"/>
                </a:lnTo>
                <a:lnTo>
                  <a:pt x="734136" y="161836"/>
                </a:lnTo>
                <a:lnTo>
                  <a:pt x="734745" y="156870"/>
                </a:lnTo>
                <a:lnTo>
                  <a:pt x="734745" y="150952"/>
                </a:lnTo>
                <a:close/>
              </a:path>
              <a:path w="1366520" h="532129">
                <a:moveTo>
                  <a:pt x="856132" y="75946"/>
                </a:moveTo>
                <a:lnTo>
                  <a:pt x="854570" y="75628"/>
                </a:lnTo>
                <a:lnTo>
                  <a:pt x="850836" y="75018"/>
                </a:lnTo>
                <a:lnTo>
                  <a:pt x="846480" y="75018"/>
                </a:lnTo>
                <a:lnTo>
                  <a:pt x="832231" y="76784"/>
                </a:lnTo>
                <a:lnTo>
                  <a:pt x="819746" y="81902"/>
                </a:lnTo>
                <a:lnTo>
                  <a:pt x="809675" y="90106"/>
                </a:lnTo>
                <a:lnTo>
                  <a:pt x="802601" y="101155"/>
                </a:lnTo>
                <a:lnTo>
                  <a:pt x="802601" y="76885"/>
                </a:lnTo>
                <a:lnTo>
                  <a:pt x="767435" y="76885"/>
                </a:lnTo>
                <a:lnTo>
                  <a:pt x="767435" y="228447"/>
                </a:lnTo>
                <a:lnTo>
                  <a:pt x="803529" y="228447"/>
                </a:lnTo>
                <a:lnTo>
                  <a:pt x="803529" y="156235"/>
                </a:lnTo>
                <a:lnTo>
                  <a:pt x="805967" y="137337"/>
                </a:lnTo>
                <a:lnTo>
                  <a:pt x="813409" y="123367"/>
                </a:lnTo>
                <a:lnTo>
                  <a:pt x="826109" y="114706"/>
                </a:lnTo>
                <a:lnTo>
                  <a:pt x="844308" y="111734"/>
                </a:lnTo>
                <a:lnTo>
                  <a:pt x="848029" y="111734"/>
                </a:lnTo>
                <a:lnTo>
                  <a:pt x="852081" y="112052"/>
                </a:lnTo>
                <a:lnTo>
                  <a:pt x="856132" y="112674"/>
                </a:lnTo>
                <a:lnTo>
                  <a:pt x="856132" y="111734"/>
                </a:lnTo>
                <a:lnTo>
                  <a:pt x="856132" y="101155"/>
                </a:lnTo>
                <a:lnTo>
                  <a:pt x="856132" y="75946"/>
                </a:lnTo>
                <a:close/>
              </a:path>
              <a:path w="1366520" h="532129">
                <a:moveTo>
                  <a:pt x="891349" y="449732"/>
                </a:moveTo>
                <a:lnTo>
                  <a:pt x="889038" y="434784"/>
                </a:lnTo>
                <a:lnTo>
                  <a:pt x="886333" y="417207"/>
                </a:lnTo>
                <a:lnTo>
                  <a:pt x="876960" y="401180"/>
                </a:lnTo>
                <a:lnTo>
                  <a:pt x="871816" y="392391"/>
                </a:lnTo>
                <a:lnTo>
                  <a:pt x="854925" y="380911"/>
                </a:lnTo>
                <a:lnTo>
                  <a:pt x="854925" y="434784"/>
                </a:lnTo>
                <a:lnTo>
                  <a:pt x="780542" y="434784"/>
                </a:lnTo>
                <a:lnTo>
                  <a:pt x="783653" y="422706"/>
                </a:lnTo>
                <a:lnTo>
                  <a:pt x="791006" y="411911"/>
                </a:lnTo>
                <a:lnTo>
                  <a:pt x="802386" y="404152"/>
                </a:lnTo>
                <a:lnTo>
                  <a:pt x="817575" y="401180"/>
                </a:lnTo>
                <a:lnTo>
                  <a:pt x="833831" y="403936"/>
                </a:lnTo>
                <a:lnTo>
                  <a:pt x="845362" y="411327"/>
                </a:lnTo>
                <a:lnTo>
                  <a:pt x="852335" y="422059"/>
                </a:lnTo>
                <a:lnTo>
                  <a:pt x="854925" y="434784"/>
                </a:lnTo>
                <a:lnTo>
                  <a:pt x="854925" y="380911"/>
                </a:lnTo>
                <a:lnTo>
                  <a:pt x="848537" y="376555"/>
                </a:lnTo>
                <a:lnTo>
                  <a:pt x="817257" y="370992"/>
                </a:lnTo>
                <a:lnTo>
                  <a:pt x="789597" y="376694"/>
                </a:lnTo>
                <a:lnTo>
                  <a:pt x="766038" y="392849"/>
                </a:lnTo>
                <a:lnTo>
                  <a:pt x="749642" y="417995"/>
                </a:lnTo>
                <a:lnTo>
                  <a:pt x="743508" y="450659"/>
                </a:lnTo>
                <a:lnTo>
                  <a:pt x="749833" y="485013"/>
                </a:lnTo>
                <a:lnTo>
                  <a:pt x="766851" y="510540"/>
                </a:lnTo>
                <a:lnTo>
                  <a:pt x="791565" y="526427"/>
                </a:lnTo>
                <a:lnTo>
                  <a:pt x="821004" y="531901"/>
                </a:lnTo>
                <a:lnTo>
                  <a:pt x="845921" y="528129"/>
                </a:lnTo>
                <a:lnTo>
                  <a:pt x="865860" y="517855"/>
                </a:lnTo>
                <a:lnTo>
                  <a:pt x="880478" y="502615"/>
                </a:lnTo>
                <a:lnTo>
                  <a:pt x="881367" y="500773"/>
                </a:lnTo>
                <a:lnTo>
                  <a:pt x="889469" y="483958"/>
                </a:lnTo>
                <a:lnTo>
                  <a:pt x="858964" y="474319"/>
                </a:lnTo>
                <a:lnTo>
                  <a:pt x="853998" y="484759"/>
                </a:lnTo>
                <a:lnTo>
                  <a:pt x="846289" y="493153"/>
                </a:lnTo>
                <a:lnTo>
                  <a:pt x="835431" y="498741"/>
                </a:lnTo>
                <a:lnTo>
                  <a:pt x="821004" y="500773"/>
                </a:lnTo>
                <a:lnTo>
                  <a:pt x="805218" y="497840"/>
                </a:lnTo>
                <a:lnTo>
                  <a:pt x="792251" y="489648"/>
                </a:lnTo>
                <a:lnTo>
                  <a:pt x="783323" y="477139"/>
                </a:lnTo>
                <a:lnTo>
                  <a:pt x="779614" y="461251"/>
                </a:lnTo>
                <a:lnTo>
                  <a:pt x="890397" y="461251"/>
                </a:lnTo>
                <a:lnTo>
                  <a:pt x="890714" y="460616"/>
                </a:lnTo>
                <a:lnTo>
                  <a:pt x="891349" y="455650"/>
                </a:lnTo>
                <a:lnTo>
                  <a:pt x="891349" y="449732"/>
                </a:lnTo>
                <a:close/>
              </a:path>
              <a:path w="1366520" h="532129">
                <a:moveTo>
                  <a:pt x="993063" y="184556"/>
                </a:moveTo>
                <a:lnTo>
                  <a:pt x="968375" y="145173"/>
                </a:lnTo>
                <a:lnTo>
                  <a:pt x="917117" y="131965"/>
                </a:lnTo>
                <a:lnTo>
                  <a:pt x="911199" y="126047"/>
                </a:lnTo>
                <a:lnTo>
                  <a:pt x="911199" y="117957"/>
                </a:lnTo>
                <a:lnTo>
                  <a:pt x="912812" y="111302"/>
                </a:lnTo>
                <a:lnTo>
                  <a:pt x="917308" y="105740"/>
                </a:lnTo>
                <a:lnTo>
                  <a:pt x="924204" y="101942"/>
                </a:lnTo>
                <a:lnTo>
                  <a:pt x="932992" y="100533"/>
                </a:lnTo>
                <a:lnTo>
                  <a:pt x="945730" y="102857"/>
                </a:lnTo>
                <a:lnTo>
                  <a:pt x="954112" y="108623"/>
                </a:lnTo>
                <a:lnTo>
                  <a:pt x="958951" y="116027"/>
                </a:lnTo>
                <a:lnTo>
                  <a:pt x="961009" y="123253"/>
                </a:lnTo>
                <a:lnTo>
                  <a:pt x="991501" y="114528"/>
                </a:lnTo>
                <a:lnTo>
                  <a:pt x="959637" y="76720"/>
                </a:lnTo>
                <a:lnTo>
                  <a:pt x="932992" y="72212"/>
                </a:lnTo>
                <a:lnTo>
                  <a:pt x="911034" y="76123"/>
                </a:lnTo>
                <a:lnTo>
                  <a:pt x="893356" y="86715"/>
                </a:lnTo>
                <a:lnTo>
                  <a:pt x="881570" y="102273"/>
                </a:lnTo>
                <a:lnTo>
                  <a:pt x="877290" y="121081"/>
                </a:lnTo>
                <a:lnTo>
                  <a:pt x="879894" y="135940"/>
                </a:lnTo>
                <a:lnTo>
                  <a:pt x="918057" y="165265"/>
                </a:lnTo>
                <a:lnTo>
                  <a:pt x="952601" y="172745"/>
                </a:lnTo>
                <a:lnTo>
                  <a:pt x="958215" y="178955"/>
                </a:lnTo>
                <a:lnTo>
                  <a:pt x="935482" y="204482"/>
                </a:lnTo>
                <a:lnTo>
                  <a:pt x="922705" y="202361"/>
                </a:lnTo>
                <a:lnTo>
                  <a:pt x="913307" y="196697"/>
                </a:lnTo>
                <a:lnTo>
                  <a:pt x="907300" y="188455"/>
                </a:lnTo>
                <a:lnTo>
                  <a:pt x="904671" y="178650"/>
                </a:lnTo>
                <a:lnTo>
                  <a:pt x="873239" y="187363"/>
                </a:lnTo>
                <a:lnTo>
                  <a:pt x="877633" y="201739"/>
                </a:lnTo>
                <a:lnTo>
                  <a:pt x="888771" y="216662"/>
                </a:lnTo>
                <a:lnTo>
                  <a:pt x="907770" y="228371"/>
                </a:lnTo>
                <a:lnTo>
                  <a:pt x="935799" y="233121"/>
                </a:lnTo>
                <a:lnTo>
                  <a:pt x="961021" y="228765"/>
                </a:lnTo>
                <a:lnTo>
                  <a:pt x="978903" y="217474"/>
                </a:lnTo>
                <a:lnTo>
                  <a:pt x="987767" y="204482"/>
                </a:lnTo>
                <a:lnTo>
                  <a:pt x="989545" y="201866"/>
                </a:lnTo>
                <a:lnTo>
                  <a:pt x="993063" y="184556"/>
                </a:lnTo>
                <a:close/>
              </a:path>
              <a:path w="1366520" h="532129">
                <a:moveTo>
                  <a:pt x="1060907" y="76885"/>
                </a:moveTo>
                <a:lnTo>
                  <a:pt x="1025118" y="76885"/>
                </a:lnTo>
                <a:lnTo>
                  <a:pt x="1025118" y="228447"/>
                </a:lnTo>
                <a:lnTo>
                  <a:pt x="1060907" y="228447"/>
                </a:lnTo>
                <a:lnTo>
                  <a:pt x="1060907" y="76885"/>
                </a:lnTo>
                <a:close/>
              </a:path>
              <a:path w="1366520" h="532129">
                <a:moveTo>
                  <a:pt x="1066507" y="23660"/>
                </a:moveTo>
                <a:lnTo>
                  <a:pt x="1064653" y="14452"/>
                </a:lnTo>
                <a:lnTo>
                  <a:pt x="1059586" y="6934"/>
                </a:lnTo>
                <a:lnTo>
                  <a:pt x="1052068" y="1866"/>
                </a:lnTo>
                <a:lnTo>
                  <a:pt x="1042860" y="0"/>
                </a:lnTo>
                <a:lnTo>
                  <a:pt x="1033818" y="1866"/>
                </a:lnTo>
                <a:lnTo>
                  <a:pt x="1026401" y="6934"/>
                </a:lnTo>
                <a:lnTo>
                  <a:pt x="1021372" y="14452"/>
                </a:lnTo>
                <a:lnTo>
                  <a:pt x="1019517" y="23660"/>
                </a:lnTo>
                <a:lnTo>
                  <a:pt x="1021372" y="32816"/>
                </a:lnTo>
                <a:lnTo>
                  <a:pt x="1026401" y="40233"/>
                </a:lnTo>
                <a:lnTo>
                  <a:pt x="1033818" y="45199"/>
                </a:lnTo>
                <a:lnTo>
                  <a:pt x="1042860" y="47002"/>
                </a:lnTo>
                <a:lnTo>
                  <a:pt x="1052068" y="45199"/>
                </a:lnTo>
                <a:lnTo>
                  <a:pt x="1059586" y="40233"/>
                </a:lnTo>
                <a:lnTo>
                  <a:pt x="1064653" y="32816"/>
                </a:lnTo>
                <a:lnTo>
                  <a:pt x="1066507" y="23660"/>
                </a:lnTo>
                <a:close/>
              </a:path>
              <a:path w="1366520" h="532129">
                <a:moveTo>
                  <a:pt x="1183220" y="197015"/>
                </a:moveTo>
                <a:lnTo>
                  <a:pt x="1181658" y="197319"/>
                </a:lnTo>
                <a:lnTo>
                  <a:pt x="1175753" y="198259"/>
                </a:lnTo>
                <a:lnTo>
                  <a:pt x="1170762" y="198259"/>
                </a:lnTo>
                <a:lnTo>
                  <a:pt x="1162100" y="197167"/>
                </a:lnTo>
                <a:lnTo>
                  <a:pt x="1156106" y="193789"/>
                </a:lnTo>
                <a:lnTo>
                  <a:pt x="1152601" y="187883"/>
                </a:lnTo>
                <a:lnTo>
                  <a:pt x="1151470" y="179273"/>
                </a:lnTo>
                <a:lnTo>
                  <a:pt x="1151470" y="108927"/>
                </a:lnTo>
                <a:lnTo>
                  <a:pt x="1182903" y="108927"/>
                </a:lnTo>
                <a:lnTo>
                  <a:pt x="1182903" y="76885"/>
                </a:lnTo>
                <a:lnTo>
                  <a:pt x="1151470" y="76885"/>
                </a:lnTo>
                <a:lnTo>
                  <a:pt x="1151470" y="30505"/>
                </a:lnTo>
                <a:lnTo>
                  <a:pt x="1118793" y="30505"/>
                </a:lnTo>
                <a:lnTo>
                  <a:pt x="1118793" y="53225"/>
                </a:lnTo>
                <a:lnTo>
                  <a:pt x="1117422" y="62572"/>
                </a:lnTo>
                <a:lnTo>
                  <a:pt x="1113193" y="70065"/>
                </a:lnTo>
                <a:lnTo>
                  <a:pt x="1105928" y="75069"/>
                </a:lnTo>
                <a:lnTo>
                  <a:pt x="1095451" y="76885"/>
                </a:lnTo>
                <a:lnTo>
                  <a:pt x="1087666" y="76885"/>
                </a:lnTo>
                <a:lnTo>
                  <a:pt x="1087666" y="108927"/>
                </a:lnTo>
                <a:lnTo>
                  <a:pt x="1115682" y="108927"/>
                </a:lnTo>
                <a:lnTo>
                  <a:pt x="1115682" y="185191"/>
                </a:lnTo>
                <a:lnTo>
                  <a:pt x="1118844" y="204190"/>
                </a:lnTo>
                <a:lnTo>
                  <a:pt x="1127899" y="218363"/>
                </a:lnTo>
                <a:lnTo>
                  <a:pt x="1142212" y="227241"/>
                </a:lnTo>
                <a:lnTo>
                  <a:pt x="1161122" y="230314"/>
                </a:lnTo>
                <a:lnTo>
                  <a:pt x="1174191" y="230314"/>
                </a:lnTo>
                <a:lnTo>
                  <a:pt x="1181036" y="227825"/>
                </a:lnTo>
                <a:lnTo>
                  <a:pt x="1183220" y="226898"/>
                </a:lnTo>
                <a:lnTo>
                  <a:pt x="1183220" y="198259"/>
                </a:lnTo>
                <a:lnTo>
                  <a:pt x="1183220" y="197015"/>
                </a:lnTo>
                <a:close/>
              </a:path>
              <a:path w="1366520" h="532129">
                <a:moveTo>
                  <a:pt x="1366215" y="76885"/>
                </a:moveTo>
                <a:lnTo>
                  <a:pt x="1327937" y="76885"/>
                </a:lnTo>
                <a:lnTo>
                  <a:pt x="1287157" y="172745"/>
                </a:lnTo>
                <a:lnTo>
                  <a:pt x="1243596" y="76885"/>
                </a:lnTo>
                <a:lnTo>
                  <a:pt x="1202817" y="76885"/>
                </a:lnTo>
                <a:lnTo>
                  <a:pt x="1267561" y="210388"/>
                </a:lnTo>
                <a:lnTo>
                  <a:pt x="1231138" y="289763"/>
                </a:lnTo>
                <a:lnTo>
                  <a:pt x="1269733" y="289763"/>
                </a:lnTo>
                <a:lnTo>
                  <a:pt x="1322768" y="172745"/>
                </a:lnTo>
                <a:lnTo>
                  <a:pt x="1366215" y="76885"/>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6" name="object 6"/>
          <p:cNvSpPr/>
          <p:nvPr/>
        </p:nvSpPr>
        <p:spPr>
          <a:xfrm>
            <a:off x="1894709" y="6339805"/>
            <a:ext cx="601856" cy="99347"/>
          </a:xfrm>
          <a:custGeom>
            <a:avLst/>
            <a:gdLst/>
            <a:ahLst/>
            <a:cxnLst/>
            <a:rect l="l" t="t" r="r" b="b"/>
            <a:pathLst>
              <a:path w="992504" h="163829">
                <a:moveTo>
                  <a:pt x="60113" y="3308"/>
                </a:moveTo>
                <a:lnTo>
                  <a:pt x="0" y="3308"/>
                </a:lnTo>
                <a:lnTo>
                  <a:pt x="0" y="159995"/>
                </a:lnTo>
                <a:lnTo>
                  <a:pt x="26721" y="159995"/>
                </a:lnTo>
                <a:lnTo>
                  <a:pt x="26721" y="98101"/>
                </a:lnTo>
                <a:lnTo>
                  <a:pt x="75270" y="98101"/>
                </a:lnTo>
                <a:lnTo>
                  <a:pt x="73819" y="95452"/>
                </a:lnTo>
                <a:lnTo>
                  <a:pt x="88569" y="89385"/>
                </a:lnTo>
                <a:lnTo>
                  <a:pt x="99691" y="79526"/>
                </a:lnTo>
                <a:lnTo>
                  <a:pt x="102282" y="74709"/>
                </a:lnTo>
                <a:lnTo>
                  <a:pt x="26721" y="74709"/>
                </a:lnTo>
                <a:lnTo>
                  <a:pt x="26721" y="26711"/>
                </a:lnTo>
                <a:lnTo>
                  <a:pt x="102203" y="26711"/>
                </a:lnTo>
                <a:lnTo>
                  <a:pt x="95991" y="17112"/>
                </a:lnTo>
                <a:lnTo>
                  <a:pt x="80551" y="7000"/>
                </a:lnTo>
                <a:lnTo>
                  <a:pt x="60113" y="3308"/>
                </a:lnTo>
                <a:close/>
              </a:path>
              <a:path w="992504" h="163829">
                <a:moveTo>
                  <a:pt x="75270" y="98101"/>
                </a:moveTo>
                <a:lnTo>
                  <a:pt x="46176" y="98101"/>
                </a:lnTo>
                <a:lnTo>
                  <a:pt x="79128" y="159995"/>
                </a:lnTo>
                <a:lnTo>
                  <a:pt x="109158" y="159995"/>
                </a:lnTo>
                <a:lnTo>
                  <a:pt x="75270" y="98101"/>
                </a:lnTo>
                <a:close/>
              </a:path>
              <a:path w="992504" h="163829">
                <a:moveTo>
                  <a:pt x="102203" y="26711"/>
                </a:moveTo>
                <a:lnTo>
                  <a:pt x="55244" y="26711"/>
                </a:lnTo>
                <a:lnTo>
                  <a:pt x="66364" y="28424"/>
                </a:lnTo>
                <a:lnTo>
                  <a:pt x="74873" y="33289"/>
                </a:lnTo>
                <a:lnTo>
                  <a:pt x="80313" y="40891"/>
                </a:lnTo>
                <a:lnTo>
                  <a:pt x="82227" y="50815"/>
                </a:lnTo>
                <a:lnTo>
                  <a:pt x="80313" y="60613"/>
                </a:lnTo>
                <a:lnTo>
                  <a:pt x="74873" y="68153"/>
                </a:lnTo>
                <a:lnTo>
                  <a:pt x="66364" y="72997"/>
                </a:lnTo>
                <a:lnTo>
                  <a:pt x="55244" y="74709"/>
                </a:lnTo>
                <a:lnTo>
                  <a:pt x="102282" y="74709"/>
                </a:lnTo>
                <a:lnTo>
                  <a:pt x="106713" y="66471"/>
                </a:lnTo>
                <a:lnTo>
                  <a:pt x="109158" y="50815"/>
                </a:lnTo>
                <a:lnTo>
                  <a:pt x="105753" y="32198"/>
                </a:lnTo>
                <a:lnTo>
                  <a:pt x="102203" y="26711"/>
                </a:lnTo>
                <a:close/>
              </a:path>
              <a:path w="992504" h="163829">
                <a:moveTo>
                  <a:pt x="178800" y="49066"/>
                </a:moveTo>
                <a:lnTo>
                  <a:pt x="156574" y="53341"/>
                </a:lnTo>
                <a:lnTo>
                  <a:pt x="138935" y="65216"/>
                </a:lnTo>
                <a:lnTo>
                  <a:pt x="127308" y="83270"/>
                </a:lnTo>
                <a:lnTo>
                  <a:pt x="123116" y="106080"/>
                </a:lnTo>
                <a:lnTo>
                  <a:pt x="127308" y="129013"/>
                </a:lnTo>
                <a:lnTo>
                  <a:pt x="138935" y="147132"/>
                </a:lnTo>
                <a:lnTo>
                  <a:pt x="156574" y="159034"/>
                </a:lnTo>
                <a:lnTo>
                  <a:pt x="178800" y="163314"/>
                </a:lnTo>
                <a:lnTo>
                  <a:pt x="201154" y="159034"/>
                </a:lnTo>
                <a:lnTo>
                  <a:pt x="218858" y="147132"/>
                </a:lnTo>
                <a:lnTo>
                  <a:pt x="223218" y="140351"/>
                </a:lnTo>
                <a:lnTo>
                  <a:pt x="178800" y="140351"/>
                </a:lnTo>
                <a:lnTo>
                  <a:pt x="167475" y="138137"/>
                </a:lnTo>
                <a:lnTo>
                  <a:pt x="157874" y="131591"/>
                </a:lnTo>
                <a:lnTo>
                  <a:pt x="151218" y="120857"/>
                </a:lnTo>
                <a:lnTo>
                  <a:pt x="148728" y="106080"/>
                </a:lnTo>
                <a:lnTo>
                  <a:pt x="151218" y="91372"/>
                </a:lnTo>
                <a:lnTo>
                  <a:pt x="157874" y="80789"/>
                </a:lnTo>
                <a:lnTo>
                  <a:pt x="167475" y="74394"/>
                </a:lnTo>
                <a:lnTo>
                  <a:pt x="178800" y="72249"/>
                </a:lnTo>
                <a:lnTo>
                  <a:pt x="223396" y="72249"/>
                </a:lnTo>
                <a:lnTo>
                  <a:pt x="218858" y="65216"/>
                </a:lnTo>
                <a:lnTo>
                  <a:pt x="201154" y="53341"/>
                </a:lnTo>
                <a:lnTo>
                  <a:pt x="178800" y="49066"/>
                </a:lnTo>
                <a:close/>
              </a:path>
              <a:path w="992504" h="163829">
                <a:moveTo>
                  <a:pt x="223396" y="72249"/>
                </a:moveTo>
                <a:lnTo>
                  <a:pt x="178800" y="72249"/>
                </a:lnTo>
                <a:lnTo>
                  <a:pt x="190214" y="74394"/>
                </a:lnTo>
                <a:lnTo>
                  <a:pt x="199805" y="80789"/>
                </a:lnTo>
                <a:lnTo>
                  <a:pt x="206412" y="91372"/>
                </a:lnTo>
                <a:lnTo>
                  <a:pt x="208873" y="106080"/>
                </a:lnTo>
                <a:lnTo>
                  <a:pt x="206412" y="120950"/>
                </a:lnTo>
                <a:lnTo>
                  <a:pt x="199805" y="131674"/>
                </a:lnTo>
                <a:lnTo>
                  <a:pt x="190214" y="138168"/>
                </a:lnTo>
                <a:lnTo>
                  <a:pt x="178800" y="140351"/>
                </a:lnTo>
                <a:lnTo>
                  <a:pt x="223218" y="140351"/>
                </a:lnTo>
                <a:lnTo>
                  <a:pt x="230509" y="129013"/>
                </a:lnTo>
                <a:lnTo>
                  <a:pt x="234704" y="106080"/>
                </a:lnTo>
                <a:lnTo>
                  <a:pt x="230509" y="83270"/>
                </a:lnTo>
                <a:lnTo>
                  <a:pt x="223396" y="72249"/>
                </a:lnTo>
                <a:close/>
              </a:path>
              <a:path w="992504" h="163829">
                <a:moveTo>
                  <a:pt x="306095" y="49066"/>
                </a:moveTo>
                <a:lnTo>
                  <a:pt x="284447" y="53310"/>
                </a:lnTo>
                <a:lnTo>
                  <a:pt x="266990" y="65134"/>
                </a:lnTo>
                <a:lnTo>
                  <a:pt x="255334" y="83177"/>
                </a:lnTo>
                <a:lnTo>
                  <a:pt x="251091" y="106080"/>
                </a:lnTo>
                <a:lnTo>
                  <a:pt x="255345" y="128827"/>
                </a:lnTo>
                <a:lnTo>
                  <a:pt x="267074" y="146968"/>
                </a:lnTo>
                <a:lnTo>
                  <a:pt x="284730" y="158973"/>
                </a:lnTo>
                <a:lnTo>
                  <a:pt x="306765" y="163314"/>
                </a:lnTo>
                <a:lnTo>
                  <a:pt x="325721" y="160188"/>
                </a:lnTo>
                <a:lnTo>
                  <a:pt x="340220" y="152051"/>
                </a:lnTo>
                <a:lnTo>
                  <a:pt x="350368" y="140763"/>
                </a:lnTo>
                <a:lnTo>
                  <a:pt x="350767" y="139911"/>
                </a:lnTo>
                <a:lnTo>
                  <a:pt x="306765" y="139911"/>
                </a:lnTo>
                <a:lnTo>
                  <a:pt x="295261" y="137672"/>
                </a:lnTo>
                <a:lnTo>
                  <a:pt x="285683" y="131120"/>
                </a:lnTo>
                <a:lnTo>
                  <a:pt x="279131" y="120506"/>
                </a:lnTo>
                <a:lnTo>
                  <a:pt x="276703" y="106080"/>
                </a:lnTo>
                <a:lnTo>
                  <a:pt x="279124" y="91719"/>
                </a:lnTo>
                <a:lnTo>
                  <a:pt x="285627" y="81256"/>
                </a:lnTo>
                <a:lnTo>
                  <a:pt x="295071" y="74858"/>
                </a:lnTo>
                <a:lnTo>
                  <a:pt x="306315" y="72688"/>
                </a:lnTo>
                <a:lnTo>
                  <a:pt x="350356" y="72688"/>
                </a:lnTo>
                <a:lnTo>
                  <a:pt x="349893" y="71613"/>
                </a:lnTo>
                <a:lnTo>
                  <a:pt x="339943" y="60273"/>
                </a:lnTo>
                <a:lnTo>
                  <a:pt x="325393" y="52164"/>
                </a:lnTo>
                <a:lnTo>
                  <a:pt x="306095" y="49066"/>
                </a:lnTo>
                <a:close/>
              </a:path>
              <a:path w="992504" h="163829">
                <a:moveTo>
                  <a:pt x="333728" y="120006"/>
                </a:moveTo>
                <a:lnTo>
                  <a:pt x="330852" y="126566"/>
                </a:lnTo>
                <a:lnTo>
                  <a:pt x="325634" y="133026"/>
                </a:lnTo>
                <a:lnTo>
                  <a:pt x="317722" y="137951"/>
                </a:lnTo>
                <a:lnTo>
                  <a:pt x="306765" y="139911"/>
                </a:lnTo>
                <a:lnTo>
                  <a:pt x="350767" y="139911"/>
                </a:lnTo>
                <a:lnTo>
                  <a:pt x="356271" y="128184"/>
                </a:lnTo>
                <a:lnTo>
                  <a:pt x="333728" y="120006"/>
                </a:lnTo>
                <a:close/>
              </a:path>
              <a:path w="992504" h="163829">
                <a:moveTo>
                  <a:pt x="350356" y="72688"/>
                </a:moveTo>
                <a:lnTo>
                  <a:pt x="306315" y="72688"/>
                </a:lnTo>
                <a:lnTo>
                  <a:pt x="316949" y="74496"/>
                </a:lnTo>
                <a:lnTo>
                  <a:pt x="324579" y="79186"/>
                </a:lnTo>
                <a:lnTo>
                  <a:pt x="329597" y="85658"/>
                </a:lnTo>
                <a:lnTo>
                  <a:pt x="332398" y="92813"/>
                </a:lnTo>
                <a:lnTo>
                  <a:pt x="355392" y="84405"/>
                </a:lnTo>
                <a:lnTo>
                  <a:pt x="350356" y="72688"/>
                </a:lnTo>
                <a:close/>
              </a:path>
              <a:path w="992504" h="163829">
                <a:moveTo>
                  <a:pt x="404678" y="0"/>
                </a:moveTo>
                <a:lnTo>
                  <a:pt x="379066" y="0"/>
                </a:lnTo>
                <a:lnTo>
                  <a:pt x="379066" y="159995"/>
                </a:lnTo>
                <a:lnTo>
                  <a:pt x="404678" y="159995"/>
                </a:lnTo>
                <a:lnTo>
                  <a:pt x="404756" y="96342"/>
                </a:lnTo>
                <a:lnTo>
                  <a:pt x="406363" y="87201"/>
                </a:lnTo>
                <a:lnTo>
                  <a:pt x="410702" y="79485"/>
                </a:lnTo>
                <a:lnTo>
                  <a:pt x="417612" y="74340"/>
                </a:lnTo>
                <a:lnTo>
                  <a:pt x="427013" y="72468"/>
                </a:lnTo>
                <a:lnTo>
                  <a:pt x="470809" y="72468"/>
                </a:lnTo>
                <a:lnTo>
                  <a:pt x="465571" y="62752"/>
                </a:lnTo>
                <a:lnTo>
                  <a:pt x="404678" y="62752"/>
                </a:lnTo>
                <a:lnTo>
                  <a:pt x="404678" y="0"/>
                </a:lnTo>
                <a:close/>
              </a:path>
              <a:path w="992504" h="163829">
                <a:moveTo>
                  <a:pt x="470809" y="72468"/>
                </a:moveTo>
                <a:lnTo>
                  <a:pt x="427013" y="72468"/>
                </a:lnTo>
                <a:lnTo>
                  <a:pt x="437289" y="74340"/>
                </a:lnTo>
                <a:lnTo>
                  <a:pt x="444125" y="79430"/>
                </a:lnTo>
                <a:lnTo>
                  <a:pt x="447942" y="87015"/>
                </a:lnTo>
                <a:lnTo>
                  <a:pt x="449127" y="96342"/>
                </a:lnTo>
                <a:lnTo>
                  <a:pt x="449127" y="159995"/>
                </a:lnTo>
                <a:lnTo>
                  <a:pt x="474739" y="159995"/>
                </a:lnTo>
                <a:lnTo>
                  <a:pt x="474739" y="91913"/>
                </a:lnTo>
                <a:lnTo>
                  <a:pt x="472324" y="75278"/>
                </a:lnTo>
                <a:lnTo>
                  <a:pt x="470809" y="72468"/>
                </a:lnTo>
                <a:close/>
              </a:path>
              <a:path w="992504" h="163829">
                <a:moveTo>
                  <a:pt x="435421" y="49286"/>
                </a:moveTo>
                <a:lnTo>
                  <a:pt x="426882" y="50056"/>
                </a:lnTo>
                <a:lnTo>
                  <a:pt x="418554" y="52461"/>
                </a:lnTo>
                <a:lnTo>
                  <a:pt x="410973" y="56645"/>
                </a:lnTo>
                <a:lnTo>
                  <a:pt x="404678" y="62752"/>
                </a:lnTo>
                <a:lnTo>
                  <a:pt x="465571" y="62752"/>
                </a:lnTo>
                <a:lnTo>
                  <a:pt x="465022" y="61733"/>
                </a:lnTo>
                <a:lnTo>
                  <a:pt x="452749" y="52622"/>
                </a:lnTo>
                <a:lnTo>
                  <a:pt x="435421" y="49286"/>
                </a:lnTo>
                <a:close/>
              </a:path>
              <a:path w="992504" h="163829">
                <a:moveTo>
                  <a:pt x="549899" y="49066"/>
                </a:moveTo>
                <a:lnTo>
                  <a:pt x="530245" y="53117"/>
                </a:lnTo>
                <a:lnTo>
                  <a:pt x="513519" y="64583"/>
                </a:lnTo>
                <a:lnTo>
                  <a:pt x="501892" y="82431"/>
                </a:lnTo>
                <a:lnTo>
                  <a:pt x="497534" y="105630"/>
                </a:lnTo>
                <a:lnTo>
                  <a:pt x="502026" y="130038"/>
                </a:lnTo>
                <a:lnTo>
                  <a:pt x="514099" y="148156"/>
                </a:lnTo>
                <a:lnTo>
                  <a:pt x="531645" y="159432"/>
                </a:lnTo>
                <a:lnTo>
                  <a:pt x="552559" y="163314"/>
                </a:lnTo>
                <a:lnTo>
                  <a:pt x="570257" y="160640"/>
                </a:lnTo>
                <a:lnTo>
                  <a:pt x="584408" y="153347"/>
                </a:lnTo>
                <a:lnTo>
                  <a:pt x="594786" y="142530"/>
                </a:lnTo>
                <a:lnTo>
                  <a:pt x="595412" y="141231"/>
                </a:lnTo>
                <a:lnTo>
                  <a:pt x="552559" y="141231"/>
                </a:lnTo>
                <a:lnTo>
                  <a:pt x="541337" y="139143"/>
                </a:lnTo>
                <a:lnTo>
                  <a:pt x="532127" y="133321"/>
                </a:lnTo>
                <a:lnTo>
                  <a:pt x="525780" y="124431"/>
                </a:lnTo>
                <a:lnTo>
                  <a:pt x="523146" y="113137"/>
                </a:lnTo>
                <a:lnTo>
                  <a:pt x="601835" y="113137"/>
                </a:lnTo>
                <a:lnTo>
                  <a:pt x="602054" y="112698"/>
                </a:lnTo>
                <a:lnTo>
                  <a:pt x="602494" y="109158"/>
                </a:lnTo>
                <a:lnTo>
                  <a:pt x="602494" y="104970"/>
                </a:lnTo>
                <a:lnTo>
                  <a:pt x="600864" y="94374"/>
                </a:lnTo>
                <a:lnTo>
                  <a:pt x="523806" y="94374"/>
                </a:lnTo>
                <a:lnTo>
                  <a:pt x="526023" y="85785"/>
                </a:lnTo>
                <a:lnTo>
                  <a:pt x="531245" y="78111"/>
                </a:lnTo>
                <a:lnTo>
                  <a:pt x="539325" y="72594"/>
                </a:lnTo>
                <a:lnTo>
                  <a:pt x="550119" y="70479"/>
                </a:lnTo>
                <a:lnTo>
                  <a:pt x="592276" y="70479"/>
                </a:lnTo>
                <a:lnTo>
                  <a:pt x="588632" y="64249"/>
                </a:lnTo>
                <a:lnTo>
                  <a:pt x="572107" y="53013"/>
                </a:lnTo>
                <a:lnTo>
                  <a:pt x="549899" y="49066"/>
                </a:lnTo>
                <a:close/>
              </a:path>
              <a:path w="992504" h="163829">
                <a:moveTo>
                  <a:pt x="579532" y="122425"/>
                </a:moveTo>
                <a:lnTo>
                  <a:pt x="576000" y="129847"/>
                </a:lnTo>
                <a:lnTo>
                  <a:pt x="570521" y="135813"/>
                </a:lnTo>
                <a:lnTo>
                  <a:pt x="562804" y="139787"/>
                </a:lnTo>
                <a:lnTo>
                  <a:pt x="552559" y="141231"/>
                </a:lnTo>
                <a:lnTo>
                  <a:pt x="595412" y="141231"/>
                </a:lnTo>
                <a:lnTo>
                  <a:pt x="601164" y="129284"/>
                </a:lnTo>
                <a:lnTo>
                  <a:pt x="579532" y="122425"/>
                </a:lnTo>
                <a:close/>
              </a:path>
              <a:path w="992504" h="163829">
                <a:moveTo>
                  <a:pt x="592276" y="70479"/>
                </a:moveTo>
                <a:lnTo>
                  <a:pt x="550119" y="70479"/>
                </a:lnTo>
                <a:lnTo>
                  <a:pt x="561670" y="72440"/>
                </a:lnTo>
                <a:lnTo>
                  <a:pt x="569862" y="77699"/>
                </a:lnTo>
                <a:lnTo>
                  <a:pt x="574818" y="85322"/>
                </a:lnTo>
                <a:lnTo>
                  <a:pt x="576663" y="94374"/>
                </a:lnTo>
                <a:lnTo>
                  <a:pt x="600864" y="94374"/>
                </a:lnTo>
                <a:lnTo>
                  <a:pt x="598940" y="81870"/>
                </a:lnTo>
                <a:lnTo>
                  <a:pt x="592276" y="70479"/>
                </a:lnTo>
                <a:close/>
              </a:path>
              <a:path w="992504" h="163829">
                <a:moveTo>
                  <a:pt x="639854" y="124655"/>
                </a:moveTo>
                <a:lnTo>
                  <a:pt x="617551" y="130844"/>
                </a:lnTo>
                <a:lnTo>
                  <a:pt x="620665" y="141046"/>
                </a:lnTo>
                <a:lnTo>
                  <a:pt x="628564" y="151638"/>
                </a:lnTo>
                <a:lnTo>
                  <a:pt x="642059" y="159950"/>
                </a:lnTo>
                <a:lnTo>
                  <a:pt x="661958" y="163314"/>
                </a:lnTo>
                <a:lnTo>
                  <a:pt x="679876" y="160230"/>
                </a:lnTo>
                <a:lnTo>
                  <a:pt x="692567" y="152217"/>
                </a:lnTo>
                <a:lnTo>
                  <a:pt x="698850" y="143000"/>
                </a:lnTo>
                <a:lnTo>
                  <a:pt x="661739" y="143000"/>
                </a:lnTo>
                <a:lnTo>
                  <a:pt x="652656" y="141502"/>
                </a:lnTo>
                <a:lnTo>
                  <a:pt x="645982" y="137476"/>
                </a:lnTo>
                <a:lnTo>
                  <a:pt x="641716" y="131626"/>
                </a:lnTo>
                <a:lnTo>
                  <a:pt x="639854" y="124655"/>
                </a:lnTo>
                <a:close/>
              </a:path>
              <a:path w="992504" h="163829">
                <a:moveTo>
                  <a:pt x="659969" y="49066"/>
                </a:moveTo>
                <a:lnTo>
                  <a:pt x="644372" y="51843"/>
                </a:lnTo>
                <a:lnTo>
                  <a:pt x="631823" y="59362"/>
                </a:lnTo>
                <a:lnTo>
                  <a:pt x="623461" y="70402"/>
                </a:lnTo>
                <a:lnTo>
                  <a:pt x="620420" y="83746"/>
                </a:lnTo>
                <a:lnTo>
                  <a:pt x="622270" y="94311"/>
                </a:lnTo>
                <a:lnTo>
                  <a:pt x="665278" y="118677"/>
                </a:lnTo>
                <a:lnTo>
                  <a:pt x="673906" y="120446"/>
                </a:lnTo>
                <a:lnTo>
                  <a:pt x="677895" y="124875"/>
                </a:lnTo>
                <a:lnTo>
                  <a:pt x="677895" y="137252"/>
                </a:lnTo>
                <a:lnTo>
                  <a:pt x="672356" y="143000"/>
                </a:lnTo>
                <a:lnTo>
                  <a:pt x="698850" y="143000"/>
                </a:lnTo>
                <a:lnTo>
                  <a:pt x="700119" y="141139"/>
                </a:lnTo>
                <a:lnTo>
                  <a:pt x="702617" y="128854"/>
                </a:lnTo>
                <a:lnTo>
                  <a:pt x="700644" y="117644"/>
                </a:lnTo>
                <a:lnTo>
                  <a:pt x="694778" y="108177"/>
                </a:lnTo>
                <a:lnTo>
                  <a:pt x="685102" y="100866"/>
                </a:lnTo>
                <a:lnTo>
                  <a:pt x="671696" y="96122"/>
                </a:lnTo>
                <a:lnTo>
                  <a:pt x="648692" y="91484"/>
                </a:lnTo>
                <a:lnTo>
                  <a:pt x="644482" y="87285"/>
                </a:lnTo>
                <a:lnTo>
                  <a:pt x="644482" y="74898"/>
                </a:lnTo>
                <a:lnTo>
                  <a:pt x="650901" y="69149"/>
                </a:lnTo>
                <a:lnTo>
                  <a:pt x="697938" y="69149"/>
                </a:lnTo>
                <a:lnTo>
                  <a:pt x="691353" y="60104"/>
                </a:lnTo>
                <a:lnTo>
                  <a:pt x="678894" y="52267"/>
                </a:lnTo>
                <a:lnTo>
                  <a:pt x="659969" y="49066"/>
                </a:lnTo>
                <a:close/>
              </a:path>
              <a:path w="992504" h="163829">
                <a:moveTo>
                  <a:pt x="697938" y="69149"/>
                </a:moveTo>
                <a:lnTo>
                  <a:pt x="659969" y="69149"/>
                </a:lnTo>
                <a:lnTo>
                  <a:pt x="669021" y="70800"/>
                </a:lnTo>
                <a:lnTo>
                  <a:pt x="674983" y="74898"/>
                </a:lnTo>
                <a:lnTo>
                  <a:pt x="678415" y="80157"/>
                </a:lnTo>
                <a:lnTo>
                  <a:pt x="679874" y="85295"/>
                </a:lnTo>
                <a:lnTo>
                  <a:pt x="701517" y="79097"/>
                </a:lnTo>
                <a:lnTo>
                  <a:pt x="698506" y="69929"/>
                </a:lnTo>
                <a:lnTo>
                  <a:pt x="697938" y="69149"/>
                </a:lnTo>
                <a:close/>
              </a:path>
              <a:path w="992504" h="163829">
                <a:moveTo>
                  <a:pt x="760521" y="75118"/>
                </a:moveTo>
                <a:lnTo>
                  <a:pt x="735129" y="75118"/>
                </a:lnTo>
                <a:lnTo>
                  <a:pt x="735129" y="129294"/>
                </a:lnTo>
                <a:lnTo>
                  <a:pt x="737372" y="142780"/>
                </a:lnTo>
                <a:lnTo>
                  <a:pt x="743798" y="152848"/>
                </a:lnTo>
                <a:lnTo>
                  <a:pt x="753952" y="159147"/>
                </a:lnTo>
                <a:lnTo>
                  <a:pt x="767379" y="161324"/>
                </a:lnTo>
                <a:lnTo>
                  <a:pt x="776656" y="161324"/>
                </a:lnTo>
                <a:lnTo>
                  <a:pt x="781525" y="159555"/>
                </a:lnTo>
                <a:lnTo>
                  <a:pt x="783065" y="158895"/>
                </a:lnTo>
                <a:lnTo>
                  <a:pt x="783065" y="138582"/>
                </a:lnTo>
                <a:lnTo>
                  <a:pt x="764720" y="138582"/>
                </a:lnTo>
                <a:lnTo>
                  <a:pt x="760521" y="134603"/>
                </a:lnTo>
                <a:lnTo>
                  <a:pt x="760521" y="75118"/>
                </a:lnTo>
                <a:close/>
              </a:path>
              <a:path w="992504" h="163829">
                <a:moveTo>
                  <a:pt x="783065" y="137702"/>
                </a:moveTo>
                <a:lnTo>
                  <a:pt x="781965" y="137922"/>
                </a:lnTo>
                <a:lnTo>
                  <a:pt x="777766" y="138582"/>
                </a:lnTo>
                <a:lnTo>
                  <a:pt x="783065" y="138582"/>
                </a:lnTo>
                <a:lnTo>
                  <a:pt x="783065" y="137702"/>
                </a:lnTo>
                <a:close/>
              </a:path>
              <a:path w="992504" h="163829">
                <a:moveTo>
                  <a:pt x="782845" y="52385"/>
                </a:moveTo>
                <a:lnTo>
                  <a:pt x="715245" y="52385"/>
                </a:lnTo>
                <a:lnTo>
                  <a:pt x="715245" y="75118"/>
                </a:lnTo>
                <a:lnTo>
                  <a:pt x="782845" y="75118"/>
                </a:lnTo>
                <a:lnTo>
                  <a:pt x="782845" y="52385"/>
                </a:lnTo>
                <a:close/>
              </a:path>
              <a:path w="992504" h="163829">
                <a:moveTo>
                  <a:pt x="760521" y="19444"/>
                </a:moveTo>
                <a:lnTo>
                  <a:pt x="737338" y="19444"/>
                </a:lnTo>
                <a:lnTo>
                  <a:pt x="737338" y="45087"/>
                </a:lnTo>
                <a:lnTo>
                  <a:pt x="732260" y="52385"/>
                </a:lnTo>
                <a:lnTo>
                  <a:pt x="760521" y="52385"/>
                </a:lnTo>
                <a:lnTo>
                  <a:pt x="760521" y="19444"/>
                </a:lnTo>
                <a:close/>
              </a:path>
              <a:path w="992504" h="163829">
                <a:moveTo>
                  <a:pt x="852047" y="49066"/>
                </a:moveTo>
                <a:lnTo>
                  <a:pt x="832387" y="53117"/>
                </a:lnTo>
                <a:lnTo>
                  <a:pt x="815658" y="64583"/>
                </a:lnTo>
                <a:lnTo>
                  <a:pt x="804030" y="82431"/>
                </a:lnTo>
                <a:lnTo>
                  <a:pt x="799671" y="105630"/>
                </a:lnTo>
                <a:lnTo>
                  <a:pt x="804164" y="130038"/>
                </a:lnTo>
                <a:lnTo>
                  <a:pt x="816236" y="148156"/>
                </a:lnTo>
                <a:lnTo>
                  <a:pt x="833783" y="159432"/>
                </a:lnTo>
                <a:lnTo>
                  <a:pt x="854696" y="163314"/>
                </a:lnTo>
                <a:lnTo>
                  <a:pt x="872401" y="160640"/>
                </a:lnTo>
                <a:lnTo>
                  <a:pt x="886555" y="153347"/>
                </a:lnTo>
                <a:lnTo>
                  <a:pt x="896934" y="142530"/>
                </a:lnTo>
                <a:lnTo>
                  <a:pt x="897559" y="141231"/>
                </a:lnTo>
                <a:lnTo>
                  <a:pt x="854696" y="141231"/>
                </a:lnTo>
                <a:lnTo>
                  <a:pt x="843480" y="139143"/>
                </a:lnTo>
                <a:lnTo>
                  <a:pt x="834273" y="133321"/>
                </a:lnTo>
                <a:lnTo>
                  <a:pt x="827924" y="124431"/>
                </a:lnTo>
                <a:lnTo>
                  <a:pt x="825283" y="113137"/>
                </a:lnTo>
                <a:lnTo>
                  <a:pt x="903972" y="113137"/>
                </a:lnTo>
                <a:lnTo>
                  <a:pt x="904192" y="112698"/>
                </a:lnTo>
                <a:lnTo>
                  <a:pt x="904632" y="109158"/>
                </a:lnTo>
                <a:lnTo>
                  <a:pt x="904632" y="104970"/>
                </a:lnTo>
                <a:lnTo>
                  <a:pt x="903002" y="94374"/>
                </a:lnTo>
                <a:lnTo>
                  <a:pt x="825953" y="94374"/>
                </a:lnTo>
                <a:lnTo>
                  <a:pt x="828165" y="85785"/>
                </a:lnTo>
                <a:lnTo>
                  <a:pt x="833385" y="78111"/>
                </a:lnTo>
                <a:lnTo>
                  <a:pt x="841467" y="72594"/>
                </a:lnTo>
                <a:lnTo>
                  <a:pt x="852267" y="70479"/>
                </a:lnTo>
                <a:lnTo>
                  <a:pt x="894418" y="70479"/>
                </a:lnTo>
                <a:lnTo>
                  <a:pt x="890775" y="64249"/>
                </a:lnTo>
                <a:lnTo>
                  <a:pt x="874253" y="53013"/>
                </a:lnTo>
                <a:lnTo>
                  <a:pt x="852047" y="49066"/>
                </a:lnTo>
                <a:close/>
              </a:path>
              <a:path w="992504" h="163829">
                <a:moveTo>
                  <a:pt x="881669" y="122425"/>
                </a:moveTo>
                <a:lnTo>
                  <a:pt x="878144" y="129847"/>
                </a:lnTo>
                <a:lnTo>
                  <a:pt x="872667" y="135813"/>
                </a:lnTo>
                <a:lnTo>
                  <a:pt x="864948" y="139787"/>
                </a:lnTo>
                <a:lnTo>
                  <a:pt x="854696" y="141231"/>
                </a:lnTo>
                <a:lnTo>
                  <a:pt x="897559" y="141231"/>
                </a:lnTo>
                <a:lnTo>
                  <a:pt x="903312" y="129284"/>
                </a:lnTo>
                <a:lnTo>
                  <a:pt x="881669" y="122425"/>
                </a:lnTo>
                <a:close/>
              </a:path>
              <a:path w="992504" h="163829">
                <a:moveTo>
                  <a:pt x="894418" y="70479"/>
                </a:moveTo>
                <a:lnTo>
                  <a:pt x="852267" y="70479"/>
                </a:lnTo>
                <a:lnTo>
                  <a:pt x="863812" y="72440"/>
                </a:lnTo>
                <a:lnTo>
                  <a:pt x="872000" y="77699"/>
                </a:lnTo>
                <a:lnTo>
                  <a:pt x="876956" y="85322"/>
                </a:lnTo>
                <a:lnTo>
                  <a:pt x="878800" y="94374"/>
                </a:lnTo>
                <a:lnTo>
                  <a:pt x="903002" y="94374"/>
                </a:lnTo>
                <a:lnTo>
                  <a:pt x="901079" y="81870"/>
                </a:lnTo>
                <a:lnTo>
                  <a:pt x="894418" y="70479"/>
                </a:lnTo>
                <a:close/>
              </a:path>
              <a:path w="992504" h="163829">
                <a:moveTo>
                  <a:pt x="954148" y="52385"/>
                </a:moveTo>
                <a:lnTo>
                  <a:pt x="929196" y="52385"/>
                </a:lnTo>
                <a:lnTo>
                  <a:pt x="929196" y="159995"/>
                </a:lnTo>
                <a:lnTo>
                  <a:pt x="954808" y="159995"/>
                </a:lnTo>
                <a:lnTo>
                  <a:pt x="954808" y="108729"/>
                </a:lnTo>
                <a:lnTo>
                  <a:pt x="956534" y="95298"/>
                </a:lnTo>
                <a:lnTo>
                  <a:pt x="961824" y="85371"/>
                </a:lnTo>
                <a:lnTo>
                  <a:pt x="970843" y="79218"/>
                </a:lnTo>
                <a:lnTo>
                  <a:pt x="983760" y="77107"/>
                </a:lnTo>
                <a:lnTo>
                  <a:pt x="992158" y="77107"/>
                </a:lnTo>
                <a:lnTo>
                  <a:pt x="992158" y="69599"/>
                </a:lnTo>
                <a:lnTo>
                  <a:pt x="954148" y="69599"/>
                </a:lnTo>
                <a:lnTo>
                  <a:pt x="954148" y="52385"/>
                </a:lnTo>
                <a:close/>
              </a:path>
              <a:path w="992504" h="163829">
                <a:moveTo>
                  <a:pt x="992158" y="77107"/>
                </a:moveTo>
                <a:lnTo>
                  <a:pt x="986409" y="77107"/>
                </a:lnTo>
                <a:lnTo>
                  <a:pt x="989289" y="77327"/>
                </a:lnTo>
                <a:lnTo>
                  <a:pt x="992158" y="77767"/>
                </a:lnTo>
                <a:lnTo>
                  <a:pt x="992158" y="77107"/>
                </a:lnTo>
                <a:close/>
              </a:path>
              <a:path w="992504" h="163829">
                <a:moveTo>
                  <a:pt x="988399" y="51056"/>
                </a:moveTo>
                <a:lnTo>
                  <a:pt x="985310" y="51056"/>
                </a:lnTo>
                <a:lnTo>
                  <a:pt x="975187" y="52308"/>
                </a:lnTo>
                <a:lnTo>
                  <a:pt x="966329" y="55942"/>
                </a:lnTo>
                <a:lnTo>
                  <a:pt x="959171" y="61768"/>
                </a:lnTo>
                <a:lnTo>
                  <a:pt x="954148" y="69599"/>
                </a:lnTo>
                <a:lnTo>
                  <a:pt x="992158" y="69599"/>
                </a:lnTo>
                <a:lnTo>
                  <a:pt x="992158" y="51715"/>
                </a:lnTo>
                <a:lnTo>
                  <a:pt x="991058" y="51495"/>
                </a:lnTo>
                <a:lnTo>
                  <a:pt x="988399" y="51056"/>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pic>
        <p:nvPicPr>
          <p:cNvPr id="7" name="object 7"/>
          <p:cNvPicPr/>
          <p:nvPr/>
        </p:nvPicPr>
        <p:blipFill>
          <a:blip r:embed="rId2" cstate="print"/>
          <a:stretch>
            <a:fillRect/>
          </a:stretch>
        </p:blipFill>
        <p:spPr>
          <a:xfrm>
            <a:off x="1888949" y="5937705"/>
            <a:ext cx="698025" cy="367102"/>
          </a:xfrm>
          <a:prstGeom prst="rect">
            <a:avLst/>
          </a:prstGeom>
        </p:spPr>
      </p:pic>
      <p:sp>
        <p:nvSpPr>
          <p:cNvPr id="8" name="object 8"/>
          <p:cNvSpPr/>
          <p:nvPr/>
        </p:nvSpPr>
        <p:spPr>
          <a:xfrm>
            <a:off x="1890487" y="5796699"/>
            <a:ext cx="1355042" cy="61610"/>
          </a:xfrm>
          <a:custGeom>
            <a:avLst/>
            <a:gdLst/>
            <a:ahLst/>
            <a:cxnLst/>
            <a:rect l="l" t="t" r="r" b="b"/>
            <a:pathLst>
              <a:path w="2234565" h="101600">
                <a:moveTo>
                  <a:pt x="2234570" y="0"/>
                </a:moveTo>
                <a:lnTo>
                  <a:pt x="0" y="0"/>
                </a:lnTo>
                <a:lnTo>
                  <a:pt x="0" y="101504"/>
                </a:lnTo>
                <a:lnTo>
                  <a:pt x="2234570" y="101504"/>
                </a:lnTo>
                <a:lnTo>
                  <a:pt x="2234570" y="0"/>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9" name="object 9"/>
          <p:cNvSpPr/>
          <p:nvPr/>
        </p:nvSpPr>
        <p:spPr>
          <a:xfrm>
            <a:off x="3367818" y="5796699"/>
            <a:ext cx="8411350" cy="61610"/>
          </a:xfrm>
          <a:custGeom>
            <a:avLst/>
            <a:gdLst/>
            <a:ahLst/>
            <a:cxnLst/>
            <a:rect l="l" t="t" r="r" b="b"/>
            <a:pathLst>
              <a:path w="13870940" h="101600">
                <a:moveTo>
                  <a:pt x="13870415" y="0"/>
                </a:moveTo>
                <a:lnTo>
                  <a:pt x="0" y="0"/>
                </a:lnTo>
                <a:lnTo>
                  <a:pt x="0" y="101504"/>
                </a:lnTo>
                <a:lnTo>
                  <a:pt x="13870415" y="101504"/>
                </a:lnTo>
                <a:lnTo>
                  <a:pt x="13870415" y="0"/>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11" name="object 11"/>
          <p:cNvSpPr txBox="1"/>
          <p:nvPr/>
        </p:nvSpPr>
        <p:spPr>
          <a:xfrm>
            <a:off x="405447" y="470951"/>
            <a:ext cx="11072178" cy="5170646"/>
          </a:xfrm>
          <a:prstGeom prst="rect">
            <a:avLst/>
          </a:prstGeom>
        </p:spPr>
        <p:txBody>
          <a:bodyPr vert="horz" wrap="square" lIns="0" tIns="0" rIns="0" bIns="0" rtlCol="0">
            <a:spAutoFit/>
          </a:bodyPr>
          <a:lstStyle/>
          <a:p>
            <a:endParaRPr lang="en-GB" sz="2000" dirty="0">
              <a:solidFill>
                <a:schemeClr val="bg1">
                  <a:lumMod val="95000"/>
                </a:schemeClr>
              </a:solidFill>
              <a:latin typeface="Circular Pro Book" panose="020B0604020101020102" pitchFamily="34" charset="0"/>
              <a:cs typeface="Circular Pro Book" panose="020B0604020101020102" pitchFamily="34" charset="0"/>
            </a:endParaRPr>
          </a:p>
          <a:p>
            <a:pPr marL="0" indent="0">
              <a:buNone/>
            </a:pPr>
            <a:r>
              <a:rPr lang="en-GB" sz="3200" dirty="0">
                <a:solidFill>
                  <a:schemeClr val="bg1">
                    <a:lumMod val="95000"/>
                  </a:schemeClr>
                </a:solidFill>
                <a:latin typeface="Circular Pro Book" panose="020B0604020101020102" pitchFamily="34" charset="0"/>
                <a:cs typeface="Circular Pro Book" panose="020B0604020101020102" pitchFamily="34" charset="0"/>
              </a:rPr>
              <a:t>Academic Integrity Workshops Level 2:  Intervention</a:t>
            </a:r>
          </a:p>
          <a:p>
            <a:pPr marL="0" indent="0">
              <a:buNone/>
            </a:pPr>
            <a:endParaRPr lang="en-GB" sz="3200" dirty="0">
              <a:solidFill>
                <a:schemeClr val="bg1">
                  <a:lumMod val="95000"/>
                </a:schemeClr>
              </a:solidFill>
              <a:latin typeface="Circular Pro Book" panose="020B0604020101020102" pitchFamily="34" charset="0"/>
              <a:cs typeface="Circular Pro Book" panose="020B0604020101020102" pitchFamily="34" charset="0"/>
            </a:endParaRPr>
          </a:p>
          <a:p>
            <a:pPr marL="457200" indent="-457200">
              <a:buFont typeface="Arial" panose="020B0604020202020204" pitchFamily="34" charset="0"/>
              <a:buChar char="•"/>
            </a:pPr>
            <a:r>
              <a:rPr lang="en-GB" sz="2800" dirty="0">
                <a:solidFill>
                  <a:schemeClr val="bg1">
                    <a:lumMod val="95000"/>
                  </a:schemeClr>
                </a:solidFill>
                <a:latin typeface="Circular Pro Book" panose="020B0604020101020102" pitchFamily="34" charset="0"/>
                <a:cs typeface="Circular Pro Book" panose="020B0604020101020102" pitchFamily="34" charset="0"/>
              </a:rPr>
              <a:t>An alternative to plagiarism charges for first offences</a:t>
            </a:r>
          </a:p>
          <a:p>
            <a:pPr marL="457200" indent="-457200">
              <a:buFont typeface="Arial" panose="020B0604020202020204" pitchFamily="34" charset="0"/>
              <a:buChar char="•"/>
            </a:pPr>
            <a:r>
              <a:rPr lang="en-GB" sz="2800" dirty="0">
                <a:solidFill>
                  <a:schemeClr val="bg1">
                    <a:lumMod val="95000"/>
                  </a:schemeClr>
                </a:solidFill>
                <a:latin typeface="Circular Pro Book" panose="020B0604020101020102" pitchFamily="34" charset="0"/>
                <a:cs typeface="Circular Pro Book" panose="020B0604020101020102" pitchFamily="34" charset="0"/>
              </a:rPr>
              <a:t>Use Similarity Reports to examine plagiarised work and explain the consequences of plagiarism</a:t>
            </a:r>
          </a:p>
          <a:p>
            <a:pPr marL="457200" indent="-457200">
              <a:buFont typeface="Arial" panose="020B0604020202020204" pitchFamily="34" charset="0"/>
              <a:buChar char="•"/>
            </a:pPr>
            <a:r>
              <a:rPr lang="en-GB" sz="2800" dirty="0">
                <a:solidFill>
                  <a:schemeClr val="bg1">
                    <a:lumMod val="95000"/>
                  </a:schemeClr>
                </a:solidFill>
                <a:latin typeface="Circular Pro Book" panose="020B0604020101020102" pitchFamily="34" charset="0"/>
                <a:cs typeface="Circular Pro Book" panose="020B0604020101020102" pitchFamily="34" charset="0"/>
              </a:rPr>
              <a:t>Demonstrate how to correct referencing and improve paraphrasing</a:t>
            </a:r>
          </a:p>
          <a:p>
            <a:pPr marL="457200" indent="-457200">
              <a:buFont typeface="Arial" panose="020B0604020202020204" pitchFamily="34" charset="0"/>
              <a:buChar char="•"/>
            </a:pPr>
            <a:r>
              <a:rPr lang="en-GB" sz="2800" dirty="0">
                <a:solidFill>
                  <a:schemeClr val="bg1">
                    <a:lumMod val="95000"/>
                  </a:schemeClr>
                </a:solidFill>
                <a:latin typeface="Circular Pro Book" panose="020B0604020101020102" pitchFamily="34" charset="0"/>
                <a:cs typeface="Circular Pro Book" panose="020B0604020101020102" pitchFamily="34" charset="0"/>
              </a:rPr>
              <a:t>Allow resubmission of corrected work with no penalty on marks</a:t>
            </a:r>
          </a:p>
          <a:p>
            <a:pPr marL="457200" indent="-457200">
              <a:buFont typeface="Arial" panose="020B0604020202020204" pitchFamily="34" charset="0"/>
              <a:buChar char="•"/>
            </a:pPr>
            <a:r>
              <a:rPr lang="en-GB" sz="2800" dirty="0">
                <a:solidFill>
                  <a:schemeClr val="bg1">
                    <a:lumMod val="95000"/>
                  </a:schemeClr>
                </a:solidFill>
                <a:latin typeface="Circular Pro Book" panose="020B0604020101020102" pitchFamily="34" charset="0"/>
                <a:cs typeface="Circular Pro Book" panose="020B0604020101020102" pitchFamily="34" charset="0"/>
              </a:rPr>
              <a:t>Four pilot workshops with a total of 26 students proven successful, leading to improved referencing in all student re-submissions</a:t>
            </a:r>
          </a:p>
        </p:txBody>
      </p:sp>
    </p:spTree>
    <p:extLst>
      <p:ext uri="{BB962C8B-B14F-4D97-AF65-F5344CB8AC3E}">
        <p14:creationId xmlns:p14="http://schemas.microsoft.com/office/powerpoint/2010/main" val="2544790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04AE606-B8EA-4114-8D29-8327E2B14182}"/>
              </a:ext>
            </a:extLst>
          </p:cNvPr>
          <p:cNvPicPr>
            <a:picLocks noChangeAspect="1"/>
          </p:cNvPicPr>
          <p:nvPr/>
        </p:nvPicPr>
        <p:blipFill>
          <a:blip r:embed="rId2"/>
          <a:stretch>
            <a:fillRect/>
          </a:stretch>
        </p:blipFill>
        <p:spPr>
          <a:xfrm>
            <a:off x="0" y="1"/>
            <a:ext cx="12192000" cy="6857999"/>
          </a:xfrm>
          <a:prstGeom prst="rect">
            <a:avLst/>
          </a:prstGeom>
        </p:spPr>
      </p:pic>
      <p:sp>
        <p:nvSpPr>
          <p:cNvPr id="3" name="object 3"/>
          <p:cNvSpPr/>
          <p:nvPr/>
        </p:nvSpPr>
        <p:spPr>
          <a:xfrm>
            <a:off x="414380" y="5796699"/>
            <a:ext cx="1353117" cy="61610"/>
          </a:xfrm>
          <a:custGeom>
            <a:avLst/>
            <a:gdLst/>
            <a:ahLst/>
            <a:cxnLst/>
            <a:rect l="l" t="t" r="r" b="b"/>
            <a:pathLst>
              <a:path w="2231390" h="101600">
                <a:moveTo>
                  <a:pt x="2231178" y="0"/>
                </a:moveTo>
                <a:lnTo>
                  <a:pt x="0" y="0"/>
                </a:lnTo>
                <a:lnTo>
                  <a:pt x="0" y="101504"/>
                </a:lnTo>
                <a:lnTo>
                  <a:pt x="2231178" y="101504"/>
                </a:lnTo>
                <a:lnTo>
                  <a:pt x="2231178" y="0"/>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4" name="object 4"/>
          <p:cNvSpPr/>
          <p:nvPr/>
        </p:nvSpPr>
        <p:spPr>
          <a:xfrm>
            <a:off x="413148" y="6303438"/>
            <a:ext cx="1119383" cy="141703"/>
          </a:xfrm>
          <a:custGeom>
            <a:avLst/>
            <a:gdLst/>
            <a:ahLst/>
            <a:cxnLst/>
            <a:rect l="l" t="t" r="r" b="b"/>
            <a:pathLst>
              <a:path w="1845945" h="233679">
                <a:moveTo>
                  <a:pt x="111106" y="3120"/>
                </a:moveTo>
                <a:lnTo>
                  <a:pt x="69587" y="11002"/>
                </a:lnTo>
                <a:lnTo>
                  <a:pt x="34078" y="33734"/>
                </a:lnTo>
                <a:lnTo>
                  <a:pt x="9307" y="69946"/>
                </a:lnTo>
                <a:lnTo>
                  <a:pt x="0" y="118268"/>
                </a:lnTo>
                <a:lnTo>
                  <a:pt x="9050" y="166543"/>
                </a:lnTo>
                <a:lnTo>
                  <a:pt x="33419" y="202650"/>
                </a:lnTo>
                <a:lnTo>
                  <a:pt x="68933" y="225278"/>
                </a:lnTo>
                <a:lnTo>
                  <a:pt x="111420" y="233113"/>
                </a:lnTo>
                <a:lnTo>
                  <a:pt x="149395" y="226937"/>
                </a:lnTo>
                <a:lnTo>
                  <a:pt x="178762" y="210549"/>
                </a:lnTo>
                <a:lnTo>
                  <a:pt x="190451" y="197323"/>
                </a:lnTo>
                <a:lnTo>
                  <a:pt x="111420" y="197323"/>
                </a:lnTo>
                <a:lnTo>
                  <a:pt x="84107" y="192236"/>
                </a:lnTo>
                <a:lnTo>
                  <a:pt x="60731" y="177169"/>
                </a:lnTo>
                <a:lnTo>
                  <a:pt x="44414" y="152416"/>
                </a:lnTo>
                <a:lnTo>
                  <a:pt x="38281" y="118268"/>
                </a:lnTo>
                <a:lnTo>
                  <a:pt x="44540" y="83188"/>
                </a:lnTo>
                <a:lnTo>
                  <a:pt x="61041" y="58202"/>
                </a:lnTo>
                <a:lnTo>
                  <a:pt x="84368" y="43252"/>
                </a:lnTo>
                <a:lnTo>
                  <a:pt x="111106" y="38281"/>
                </a:lnTo>
                <a:lnTo>
                  <a:pt x="190492" y="38281"/>
                </a:lnTo>
                <a:lnTo>
                  <a:pt x="178022" y="24436"/>
                </a:lnTo>
                <a:lnTo>
                  <a:pt x="148852" y="8877"/>
                </a:lnTo>
                <a:lnTo>
                  <a:pt x="111106" y="3120"/>
                </a:lnTo>
                <a:close/>
              </a:path>
              <a:path w="1845945" h="233679">
                <a:moveTo>
                  <a:pt x="177094" y="148770"/>
                </a:moveTo>
                <a:lnTo>
                  <a:pt x="168886" y="166861"/>
                </a:lnTo>
                <a:lnTo>
                  <a:pt x="155342" y="182384"/>
                </a:lnTo>
                <a:lnTo>
                  <a:pt x="136255" y="193238"/>
                </a:lnTo>
                <a:lnTo>
                  <a:pt x="111420" y="197323"/>
                </a:lnTo>
                <a:lnTo>
                  <a:pt x="190451" y="197323"/>
                </a:lnTo>
                <a:lnTo>
                  <a:pt x="199434" y="187159"/>
                </a:lnTo>
                <a:lnTo>
                  <a:pt x="211323" y="159974"/>
                </a:lnTo>
                <a:lnTo>
                  <a:pt x="177094" y="148770"/>
                </a:lnTo>
                <a:close/>
              </a:path>
              <a:path w="1845945" h="233679">
                <a:moveTo>
                  <a:pt x="190492" y="38281"/>
                </a:moveTo>
                <a:lnTo>
                  <a:pt x="111106" y="38281"/>
                </a:lnTo>
                <a:lnTo>
                  <a:pt x="135829" y="42055"/>
                </a:lnTo>
                <a:lnTo>
                  <a:pt x="154601" y="52364"/>
                </a:lnTo>
                <a:lnTo>
                  <a:pt x="167653" y="67692"/>
                </a:lnTo>
                <a:lnTo>
                  <a:pt x="175219" y="86520"/>
                </a:lnTo>
                <a:lnTo>
                  <a:pt x="210391" y="74699"/>
                </a:lnTo>
                <a:lnTo>
                  <a:pt x="198554" y="47232"/>
                </a:lnTo>
                <a:lnTo>
                  <a:pt x="190492" y="38281"/>
                </a:lnTo>
                <a:close/>
              </a:path>
              <a:path w="1845945" h="233679">
                <a:moveTo>
                  <a:pt x="276368" y="76877"/>
                </a:moveTo>
                <a:lnTo>
                  <a:pt x="241207" y="76877"/>
                </a:lnTo>
                <a:lnTo>
                  <a:pt x="241207" y="228443"/>
                </a:lnTo>
                <a:lnTo>
                  <a:pt x="277310" y="228443"/>
                </a:lnTo>
                <a:lnTo>
                  <a:pt x="277310" y="156236"/>
                </a:lnTo>
                <a:lnTo>
                  <a:pt x="279741" y="137338"/>
                </a:lnTo>
                <a:lnTo>
                  <a:pt x="287188" y="123367"/>
                </a:lnTo>
                <a:lnTo>
                  <a:pt x="299888" y="114706"/>
                </a:lnTo>
                <a:lnTo>
                  <a:pt x="318074" y="111734"/>
                </a:lnTo>
                <a:lnTo>
                  <a:pt x="329906" y="111734"/>
                </a:lnTo>
                <a:lnTo>
                  <a:pt x="329906" y="101148"/>
                </a:lnTo>
                <a:lnTo>
                  <a:pt x="276368" y="101148"/>
                </a:lnTo>
                <a:lnTo>
                  <a:pt x="276368" y="76877"/>
                </a:lnTo>
                <a:close/>
              </a:path>
              <a:path w="1845945" h="233679">
                <a:moveTo>
                  <a:pt x="329906" y="111734"/>
                </a:moveTo>
                <a:lnTo>
                  <a:pt x="321812" y="111734"/>
                </a:lnTo>
                <a:lnTo>
                  <a:pt x="325853" y="112048"/>
                </a:lnTo>
                <a:lnTo>
                  <a:pt x="329906" y="112666"/>
                </a:lnTo>
                <a:lnTo>
                  <a:pt x="329906" y="111734"/>
                </a:lnTo>
                <a:close/>
              </a:path>
              <a:path w="1845945" h="233679">
                <a:moveTo>
                  <a:pt x="324607" y="75013"/>
                </a:moveTo>
                <a:lnTo>
                  <a:pt x="320252" y="75013"/>
                </a:lnTo>
                <a:lnTo>
                  <a:pt x="306000" y="76777"/>
                </a:lnTo>
                <a:lnTo>
                  <a:pt x="293527" y="81896"/>
                </a:lnTo>
                <a:lnTo>
                  <a:pt x="283446" y="90107"/>
                </a:lnTo>
                <a:lnTo>
                  <a:pt x="276368" y="101148"/>
                </a:lnTo>
                <a:lnTo>
                  <a:pt x="329906" y="101148"/>
                </a:lnTo>
                <a:lnTo>
                  <a:pt x="329906" y="75945"/>
                </a:lnTo>
                <a:lnTo>
                  <a:pt x="328346" y="75631"/>
                </a:lnTo>
                <a:lnTo>
                  <a:pt x="324607" y="75013"/>
                </a:lnTo>
                <a:close/>
              </a:path>
              <a:path w="1845945" h="233679">
                <a:moveTo>
                  <a:pt x="421097" y="72207"/>
                </a:moveTo>
                <a:lnTo>
                  <a:pt x="393420" y="77916"/>
                </a:lnTo>
                <a:lnTo>
                  <a:pt x="369857" y="94071"/>
                </a:lnTo>
                <a:lnTo>
                  <a:pt x="353472" y="119212"/>
                </a:lnTo>
                <a:lnTo>
                  <a:pt x="347329" y="151880"/>
                </a:lnTo>
                <a:lnTo>
                  <a:pt x="353661" y="186240"/>
                </a:lnTo>
                <a:lnTo>
                  <a:pt x="370673" y="211756"/>
                </a:lnTo>
                <a:lnTo>
                  <a:pt x="395386" y="227643"/>
                </a:lnTo>
                <a:lnTo>
                  <a:pt x="424824" y="233113"/>
                </a:lnTo>
                <a:lnTo>
                  <a:pt x="449750" y="229344"/>
                </a:lnTo>
                <a:lnTo>
                  <a:pt x="469684" y="219069"/>
                </a:lnTo>
                <a:lnTo>
                  <a:pt x="484306" y="203834"/>
                </a:lnTo>
                <a:lnTo>
                  <a:pt x="485193" y="201993"/>
                </a:lnTo>
                <a:lnTo>
                  <a:pt x="424824" y="201993"/>
                </a:lnTo>
                <a:lnTo>
                  <a:pt x="409035" y="199055"/>
                </a:lnTo>
                <a:lnTo>
                  <a:pt x="396075" y="190864"/>
                </a:lnTo>
                <a:lnTo>
                  <a:pt x="387142" y="178356"/>
                </a:lnTo>
                <a:lnTo>
                  <a:pt x="383433" y="162466"/>
                </a:lnTo>
                <a:lnTo>
                  <a:pt x="494236" y="162466"/>
                </a:lnTo>
                <a:lnTo>
                  <a:pt x="494539" y="161838"/>
                </a:lnTo>
                <a:lnTo>
                  <a:pt x="495168" y="156864"/>
                </a:lnTo>
                <a:lnTo>
                  <a:pt x="495168" y="150948"/>
                </a:lnTo>
                <a:lnTo>
                  <a:pt x="492866" y="136006"/>
                </a:lnTo>
                <a:lnTo>
                  <a:pt x="384365" y="136006"/>
                </a:lnTo>
                <a:lnTo>
                  <a:pt x="387483" y="123929"/>
                </a:lnTo>
                <a:lnTo>
                  <a:pt x="394833" y="113133"/>
                </a:lnTo>
                <a:lnTo>
                  <a:pt x="406207" y="105371"/>
                </a:lnTo>
                <a:lnTo>
                  <a:pt x="421400" y="102394"/>
                </a:lnTo>
                <a:lnTo>
                  <a:pt x="480779" y="102394"/>
                </a:lnTo>
                <a:lnTo>
                  <a:pt x="475637" y="93605"/>
                </a:lnTo>
                <a:lnTo>
                  <a:pt x="452363" y="77771"/>
                </a:lnTo>
                <a:lnTo>
                  <a:pt x="421097" y="72207"/>
                </a:lnTo>
                <a:close/>
              </a:path>
              <a:path w="1845945" h="233679">
                <a:moveTo>
                  <a:pt x="462802" y="175533"/>
                </a:moveTo>
                <a:lnTo>
                  <a:pt x="457830" y="185971"/>
                </a:lnTo>
                <a:lnTo>
                  <a:pt x="450115" y="194367"/>
                </a:lnTo>
                <a:lnTo>
                  <a:pt x="439250" y="199960"/>
                </a:lnTo>
                <a:lnTo>
                  <a:pt x="424824" y="201993"/>
                </a:lnTo>
                <a:lnTo>
                  <a:pt x="485193" y="201993"/>
                </a:lnTo>
                <a:lnTo>
                  <a:pt x="493293" y="185188"/>
                </a:lnTo>
                <a:lnTo>
                  <a:pt x="462802" y="175533"/>
                </a:lnTo>
                <a:close/>
              </a:path>
              <a:path w="1845945" h="233679">
                <a:moveTo>
                  <a:pt x="480779" y="102394"/>
                </a:moveTo>
                <a:lnTo>
                  <a:pt x="421400" y="102394"/>
                </a:lnTo>
                <a:lnTo>
                  <a:pt x="437654" y="105152"/>
                </a:lnTo>
                <a:lnTo>
                  <a:pt x="449181" y="112548"/>
                </a:lnTo>
                <a:lnTo>
                  <a:pt x="456155" y="123271"/>
                </a:lnTo>
                <a:lnTo>
                  <a:pt x="458750" y="136006"/>
                </a:lnTo>
                <a:lnTo>
                  <a:pt x="492866" y="136006"/>
                </a:lnTo>
                <a:lnTo>
                  <a:pt x="490158" y="118426"/>
                </a:lnTo>
                <a:lnTo>
                  <a:pt x="480779" y="102394"/>
                </a:lnTo>
                <a:close/>
              </a:path>
              <a:path w="1845945" h="233679">
                <a:moveTo>
                  <a:pt x="644800" y="101777"/>
                </a:moveTo>
                <a:lnTo>
                  <a:pt x="587594" y="101777"/>
                </a:lnTo>
                <a:lnTo>
                  <a:pt x="600475" y="103581"/>
                </a:lnTo>
                <a:lnTo>
                  <a:pt x="609385" y="108507"/>
                </a:lnTo>
                <a:lnTo>
                  <a:pt x="614559" y="115824"/>
                </a:lnTo>
                <a:lnTo>
                  <a:pt x="616232" y="124802"/>
                </a:lnTo>
                <a:lnTo>
                  <a:pt x="616232" y="130100"/>
                </a:lnTo>
                <a:lnTo>
                  <a:pt x="613740" y="134456"/>
                </a:lnTo>
                <a:lnTo>
                  <a:pt x="566118" y="141608"/>
                </a:lnTo>
                <a:lnTo>
                  <a:pt x="548073" y="146527"/>
                </a:lnTo>
                <a:lnTo>
                  <a:pt x="533558" y="155734"/>
                </a:lnTo>
                <a:lnTo>
                  <a:pt x="523887" y="169318"/>
                </a:lnTo>
                <a:lnTo>
                  <a:pt x="520371" y="187366"/>
                </a:lnTo>
                <a:lnTo>
                  <a:pt x="523931" y="204621"/>
                </a:lnTo>
                <a:lnTo>
                  <a:pt x="534144" y="219223"/>
                </a:lnTo>
                <a:lnTo>
                  <a:pt x="550308" y="229334"/>
                </a:lnTo>
                <a:lnTo>
                  <a:pt x="571720" y="233113"/>
                </a:lnTo>
                <a:lnTo>
                  <a:pt x="588380" y="230988"/>
                </a:lnTo>
                <a:lnTo>
                  <a:pt x="601599" y="225448"/>
                </a:lnTo>
                <a:lnTo>
                  <a:pt x="611551" y="217749"/>
                </a:lnTo>
                <a:lnTo>
                  <a:pt x="618410" y="209145"/>
                </a:lnTo>
                <a:lnTo>
                  <a:pt x="651707" y="209145"/>
                </a:lnTo>
                <a:lnTo>
                  <a:pt x="651707" y="204789"/>
                </a:lnTo>
                <a:lnTo>
                  <a:pt x="578568" y="204789"/>
                </a:lnTo>
                <a:lnTo>
                  <a:pt x="569078" y="203169"/>
                </a:lnTo>
                <a:lnTo>
                  <a:pt x="562154" y="198836"/>
                </a:lnTo>
                <a:lnTo>
                  <a:pt x="557914" y="192579"/>
                </a:lnTo>
                <a:lnTo>
                  <a:pt x="556475" y="185188"/>
                </a:lnTo>
                <a:lnTo>
                  <a:pt x="558060" y="176987"/>
                </a:lnTo>
                <a:lnTo>
                  <a:pt x="562388" y="170946"/>
                </a:lnTo>
                <a:lnTo>
                  <a:pt x="568817" y="166889"/>
                </a:lnTo>
                <a:lnTo>
                  <a:pt x="576704" y="164644"/>
                </a:lnTo>
                <a:lnTo>
                  <a:pt x="616232" y="158728"/>
                </a:lnTo>
                <a:lnTo>
                  <a:pt x="651707" y="158728"/>
                </a:lnTo>
                <a:lnTo>
                  <a:pt x="651707" y="128854"/>
                </a:lnTo>
                <a:lnTo>
                  <a:pt x="648207" y="107268"/>
                </a:lnTo>
                <a:lnTo>
                  <a:pt x="644800" y="101777"/>
                </a:lnTo>
                <a:close/>
              </a:path>
              <a:path w="1845945" h="233679">
                <a:moveTo>
                  <a:pt x="651707" y="209145"/>
                </a:moveTo>
                <a:lnTo>
                  <a:pt x="618410" y="209145"/>
                </a:lnTo>
                <a:lnTo>
                  <a:pt x="618410" y="221291"/>
                </a:lnTo>
                <a:lnTo>
                  <a:pt x="619656" y="227511"/>
                </a:lnTo>
                <a:lnTo>
                  <a:pt x="619960" y="228443"/>
                </a:lnTo>
                <a:lnTo>
                  <a:pt x="653582" y="228443"/>
                </a:lnTo>
                <a:lnTo>
                  <a:pt x="653268" y="226893"/>
                </a:lnTo>
                <a:lnTo>
                  <a:pt x="651707" y="217867"/>
                </a:lnTo>
                <a:lnTo>
                  <a:pt x="651707" y="209145"/>
                </a:lnTo>
                <a:close/>
              </a:path>
              <a:path w="1845945" h="233679">
                <a:moveTo>
                  <a:pt x="651707" y="158728"/>
                </a:moveTo>
                <a:lnTo>
                  <a:pt x="616232" y="158728"/>
                </a:lnTo>
                <a:lnTo>
                  <a:pt x="616232" y="165576"/>
                </a:lnTo>
                <a:lnTo>
                  <a:pt x="613192" y="184177"/>
                </a:lnTo>
                <a:lnTo>
                  <a:pt x="604986" y="196271"/>
                </a:lnTo>
                <a:lnTo>
                  <a:pt x="592988" y="202820"/>
                </a:lnTo>
                <a:lnTo>
                  <a:pt x="578568" y="204789"/>
                </a:lnTo>
                <a:lnTo>
                  <a:pt x="651707" y="204789"/>
                </a:lnTo>
                <a:lnTo>
                  <a:pt x="651707" y="158728"/>
                </a:lnTo>
                <a:close/>
              </a:path>
              <a:path w="1845945" h="233679">
                <a:moveTo>
                  <a:pt x="587291" y="72207"/>
                </a:moveTo>
                <a:lnTo>
                  <a:pt x="561958" y="76262"/>
                </a:lnTo>
                <a:lnTo>
                  <a:pt x="542432" y="87145"/>
                </a:lnTo>
                <a:lnTo>
                  <a:pt x="529383" y="102930"/>
                </a:lnTo>
                <a:lnTo>
                  <a:pt x="523481" y="121692"/>
                </a:lnTo>
                <a:lnTo>
                  <a:pt x="556475" y="129158"/>
                </a:lnTo>
                <a:lnTo>
                  <a:pt x="559326" y="118448"/>
                </a:lnTo>
                <a:lnTo>
                  <a:pt x="565501" y="109750"/>
                </a:lnTo>
                <a:lnTo>
                  <a:pt x="574942" y="103911"/>
                </a:lnTo>
                <a:lnTo>
                  <a:pt x="587594" y="101777"/>
                </a:lnTo>
                <a:lnTo>
                  <a:pt x="644800" y="101777"/>
                </a:lnTo>
                <a:lnTo>
                  <a:pt x="637004" y="89210"/>
                </a:lnTo>
                <a:lnTo>
                  <a:pt x="617048" y="76813"/>
                </a:lnTo>
                <a:lnTo>
                  <a:pt x="587291" y="72207"/>
                </a:lnTo>
                <a:close/>
              </a:path>
              <a:path w="1845945" h="233679">
                <a:moveTo>
                  <a:pt x="736679" y="108928"/>
                </a:moveTo>
                <a:lnTo>
                  <a:pt x="700879" y="108928"/>
                </a:lnTo>
                <a:lnTo>
                  <a:pt x="700879" y="185188"/>
                </a:lnTo>
                <a:lnTo>
                  <a:pt x="704040" y="204182"/>
                </a:lnTo>
                <a:lnTo>
                  <a:pt x="713097" y="218365"/>
                </a:lnTo>
                <a:lnTo>
                  <a:pt x="727405" y="227238"/>
                </a:lnTo>
                <a:lnTo>
                  <a:pt x="746322" y="230307"/>
                </a:lnTo>
                <a:lnTo>
                  <a:pt x="759390" y="230307"/>
                </a:lnTo>
                <a:lnTo>
                  <a:pt x="766238" y="227825"/>
                </a:lnTo>
                <a:lnTo>
                  <a:pt x="768416" y="226893"/>
                </a:lnTo>
                <a:lnTo>
                  <a:pt x="768416" y="198255"/>
                </a:lnTo>
                <a:lnTo>
                  <a:pt x="755966" y="198255"/>
                </a:lnTo>
                <a:lnTo>
                  <a:pt x="747307" y="197171"/>
                </a:lnTo>
                <a:lnTo>
                  <a:pt x="741304" y="193782"/>
                </a:lnTo>
                <a:lnTo>
                  <a:pt x="737810" y="187883"/>
                </a:lnTo>
                <a:lnTo>
                  <a:pt x="736679" y="179272"/>
                </a:lnTo>
                <a:lnTo>
                  <a:pt x="736679" y="108928"/>
                </a:lnTo>
                <a:close/>
              </a:path>
              <a:path w="1845945" h="233679">
                <a:moveTo>
                  <a:pt x="768416" y="197009"/>
                </a:moveTo>
                <a:lnTo>
                  <a:pt x="766866" y="197323"/>
                </a:lnTo>
                <a:lnTo>
                  <a:pt x="760950" y="198255"/>
                </a:lnTo>
                <a:lnTo>
                  <a:pt x="768416" y="198255"/>
                </a:lnTo>
                <a:lnTo>
                  <a:pt x="768416" y="197009"/>
                </a:lnTo>
                <a:close/>
              </a:path>
              <a:path w="1845945" h="233679">
                <a:moveTo>
                  <a:pt x="768112" y="76877"/>
                </a:moveTo>
                <a:lnTo>
                  <a:pt x="672869" y="76877"/>
                </a:lnTo>
                <a:lnTo>
                  <a:pt x="672869" y="108928"/>
                </a:lnTo>
                <a:lnTo>
                  <a:pt x="768112" y="108928"/>
                </a:lnTo>
                <a:lnTo>
                  <a:pt x="768112" y="76877"/>
                </a:lnTo>
                <a:close/>
              </a:path>
              <a:path w="1845945" h="233679">
                <a:moveTo>
                  <a:pt x="736679" y="30501"/>
                </a:moveTo>
                <a:lnTo>
                  <a:pt x="703999" y="30501"/>
                </a:lnTo>
                <a:lnTo>
                  <a:pt x="703999" y="53223"/>
                </a:lnTo>
                <a:lnTo>
                  <a:pt x="702627" y="62564"/>
                </a:lnTo>
                <a:lnTo>
                  <a:pt x="698394" y="70068"/>
                </a:lnTo>
                <a:lnTo>
                  <a:pt x="691127" y="75063"/>
                </a:lnTo>
                <a:lnTo>
                  <a:pt x="680649" y="76877"/>
                </a:lnTo>
                <a:lnTo>
                  <a:pt x="736679" y="76877"/>
                </a:lnTo>
                <a:lnTo>
                  <a:pt x="736679" y="30501"/>
                </a:lnTo>
                <a:close/>
              </a:path>
              <a:path w="1845945" h="233679">
                <a:moveTo>
                  <a:pt x="842173" y="76877"/>
                </a:moveTo>
                <a:lnTo>
                  <a:pt x="806383" y="76877"/>
                </a:lnTo>
                <a:lnTo>
                  <a:pt x="806383" y="228443"/>
                </a:lnTo>
                <a:lnTo>
                  <a:pt x="842173" y="228443"/>
                </a:lnTo>
                <a:lnTo>
                  <a:pt x="842173" y="76877"/>
                </a:lnTo>
                <a:close/>
              </a:path>
              <a:path w="1845945" h="233679">
                <a:moveTo>
                  <a:pt x="824131" y="0"/>
                </a:moveTo>
                <a:lnTo>
                  <a:pt x="815098" y="1858"/>
                </a:lnTo>
                <a:lnTo>
                  <a:pt x="807670" y="6926"/>
                </a:lnTo>
                <a:lnTo>
                  <a:pt x="802635" y="14444"/>
                </a:lnTo>
                <a:lnTo>
                  <a:pt x="800781" y="23653"/>
                </a:lnTo>
                <a:lnTo>
                  <a:pt x="802635" y="32819"/>
                </a:lnTo>
                <a:lnTo>
                  <a:pt x="807670" y="40233"/>
                </a:lnTo>
                <a:lnTo>
                  <a:pt x="815098" y="45194"/>
                </a:lnTo>
                <a:lnTo>
                  <a:pt x="824131" y="47003"/>
                </a:lnTo>
                <a:lnTo>
                  <a:pt x="833339" y="45194"/>
                </a:lnTo>
                <a:lnTo>
                  <a:pt x="840853" y="40233"/>
                </a:lnTo>
                <a:lnTo>
                  <a:pt x="845918" y="32819"/>
                </a:lnTo>
                <a:lnTo>
                  <a:pt x="847775" y="23653"/>
                </a:lnTo>
                <a:lnTo>
                  <a:pt x="845918" y="14444"/>
                </a:lnTo>
                <a:lnTo>
                  <a:pt x="840853" y="6926"/>
                </a:lnTo>
                <a:lnTo>
                  <a:pt x="833339" y="1858"/>
                </a:lnTo>
                <a:lnTo>
                  <a:pt x="824131" y="0"/>
                </a:lnTo>
                <a:close/>
              </a:path>
              <a:path w="1845945" h="233679">
                <a:moveTo>
                  <a:pt x="907228" y="76877"/>
                </a:moveTo>
                <a:lnTo>
                  <a:pt x="867387" y="76877"/>
                </a:lnTo>
                <a:lnTo>
                  <a:pt x="929008" y="228443"/>
                </a:lnTo>
                <a:lnTo>
                  <a:pt x="965111" y="228443"/>
                </a:lnTo>
                <a:lnTo>
                  <a:pt x="982076" y="185188"/>
                </a:lnTo>
                <a:lnTo>
                  <a:pt x="947374" y="185188"/>
                </a:lnTo>
                <a:lnTo>
                  <a:pt x="907228" y="76877"/>
                </a:lnTo>
                <a:close/>
              </a:path>
              <a:path w="1845945" h="233679">
                <a:moveTo>
                  <a:pt x="1024555" y="76877"/>
                </a:moveTo>
                <a:lnTo>
                  <a:pt x="986587" y="76877"/>
                </a:lnTo>
                <a:lnTo>
                  <a:pt x="947374" y="185188"/>
                </a:lnTo>
                <a:lnTo>
                  <a:pt x="982076" y="185188"/>
                </a:lnTo>
                <a:lnTo>
                  <a:pt x="1024555" y="76877"/>
                </a:lnTo>
                <a:close/>
              </a:path>
              <a:path w="1845945" h="233679">
                <a:moveTo>
                  <a:pt x="1104542" y="72207"/>
                </a:moveTo>
                <a:lnTo>
                  <a:pt x="1076867" y="77916"/>
                </a:lnTo>
                <a:lnTo>
                  <a:pt x="1053308" y="94071"/>
                </a:lnTo>
                <a:lnTo>
                  <a:pt x="1036926" y="119212"/>
                </a:lnTo>
                <a:lnTo>
                  <a:pt x="1030785" y="151880"/>
                </a:lnTo>
                <a:lnTo>
                  <a:pt x="1037116" y="186240"/>
                </a:lnTo>
                <a:lnTo>
                  <a:pt x="1054124" y="211756"/>
                </a:lnTo>
                <a:lnTo>
                  <a:pt x="1078837" y="227643"/>
                </a:lnTo>
                <a:lnTo>
                  <a:pt x="1108280" y="233113"/>
                </a:lnTo>
                <a:lnTo>
                  <a:pt x="1133199" y="229344"/>
                </a:lnTo>
                <a:lnTo>
                  <a:pt x="1153132" y="219069"/>
                </a:lnTo>
                <a:lnTo>
                  <a:pt x="1167756" y="203834"/>
                </a:lnTo>
                <a:lnTo>
                  <a:pt x="1168644" y="201993"/>
                </a:lnTo>
                <a:lnTo>
                  <a:pt x="1108280" y="201993"/>
                </a:lnTo>
                <a:lnTo>
                  <a:pt x="1092490" y="199055"/>
                </a:lnTo>
                <a:lnTo>
                  <a:pt x="1079529" y="190864"/>
                </a:lnTo>
                <a:lnTo>
                  <a:pt x="1070594" y="178356"/>
                </a:lnTo>
                <a:lnTo>
                  <a:pt x="1066878" y="162466"/>
                </a:lnTo>
                <a:lnTo>
                  <a:pt x="1177681" y="162466"/>
                </a:lnTo>
                <a:lnTo>
                  <a:pt x="1177995" y="161838"/>
                </a:lnTo>
                <a:lnTo>
                  <a:pt x="1178613" y="156864"/>
                </a:lnTo>
                <a:lnTo>
                  <a:pt x="1178613" y="150948"/>
                </a:lnTo>
                <a:lnTo>
                  <a:pt x="1176311" y="136006"/>
                </a:lnTo>
                <a:lnTo>
                  <a:pt x="1067820" y="136006"/>
                </a:lnTo>
                <a:lnTo>
                  <a:pt x="1070938" y="123929"/>
                </a:lnTo>
                <a:lnTo>
                  <a:pt x="1078285" y="113133"/>
                </a:lnTo>
                <a:lnTo>
                  <a:pt x="1089659" y="105371"/>
                </a:lnTo>
                <a:lnTo>
                  <a:pt x="1104856" y="102394"/>
                </a:lnTo>
                <a:lnTo>
                  <a:pt x="1164224" y="102394"/>
                </a:lnTo>
                <a:lnTo>
                  <a:pt x="1159082" y="93605"/>
                </a:lnTo>
                <a:lnTo>
                  <a:pt x="1135808" y="77771"/>
                </a:lnTo>
                <a:lnTo>
                  <a:pt x="1104542" y="72207"/>
                </a:lnTo>
                <a:close/>
              </a:path>
              <a:path w="1845945" h="233679">
                <a:moveTo>
                  <a:pt x="1146247" y="175533"/>
                </a:moveTo>
                <a:lnTo>
                  <a:pt x="1141275" y="185971"/>
                </a:lnTo>
                <a:lnTo>
                  <a:pt x="1133562" y="194367"/>
                </a:lnTo>
                <a:lnTo>
                  <a:pt x="1122700" y="199960"/>
                </a:lnTo>
                <a:lnTo>
                  <a:pt x="1108280" y="201993"/>
                </a:lnTo>
                <a:lnTo>
                  <a:pt x="1168644" y="201993"/>
                </a:lnTo>
                <a:lnTo>
                  <a:pt x="1176749" y="185188"/>
                </a:lnTo>
                <a:lnTo>
                  <a:pt x="1146247" y="175533"/>
                </a:lnTo>
                <a:close/>
              </a:path>
              <a:path w="1845945" h="233679">
                <a:moveTo>
                  <a:pt x="1164224" y="102394"/>
                </a:moveTo>
                <a:lnTo>
                  <a:pt x="1104856" y="102394"/>
                </a:lnTo>
                <a:lnTo>
                  <a:pt x="1121108" y="105152"/>
                </a:lnTo>
                <a:lnTo>
                  <a:pt x="1132631" y="112548"/>
                </a:lnTo>
                <a:lnTo>
                  <a:pt x="1139602" y="123271"/>
                </a:lnTo>
                <a:lnTo>
                  <a:pt x="1142195" y="136006"/>
                </a:lnTo>
                <a:lnTo>
                  <a:pt x="1176311" y="136006"/>
                </a:lnTo>
                <a:lnTo>
                  <a:pt x="1173603" y="118426"/>
                </a:lnTo>
                <a:lnTo>
                  <a:pt x="1164224" y="102394"/>
                </a:lnTo>
                <a:close/>
              </a:path>
              <a:path w="1845945" h="233679">
                <a:moveTo>
                  <a:pt x="1396156" y="7779"/>
                </a:moveTo>
                <a:lnTo>
                  <a:pt x="1352890" y="7779"/>
                </a:lnTo>
                <a:lnTo>
                  <a:pt x="1266998" y="228443"/>
                </a:lnTo>
                <a:lnTo>
                  <a:pt x="1306525" y="228443"/>
                </a:lnTo>
                <a:lnTo>
                  <a:pt x="1327059" y="173041"/>
                </a:lnTo>
                <a:lnTo>
                  <a:pt x="1460484" y="173041"/>
                </a:lnTo>
                <a:lnTo>
                  <a:pt x="1447038" y="138498"/>
                </a:lnTo>
                <a:lnTo>
                  <a:pt x="1340137" y="138498"/>
                </a:lnTo>
                <a:lnTo>
                  <a:pt x="1373748" y="48239"/>
                </a:lnTo>
                <a:lnTo>
                  <a:pt x="1411905" y="48239"/>
                </a:lnTo>
                <a:lnTo>
                  <a:pt x="1396156" y="7779"/>
                </a:lnTo>
                <a:close/>
              </a:path>
              <a:path w="1845945" h="233679">
                <a:moveTo>
                  <a:pt x="1460484" y="173041"/>
                </a:moveTo>
                <a:lnTo>
                  <a:pt x="1420427" y="173041"/>
                </a:lnTo>
                <a:lnTo>
                  <a:pt x="1441285" y="228443"/>
                </a:lnTo>
                <a:lnTo>
                  <a:pt x="1482049" y="228443"/>
                </a:lnTo>
                <a:lnTo>
                  <a:pt x="1460484" y="173041"/>
                </a:lnTo>
                <a:close/>
              </a:path>
              <a:path w="1845945" h="233679">
                <a:moveTo>
                  <a:pt x="1411905" y="48239"/>
                </a:moveTo>
                <a:lnTo>
                  <a:pt x="1373748" y="48239"/>
                </a:lnTo>
                <a:lnTo>
                  <a:pt x="1407360" y="138498"/>
                </a:lnTo>
                <a:lnTo>
                  <a:pt x="1447038" y="138498"/>
                </a:lnTo>
                <a:lnTo>
                  <a:pt x="1411905" y="48239"/>
                </a:lnTo>
                <a:close/>
              </a:path>
              <a:path w="1845945" h="233679">
                <a:moveTo>
                  <a:pt x="1535900" y="76877"/>
                </a:moveTo>
                <a:lnTo>
                  <a:pt x="1500729" y="76877"/>
                </a:lnTo>
                <a:lnTo>
                  <a:pt x="1500729" y="228443"/>
                </a:lnTo>
                <a:lnTo>
                  <a:pt x="1536832" y="228443"/>
                </a:lnTo>
                <a:lnTo>
                  <a:pt x="1536832" y="156236"/>
                </a:lnTo>
                <a:lnTo>
                  <a:pt x="1539264" y="137338"/>
                </a:lnTo>
                <a:lnTo>
                  <a:pt x="1546715" y="123367"/>
                </a:lnTo>
                <a:lnTo>
                  <a:pt x="1559418" y="114706"/>
                </a:lnTo>
                <a:lnTo>
                  <a:pt x="1577606" y="111734"/>
                </a:lnTo>
                <a:lnTo>
                  <a:pt x="1589428" y="111734"/>
                </a:lnTo>
                <a:lnTo>
                  <a:pt x="1589428" y="101148"/>
                </a:lnTo>
                <a:lnTo>
                  <a:pt x="1535900" y="101148"/>
                </a:lnTo>
                <a:lnTo>
                  <a:pt x="1535900" y="76877"/>
                </a:lnTo>
                <a:close/>
              </a:path>
              <a:path w="1845945" h="233679">
                <a:moveTo>
                  <a:pt x="1589428" y="111734"/>
                </a:moveTo>
                <a:lnTo>
                  <a:pt x="1581334" y="111734"/>
                </a:lnTo>
                <a:lnTo>
                  <a:pt x="1585386" y="112048"/>
                </a:lnTo>
                <a:lnTo>
                  <a:pt x="1589428" y="112666"/>
                </a:lnTo>
                <a:lnTo>
                  <a:pt x="1589428" y="111734"/>
                </a:lnTo>
                <a:close/>
              </a:path>
              <a:path w="1845945" h="233679">
                <a:moveTo>
                  <a:pt x="1584140" y="75013"/>
                </a:moveTo>
                <a:lnTo>
                  <a:pt x="1579784" y="75013"/>
                </a:lnTo>
                <a:lnTo>
                  <a:pt x="1565531" y="76777"/>
                </a:lnTo>
                <a:lnTo>
                  <a:pt x="1553056" y="81896"/>
                </a:lnTo>
                <a:lnTo>
                  <a:pt x="1542974" y="90107"/>
                </a:lnTo>
                <a:lnTo>
                  <a:pt x="1535900" y="101148"/>
                </a:lnTo>
                <a:lnTo>
                  <a:pt x="1589428" y="101148"/>
                </a:lnTo>
                <a:lnTo>
                  <a:pt x="1589428" y="75945"/>
                </a:lnTo>
                <a:lnTo>
                  <a:pt x="1587878" y="75631"/>
                </a:lnTo>
                <a:lnTo>
                  <a:pt x="1584140" y="75013"/>
                </a:lnTo>
                <a:close/>
              </a:path>
              <a:path w="1845945" h="233679">
                <a:moveTo>
                  <a:pt x="1672524" y="108928"/>
                </a:moveTo>
                <a:lnTo>
                  <a:pt x="1636735" y="108928"/>
                </a:lnTo>
                <a:lnTo>
                  <a:pt x="1636735" y="185188"/>
                </a:lnTo>
                <a:lnTo>
                  <a:pt x="1639895" y="204182"/>
                </a:lnTo>
                <a:lnTo>
                  <a:pt x="1648948" y="218365"/>
                </a:lnTo>
                <a:lnTo>
                  <a:pt x="1663253" y="227238"/>
                </a:lnTo>
                <a:lnTo>
                  <a:pt x="1682168" y="230307"/>
                </a:lnTo>
                <a:lnTo>
                  <a:pt x="1695246" y="230307"/>
                </a:lnTo>
                <a:lnTo>
                  <a:pt x="1702094" y="227825"/>
                </a:lnTo>
                <a:lnTo>
                  <a:pt x="1704272" y="226893"/>
                </a:lnTo>
                <a:lnTo>
                  <a:pt x="1704272" y="198255"/>
                </a:lnTo>
                <a:lnTo>
                  <a:pt x="1691822" y="198255"/>
                </a:lnTo>
                <a:lnTo>
                  <a:pt x="1683162" y="197171"/>
                </a:lnTo>
                <a:lnTo>
                  <a:pt x="1677155" y="193782"/>
                </a:lnTo>
                <a:lnTo>
                  <a:pt x="1673658" y="187883"/>
                </a:lnTo>
                <a:lnTo>
                  <a:pt x="1672524" y="179272"/>
                </a:lnTo>
                <a:lnTo>
                  <a:pt x="1672524" y="108928"/>
                </a:lnTo>
                <a:close/>
              </a:path>
              <a:path w="1845945" h="233679">
                <a:moveTo>
                  <a:pt x="1704272" y="197009"/>
                </a:moveTo>
                <a:lnTo>
                  <a:pt x="1702712" y="197323"/>
                </a:lnTo>
                <a:lnTo>
                  <a:pt x="1696796" y="198255"/>
                </a:lnTo>
                <a:lnTo>
                  <a:pt x="1704272" y="198255"/>
                </a:lnTo>
                <a:lnTo>
                  <a:pt x="1704272" y="197009"/>
                </a:lnTo>
                <a:close/>
              </a:path>
              <a:path w="1845945" h="233679">
                <a:moveTo>
                  <a:pt x="1703958" y="76877"/>
                </a:moveTo>
                <a:lnTo>
                  <a:pt x="1608725" y="76877"/>
                </a:lnTo>
                <a:lnTo>
                  <a:pt x="1608725" y="108928"/>
                </a:lnTo>
                <a:lnTo>
                  <a:pt x="1703958" y="108928"/>
                </a:lnTo>
                <a:lnTo>
                  <a:pt x="1703958" y="76877"/>
                </a:lnTo>
                <a:close/>
              </a:path>
              <a:path w="1845945" h="233679">
                <a:moveTo>
                  <a:pt x="1672524" y="30501"/>
                </a:moveTo>
                <a:lnTo>
                  <a:pt x="1639845" y="30501"/>
                </a:lnTo>
                <a:lnTo>
                  <a:pt x="1639845" y="53223"/>
                </a:lnTo>
                <a:lnTo>
                  <a:pt x="1638473" y="62564"/>
                </a:lnTo>
                <a:lnTo>
                  <a:pt x="1634242" y="70068"/>
                </a:lnTo>
                <a:lnTo>
                  <a:pt x="1626977" y="75063"/>
                </a:lnTo>
                <a:lnTo>
                  <a:pt x="1616505" y="76877"/>
                </a:lnTo>
                <a:lnTo>
                  <a:pt x="1672524" y="76877"/>
                </a:lnTo>
                <a:lnTo>
                  <a:pt x="1672524" y="30501"/>
                </a:lnTo>
                <a:close/>
              </a:path>
              <a:path w="1845945" h="233679">
                <a:moveTo>
                  <a:pt x="1757171" y="178643"/>
                </a:moveTo>
                <a:lnTo>
                  <a:pt x="1725738" y="187366"/>
                </a:lnTo>
                <a:lnTo>
                  <a:pt x="1730127" y="201732"/>
                </a:lnTo>
                <a:lnTo>
                  <a:pt x="1741257" y="216655"/>
                </a:lnTo>
                <a:lnTo>
                  <a:pt x="1760265" y="228371"/>
                </a:lnTo>
                <a:lnTo>
                  <a:pt x="1788291" y="233113"/>
                </a:lnTo>
                <a:lnTo>
                  <a:pt x="1813522" y="228766"/>
                </a:lnTo>
                <a:lnTo>
                  <a:pt x="1831402" y="217475"/>
                </a:lnTo>
                <a:lnTo>
                  <a:pt x="1840265" y="204475"/>
                </a:lnTo>
                <a:lnTo>
                  <a:pt x="1787987" y="204475"/>
                </a:lnTo>
                <a:lnTo>
                  <a:pt x="1775206" y="202365"/>
                </a:lnTo>
                <a:lnTo>
                  <a:pt x="1765810" y="196695"/>
                </a:lnTo>
                <a:lnTo>
                  <a:pt x="1759798" y="188457"/>
                </a:lnTo>
                <a:lnTo>
                  <a:pt x="1757171" y="178643"/>
                </a:lnTo>
                <a:close/>
              </a:path>
              <a:path w="1845945" h="233679">
                <a:moveTo>
                  <a:pt x="1785495" y="72207"/>
                </a:moveTo>
                <a:lnTo>
                  <a:pt x="1763528" y="76121"/>
                </a:lnTo>
                <a:lnTo>
                  <a:pt x="1745849" y="86718"/>
                </a:lnTo>
                <a:lnTo>
                  <a:pt x="1734065" y="102276"/>
                </a:lnTo>
                <a:lnTo>
                  <a:pt x="1729779" y="121074"/>
                </a:lnTo>
                <a:lnTo>
                  <a:pt x="1732387" y="135943"/>
                </a:lnTo>
                <a:lnTo>
                  <a:pt x="1770553" y="165261"/>
                </a:lnTo>
                <a:lnTo>
                  <a:pt x="1805096" y="172738"/>
                </a:lnTo>
                <a:lnTo>
                  <a:pt x="1810698" y="178957"/>
                </a:lnTo>
                <a:lnTo>
                  <a:pt x="1787987" y="204475"/>
                </a:lnTo>
                <a:lnTo>
                  <a:pt x="1840265" y="204475"/>
                </a:lnTo>
                <a:lnTo>
                  <a:pt x="1842045" y="201864"/>
                </a:lnTo>
                <a:lnTo>
                  <a:pt x="1845566" y="184559"/>
                </a:lnTo>
                <a:lnTo>
                  <a:pt x="1842784" y="168785"/>
                </a:lnTo>
                <a:lnTo>
                  <a:pt x="1834516" y="155462"/>
                </a:lnTo>
                <a:lnTo>
                  <a:pt x="1820877" y="145172"/>
                </a:lnTo>
                <a:lnTo>
                  <a:pt x="1801987" y="138498"/>
                </a:lnTo>
                <a:lnTo>
                  <a:pt x="1769621" y="131964"/>
                </a:lnTo>
                <a:lnTo>
                  <a:pt x="1763705" y="126048"/>
                </a:lnTo>
                <a:lnTo>
                  <a:pt x="1763705" y="117954"/>
                </a:lnTo>
                <a:lnTo>
                  <a:pt x="1765315" y="111296"/>
                </a:lnTo>
                <a:lnTo>
                  <a:pt x="1769813" y="105744"/>
                </a:lnTo>
                <a:lnTo>
                  <a:pt x="1776705" y="101941"/>
                </a:lnTo>
                <a:lnTo>
                  <a:pt x="1785495" y="100530"/>
                </a:lnTo>
                <a:lnTo>
                  <a:pt x="1838973" y="100530"/>
                </a:lnTo>
                <a:lnTo>
                  <a:pt x="1829687" y="87769"/>
                </a:lnTo>
                <a:lnTo>
                  <a:pt x="1812142" y="76720"/>
                </a:lnTo>
                <a:lnTo>
                  <a:pt x="1785495" y="72207"/>
                </a:lnTo>
                <a:close/>
              </a:path>
              <a:path w="1845945" h="233679">
                <a:moveTo>
                  <a:pt x="1838973" y="100530"/>
                </a:moveTo>
                <a:lnTo>
                  <a:pt x="1785495" y="100530"/>
                </a:lnTo>
                <a:lnTo>
                  <a:pt x="1798231" y="102854"/>
                </a:lnTo>
                <a:lnTo>
                  <a:pt x="1806619" y="108621"/>
                </a:lnTo>
                <a:lnTo>
                  <a:pt x="1811447" y="116022"/>
                </a:lnTo>
                <a:lnTo>
                  <a:pt x="1813504" y="123252"/>
                </a:lnTo>
                <a:lnTo>
                  <a:pt x="1844006" y="114530"/>
                </a:lnTo>
                <a:lnTo>
                  <a:pt x="1839764" y="101618"/>
                </a:lnTo>
                <a:lnTo>
                  <a:pt x="1838973" y="100530"/>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5" name="object 5"/>
          <p:cNvSpPr/>
          <p:nvPr/>
        </p:nvSpPr>
        <p:spPr>
          <a:xfrm>
            <a:off x="414426" y="5941080"/>
            <a:ext cx="828659" cy="322684"/>
          </a:xfrm>
          <a:custGeom>
            <a:avLst/>
            <a:gdLst/>
            <a:ahLst/>
            <a:cxnLst/>
            <a:rect l="l" t="t" r="r" b="b"/>
            <a:pathLst>
              <a:path w="1366520" h="532129">
                <a:moveTo>
                  <a:pt x="98348" y="303453"/>
                </a:moveTo>
                <a:lnTo>
                  <a:pt x="95859" y="302209"/>
                </a:lnTo>
                <a:lnTo>
                  <a:pt x="88379" y="300342"/>
                </a:lnTo>
                <a:lnTo>
                  <a:pt x="79362" y="300342"/>
                </a:lnTo>
                <a:lnTo>
                  <a:pt x="57962" y="304088"/>
                </a:lnTo>
                <a:lnTo>
                  <a:pt x="41236" y="314858"/>
                </a:lnTo>
                <a:lnTo>
                  <a:pt x="30340" y="331990"/>
                </a:lnTo>
                <a:lnTo>
                  <a:pt x="26454" y="354799"/>
                </a:lnTo>
                <a:lnTo>
                  <a:pt x="26454" y="375666"/>
                </a:lnTo>
                <a:lnTo>
                  <a:pt x="0" y="375666"/>
                </a:lnTo>
                <a:lnTo>
                  <a:pt x="0" y="407098"/>
                </a:lnTo>
                <a:lnTo>
                  <a:pt x="26454" y="407098"/>
                </a:lnTo>
                <a:lnTo>
                  <a:pt x="26454" y="527227"/>
                </a:lnTo>
                <a:lnTo>
                  <a:pt x="62865" y="527227"/>
                </a:lnTo>
                <a:lnTo>
                  <a:pt x="62865" y="407098"/>
                </a:lnTo>
                <a:lnTo>
                  <a:pt x="98044" y="407098"/>
                </a:lnTo>
                <a:lnTo>
                  <a:pt x="98044" y="375666"/>
                </a:lnTo>
                <a:lnTo>
                  <a:pt x="62865" y="375666"/>
                </a:lnTo>
                <a:lnTo>
                  <a:pt x="62865" y="355739"/>
                </a:lnTo>
                <a:lnTo>
                  <a:pt x="65011" y="344258"/>
                </a:lnTo>
                <a:lnTo>
                  <a:pt x="70459" y="337223"/>
                </a:lnTo>
                <a:lnTo>
                  <a:pt x="77711" y="333679"/>
                </a:lnTo>
                <a:lnTo>
                  <a:pt x="85280" y="332714"/>
                </a:lnTo>
                <a:lnTo>
                  <a:pt x="92125" y="332714"/>
                </a:lnTo>
                <a:lnTo>
                  <a:pt x="96164" y="333641"/>
                </a:lnTo>
                <a:lnTo>
                  <a:pt x="98348" y="334264"/>
                </a:lnTo>
                <a:lnTo>
                  <a:pt x="98348" y="332714"/>
                </a:lnTo>
                <a:lnTo>
                  <a:pt x="98348" y="303453"/>
                </a:lnTo>
                <a:close/>
              </a:path>
              <a:path w="1366520" h="532129">
                <a:moveTo>
                  <a:pt x="166763" y="7785"/>
                </a:moveTo>
                <a:lnTo>
                  <a:pt x="129413" y="7785"/>
                </a:lnTo>
                <a:lnTo>
                  <a:pt x="129413" y="149390"/>
                </a:lnTo>
                <a:lnTo>
                  <a:pt x="126352" y="170065"/>
                </a:lnTo>
                <a:lnTo>
                  <a:pt x="117475" y="185191"/>
                </a:lnTo>
                <a:lnTo>
                  <a:pt x="103289" y="194475"/>
                </a:lnTo>
                <a:lnTo>
                  <a:pt x="84289" y="197637"/>
                </a:lnTo>
                <a:lnTo>
                  <a:pt x="65417" y="194475"/>
                </a:lnTo>
                <a:lnTo>
                  <a:pt x="51219" y="185191"/>
                </a:lnTo>
                <a:lnTo>
                  <a:pt x="42265" y="170065"/>
                </a:lnTo>
                <a:lnTo>
                  <a:pt x="39154" y="149390"/>
                </a:lnTo>
                <a:lnTo>
                  <a:pt x="39154" y="7785"/>
                </a:lnTo>
                <a:lnTo>
                  <a:pt x="2120" y="7785"/>
                </a:lnTo>
                <a:lnTo>
                  <a:pt x="2120" y="151574"/>
                </a:lnTo>
                <a:lnTo>
                  <a:pt x="8483" y="186766"/>
                </a:lnTo>
                <a:lnTo>
                  <a:pt x="25933" y="212305"/>
                </a:lnTo>
                <a:lnTo>
                  <a:pt x="52019" y="227863"/>
                </a:lnTo>
                <a:lnTo>
                  <a:pt x="84289" y="233121"/>
                </a:lnTo>
                <a:lnTo>
                  <a:pt x="116738" y="227863"/>
                </a:lnTo>
                <a:lnTo>
                  <a:pt x="142913" y="212305"/>
                </a:lnTo>
                <a:lnTo>
                  <a:pt x="152958" y="197637"/>
                </a:lnTo>
                <a:lnTo>
                  <a:pt x="160401" y="186766"/>
                </a:lnTo>
                <a:lnTo>
                  <a:pt x="166763" y="151574"/>
                </a:lnTo>
                <a:lnTo>
                  <a:pt x="166763" y="7785"/>
                </a:lnTo>
                <a:close/>
              </a:path>
              <a:path w="1366520" h="532129">
                <a:moveTo>
                  <a:pt x="269519" y="451294"/>
                </a:moveTo>
                <a:lnTo>
                  <a:pt x="263613" y="419176"/>
                </a:lnTo>
                <a:lnTo>
                  <a:pt x="253593" y="403669"/>
                </a:lnTo>
                <a:lnTo>
                  <a:pt x="247192" y="393750"/>
                </a:lnTo>
                <a:lnTo>
                  <a:pt x="233108" y="384302"/>
                </a:lnTo>
                <a:lnTo>
                  <a:pt x="233108" y="451294"/>
                </a:lnTo>
                <a:lnTo>
                  <a:pt x="229641" y="472224"/>
                </a:lnTo>
                <a:lnTo>
                  <a:pt x="220345" y="487311"/>
                </a:lnTo>
                <a:lnTo>
                  <a:pt x="206844" y="496455"/>
                </a:lnTo>
                <a:lnTo>
                  <a:pt x="190779" y="499529"/>
                </a:lnTo>
                <a:lnTo>
                  <a:pt x="174840" y="496417"/>
                </a:lnTo>
                <a:lnTo>
                  <a:pt x="161328" y="487197"/>
                </a:lnTo>
                <a:lnTo>
                  <a:pt x="151968" y="472084"/>
                </a:lnTo>
                <a:lnTo>
                  <a:pt x="148450" y="451294"/>
                </a:lnTo>
                <a:lnTo>
                  <a:pt x="151968" y="430593"/>
                </a:lnTo>
                <a:lnTo>
                  <a:pt x="161328" y="415696"/>
                </a:lnTo>
                <a:lnTo>
                  <a:pt x="174840" y="406692"/>
                </a:lnTo>
                <a:lnTo>
                  <a:pt x="190779" y="403669"/>
                </a:lnTo>
                <a:lnTo>
                  <a:pt x="206844" y="406692"/>
                </a:lnTo>
                <a:lnTo>
                  <a:pt x="220345" y="415696"/>
                </a:lnTo>
                <a:lnTo>
                  <a:pt x="229641" y="430593"/>
                </a:lnTo>
                <a:lnTo>
                  <a:pt x="233108" y="451294"/>
                </a:lnTo>
                <a:lnTo>
                  <a:pt x="233108" y="384302"/>
                </a:lnTo>
                <a:lnTo>
                  <a:pt x="222250" y="377012"/>
                </a:lnTo>
                <a:lnTo>
                  <a:pt x="190779" y="370992"/>
                </a:lnTo>
                <a:lnTo>
                  <a:pt x="159486" y="377012"/>
                </a:lnTo>
                <a:lnTo>
                  <a:pt x="134645" y="393750"/>
                </a:lnTo>
                <a:lnTo>
                  <a:pt x="118262" y="419176"/>
                </a:lnTo>
                <a:lnTo>
                  <a:pt x="112356" y="451294"/>
                </a:lnTo>
                <a:lnTo>
                  <a:pt x="118262" y="483577"/>
                </a:lnTo>
                <a:lnTo>
                  <a:pt x="134645" y="509092"/>
                </a:lnTo>
                <a:lnTo>
                  <a:pt x="159486" y="525868"/>
                </a:lnTo>
                <a:lnTo>
                  <a:pt x="190779" y="531901"/>
                </a:lnTo>
                <a:lnTo>
                  <a:pt x="222250" y="525868"/>
                </a:lnTo>
                <a:lnTo>
                  <a:pt x="247192" y="509092"/>
                </a:lnTo>
                <a:lnTo>
                  <a:pt x="253352" y="499529"/>
                </a:lnTo>
                <a:lnTo>
                  <a:pt x="263613" y="483577"/>
                </a:lnTo>
                <a:lnTo>
                  <a:pt x="269519" y="451294"/>
                </a:lnTo>
                <a:close/>
              </a:path>
              <a:path w="1366520" h="532129">
                <a:moveTo>
                  <a:pt x="332346" y="132588"/>
                </a:moveTo>
                <a:lnTo>
                  <a:pt x="328993" y="109156"/>
                </a:lnTo>
                <a:lnTo>
                  <a:pt x="326885" y="105206"/>
                </a:lnTo>
                <a:lnTo>
                  <a:pt x="322580" y="97104"/>
                </a:lnTo>
                <a:lnTo>
                  <a:pt x="318833" y="90068"/>
                </a:lnTo>
                <a:lnTo>
                  <a:pt x="301739" y="77228"/>
                </a:lnTo>
                <a:lnTo>
                  <a:pt x="277558" y="72529"/>
                </a:lnTo>
                <a:lnTo>
                  <a:pt x="264871" y="73914"/>
                </a:lnTo>
                <a:lnTo>
                  <a:pt x="252577" y="78282"/>
                </a:lnTo>
                <a:lnTo>
                  <a:pt x="241579" y="85915"/>
                </a:lnTo>
                <a:lnTo>
                  <a:pt x="232740" y="97104"/>
                </a:lnTo>
                <a:lnTo>
                  <a:pt x="232740" y="76885"/>
                </a:lnTo>
                <a:lnTo>
                  <a:pt x="197586" y="76885"/>
                </a:lnTo>
                <a:lnTo>
                  <a:pt x="197586" y="228447"/>
                </a:lnTo>
                <a:lnTo>
                  <a:pt x="233680" y="228447"/>
                </a:lnTo>
                <a:lnTo>
                  <a:pt x="233680" y="140995"/>
                </a:lnTo>
                <a:lnTo>
                  <a:pt x="235699" y="127000"/>
                </a:lnTo>
                <a:lnTo>
                  <a:pt x="241693" y="115633"/>
                </a:lnTo>
                <a:lnTo>
                  <a:pt x="251536" y="108000"/>
                </a:lnTo>
                <a:lnTo>
                  <a:pt x="265112" y="105206"/>
                </a:lnTo>
                <a:lnTo>
                  <a:pt x="279565" y="107823"/>
                </a:lnTo>
                <a:lnTo>
                  <a:pt x="289191" y="114998"/>
                </a:lnTo>
                <a:lnTo>
                  <a:pt x="294576" y="125679"/>
                </a:lnTo>
                <a:lnTo>
                  <a:pt x="296240" y="138811"/>
                </a:lnTo>
                <a:lnTo>
                  <a:pt x="296240" y="228447"/>
                </a:lnTo>
                <a:lnTo>
                  <a:pt x="332346" y="228447"/>
                </a:lnTo>
                <a:lnTo>
                  <a:pt x="332346" y="132588"/>
                </a:lnTo>
                <a:close/>
              </a:path>
              <a:path w="1366520" h="532129">
                <a:moveTo>
                  <a:pt x="385597" y="374726"/>
                </a:moveTo>
                <a:lnTo>
                  <a:pt x="384048" y="374408"/>
                </a:lnTo>
                <a:lnTo>
                  <a:pt x="380314" y="373786"/>
                </a:lnTo>
                <a:lnTo>
                  <a:pt x="375958" y="373786"/>
                </a:lnTo>
                <a:lnTo>
                  <a:pt x="361708" y="375551"/>
                </a:lnTo>
                <a:lnTo>
                  <a:pt x="349237" y="380669"/>
                </a:lnTo>
                <a:lnTo>
                  <a:pt x="339153" y="388886"/>
                </a:lnTo>
                <a:lnTo>
                  <a:pt x="332079" y="399935"/>
                </a:lnTo>
                <a:lnTo>
                  <a:pt x="332079" y="375666"/>
                </a:lnTo>
                <a:lnTo>
                  <a:pt x="296900" y="375666"/>
                </a:lnTo>
                <a:lnTo>
                  <a:pt x="296900" y="527227"/>
                </a:lnTo>
                <a:lnTo>
                  <a:pt x="333006" y="527227"/>
                </a:lnTo>
                <a:lnTo>
                  <a:pt x="333006" y="455015"/>
                </a:lnTo>
                <a:lnTo>
                  <a:pt x="335432" y="436118"/>
                </a:lnTo>
                <a:lnTo>
                  <a:pt x="342887" y="422148"/>
                </a:lnTo>
                <a:lnTo>
                  <a:pt x="355587" y="413486"/>
                </a:lnTo>
                <a:lnTo>
                  <a:pt x="373773" y="410514"/>
                </a:lnTo>
                <a:lnTo>
                  <a:pt x="377520" y="410514"/>
                </a:lnTo>
                <a:lnTo>
                  <a:pt x="381558" y="410832"/>
                </a:lnTo>
                <a:lnTo>
                  <a:pt x="385597" y="411454"/>
                </a:lnTo>
                <a:lnTo>
                  <a:pt x="385597" y="410514"/>
                </a:lnTo>
                <a:lnTo>
                  <a:pt x="385597" y="399935"/>
                </a:lnTo>
                <a:lnTo>
                  <a:pt x="385597" y="374726"/>
                </a:lnTo>
                <a:close/>
              </a:path>
              <a:path w="1366520" h="532129">
                <a:moveTo>
                  <a:pt x="401434" y="76885"/>
                </a:moveTo>
                <a:lnTo>
                  <a:pt x="365645" y="76885"/>
                </a:lnTo>
                <a:lnTo>
                  <a:pt x="365645" y="228447"/>
                </a:lnTo>
                <a:lnTo>
                  <a:pt x="401434" y="228447"/>
                </a:lnTo>
                <a:lnTo>
                  <a:pt x="401434" y="76885"/>
                </a:lnTo>
                <a:close/>
              </a:path>
              <a:path w="1366520" h="532129">
                <a:moveTo>
                  <a:pt x="407035" y="23660"/>
                </a:moveTo>
                <a:lnTo>
                  <a:pt x="405168" y="14452"/>
                </a:lnTo>
                <a:lnTo>
                  <a:pt x="400100" y="6934"/>
                </a:lnTo>
                <a:lnTo>
                  <a:pt x="392582" y="1866"/>
                </a:lnTo>
                <a:lnTo>
                  <a:pt x="383374" y="0"/>
                </a:lnTo>
                <a:lnTo>
                  <a:pt x="374345" y="1866"/>
                </a:lnTo>
                <a:lnTo>
                  <a:pt x="366915" y="6934"/>
                </a:lnTo>
                <a:lnTo>
                  <a:pt x="361886" y="14452"/>
                </a:lnTo>
                <a:lnTo>
                  <a:pt x="360032" y="23660"/>
                </a:lnTo>
                <a:lnTo>
                  <a:pt x="361886" y="32816"/>
                </a:lnTo>
                <a:lnTo>
                  <a:pt x="366915" y="40233"/>
                </a:lnTo>
                <a:lnTo>
                  <a:pt x="374345" y="45199"/>
                </a:lnTo>
                <a:lnTo>
                  <a:pt x="383374" y="47002"/>
                </a:lnTo>
                <a:lnTo>
                  <a:pt x="392582" y="45199"/>
                </a:lnTo>
                <a:lnTo>
                  <a:pt x="400100" y="40233"/>
                </a:lnTo>
                <a:lnTo>
                  <a:pt x="405168" y="32816"/>
                </a:lnTo>
                <a:lnTo>
                  <a:pt x="407035" y="23660"/>
                </a:lnTo>
                <a:close/>
              </a:path>
              <a:path w="1366520" h="532129">
                <a:moveTo>
                  <a:pt x="554291" y="495795"/>
                </a:moveTo>
                <a:lnTo>
                  <a:pt x="552729" y="496112"/>
                </a:lnTo>
                <a:lnTo>
                  <a:pt x="546811" y="497039"/>
                </a:lnTo>
                <a:lnTo>
                  <a:pt x="541832" y="497039"/>
                </a:lnTo>
                <a:lnTo>
                  <a:pt x="533171" y="495960"/>
                </a:lnTo>
                <a:lnTo>
                  <a:pt x="527164" y="492569"/>
                </a:lnTo>
                <a:lnTo>
                  <a:pt x="523671" y="486664"/>
                </a:lnTo>
                <a:lnTo>
                  <a:pt x="522541" y="478053"/>
                </a:lnTo>
                <a:lnTo>
                  <a:pt x="522541" y="407708"/>
                </a:lnTo>
                <a:lnTo>
                  <a:pt x="553974" y="407708"/>
                </a:lnTo>
                <a:lnTo>
                  <a:pt x="553974" y="375666"/>
                </a:lnTo>
                <a:lnTo>
                  <a:pt x="522541" y="375666"/>
                </a:lnTo>
                <a:lnTo>
                  <a:pt x="522541" y="329285"/>
                </a:lnTo>
                <a:lnTo>
                  <a:pt x="489864" y="329285"/>
                </a:lnTo>
                <a:lnTo>
                  <a:pt x="489864" y="352005"/>
                </a:lnTo>
                <a:lnTo>
                  <a:pt x="488492" y="361353"/>
                </a:lnTo>
                <a:lnTo>
                  <a:pt x="484251" y="368846"/>
                </a:lnTo>
                <a:lnTo>
                  <a:pt x="476986" y="373849"/>
                </a:lnTo>
                <a:lnTo>
                  <a:pt x="466521" y="375666"/>
                </a:lnTo>
                <a:lnTo>
                  <a:pt x="458736" y="375666"/>
                </a:lnTo>
                <a:lnTo>
                  <a:pt x="458736" y="407708"/>
                </a:lnTo>
                <a:lnTo>
                  <a:pt x="486752" y="407708"/>
                </a:lnTo>
                <a:lnTo>
                  <a:pt x="486752" y="483958"/>
                </a:lnTo>
                <a:lnTo>
                  <a:pt x="489915" y="502958"/>
                </a:lnTo>
                <a:lnTo>
                  <a:pt x="498957" y="517144"/>
                </a:lnTo>
                <a:lnTo>
                  <a:pt x="513270" y="526021"/>
                </a:lnTo>
                <a:lnTo>
                  <a:pt x="532180" y="529094"/>
                </a:lnTo>
                <a:lnTo>
                  <a:pt x="545261" y="529094"/>
                </a:lnTo>
                <a:lnTo>
                  <a:pt x="552107" y="526605"/>
                </a:lnTo>
                <a:lnTo>
                  <a:pt x="554291" y="525665"/>
                </a:lnTo>
                <a:lnTo>
                  <a:pt x="554291" y="497039"/>
                </a:lnTo>
                <a:lnTo>
                  <a:pt x="554291" y="495795"/>
                </a:lnTo>
                <a:close/>
              </a:path>
              <a:path w="1366520" h="532129">
                <a:moveTo>
                  <a:pt x="581317" y="76885"/>
                </a:moveTo>
                <a:lnTo>
                  <a:pt x="543356" y="76885"/>
                </a:lnTo>
                <a:lnTo>
                  <a:pt x="504139" y="185191"/>
                </a:lnTo>
                <a:lnTo>
                  <a:pt x="463981" y="76885"/>
                </a:lnTo>
                <a:lnTo>
                  <a:pt x="424154" y="76885"/>
                </a:lnTo>
                <a:lnTo>
                  <a:pt x="485775" y="228447"/>
                </a:lnTo>
                <a:lnTo>
                  <a:pt x="521881" y="228447"/>
                </a:lnTo>
                <a:lnTo>
                  <a:pt x="538835" y="185191"/>
                </a:lnTo>
                <a:lnTo>
                  <a:pt x="581317" y="76885"/>
                </a:lnTo>
                <a:close/>
              </a:path>
              <a:path w="1366520" h="532129">
                <a:moveTo>
                  <a:pt x="719543" y="431368"/>
                </a:moveTo>
                <a:lnTo>
                  <a:pt x="706628" y="390283"/>
                </a:lnTo>
                <a:lnTo>
                  <a:pt x="664146" y="371309"/>
                </a:lnTo>
                <a:lnTo>
                  <a:pt x="652132" y="372389"/>
                </a:lnTo>
                <a:lnTo>
                  <a:pt x="640410" y="375780"/>
                </a:lnTo>
                <a:lnTo>
                  <a:pt x="629742" y="381673"/>
                </a:lnTo>
                <a:lnTo>
                  <a:pt x="620877" y="390283"/>
                </a:lnTo>
                <a:lnTo>
                  <a:pt x="620877" y="301891"/>
                </a:lnTo>
                <a:lnTo>
                  <a:pt x="584784" y="301891"/>
                </a:lnTo>
                <a:lnTo>
                  <a:pt x="584784" y="527227"/>
                </a:lnTo>
                <a:lnTo>
                  <a:pt x="620877" y="527227"/>
                </a:lnTo>
                <a:lnTo>
                  <a:pt x="620991" y="437591"/>
                </a:lnTo>
                <a:lnTo>
                  <a:pt x="623252" y="424726"/>
                </a:lnTo>
                <a:lnTo>
                  <a:pt x="629361" y="413867"/>
                </a:lnTo>
                <a:lnTo>
                  <a:pt x="639089" y="406615"/>
                </a:lnTo>
                <a:lnTo>
                  <a:pt x="652310" y="403987"/>
                </a:lnTo>
                <a:lnTo>
                  <a:pt x="666775" y="406615"/>
                </a:lnTo>
                <a:lnTo>
                  <a:pt x="676402" y="413778"/>
                </a:lnTo>
                <a:lnTo>
                  <a:pt x="681774" y="424459"/>
                </a:lnTo>
                <a:lnTo>
                  <a:pt x="683450" y="437591"/>
                </a:lnTo>
                <a:lnTo>
                  <a:pt x="683450" y="527227"/>
                </a:lnTo>
                <a:lnTo>
                  <a:pt x="719543" y="527227"/>
                </a:lnTo>
                <a:lnTo>
                  <a:pt x="719543" y="431368"/>
                </a:lnTo>
                <a:close/>
              </a:path>
              <a:path w="1366520" h="532129">
                <a:moveTo>
                  <a:pt x="734745" y="150952"/>
                </a:moveTo>
                <a:lnTo>
                  <a:pt x="720369" y="102400"/>
                </a:lnTo>
                <a:lnTo>
                  <a:pt x="698347" y="82130"/>
                </a:lnTo>
                <a:lnTo>
                  <a:pt x="698347" y="136004"/>
                </a:lnTo>
                <a:lnTo>
                  <a:pt x="623951" y="136004"/>
                </a:lnTo>
                <a:lnTo>
                  <a:pt x="627075" y="123926"/>
                </a:lnTo>
                <a:lnTo>
                  <a:pt x="634415" y="113131"/>
                </a:lnTo>
                <a:lnTo>
                  <a:pt x="645795" y="105371"/>
                </a:lnTo>
                <a:lnTo>
                  <a:pt x="660996" y="102400"/>
                </a:lnTo>
                <a:lnTo>
                  <a:pt x="677240" y="105156"/>
                </a:lnTo>
                <a:lnTo>
                  <a:pt x="688771" y="112547"/>
                </a:lnTo>
                <a:lnTo>
                  <a:pt x="695744" y="123278"/>
                </a:lnTo>
                <a:lnTo>
                  <a:pt x="698347" y="136004"/>
                </a:lnTo>
                <a:lnTo>
                  <a:pt x="698347" y="82130"/>
                </a:lnTo>
                <a:lnTo>
                  <a:pt x="691946" y="77774"/>
                </a:lnTo>
                <a:lnTo>
                  <a:pt x="660679" y="72212"/>
                </a:lnTo>
                <a:lnTo>
                  <a:pt x="633006" y="77914"/>
                </a:lnTo>
                <a:lnTo>
                  <a:pt x="609447" y="94068"/>
                </a:lnTo>
                <a:lnTo>
                  <a:pt x="593064" y="119214"/>
                </a:lnTo>
                <a:lnTo>
                  <a:pt x="586917" y="151879"/>
                </a:lnTo>
                <a:lnTo>
                  <a:pt x="593255" y="186245"/>
                </a:lnTo>
                <a:lnTo>
                  <a:pt x="610260" y="211759"/>
                </a:lnTo>
                <a:lnTo>
                  <a:pt x="634974" y="227647"/>
                </a:lnTo>
                <a:lnTo>
                  <a:pt x="664413" y="233121"/>
                </a:lnTo>
                <a:lnTo>
                  <a:pt x="689343" y="229349"/>
                </a:lnTo>
                <a:lnTo>
                  <a:pt x="709269" y="219075"/>
                </a:lnTo>
                <a:lnTo>
                  <a:pt x="723900" y="203835"/>
                </a:lnTo>
                <a:lnTo>
                  <a:pt x="724776" y="201993"/>
                </a:lnTo>
                <a:lnTo>
                  <a:pt x="732891" y="185191"/>
                </a:lnTo>
                <a:lnTo>
                  <a:pt x="702386" y="175539"/>
                </a:lnTo>
                <a:lnTo>
                  <a:pt x="697420" y="185978"/>
                </a:lnTo>
                <a:lnTo>
                  <a:pt x="689698" y="194373"/>
                </a:lnTo>
                <a:lnTo>
                  <a:pt x="678840" y="199961"/>
                </a:lnTo>
                <a:lnTo>
                  <a:pt x="664413" y="201993"/>
                </a:lnTo>
                <a:lnTo>
                  <a:pt x="648627" y="199059"/>
                </a:lnTo>
                <a:lnTo>
                  <a:pt x="635673" y="190868"/>
                </a:lnTo>
                <a:lnTo>
                  <a:pt x="626732" y="178358"/>
                </a:lnTo>
                <a:lnTo>
                  <a:pt x="623023" y="162471"/>
                </a:lnTo>
                <a:lnTo>
                  <a:pt x="733818" y="162471"/>
                </a:lnTo>
                <a:lnTo>
                  <a:pt x="734136" y="161836"/>
                </a:lnTo>
                <a:lnTo>
                  <a:pt x="734745" y="156870"/>
                </a:lnTo>
                <a:lnTo>
                  <a:pt x="734745" y="150952"/>
                </a:lnTo>
                <a:close/>
              </a:path>
              <a:path w="1366520" h="532129">
                <a:moveTo>
                  <a:pt x="856132" y="75946"/>
                </a:moveTo>
                <a:lnTo>
                  <a:pt x="854570" y="75628"/>
                </a:lnTo>
                <a:lnTo>
                  <a:pt x="850836" y="75018"/>
                </a:lnTo>
                <a:lnTo>
                  <a:pt x="846480" y="75018"/>
                </a:lnTo>
                <a:lnTo>
                  <a:pt x="832231" y="76784"/>
                </a:lnTo>
                <a:lnTo>
                  <a:pt x="819746" y="81902"/>
                </a:lnTo>
                <a:lnTo>
                  <a:pt x="809675" y="90106"/>
                </a:lnTo>
                <a:lnTo>
                  <a:pt x="802601" y="101155"/>
                </a:lnTo>
                <a:lnTo>
                  <a:pt x="802601" y="76885"/>
                </a:lnTo>
                <a:lnTo>
                  <a:pt x="767435" y="76885"/>
                </a:lnTo>
                <a:lnTo>
                  <a:pt x="767435" y="228447"/>
                </a:lnTo>
                <a:lnTo>
                  <a:pt x="803529" y="228447"/>
                </a:lnTo>
                <a:lnTo>
                  <a:pt x="803529" y="156235"/>
                </a:lnTo>
                <a:lnTo>
                  <a:pt x="805967" y="137337"/>
                </a:lnTo>
                <a:lnTo>
                  <a:pt x="813409" y="123367"/>
                </a:lnTo>
                <a:lnTo>
                  <a:pt x="826109" y="114706"/>
                </a:lnTo>
                <a:lnTo>
                  <a:pt x="844308" y="111734"/>
                </a:lnTo>
                <a:lnTo>
                  <a:pt x="848029" y="111734"/>
                </a:lnTo>
                <a:lnTo>
                  <a:pt x="852081" y="112052"/>
                </a:lnTo>
                <a:lnTo>
                  <a:pt x="856132" y="112674"/>
                </a:lnTo>
                <a:lnTo>
                  <a:pt x="856132" y="111734"/>
                </a:lnTo>
                <a:lnTo>
                  <a:pt x="856132" y="101155"/>
                </a:lnTo>
                <a:lnTo>
                  <a:pt x="856132" y="75946"/>
                </a:lnTo>
                <a:close/>
              </a:path>
              <a:path w="1366520" h="532129">
                <a:moveTo>
                  <a:pt x="891349" y="449732"/>
                </a:moveTo>
                <a:lnTo>
                  <a:pt x="889038" y="434784"/>
                </a:lnTo>
                <a:lnTo>
                  <a:pt x="886333" y="417207"/>
                </a:lnTo>
                <a:lnTo>
                  <a:pt x="876960" y="401180"/>
                </a:lnTo>
                <a:lnTo>
                  <a:pt x="871816" y="392391"/>
                </a:lnTo>
                <a:lnTo>
                  <a:pt x="854925" y="380911"/>
                </a:lnTo>
                <a:lnTo>
                  <a:pt x="854925" y="434784"/>
                </a:lnTo>
                <a:lnTo>
                  <a:pt x="780542" y="434784"/>
                </a:lnTo>
                <a:lnTo>
                  <a:pt x="783653" y="422706"/>
                </a:lnTo>
                <a:lnTo>
                  <a:pt x="791006" y="411911"/>
                </a:lnTo>
                <a:lnTo>
                  <a:pt x="802386" y="404152"/>
                </a:lnTo>
                <a:lnTo>
                  <a:pt x="817575" y="401180"/>
                </a:lnTo>
                <a:lnTo>
                  <a:pt x="833831" y="403936"/>
                </a:lnTo>
                <a:lnTo>
                  <a:pt x="845362" y="411327"/>
                </a:lnTo>
                <a:lnTo>
                  <a:pt x="852335" y="422059"/>
                </a:lnTo>
                <a:lnTo>
                  <a:pt x="854925" y="434784"/>
                </a:lnTo>
                <a:lnTo>
                  <a:pt x="854925" y="380911"/>
                </a:lnTo>
                <a:lnTo>
                  <a:pt x="848537" y="376555"/>
                </a:lnTo>
                <a:lnTo>
                  <a:pt x="817257" y="370992"/>
                </a:lnTo>
                <a:lnTo>
                  <a:pt x="789597" y="376694"/>
                </a:lnTo>
                <a:lnTo>
                  <a:pt x="766038" y="392849"/>
                </a:lnTo>
                <a:lnTo>
                  <a:pt x="749642" y="417995"/>
                </a:lnTo>
                <a:lnTo>
                  <a:pt x="743508" y="450659"/>
                </a:lnTo>
                <a:lnTo>
                  <a:pt x="749833" y="485013"/>
                </a:lnTo>
                <a:lnTo>
                  <a:pt x="766851" y="510540"/>
                </a:lnTo>
                <a:lnTo>
                  <a:pt x="791565" y="526427"/>
                </a:lnTo>
                <a:lnTo>
                  <a:pt x="821004" y="531901"/>
                </a:lnTo>
                <a:lnTo>
                  <a:pt x="845921" y="528129"/>
                </a:lnTo>
                <a:lnTo>
                  <a:pt x="865860" y="517855"/>
                </a:lnTo>
                <a:lnTo>
                  <a:pt x="880478" y="502615"/>
                </a:lnTo>
                <a:lnTo>
                  <a:pt x="881367" y="500773"/>
                </a:lnTo>
                <a:lnTo>
                  <a:pt x="889469" y="483958"/>
                </a:lnTo>
                <a:lnTo>
                  <a:pt x="858964" y="474319"/>
                </a:lnTo>
                <a:lnTo>
                  <a:pt x="853998" y="484759"/>
                </a:lnTo>
                <a:lnTo>
                  <a:pt x="846289" y="493153"/>
                </a:lnTo>
                <a:lnTo>
                  <a:pt x="835431" y="498741"/>
                </a:lnTo>
                <a:lnTo>
                  <a:pt x="821004" y="500773"/>
                </a:lnTo>
                <a:lnTo>
                  <a:pt x="805218" y="497840"/>
                </a:lnTo>
                <a:lnTo>
                  <a:pt x="792251" y="489648"/>
                </a:lnTo>
                <a:lnTo>
                  <a:pt x="783323" y="477139"/>
                </a:lnTo>
                <a:lnTo>
                  <a:pt x="779614" y="461251"/>
                </a:lnTo>
                <a:lnTo>
                  <a:pt x="890397" y="461251"/>
                </a:lnTo>
                <a:lnTo>
                  <a:pt x="890714" y="460616"/>
                </a:lnTo>
                <a:lnTo>
                  <a:pt x="891349" y="455650"/>
                </a:lnTo>
                <a:lnTo>
                  <a:pt x="891349" y="449732"/>
                </a:lnTo>
                <a:close/>
              </a:path>
              <a:path w="1366520" h="532129">
                <a:moveTo>
                  <a:pt x="993063" y="184556"/>
                </a:moveTo>
                <a:lnTo>
                  <a:pt x="968375" y="145173"/>
                </a:lnTo>
                <a:lnTo>
                  <a:pt x="917117" y="131965"/>
                </a:lnTo>
                <a:lnTo>
                  <a:pt x="911199" y="126047"/>
                </a:lnTo>
                <a:lnTo>
                  <a:pt x="911199" y="117957"/>
                </a:lnTo>
                <a:lnTo>
                  <a:pt x="912812" y="111302"/>
                </a:lnTo>
                <a:lnTo>
                  <a:pt x="917308" y="105740"/>
                </a:lnTo>
                <a:lnTo>
                  <a:pt x="924204" y="101942"/>
                </a:lnTo>
                <a:lnTo>
                  <a:pt x="932992" y="100533"/>
                </a:lnTo>
                <a:lnTo>
                  <a:pt x="945730" y="102857"/>
                </a:lnTo>
                <a:lnTo>
                  <a:pt x="954112" y="108623"/>
                </a:lnTo>
                <a:lnTo>
                  <a:pt x="958951" y="116027"/>
                </a:lnTo>
                <a:lnTo>
                  <a:pt x="961009" y="123253"/>
                </a:lnTo>
                <a:lnTo>
                  <a:pt x="991501" y="114528"/>
                </a:lnTo>
                <a:lnTo>
                  <a:pt x="959637" y="76720"/>
                </a:lnTo>
                <a:lnTo>
                  <a:pt x="932992" y="72212"/>
                </a:lnTo>
                <a:lnTo>
                  <a:pt x="911034" y="76123"/>
                </a:lnTo>
                <a:lnTo>
                  <a:pt x="893356" y="86715"/>
                </a:lnTo>
                <a:lnTo>
                  <a:pt x="881570" y="102273"/>
                </a:lnTo>
                <a:lnTo>
                  <a:pt x="877290" y="121081"/>
                </a:lnTo>
                <a:lnTo>
                  <a:pt x="879894" y="135940"/>
                </a:lnTo>
                <a:lnTo>
                  <a:pt x="918057" y="165265"/>
                </a:lnTo>
                <a:lnTo>
                  <a:pt x="952601" y="172745"/>
                </a:lnTo>
                <a:lnTo>
                  <a:pt x="958215" y="178955"/>
                </a:lnTo>
                <a:lnTo>
                  <a:pt x="935482" y="204482"/>
                </a:lnTo>
                <a:lnTo>
                  <a:pt x="922705" y="202361"/>
                </a:lnTo>
                <a:lnTo>
                  <a:pt x="913307" y="196697"/>
                </a:lnTo>
                <a:lnTo>
                  <a:pt x="907300" y="188455"/>
                </a:lnTo>
                <a:lnTo>
                  <a:pt x="904671" y="178650"/>
                </a:lnTo>
                <a:lnTo>
                  <a:pt x="873239" y="187363"/>
                </a:lnTo>
                <a:lnTo>
                  <a:pt x="877633" y="201739"/>
                </a:lnTo>
                <a:lnTo>
                  <a:pt x="888771" y="216662"/>
                </a:lnTo>
                <a:lnTo>
                  <a:pt x="907770" y="228371"/>
                </a:lnTo>
                <a:lnTo>
                  <a:pt x="935799" y="233121"/>
                </a:lnTo>
                <a:lnTo>
                  <a:pt x="961021" y="228765"/>
                </a:lnTo>
                <a:lnTo>
                  <a:pt x="978903" y="217474"/>
                </a:lnTo>
                <a:lnTo>
                  <a:pt x="987767" y="204482"/>
                </a:lnTo>
                <a:lnTo>
                  <a:pt x="989545" y="201866"/>
                </a:lnTo>
                <a:lnTo>
                  <a:pt x="993063" y="184556"/>
                </a:lnTo>
                <a:close/>
              </a:path>
              <a:path w="1366520" h="532129">
                <a:moveTo>
                  <a:pt x="1060907" y="76885"/>
                </a:moveTo>
                <a:lnTo>
                  <a:pt x="1025118" y="76885"/>
                </a:lnTo>
                <a:lnTo>
                  <a:pt x="1025118" y="228447"/>
                </a:lnTo>
                <a:lnTo>
                  <a:pt x="1060907" y="228447"/>
                </a:lnTo>
                <a:lnTo>
                  <a:pt x="1060907" y="76885"/>
                </a:lnTo>
                <a:close/>
              </a:path>
              <a:path w="1366520" h="532129">
                <a:moveTo>
                  <a:pt x="1066507" y="23660"/>
                </a:moveTo>
                <a:lnTo>
                  <a:pt x="1064653" y="14452"/>
                </a:lnTo>
                <a:lnTo>
                  <a:pt x="1059586" y="6934"/>
                </a:lnTo>
                <a:lnTo>
                  <a:pt x="1052068" y="1866"/>
                </a:lnTo>
                <a:lnTo>
                  <a:pt x="1042860" y="0"/>
                </a:lnTo>
                <a:lnTo>
                  <a:pt x="1033818" y="1866"/>
                </a:lnTo>
                <a:lnTo>
                  <a:pt x="1026401" y="6934"/>
                </a:lnTo>
                <a:lnTo>
                  <a:pt x="1021372" y="14452"/>
                </a:lnTo>
                <a:lnTo>
                  <a:pt x="1019517" y="23660"/>
                </a:lnTo>
                <a:lnTo>
                  <a:pt x="1021372" y="32816"/>
                </a:lnTo>
                <a:lnTo>
                  <a:pt x="1026401" y="40233"/>
                </a:lnTo>
                <a:lnTo>
                  <a:pt x="1033818" y="45199"/>
                </a:lnTo>
                <a:lnTo>
                  <a:pt x="1042860" y="47002"/>
                </a:lnTo>
                <a:lnTo>
                  <a:pt x="1052068" y="45199"/>
                </a:lnTo>
                <a:lnTo>
                  <a:pt x="1059586" y="40233"/>
                </a:lnTo>
                <a:lnTo>
                  <a:pt x="1064653" y="32816"/>
                </a:lnTo>
                <a:lnTo>
                  <a:pt x="1066507" y="23660"/>
                </a:lnTo>
                <a:close/>
              </a:path>
              <a:path w="1366520" h="532129">
                <a:moveTo>
                  <a:pt x="1183220" y="197015"/>
                </a:moveTo>
                <a:lnTo>
                  <a:pt x="1181658" y="197319"/>
                </a:lnTo>
                <a:lnTo>
                  <a:pt x="1175753" y="198259"/>
                </a:lnTo>
                <a:lnTo>
                  <a:pt x="1170762" y="198259"/>
                </a:lnTo>
                <a:lnTo>
                  <a:pt x="1162100" y="197167"/>
                </a:lnTo>
                <a:lnTo>
                  <a:pt x="1156106" y="193789"/>
                </a:lnTo>
                <a:lnTo>
                  <a:pt x="1152601" y="187883"/>
                </a:lnTo>
                <a:lnTo>
                  <a:pt x="1151470" y="179273"/>
                </a:lnTo>
                <a:lnTo>
                  <a:pt x="1151470" y="108927"/>
                </a:lnTo>
                <a:lnTo>
                  <a:pt x="1182903" y="108927"/>
                </a:lnTo>
                <a:lnTo>
                  <a:pt x="1182903" y="76885"/>
                </a:lnTo>
                <a:lnTo>
                  <a:pt x="1151470" y="76885"/>
                </a:lnTo>
                <a:lnTo>
                  <a:pt x="1151470" y="30505"/>
                </a:lnTo>
                <a:lnTo>
                  <a:pt x="1118793" y="30505"/>
                </a:lnTo>
                <a:lnTo>
                  <a:pt x="1118793" y="53225"/>
                </a:lnTo>
                <a:lnTo>
                  <a:pt x="1117422" y="62572"/>
                </a:lnTo>
                <a:lnTo>
                  <a:pt x="1113193" y="70065"/>
                </a:lnTo>
                <a:lnTo>
                  <a:pt x="1105928" y="75069"/>
                </a:lnTo>
                <a:lnTo>
                  <a:pt x="1095451" y="76885"/>
                </a:lnTo>
                <a:lnTo>
                  <a:pt x="1087666" y="76885"/>
                </a:lnTo>
                <a:lnTo>
                  <a:pt x="1087666" y="108927"/>
                </a:lnTo>
                <a:lnTo>
                  <a:pt x="1115682" y="108927"/>
                </a:lnTo>
                <a:lnTo>
                  <a:pt x="1115682" y="185191"/>
                </a:lnTo>
                <a:lnTo>
                  <a:pt x="1118844" y="204190"/>
                </a:lnTo>
                <a:lnTo>
                  <a:pt x="1127899" y="218363"/>
                </a:lnTo>
                <a:lnTo>
                  <a:pt x="1142212" y="227241"/>
                </a:lnTo>
                <a:lnTo>
                  <a:pt x="1161122" y="230314"/>
                </a:lnTo>
                <a:lnTo>
                  <a:pt x="1174191" y="230314"/>
                </a:lnTo>
                <a:lnTo>
                  <a:pt x="1181036" y="227825"/>
                </a:lnTo>
                <a:lnTo>
                  <a:pt x="1183220" y="226898"/>
                </a:lnTo>
                <a:lnTo>
                  <a:pt x="1183220" y="198259"/>
                </a:lnTo>
                <a:lnTo>
                  <a:pt x="1183220" y="197015"/>
                </a:lnTo>
                <a:close/>
              </a:path>
              <a:path w="1366520" h="532129">
                <a:moveTo>
                  <a:pt x="1366215" y="76885"/>
                </a:moveTo>
                <a:lnTo>
                  <a:pt x="1327937" y="76885"/>
                </a:lnTo>
                <a:lnTo>
                  <a:pt x="1287157" y="172745"/>
                </a:lnTo>
                <a:lnTo>
                  <a:pt x="1243596" y="76885"/>
                </a:lnTo>
                <a:lnTo>
                  <a:pt x="1202817" y="76885"/>
                </a:lnTo>
                <a:lnTo>
                  <a:pt x="1267561" y="210388"/>
                </a:lnTo>
                <a:lnTo>
                  <a:pt x="1231138" y="289763"/>
                </a:lnTo>
                <a:lnTo>
                  <a:pt x="1269733" y="289763"/>
                </a:lnTo>
                <a:lnTo>
                  <a:pt x="1322768" y="172745"/>
                </a:lnTo>
                <a:lnTo>
                  <a:pt x="1366215" y="76885"/>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6" name="object 6"/>
          <p:cNvSpPr/>
          <p:nvPr/>
        </p:nvSpPr>
        <p:spPr>
          <a:xfrm>
            <a:off x="1894709" y="6339805"/>
            <a:ext cx="601856" cy="99347"/>
          </a:xfrm>
          <a:custGeom>
            <a:avLst/>
            <a:gdLst/>
            <a:ahLst/>
            <a:cxnLst/>
            <a:rect l="l" t="t" r="r" b="b"/>
            <a:pathLst>
              <a:path w="992504" h="163829">
                <a:moveTo>
                  <a:pt x="60113" y="3308"/>
                </a:moveTo>
                <a:lnTo>
                  <a:pt x="0" y="3308"/>
                </a:lnTo>
                <a:lnTo>
                  <a:pt x="0" y="159995"/>
                </a:lnTo>
                <a:lnTo>
                  <a:pt x="26721" y="159995"/>
                </a:lnTo>
                <a:lnTo>
                  <a:pt x="26721" y="98101"/>
                </a:lnTo>
                <a:lnTo>
                  <a:pt x="75270" y="98101"/>
                </a:lnTo>
                <a:lnTo>
                  <a:pt x="73819" y="95452"/>
                </a:lnTo>
                <a:lnTo>
                  <a:pt x="88569" y="89385"/>
                </a:lnTo>
                <a:lnTo>
                  <a:pt x="99691" y="79526"/>
                </a:lnTo>
                <a:lnTo>
                  <a:pt x="102282" y="74709"/>
                </a:lnTo>
                <a:lnTo>
                  <a:pt x="26721" y="74709"/>
                </a:lnTo>
                <a:lnTo>
                  <a:pt x="26721" y="26711"/>
                </a:lnTo>
                <a:lnTo>
                  <a:pt x="102203" y="26711"/>
                </a:lnTo>
                <a:lnTo>
                  <a:pt x="95991" y="17112"/>
                </a:lnTo>
                <a:lnTo>
                  <a:pt x="80551" y="7000"/>
                </a:lnTo>
                <a:lnTo>
                  <a:pt x="60113" y="3308"/>
                </a:lnTo>
                <a:close/>
              </a:path>
              <a:path w="992504" h="163829">
                <a:moveTo>
                  <a:pt x="75270" y="98101"/>
                </a:moveTo>
                <a:lnTo>
                  <a:pt x="46176" y="98101"/>
                </a:lnTo>
                <a:lnTo>
                  <a:pt x="79128" y="159995"/>
                </a:lnTo>
                <a:lnTo>
                  <a:pt x="109158" y="159995"/>
                </a:lnTo>
                <a:lnTo>
                  <a:pt x="75270" y="98101"/>
                </a:lnTo>
                <a:close/>
              </a:path>
              <a:path w="992504" h="163829">
                <a:moveTo>
                  <a:pt x="102203" y="26711"/>
                </a:moveTo>
                <a:lnTo>
                  <a:pt x="55244" y="26711"/>
                </a:lnTo>
                <a:lnTo>
                  <a:pt x="66364" y="28424"/>
                </a:lnTo>
                <a:lnTo>
                  <a:pt x="74873" y="33289"/>
                </a:lnTo>
                <a:lnTo>
                  <a:pt x="80313" y="40891"/>
                </a:lnTo>
                <a:lnTo>
                  <a:pt x="82227" y="50815"/>
                </a:lnTo>
                <a:lnTo>
                  <a:pt x="80313" y="60613"/>
                </a:lnTo>
                <a:lnTo>
                  <a:pt x="74873" y="68153"/>
                </a:lnTo>
                <a:lnTo>
                  <a:pt x="66364" y="72997"/>
                </a:lnTo>
                <a:lnTo>
                  <a:pt x="55244" y="74709"/>
                </a:lnTo>
                <a:lnTo>
                  <a:pt x="102282" y="74709"/>
                </a:lnTo>
                <a:lnTo>
                  <a:pt x="106713" y="66471"/>
                </a:lnTo>
                <a:lnTo>
                  <a:pt x="109158" y="50815"/>
                </a:lnTo>
                <a:lnTo>
                  <a:pt x="105753" y="32198"/>
                </a:lnTo>
                <a:lnTo>
                  <a:pt x="102203" y="26711"/>
                </a:lnTo>
                <a:close/>
              </a:path>
              <a:path w="992504" h="163829">
                <a:moveTo>
                  <a:pt x="178800" y="49066"/>
                </a:moveTo>
                <a:lnTo>
                  <a:pt x="156574" y="53341"/>
                </a:lnTo>
                <a:lnTo>
                  <a:pt x="138935" y="65216"/>
                </a:lnTo>
                <a:lnTo>
                  <a:pt x="127308" y="83270"/>
                </a:lnTo>
                <a:lnTo>
                  <a:pt x="123116" y="106080"/>
                </a:lnTo>
                <a:lnTo>
                  <a:pt x="127308" y="129013"/>
                </a:lnTo>
                <a:lnTo>
                  <a:pt x="138935" y="147132"/>
                </a:lnTo>
                <a:lnTo>
                  <a:pt x="156574" y="159034"/>
                </a:lnTo>
                <a:lnTo>
                  <a:pt x="178800" y="163314"/>
                </a:lnTo>
                <a:lnTo>
                  <a:pt x="201154" y="159034"/>
                </a:lnTo>
                <a:lnTo>
                  <a:pt x="218858" y="147132"/>
                </a:lnTo>
                <a:lnTo>
                  <a:pt x="223218" y="140351"/>
                </a:lnTo>
                <a:lnTo>
                  <a:pt x="178800" y="140351"/>
                </a:lnTo>
                <a:lnTo>
                  <a:pt x="167475" y="138137"/>
                </a:lnTo>
                <a:lnTo>
                  <a:pt x="157874" y="131591"/>
                </a:lnTo>
                <a:lnTo>
                  <a:pt x="151218" y="120857"/>
                </a:lnTo>
                <a:lnTo>
                  <a:pt x="148728" y="106080"/>
                </a:lnTo>
                <a:lnTo>
                  <a:pt x="151218" y="91372"/>
                </a:lnTo>
                <a:lnTo>
                  <a:pt x="157874" y="80789"/>
                </a:lnTo>
                <a:lnTo>
                  <a:pt x="167475" y="74394"/>
                </a:lnTo>
                <a:lnTo>
                  <a:pt x="178800" y="72249"/>
                </a:lnTo>
                <a:lnTo>
                  <a:pt x="223396" y="72249"/>
                </a:lnTo>
                <a:lnTo>
                  <a:pt x="218858" y="65216"/>
                </a:lnTo>
                <a:lnTo>
                  <a:pt x="201154" y="53341"/>
                </a:lnTo>
                <a:lnTo>
                  <a:pt x="178800" y="49066"/>
                </a:lnTo>
                <a:close/>
              </a:path>
              <a:path w="992504" h="163829">
                <a:moveTo>
                  <a:pt x="223396" y="72249"/>
                </a:moveTo>
                <a:lnTo>
                  <a:pt x="178800" y="72249"/>
                </a:lnTo>
                <a:lnTo>
                  <a:pt x="190214" y="74394"/>
                </a:lnTo>
                <a:lnTo>
                  <a:pt x="199805" y="80789"/>
                </a:lnTo>
                <a:lnTo>
                  <a:pt x="206412" y="91372"/>
                </a:lnTo>
                <a:lnTo>
                  <a:pt x="208873" y="106080"/>
                </a:lnTo>
                <a:lnTo>
                  <a:pt x="206412" y="120950"/>
                </a:lnTo>
                <a:lnTo>
                  <a:pt x="199805" y="131674"/>
                </a:lnTo>
                <a:lnTo>
                  <a:pt x="190214" y="138168"/>
                </a:lnTo>
                <a:lnTo>
                  <a:pt x="178800" y="140351"/>
                </a:lnTo>
                <a:lnTo>
                  <a:pt x="223218" y="140351"/>
                </a:lnTo>
                <a:lnTo>
                  <a:pt x="230509" y="129013"/>
                </a:lnTo>
                <a:lnTo>
                  <a:pt x="234704" y="106080"/>
                </a:lnTo>
                <a:lnTo>
                  <a:pt x="230509" y="83270"/>
                </a:lnTo>
                <a:lnTo>
                  <a:pt x="223396" y="72249"/>
                </a:lnTo>
                <a:close/>
              </a:path>
              <a:path w="992504" h="163829">
                <a:moveTo>
                  <a:pt x="306095" y="49066"/>
                </a:moveTo>
                <a:lnTo>
                  <a:pt x="284447" y="53310"/>
                </a:lnTo>
                <a:lnTo>
                  <a:pt x="266990" y="65134"/>
                </a:lnTo>
                <a:lnTo>
                  <a:pt x="255334" y="83177"/>
                </a:lnTo>
                <a:lnTo>
                  <a:pt x="251091" y="106080"/>
                </a:lnTo>
                <a:lnTo>
                  <a:pt x="255345" y="128827"/>
                </a:lnTo>
                <a:lnTo>
                  <a:pt x="267074" y="146968"/>
                </a:lnTo>
                <a:lnTo>
                  <a:pt x="284730" y="158973"/>
                </a:lnTo>
                <a:lnTo>
                  <a:pt x="306765" y="163314"/>
                </a:lnTo>
                <a:lnTo>
                  <a:pt x="325721" y="160188"/>
                </a:lnTo>
                <a:lnTo>
                  <a:pt x="340220" y="152051"/>
                </a:lnTo>
                <a:lnTo>
                  <a:pt x="350368" y="140763"/>
                </a:lnTo>
                <a:lnTo>
                  <a:pt x="350767" y="139911"/>
                </a:lnTo>
                <a:lnTo>
                  <a:pt x="306765" y="139911"/>
                </a:lnTo>
                <a:lnTo>
                  <a:pt x="295261" y="137672"/>
                </a:lnTo>
                <a:lnTo>
                  <a:pt x="285683" y="131120"/>
                </a:lnTo>
                <a:lnTo>
                  <a:pt x="279131" y="120506"/>
                </a:lnTo>
                <a:lnTo>
                  <a:pt x="276703" y="106080"/>
                </a:lnTo>
                <a:lnTo>
                  <a:pt x="279124" y="91719"/>
                </a:lnTo>
                <a:lnTo>
                  <a:pt x="285627" y="81256"/>
                </a:lnTo>
                <a:lnTo>
                  <a:pt x="295071" y="74858"/>
                </a:lnTo>
                <a:lnTo>
                  <a:pt x="306315" y="72688"/>
                </a:lnTo>
                <a:lnTo>
                  <a:pt x="350356" y="72688"/>
                </a:lnTo>
                <a:lnTo>
                  <a:pt x="349893" y="71613"/>
                </a:lnTo>
                <a:lnTo>
                  <a:pt x="339943" y="60273"/>
                </a:lnTo>
                <a:lnTo>
                  <a:pt x="325393" y="52164"/>
                </a:lnTo>
                <a:lnTo>
                  <a:pt x="306095" y="49066"/>
                </a:lnTo>
                <a:close/>
              </a:path>
              <a:path w="992504" h="163829">
                <a:moveTo>
                  <a:pt x="333728" y="120006"/>
                </a:moveTo>
                <a:lnTo>
                  <a:pt x="330852" y="126566"/>
                </a:lnTo>
                <a:lnTo>
                  <a:pt x="325634" y="133026"/>
                </a:lnTo>
                <a:lnTo>
                  <a:pt x="317722" y="137951"/>
                </a:lnTo>
                <a:lnTo>
                  <a:pt x="306765" y="139911"/>
                </a:lnTo>
                <a:lnTo>
                  <a:pt x="350767" y="139911"/>
                </a:lnTo>
                <a:lnTo>
                  <a:pt x="356271" y="128184"/>
                </a:lnTo>
                <a:lnTo>
                  <a:pt x="333728" y="120006"/>
                </a:lnTo>
                <a:close/>
              </a:path>
              <a:path w="992504" h="163829">
                <a:moveTo>
                  <a:pt x="350356" y="72688"/>
                </a:moveTo>
                <a:lnTo>
                  <a:pt x="306315" y="72688"/>
                </a:lnTo>
                <a:lnTo>
                  <a:pt x="316949" y="74496"/>
                </a:lnTo>
                <a:lnTo>
                  <a:pt x="324579" y="79186"/>
                </a:lnTo>
                <a:lnTo>
                  <a:pt x="329597" y="85658"/>
                </a:lnTo>
                <a:lnTo>
                  <a:pt x="332398" y="92813"/>
                </a:lnTo>
                <a:lnTo>
                  <a:pt x="355392" y="84405"/>
                </a:lnTo>
                <a:lnTo>
                  <a:pt x="350356" y="72688"/>
                </a:lnTo>
                <a:close/>
              </a:path>
              <a:path w="992504" h="163829">
                <a:moveTo>
                  <a:pt x="404678" y="0"/>
                </a:moveTo>
                <a:lnTo>
                  <a:pt x="379066" y="0"/>
                </a:lnTo>
                <a:lnTo>
                  <a:pt x="379066" y="159995"/>
                </a:lnTo>
                <a:lnTo>
                  <a:pt x="404678" y="159995"/>
                </a:lnTo>
                <a:lnTo>
                  <a:pt x="404756" y="96342"/>
                </a:lnTo>
                <a:lnTo>
                  <a:pt x="406363" y="87201"/>
                </a:lnTo>
                <a:lnTo>
                  <a:pt x="410702" y="79485"/>
                </a:lnTo>
                <a:lnTo>
                  <a:pt x="417612" y="74340"/>
                </a:lnTo>
                <a:lnTo>
                  <a:pt x="427013" y="72468"/>
                </a:lnTo>
                <a:lnTo>
                  <a:pt x="470809" y="72468"/>
                </a:lnTo>
                <a:lnTo>
                  <a:pt x="465571" y="62752"/>
                </a:lnTo>
                <a:lnTo>
                  <a:pt x="404678" y="62752"/>
                </a:lnTo>
                <a:lnTo>
                  <a:pt x="404678" y="0"/>
                </a:lnTo>
                <a:close/>
              </a:path>
              <a:path w="992504" h="163829">
                <a:moveTo>
                  <a:pt x="470809" y="72468"/>
                </a:moveTo>
                <a:lnTo>
                  <a:pt x="427013" y="72468"/>
                </a:lnTo>
                <a:lnTo>
                  <a:pt x="437289" y="74340"/>
                </a:lnTo>
                <a:lnTo>
                  <a:pt x="444125" y="79430"/>
                </a:lnTo>
                <a:lnTo>
                  <a:pt x="447942" y="87015"/>
                </a:lnTo>
                <a:lnTo>
                  <a:pt x="449127" y="96342"/>
                </a:lnTo>
                <a:lnTo>
                  <a:pt x="449127" y="159995"/>
                </a:lnTo>
                <a:lnTo>
                  <a:pt x="474739" y="159995"/>
                </a:lnTo>
                <a:lnTo>
                  <a:pt x="474739" y="91913"/>
                </a:lnTo>
                <a:lnTo>
                  <a:pt x="472324" y="75278"/>
                </a:lnTo>
                <a:lnTo>
                  <a:pt x="470809" y="72468"/>
                </a:lnTo>
                <a:close/>
              </a:path>
              <a:path w="992504" h="163829">
                <a:moveTo>
                  <a:pt x="435421" y="49286"/>
                </a:moveTo>
                <a:lnTo>
                  <a:pt x="426882" y="50056"/>
                </a:lnTo>
                <a:lnTo>
                  <a:pt x="418554" y="52461"/>
                </a:lnTo>
                <a:lnTo>
                  <a:pt x="410973" y="56645"/>
                </a:lnTo>
                <a:lnTo>
                  <a:pt x="404678" y="62752"/>
                </a:lnTo>
                <a:lnTo>
                  <a:pt x="465571" y="62752"/>
                </a:lnTo>
                <a:lnTo>
                  <a:pt x="465022" y="61733"/>
                </a:lnTo>
                <a:lnTo>
                  <a:pt x="452749" y="52622"/>
                </a:lnTo>
                <a:lnTo>
                  <a:pt x="435421" y="49286"/>
                </a:lnTo>
                <a:close/>
              </a:path>
              <a:path w="992504" h="163829">
                <a:moveTo>
                  <a:pt x="549899" y="49066"/>
                </a:moveTo>
                <a:lnTo>
                  <a:pt x="530245" y="53117"/>
                </a:lnTo>
                <a:lnTo>
                  <a:pt x="513519" y="64583"/>
                </a:lnTo>
                <a:lnTo>
                  <a:pt x="501892" y="82431"/>
                </a:lnTo>
                <a:lnTo>
                  <a:pt x="497534" y="105630"/>
                </a:lnTo>
                <a:lnTo>
                  <a:pt x="502026" y="130038"/>
                </a:lnTo>
                <a:lnTo>
                  <a:pt x="514099" y="148156"/>
                </a:lnTo>
                <a:lnTo>
                  <a:pt x="531645" y="159432"/>
                </a:lnTo>
                <a:lnTo>
                  <a:pt x="552559" y="163314"/>
                </a:lnTo>
                <a:lnTo>
                  <a:pt x="570257" y="160640"/>
                </a:lnTo>
                <a:lnTo>
                  <a:pt x="584408" y="153347"/>
                </a:lnTo>
                <a:lnTo>
                  <a:pt x="594786" y="142530"/>
                </a:lnTo>
                <a:lnTo>
                  <a:pt x="595412" y="141231"/>
                </a:lnTo>
                <a:lnTo>
                  <a:pt x="552559" y="141231"/>
                </a:lnTo>
                <a:lnTo>
                  <a:pt x="541337" y="139143"/>
                </a:lnTo>
                <a:lnTo>
                  <a:pt x="532127" y="133321"/>
                </a:lnTo>
                <a:lnTo>
                  <a:pt x="525780" y="124431"/>
                </a:lnTo>
                <a:lnTo>
                  <a:pt x="523146" y="113137"/>
                </a:lnTo>
                <a:lnTo>
                  <a:pt x="601835" y="113137"/>
                </a:lnTo>
                <a:lnTo>
                  <a:pt x="602054" y="112698"/>
                </a:lnTo>
                <a:lnTo>
                  <a:pt x="602494" y="109158"/>
                </a:lnTo>
                <a:lnTo>
                  <a:pt x="602494" y="104970"/>
                </a:lnTo>
                <a:lnTo>
                  <a:pt x="600864" y="94374"/>
                </a:lnTo>
                <a:lnTo>
                  <a:pt x="523806" y="94374"/>
                </a:lnTo>
                <a:lnTo>
                  <a:pt x="526023" y="85785"/>
                </a:lnTo>
                <a:lnTo>
                  <a:pt x="531245" y="78111"/>
                </a:lnTo>
                <a:lnTo>
                  <a:pt x="539325" y="72594"/>
                </a:lnTo>
                <a:lnTo>
                  <a:pt x="550119" y="70479"/>
                </a:lnTo>
                <a:lnTo>
                  <a:pt x="592276" y="70479"/>
                </a:lnTo>
                <a:lnTo>
                  <a:pt x="588632" y="64249"/>
                </a:lnTo>
                <a:lnTo>
                  <a:pt x="572107" y="53013"/>
                </a:lnTo>
                <a:lnTo>
                  <a:pt x="549899" y="49066"/>
                </a:lnTo>
                <a:close/>
              </a:path>
              <a:path w="992504" h="163829">
                <a:moveTo>
                  <a:pt x="579532" y="122425"/>
                </a:moveTo>
                <a:lnTo>
                  <a:pt x="576000" y="129847"/>
                </a:lnTo>
                <a:lnTo>
                  <a:pt x="570521" y="135813"/>
                </a:lnTo>
                <a:lnTo>
                  <a:pt x="562804" y="139787"/>
                </a:lnTo>
                <a:lnTo>
                  <a:pt x="552559" y="141231"/>
                </a:lnTo>
                <a:lnTo>
                  <a:pt x="595412" y="141231"/>
                </a:lnTo>
                <a:lnTo>
                  <a:pt x="601164" y="129284"/>
                </a:lnTo>
                <a:lnTo>
                  <a:pt x="579532" y="122425"/>
                </a:lnTo>
                <a:close/>
              </a:path>
              <a:path w="992504" h="163829">
                <a:moveTo>
                  <a:pt x="592276" y="70479"/>
                </a:moveTo>
                <a:lnTo>
                  <a:pt x="550119" y="70479"/>
                </a:lnTo>
                <a:lnTo>
                  <a:pt x="561670" y="72440"/>
                </a:lnTo>
                <a:lnTo>
                  <a:pt x="569862" y="77699"/>
                </a:lnTo>
                <a:lnTo>
                  <a:pt x="574818" y="85322"/>
                </a:lnTo>
                <a:lnTo>
                  <a:pt x="576663" y="94374"/>
                </a:lnTo>
                <a:lnTo>
                  <a:pt x="600864" y="94374"/>
                </a:lnTo>
                <a:lnTo>
                  <a:pt x="598940" y="81870"/>
                </a:lnTo>
                <a:lnTo>
                  <a:pt x="592276" y="70479"/>
                </a:lnTo>
                <a:close/>
              </a:path>
              <a:path w="992504" h="163829">
                <a:moveTo>
                  <a:pt x="639854" y="124655"/>
                </a:moveTo>
                <a:lnTo>
                  <a:pt x="617551" y="130844"/>
                </a:lnTo>
                <a:lnTo>
                  <a:pt x="620665" y="141046"/>
                </a:lnTo>
                <a:lnTo>
                  <a:pt x="628564" y="151638"/>
                </a:lnTo>
                <a:lnTo>
                  <a:pt x="642059" y="159950"/>
                </a:lnTo>
                <a:lnTo>
                  <a:pt x="661958" y="163314"/>
                </a:lnTo>
                <a:lnTo>
                  <a:pt x="679876" y="160230"/>
                </a:lnTo>
                <a:lnTo>
                  <a:pt x="692567" y="152217"/>
                </a:lnTo>
                <a:lnTo>
                  <a:pt x="698850" y="143000"/>
                </a:lnTo>
                <a:lnTo>
                  <a:pt x="661739" y="143000"/>
                </a:lnTo>
                <a:lnTo>
                  <a:pt x="652656" y="141502"/>
                </a:lnTo>
                <a:lnTo>
                  <a:pt x="645982" y="137476"/>
                </a:lnTo>
                <a:lnTo>
                  <a:pt x="641716" y="131626"/>
                </a:lnTo>
                <a:lnTo>
                  <a:pt x="639854" y="124655"/>
                </a:lnTo>
                <a:close/>
              </a:path>
              <a:path w="992504" h="163829">
                <a:moveTo>
                  <a:pt x="659969" y="49066"/>
                </a:moveTo>
                <a:lnTo>
                  <a:pt x="644372" y="51843"/>
                </a:lnTo>
                <a:lnTo>
                  <a:pt x="631823" y="59362"/>
                </a:lnTo>
                <a:lnTo>
                  <a:pt x="623461" y="70402"/>
                </a:lnTo>
                <a:lnTo>
                  <a:pt x="620420" y="83746"/>
                </a:lnTo>
                <a:lnTo>
                  <a:pt x="622270" y="94311"/>
                </a:lnTo>
                <a:lnTo>
                  <a:pt x="665278" y="118677"/>
                </a:lnTo>
                <a:lnTo>
                  <a:pt x="673906" y="120446"/>
                </a:lnTo>
                <a:lnTo>
                  <a:pt x="677895" y="124875"/>
                </a:lnTo>
                <a:lnTo>
                  <a:pt x="677895" y="137252"/>
                </a:lnTo>
                <a:lnTo>
                  <a:pt x="672356" y="143000"/>
                </a:lnTo>
                <a:lnTo>
                  <a:pt x="698850" y="143000"/>
                </a:lnTo>
                <a:lnTo>
                  <a:pt x="700119" y="141139"/>
                </a:lnTo>
                <a:lnTo>
                  <a:pt x="702617" y="128854"/>
                </a:lnTo>
                <a:lnTo>
                  <a:pt x="700644" y="117644"/>
                </a:lnTo>
                <a:lnTo>
                  <a:pt x="694778" y="108177"/>
                </a:lnTo>
                <a:lnTo>
                  <a:pt x="685102" y="100866"/>
                </a:lnTo>
                <a:lnTo>
                  <a:pt x="671696" y="96122"/>
                </a:lnTo>
                <a:lnTo>
                  <a:pt x="648692" y="91484"/>
                </a:lnTo>
                <a:lnTo>
                  <a:pt x="644482" y="87285"/>
                </a:lnTo>
                <a:lnTo>
                  <a:pt x="644482" y="74898"/>
                </a:lnTo>
                <a:lnTo>
                  <a:pt x="650901" y="69149"/>
                </a:lnTo>
                <a:lnTo>
                  <a:pt x="697938" y="69149"/>
                </a:lnTo>
                <a:lnTo>
                  <a:pt x="691353" y="60104"/>
                </a:lnTo>
                <a:lnTo>
                  <a:pt x="678894" y="52267"/>
                </a:lnTo>
                <a:lnTo>
                  <a:pt x="659969" y="49066"/>
                </a:lnTo>
                <a:close/>
              </a:path>
              <a:path w="992504" h="163829">
                <a:moveTo>
                  <a:pt x="697938" y="69149"/>
                </a:moveTo>
                <a:lnTo>
                  <a:pt x="659969" y="69149"/>
                </a:lnTo>
                <a:lnTo>
                  <a:pt x="669021" y="70800"/>
                </a:lnTo>
                <a:lnTo>
                  <a:pt x="674983" y="74898"/>
                </a:lnTo>
                <a:lnTo>
                  <a:pt x="678415" y="80157"/>
                </a:lnTo>
                <a:lnTo>
                  <a:pt x="679874" y="85295"/>
                </a:lnTo>
                <a:lnTo>
                  <a:pt x="701517" y="79097"/>
                </a:lnTo>
                <a:lnTo>
                  <a:pt x="698506" y="69929"/>
                </a:lnTo>
                <a:lnTo>
                  <a:pt x="697938" y="69149"/>
                </a:lnTo>
                <a:close/>
              </a:path>
              <a:path w="992504" h="163829">
                <a:moveTo>
                  <a:pt x="760521" y="75118"/>
                </a:moveTo>
                <a:lnTo>
                  <a:pt x="735129" y="75118"/>
                </a:lnTo>
                <a:lnTo>
                  <a:pt x="735129" y="129294"/>
                </a:lnTo>
                <a:lnTo>
                  <a:pt x="737372" y="142780"/>
                </a:lnTo>
                <a:lnTo>
                  <a:pt x="743798" y="152848"/>
                </a:lnTo>
                <a:lnTo>
                  <a:pt x="753952" y="159147"/>
                </a:lnTo>
                <a:lnTo>
                  <a:pt x="767379" y="161324"/>
                </a:lnTo>
                <a:lnTo>
                  <a:pt x="776656" y="161324"/>
                </a:lnTo>
                <a:lnTo>
                  <a:pt x="781525" y="159555"/>
                </a:lnTo>
                <a:lnTo>
                  <a:pt x="783065" y="158895"/>
                </a:lnTo>
                <a:lnTo>
                  <a:pt x="783065" y="138582"/>
                </a:lnTo>
                <a:lnTo>
                  <a:pt x="764720" y="138582"/>
                </a:lnTo>
                <a:lnTo>
                  <a:pt x="760521" y="134603"/>
                </a:lnTo>
                <a:lnTo>
                  <a:pt x="760521" y="75118"/>
                </a:lnTo>
                <a:close/>
              </a:path>
              <a:path w="992504" h="163829">
                <a:moveTo>
                  <a:pt x="783065" y="137702"/>
                </a:moveTo>
                <a:lnTo>
                  <a:pt x="781965" y="137922"/>
                </a:lnTo>
                <a:lnTo>
                  <a:pt x="777766" y="138582"/>
                </a:lnTo>
                <a:lnTo>
                  <a:pt x="783065" y="138582"/>
                </a:lnTo>
                <a:lnTo>
                  <a:pt x="783065" y="137702"/>
                </a:lnTo>
                <a:close/>
              </a:path>
              <a:path w="992504" h="163829">
                <a:moveTo>
                  <a:pt x="782845" y="52385"/>
                </a:moveTo>
                <a:lnTo>
                  <a:pt x="715245" y="52385"/>
                </a:lnTo>
                <a:lnTo>
                  <a:pt x="715245" y="75118"/>
                </a:lnTo>
                <a:lnTo>
                  <a:pt x="782845" y="75118"/>
                </a:lnTo>
                <a:lnTo>
                  <a:pt x="782845" y="52385"/>
                </a:lnTo>
                <a:close/>
              </a:path>
              <a:path w="992504" h="163829">
                <a:moveTo>
                  <a:pt x="760521" y="19444"/>
                </a:moveTo>
                <a:lnTo>
                  <a:pt x="737338" y="19444"/>
                </a:lnTo>
                <a:lnTo>
                  <a:pt x="737338" y="45087"/>
                </a:lnTo>
                <a:lnTo>
                  <a:pt x="732260" y="52385"/>
                </a:lnTo>
                <a:lnTo>
                  <a:pt x="760521" y="52385"/>
                </a:lnTo>
                <a:lnTo>
                  <a:pt x="760521" y="19444"/>
                </a:lnTo>
                <a:close/>
              </a:path>
              <a:path w="992504" h="163829">
                <a:moveTo>
                  <a:pt x="852047" y="49066"/>
                </a:moveTo>
                <a:lnTo>
                  <a:pt x="832387" y="53117"/>
                </a:lnTo>
                <a:lnTo>
                  <a:pt x="815658" y="64583"/>
                </a:lnTo>
                <a:lnTo>
                  <a:pt x="804030" y="82431"/>
                </a:lnTo>
                <a:lnTo>
                  <a:pt x="799671" y="105630"/>
                </a:lnTo>
                <a:lnTo>
                  <a:pt x="804164" y="130038"/>
                </a:lnTo>
                <a:lnTo>
                  <a:pt x="816236" y="148156"/>
                </a:lnTo>
                <a:lnTo>
                  <a:pt x="833783" y="159432"/>
                </a:lnTo>
                <a:lnTo>
                  <a:pt x="854696" y="163314"/>
                </a:lnTo>
                <a:lnTo>
                  <a:pt x="872401" y="160640"/>
                </a:lnTo>
                <a:lnTo>
                  <a:pt x="886555" y="153347"/>
                </a:lnTo>
                <a:lnTo>
                  <a:pt x="896934" y="142530"/>
                </a:lnTo>
                <a:lnTo>
                  <a:pt x="897559" y="141231"/>
                </a:lnTo>
                <a:lnTo>
                  <a:pt x="854696" y="141231"/>
                </a:lnTo>
                <a:lnTo>
                  <a:pt x="843480" y="139143"/>
                </a:lnTo>
                <a:lnTo>
                  <a:pt x="834273" y="133321"/>
                </a:lnTo>
                <a:lnTo>
                  <a:pt x="827924" y="124431"/>
                </a:lnTo>
                <a:lnTo>
                  <a:pt x="825283" y="113137"/>
                </a:lnTo>
                <a:lnTo>
                  <a:pt x="903972" y="113137"/>
                </a:lnTo>
                <a:lnTo>
                  <a:pt x="904192" y="112698"/>
                </a:lnTo>
                <a:lnTo>
                  <a:pt x="904632" y="109158"/>
                </a:lnTo>
                <a:lnTo>
                  <a:pt x="904632" y="104970"/>
                </a:lnTo>
                <a:lnTo>
                  <a:pt x="903002" y="94374"/>
                </a:lnTo>
                <a:lnTo>
                  <a:pt x="825953" y="94374"/>
                </a:lnTo>
                <a:lnTo>
                  <a:pt x="828165" y="85785"/>
                </a:lnTo>
                <a:lnTo>
                  <a:pt x="833385" y="78111"/>
                </a:lnTo>
                <a:lnTo>
                  <a:pt x="841467" y="72594"/>
                </a:lnTo>
                <a:lnTo>
                  <a:pt x="852267" y="70479"/>
                </a:lnTo>
                <a:lnTo>
                  <a:pt x="894418" y="70479"/>
                </a:lnTo>
                <a:lnTo>
                  <a:pt x="890775" y="64249"/>
                </a:lnTo>
                <a:lnTo>
                  <a:pt x="874253" y="53013"/>
                </a:lnTo>
                <a:lnTo>
                  <a:pt x="852047" y="49066"/>
                </a:lnTo>
                <a:close/>
              </a:path>
              <a:path w="992504" h="163829">
                <a:moveTo>
                  <a:pt x="881669" y="122425"/>
                </a:moveTo>
                <a:lnTo>
                  <a:pt x="878144" y="129847"/>
                </a:lnTo>
                <a:lnTo>
                  <a:pt x="872667" y="135813"/>
                </a:lnTo>
                <a:lnTo>
                  <a:pt x="864948" y="139787"/>
                </a:lnTo>
                <a:lnTo>
                  <a:pt x="854696" y="141231"/>
                </a:lnTo>
                <a:lnTo>
                  <a:pt x="897559" y="141231"/>
                </a:lnTo>
                <a:lnTo>
                  <a:pt x="903312" y="129284"/>
                </a:lnTo>
                <a:lnTo>
                  <a:pt x="881669" y="122425"/>
                </a:lnTo>
                <a:close/>
              </a:path>
              <a:path w="992504" h="163829">
                <a:moveTo>
                  <a:pt x="894418" y="70479"/>
                </a:moveTo>
                <a:lnTo>
                  <a:pt x="852267" y="70479"/>
                </a:lnTo>
                <a:lnTo>
                  <a:pt x="863812" y="72440"/>
                </a:lnTo>
                <a:lnTo>
                  <a:pt x="872000" y="77699"/>
                </a:lnTo>
                <a:lnTo>
                  <a:pt x="876956" y="85322"/>
                </a:lnTo>
                <a:lnTo>
                  <a:pt x="878800" y="94374"/>
                </a:lnTo>
                <a:lnTo>
                  <a:pt x="903002" y="94374"/>
                </a:lnTo>
                <a:lnTo>
                  <a:pt x="901079" y="81870"/>
                </a:lnTo>
                <a:lnTo>
                  <a:pt x="894418" y="70479"/>
                </a:lnTo>
                <a:close/>
              </a:path>
              <a:path w="992504" h="163829">
                <a:moveTo>
                  <a:pt x="954148" y="52385"/>
                </a:moveTo>
                <a:lnTo>
                  <a:pt x="929196" y="52385"/>
                </a:lnTo>
                <a:lnTo>
                  <a:pt x="929196" y="159995"/>
                </a:lnTo>
                <a:lnTo>
                  <a:pt x="954808" y="159995"/>
                </a:lnTo>
                <a:lnTo>
                  <a:pt x="954808" y="108729"/>
                </a:lnTo>
                <a:lnTo>
                  <a:pt x="956534" y="95298"/>
                </a:lnTo>
                <a:lnTo>
                  <a:pt x="961824" y="85371"/>
                </a:lnTo>
                <a:lnTo>
                  <a:pt x="970843" y="79218"/>
                </a:lnTo>
                <a:lnTo>
                  <a:pt x="983760" y="77107"/>
                </a:lnTo>
                <a:lnTo>
                  <a:pt x="992158" y="77107"/>
                </a:lnTo>
                <a:lnTo>
                  <a:pt x="992158" y="69599"/>
                </a:lnTo>
                <a:lnTo>
                  <a:pt x="954148" y="69599"/>
                </a:lnTo>
                <a:lnTo>
                  <a:pt x="954148" y="52385"/>
                </a:lnTo>
                <a:close/>
              </a:path>
              <a:path w="992504" h="163829">
                <a:moveTo>
                  <a:pt x="992158" y="77107"/>
                </a:moveTo>
                <a:lnTo>
                  <a:pt x="986409" y="77107"/>
                </a:lnTo>
                <a:lnTo>
                  <a:pt x="989289" y="77327"/>
                </a:lnTo>
                <a:lnTo>
                  <a:pt x="992158" y="77767"/>
                </a:lnTo>
                <a:lnTo>
                  <a:pt x="992158" y="77107"/>
                </a:lnTo>
                <a:close/>
              </a:path>
              <a:path w="992504" h="163829">
                <a:moveTo>
                  <a:pt x="988399" y="51056"/>
                </a:moveTo>
                <a:lnTo>
                  <a:pt x="985310" y="51056"/>
                </a:lnTo>
                <a:lnTo>
                  <a:pt x="975187" y="52308"/>
                </a:lnTo>
                <a:lnTo>
                  <a:pt x="966329" y="55942"/>
                </a:lnTo>
                <a:lnTo>
                  <a:pt x="959171" y="61768"/>
                </a:lnTo>
                <a:lnTo>
                  <a:pt x="954148" y="69599"/>
                </a:lnTo>
                <a:lnTo>
                  <a:pt x="992158" y="69599"/>
                </a:lnTo>
                <a:lnTo>
                  <a:pt x="992158" y="51715"/>
                </a:lnTo>
                <a:lnTo>
                  <a:pt x="991058" y="51495"/>
                </a:lnTo>
                <a:lnTo>
                  <a:pt x="988399" y="51056"/>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pic>
        <p:nvPicPr>
          <p:cNvPr id="7" name="object 7"/>
          <p:cNvPicPr/>
          <p:nvPr/>
        </p:nvPicPr>
        <p:blipFill>
          <a:blip r:embed="rId3" cstate="print"/>
          <a:stretch>
            <a:fillRect/>
          </a:stretch>
        </p:blipFill>
        <p:spPr>
          <a:xfrm>
            <a:off x="1888949" y="5937705"/>
            <a:ext cx="698025" cy="367102"/>
          </a:xfrm>
          <a:prstGeom prst="rect">
            <a:avLst/>
          </a:prstGeom>
        </p:spPr>
      </p:pic>
      <p:sp>
        <p:nvSpPr>
          <p:cNvPr id="8" name="object 8"/>
          <p:cNvSpPr/>
          <p:nvPr/>
        </p:nvSpPr>
        <p:spPr>
          <a:xfrm>
            <a:off x="1890487" y="5796699"/>
            <a:ext cx="1355042" cy="61610"/>
          </a:xfrm>
          <a:custGeom>
            <a:avLst/>
            <a:gdLst/>
            <a:ahLst/>
            <a:cxnLst/>
            <a:rect l="l" t="t" r="r" b="b"/>
            <a:pathLst>
              <a:path w="2234565" h="101600">
                <a:moveTo>
                  <a:pt x="2234570" y="0"/>
                </a:moveTo>
                <a:lnTo>
                  <a:pt x="0" y="0"/>
                </a:lnTo>
                <a:lnTo>
                  <a:pt x="0" y="101504"/>
                </a:lnTo>
                <a:lnTo>
                  <a:pt x="2234570" y="101504"/>
                </a:lnTo>
                <a:lnTo>
                  <a:pt x="2234570" y="0"/>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9" name="object 9"/>
          <p:cNvSpPr/>
          <p:nvPr/>
        </p:nvSpPr>
        <p:spPr>
          <a:xfrm>
            <a:off x="3367818" y="5796699"/>
            <a:ext cx="8411350" cy="61610"/>
          </a:xfrm>
          <a:custGeom>
            <a:avLst/>
            <a:gdLst/>
            <a:ahLst/>
            <a:cxnLst/>
            <a:rect l="l" t="t" r="r" b="b"/>
            <a:pathLst>
              <a:path w="13870940" h="101600">
                <a:moveTo>
                  <a:pt x="13870415" y="0"/>
                </a:moveTo>
                <a:lnTo>
                  <a:pt x="0" y="0"/>
                </a:lnTo>
                <a:lnTo>
                  <a:pt x="0" y="101504"/>
                </a:lnTo>
                <a:lnTo>
                  <a:pt x="13870415" y="101504"/>
                </a:lnTo>
                <a:lnTo>
                  <a:pt x="13870415" y="0"/>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11" name="object 11"/>
          <p:cNvSpPr txBox="1"/>
          <p:nvPr/>
        </p:nvSpPr>
        <p:spPr>
          <a:xfrm>
            <a:off x="413148" y="594236"/>
            <a:ext cx="11258550" cy="5970865"/>
          </a:xfrm>
          <a:prstGeom prst="rect">
            <a:avLst/>
          </a:prstGeom>
        </p:spPr>
        <p:txBody>
          <a:bodyPr vert="horz" wrap="square" lIns="0" tIns="0" rIns="0" bIns="0" rtlCol="0">
            <a:spAutoFit/>
          </a:bodyPr>
          <a:lstStyle/>
          <a:p>
            <a:pPr marL="0" indent="0">
              <a:buNone/>
            </a:pPr>
            <a:r>
              <a:rPr lang="en-GB" sz="3200" dirty="0">
                <a:solidFill>
                  <a:schemeClr val="bg1">
                    <a:lumMod val="95000"/>
                  </a:schemeClr>
                </a:solidFill>
                <a:latin typeface="Circular Pro Book" panose="020B0604020101020102" pitchFamily="34" charset="0"/>
                <a:cs typeface="Circular Pro Book" panose="020B0604020101020102" pitchFamily="34" charset="0"/>
              </a:rPr>
              <a:t>Academic Integrity Workshops Type 3:  Integration</a:t>
            </a:r>
          </a:p>
          <a:p>
            <a:pPr marL="0" indent="0">
              <a:buNone/>
            </a:pPr>
            <a:endParaRPr lang="en-GB" sz="2400" dirty="0">
              <a:solidFill>
                <a:schemeClr val="bg1">
                  <a:lumMod val="95000"/>
                </a:schemeClr>
              </a:solidFill>
              <a:latin typeface="Circular Pro Book" panose="020B0604020101020102" pitchFamily="34" charset="0"/>
              <a:cs typeface="Circular Pro Book" panose="020B0604020101020102" pitchFamily="34" charset="0"/>
            </a:endParaRPr>
          </a:p>
          <a:p>
            <a:pPr marL="0" indent="0">
              <a:buNone/>
            </a:pPr>
            <a:endParaRPr lang="en-GB" sz="2400" dirty="0">
              <a:solidFill>
                <a:schemeClr val="bg1">
                  <a:lumMod val="95000"/>
                </a:schemeClr>
              </a:solidFill>
              <a:latin typeface="Circular Pro Book" panose="020B0604020101020102" pitchFamily="34" charset="0"/>
              <a:cs typeface="Circular Pro Book" panose="020B0604020101020102" pitchFamily="34" charset="0"/>
            </a:endParaRPr>
          </a:p>
          <a:p>
            <a:pPr marL="457200" indent="-457200">
              <a:buFont typeface="Arial" panose="020B0604020202020204" pitchFamily="34" charset="0"/>
              <a:buChar char="•"/>
            </a:pPr>
            <a:r>
              <a:rPr lang="en-GB" sz="2800" dirty="0">
                <a:solidFill>
                  <a:schemeClr val="bg1">
                    <a:lumMod val="95000"/>
                  </a:schemeClr>
                </a:solidFill>
                <a:latin typeface="Circular Pro Book" panose="020B0604020101020102" pitchFamily="34" charset="0"/>
                <a:cs typeface="Circular Pro Book" panose="020B0604020101020102" pitchFamily="34" charset="0"/>
              </a:rPr>
              <a:t>Academic tutor sets formative assessment to be uploaded to Turnitin</a:t>
            </a:r>
          </a:p>
          <a:p>
            <a:pPr marL="457200" indent="-457200">
              <a:buFont typeface="Arial" panose="020B0604020202020204" pitchFamily="34" charset="0"/>
              <a:buChar char="•"/>
            </a:pPr>
            <a:r>
              <a:rPr lang="en-GB" sz="2800" dirty="0">
                <a:solidFill>
                  <a:schemeClr val="bg1">
                    <a:lumMod val="95000"/>
                  </a:schemeClr>
                </a:solidFill>
                <a:latin typeface="Circular Pro Book" panose="020B0604020101020102" pitchFamily="34" charset="0"/>
                <a:cs typeface="Circular Pro Book" panose="020B0604020101020102" pitchFamily="34" charset="0"/>
              </a:rPr>
              <a:t>EAP tutor runs two formative assessment workshops: </a:t>
            </a:r>
          </a:p>
          <a:p>
            <a:pPr marL="457200" indent="-457200">
              <a:buFont typeface="Arial" panose="020B0604020202020204" pitchFamily="34" charset="0"/>
              <a:buChar char="•"/>
            </a:pPr>
            <a:r>
              <a:rPr lang="en-GB" sz="2800" dirty="0">
                <a:solidFill>
                  <a:schemeClr val="bg1">
                    <a:lumMod val="95000"/>
                  </a:schemeClr>
                </a:solidFill>
                <a:latin typeface="Circular Pro Book" panose="020B0604020101020102" pitchFamily="34" charset="0"/>
                <a:cs typeface="Circular Pro Book" panose="020B0604020101020102" pitchFamily="34" charset="0"/>
              </a:rPr>
              <a:t>Workshop 1: Understanding Turnitin: use of highlighting and similarity reports</a:t>
            </a:r>
          </a:p>
          <a:p>
            <a:pPr marL="457200" indent="-457200">
              <a:buFont typeface="Arial" panose="020B0604020202020204" pitchFamily="34" charset="0"/>
              <a:buChar char="•"/>
            </a:pPr>
            <a:r>
              <a:rPr lang="en-GB" sz="2800" dirty="0">
                <a:solidFill>
                  <a:schemeClr val="bg1">
                    <a:lumMod val="95000"/>
                  </a:schemeClr>
                </a:solidFill>
                <a:latin typeface="Circular Pro Book" panose="020B0604020101020102" pitchFamily="34" charset="0"/>
                <a:cs typeface="Circular Pro Book" panose="020B0604020101020102" pitchFamily="34" charset="0"/>
              </a:rPr>
              <a:t>Workshop 2:  Using real examples from students’ formative assessments to demonstrate and correct referencing issues</a:t>
            </a:r>
          </a:p>
          <a:p>
            <a:pPr marL="457200" indent="-457200">
              <a:buFont typeface="Arial" panose="020B0604020202020204" pitchFamily="34" charset="0"/>
              <a:buChar char="•"/>
            </a:pPr>
            <a:r>
              <a:rPr lang="en-GB" sz="2800" dirty="0">
                <a:solidFill>
                  <a:schemeClr val="bg1">
                    <a:lumMod val="95000"/>
                  </a:schemeClr>
                </a:solidFill>
                <a:latin typeface="Circular Pro Book" panose="020B0604020101020102" pitchFamily="34" charset="0"/>
                <a:cs typeface="Circular Pro Book" panose="020B0604020101020102" pitchFamily="34" charset="0"/>
              </a:rPr>
              <a:t>Pilot workshops proving successful – high levels of student engagement as offers tangible benefits</a:t>
            </a:r>
          </a:p>
          <a:p>
            <a:pPr marL="457200" indent="-457200">
              <a:buFont typeface="Arial" panose="020B0604020202020204" pitchFamily="34" charset="0"/>
              <a:buChar char="•"/>
            </a:pPr>
            <a:endParaRPr lang="en-GB" sz="2800" dirty="0">
              <a:solidFill>
                <a:schemeClr val="bg1">
                  <a:lumMod val="95000"/>
                </a:schemeClr>
              </a:solidFill>
              <a:latin typeface="Circular Pro Book" panose="020B0604020101020102" pitchFamily="34" charset="0"/>
              <a:cs typeface="Circular Pro Book" panose="020B0604020101020102" pitchFamily="34" charset="0"/>
            </a:endParaRPr>
          </a:p>
          <a:p>
            <a:pPr marL="457200" indent="-457200">
              <a:buFont typeface="Arial" panose="020B0604020202020204" pitchFamily="34" charset="0"/>
              <a:buChar char="•"/>
            </a:pPr>
            <a:endParaRPr lang="en-GB" sz="2800" dirty="0">
              <a:solidFill>
                <a:schemeClr val="bg1">
                  <a:lumMod val="95000"/>
                </a:schemeClr>
              </a:solidFill>
              <a:latin typeface="Circular Pro Book" panose="020B0604020101020102" pitchFamily="34" charset="0"/>
              <a:cs typeface="Circular Pro Book" panose="020B0604020101020102" pitchFamily="34" charset="0"/>
            </a:endParaRPr>
          </a:p>
        </p:txBody>
      </p:sp>
    </p:spTree>
    <p:extLst>
      <p:ext uri="{BB962C8B-B14F-4D97-AF65-F5344CB8AC3E}">
        <p14:creationId xmlns:p14="http://schemas.microsoft.com/office/powerpoint/2010/main" val="2274996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28" y="0"/>
            <a:ext cx="12191144"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263151"/>
          </a:solidFill>
        </p:spPr>
        <p:txBody>
          <a:bodyPr wrap="square" lIns="0" tIns="0" rIns="0" bIns="0" rtlCol="0"/>
          <a:lstStyle/>
          <a:p>
            <a:pPr defTabSz="554492"/>
            <a:endParaRPr sz="1092">
              <a:solidFill>
                <a:prstClr val="black"/>
              </a:solidFill>
              <a:latin typeface="Calibri"/>
            </a:endParaRPr>
          </a:p>
        </p:txBody>
      </p:sp>
      <p:pic>
        <p:nvPicPr>
          <p:cNvPr id="3" name="object 3"/>
          <p:cNvPicPr/>
          <p:nvPr/>
        </p:nvPicPr>
        <p:blipFill>
          <a:blip r:embed="rId2">
            <a:extLst>
              <a:ext uri="{28A0092B-C50C-407E-A947-70E740481C1C}">
                <a14:useLocalDpi xmlns:a14="http://schemas.microsoft.com/office/drawing/2010/main" val="0"/>
              </a:ext>
            </a:extLst>
          </a:blip>
          <a:srcRect/>
          <a:stretch/>
        </p:blipFill>
        <p:spPr>
          <a:xfrm>
            <a:off x="6180144" y="673708"/>
            <a:ext cx="5614598" cy="5092807"/>
          </a:xfrm>
          <a:prstGeom prst="rect">
            <a:avLst/>
          </a:prstGeom>
        </p:spPr>
      </p:pic>
      <p:sp>
        <p:nvSpPr>
          <p:cNvPr id="4" name="object 4"/>
          <p:cNvSpPr txBox="1">
            <a:spLocks noGrp="1"/>
          </p:cNvSpPr>
          <p:nvPr>
            <p:ph type="title"/>
          </p:nvPr>
        </p:nvSpPr>
        <p:spPr>
          <a:xfrm>
            <a:off x="545138" y="407661"/>
            <a:ext cx="5446738" cy="2852032"/>
          </a:xfrm>
          <a:prstGeom prst="rect">
            <a:avLst/>
          </a:prstGeom>
        </p:spPr>
        <p:txBody>
          <a:bodyPr vert="horz" wrap="square" lIns="0" tIns="81249" rIns="0" bIns="0" rtlCol="0">
            <a:spAutoFit/>
          </a:bodyPr>
          <a:lstStyle/>
          <a:p>
            <a:r>
              <a:rPr lang="en-GB" sz="3600" dirty="0">
                <a:solidFill>
                  <a:schemeClr val="bg1"/>
                </a:solidFill>
                <a:latin typeface="Circular Pro Book" panose="020B0604020101020102" pitchFamily="34" charset="0"/>
                <a:cs typeface="Circular Pro Book" panose="020B0604020101020102" pitchFamily="34" charset="0"/>
              </a:rPr>
              <a:t>Part 2: Adapting and Enhancing Assessment Methods to Mitigate Against Essay Mills: Trends and Successes</a:t>
            </a:r>
          </a:p>
        </p:txBody>
      </p:sp>
      <p:sp>
        <p:nvSpPr>
          <p:cNvPr id="6" name="object 6"/>
          <p:cNvSpPr/>
          <p:nvPr/>
        </p:nvSpPr>
        <p:spPr>
          <a:xfrm>
            <a:off x="1172358" y="5150161"/>
            <a:ext cx="66231" cy="531004"/>
          </a:xfrm>
          <a:custGeom>
            <a:avLst/>
            <a:gdLst/>
            <a:ahLst/>
            <a:cxnLst/>
            <a:rect l="l" t="t" r="r" b="b"/>
            <a:pathLst>
              <a:path w="109219" h="875665">
                <a:moveTo>
                  <a:pt x="109096" y="0"/>
                </a:moveTo>
                <a:lnTo>
                  <a:pt x="0" y="0"/>
                </a:lnTo>
                <a:lnTo>
                  <a:pt x="0" y="875324"/>
                </a:lnTo>
                <a:lnTo>
                  <a:pt x="109096" y="875324"/>
                </a:lnTo>
                <a:lnTo>
                  <a:pt x="109096" y="0"/>
                </a:lnTo>
                <a:close/>
              </a:path>
            </a:pathLst>
          </a:custGeom>
          <a:solidFill>
            <a:srgbClr val="FAF6EC"/>
          </a:solidFill>
        </p:spPr>
        <p:txBody>
          <a:bodyPr wrap="square" lIns="0" tIns="0" rIns="0" bIns="0" rtlCol="0"/>
          <a:lstStyle/>
          <a:p>
            <a:pPr defTabSz="554492"/>
            <a:endParaRPr sz="1092">
              <a:solidFill>
                <a:prstClr val="black"/>
              </a:solidFill>
              <a:latin typeface="Calibri"/>
            </a:endParaRPr>
          </a:p>
        </p:txBody>
      </p:sp>
      <p:sp>
        <p:nvSpPr>
          <p:cNvPr id="7" name="object 7"/>
          <p:cNvSpPr/>
          <p:nvPr/>
        </p:nvSpPr>
        <p:spPr>
          <a:xfrm>
            <a:off x="1271589" y="5614606"/>
            <a:ext cx="430117" cy="66616"/>
          </a:xfrm>
          <a:custGeom>
            <a:avLst/>
            <a:gdLst/>
            <a:ahLst/>
            <a:cxnLst/>
            <a:rect l="l" t="t" r="r" b="b"/>
            <a:pathLst>
              <a:path w="709294" h="109854">
                <a:moveTo>
                  <a:pt x="709077" y="0"/>
                </a:moveTo>
                <a:lnTo>
                  <a:pt x="0" y="0"/>
                </a:lnTo>
                <a:lnTo>
                  <a:pt x="0" y="109420"/>
                </a:lnTo>
                <a:lnTo>
                  <a:pt x="709077" y="109420"/>
                </a:lnTo>
                <a:lnTo>
                  <a:pt x="709077" y="0"/>
                </a:lnTo>
                <a:close/>
              </a:path>
            </a:pathLst>
          </a:custGeom>
          <a:solidFill>
            <a:srgbClr val="FAF6EC"/>
          </a:solidFill>
        </p:spPr>
        <p:txBody>
          <a:bodyPr wrap="square" lIns="0" tIns="0" rIns="0" bIns="0" rtlCol="0"/>
          <a:lstStyle/>
          <a:p>
            <a:pPr defTabSz="554492"/>
            <a:endParaRPr sz="1092">
              <a:solidFill>
                <a:prstClr val="black"/>
              </a:solidFill>
              <a:latin typeface="Calibri"/>
            </a:endParaRPr>
          </a:p>
        </p:txBody>
      </p:sp>
      <p:sp>
        <p:nvSpPr>
          <p:cNvPr id="8" name="object 8"/>
          <p:cNvSpPr/>
          <p:nvPr/>
        </p:nvSpPr>
        <p:spPr>
          <a:xfrm>
            <a:off x="1271589" y="5150161"/>
            <a:ext cx="430117" cy="66616"/>
          </a:xfrm>
          <a:custGeom>
            <a:avLst/>
            <a:gdLst/>
            <a:ahLst/>
            <a:cxnLst/>
            <a:rect l="l" t="t" r="r" b="b"/>
            <a:pathLst>
              <a:path w="709294" h="109854">
                <a:moveTo>
                  <a:pt x="709077" y="0"/>
                </a:moveTo>
                <a:lnTo>
                  <a:pt x="0" y="0"/>
                </a:lnTo>
                <a:lnTo>
                  <a:pt x="0" y="109420"/>
                </a:lnTo>
                <a:lnTo>
                  <a:pt x="709077" y="109420"/>
                </a:lnTo>
                <a:lnTo>
                  <a:pt x="709077" y="0"/>
                </a:lnTo>
                <a:close/>
              </a:path>
            </a:pathLst>
          </a:custGeom>
          <a:solidFill>
            <a:srgbClr val="FAF6EC"/>
          </a:solidFill>
        </p:spPr>
        <p:txBody>
          <a:bodyPr wrap="square" lIns="0" tIns="0" rIns="0" bIns="0" rtlCol="0"/>
          <a:lstStyle/>
          <a:p>
            <a:pPr defTabSz="554492"/>
            <a:endParaRPr sz="1092">
              <a:solidFill>
                <a:prstClr val="black"/>
              </a:solidFill>
              <a:latin typeface="Calibri"/>
            </a:endParaRPr>
          </a:p>
        </p:txBody>
      </p:sp>
      <p:sp>
        <p:nvSpPr>
          <p:cNvPr id="9" name="object 9"/>
          <p:cNvSpPr/>
          <p:nvPr/>
        </p:nvSpPr>
        <p:spPr>
          <a:xfrm>
            <a:off x="552839" y="5771535"/>
            <a:ext cx="66231" cy="531004"/>
          </a:xfrm>
          <a:custGeom>
            <a:avLst/>
            <a:gdLst/>
            <a:ahLst/>
            <a:cxnLst/>
            <a:rect l="l" t="t" r="r" b="b"/>
            <a:pathLst>
              <a:path w="109219" h="875665">
                <a:moveTo>
                  <a:pt x="109096" y="0"/>
                </a:moveTo>
                <a:lnTo>
                  <a:pt x="0" y="0"/>
                </a:lnTo>
                <a:lnTo>
                  <a:pt x="0" y="875324"/>
                </a:lnTo>
                <a:lnTo>
                  <a:pt x="109096" y="875324"/>
                </a:lnTo>
                <a:lnTo>
                  <a:pt x="109096" y="0"/>
                </a:lnTo>
                <a:close/>
              </a:path>
            </a:pathLst>
          </a:custGeom>
          <a:solidFill>
            <a:srgbClr val="FAF6EC"/>
          </a:solidFill>
        </p:spPr>
        <p:txBody>
          <a:bodyPr wrap="square" lIns="0" tIns="0" rIns="0" bIns="0" rtlCol="0"/>
          <a:lstStyle/>
          <a:p>
            <a:pPr defTabSz="554492"/>
            <a:endParaRPr sz="1092">
              <a:solidFill>
                <a:prstClr val="black"/>
              </a:solidFill>
              <a:latin typeface="Calibri"/>
            </a:endParaRPr>
          </a:p>
        </p:txBody>
      </p:sp>
      <p:sp>
        <p:nvSpPr>
          <p:cNvPr id="10" name="object 10"/>
          <p:cNvSpPr/>
          <p:nvPr/>
        </p:nvSpPr>
        <p:spPr>
          <a:xfrm>
            <a:off x="1015899" y="5771535"/>
            <a:ext cx="66231" cy="531004"/>
          </a:xfrm>
          <a:custGeom>
            <a:avLst/>
            <a:gdLst/>
            <a:ahLst/>
            <a:cxnLst/>
            <a:rect l="l" t="t" r="r" b="b"/>
            <a:pathLst>
              <a:path w="109219" h="875665">
                <a:moveTo>
                  <a:pt x="109096" y="0"/>
                </a:moveTo>
                <a:lnTo>
                  <a:pt x="0" y="0"/>
                </a:lnTo>
                <a:lnTo>
                  <a:pt x="0" y="875324"/>
                </a:lnTo>
                <a:lnTo>
                  <a:pt x="109096" y="875324"/>
                </a:lnTo>
                <a:lnTo>
                  <a:pt x="109096" y="0"/>
                </a:lnTo>
                <a:close/>
              </a:path>
            </a:pathLst>
          </a:custGeom>
          <a:solidFill>
            <a:srgbClr val="FAF6EC"/>
          </a:solidFill>
        </p:spPr>
        <p:txBody>
          <a:bodyPr wrap="square" lIns="0" tIns="0" rIns="0" bIns="0" rtlCol="0"/>
          <a:lstStyle/>
          <a:p>
            <a:pPr defTabSz="554492"/>
            <a:endParaRPr sz="1092">
              <a:solidFill>
                <a:prstClr val="black"/>
              </a:solidFill>
              <a:latin typeface="Calibri"/>
            </a:endParaRPr>
          </a:p>
        </p:txBody>
      </p:sp>
      <p:sp>
        <p:nvSpPr>
          <p:cNvPr id="11" name="object 11"/>
          <p:cNvSpPr/>
          <p:nvPr/>
        </p:nvSpPr>
        <p:spPr>
          <a:xfrm>
            <a:off x="652070" y="5771529"/>
            <a:ext cx="330770" cy="66616"/>
          </a:xfrm>
          <a:custGeom>
            <a:avLst/>
            <a:gdLst/>
            <a:ahLst/>
            <a:cxnLst/>
            <a:rect l="l" t="t" r="r" b="b"/>
            <a:pathLst>
              <a:path w="545465" h="109854">
                <a:moveTo>
                  <a:pt x="545449" y="0"/>
                </a:moveTo>
                <a:lnTo>
                  <a:pt x="0" y="0"/>
                </a:lnTo>
                <a:lnTo>
                  <a:pt x="0" y="109420"/>
                </a:lnTo>
                <a:lnTo>
                  <a:pt x="545449" y="109420"/>
                </a:lnTo>
                <a:lnTo>
                  <a:pt x="545449" y="0"/>
                </a:lnTo>
                <a:close/>
              </a:path>
            </a:pathLst>
          </a:custGeom>
          <a:solidFill>
            <a:srgbClr val="FAF6EC"/>
          </a:solidFill>
        </p:spPr>
        <p:txBody>
          <a:bodyPr wrap="square" lIns="0" tIns="0" rIns="0" bIns="0" rtlCol="0"/>
          <a:lstStyle/>
          <a:p>
            <a:pPr defTabSz="554492"/>
            <a:endParaRPr sz="1092">
              <a:solidFill>
                <a:prstClr val="black"/>
              </a:solidFill>
              <a:latin typeface="Calibri"/>
            </a:endParaRPr>
          </a:p>
        </p:txBody>
      </p:sp>
      <p:sp>
        <p:nvSpPr>
          <p:cNvPr id="12" name="object 12"/>
          <p:cNvSpPr/>
          <p:nvPr/>
        </p:nvSpPr>
        <p:spPr>
          <a:xfrm>
            <a:off x="652070" y="6003751"/>
            <a:ext cx="330770" cy="66616"/>
          </a:xfrm>
          <a:custGeom>
            <a:avLst/>
            <a:gdLst/>
            <a:ahLst/>
            <a:cxnLst/>
            <a:rect l="l" t="t" r="r" b="b"/>
            <a:pathLst>
              <a:path w="545465" h="109854">
                <a:moveTo>
                  <a:pt x="545449" y="0"/>
                </a:moveTo>
                <a:lnTo>
                  <a:pt x="0" y="0"/>
                </a:lnTo>
                <a:lnTo>
                  <a:pt x="0" y="109420"/>
                </a:lnTo>
                <a:lnTo>
                  <a:pt x="545449" y="109420"/>
                </a:lnTo>
                <a:lnTo>
                  <a:pt x="545449" y="0"/>
                </a:lnTo>
                <a:close/>
              </a:path>
            </a:pathLst>
          </a:custGeom>
          <a:solidFill>
            <a:srgbClr val="FAF6EC"/>
          </a:solidFill>
        </p:spPr>
        <p:txBody>
          <a:bodyPr wrap="square" lIns="0" tIns="0" rIns="0" bIns="0" rtlCol="0"/>
          <a:lstStyle/>
          <a:p>
            <a:pPr defTabSz="554492"/>
            <a:endParaRPr sz="1092">
              <a:solidFill>
                <a:prstClr val="black"/>
              </a:solidFill>
              <a:latin typeface="Calibri"/>
            </a:endParaRPr>
          </a:p>
        </p:txBody>
      </p:sp>
      <p:sp>
        <p:nvSpPr>
          <p:cNvPr id="13" name="object 13"/>
          <p:cNvSpPr/>
          <p:nvPr/>
        </p:nvSpPr>
        <p:spPr>
          <a:xfrm>
            <a:off x="552839" y="5150161"/>
            <a:ext cx="66231" cy="531004"/>
          </a:xfrm>
          <a:custGeom>
            <a:avLst/>
            <a:gdLst/>
            <a:ahLst/>
            <a:cxnLst/>
            <a:rect l="l" t="t" r="r" b="b"/>
            <a:pathLst>
              <a:path w="109219" h="875665">
                <a:moveTo>
                  <a:pt x="109096" y="0"/>
                </a:moveTo>
                <a:lnTo>
                  <a:pt x="0" y="0"/>
                </a:lnTo>
                <a:lnTo>
                  <a:pt x="0" y="875324"/>
                </a:lnTo>
                <a:lnTo>
                  <a:pt x="109096" y="875324"/>
                </a:lnTo>
                <a:lnTo>
                  <a:pt x="109096" y="0"/>
                </a:lnTo>
                <a:close/>
              </a:path>
            </a:pathLst>
          </a:custGeom>
          <a:solidFill>
            <a:srgbClr val="FAF6EC"/>
          </a:solidFill>
        </p:spPr>
        <p:txBody>
          <a:bodyPr wrap="square" lIns="0" tIns="0" rIns="0" bIns="0" rtlCol="0"/>
          <a:lstStyle/>
          <a:p>
            <a:pPr defTabSz="554492"/>
            <a:endParaRPr sz="1092">
              <a:solidFill>
                <a:prstClr val="black"/>
              </a:solidFill>
              <a:latin typeface="Calibri"/>
            </a:endParaRPr>
          </a:p>
        </p:txBody>
      </p:sp>
      <p:sp>
        <p:nvSpPr>
          <p:cNvPr id="14" name="object 14"/>
          <p:cNvSpPr/>
          <p:nvPr/>
        </p:nvSpPr>
        <p:spPr>
          <a:xfrm>
            <a:off x="1015899" y="5150161"/>
            <a:ext cx="66231" cy="531004"/>
          </a:xfrm>
          <a:custGeom>
            <a:avLst/>
            <a:gdLst/>
            <a:ahLst/>
            <a:cxnLst/>
            <a:rect l="l" t="t" r="r" b="b"/>
            <a:pathLst>
              <a:path w="109219" h="875665">
                <a:moveTo>
                  <a:pt x="109096" y="0"/>
                </a:moveTo>
                <a:lnTo>
                  <a:pt x="0" y="0"/>
                </a:lnTo>
                <a:lnTo>
                  <a:pt x="0" y="875324"/>
                </a:lnTo>
                <a:lnTo>
                  <a:pt x="109096" y="875324"/>
                </a:lnTo>
                <a:lnTo>
                  <a:pt x="109096" y="0"/>
                </a:lnTo>
                <a:close/>
              </a:path>
            </a:pathLst>
          </a:custGeom>
          <a:solidFill>
            <a:srgbClr val="FAF6EC"/>
          </a:solidFill>
        </p:spPr>
        <p:txBody>
          <a:bodyPr wrap="square" lIns="0" tIns="0" rIns="0" bIns="0" rtlCol="0"/>
          <a:lstStyle/>
          <a:p>
            <a:pPr defTabSz="554492"/>
            <a:endParaRPr sz="1092">
              <a:solidFill>
                <a:prstClr val="black"/>
              </a:solidFill>
              <a:latin typeface="Calibri"/>
            </a:endParaRPr>
          </a:p>
        </p:txBody>
      </p:sp>
      <p:sp>
        <p:nvSpPr>
          <p:cNvPr id="15" name="object 15"/>
          <p:cNvSpPr/>
          <p:nvPr/>
        </p:nvSpPr>
        <p:spPr>
          <a:xfrm>
            <a:off x="652070" y="5614606"/>
            <a:ext cx="330770" cy="66616"/>
          </a:xfrm>
          <a:custGeom>
            <a:avLst/>
            <a:gdLst/>
            <a:ahLst/>
            <a:cxnLst/>
            <a:rect l="l" t="t" r="r" b="b"/>
            <a:pathLst>
              <a:path w="545465" h="109854">
                <a:moveTo>
                  <a:pt x="545449" y="0"/>
                </a:moveTo>
                <a:lnTo>
                  <a:pt x="0" y="0"/>
                </a:lnTo>
                <a:lnTo>
                  <a:pt x="0" y="109420"/>
                </a:lnTo>
                <a:lnTo>
                  <a:pt x="545449" y="109420"/>
                </a:lnTo>
                <a:lnTo>
                  <a:pt x="545449" y="0"/>
                </a:lnTo>
                <a:close/>
              </a:path>
            </a:pathLst>
          </a:custGeom>
          <a:solidFill>
            <a:srgbClr val="FAF6EC"/>
          </a:solidFill>
        </p:spPr>
        <p:txBody>
          <a:bodyPr wrap="square" lIns="0" tIns="0" rIns="0" bIns="0" rtlCol="0"/>
          <a:lstStyle/>
          <a:p>
            <a:pPr defTabSz="554492"/>
            <a:endParaRPr sz="1092">
              <a:solidFill>
                <a:prstClr val="black"/>
              </a:solidFill>
              <a:latin typeface="Calibri"/>
            </a:endParaRPr>
          </a:p>
        </p:txBody>
      </p:sp>
      <p:sp>
        <p:nvSpPr>
          <p:cNvPr id="16" name="object 16"/>
          <p:cNvSpPr/>
          <p:nvPr/>
        </p:nvSpPr>
        <p:spPr>
          <a:xfrm>
            <a:off x="1169753" y="6153958"/>
            <a:ext cx="1193314" cy="151330"/>
          </a:xfrm>
          <a:custGeom>
            <a:avLst/>
            <a:gdLst/>
            <a:ahLst/>
            <a:cxnLst/>
            <a:rect l="l" t="t" r="r" b="b"/>
            <a:pathLst>
              <a:path w="1967864" h="249554">
                <a:moveTo>
                  <a:pt x="1873251" y="191020"/>
                </a:moveTo>
                <a:lnTo>
                  <a:pt x="1839745" y="200339"/>
                </a:lnTo>
                <a:lnTo>
                  <a:pt x="1844425" y="215704"/>
                </a:lnTo>
                <a:lnTo>
                  <a:pt x="1856291" y="231663"/>
                </a:lnTo>
                <a:lnTo>
                  <a:pt x="1876556" y="244189"/>
                </a:lnTo>
                <a:lnTo>
                  <a:pt x="1906434" y="249259"/>
                </a:lnTo>
                <a:lnTo>
                  <a:pt x="1933328" y="244611"/>
                </a:lnTo>
                <a:lnTo>
                  <a:pt x="1952384" y="232537"/>
                </a:lnTo>
                <a:lnTo>
                  <a:pt x="1961826" y="218642"/>
                </a:lnTo>
                <a:lnTo>
                  <a:pt x="1906099" y="218642"/>
                </a:lnTo>
                <a:lnTo>
                  <a:pt x="1892473" y="216385"/>
                </a:lnTo>
                <a:lnTo>
                  <a:pt x="1882458" y="210320"/>
                </a:lnTo>
                <a:lnTo>
                  <a:pt x="1876051" y="201511"/>
                </a:lnTo>
                <a:lnTo>
                  <a:pt x="1873251" y="191020"/>
                </a:lnTo>
                <a:close/>
              </a:path>
              <a:path w="1967864" h="249554">
                <a:moveTo>
                  <a:pt x="1903439" y="77212"/>
                </a:moveTo>
                <a:lnTo>
                  <a:pt x="1880025" y="81397"/>
                </a:lnTo>
                <a:lnTo>
                  <a:pt x="1861184" y="92727"/>
                </a:lnTo>
                <a:lnTo>
                  <a:pt x="1848625" y="109362"/>
                </a:lnTo>
                <a:lnTo>
                  <a:pt x="1844059" y="129462"/>
                </a:lnTo>
                <a:lnTo>
                  <a:pt x="1846836" y="145359"/>
                </a:lnTo>
                <a:lnTo>
                  <a:pt x="1855086" y="159072"/>
                </a:lnTo>
                <a:lnTo>
                  <a:pt x="1868686" y="169791"/>
                </a:lnTo>
                <a:lnTo>
                  <a:pt x="1887513" y="176706"/>
                </a:lnTo>
                <a:lnTo>
                  <a:pt x="1911407" y="182036"/>
                </a:lnTo>
                <a:lnTo>
                  <a:pt x="1919822" y="184749"/>
                </a:lnTo>
                <a:lnTo>
                  <a:pt x="1925716" y="188774"/>
                </a:lnTo>
                <a:lnTo>
                  <a:pt x="1929183" y="193922"/>
                </a:lnTo>
                <a:lnTo>
                  <a:pt x="1930318" y="200004"/>
                </a:lnTo>
                <a:lnTo>
                  <a:pt x="1928773" y="207126"/>
                </a:lnTo>
                <a:lnTo>
                  <a:pt x="1924180" y="213065"/>
                </a:lnTo>
                <a:lnTo>
                  <a:pt x="1916602" y="217133"/>
                </a:lnTo>
                <a:lnTo>
                  <a:pt x="1906099" y="218642"/>
                </a:lnTo>
                <a:lnTo>
                  <a:pt x="1961826" y="218642"/>
                </a:lnTo>
                <a:lnTo>
                  <a:pt x="1963726" y="215846"/>
                </a:lnTo>
                <a:lnTo>
                  <a:pt x="1967479" y="197344"/>
                </a:lnTo>
                <a:lnTo>
                  <a:pt x="1964513" y="180472"/>
                </a:lnTo>
                <a:lnTo>
                  <a:pt x="1955700" y="166222"/>
                </a:lnTo>
                <a:lnTo>
                  <a:pt x="1941164" y="155220"/>
                </a:lnTo>
                <a:lnTo>
                  <a:pt x="1921030" y="148089"/>
                </a:lnTo>
                <a:lnTo>
                  <a:pt x="1886528" y="141105"/>
                </a:lnTo>
                <a:lnTo>
                  <a:pt x="1880225" y="134781"/>
                </a:lnTo>
                <a:lnTo>
                  <a:pt x="1880225" y="126132"/>
                </a:lnTo>
                <a:lnTo>
                  <a:pt x="1881939" y="119005"/>
                </a:lnTo>
                <a:lnTo>
                  <a:pt x="1886731" y="113067"/>
                </a:lnTo>
                <a:lnTo>
                  <a:pt x="1894074" y="109001"/>
                </a:lnTo>
                <a:lnTo>
                  <a:pt x="1903439" y="107494"/>
                </a:lnTo>
                <a:lnTo>
                  <a:pt x="1960459" y="107494"/>
                </a:lnTo>
                <a:lnTo>
                  <a:pt x="1950558" y="93847"/>
                </a:lnTo>
                <a:lnTo>
                  <a:pt x="1931852" y="82036"/>
                </a:lnTo>
                <a:lnTo>
                  <a:pt x="1903439" y="77212"/>
                </a:lnTo>
                <a:close/>
              </a:path>
              <a:path w="1967864" h="249554">
                <a:moveTo>
                  <a:pt x="1960459" y="107494"/>
                </a:moveTo>
                <a:lnTo>
                  <a:pt x="1903439" y="107494"/>
                </a:lnTo>
                <a:lnTo>
                  <a:pt x="1917019" y="109979"/>
                </a:lnTo>
                <a:lnTo>
                  <a:pt x="1925964" y="116145"/>
                </a:lnTo>
                <a:lnTo>
                  <a:pt x="1931112" y="124059"/>
                </a:lnTo>
                <a:lnTo>
                  <a:pt x="1933302" y="131786"/>
                </a:lnTo>
                <a:lnTo>
                  <a:pt x="1965824" y="122467"/>
                </a:lnTo>
                <a:lnTo>
                  <a:pt x="1961301" y="108655"/>
                </a:lnTo>
                <a:lnTo>
                  <a:pt x="1960459" y="107494"/>
                </a:lnTo>
                <a:close/>
              </a:path>
              <a:path w="1967864" h="249554">
                <a:moveTo>
                  <a:pt x="1783003" y="116478"/>
                </a:moveTo>
                <a:lnTo>
                  <a:pt x="1744857" y="116478"/>
                </a:lnTo>
                <a:lnTo>
                  <a:pt x="1744857" y="198004"/>
                </a:lnTo>
                <a:lnTo>
                  <a:pt x="1748226" y="218320"/>
                </a:lnTo>
                <a:lnTo>
                  <a:pt x="1757878" y="233490"/>
                </a:lnTo>
                <a:lnTo>
                  <a:pt x="1773129" y="242982"/>
                </a:lnTo>
                <a:lnTo>
                  <a:pt x="1793296" y="246264"/>
                </a:lnTo>
                <a:lnTo>
                  <a:pt x="1807232" y="246264"/>
                </a:lnTo>
                <a:lnTo>
                  <a:pt x="1814531" y="243594"/>
                </a:lnTo>
                <a:lnTo>
                  <a:pt x="1816855" y="242599"/>
                </a:lnTo>
                <a:lnTo>
                  <a:pt x="1816855" y="211983"/>
                </a:lnTo>
                <a:lnTo>
                  <a:pt x="1803578" y="211983"/>
                </a:lnTo>
                <a:lnTo>
                  <a:pt x="1794347" y="210823"/>
                </a:lnTo>
                <a:lnTo>
                  <a:pt x="1787942" y="207199"/>
                </a:lnTo>
                <a:lnTo>
                  <a:pt x="1784212" y="200890"/>
                </a:lnTo>
                <a:lnTo>
                  <a:pt x="1783003" y="191680"/>
                </a:lnTo>
                <a:lnTo>
                  <a:pt x="1783003" y="116478"/>
                </a:lnTo>
                <a:close/>
              </a:path>
              <a:path w="1967864" h="249554">
                <a:moveTo>
                  <a:pt x="1816855" y="210653"/>
                </a:moveTo>
                <a:lnTo>
                  <a:pt x="1815190" y="210988"/>
                </a:lnTo>
                <a:lnTo>
                  <a:pt x="1808887" y="211983"/>
                </a:lnTo>
                <a:lnTo>
                  <a:pt x="1816855" y="211983"/>
                </a:lnTo>
                <a:lnTo>
                  <a:pt x="1816855" y="210653"/>
                </a:lnTo>
                <a:close/>
              </a:path>
              <a:path w="1967864" h="249554">
                <a:moveTo>
                  <a:pt x="1816520" y="82206"/>
                </a:moveTo>
                <a:lnTo>
                  <a:pt x="1714994" y="82206"/>
                </a:lnTo>
                <a:lnTo>
                  <a:pt x="1714994" y="116478"/>
                </a:lnTo>
                <a:lnTo>
                  <a:pt x="1816520" y="116478"/>
                </a:lnTo>
                <a:lnTo>
                  <a:pt x="1816520" y="82206"/>
                </a:lnTo>
                <a:close/>
              </a:path>
              <a:path w="1967864" h="249554">
                <a:moveTo>
                  <a:pt x="1783003" y="32616"/>
                </a:moveTo>
                <a:lnTo>
                  <a:pt x="1748177" y="32616"/>
                </a:lnTo>
                <a:lnTo>
                  <a:pt x="1748177" y="56909"/>
                </a:lnTo>
                <a:lnTo>
                  <a:pt x="1746714" y="66900"/>
                </a:lnTo>
                <a:lnTo>
                  <a:pt x="1742203" y="74925"/>
                </a:lnTo>
                <a:lnTo>
                  <a:pt x="1734456" y="80267"/>
                </a:lnTo>
                <a:lnTo>
                  <a:pt x="1723287" y="82206"/>
                </a:lnTo>
                <a:lnTo>
                  <a:pt x="1783003" y="82206"/>
                </a:lnTo>
                <a:lnTo>
                  <a:pt x="1783003" y="32616"/>
                </a:lnTo>
                <a:close/>
              </a:path>
              <a:path w="1967864" h="249554">
                <a:moveTo>
                  <a:pt x="1637363" y="82206"/>
                </a:moveTo>
                <a:lnTo>
                  <a:pt x="1599867" y="82206"/>
                </a:lnTo>
                <a:lnTo>
                  <a:pt x="1599867" y="244264"/>
                </a:lnTo>
                <a:lnTo>
                  <a:pt x="1638358" y="244264"/>
                </a:lnTo>
                <a:lnTo>
                  <a:pt x="1638358" y="167062"/>
                </a:lnTo>
                <a:lnTo>
                  <a:pt x="1640950" y="146847"/>
                </a:lnTo>
                <a:lnTo>
                  <a:pt x="1648892" y="131908"/>
                </a:lnTo>
                <a:lnTo>
                  <a:pt x="1662433" y="122648"/>
                </a:lnTo>
                <a:lnTo>
                  <a:pt x="1681823" y="119472"/>
                </a:lnTo>
                <a:lnTo>
                  <a:pt x="1694430" y="119472"/>
                </a:lnTo>
                <a:lnTo>
                  <a:pt x="1694430" y="108153"/>
                </a:lnTo>
                <a:lnTo>
                  <a:pt x="1637363" y="108153"/>
                </a:lnTo>
                <a:lnTo>
                  <a:pt x="1637363" y="82206"/>
                </a:lnTo>
                <a:close/>
              </a:path>
              <a:path w="1967864" h="249554">
                <a:moveTo>
                  <a:pt x="1694430" y="119472"/>
                </a:moveTo>
                <a:lnTo>
                  <a:pt x="1685802" y="119472"/>
                </a:lnTo>
                <a:lnTo>
                  <a:pt x="1690116" y="119797"/>
                </a:lnTo>
                <a:lnTo>
                  <a:pt x="1694430" y="120467"/>
                </a:lnTo>
                <a:lnTo>
                  <a:pt x="1694430" y="119472"/>
                </a:lnTo>
                <a:close/>
              </a:path>
              <a:path w="1967864" h="249554">
                <a:moveTo>
                  <a:pt x="1688786" y="80206"/>
                </a:moveTo>
                <a:lnTo>
                  <a:pt x="1684147" y="80206"/>
                </a:lnTo>
                <a:lnTo>
                  <a:pt x="1668946" y="82094"/>
                </a:lnTo>
                <a:lnTo>
                  <a:pt x="1655647" y="87568"/>
                </a:lnTo>
                <a:lnTo>
                  <a:pt x="1644901" y="96348"/>
                </a:lnTo>
                <a:lnTo>
                  <a:pt x="1637363" y="108153"/>
                </a:lnTo>
                <a:lnTo>
                  <a:pt x="1694430" y="108153"/>
                </a:lnTo>
                <a:lnTo>
                  <a:pt x="1694430" y="81201"/>
                </a:lnTo>
                <a:lnTo>
                  <a:pt x="1692765" y="80877"/>
                </a:lnTo>
                <a:lnTo>
                  <a:pt x="1688786" y="80206"/>
                </a:lnTo>
                <a:close/>
              </a:path>
              <a:path w="1967864" h="249554">
                <a:moveTo>
                  <a:pt x="1488384" y="8324"/>
                </a:moveTo>
                <a:lnTo>
                  <a:pt x="1442270" y="8324"/>
                </a:lnTo>
                <a:lnTo>
                  <a:pt x="1350691" y="244264"/>
                </a:lnTo>
                <a:lnTo>
                  <a:pt x="1392826" y="244264"/>
                </a:lnTo>
                <a:lnTo>
                  <a:pt x="1414731" y="185031"/>
                </a:lnTo>
                <a:lnTo>
                  <a:pt x="1556971" y="185031"/>
                </a:lnTo>
                <a:lnTo>
                  <a:pt x="1542632" y="148089"/>
                </a:lnTo>
                <a:lnTo>
                  <a:pt x="1428668" y="148089"/>
                </a:lnTo>
                <a:lnTo>
                  <a:pt x="1464499" y="51579"/>
                </a:lnTo>
                <a:lnTo>
                  <a:pt x="1505173" y="51579"/>
                </a:lnTo>
                <a:lnTo>
                  <a:pt x="1488384" y="8324"/>
                </a:lnTo>
                <a:close/>
              </a:path>
              <a:path w="1967864" h="249554">
                <a:moveTo>
                  <a:pt x="1556971" y="185031"/>
                </a:moveTo>
                <a:lnTo>
                  <a:pt x="1514268" y="185031"/>
                </a:lnTo>
                <a:lnTo>
                  <a:pt x="1536497" y="244264"/>
                </a:lnTo>
                <a:lnTo>
                  <a:pt x="1579962" y="244264"/>
                </a:lnTo>
                <a:lnTo>
                  <a:pt x="1556971" y="185031"/>
                </a:lnTo>
                <a:close/>
              </a:path>
              <a:path w="1967864" h="249554">
                <a:moveTo>
                  <a:pt x="1505173" y="51579"/>
                </a:moveTo>
                <a:lnTo>
                  <a:pt x="1464499" y="51579"/>
                </a:lnTo>
                <a:lnTo>
                  <a:pt x="1500331" y="148089"/>
                </a:lnTo>
                <a:lnTo>
                  <a:pt x="1542632" y="148089"/>
                </a:lnTo>
                <a:lnTo>
                  <a:pt x="1505173" y="51579"/>
                </a:lnTo>
                <a:close/>
              </a:path>
              <a:path w="1967864" h="249554">
                <a:moveTo>
                  <a:pt x="1177503" y="77212"/>
                </a:moveTo>
                <a:lnTo>
                  <a:pt x="1148003" y="83315"/>
                </a:lnTo>
                <a:lnTo>
                  <a:pt x="1122888" y="100587"/>
                </a:lnTo>
                <a:lnTo>
                  <a:pt x="1105424" y="127469"/>
                </a:lnTo>
                <a:lnTo>
                  <a:pt x="1098877" y="162403"/>
                </a:lnTo>
                <a:lnTo>
                  <a:pt x="1105626" y="199139"/>
                </a:lnTo>
                <a:lnTo>
                  <a:pt x="1123758" y="226422"/>
                </a:lnTo>
                <a:lnTo>
                  <a:pt x="1150101" y="243409"/>
                </a:lnTo>
                <a:lnTo>
                  <a:pt x="1181482" y="249259"/>
                </a:lnTo>
                <a:lnTo>
                  <a:pt x="1208055" y="245229"/>
                </a:lnTo>
                <a:lnTo>
                  <a:pt x="1229308" y="234241"/>
                </a:lnTo>
                <a:lnTo>
                  <a:pt x="1244898" y="217948"/>
                </a:lnTo>
                <a:lnTo>
                  <a:pt x="1245843" y="215982"/>
                </a:lnTo>
                <a:lnTo>
                  <a:pt x="1181482" y="215982"/>
                </a:lnTo>
                <a:lnTo>
                  <a:pt x="1164651" y="212841"/>
                </a:lnTo>
                <a:lnTo>
                  <a:pt x="1150836" y="204082"/>
                </a:lnTo>
                <a:lnTo>
                  <a:pt x="1141313" y="190706"/>
                </a:lnTo>
                <a:lnTo>
                  <a:pt x="1137358" y="173711"/>
                </a:lnTo>
                <a:lnTo>
                  <a:pt x="1255469" y="173711"/>
                </a:lnTo>
                <a:lnTo>
                  <a:pt x="1255804" y="173052"/>
                </a:lnTo>
                <a:lnTo>
                  <a:pt x="1256474" y="167733"/>
                </a:lnTo>
                <a:lnTo>
                  <a:pt x="1256474" y="161398"/>
                </a:lnTo>
                <a:lnTo>
                  <a:pt x="1254022" y="145430"/>
                </a:lnTo>
                <a:lnTo>
                  <a:pt x="1138352" y="145430"/>
                </a:lnTo>
                <a:lnTo>
                  <a:pt x="1141677" y="132513"/>
                </a:lnTo>
                <a:lnTo>
                  <a:pt x="1149512" y="120971"/>
                </a:lnTo>
                <a:lnTo>
                  <a:pt x="1161638" y="112675"/>
                </a:lnTo>
                <a:lnTo>
                  <a:pt x="1177838" y="109494"/>
                </a:lnTo>
                <a:lnTo>
                  <a:pt x="1241139" y="109494"/>
                </a:lnTo>
                <a:lnTo>
                  <a:pt x="1235652" y="100088"/>
                </a:lnTo>
                <a:lnTo>
                  <a:pt x="1210838" y="83160"/>
                </a:lnTo>
                <a:lnTo>
                  <a:pt x="1177503" y="77212"/>
                </a:lnTo>
                <a:close/>
              </a:path>
              <a:path w="1967864" h="249554">
                <a:moveTo>
                  <a:pt x="1221962" y="187701"/>
                </a:moveTo>
                <a:lnTo>
                  <a:pt x="1216669" y="198856"/>
                </a:lnTo>
                <a:lnTo>
                  <a:pt x="1208448" y="207830"/>
                </a:lnTo>
                <a:lnTo>
                  <a:pt x="1196864" y="213809"/>
                </a:lnTo>
                <a:lnTo>
                  <a:pt x="1181482" y="215982"/>
                </a:lnTo>
                <a:lnTo>
                  <a:pt x="1245843" y="215982"/>
                </a:lnTo>
                <a:lnTo>
                  <a:pt x="1254485" y="198004"/>
                </a:lnTo>
                <a:lnTo>
                  <a:pt x="1221962" y="187701"/>
                </a:lnTo>
                <a:close/>
              </a:path>
              <a:path w="1967864" h="249554">
                <a:moveTo>
                  <a:pt x="1241139" y="109494"/>
                </a:moveTo>
                <a:lnTo>
                  <a:pt x="1177838" y="109494"/>
                </a:lnTo>
                <a:lnTo>
                  <a:pt x="1195164" y="112440"/>
                </a:lnTo>
                <a:lnTo>
                  <a:pt x="1207450" y="120347"/>
                </a:lnTo>
                <a:lnTo>
                  <a:pt x="1214882" y="131810"/>
                </a:lnTo>
                <a:lnTo>
                  <a:pt x="1217648" y="145430"/>
                </a:lnTo>
                <a:lnTo>
                  <a:pt x="1254022" y="145430"/>
                </a:lnTo>
                <a:lnTo>
                  <a:pt x="1251134" y="126625"/>
                </a:lnTo>
                <a:lnTo>
                  <a:pt x="1241139" y="109494"/>
                </a:lnTo>
                <a:close/>
              </a:path>
              <a:path w="1967864" h="249554">
                <a:moveTo>
                  <a:pt x="967153" y="82206"/>
                </a:moveTo>
                <a:lnTo>
                  <a:pt x="924683" y="82206"/>
                </a:lnTo>
                <a:lnTo>
                  <a:pt x="990378" y="244264"/>
                </a:lnTo>
                <a:lnTo>
                  <a:pt x="1028869" y="244264"/>
                </a:lnTo>
                <a:lnTo>
                  <a:pt x="1046958" y="198004"/>
                </a:lnTo>
                <a:lnTo>
                  <a:pt x="1009948" y="198004"/>
                </a:lnTo>
                <a:lnTo>
                  <a:pt x="967153" y="82206"/>
                </a:lnTo>
                <a:close/>
              </a:path>
              <a:path w="1967864" h="249554">
                <a:moveTo>
                  <a:pt x="1092238" y="82206"/>
                </a:moveTo>
                <a:lnTo>
                  <a:pt x="1051758" y="82206"/>
                </a:lnTo>
                <a:lnTo>
                  <a:pt x="1009948" y="198004"/>
                </a:lnTo>
                <a:lnTo>
                  <a:pt x="1046958" y="198004"/>
                </a:lnTo>
                <a:lnTo>
                  <a:pt x="1092238" y="82206"/>
                </a:lnTo>
                <a:close/>
              </a:path>
              <a:path w="1967864" h="249554">
                <a:moveTo>
                  <a:pt x="878570" y="0"/>
                </a:moveTo>
                <a:lnTo>
                  <a:pt x="868944" y="1987"/>
                </a:lnTo>
                <a:lnTo>
                  <a:pt x="861030" y="7406"/>
                </a:lnTo>
                <a:lnTo>
                  <a:pt x="855665" y="15447"/>
                </a:lnTo>
                <a:lnTo>
                  <a:pt x="853691" y="25297"/>
                </a:lnTo>
                <a:lnTo>
                  <a:pt x="855665" y="35093"/>
                </a:lnTo>
                <a:lnTo>
                  <a:pt x="861030" y="43015"/>
                </a:lnTo>
                <a:lnTo>
                  <a:pt x="868944" y="48316"/>
                </a:lnTo>
                <a:lnTo>
                  <a:pt x="878570" y="50249"/>
                </a:lnTo>
                <a:lnTo>
                  <a:pt x="888384" y="48316"/>
                </a:lnTo>
                <a:lnTo>
                  <a:pt x="896399" y="43015"/>
                </a:lnTo>
                <a:lnTo>
                  <a:pt x="901802" y="35093"/>
                </a:lnTo>
                <a:lnTo>
                  <a:pt x="903783" y="25297"/>
                </a:lnTo>
                <a:lnTo>
                  <a:pt x="901802" y="15447"/>
                </a:lnTo>
                <a:lnTo>
                  <a:pt x="896399" y="7406"/>
                </a:lnTo>
                <a:lnTo>
                  <a:pt x="888384" y="1987"/>
                </a:lnTo>
                <a:lnTo>
                  <a:pt x="878570" y="0"/>
                </a:lnTo>
                <a:close/>
              </a:path>
              <a:path w="1967864" h="249554">
                <a:moveTo>
                  <a:pt x="897815" y="82206"/>
                </a:moveTo>
                <a:lnTo>
                  <a:pt x="859659" y="82206"/>
                </a:lnTo>
                <a:lnTo>
                  <a:pt x="859659" y="244275"/>
                </a:lnTo>
                <a:lnTo>
                  <a:pt x="897815" y="244275"/>
                </a:lnTo>
                <a:lnTo>
                  <a:pt x="897815" y="82206"/>
                </a:lnTo>
                <a:close/>
              </a:path>
              <a:path w="1967864" h="249554">
                <a:moveTo>
                  <a:pt x="785337" y="116478"/>
                </a:moveTo>
                <a:lnTo>
                  <a:pt x="747181" y="116478"/>
                </a:lnTo>
                <a:lnTo>
                  <a:pt x="747181" y="198004"/>
                </a:lnTo>
                <a:lnTo>
                  <a:pt x="750552" y="218320"/>
                </a:lnTo>
                <a:lnTo>
                  <a:pt x="760207" y="233490"/>
                </a:lnTo>
                <a:lnTo>
                  <a:pt x="775461" y="242982"/>
                </a:lnTo>
                <a:lnTo>
                  <a:pt x="795630" y="246264"/>
                </a:lnTo>
                <a:lnTo>
                  <a:pt x="809566" y="246264"/>
                </a:lnTo>
                <a:lnTo>
                  <a:pt x="816854" y="243594"/>
                </a:lnTo>
                <a:lnTo>
                  <a:pt x="819179" y="242599"/>
                </a:lnTo>
                <a:lnTo>
                  <a:pt x="819179" y="211983"/>
                </a:lnTo>
                <a:lnTo>
                  <a:pt x="805912" y="211983"/>
                </a:lnTo>
                <a:lnTo>
                  <a:pt x="796676" y="210823"/>
                </a:lnTo>
                <a:lnTo>
                  <a:pt x="790273" y="207199"/>
                </a:lnTo>
                <a:lnTo>
                  <a:pt x="786545" y="200890"/>
                </a:lnTo>
                <a:lnTo>
                  <a:pt x="785337" y="191680"/>
                </a:lnTo>
                <a:lnTo>
                  <a:pt x="785337" y="116478"/>
                </a:lnTo>
                <a:close/>
              </a:path>
              <a:path w="1967864" h="249554">
                <a:moveTo>
                  <a:pt x="819179" y="210653"/>
                </a:moveTo>
                <a:lnTo>
                  <a:pt x="817524" y="210988"/>
                </a:lnTo>
                <a:lnTo>
                  <a:pt x="811221" y="211983"/>
                </a:lnTo>
                <a:lnTo>
                  <a:pt x="819179" y="211983"/>
                </a:lnTo>
                <a:lnTo>
                  <a:pt x="819179" y="210653"/>
                </a:lnTo>
                <a:close/>
              </a:path>
              <a:path w="1967864" h="249554">
                <a:moveTo>
                  <a:pt x="818854" y="82206"/>
                </a:moveTo>
                <a:lnTo>
                  <a:pt x="717318" y="82206"/>
                </a:lnTo>
                <a:lnTo>
                  <a:pt x="717318" y="116478"/>
                </a:lnTo>
                <a:lnTo>
                  <a:pt x="818854" y="116478"/>
                </a:lnTo>
                <a:lnTo>
                  <a:pt x="818854" y="82206"/>
                </a:lnTo>
                <a:close/>
              </a:path>
              <a:path w="1967864" h="249554">
                <a:moveTo>
                  <a:pt x="785337" y="32616"/>
                </a:moveTo>
                <a:lnTo>
                  <a:pt x="750500" y="32616"/>
                </a:lnTo>
                <a:lnTo>
                  <a:pt x="750500" y="56909"/>
                </a:lnTo>
                <a:lnTo>
                  <a:pt x="749038" y="66900"/>
                </a:lnTo>
                <a:lnTo>
                  <a:pt x="744528" y="74925"/>
                </a:lnTo>
                <a:lnTo>
                  <a:pt x="736784" y="80267"/>
                </a:lnTo>
                <a:lnTo>
                  <a:pt x="725621" y="82206"/>
                </a:lnTo>
                <a:lnTo>
                  <a:pt x="785337" y="82206"/>
                </a:lnTo>
                <a:lnTo>
                  <a:pt x="785337" y="32616"/>
                </a:lnTo>
                <a:close/>
              </a:path>
              <a:path w="1967864" h="249554">
                <a:moveTo>
                  <a:pt x="687392" y="108823"/>
                </a:moveTo>
                <a:lnTo>
                  <a:pt x="626410" y="108823"/>
                </a:lnTo>
                <a:lnTo>
                  <a:pt x="640137" y="110751"/>
                </a:lnTo>
                <a:lnTo>
                  <a:pt x="649634" y="116017"/>
                </a:lnTo>
                <a:lnTo>
                  <a:pt x="655149" y="123843"/>
                </a:lnTo>
                <a:lnTo>
                  <a:pt x="656932" y="133451"/>
                </a:lnTo>
                <a:lnTo>
                  <a:pt x="656932" y="139105"/>
                </a:lnTo>
                <a:lnTo>
                  <a:pt x="654283" y="143765"/>
                </a:lnTo>
                <a:lnTo>
                  <a:pt x="603520" y="151419"/>
                </a:lnTo>
                <a:lnTo>
                  <a:pt x="584282" y="156674"/>
                </a:lnTo>
                <a:lnTo>
                  <a:pt x="568807" y="166518"/>
                </a:lnTo>
                <a:lnTo>
                  <a:pt x="558495" y="181042"/>
                </a:lnTo>
                <a:lnTo>
                  <a:pt x="554747" y="200339"/>
                </a:lnTo>
                <a:lnTo>
                  <a:pt x="558541" y="218792"/>
                </a:lnTo>
                <a:lnTo>
                  <a:pt x="569427" y="234407"/>
                </a:lnTo>
                <a:lnTo>
                  <a:pt x="586658" y="245218"/>
                </a:lnTo>
                <a:lnTo>
                  <a:pt x="609489" y="249259"/>
                </a:lnTo>
                <a:lnTo>
                  <a:pt x="627254" y="246987"/>
                </a:lnTo>
                <a:lnTo>
                  <a:pt x="641346" y="241064"/>
                </a:lnTo>
                <a:lnTo>
                  <a:pt x="651952" y="232831"/>
                </a:lnTo>
                <a:lnTo>
                  <a:pt x="659257" y="223626"/>
                </a:lnTo>
                <a:lnTo>
                  <a:pt x="694894" y="223626"/>
                </a:lnTo>
                <a:lnTo>
                  <a:pt x="694771" y="218977"/>
                </a:lnTo>
                <a:lnTo>
                  <a:pt x="616787" y="218977"/>
                </a:lnTo>
                <a:lnTo>
                  <a:pt x="606670" y="217245"/>
                </a:lnTo>
                <a:lnTo>
                  <a:pt x="599286" y="212610"/>
                </a:lnTo>
                <a:lnTo>
                  <a:pt x="594763" y="205915"/>
                </a:lnTo>
                <a:lnTo>
                  <a:pt x="593228" y="198004"/>
                </a:lnTo>
                <a:lnTo>
                  <a:pt x="594918" y="189238"/>
                </a:lnTo>
                <a:lnTo>
                  <a:pt x="599532" y="182781"/>
                </a:lnTo>
                <a:lnTo>
                  <a:pt x="606387" y="178445"/>
                </a:lnTo>
                <a:lnTo>
                  <a:pt x="614798" y="176046"/>
                </a:lnTo>
                <a:lnTo>
                  <a:pt x="656932" y="169722"/>
                </a:lnTo>
                <a:lnTo>
                  <a:pt x="694753" y="169722"/>
                </a:lnTo>
                <a:lnTo>
                  <a:pt x="694753" y="137775"/>
                </a:lnTo>
                <a:lnTo>
                  <a:pt x="691022" y="114693"/>
                </a:lnTo>
                <a:lnTo>
                  <a:pt x="687392" y="108823"/>
                </a:lnTo>
                <a:close/>
              </a:path>
              <a:path w="1967864" h="249554">
                <a:moveTo>
                  <a:pt x="694894" y="223626"/>
                </a:moveTo>
                <a:lnTo>
                  <a:pt x="659257" y="223626"/>
                </a:lnTo>
                <a:lnTo>
                  <a:pt x="659257" y="236610"/>
                </a:lnTo>
                <a:lnTo>
                  <a:pt x="660587" y="243259"/>
                </a:lnTo>
                <a:lnTo>
                  <a:pt x="660911" y="244264"/>
                </a:lnTo>
                <a:lnTo>
                  <a:pt x="696753" y="244264"/>
                </a:lnTo>
                <a:lnTo>
                  <a:pt x="696299" y="241565"/>
                </a:lnTo>
                <a:lnTo>
                  <a:pt x="695628" y="236151"/>
                </a:lnTo>
                <a:lnTo>
                  <a:pt x="695019" y="228304"/>
                </a:lnTo>
                <a:lnTo>
                  <a:pt x="694894" y="223626"/>
                </a:lnTo>
                <a:close/>
              </a:path>
              <a:path w="1967864" h="249554">
                <a:moveTo>
                  <a:pt x="694753" y="169722"/>
                </a:moveTo>
                <a:lnTo>
                  <a:pt x="656932" y="169722"/>
                </a:lnTo>
                <a:lnTo>
                  <a:pt x="656932" y="177041"/>
                </a:lnTo>
                <a:lnTo>
                  <a:pt x="653693" y="196930"/>
                </a:lnTo>
                <a:lnTo>
                  <a:pt x="644948" y="209864"/>
                </a:lnTo>
                <a:lnTo>
                  <a:pt x="632160" y="216870"/>
                </a:lnTo>
                <a:lnTo>
                  <a:pt x="616787" y="218977"/>
                </a:lnTo>
                <a:lnTo>
                  <a:pt x="694771" y="218977"/>
                </a:lnTo>
                <a:lnTo>
                  <a:pt x="694753" y="169722"/>
                </a:lnTo>
                <a:close/>
              </a:path>
              <a:path w="1967864" h="249554">
                <a:moveTo>
                  <a:pt x="626085" y="77212"/>
                </a:moveTo>
                <a:lnTo>
                  <a:pt x="599077" y="81547"/>
                </a:lnTo>
                <a:lnTo>
                  <a:pt x="578262" y="93183"/>
                </a:lnTo>
                <a:lnTo>
                  <a:pt x="564353" y="110060"/>
                </a:lnTo>
                <a:lnTo>
                  <a:pt x="558066" y="130121"/>
                </a:lnTo>
                <a:lnTo>
                  <a:pt x="593228" y="138100"/>
                </a:lnTo>
                <a:lnTo>
                  <a:pt x="596268" y="126648"/>
                </a:lnTo>
                <a:lnTo>
                  <a:pt x="602853" y="117348"/>
                </a:lnTo>
                <a:lnTo>
                  <a:pt x="612920" y="111105"/>
                </a:lnTo>
                <a:lnTo>
                  <a:pt x="626410" y="108823"/>
                </a:lnTo>
                <a:lnTo>
                  <a:pt x="687392" y="108823"/>
                </a:lnTo>
                <a:lnTo>
                  <a:pt x="679082" y="95388"/>
                </a:lnTo>
                <a:lnTo>
                  <a:pt x="657810" y="82135"/>
                </a:lnTo>
                <a:lnTo>
                  <a:pt x="626085" y="77212"/>
                </a:lnTo>
                <a:close/>
              </a:path>
              <a:path w="1967864" h="249554">
                <a:moveTo>
                  <a:pt x="448907" y="77212"/>
                </a:moveTo>
                <a:lnTo>
                  <a:pt x="419407" y="83315"/>
                </a:lnTo>
                <a:lnTo>
                  <a:pt x="394292" y="100587"/>
                </a:lnTo>
                <a:lnTo>
                  <a:pt x="376829" y="127469"/>
                </a:lnTo>
                <a:lnTo>
                  <a:pt x="370281" y="162403"/>
                </a:lnTo>
                <a:lnTo>
                  <a:pt x="377029" y="199139"/>
                </a:lnTo>
                <a:lnTo>
                  <a:pt x="395159" y="226422"/>
                </a:lnTo>
                <a:lnTo>
                  <a:pt x="421501" y="243409"/>
                </a:lnTo>
                <a:lnTo>
                  <a:pt x="452886" y="249259"/>
                </a:lnTo>
                <a:lnTo>
                  <a:pt x="479459" y="245229"/>
                </a:lnTo>
                <a:lnTo>
                  <a:pt x="500712" y="234241"/>
                </a:lnTo>
                <a:lnTo>
                  <a:pt x="516302" y="217948"/>
                </a:lnTo>
                <a:lnTo>
                  <a:pt x="517247" y="215982"/>
                </a:lnTo>
                <a:lnTo>
                  <a:pt x="452886" y="215982"/>
                </a:lnTo>
                <a:lnTo>
                  <a:pt x="436056" y="212841"/>
                </a:lnTo>
                <a:lnTo>
                  <a:pt x="422241" y="204082"/>
                </a:lnTo>
                <a:lnTo>
                  <a:pt x="412717" y="190706"/>
                </a:lnTo>
                <a:lnTo>
                  <a:pt x="408762" y="173711"/>
                </a:lnTo>
                <a:lnTo>
                  <a:pt x="526874" y="173711"/>
                </a:lnTo>
                <a:lnTo>
                  <a:pt x="527209" y="173052"/>
                </a:lnTo>
                <a:lnTo>
                  <a:pt x="527879" y="167733"/>
                </a:lnTo>
                <a:lnTo>
                  <a:pt x="527879" y="161398"/>
                </a:lnTo>
                <a:lnTo>
                  <a:pt x="525426" y="145430"/>
                </a:lnTo>
                <a:lnTo>
                  <a:pt x="409757" y="145430"/>
                </a:lnTo>
                <a:lnTo>
                  <a:pt x="413080" y="132513"/>
                </a:lnTo>
                <a:lnTo>
                  <a:pt x="420912" y="120971"/>
                </a:lnTo>
                <a:lnTo>
                  <a:pt x="433038" y="112675"/>
                </a:lnTo>
                <a:lnTo>
                  <a:pt x="449242" y="109494"/>
                </a:lnTo>
                <a:lnTo>
                  <a:pt x="512543" y="109494"/>
                </a:lnTo>
                <a:lnTo>
                  <a:pt x="507056" y="100088"/>
                </a:lnTo>
                <a:lnTo>
                  <a:pt x="482243" y="83160"/>
                </a:lnTo>
                <a:lnTo>
                  <a:pt x="448907" y="77212"/>
                </a:lnTo>
                <a:close/>
              </a:path>
              <a:path w="1967864" h="249554">
                <a:moveTo>
                  <a:pt x="493367" y="187701"/>
                </a:moveTo>
                <a:lnTo>
                  <a:pt x="488069" y="198856"/>
                </a:lnTo>
                <a:lnTo>
                  <a:pt x="479849" y="207830"/>
                </a:lnTo>
                <a:lnTo>
                  <a:pt x="468267" y="213809"/>
                </a:lnTo>
                <a:lnTo>
                  <a:pt x="452886" y="215982"/>
                </a:lnTo>
                <a:lnTo>
                  <a:pt x="517247" y="215982"/>
                </a:lnTo>
                <a:lnTo>
                  <a:pt x="525889" y="198004"/>
                </a:lnTo>
                <a:lnTo>
                  <a:pt x="493367" y="187701"/>
                </a:lnTo>
                <a:close/>
              </a:path>
              <a:path w="1967864" h="249554">
                <a:moveTo>
                  <a:pt x="512543" y="109494"/>
                </a:moveTo>
                <a:lnTo>
                  <a:pt x="449242" y="109494"/>
                </a:lnTo>
                <a:lnTo>
                  <a:pt x="466568" y="112440"/>
                </a:lnTo>
                <a:lnTo>
                  <a:pt x="478854" y="120347"/>
                </a:lnTo>
                <a:lnTo>
                  <a:pt x="486287" y="131810"/>
                </a:lnTo>
                <a:lnTo>
                  <a:pt x="489053" y="145430"/>
                </a:lnTo>
                <a:lnTo>
                  <a:pt x="525426" y="145430"/>
                </a:lnTo>
                <a:lnTo>
                  <a:pt x="522538" y="126625"/>
                </a:lnTo>
                <a:lnTo>
                  <a:pt x="512543" y="109494"/>
                </a:lnTo>
                <a:close/>
              </a:path>
              <a:path w="1967864" h="249554">
                <a:moveTo>
                  <a:pt x="294629" y="82206"/>
                </a:moveTo>
                <a:lnTo>
                  <a:pt x="257133" y="82206"/>
                </a:lnTo>
                <a:lnTo>
                  <a:pt x="257133" y="244264"/>
                </a:lnTo>
                <a:lnTo>
                  <a:pt x="295624" y="244264"/>
                </a:lnTo>
                <a:lnTo>
                  <a:pt x="295624" y="167062"/>
                </a:lnTo>
                <a:lnTo>
                  <a:pt x="298216" y="146847"/>
                </a:lnTo>
                <a:lnTo>
                  <a:pt x="306158" y="131908"/>
                </a:lnTo>
                <a:lnTo>
                  <a:pt x="319699" y="122648"/>
                </a:lnTo>
                <a:lnTo>
                  <a:pt x="339089" y="119472"/>
                </a:lnTo>
                <a:lnTo>
                  <a:pt x="351696" y="119472"/>
                </a:lnTo>
                <a:lnTo>
                  <a:pt x="351696" y="108153"/>
                </a:lnTo>
                <a:lnTo>
                  <a:pt x="294629" y="108153"/>
                </a:lnTo>
                <a:lnTo>
                  <a:pt x="294629" y="82206"/>
                </a:lnTo>
                <a:close/>
              </a:path>
              <a:path w="1967864" h="249554">
                <a:moveTo>
                  <a:pt x="351696" y="119472"/>
                </a:moveTo>
                <a:lnTo>
                  <a:pt x="343068" y="119472"/>
                </a:lnTo>
                <a:lnTo>
                  <a:pt x="347382" y="119797"/>
                </a:lnTo>
                <a:lnTo>
                  <a:pt x="351696" y="120467"/>
                </a:lnTo>
                <a:lnTo>
                  <a:pt x="351696" y="119472"/>
                </a:lnTo>
                <a:close/>
              </a:path>
              <a:path w="1967864" h="249554">
                <a:moveTo>
                  <a:pt x="346052" y="80206"/>
                </a:moveTo>
                <a:lnTo>
                  <a:pt x="341403" y="80206"/>
                </a:lnTo>
                <a:lnTo>
                  <a:pt x="326214" y="82094"/>
                </a:lnTo>
                <a:lnTo>
                  <a:pt x="312919" y="87568"/>
                </a:lnTo>
                <a:lnTo>
                  <a:pt x="302173" y="96348"/>
                </a:lnTo>
                <a:lnTo>
                  <a:pt x="294629" y="108153"/>
                </a:lnTo>
                <a:lnTo>
                  <a:pt x="351696" y="108153"/>
                </a:lnTo>
                <a:lnTo>
                  <a:pt x="351696" y="81201"/>
                </a:lnTo>
                <a:lnTo>
                  <a:pt x="350041" y="80877"/>
                </a:lnTo>
                <a:lnTo>
                  <a:pt x="346052" y="80206"/>
                </a:lnTo>
                <a:close/>
              </a:path>
              <a:path w="1967864" h="249554">
                <a:moveTo>
                  <a:pt x="118446" y="3329"/>
                </a:moveTo>
                <a:lnTo>
                  <a:pt x="74181" y="11758"/>
                </a:lnTo>
                <a:lnTo>
                  <a:pt x="36327" y="36068"/>
                </a:lnTo>
                <a:lnTo>
                  <a:pt x="9921" y="74790"/>
                </a:lnTo>
                <a:lnTo>
                  <a:pt x="0" y="126456"/>
                </a:lnTo>
                <a:lnTo>
                  <a:pt x="9646" y="178077"/>
                </a:lnTo>
                <a:lnTo>
                  <a:pt x="35623" y="216687"/>
                </a:lnTo>
                <a:lnTo>
                  <a:pt x="73483" y="240882"/>
                </a:lnTo>
                <a:lnTo>
                  <a:pt x="118781" y="249259"/>
                </a:lnTo>
                <a:lnTo>
                  <a:pt x="159262" y="242655"/>
                </a:lnTo>
                <a:lnTo>
                  <a:pt x="190568" y="225131"/>
                </a:lnTo>
                <a:lnTo>
                  <a:pt x="203030" y="210988"/>
                </a:lnTo>
                <a:lnTo>
                  <a:pt x="118781" y="210988"/>
                </a:lnTo>
                <a:lnTo>
                  <a:pt x="89663" y="205549"/>
                </a:lnTo>
                <a:lnTo>
                  <a:pt x="64744" y="189439"/>
                </a:lnTo>
                <a:lnTo>
                  <a:pt x="47352" y="162971"/>
                </a:lnTo>
                <a:lnTo>
                  <a:pt x="40815" y="126456"/>
                </a:lnTo>
                <a:lnTo>
                  <a:pt x="47485" y="88949"/>
                </a:lnTo>
                <a:lnTo>
                  <a:pt x="65071" y="62236"/>
                </a:lnTo>
                <a:lnTo>
                  <a:pt x="89937" y="46254"/>
                </a:lnTo>
                <a:lnTo>
                  <a:pt x="118446" y="40941"/>
                </a:lnTo>
                <a:lnTo>
                  <a:pt x="203083" y="40941"/>
                </a:lnTo>
                <a:lnTo>
                  <a:pt x="189782" y="26126"/>
                </a:lnTo>
                <a:lnTo>
                  <a:pt x="158687" y="9486"/>
                </a:lnTo>
                <a:lnTo>
                  <a:pt x="118446" y="3329"/>
                </a:lnTo>
                <a:close/>
              </a:path>
              <a:path w="1967864" h="249554">
                <a:moveTo>
                  <a:pt x="188790" y="159073"/>
                </a:moveTo>
                <a:lnTo>
                  <a:pt x="180042" y="178418"/>
                </a:lnTo>
                <a:lnTo>
                  <a:pt x="165604" y="195016"/>
                </a:lnTo>
                <a:lnTo>
                  <a:pt x="145258" y="206621"/>
                </a:lnTo>
                <a:lnTo>
                  <a:pt x="118781" y="210988"/>
                </a:lnTo>
                <a:lnTo>
                  <a:pt x="203030" y="210988"/>
                </a:lnTo>
                <a:lnTo>
                  <a:pt x="212605" y="200120"/>
                </a:lnTo>
                <a:lnTo>
                  <a:pt x="225281" y="171052"/>
                </a:lnTo>
                <a:lnTo>
                  <a:pt x="188790" y="159073"/>
                </a:lnTo>
                <a:close/>
              </a:path>
              <a:path w="1967864" h="249554">
                <a:moveTo>
                  <a:pt x="203083" y="40941"/>
                </a:moveTo>
                <a:lnTo>
                  <a:pt x="118446" y="40941"/>
                </a:lnTo>
                <a:lnTo>
                  <a:pt x="144804" y="44976"/>
                </a:lnTo>
                <a:lnTo>
                  <a:pt x="164815" y="55999"/>
                </a:lnTo>
                <a:lnTo>
                  <a:pt x="178730" y="72388"/>
                </a:lnTo>
                <a:lnTo>
                  <a:pt x="186800" y="92520"/>
                </a:lnTo>
                <a:lnTo>
                  <a:pt x="224286" y="79871"/>
                </a:lnTo>
                <a:lnTo>
                  <a:pt x="211668" y="50503"/>
                </a:lnTo>
                <a:lnTo>
                  <a:pt x="203083" y="40941"/>
                </a:lnTo>
                <a:close/>
              </a:path>
            </a:pathLst>
          </a:custGeom>
          <a:solidFill>
            <a:srgbClr val="FAF6EC"/>
          </a:solidFill>
        </p:spPr>
        <p:txBody>
          <a:bodyPr wrap="square" lIns="0" tIns="0" rIns="0" bIns="0" rtlCol="0"/>
          <a:lstStyle/>
          <a:p>
            <a:pPr defTabSz="554492"/>
            <a:endParaRPr sz="1092">
              <a:solidFill>
                <a:prstClr val="black"/>
              </a:solidFill>
              <a:latin typeface="Calibri"/>
            </a:endParaRPr>
          </a:p>
        </p:txBody>
      </p:sp>
      <p:sp>
        <p:nvSpPr>
          <p:cNvPr id="17" name="object 17"/>
          <p:cNvSpPr/>
          <p:nvPr/>
        </p:nvSpPr>
        <p:spPr>
          <a:xfrm>
            <a:off x="1171108" y="5766515"/>
            <a:ext cx="883338" cy="345018"/>
          </a:xfrm>
          <a:custGeom>
            <a:avLst/>
            <a:gdLst/>
            <a:ahLst/>
            <a:cxnLst/>
            <a:rect l="l" t="t" r="r" b="b"/>
            <a:pathLst>
              <a:path w="1456689" h="568959">
                <a:moveTo>
                  <a:pt x="104851" y="324459"/>
                </a:moveTo>
                <a:lnTo>
                  <a:pt x="102196" y="323126"/>
                </a:lnTo>
                <a:lnTo>
                  <a:pt x="94234" y="321119"/>
                </a:lnTo>
                <a:lnTo>
                  <a:pt x="84620" y="321119"/>
                </a:lnTo>
                <a:lnTo>
                  <a:pt x="61798" y="325120"/>
                </a:lnTo>
                <a:lnTo>
                  <a:pt x="43967" y="336638"/>
                </a:lnTo>
                <a:lnTo>
                  <a:pt x="32359" y="354965"/>
                </a:lnTo>
                <a:lnTo>
                  <a:pt x="28206" y="379361"/>
                </a:lnTo>
                <a:lnTo>
                  <a:pt x="28206" y="401650"/>
                </a:lnTo>
                <a:lnTo>
                  <a:pt x="0" y="401650"/>
                </a:lnTo>
                <a:lnTo>
                  <a:pt x="0" y="435267"/>
                </a:lnTo>
                <a:lnTo>
                  <a:pt x="28206" y="435267"/>
                </a:lnTo>
                <a:lnTo>
                  <a:pt x="28206" y="563727"/>
                </a:lnTo>
                <a:lnTo>
                  <a:pt x="67030" y="563727"/>
                </a:lnTo>
                <a:lnTo>
                  <a:pt x="67030" y="435267"/>
                </a:lnTo>
                <a:lnTo>
                  <a:pt x="104521" y="435267"/>
                </a:lnTo>
                <a:lnTo>
                  <a:pt x="104521" y="401650"/>
                </a:lnTo>
                <a:lnTo>
                  <a:pt x="67030" y="401650"/>
                </a:lnTo>
                <a:lnTo>
                  <a:pt x="67030" y="380365"/>
                </a:lnTo>
                <a:lnTo>
                  <a:pt x="69316" y="368096"/>
                </a:lnTo>
                <a:lnTo>
                  <a:pt x="75120" y="360565"/>
                </a:lnTo>
                <a:lnTo>
                  <a:pt x="82854" y="356781"/>
                </a:lnTo>
                <a:lnTo>
                  <a:pt x="90919" y="355739"/>
                </a:lnTo>
                <a:lnTo>
                  <a:pt x="98221" y="355739"/>
                </a:lnTo>
                <a:lnTo>
                  <a:pt x="102527" y="356730"/>
                </a:lnTo>
                <a:lnTo>
                  <a:pt x="104851" y="357403"/>
                </a:lnTo>
                <a:lnTo>
                  <a:pt x="104851" y="355739"/>
                </a:lnTo>
                <a:lnTo>
                  <a:pt x="104851" y="324459"/>
                </a:lnTo>
                <a:close/>
              </a:path>
              <a:path w="1456689" h="568959">
                <a:moveTo>
                  <a:pt x="177787" y="8318"/>
                </a:moveTo>
                <a:lnTo>
                  <a:pt x="137972" y="8318"/>
                </a:lnTo>
                <a:lnTo>
                  <a:pt x="137972" y="159727"/>
                </a:lnTo>
                <a:lnTo>
                  <a:pt x="134708" y="181825"/>
                </a:lnTo>
                <a:lnTo>
                  <a:pt x="125247" y="197993"/>
                </a:lnTo>
                <a:lnTo>
                  <a:pt x="110121" y="207924"/>
                </a:lnTo>
                <a:lnTo>
                  <a:pt x="89865" y="211302"/>
                </a:lnTo>
                <a:lnTo>
                  <a:pt x="69748" y="207924"/>
                </a:lnTo>
                <a:lnTo>
                  <a:pt x="54610" y="197993"/>
                </a:lnTo>
                <a:lnTo>
                  <a:pt x="45072" y="181825"/>
                </a:lnTo>
                <a:lnTo>
                  <a:pt x="41757" y="159727"/>
                </a:lnTo>
                <a:lnTo>
                  <a:pt x="41757" y="8318"/>
                </a:lnTo>
                <a:lnTo>
                  <a:pt x="2273" y="8318"/>
                </a:lnTo>
                <a:lnTo>
                  <a:pt x="2273" y="162064"/>
                </a:lnTo>
                <a:lnTo>
                  <a:pt x="9055" y="199694"/>
                </a:lnTo>
                <a:lnTo>
                  <a:pt x="27660" y="226999"/>
                </a:lnTo>
                <a:lnTo>
                  <a:pt x="55460" y="243624"/>
                </a:lnTo>
                <a:lnTo>
                  <a:pt x="89865" y="249237"/>
                </a:lnTo>
                <a:lnTo>
                  <a:pt x="124460" y="243624"/>
                </a:lnTo>
                <a:lnTo>
                  <a:pt x="152361" y="226999"/>
                </a:lnTo>
                <a:lnTo>
                  <a:pt x="163068" y="211302"/>
                </a:lnTo>
                <a:lnTo>
                  <a:pt x="171005" y="199694"/>
                </a:lnTo>
                <a:lnTo>
                  <a:pt x="177787" y="162064"/>
                </a:lnTo>
                <a:lnTo>
                  <a:pt x="177787" y="8318"/>
                </a:lnTo>
                <a:close/>
              </a:path>
              <a:path w="1456689" h="568959">
                <a:moveTo>
                  <a:pt x="287337" y="482536"/>
                </a:moveTo>
                <a:lnTo>
                  <a:pt x="281025" y="448195"/>
                </a:lnTo>
                <a:lnTo>
                  <a:pt x="270357" y="431609"/>
                </a:lnTo>
                <a:lnTo>
                  <a:pt x="263525" y="421005"/>
                </a:lnTo>
                <a:lnTo>
                  <a:pt x="248513" y="410908"/>
                </a:lnTo>
                <a:lnTo>
                  <a:pt x="248513" y="482536"/>
                </a:lnTo>
                <a:lnTo>
                  <a:pt x="244830" y="504913"/>
                </a:lnTo>
                <a:lnTo>
                  <a:pt x="234911" y="521042"/>
                </a:lnTo>
                <a:lnTo>
                  <a:pt x="220510" y="530821"/>
                </a:lnTo>
                <a:lnTo>
                  <a:pt x="203390" y="534111"/>
                </a:lnTo>
                <a:lnTo>
                  <a:pt x="186397" y="530783"/>
                </a:lnTo>
                <a:lnTo>
                  <a:pt x="171996" y="520928"/>
                </a:lnTo>
                <a:lnTo>
                  <a:pt x="162001" y="504761"/>
                </a:lnTo>
                <a:lnTo>
                  <a:pt x="158267" y="482536"/>
                </a:lnTo>
                <a:lnTo>
                  <a:pt x="162001" y="460400"/>
                </a:lnTo>
                <a:lnTo>
                  <a:pt x="171996" y="444461"/>
                </a:lnTo>
                <a:lnTo>
                  <a:pt x="186397" y="434848"/>
                </a:lnTo>
                <a:lnTo>
                  <a:pt x="203390" y="431609"/>
                </a:lnTo>
                <a:lnTo>
                  <a:pt x="220510" y="434848"/>
                </a:lnTo>
                <a:lnTo>
                  <a:pt x="234911" y="444461"/>
                </a:lnTo>
                <a:lnTo>
                  <a:pt x="244830" y="460400"/>
                </a:lnTo>
                <a:lnTo>
                  <a:pt x="248513" y="482536"/>
                </a:lnTo>
                <a:lnTo>
                  <a:pt x="248513" y="410908"/>
                </a:lnTo>
                <a:lnTo>
                  <a:pt x="236943" y="403110"/>
                </a:lnTo>
                <a:lnTo>
                  <a:pt x="203390" y="396671"/>
                </a:lnTo>
                <a:lnTo>
                  <a:pt x="170027" y="403110"/>
                </a:lnTo>
                <a:lnTo>
                  <a:pt x="143535" y="421005"/>
                </a:lnTo>
                <a:lnTo>
                  <a:pt x="126072" y="448195"/>
                </a:lnTo>
                <a:lnTo>
                  <a:pt x="119773" y="482536"/>
                </a:lnTo>
                <a:lnTo>
                  <a:pt x="126072" y="517055"/>
                </a:lnTo>
                <a:lnTo>
                  <a:pt x="143535" y="544347"/>
                </a:lnTo>
                <a:lnTo>
                  <a:pt x="170027" y="562267"/>
                </a:lnTo>
                <a:lnTo>
                  <a:pt x="203390" y="568718"/>
                </a:lnTo>
                <a:lnTo>
                  <a:pt x="236943" y="562267"/>
                </a:lnTo>
                <a:lnTo>
                  <a:pt x="263525" y="544347"/>
                </a:lnTo>
                <a:lnTo>
                  <a:pt x="270090" y="534111"/>
                </a:lnTo>
                <a:lnTo>
                  <a:pt x="281025" y="517055"/>
                </a:lnTo>
                <a:lnTo>
                  <a:pt x="287337" y="482536"/>
                </a:lnTo>
                <a:close/>
              </a:path>
              <a:path w="1456689" h="568959">
                <a:moveTo>
                  <a:pt x="354304" y="141757"/>
                </a:moveTo>
                <a:lnTo>
                  <a:pt x="350735" y="116700"/>
                </a:lnTo>
                <a:lnTo>
                  <a:pt x="348488" y="112471"/>
                </a:lnTo>
                <a:lnTo>
                  <a:pt x="343903" y="103822"/>
                </a:lnTo>
                <a:lnTo>
                  <a:pt x="339915" y="96291"/>
                </a:lnTo>
                <a:lnTo>
                  <a:pt x="321691" y="82562"/>
                </a:lnTo>
                <a:lnTo>
                  <a:pt x="295910" y="77533"/>
                </a:lnTo>
                <a:lnTo>
                  <a:pt x="282371" y="79019"/>
                </a:lnTo>
                <a:lnTo>
                  <a:pt x="269278" y="83693"/>
                </a:lnTo>
                <a:lnTo>
                  <a:pt x="257556" y="91846"/>
                </a:lnTo>
                <a:lnTo>
                  <a:pt x="248132" y="103822"/>
                </a:lnTo>
                <a:lnTo>
                  <a:pt x="248132" y="82194"/>
                </a:lnTo>
                <a:lnTo>
                  <a:pt x="210642" y="82194"/>
                </a:lnTo>
                <a:lnTo>
                  <a:pt x="210642" y="244259"/>
                </a:lnTo>
                <a:lnTo>
                  <a:pt x="249135" y="244259"/>
                </a:lnTo>
                <a:lnTo>
                  <a:pt x="249135" y="150749"/>
                </a:lnTo>
                <a:lnTo>
                  <a:pt x="251294" y="135775"/>
                </a:lnTo>
                <a:lnTo>
                  <a:pt x="257670" y="123621"/>
                </a:lnTo>
                <a:lnTo>
                  <a:pt x="268173" y="115455"/>
                </a:lnTo>
                <a:lnTo>
                  <a:pt x="282638" y="112471"/>
                </a:lnTo>
                <a:lnTo>
                  <a:pt x="298043" y="115277"/>
                </a:lnTo>
                <a:lnTo>
                  <a:pt x="308305" y="122961"/>
                </a:lnTo>
                <a:lnTo>
                  <a:pt x="314032" y="134378"/>
                </a:lnTo>
                <a:lnTo>
                  <a:pt x="315810" y="148424"/>
                </a:lnTo>
                <a:lnTo>
                  <a:pt x="315810" y="244259"/>
                </a:lnTo>
                <a:lnTo>
                  <a:pt x="354304" y="244259"/>
                </a:lnTo>
                <a:lnTo>
                  <a:pt x="354304" y="141757"/>
                </a:lnTo>
                <a:close/>
              </a:path>
              <a:path w="1456689" h="568959">
                <a:moveTo>
                  <a:pt x="411086" y="400659"/>
                </a:moveTo>
                <a:lnTo>
                  <a:pt x="409422" y="400329"/>
                </a:lnTo>
                <a:lnTo>
                  <a:pt x="405447" y="399669"/>
                </a:lnTo>
                <a:lnTo>
                  <a:pt x="400812" y="399669"/>
                </a:lnTo>
                <a:lnTo>
                  <a:pt x="385610" y="401548"/>
                </a:lnTo>
                <a:lnTo>
                  <a:pt x="372313" y="407022"/>
                </a:lnTo>
                <a:lnTo>
                  <a:pt x="361556" y="415810"/>
                </a:lnTo>
                <a:lnTo>
                  <a:pt x="354025" y="427621"/>
                </a:lnTo>
                <a:lnTo>
                  <a:pt x="354025" y="401650"/>
                </a:lnTo>
                <a:lnTo>
                  <a:pt x="316522" y="401650"/>
                </a:lnTo>
                <a:lnTo>
                  <a:pt x="316522" y="563727"/>
                </a:lnTo>
                <a:lnTo>
                  <a:pt x="355015" y="563727"/>
                </a:lnTo>
                <a:lnTo>
                  <a:pt x="355015" y="486524"/>
                </a:lnTo>
                <a:lnTo>
                  <a:pt x="357606" y="466305"/>
                </a:lnTo>
                <a:lnTo>
                  <a:pt x="365556" y="451370"/>
                </a:lnTo>
                <a:lnTo>
                  <a:pt x="379095" y="442112"/>
                </a:lnTo>
                <a:lnTo>
                  <a:pt x="398475" y="438937"/>
                </a:lnTo>
                <a:lnTo>
                  <a:pt x="402463" y="438937"/>
                </a:lnTo>
                <a:lnTo>
                  <a:pt x="406768" y="439267"/>
                </a:lnTo>
                <a:lnTo>
                  <a:pt x="411086" y="439928"/>
                </a:lnTo>
                <a:lnTo>
                  <a:pt x="411086" y="438937"/>
                </a:lnTo>
                <a:lnTo>
                  <a:pt x="411086" y="427621"/>
                </a:lnTo>
                <a:lnTo>
                  <a:pt x="411086" y="400659"/>
                </a:lnTo>
                <a:close/>
              </a:path>
              <a:path w="1456689" h="568959">
                <a:moveTo>
                  <a:pt x="427951" y="82194"/>
                </a:moveTo>
                <a:lnTo>
                  <a:pt x="389801" y="82194"/>
                </a:lnTo>
                <a:lnTo>
                  <a:pt x="389801" y="244259"/>
                </a:lnTo>
                <a:lnTo>
                  <a:pt x="427951" y="244259"/>
                </a:lnTo>
                <a:lnTo>
                  <a:pt x="427951" y="82194"/>
                </a:lnTo>
                <a:close/>
              </a:path>
              <a:path w="1456689" h="568959">
                <a:moveTo>
                  <a:pt x="433933" y="25285"/>
                </a:moveTo>
                <a:lnTo>
                  <a:pt x="431952" y="15443"/>
                </a:lnTo>
                <a:lnTo>
                  <a:pt x="426554" y="7404"/>
                </a:lnTo>
                <a:lnTo>
                  <a:pt x="418541" y="1981"/>
                </a:lnTo>
                <a:lnTo>
                  <a:pt x="408724" y="0"/>
                </a:lnTo>
                <a:lnTo>
                  <a:pt x="399084" y="1981"/>
                </a:lnTo>
                <a:lnTo>
                  <a:pt x="391172" y="7404"/>
                </a:lnTo>
                <a:lnTo>
                  <a:pt x="385800" y="15443"/>
                </a:lnTo>
                <a:lnTo>
                  <a:pt x="383832" y="25285"/>
                </a:lnTo>
                <a:lnTo>
                  <a:pt x="385800" y="35077"/>
                </a:lnTo>
                <a:lnTo>
                  <a:pt x="391172" y="43002"/>
                </a:lnTo>
                <a:lnTo>
                  <a:pt x="399084" y="48310"/>
                </a:lnTo>
                <a:lnTo>
                  <a:pt x="408724" y="50241"/>
                </a:lnTo>
                <a:lnTo>
                  <a:pt x="418541" y="48310"/>
                </a:lnTo>
                <a:lnTo>
                  <a:pt x="426554" y="43002"/>
                </a:lnTo>
                <a:lnTo>
                  <a:pt x="431952" y="35077"/>
                </a:lnTo>
                <a:lnTo>
                  <a:pt x="433933" y="25285"/>
                </a:lnTo>
                <a:close/>
              </a:path>
              <a:path w="1456689" h="568959">
                <a:moveTo>
                  <a:pt x="590905" y="530110"/>
                </a:moveTo>
                <a:lnTo>
                  <a:pt x="589254" y="530440"/>
                </a:lnTo>
                <a:lnTo>
                  <a:pt x="582942" y="531444"/>
                </a:lnTo>
                <a:lnTo>
                  <a:pt x="577634" y="531444"/>
                </a:lnTo>
                <a:lnTo>
                  <a:pt x="568401" y="530288"/>
                </a:lnTo>
                <a:lnTo>
                  <a:pt x="562000" y="526656"/>
                </a:lnTo>
                <a:lnTo>
                  <a:pt x="558266" y="520357"/>
                </a:lnTo>
                <a:lnTo>
                  <a:pt x="557060" y="511149"/>
                </a:lnTo>
                <a:lnTo>
                  <a:pt x="557060" y="435940"/>
                </a:lnTo>
                <a:lnTo>
                  <a:pt x="590575" y="435940"/>
                </a:lnTo>
                <a:lnTo>
                  <a:pt x="590575" y="401650"/>
                </a:lnTo>
                <a:lnTo>
                  <a:pt x="557060" y="401650"/>
                </a:lnTo>
                <a:lnTo>
                  <a:pt x="557060" y="352069"/>
                </a:lnTo>
                <a:lnTo>
                  <a:pt x="522224" y="352069"/>
                </a:lnTo>
                <a:lnTo>
                  <a:pt x="522224" y="376364"/>
                </a:lnTo>
                <a:lnTo>
                  <a:pt x="520763" y="386359"/>
                </a:lnTo>
                <a:lnTo>
                  <a:pt x="516255" y="394373"/>
                </a:lnTo>
                <a:lnTo>
                  <a:pt x="508508" y="399719"/>
                </a:lnTo>
                <a:lnTo>
                  <a:pt x="497332" y="401650"/>
                </a:lnTo>
                <a:lnTo>
                  <a:pt x="489051" y="401650"/>
                </a:lnTo>
                <a:lnTo>
                  <a:pt x="489051" y="435940"/>
                </a:lnTo>
                <a:lnTo>
                  <a:pt x="518922" y="435940"/>
                </a:lnTo>
                <a:lnTo>
                  <a:pt x="518922" y="517474"/>
                </a:lnTo>
                <a:lnTo>
                  <a:pt x="522287" y="537781"/>
                </a:lnTo>
                <a:lnTo>
                  <a:pt x="531939" y="552958"/>
                </a:lnTo>
                <a:lnTo>
                  <a:pt x="547179" y="562444"/>
                </a:lnTo>
                <a:lnTo>
                  <a:pt x="567347" y="565721"/>
                </a:lnTo>
                <a:lnTo>
                  <a:pt x="581279" y="565721"/>
                </a:lnTo>
                <a:lnTo>
                  <a:pt x="588594" y="563054"/>
                </a:lnTo>
                <a:lnTo>
                  <a:pt x="590905" y="562063"/>
                </a:lnTo>
                <a:lnTo>
                  <a:pt x="590905" y="531444"/>
                </a:lnTo>
                <a:lnTo>
                  <a:pt x="590905" y="530110"/>
                </a:lnTo>
                <a:close/>
              </a:path>
              <a:path w="1456689" h="568959">
                <a:moveTo>
                  <a:pt x="619734" y="82194"/>
                </a:moveTo>
                <a:lnTo>
                  <a:pt x="579247" y="82194"/>
                </a:lnTo>
                <a:lnTo>
                  <a:pt x="537451" y="197993"/>
                </a:lnTo>
                <a:lnTo>
                  <a:pt x="494639" y="82194"/>
                </a:lnTo>
                <a:lnTo>
                  <a:pt x="452170" y="82194"/>
                </a:lnTo>
                <a:lnTo>
                  <a:pt x="517867" y="244259"/>
                </a:lnTo>
                <a:lnTo>
                  <a:pt x="556361" y="244259"/>
                </a:lnTo>
                <a:lnTo>
                  <a:pt x="574446" y="197993"/>
                </a:lnTo>
                <a:lnTo>
                  <a:pt x="619734" y="82194"/>
                </a:lnTo>
                <a:close/>
              </a:path>
              <a:path w="1456689" h="568959">
                <a:moveTo>
                  <a:pt x="767092" y="461225"/>
                </a:moveTo>
                <a:lnTo>
                  <a:pt x="763460" y="436168"/>
                </a:lnTo>
                <a:lnTo>
                  <a:pt x="761187" y="431952"/>
                </a:lnTo>
                <a:lnTo>
                  <a:pt x="753313" y="417296"/>
                </a:lnTo>
                <a:lnTo>
                  <a:pt x="752487" y="415759"/>
                </a:lnTo>
                <a:lnTo>
                  <a:pt x="734060" y="402031"/>
                </a:lnTo>
                <a:lnTo>
                  <a:pt x="708037" y="397002"/>
                </a:lnTo>
                <a:lnTo>
                  <a:pt x="695223" y="398157"/>
                </a:lnTo>
                <a:lnTo>
                  <a:pt x="682726" y="401789"/>
                </a:lnTo>
                <a:lnTo>
                  <a:pt x="671360" y="408089"/>
                </a:lnTo>
                <a:lnTo>
                  <a:pt x="661911" y="417296"/>
                </a:lnTo>
                <a:lnTo>
                  <a:pt x="661911" y="322783"/>
                </a:lnTo>
                <a:lnTo>
                  <a:pt x="623417" y="322783"/>
                </a:lnTo>
                <a:lnTo>
                  <a:pt x="623417" y="563727"/>
                </a:lnTo>
                <a:lnTo>
                  <a:pt x="661911" y="563727"/>
                </a:lnTo>
                <a:lnTo>
                  <a:pt x="662025" y="467880"/>
                </a:lnTo>
                <a:lnTo>
                  <a:pt x="664438" y="454126"/>
                </a:lnTo>
                <a:lnTo>
                  <a:pt x="670953" y="442506"/>
                </a:lnTo>
                <a:lnTo>
                  <a:pt x="681329" y="434759"/>
                </a:lnTo>
                <a:lnTo>
                  <a:pt x="695426" y="431952"/>
                </a:lnTo>
                <a:lnTo>
                  <a:pt x="710844" y="434759"/>
                </a:lnTo>
                <a:lnTo>
                  <a:pt x="721093" y="442429"/>
                </a:lnTo>
                <a:lnTo>
                  <a:pt x="726821" y="453847"/>
                </a:lnTo>
                <a:lnTo>
                  <a:pt x="728599" y="467880"/>
                </a:lnTo>
                <a:lnTo>
                  <a:pt x="728599" y="563727"/>
                </a:lnTo>
                <a:lnTo>
                  <a:pt x="767092" y="563727"/>
                </a:lnTo>
                <a:lnTo>
                  <a:pt x="767092" y="461225"/>
                </a:lnTo>
                <a:close/>
              </a:path>
              <a:path w="1456689" h="568959">
                <a:moveTo>
                  <a:pt x="783310" y="161391"/>
                </a:moveTo>
                <a:lnTo>
                  <a:pt x="767969" y="109474"/>
                </a:lnTo>
                <a:lnTo>
                  <a:pt x="744474" y="87807"/>
                </a:lnTo>
                <a:lnTo>
                  <a:pt x="744474" y="145427"/>
                </a:lnTo>
                <a:lnTo>
                  <a:pt x="665187" y="145427"/>
                </a:lnTo>
                <a:lnTo>
                  <a:pt x="668502" y="132511"/>
                </a:lnTo>
                <a:lnTo>
                  <a:pt x="676338" y="120954"/>
                </a:lnTo>
                <a:lnTo>
                  <a:pt x="688467" y="112661"/>
                </a:lnTo>
                <a:lnTo>
                  <a:pt x="704659" y="109474"/>
                </a:lnTo>
                <a:lnTo>
                  <a:pt x="721995" y="112420"/>
                </a:lnTo>
                <a:lnTo>
                  <a:pt x="734275" y="120332"/>
                </a:lnTo>
                <a:lnTo>
                  <a:pt x="741718" y="131800"/>
                </a:lnTo>
                <a:lnTo>
                  <a:pt x="744474" y="145427"/>
                </a:lnTo>
                <a:lnTo>
                  <a:pt x="744474" y="87807"/>
                </a:lnTo>
                <a:lnTo>
                  <a:pt x="737679" y="83159"/>
                </a:lnTo>
                <a:lnTo>
                  <a:pt x="704329" y="77203"/>
                </a:lnTo>
                <a:lnTo>
                  <a:pt x="674827" y="83312"/>
                </a:lnTo>
                <a:lnTo>
                  <a:pt x="649719" y="100584"/>
                </a:lnTo>
                <a:lnTo>
                  <a:pt x="632244" y="127457"/>
                </a:lnTo>
                <a:lnTo>
                  <a:pt x="625703" y="162394"/>
                </a:lnTo>
                <a:lnTo>
                  <a:pt x="632447" y="199136"/>
                </a:lnTo>
                <a:lnTo>
                  <a:pt x="650582" y="226415"/>
                </a:lnTo>
                <a:lnTo>
                  <a:pt x="676935" y="243395"/>
                </a:lnTo>
                <a:lnTo>
                  <a:pt x="708317" y="249237"/>
                </a:lnTo>
                <a:lnTo>
                  <a:pt x="734885" y="245211"/>
                </a:lnTo>
                <a:lnTo>
                  <a:pt x="756132" y="234226"/>
                </a:lnTo>
                <a:lnTo>
                  <a:pt x="771715" y="217932"/>
                </a:lnTo>
                <a:lnTo>
                  <a:pt x="772668" y="215963"/>
                </a:lnTo>
                <a:lnTo>
                  <a:pt x="781304" y="197993"/>
                </a:lnTo>
                <a:lnTo>
                  <a:pt x="748792" y="187680"/>
                </a:lnTo>
                <a:lnTo>
                  <a:pt x="743496" y="198843"/>
                </a:lnTo>
                <a:lnTo>
                  <a:pt x="735279" y="207822"/>
                </a:lnTo>
                <a:lnTo>
                  <a:pt x="723696" y="213791"/>
                </a:lnTo>
                <a:lnTo>
                  <a:pt x="708317" y="215963"/>
                </a:lnTo>
                <a:lnTo>
                  <a:pt x="691489" y="212826"/>
                </a:lnTo>
                <a:lnTo>
                  <a:pt x="677672" y="204076"/>
                </a:lnTo>
                <a:lnTo>
                  <a:pt x="668147" y="190703"/>
                </a:lnTo>
                <a:lnTo>
                  <a:pt x="664184" y="173710"/>
                </a:lnTo>
                <a:lnTo>
                  <a:pt x="782294" y="173710"/>
                </a:lnTo>
                <a:lnTo>
                  <a:pt x="782637" y="173037"/>
                </a:lnTo>
                <a:lnTo>
                  <a:pt x="783310" y="167716"/>
                </a:lnTo>
                <a:lnTo>
                  <a:pt x="783310" y="161391"/>
                </a:lnTo>
                <a:close/>
              </a:path>
              <a:path w="1456689" h="568959">
                <a:moveTo>
                  <a:pt x="912698" y="81191"/>
                </a:moveTo>
                <a:lnTo>
                  <a:pt x="911034" y="80860"/>
                </a:lnTo>
                <a:lnTo>
                  <a:pt x="907046" y="80200"/>
                </a:lnTo>
                <a:lnTo>
                  <a:pt x="902411" y="80200"/>
                </a:lnTo>
                <a:lnTo>
                  <a:pt x="887222" y="82092"/>
                </a:lnTo>
                <a:lnTo>
                  <a:pt x="873925" y="87566"/>
                </a:lnTo>
                <a:lnTo>
                  <a:pt x="863168" y="96342"/>
                </a:lnTo>
                <a:lnTo>
                  <a:pt x="855624" y="108153"/>
                </a:lnTo>
                <a:lnTo>
                  <a:pt x="855624" y="82194"/>
                </a:lnTo>
                <a:lnTo>
                  <a:pt x="818146" y="82194"/>
                </a:lnTo>
                <a:lnTo>
                  <a:pt x="818146" y="244259"/>
                </a:lnTo>
                <a:lnTo>
                  <a:pt x="856627" y="244259"/>
                </a:lnTo>
                <a:lnTo>
                  <a:pt x="856627" y="167055"/>
                </a:lnTo>
                <a:lnTo>
                  <a:pt x="859218" y="146837"/>
                </a:lnTo>
                <a:lnTo>
                  <a:pt x="867156" y="131902"/>
                </a:lnTo>
                <a:lnTo>
                  <a:pt x="880706" y="122631"/>
                </a:lnTo>
                <a:lnTo>
                  <a:pt x="900087" y="119456"/>
                </a:lnTo>
                <a:lnTo>
                  <a:pt x="904062" y="119456"/>
                </a:lnTo>
                <a:lnTo>
                  <a:pt x="908380" y="119786"/>
                </a:lnTo>
                <a:lnTo>
                  <a:pt x="912698" y="120459"/>
                </a:lnTo>
                <a:lnTo>
                  <a:pt x="912698" y="119456"/>
                </a:lnTo>
                <a:lnTo>
                  <a:pt x="912698" y="108153"/>
                </a:lnTo>
                <a:lnTo>
                  <a:pt x="912698" y="81191"/>
                </a:lnTo>
                <a:close/>
              </a:path>
              <a:path w="1456689" h="568959">
                <a:moveTo>
                  <a:pt x="950239" y="480872"/>
                </a:moveTo>
                <a:lnTo>
                  <a:pt x="947775" y="464883"/>
                </a:lnTo>
                <a:lnTo>
                  <a:pt x="944892" y="446087"/>
                </a:lnTo>
                <a:lnTo>
                  <a:pt x="934897" y="428955"/>
                </a:lnTo>
                <a:lnTo>
                  <a:pt x="929411" y="419544"/>
                </a:lnTo>
                <a:lnTo>
                  <a:pt x="911402" y="407263"/>
                </a:lnTo>
                <a:lnTo>
                  <a:pt x="911402" y="464883"/>
                </a:lnTo>
                <a:lnTo>
                  <a:pt x="832116" y="464883"/>
                </a:lnTo>
                <a:lnTo>
                  <a:pt x="835444" y="451980"/>
                </a:lnTo>
                <a:lnTo>
                  <a:pt x="843267" y="440436"/>
                </a:lnTo>
                <a:lnTo>
                  <a:pt x="855395" y="432130"/>
                </a:lnTo>
                <a:lnTo>
                  <a:pt x="871601" y="428955"/>
                </a:lnTo>
                <a:lnTo>
                  <a:pt x="888923" y="431901"/>
                </a:lnTo>
                <a:lnTo>
                  <a:pt x="901204" y="439813"/>
                </a:lnTo>
                <a:lnTo>
                  <a:pt x="908646" y="451269"/>
                </a:lnTo>
                <a:lnTo>
                  <a:pt x="911402" y="464883"/>
                </a:lnTo>
                <a:lnTo>
                  <a:pt x="911402" y="407263"/>
                </a:lnTo>
                <a:lnTo>
                  <a:pt x="904595" y="402615"/>
                </a:lnTo>
                <a:lnTo>
                  <a:pt x="871258" y="396671"/>
                </a:lnTo>
                <a:lnTo>
                  <a:pt x="841768" y="402780"/>
                </a:lnTo>
                <a:lnTo>
                  <a:pt x="816648" y="420052"/>
                </a:lnTo>
                <a:lnTo>
                  <a:pt x="799185" y="446938"/>
                </a:lnTo>
                <a:lnTo>
                  <a:pt x="792632" y="481863"/>
                </a:lnTo>
                <a:lnTo>
                  <a:pt x="799388" y="518604"/>
                </a:lnTo>
                <a:lnTo>
                  <a:pt x="817524" y="545884"/>
                </a:lnTo>
                <a:lnTo>
                  <a:pt x="843864" y="562864"/>
                </a:lnTo>
                <a:lnTo>
                  <a:pt x="875245" y="568718"/>
                </a:lnTo>
                <a:lnTo>
                  <a:pt x="901814" y="564692"/>
                </a:lnTo>
                <a:lnTo>
                  <a:pt x="923061" y="553707"/>
                </a:lnTo>
                <a:lnTo>
                  <a:pt x="938657" y="537413"/>
                </a:lnTo>
                <a:lnTo>
                  <a:pt x="939609" y="535444"/>
                </a:lnTo>
                <a:lnTo>
                  <a:pt x="948245" y="517474"/>
                </a:lnTo>
                <a:lnTo>
                  <a:pt x="915720" y="507149"/>
                </a:lnTo>
                <a:lnTo>
                  <a:pt x="910424" y="518312"/>
                </a:lnTo>
                <a:lnTo>
                  <a:pt x="902208" y="527278"/>
                </a:lnTo>
                <a:lnTo>
                  <a:pt x="890625" y="533260"/>
                </a:lnTo>
                <a:lnTo>
                  <a:pt x="875245" y="535444"/>
                </a:lnTo>
                <a:lnTo>
                  <a:pt x="858418" y="532295"/>
                </a:lnTo>
                <a:lnTo>
                  <a:pt x="844600" y="523544"/>
                </a:lnTo>
                <a:lnTo>
                  <a:pt x="835075" y="510159"/>
                </a:lnTo>
                <a:lnTo>
                  <a:pt x="831113" y="493166"/>
                </a:lnTo>
                <a:lnTo>
                  <a:pt x="949236" y="493166"/>
                </a:lnTo>
                <a:lnTo>
                  <a:pt x="949579" y="492506"/>
                </a:lnTo>
                <a:lnTo>
                  <a:pt x="950239" y="487197"/>
                </a:lnTo>
                <a:lnTo>
                  <a:pt x="950239" y="480872"/>
                </a:lnTo>
                <a:close/>
              </a:path>
              <a:path w="1456689" h="568959">
                <a:moveTo>
                  <a:pt x="1058672" y="197332"/>
                </a:moveTo>
                <a:lnTo>
                  <a:pt x="1032357" y="155219"/>
                </a:lnTo>
                <a:lnTo>
                  <a:pt x="977722" y="141084"/>
                </a:lnTo>
                <a:lnTo>
                  <a:pt x="971410" y="134772"/>
                </a:lnTo>
                <a:lnTo>
                  <a:pt x="971410" y="126111"/>
                </a:lnTo>
                <a:lnTo>
                  <a:pt x="973124" y="118999"/>
                </a:lnTo>
                <a:lnTo>
                  <a:pt x="977925" y="113055"/>
                </a:lnTo>
                <a:lnTo>
                  <a:pt x="985266" y="108991"/>
                </a:lnTo>
                <a:lnTo>
                  <a:pt x="994638" y="107492"/>
                </a:lnTo>
                <a:lnTo>
                  <a:pt x="1008214" y="109969"/>
                </a:lnTo>
                <a:lnTo>
                  <a:pt x="1017155" y="116141"/>
                </a:lnTo>
                <a:lnTo>
                  <a:pt x="1022311" y="124053"/>
                </a:lnTo>
                <a:lnTo>
                  <a:pt x="1024496" y="131775"/>
                </a:lnTo>
                <a:lnTo>
                  <a:pt x="1057008" y="122466"/>
                </a:lnTo>
                <a:lnTo>
                  <a:pt x="1052499" y="108648"/>
                </a:lnTo>
                <a:lnTo>
                  <a:pt x="1051648" y="107492"/>
                </a:lnTo>
                <a:lnTo>
                  <a:pt x="1041755" y="93840"/>
                </a:lnTo>
                <a:lnTo>
                  <a:pt x="1023048" y="82029"/>
                </a:lnTo>
                <a:lnTo>
                  <a:pt x="994638" y="77203"/>
                </a:lnTo>
                <a:lnTo>
                  <a:pt x="971219" y="81394"/>
                </a:lnTo>
                <a:lnTo>
                  <a:pt x="952373" y="92722"/>
                </a:lnTo>
                <a:lnTo>
                  <a:pt x="939812" y="109347"/>
                </a:lnTo>
                <a:lnTo>
                  <a:pt x="935253" y="129451"/>
                </a:lnTo>
                <a:lnTo>
                  <a:pt x="938022" y="145351"/>
                </a:lnTo>
                <a:lnTo>
                  <a:pt x="946277" y="159067"/>
                </a:lnTo>
                <a:lnTo>
                  <a:pt x="959878" y="169786"/>
                </a:lnTo>
                <a:lnTo>
                  <a:pt x="978712" y="176695"/>
                </a:lnTo>
                <a:lnTo>
                  <a:pt x="1002601" y="182029"/>
                </a:lnTo>
                <a:lnTo>
                  <a:pt x="1011021" y="184746"/>
                </a:lnTo>
                <a:lnTo>
                  <a:pt x="1016914" y="188760"/>
                </a:lnTo>
                <a:lnTo>
                  <a:pt x="1020381" y="193916"/>
                </a:lnTo>
                <a:lnTo>
                  <a:pt x="1021511" y="199999"/>
                </a:lnTo>
                <a:lnTo>
                  <a:pt x="1019975" y="207124"/>
                </a:lnTo>
                <a:lnTo>
                  <a:pt x="1015377" y="213055"/>
                </a:lnTo>
                <a:lnTo>
                  <a:pt x="1007795" y="217131"/>
                </a:lnTo>
                <a:lnTo>
                  <a:pt x="997292" y="218630"/>
                </a:lnTo>
                <a:lnTo>
                  <a:pt x="983665" y="216382"/>
                </a:lnTo>
                <a:lnTo>
                  <a:pt x="973658" y="210312"/>
                </a:lnTo>
                <a:lnTo>
                  <a:pt x="967244" y="201510"/>
                </a:lnTo>
                <a:lnTo>
                  <a:pt x="964450" y="191020"/>
                </a:lnTo>
                <a:lnTo>
                  <a:pt x="930935" y="200329"/>
                </a:lnTo>
                <a:lnTo>
                  <a:pt x="935609" y="215696"/>
                </a:lnTo>
                <a:lnTo>
                  <a:pt x="947483" y="231648"/>
                </a:lnTo>
                <a:lnTo>
                  <a:pt x="967740" y="244170"/>
                </a:lnTo>
                <a:lnTo>
                  <a:pt x="997623" y="249237"/>
                </a:lnTo>
                <a:lnTo>
                  <a:pt x="1024521" y="244602"/>
                </a:lnTo>
                <a:lnTo>
                  <a:pt x="1043571" y="232524"/>
                </a:lnTo>
                <a:lnTo>
                  <a:pt x="1053007" y="218630"/>
                </a:lnTo>
                <a:lnTo>
                  <a:pt x="1054912" y="215836"/>
                </a:lnTo>
                <a:lnTo>
                  <a:pt x="1058672" y="197332"/>
                </a:lnTo>
                <a:close/>
              </a:path>
              <a:path w="1456689" h="568959">
                <a:moveTo>
                  <a:pt x="1130998" y="82194"/>
                </a:moveTo>
                <a:lnTo>
                  <a:pt x="1092847" y="82194"/>
                </a:lnTo>
                <a:lnTo>
                  <a:pt x="1092847" y="244259"/>
                </a:lnTo>
                <a:lnTo>
                  <a:pt x="1130998" y="244259"/>
                </a:lnTo>
                <a:lnTo>
                  <a:pt x="1130998" y="82194"/>
                </a:lnTo>
                <a:close/>
              </a:path>
              <a:path w="1456689" h="568959">
                <a:moveTo>
                  <a:pt x="1136967" y="25285"/>
                </a:moveTo>
                <a:lnTo>
                  <a:pt x="1134986" y="15443"/>
                </a:lnTo>
                <a:lnTo>
                  <a:pt x="1129588" y="7404"/>
                </a:lnTo>
                <a:lnTo>
                  <a:pt x="1121575" y="1981"/>
                </a:lnTo>
                <a:lnTo>
                  <a:pt x="1111758" y="0"/>
                </a:lnTo>
                <a:lnTo>
                  <a:pt x="1102131" y="1981"/>
                </a:lnTo>
                <a:lnTo>
                  <a:pt x="1094206" y="7404"/>
                </a:lnTo>
                <a:lnTo>
                  <a:pt x="1088847" y="15443"/>
                </a:lnTo>
                <a:lnTo>
                  <a:pt x="1086866" y="25285"/>
                </a:lnTo>
                <a:lnTo>
                  <a:pt x="1088847" y="35077"/>
                </a:lnTo>
                <a:lnTo>
                  <a:pt x="1094206" y="43002"/>
                </a:lnTo>
                <a:lnTo>
                  <a:pt x="1102131" y="48310"/>
                </a:lnTo>
                <a:lnTo>
                  <a:pt x="1111758" y="50241"/>
                </a:lnTo>
                <a:lnTo>
                  <a:pt x="1121575" y="48310"/>
                </a:lnTo>
                <a:lnTo>
                  <a:pt x="1129588" y="43002"/>
                </a:lnTo>
                <a:lnTo>
                  <a:pt x="1134986" y="35077"/>
                </a:lnTo>
                <a:lnTo>
                  <a:pt x="1136967" y="25285"/>
                </a:lnTo>
                <a:close/>
              </a:path>
              <a:path w="1456689" h="568959">
                <a:moveTo>
                  <a:pt x="1261389" y="210642"/>
                </a:moveTo>
                <a:lnTo>
                  <a:pt x="1259738" y="210972"/>
                </a:lnTo>
                <a:lnTo>
                  <a:pt x="1253426" y="211975"/>
                </a:lnTo>
                <a:lnTo>
                  <a:pt x="1248130" y="211975"/>
                </a:lnTo>
                <a:lnTo>
                  <a:pt x="1238897" y="210820"/>
                </a:lnTo>
                <a:lnTo>
                  <a:pt x="1232484" y="207187"/>
                </a:lnTo>
                <a:lnTo>
                  <a:pt x="1228763" y="200888"/>
                </a:lnTo>
                <a:lnTo>
                  <a:pt x="1227556" y="191668"/>
                </a:lnTo>
                <a:lnTo>
                  <a:pt x="1227556" y="116471"/>
                </a:lnTo>
                <a:lnTo>
                  <a:pt x="1261059" y="116471"/>
                </a:lnTo>
                <a:lnTo>
                  <a:pt x="1261059" y="82194"/>
                </a:lnTo>
                <a:lnTo>
                  <a:pt x="1227556" y="82194"/>
                </a:lnTo>
                <a:lnTo>
                  <a:pt x="1227556" y="32613"/>
                </a:lnTo>
                <a:lnTo>
                  <a:pt x="1192707" y="32613"/>
                </a:lnTo>
                <a:lnTo>
                  <a:pt x="1192707" y="56908"/>
                </a:lnTo>
                <a:lnTo>
                  <a:pt x="1191247" y="66890"/>
                </a:lnTo>
                <a:lnTo>
                  <a:pt x="1186738" y="74904"/>
                </a:lnTo>
                <a:lnTo>
                  <a:pt x="1178991" y="80251"/>
                </a:lnTo>
                <a:lnTo>
                  <a:pt x="1167828" y="82194"/>
                </a:lnTo>
                <a:lnTo>
                  <a:pt x="1159535" y="82194"/>
                </a:lnTo>
                <a:lnTo>
                  <a:pt x="1159535" y="116471"/>
                </a:lnTo>
                <a:lnTo>
                  <a:pt x="1189393" y="116471"/>
                </a:lnTo>
                <a:lnTo>
                  <a:pt x="1189393" y="197993"/>
                </a:lnTo>
                <a:lnTo>
                  <a:pt x="1192771" y="218313"/>
                </a:lnTo>
                <a:lnTo>
                  <a:pt x="1202423" y="233476"/>
                </a:lnTo>
                <a:lnTo>
                  <a:pt x="1217676" y="242963"/>
                </a:lnTo>
                <a:lnTo>
                  <a:pt x="1237830" y="246253"/>
                </a:lnTo>
                <a:lnTo>
                  <a:pt x="1251775" y="246253"/>
                </a:lnTo>
                <a:lnTo>
                  <a:pt x="1259065" y="243586"/>
                </a:lnTo>
                <a:lnTo>
                  <a:pt x="1261389" y="242595"/>
                </a:lnTo>
                <a:lnTo>
                  <a:pt x="1261389" y="211975"/>
                </a:lnTo>
                <a:lnTo>
                  <a:pt x="1261389" y="210642"/>
                </a:lnTo>
                <a:close/>
              </a:path>
              <a:path w="1456689" h="568959">
                <a:moveTo>
                  <a:pt x="1456474" y="82194"/>
                </a:moveTo>
                <a:lnTo>
                  <a:pt x="1415669" y="82194"/>
                </a:lnTo>
                <a:lnTo>
                  <a:pt x="1372209" y="184696"/>
                </a:lnTo>
                <a:lnTo>
                  <a:pt x="1325765" y="82194"/>
                </a:lnTo>
                <a:lnTo>
                  <a:pt x="1282293" y="82194"/>
                </a:lnTo>
                <a:lnTo>
                  <a:pt x="1351292" y="224955"/>
                </a:lnTo>
                <a:lnTo>
                  <a:pt x="1312481" y="309816"/>
                </a:lnTo>
                <a:lnTo>
                  <a:pt x="1353616" y="309816"/>
                </a:lnTo>
                <a:lnTo>
                  <a:pt x="1410157" y="184696"/>
                </a:lnTo>
                <a:lnTo>
                  <a:pt x="1456474" y="82194"/>
                </a:lnTo>
                <a:close/>
              </a:path>
            </a:pathLst>
          </a:custGeom>
          <a:solidFill>
            <a:srgbClr val="FAF6EC"/>
          </a:solidFill>
        </p:spPr>
        <p:txBody>
          <a:bodyPr wrap="square" lIns="0" tIns="0" rIns="0" bIns="0" rtlCol="0"/>
          <a:lstStyle/>
          <a:p>
            <a:pPr defTabSz="554492"/>
            <a:endParaRPr sz="1092">
              <a:solidFill>
                <a:prstClr val="black"/>
              </a:solidFill>
              <a:latin typeface="Calibri"/>
            </a:endParaRPr>
          </a:p>
        </p:txBody>
      </p:sp>
      <p:sp>
        <p:nvSpPr>
          <p:cNvPr id="19" name="object 19"/>
          <p:cNvSpPr txBox="1"/>
          <p:nvPr/>
        </p:nvSpPr>
        <p:spPr>
          <a:xfrm>
            <a:off x="5183301" y="6113269"/>
            <a:ext cx="845987" cy="230906"/>
          </a:xfrm>
          <a:prstGeom prst="rect">
            <a:avLst/>
          </a:prstGeom>
        </p:spPr>
        <p:txBody>
          <a:bodyPr vert="horz" wrap="square" lIns="0" tIns="6931" rIns="0" bIns="0" rtlCol="0">
            <a:spAutoFit/>
          </a:bodyPr>
          <a:lstStyle/>
          <a:p>
            <a:pPr marL="7701" defTabSz="554492">
              <a:spcBef>
                <a:spcPts val="55"/>
              </a:spcBef>
            </a:pPr>
            <a:r>
              <a:rPr sz="1455" b="1" spc="-21" dirty="0">
                <a:solidFill>
                  <a:srgbClr val="FAF6EC"/>
                </a:solidFill>
                <a:latin typeface="Circular Pro"/>
                <a:cs typeface="Circular Pro"/>
              </a:rPr>
              <a:t>uc</a:t>
            </a:r>
            <a:r>
              <a:rPr sz="1455" b="1" spc="-18" dirty="0">
                <a:solidFill>
                  <a:srgbClr val="FAF6EC"/>
                </a:solidFill>
                <a:latin typeface="Circular Pro"/>
                <a:cs typeface="Circular Pro"/>
              </a:rPr>
              <a:t>a</a:t>
            </a:r>
            <a:r>
              <a:rPr sz="1455" b="1" spc="-36" dirty="0">
                <a:solidFill>
                  <a:srgbClr val="FAF6EC"/>
                </a:solidFill>
                <a:latin typeface="Circular Pro"/>
                <a:cs typeface="Circular Pro"/>
              </a:rPr>
              <a:t>.</a:t>
            </a:r>
            <a:r>
              <a:rPr sz="1455" b="1" spc="-21" dirty="0">
                <a:solidFill>
                  <a:srgbClr val="FAF6EC"/>
                </a:solidFill>
                <a:latin typeface="Circular Pro"/>
                <a:cs typeface="Circular Pro"/>
              </a:rPr>
              <a:t>a</a:t>
            </a:r>
            <a:r>
              <a:rPr sz="1455" b="1" spc="-27" dirty="0">
                <a:solidFill>
                  <a:srgbClr val="FAF6EC"/>
                </a:solidFill>
                <a:latin typeface="Circular Pro"/>
                <a:cs typeface="Circular Pro"/>
              </a:rPr>
              <a:t>c</a:t>
            </a:r>
            <a:r>
              <a:rPr sz="1455" b="1" spc="-33" dirty="0">
                <a:solidFill>
                  <a:srgbClr val="FAF6EC"/>
                </a:solidFill>
                <a:latin typeface="Circular Pro"/>
                <a:cs typeface="Circular Pro"/>
              </a:rPr>
              <a:t>.</a:t>
            </a:r>
            <a:r>
              <a:rPr sz="1455" b="1" spc="-18" dirty="0">
                <a:solidFill>
                  <a:srgbClr val="FAF6EC"/>
                </a:solidFill>
                <a:latin typeface="Circular Pro"/>
                <a:cs typeface="Circular Pro"/>
              </a:rPr>
              <a:t>u</a:t>
            </a:r>
            <a:r>
              <a:rPr sz="1455" b="1" spc="-30" dirty="0">
                <a:solidFill>
                  <a:srgbClr val="FAF6EC"/>
                </a:solidFill>
                <a:latin typeface="Circular Pro"/>
                <a:cs typeface="Circular Pro"/>
              </a:rPr>
              <a:t>k</a:t>
            </a:r>
            <a:endParaRPr sz="1455">
              <a:solidFill>
                <a:prstClr val="black"/>
              </a:solidFill>
              <a:latin typeface="Circular Pro"/>
              <a:cs typeface="Circular Pr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45DB652-32AD-49FB-9268-77A2ED1123BE}"/>
              </a:ext>
            </a:extLst>
          </p:cNvPr>
          <p:cNvPicPr>
            <a:picLocks noChangeAspect="1"/>
          </p:cNvPicPr>
          <p:nvPr/>
        </p:nvPicPr>
        <p:blipFill>
          <a:blip r:embed="rId2"/>
          <a:stretch>
            <a:fillRect/>
          </a:stretch>
        </p:blipFill>
        <p:spPr>
          <a:xfrm>
            <a:off x="-95250" y="76201"/>
            <a:ext cx="12192000" cy="6857999"/>
          </a:xfrm>
          <a:prstGeom prst="rect">
            <a:avLst/>
          </a:prstGeom>
        </p:spPr>
      </p:pic>
      <p:sp>
        <p:nvSpPr>
          <p:cNvPr id="5" name="object 5"/>
          <p:cNvSpPr txBox="1"/>
          <p:nvPr/>
        </p:nvSpPr>
        <p:spPr>
          <a:xfrm>
            <a:off x="5693485" y="820255"/>
            <a:ext cx="6403265" cy="5798970"/>
          </a:xfrm>
          <a:prstGeom prst="rect">
            <a:avLst/>
          </a:prstGeom>
        </p:spPr>
        <p:txBody>
          <a:bodyPr vert="horz" wrap="square" lIns="0" tIns="43127"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200" b="0" i="0" u="none" strike="noStrike" kern="1200" cap="none" spc="0" normalizeH="0" baseline="0" noProof="0" dirty="0">
                <a:ln>
                  <a:noFill/>
                </a:ln>
                <a:solidFill>
                  <a:schemeClr val="bg1"/>
                </a:solidFill>
                <a:effectLst/>
                <a:uLnTx/>
                <a:uFillTx/>
                <a:latin typeface="Calibri" panose="020F0502020204030204"/>
                <a:ea typeface="Calibri" panose="020F0502020204030204" pitchFamily="34" charset="0"/>
                <a:cs typeface="Calibri" panose="020F0502020204030204" pitchFamily="34" charset="0"/>
              </a:rPr>
              <a:t>MA Applied Linguistics &amp; TESOL, SFHEA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200" b="0" i="0" u="none" strike="noStrike" kern="1200" cap="none" spc="0" normalizeH="0" baseline="0" noProof="0" dirty="0">
                <a:ln>
                  <a:noFill/>
                </a:ln>
                <a:solidFill>
                  <a:schemeClr val="bg1"/>
                </a:solidFill>
                <a:effectLst/>
                <a:uLnTx/>
                <a:uFillTx/>
                <a:latin typeface="Calibri" panose="020F0502020204030204"/>
                <a:ea typeface="Calibri" panose="020F0502020204030204" pitchFamily="34" charset="0"/>
                <a:cs typeface="Calibri" panose="020F0502020204030204" pitchFamily="34" charset="0"/>
              </a:rPr>
              <a:t>Head of EAP Programmes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200" b="0" i="0" u="none" strike="noStrike" kern="1200" cap="none" spc="0" normalizeH="0" baseline="0" noProof="0" dirty="0">
                <a:ln>
                  <a:noFill/>
                </a:ln>
                <a:solidFill>
                  <a:schemeClr val="bg1"/>
                </a:solidFill>
                <a:effectLst/>
                <a:uLnTx/>
                <a:uFillTx/>
                <a:latin typeface="Calibri" panose="020F0502020204030204"/>
                <a:ea typeface="Calibri" panose="020F0502020204030204" pitchFamily="34" charset="0"/>
                <a:cs typeface="Calibri" panose="020F0502020204030204" pitchFamily="34" charset="0"/>
              </a:rPr>
              <a:t>University for the Creative Arts, Farnham, Surrey </a:t>
            </a:r>
          </a:p>
          <a:p>
            <a:pPr eaLnBrk="0" fontAlgn="base" hangingPunct="0">
              <a:spcBef>
                <a:spcPct val="0"/>
              </a:spcBef>
              <a:spcAft>
                <a:spcPct val="0"/>
              </a:spcAft>
              <a:defRPr/>
            </a:pPr>
            <a:r>
              <a:rPr lang="en-GB" altLang="en-US" sz="2200" dirty="0">
                <a:solidFill>
                  <a:schemeClr val="bg1"/>
                </a:solidFill>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heather.mcclean@uca.ac.uk</a:t>
            </a:r>
            <a:endParaRPr lang="en-GB" altLang="en-US" sz="2200" dirty="0">
              <a:solidFill>
                <a:schemeClr val="bg1"/>
              </a:solidFill>
              <a:ea typeface="Calibri" panose="020F0502020204030204" pitchFamily="34" charset="0"/>
              <a:cs typeface="Calibri" panose="020F0502020204030204" pitchFamily="34" charset="0"/>
            </a:endParaRPr>
          </a:p>
          <a:p>
            <a:pPr eaLnBrk="0" fontAlgn="base" hangingPunct="0">
              <a:spcBef>
                <a:spcPct val="0"/>
              </a:spcBef>
              <a:spcAft>
                <a:spcPct val="0"/>
              </a:spcAft>
              <a:defRPr/>
            </a:pPr>
            <a:r>
              <a:rPr lang="en-GB" altLang="en-US" sz="2200" dirty="0">
                <a:solidFill>
                  <a:schemeClr val="bg1"/>
                </a:solidFill>
                <a:hlinkClick r:id="rId4">
                  <a:extLst>
                    <a:ext uri="{A12FA001-AC4F-418D-AE19-62706E023703}">
                      <ahyp:hlinkClr xmlns:ahyp="http://schemas.microsoft.com/office/drawing/2018/hyperlinkcolor" val="tx"/>
                    </a:ext>
                  </a:extLst>
                </a:hlinkClick>
              </a:rPr>
              <a:t>https://www.linkedin.com/in/heathermcclean/</a:t>
            </a:r>
            <a:endParaRPr lang="en-GB" altLang="en-US" sz="2200" dirty="0">
              <a:solidFill>
                <a:schemeClr val="bg1"/>
              </a:solidFill>
              <a:cs typeface="Calibri" panose="020F0502020204030204" pitchFamily="34" charset="0"/>
            </a:endParaRPr>
          </a:p>
          <a:p>
            <a:pPr eaLnBrk="0" fontAlgn="base" hangingPunct="0">
              <a:spcBef>
                <a:spcPct val="0"/>
              </a:spcBef>
              <a:spcAft>
                <a:spcPct val="0"/>
              </a:spcAft>
              <a:defRPr/>
            </a:pPr>
            <a:endParaRPr lang="en-GB" altLang="en-US" sz="2200" dirty="0">
              <a:solidFill>
                <a:schemeClr val="bg1"/>
              </a:solidFill>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en-GB" altLang="en-US" sz="2200" dirty="0">
              <a:solidFill>
                <a:schemeClr val="bg1"/>
              </a:solidFill>
              <a:latin typeface="Calibri" panose="020F0502020204030204"/>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200" b="0" i="0" u="none" strike="noStrike" kern="1200" cap="none" spc="0" normalizeH="0" baseline="0" noProof="0" dirty="0">
                <a:ln>
                  <a:noFill/>
                </a:ln>
                <a:solidFill>
                  <a:schemeClr val="bg1"/>
                </a:solidFill>
                <a:effectLst/>
                <a:uLnTx/>
                <a:uFillTx/>
                <a:latin typeface="Calibri" panose="020F0502020204030204"/>
                <a:ea typeface="Calibri" panose="020F0502020204030204" pitchFamily="34" charset="0"/>
                <a:cs typeface="Calibri" panose="020F0502020204030204" pitchFamily="34" charset="0"/>
              </a:rPr>
              <a:t>Core Competencies: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2200" b="0" i="0" u="none" strike="noStrike" kern="1200" cap="none" spc="0" normalizeH="0" baseline="0" noProof="0" dirty="0">
              <a:ln>
                <a:noFill/>
              </a:ln>
              <a:solidFill>
                <a:schemeClr val="bg1"/>
              </a:solidFill>
              <a:effectLst/>
              <a:uLnTx/>
              <a:uFillTx/>
              <a:latin typeface="Calibri" panose="020F0502020204030204"/>
              <a:ea typeface="Calibri" panose="020F0502020204030204" pitchFamily="34" charset="0"/>
              <a:cs typeface="Calibri" panose="020F050202020403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GB" altLang="en-US" sz="2200" dirty="0">
                <a:solidFill>
                  <a:schemeClr val="bg1"/>
                </a:solidFill>
                <a:latin typeface="Calibri" panose="020F0502020204030204"/>
                <a:ea typeface="Calibri" panose="020F0502020204030204" pitchFamily="34" charset="0"/>
                <a:cs typeface="Calibri" panose="020F0502020204030204" pitchFamily="34" charset="0"/>
              </a:rPr>
              <a:t>Language Teaching</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GB" altLang="en-US" sz="2200" dirty="0">
                <a:solidFill>
                  <a:schemeClr val="bg1"/>
                </a:solidFill>
                <a:latin typeface="Calibri" panose="020F0502020204030204"/>
                <a:ea typeface="Calibri" panose="020F0502020204030204" pitchFamily="34" charset="0"/>
                <a:cs typeface="Calibri" panose="020F0502020204030204" pitchFamily="34" charset="0"/>
              </a:rPr>
              <a:t>Intercultural Communication</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GB" altLang="en-US" sz="2200" dirty="0">
                <a:solidFill>
                  <a:schemeClr val="bg1"/>
                </a:solidFill>
                <a:latin typeface="Calibri" panose="020F0502020204030204"/>
                <a:ea typeface="Calibri" panose="020F0502020204030204" pitchFamily="34" charset="0"/>
                <a:cs typeface="Calibri" panose="020F0502020204030204" pitchFamily="34" charset="0"/>
              </a:rPr>
              <a:t>Tutor Training</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GB" altLang="en-US" sz="2200" dirty="0">
                <a:solidFill>
                  <a:schemeClr val="bg1"/>
                </a:solidFill>
                <a:latin typeface="Calibri" panose="020F0502020204030204"/>
                <a:ea typeface="Calibri" panose="020F0502020204030204" pitchFamily="34" charset="0"/>
                <a:cs typeface="Calibri" panose="020F0502020204030204" pitchFamily="34" charset="0"/>
              </a:rPr>
              <a:t>Programme Management</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GB" altLang="en-US" sz="2200" dirty="0">
                <a:solidFill>
                  <a:schemeClr val="bg1"/>
                </a:solidFill>
                <a:latin typeface="Calibri" panose="020F0502020204030204"/>
                <a:ea typeface="Calibri" panose="020F0502020204030204" pitchFamily="34" charset="0"/>
                <a:cs typeface="Calibri" panose="020F0502020204030204" pitchFamily="34" charset="0"/>
              </a:rPr>
              <a:t>Course Design</a:t>
            </a:r>
            <a:endParaRPr kumimoji="0" lang="en-GB" altLang="en-US" sz="2200" b="0" i="0" u="none" strike="noStrike" kern="1200" cap="none" spc="0" normalizeH="0" baseline="0" noProof="0" dirty="0">
              <a:ln>
                <a:noFill/>
              </a:ln>
              <a:solidFill>
                <a:schemeClr val="bg1"/>
              </a:solidFill>
              <a:effectLst/>
              <a:uLnTx/>
              <a:uFillTx/>
              <a:latin typeface="Calibri" panose="020F0502020204030204"/>
              <a:ea typeface="Calibri" panose="020F0502020204030204" pitchFamily="34" charset="0"/>
              <a:cs typeface="Calibri" panose="020F050202020403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altLang="en-US" sz="2200" b="0" i="0" u="none" strike="noStrike" kern="1200" cap="none" spc="0" normalizeH="0" baseline="0" noProof="0" dirty="0">
                <a:ln>
                  <a:noFill/>
                </a:ln>
                <a:solidFill>
                  <a:schemeClr val="bg1"/>
                </a:solidFill>
                <a:effectLst/>
                <a:uLnTx/>
                <a:uFillTx/>
                <a:latin typeface="Calibri" panose="020F0502020204030204"/>
                <a:ea typeface="Calibri" panose="020F0502020204030204" pitchFamily="34" charset="0"/>
                <a:cs typeface="Calibri" panose="020F0502020204030204" pitchFamily="34" charset="0"/>
              </a:rPr>
              <a:t>English for Specific Purposes: Creative Disciplines</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GB" altLang="en-US" sz="2200" dirty="0">
              <a:solidFill>
                <a:schemeClr val="bg1"/>
              </a:solidFill>
              <a:latin typeface="Calibri" panose="020F0502020204030204"/>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en-GB" altLang="en-US" sz="2200" dirty="0">
              <a:solidFill>
                <a:schemeClr val="bg1"/>
              </a:solidFill>
              <a:latin typeface="Calibri" panose="020F0502020204030204"/>
              <a:ea typeface="Calibri" panose="020F0502020204030204" pitchFamily="34" charset="0"/>
              <a:cs typeface="Calibri" panose="020F0502020204030204" pitchFamily="34" charset="0"/>
            </a:endParaRPr>
          </a:p>
        </p:txBody>
      </p:sp>
      <p:sp>
        <p:nvSpPr>
          <p:cNvPr id="6" name="object 6"/>
          <p:cNvSpPr/>
          <p:nvPr/>
        </p:nvSpPr>
        <p:spPr>
          <a:xfrm>
            <a:off x="5734075" y="6117245"/>
            <a:ext cx="5410157" cy="0"/>
          </a:xfrm>
          <a:custGeom>
            <a:avLst/>
            <a:gdLst/>
            <a:ahLst/>
            <a:cxnLst/>
            <a:rect l="l" t="t" r="r" b="b"/>
            <a:pathLst>
              <a:path w="8921750">
                <a:moveTo>
                  <a:pt x="8921194" y="0"/>
                </a:moveTo>
                <a:lnTo>
                  <a:pt x="0" y="0"/>
                </a:lnTo>
              </a:path>
            </a:pathLst>
          </a:custGeom>
          <a:ln w="31412">
            <a:solidFill>
              <a:srgbClr val="FAF2EE"/>
            </a:solidFill>
          </a:ln>
        </p:spPr>
        <p:txBody>
          <a:bodyPr wrap="square" lIns="0" tIns="0" rIns="0" bIns="0" rtlCol="0"/>
          <a:lstStyle/>
          <a:p>
            <a:endParaRPr sz="1092" dirty="0"/>
          </a:p>
        </p:txBody>
      </p:sp>
      <p:sp>
        <p:nvSpPr>
          <p:cNvPr id="7" name="object 7"/>
          <p:cNvSpPr txBox="1"/>
          <p:nvPr/>
        </p:nvSpPr>
        <p:spPr>
          <a:xfrm>
            <a:off x="4408204" y="3649536"/>
            <a:ext cx="307905" cy="1800177"/>
          </a:xfrm>
          <a:prstGeom prst="rect">
            <a:avLst/>
          </a:prstGeom>
        </p:spPr>
        <p:txBody>
          <a:bodyPr vert="vert270" wrap="square" lIns="0" tIns="20023" rIns="0" bIns="0" rtlCol="0">
            <a:spAutoFit/>
          </a:bodyPr>
          <a:lstStyle/>
          <a:p>
            <a:pPr marL="7701">
              <a:spcBef>
                <a:spcPts val="157"/>
              </a:spcBef>
            </a:pPr>
            <a:r>
              <a:rPr lang="en-GB" sz="2001" b="1" spc="-33" dirty="0">
                <a:solidFill>
                  <a:srgbClr val="FAF6EC"/>
                </a:solidFill>
                <a:latin typeface="Circular Pro"/>
                <a:cs typeface="Circular Pro"/>
              </a:rPr>
              <a:t>Heather McClean</a:t>
            </a:r>
            <a:endParaRPr sz="2001" dirty="0">
              <a:latin typeface="Circular Pro"/>
              <a:cs typeface="Circular Pro"/>
            </a:endParaRPr>
          </a:p>
        </p:txBody>
      </p:sp>
      <p:pic>
        <p:nvPicPr>
          <p:cNvPr id="9" name="Picture 8">
            <a:extLst>
              <a:ext uri="{FF2B5EF4-FFF2-40B4-BE49-F238E27FC236}">
                <a16:creationId xmlns:a16="http://schemas.microsoft.com/office/drawing/2014/main" id="{922F2D15-8840-438B-BBDA-F482E6B92DAA}"/>
              </a:ext>
            </a:extLst>
          </p:cNvPr>
          <p:cNvPicPr>
            <a:picLocks noChangeAspect="1"/>
          </p:cNvPicPr>
          <p:nvPr/>
        </p:nvPicPr>
        <p:blipFill>
          <a:blip r:embed="rId5"/>
          <a:stretch>
            <a:fillRect/>
          </a:stretch>
        </p:blipFill>
        <p:spPr>
          <a:xfrm>
            <a:off x="619113" y="1318506"/>
            <a:ext cx="3538907" cy="422098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56" y="385"/>
            <a:ext cx="12191144"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235594"/>
          </a:solidFill>
        </p:spPr>
        <p:txBody>
          <a:bodyPr wrap="square" lIns="0" tIns="0" rIns="0" bIns="0" rtlCol="0"/>
          <a:lstStyle/>
          <a:p>
            <a:pPr defTabSz="554492"/>
            <a:endParaRPr sz="1092">
              <a:solidFill>
                <a:prstClr val="black"/>
              </a:solidFill>
              <a:latin typeface="Calibri"/>
            </a:endParaRPr>
          </a:p>
        </p:txBody>
      </p:sp>
      <p:sp>
        <p:nvSpPr>
          <p:cNvPr id="3" name="object 3"/>
          <p:cNvSpPr/>
          <p:nvPr/>
        </p:nvSpPr>
        <p:spPr>
          <a:xfrm>
            <a:off x="414380" y="5796699"/>
            <a:ext cx="1353117" cy="61610"/>
          </a:xfrm>
          <a:custGeom>
            <a:avLst/>
            <a:gdLst/>
            <a:ahLst/>
            <a:cxnLst/>
            <a:rect l="l" t="t" r="r" b="b"/>
            <a:pathLst>
              <a:path w="2231390" h="101600">
                <a:moveTo>
                  <a:pt x="2231178" y="0"/>
                </a:moveTo>
                <a:lnTo>
                  <a:pt x="0" y="0"/>
                </a:lnTo>
                <a:lnTo>
                  <a:pt x="0" y="101504"/>
                </a:lnTo>
                <a:lnTo>
                  <a:pt x="2231178" y="101504"/>
                </a:lnTo>
                <a:lnTo>
                  <a:pt x="2231178" y="0"/>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4" name="object 4"/>
          <p:cNvSpPr/>
          <p:nvPr/>
        </p:nvSpPr>
        <p:spPr>
          <a:xfrm>
            <a:off x="413148" y="6303438"/>
            <a:ext cx="1119383" cy="141703"/>
          </a:xfrm>
          <a:custGeom>
            <a:avLst/>
            <a:gdLst/>
            <a:ahLst/>
            <a:cxnLst/>
            <a:rect l="l" t="t" r="r" b="b"/>
            <a:pathLst>
              <a:path w="1845945" h="233679">
                <a:moveTo>
                  <a:pt x="111106" y="3120"/>
                </a:moveTo>
                <a:lnTo>
                  <a:pt x="69587" y="11002"/>
                </a:lnTo>
                <a:lnTo>
                  <a:pt x="34078" y="33734"/>
                </a:lnTo>
                <a:lnTo>
                  <a:pt x="9307" y="69946"/>
                </a:lnTo>
                <a:lnTo>
                  <a:pt x="0" y="118268"/>
                </a:lnTo>
                <a:lnTo>
                  <a:pt x="9050" y="166543"/>
                </a:lnTo>
                <a:lnTo>
                  <a:pt x="33419" y="202650"/>
                </a:lnTo>
                <a:lnTo>
                  <a:pt x="68933" y="225278"/>
                </a:lnTo>
                <a:lnTo>
                  <a:pt x="111420" y="233113"/>
                </a:lnTo>
                <a:lnTo>
                  <a:pt x="149395" y="226937"/>
                </a:lnTo>
                <a:lnTo>
                  <a:pt x="178762" y="210549"/>
                </a:lnTo>
                <a:lnTo>
                  <a:pt x="190451" y="197323"/>
                </a:lnTo>
                <a:lnTo>
                  <a:pt x="111420" y="197323"/>
                </a:lnTo>
                <a:lnTo>
                  <a:pt x="84107" y="192236"/>
                </a:lnTo>
                <a:lnTo>
                  <a:pt x="60731" y="177169"/>
                </a:lnTo>
                <a:lnTo>
                  <a:pt x="44414" y="152416"/>
                </a:lnTo>
                <a:lnTo>
                  <a:pt x="38281" y="118268"/>
                </a:lnTo>
                <a:lnTo>
                  <a:pt x="44540" y="83188"/>
                </a:lnTo>
                <a:lnTo>
                  <a:pt x="61041" y="58202"/>
                </a:lnTo>
                <a:lnTo>
                  <a:pt x="84368" y="43252"/>
                </a:lnTo>
                <a:lnTo>
                  <a:pt x="111106" y="38281"/>
                </a:lnTo>
                <a:lnTo>
                  <a:pt x="190492" y="38281"/>
                </a:lnTo>
                <a:lnTo>
                  <a:pt x="178022" y="24436"/>
                </a:lnTo>
                <a:lnTo>
                  <a:pt x="148852" y="8877"/>
                </a:lnTo>
                <a:lnTo>
                  <a:pt x="111106" y="3120"/>
                </a:lnTo>
                <a:close/>
              </a:path>
              <a:path w="1845945" h="233679">
                <a:moveTo>
                  <a:pt x="177094" y="148770"/>
                </a:moveTo>
                <a:lnTo>
                  <a:pt x="168886" y="166861"/>
                </a:lnTo>
                <a:lnTo>
                  <a:pt x="155342" y="182384"/>
                </a:lnTo>
                <a:lnTo>
                  <a:pt x="136255" y="193238"/>
                </a:lnTo>
                <a:lnTo>
                  <a:pt x="111420" y="197323"/>
                </a:lnTo>
                <a:lnTo>
                  <a:pt x="190451" y="197323"/>
                </a:lnTo>
                <a:lnTo>
                  <a:pt x="199434" y="187159"/>
                </a:lnTo>
                <a:lnTo>
                  <a:pt x="211323" y="159974"/>
                </a:lnTo>
                <a:lnTo>
                  <a:pt x="177094" y="148770"/>
                </a:lnTo>
                <a:close/>
              </a:path>
              <a:path w="1845945" h="233679">
                <a:moveTo>
                  <a:pt x="190492" y="38281"/>
                </a:moveTo>
                <a:lnTo>
                  <a:pt x="111106" y="38281"/>
                </a:lnTo>
                <a:lnTo>
                  <a:pt x="135829" y="42055"/>
                </a:lnTo>
                <a:lnTo>
                  <a:pt x="154601" y="52364"/>
                </a:lnTo>
                <a:lnTo>
                  <a:pt x="167653" y="67692"/>
                </a:lnTo>
                <a:lnTo>
                  <a:pt x="175219" y="86520"/>
                </a:lnTo>
                <a:lnTo>
                  <a:pt x="210391" y="74699"/>
                </a:lnTo>
                <a:lnTo>
                  <a:pt x="198554" y="47232"/>
                </a:lnTo>
                <a:lnTo>
                  <a:pt x="190492" y="38281"/>
                </a:lnTo>
                <a:close/>
              </a:path>
              <a:path w="1845945" h="233679">
                <a:moveTo>
                  <a:pt x="276368" y="76877"/>
                </a:moveTo>
                <a:lnTo>
                  <a:pt x="241207" y="76877"/>
                </a:lnTo>
                <a:lnTo>
                  <a:pt x="241207" y="228443"/>
                </a:lnTo>
                <a:lnTo>
                  <a:pt x="277310" y="228443"/>
                </a:lnTo>
                <a:lnTo>
                  <a:pt x="277310" y="156236"/>
                </a:lnTo>
                <a:lnTo>
                  <a:pt x="279741" y="137338"/>
                </a:lnTo>
                <a:lnTo>
                  <a:pt x="287188" y="123367"/>
                </a:lnTo>
                <a:lnTo>
                  <a:pt x="299888" y="114706"/>
                </a:lnTo>
                <a:lnTo>
                  <a:pt x="318074" y="111734"/>
                </a:lnTo>
                <a:lnTo>
                  <a:pt x="329906" y="111734"/>
                </a:lnTo>
                <a:lnTo>
                  <a:pt x="329906" y="101148"/>
                </a:lnTo>
                <a:lnTo>
                  <a:pt x="276368" y="101148"/>
                </a:lnTo>
                <a:lnTo>
                  <a:pt x="276368" y="76877"/>
                </a:lnTo>
                <a:close/>
              </a:path>
              <a:path w="1845945" h="233679">
                <a:moveTo>
                  <a:pt x="329906" y="111734"/>
                </a:moveTo>
                <a:lnTo>
                  <a:pt x="321812" y="111734"/>
                </a:lnTo>
                <a:lnTo>
                  <a:pt x="325853" y="112048"/>
                </a:lnTo>
                <a:lnTo>
                  <a:pt x="329906" y="112666"/>
                </a:lnTo>
                <a:lnTo>
                  <a:pt x="329906" y="111734"/>
                </a:lnTo>
                <a:close/>
              </a:path>
              <a:path w="1845945" h="233679">
                <a:moveTo>
                  <a:pt x="324607" y="75013"/>
                </a:moveTo>
                <a:lnTo>
                  <a:pt x="320252" y="75013"/>
                </a:lnTo>
                <a:lnTo>
                  <a:pt x="306000" y="76777"/>
                </a:lnTo>
                <a:lnTo>
                  <a:pt x="293527" y="81896"/>
                </a:lnTo>
                <a:lnTo>
                  <a:pt x="283446" y="90107"/>
                </a:lnTo>
                <a:lnTo>
                  <a:pt x="276368" y="101148"/>
                </a:lnTo>
                <a:lnTo>
                  <a:pt x="329906" y="101148"/>
                </a:lnTo>
                <a:lnTo>
                  <a:pt x="329906" y="75945"/>
                </a:lnTo>
                <a:lnTo>
                  <a:pt x="328346" y="75631"/>
                </a:lnTo>
                <a:lnTo>
                  <a:pt x="324607" y="75013"/>
                </a:lnTo>
                <a:close/>
              </a:path>
              <a:path w="1845945" h="233679">
                <a:moveTo>
                  <a:pt x="421097" y="72207"/>
                </a:moveTo>
                <a:lnTo>
                  <a:pt x="393420" y="77916"/>
                </a:lnTo>
                <a:lnTo>
                  <a:pt x="369857" y="94071"/>
                </a:lnTo>
                <a:lnTo>
                  <a:pt x="353472" y="119212"/>
                </a:lnTo>
                <a:lnTo>
                  <a:pt x="347329" y="151880"/>
                </a:lnTo>
                <a:lnTo>
                  <a:pt x="353661" y="186240"/>
                </a:lnTo>
                <a:lnTo>
                  <a:pt x="370673" y="211756"/>
                </a:lnTo>
                <a:lnTo>
                  <a:pt x="395386" y="227643"/>
                </a:lnTo>
                <a:lnTo>
                  <a:pt x="424824" y="233113"/>
                </a:lnTo>
                <a:lnTo>
                  <a:pt x="449750" y="229344"/>
                </a:lnTo>
                <a:lnTo>
                  <a:pt x="469684" y="219069"/>
                </a:lnTo>
                <a:lnTo>
                  <a:pt x="484306" y="203834"/>
                </a:lnTo>
                <a:lnTo>
                  <a:pt x="485193" y="201993"/>
                </a:lnTo>
                <a:lnTo>
                  <a:pt x="424824" y="201993"/>
                </a:lnTo>
                <a:lnTo>
                  <a:pt x="409035" y="199055"/>
                </a:lnTo>
                <a:lnTo>
                  <a:pt x="396075" y="190864"/>
                </a:lnTo>
                <a:lnTo>
                  <a:pt x="387142" y="178356"/>
                </a:lnTo>
                <a:lnTo>
                  <a:pt x="383433" y="162466"/>
                </a:lnTo>
                <a:lnTo>
                  <a:pt x="494236" y="162466"/>
                </a:lnTo>
                <a:lnTo>
                  <a:pt x="494539" y="161838"/>
                </a:lnTo>
                <a:lnTo>
                  <a:pt x="495168" y="156864"/>
                </a:lnTo>
                <a:lnTo>
                  <a:pt x="495168" y="150948"/>
                </a:lnTo>
                <a:lnTo>
                  <a:pt x="492866" y="136006"/>
                </a:lnTo>
                <a:lnTo>
                  <a:pt x="384365" y="136006"/>
                </a:lnTo>
                <a:lnTo>
                  <a:pt x="387483" y="123929"/>
                </a:lnTo>
                <a:lnTo>
                  <a:pt x="394833" y="113133"/>
                </a:lnTo>
                <a:lnTo>
                  <a:pt x="406207" y="105371"/>
                </a:lnTo>
                <a:lnTo>
                  <a:pt x="421400" y="102394"/>
                </a:lnTo>
                <a:lnTo>
                  <a:pt x="480779" y="102394"/>
                </a:lnTo>
                <a:lnTo>
                  <a:pt x="475637" y="93605"/>
                </a:lnTo>
                <a:lnTo>
                  <a:pt x="452363" y="77771"/>
                </a:lnTo>
                <a:lnTo>
                  <a:pt x="421097" y="72207"/>
                </a:lnTo>
                <a:close/>
              </a:path>
              <a:path w="1845945" h="233679">
                <a:moveTo>
                  <a:pt x="462802" y="175533"/>
                </a:moveTo>
                <a:lnTo>
                  <a:pt x="457830" y="185971"/>
                </a:lnTo>
                <a:lnTo>
                  <a:pt x="450115" y="194367"/>
                </a:lnTo>
                <a:lnTo>
                  <a:pt x="439250" y="199960"/>
                </a:lnTo>
                <a:lnTo>
                  <a:pt x="424824" y="201993"/>
                </a:lnTo>
                <a:lnTo>
                  <a:pt x="485193" y="201993"/>
                </a:lnTo>
                <a:lnTo>
                  <a:pt x="493293" y="185188"/>
                </a:lnTo>
                <a:lnTo>
                  <a:pt x="462802" y="175533"/>
                </a:lnTo>
                <a:close/>
              </a:path>
              <a:path w="1845945" h="233679">
                <a:moveTo>
                  <a:pt x="480779" y="102394"/>
                </a:moveTo>
                <a:lnTo>
                  <a:pt x="421400" y="102394"/>
                </a:lnTo>
                <a:lnTo>
                  <a:pt x="437654" y="105152"/>
                </a:lnTo>
                <a:lnTo>
                  <a:pt x="449181" y="112548"/>
                </a:lnTo>
                <a:lnTo>
                  <a:pt x="456155" y="123271"/>
                </a:lnTo>
                <a:lnTo>
                  <a:pt x="458750" y="136006"/>
                </a:lnTo>
                <a:lnTo>
                  <a:pt x="492866" y="136006"/>
                </a:lnTo>
                <a:lnTo>
                  <a:pt x="490158" y="118426"/>
                </a:lnTo>
                <a:lnTo>
                  <a:pt x="480779" y="102394"/>
                </a:lnTo>
                <a:close/>
              </a:path>
              <a:path w="1845945" h="233679">
                <a:moveTo>
                  <a:pt x="644800" y="101777"/>
                </a:moveTo>
                <a:lnTo>
                  <a:pt x="587594" y="101777"/>
                </a:lnTo>
                <a:lnTo>
                  <a:pt x="600475" y="103581"/>
                </a:lnTo>
                <a:lnTo>
                  <a:pt x="609385" y="108507"/>
                </a:lnTo>
                <a:lnTo>
                  <a:pt x="614559" y="115824"/>
                </a:lnTo>
                <a:lnTo>
                  <a:pt x="616232" y="124802"/>
                </a:lnTo>
                <a:lnTo>
                  <a:pt x="616232" y="130100"/>
                </a:lnTo>
                <a:lnTo>
                  <a:pt x="613740" y="134456"/>
                </a:lnTo>
                <a:lnTo>
                  <a:pt x="566118" y="141608"/>
                </a:lnTo>
                <a:lnTo>
                  <a:pt x="548073" y="146527"/>
                </a:lnTo>
                <a:lnTo>
                  <a:pt x="533558" y="155734"/>
                </a:lnTo>
                <a:lnTo>
                  <a:pt x="523887" y="169318"/>
                </a:lnTo>
                <a:lnTo>
                  <a:pt x="520371" y="187366"/>
                </a:lnTo>
                <a:lnTo>
                  <a:pt x="523931" y="204621"/>
                </a:lnTo>
                <a:lnTo>
                  <a:pt x="534144" y="219223"/>
                </a:lnTo>
                <a:lnTo>
                  <a:pt x="550308" y="229334"/>
                </a:lnTo>
                <a:lnTo>
                  <a:pt x="571720" y="233113"/>
                </a:lnTo>
                <a:lnTo>
                  <a:pt x="588380" y="230988"/>
                </a:lnTo>
                <a:lnTo>
                  <a:pt x="601599" y="225448"/>
                </a:lnTo>
                <a:lnTo>
                  <a:pt x="611551" y="217749"/>
                </a:lnTo>
                <a:lnTo>
                  <a:pt x="618410" y="209145"/>
                </a:lnTo>
                <a:lnTo>
                  <a:pt x="651707" y="209145"/>
                </a:lnTo>
                <a:lnTo>
                  <a:pt x="651707" y="204789"/>
                </a:lnTo>
                <a:lnTo>
                  <a:pt x="578568" y="204789"/>
                </a:lnTo>
                <a:lnTo>
                  <a:pt x="569078" y="203169"/>
                </a:lnTo>
                <a:lnTo>
                  <a:pt x="562154" y="198836"/>
                </a:lnTo>
                <a:lnTo>
                  <a:pt x="557914" y="192579"/>
                </a:lnTo>
                <a:lnTo>
                  <a:pt x="556475" y="185188"/>
                </a:lnTo>
                <a:lnTo>
                  <a:pt x="558060" y="176987"/>
                </a:lnTo>
                <a:lnTo>
                  <a:pt x="562388" y="170946"/>
                </a:lnTo>
                <a:lnTo>
                  <a:pt x="568817" y="166889"/>
                </a:lnTo>
                <a:lnTo>
                  <a:pt x="576704" y="164644"/>
                </a:lnTo>
                <a:lnTo>
                  <a:pt x="616232" y="158728"/>
                </a:lnTo>
                <a:lnTo>
                  <a:pt x="651707" y="158728"/>
                </a:lnTo>
                <a:lnTo>
                  <a:pt x="651707" y="128854"/>
                </a:lnTo>
                <a:lnTo>
                  <a:pt x="648207" y="107268"/>
                </a:lnTo>
                <a:lnTo>
                  <a:pt x="644800" y="101777"/>
                </a:lnTo>
                <a:close/>
              </a:path>
              <a:path w="1845945" h="233679">
                <a:moveTo>
                  <a:pt x="651707" y="209145"/>
                </a:moveTo>
                <a:lnTo>
                  <a:pt x="618410" y="209145"/>
                </a:lnTo>
                <a:lnTo>
                  <a:pt x="618410" y="221291"/>
                </a:lnTo>
                <a:lnTo>
                  <a:pt x="619656" y="227511"/>
                </a:lnTo>
                <a:lnTo>
                  <a:pt x="619960" y="228443"/>
                </a:lnTo>
                <a:lnTo>
                  <a:pt x="653582" y="228443"/>
                </a:lnTo>
                <a:lnTo>
                  <a:pt x="653268" y="226893"/>
                </a:lnTo>
                <a:lnTo>
                  <a:pt x="651707" y="217867"/>
                </a:lnTo>
                <a:lnTo>
                  <a:pt x="651707" y="209145"/>
                </a:lnTo>
                <a:close/>
              </a:path>
              <a:path w="1845945" h="233679">
                <a:moveTo>
                  <a:pt x="651707" y="158728"/>
                </a:moveTo>
                <a:lnTo>
                  <a:pt x="616232" y="158728"/>
                </a:lnTo>
                <a:lnTo>
                  <a:pt x="616232" y="165576"/>
                </a:lnTo>
                <a:lnTo>
                  <a:pt x="613192" y="184177"/>
                </a:lnTo>
                <a:lnTo>
                  <a:pt x="604986" y="196271"/>
                </a:lnTo>
                <a:lnTo>
                  <a:pt x="592988" y="202820"/>
                </a:lnTo>
                <a:lnTo>
                  <a:pt x="578568" y="204789"/>
                </a:lnTo>
                <a:lnTo>
                  <a:pt x="651707" y="204789"/>
                </a:lnTo>
                <a:lnTo>
                  <a:pt x="651707" y="158728"/>
                </a:lnTo>
                <a:close/>
              </a:path>
              <a:path w="1845945" h="233679">
                <a:moveTo>
                  <a:pt x="587291" y="72207"/>
                </a:moveTo>
                <a:lnTo>
                  <a:pt x="561958" y="76262"/>
                </a:lnTo>
                <a:lnTo>
                  <a:pt x="542432" y="87145"/>
                </a:lnTo>
                <a:lnTo>
                  <a:pt x="529383" y="102930"/>
                </a:lnTo>
                <a:lnTo>
                  <a:pt x="523481" y="121692"/>
                </a:lnTo>
                <a:lnTo>
                  <a:pt x="556475" y="129158"/>
                </a:lnTo>
                <a:lnTo>
                  <a:pt x="559326" y="118448"/>
                </a:lnTo>
                <a:lnTo>
                  <a:pt x="565501" y="109750"/>
                </a:lnTo>
                <a:lnTo>
                  <a:pt x="574942" y="103911"/>
                </a:lnTo>
                <a:lnTo>
                  <a:pt x="587594" y="101777"/>
                </a:lnTo>
                <a:lnTo>
                  <a:pt x="644800" y="101777"/>
                </a:lnTo>
                <a:lnTo>
                  <a:pt x="637004" y="89210"/>
                </a:lnTo>
                <a:lnTo>
                  <a:pt x="617048" y="76813"/>
                </a:lnTo>
                <a:lnTo>
                  <a:pt x="587291" y="72207"/>
                </a:lnTo>
                <a:close/>
              </a:path>
              <a:path w="1845945" h="233679">
                <a:moveTo>
                  <a:pt x="736679" y="108928"/>
                </a:moveTo>
                <a:lnTo>
                  <a:pt x="700879" y="108928"/>
                </a:lnTo>
                <a:lnTo>
                  <a:pt x="700879" y="185188"/>
                </a:lnTo>
                <a:lnTo>
                  <a:pt x="704040" y="204182"/>
                </a:lnTo>
                <a:lnTo>
                  <a:pt x="713097" y="218365"/>
                </a:lnTo>
                <a:lnTo>
                  <a:pt x="727405" y="227238"/>
                </a:lnTo>
                <a:lnTo>
                  <a:pt x="746322" y="230307"/>
                </a:lnTo>
                <a:lnTo>
                  <a:pt x="759390" y="230307"/>
                </a:lnTo>
                <a:lnTo>
                  <a:pt x="766238" y="227825"/>
                </a:lnTo>
                <a:lnTo>
                  <a:pt x="768416" y="226893"/>
                </a:lnTo>
                <a:lnTo>
                  <a:pt x="768416" y="198255"/>
                </a:lnTo>
                <a:lnTo>
                  <a:pt x="755966" y="198255"/>
                </a:lnTo>
                <a:lnTo>
                  <a:pt x="747307" y="197171"/>
                </a:lnTo>
                <a:lnTo>
                  <a:pt x="741304" y="193782"/>
                </a:lnTo>
                <a:lnTo>
                  <a:pt x="737810" y="187883"/>
                </a:lnTo>
                <a:lnTo>
                  <a:pt x="736679" y="179272"/>
                </a:lnTo>
                <a:lnTo>
                  <a:pt x="736679" y="108928"/>
                </a:lnTo>
                <a:close/>
              </a:path>
              <a:path w="1845945" h="233679">
                <a:moveTo>
                  <a:pt x="768416" y="197009"/>
                </a:moveTo>
                <a:lnTo>
                  <a:pt x="766866" y="197323"/>
                </a:lnTo>
                <a:lnTo>
                  <a:pt x="760950" y="198255"/>
                </a:lnTo>
                <a:lnTo>
                  <a:pt x="768416" y="198255"/>
                </a:lnTo>
                <a:lnTo>
                  <a:pt x="768416" y="197009"/>
                </a:lnTo>
                <a:close/>
              </a:path>
              <a:path w="1845945" h="233679">
                <a:moveTo>
                  <a:pt x="768112" y="76877"/>
                </a:moveTo>
                <a:lnTo>
                  <a:pt x="672869" y="76877"/>
                </a:lnTo>
                <a:lnTo>
                  <a:pt x="672869" y="108928"/>
                </a:lnTo>
                <a:lnTo>
                  <a:pt x="768112" y="108928"/>
                </a:lnTo>
                <a:lnTo>
                  <a:pt x="768112" y="76877"/>
                </a:lnTo>
                <a:close/>
              </a:path>
              <a:path w="1845945" h="233679">
                <a:moveTo>
                  <a:pt x="736679" y="30501"/>
                </a:moveTo>
                <a:lnTo>
                  <a:pt x="703999" y="30501"/>
                </a:lnTo>
                <a:lnTo>
                  <a:pt x="703999" y="53223"/>
                </a:lnTo>
                <a:lnTo>
                  <a:pt x="702627" y="62564"/>
                </a:lnTo>
                <a:lnTo>
                  <a:pt x="698394" y="70068"/>
                </a:lnTo>
                <a:lnTo>
                  <a:pt x="691127" y="75063"/>
                </a:lnTo>
                <a:lnTo>
                  <a:pt x="680649" y="76877"/>
                </a:lnTo>
                <a:lnTo>
                  <a:pt x="736679" y="76877"/>
                </a:lnTo>
                <a:lnTo>
                  <a:pt x="736679" y="30501"/>
                </a:lnTo>
                <a:close/>
              </a:path>
              <a:path w="1845945" h="233679">
                <a:moveTo>
                  <a:pt x="842173" y="76877"/>
                </a:moveTo>
                <a:lnTo>
                  <a:pt x="806383" y="76877"/>
                </a:lnTo>
                <a:lnTo>
                  <a:pt x="806383" y="228443"/>
                </a:lnTo>
                <a:lnTo>
                  <a:pt x="842173" y="228443"/>
                </a:lnTo>
                <a:lnTo>
                  <a:pt x="842173" y="76877"/>
                </a:lnTo>
                <a:close/>
              </a:path>
              <a:path w="1845945" h="233679">
                <a:moveTo>
                  <a:pt x="824131" y="0"/>
                </a:moveTo>
                <a:lnTo>
                  <a:pt x="815098" y="1858"/>
                </a:lnTo>
                <a:lnTo>
                  <a:pt x="807670" y="6926"/>
                </a:lnTo>
                <a:lnTo>
                  <a:pt x="802635" y="14444"/>
                </a:lnTo>
                <a:lnTo>
                  <a:pt x="800781" y="23653"/>
                </a:lnTo>
                <a:lnTo>
                  <a:pt x="802635" y="32819"/>
                </a:lnTo>
                <a:lnTo>
                  <a:pt x="807670" y="40233"/>
                </a:lnTo>
                <a:lnTo>
                  <a:pt x="815098" y="45194"/>
                </a:lnTo>
                <a:lnTo>
                  <a:pt x="824131" y="47003"/>
                </a:lnTo>
                <a:lnTo>
                  <a:pt x="833339" y="45194"/>
                </a:lnTo>
                <a:lnTo>
                  <a:pt x="840853" y="40233"/>
                </a:lnTo>
                <a:lnTo>
                  <a:pt x="845918" y="32819"/>
                </a:lnTo>
                <a:lnTo>
                  <a:pt x="847775" y="23653"/>
                </a:lnTo>
                <a:lnTo>
                  <a:pt x="845918" y="14444"/>
                </a:lnTo>
                <a:lnTo>
                  <a:pt x="840853" y="6926"/>
                </a:lnTo>
                <a:lnTo>
                  <a:pt x="833339" y="1858"/>
                </a:lnTo>
                <a:lnTo>
                  <a:pt x="824131" y="0"/>
                </a:lnTo>
                <a:close/>
              </a:path>
              <a:path w="1845945" h="233679">
                <a:moveTo>
                  <a:pt x="907228" y="76877"/>
                </a:moveTo>
                <a:lnTo>
                  <a:pt x="867387" y="76877"/>
                </a:lnTo>
                <a:lnTo>
                  <a:pt x="929008" y="228443"/>
                </a:lnTo>
                <a:lnTo>
                  <a:pt x="965111" y="228443"/>
                </a:lnTo>
                <a:lnTo>
                  <a:pt x="982076" y="185188"/>
                </a:lnTo>
                <a:lnTo>
                  <a:pt x="947374" y="185188"/>
                </a:lnTo>
                <a:lnTo>
                  <a:pt x="907228" y="76877"/>
                </a:lnTo>
                <a:close/>
              </a:path>
              <a:path w="1845945" h="233679">
                <a:moveTo>
                  <a:pt x="1024555" y="76877"/>
                </a:moveTo>
                <a:lnTo>
                  <a:pt x="986587" y="76877"/>
                </a:lnTo>
                <a:lnTo>
                  <a:pt x="947374" y="185188"/>
                </a:lnTo>
                <a:lnTo>
                  <a:pt x="982076" y="185188"/>
                </a:lnTo>
                <a:lnTo>
                  <a:pt x="1024555" y="76877"/>
                </a:lnTo>
                <a:close/>
              </a:path>
              <a:path w="1845945" h="233679">
                <a:moveTo>
                  <a:pt x="1104542" y="72207"/>
                </a:moveTo>
                <a:lnTo>
                  <a:pt x="1076867" y="77916"/>
                </a:lnTo>
                <a:lnTo>
                  <a:pt x="1053308" y="94071"/>
                </a:lnTo>
                <a:lnTo>
                  <a:pt x="1036926" y="119212"/>
                </a:lnTo>
                <a:lnTo>
                  <a:pt x="1030785" y="151880"/>
                </a:lnTo>
                <a:lnTo>
                  <a:pt x="1037116" y="186240"/>
                </a:lnTo>
                <a:lnTo>
                  <a:pt x="1054124" y="211756"/>
                </a:lnTo>
                <a:lnTo>
                  <a:pt x="1078837" y="227643"/>
                </a:lnTo>
                <a:lnTo>
                  <a:pt x="1108280" y="233113"/>
                </a:lnTo>
                <a:lnTo>
                  <a:pt x="1133199" y="229344"/>
                </a:lnTo>
                <a:lnTo>
                  <a:pt x="1153132" y="219069"/>
                </a:lnTo>
                <a:lnTo>
                  <a:pt x="1167756" y="203834"/>
                </a:lnTo>
                <a:lnTo>
                  <a:pt x="1168644" y="201993"/>
                </a:lnTo>
                <a:lnTo>
                  <a:pt x="1108280" y="201993"/>
                </a:lnTo>
                <a:lnTo>
                  <a:pt x="1092490" y="199055"/>
                </a:lnTo>
                <a:lnTo>
                  <a:pt x="1079529" y="190864"/>
                </a:lnTo>
                <a:lnTo>
                  <a:pt x="1070594" y="178356"/>
                </a:lnTo>
                <a:lnTo>
                  <a:pt x="1066878" y="162466"/>
                </a:lnTo>
                <a:lnTo>
                  <a:pt x="1177681" y="162466"/>
                </a:lnTo>
                <a:lnTo>
                  <a:pt x="1177995" y="161838"/>
                </a:lnTo>
                <a:lnTo>
                  <a:pt x="1178613" y="156864"/>
                </a:lnTo>
                <a:lnTo>
                  <a:pt x="1178613" y="150948"/>
                </a:lnTo>
                <a:lnTo>
                  <a:pt x="1176311" y="136006"/>
                </a:lnTo>
                <a:lnTo>
                  <a:pt x="1067820" y="136006"/>
                </a:lnTo>
                <a:lnTo>
                  <a:pt x="1070938" y="123929"/>
                </a:lnTo>
                <a:lnTo>
                  <a:pt x="1078285" y="113133"/>
                </a:lnTo>
                <a:lnTo>
                  <a:pt x="1089659" y="105371"/>
                </a:lnTo>
                <a:lnTo>
                  <a:pt x="1104856" y="102394"/>
                </a:lnTo>
                <a:lnTo>
                  <a:pt x="1164224" y="102394"/>
                </a:lnTo>
                <a:lnTo>
                  <a:pt x="1159082" y="93605"/>
                </a:lnTo>
                <a:lnTo>
                  <a:pt x="1135808" y="77771"/>
                </a:lnTo>
                <a:lnTo>
                  <a:pt x="1104542" y="72207"/>
                </a:lnTo>
                <a:close/>
              </a:path>
              <a:path w="1845945" h="233679">
                <a:moveTo>
                  <a:pt x="1146247" y="175533"/>
                </a:moveTo>
                <a:lnTo>
                  <a:pt x="1141275" y="185971"/>
                </a:lnTo>
                <a:lnTo>
                  <a:pt x="1133562" y="194367"/>
                </a:lnTo>
                <a:lnTo>
                  <a:pt x="1122700" y="199960"/>
                </a:lnTo>
                <a:lnTo>
                  <a:pt x="1108280" y="201993"/>
                </a:lnTo>
                <a:lnTo>
                  <a:pt x="1168644" y="201993"/>
                </a:lnTo>
                <a:lnTo>
                  <a:pt x="1176749" y="185188"/>
                </a:lnTo>
                <a:lnTo>
                  <a:pt x="1146247" y="175533"/>
                </a:lnTo>
                <a:close/>
              </a:path>
              <a:path w="1845945" h="233679">
                <a:moveTo>
                  <a:pt x="1164224" y="102394"/>
                </a:moveTo>
                <a:lnTo>
                  <a:pt x="1104856" y="102394"/>
                </a:lnTo>
                <a:lnTo>
                  <a:pt x="1121108" y="105152"/>
                </a:lnTo>
                <a:lnTo>
                  <a:pt x="1132631" y="112548"/>
                </a:lnTo>
                <a:lnTo>
                  <a:pt x="1139602" y="123271"/>
                </a:lnTo>
                <a:lnTo>
                  <a:pt x="1142195" y="136006"/>
                </a:lnTo>
                <a:lnTo>
                  <a:pt x="1176311" y="136006"/>
                </a:lnTo>
                <a:lnTo>
                  <a:pt x="1173603" y="118426"/>
                </a:lnTo>
                <a:lnTo>
                  <a:pt x="1164224" y="102394"/>
                </a:lnTo>
                <a:close/>
              </a:path>
              <a:path w="1845945" h="233679">
                <a:moveTo>
                  <a:pt x="1396156" y="7779"/>
                </a:moveTo>
                <a:lnTo>
                  <a:pt x="1352890" y="7779"/>
                </a:lnTo>
                <a:lnTo>
                  <a:pt x="1266998" y="228443"/>
                </a:lnTo>
                <a:lnTo>
                  <a:pt x="1306525" y="228443"/>
                </a:lnTo>
                <a:lnTo>
                  <a:pt x="1327059" y="173041"/>
                </a:lnTo>
                <a:lnTo>
                  <a:pt x="1460484" y="173041"/>
                </a:lnTo>
                <a:lnTo>
                  <a:pt x="1447038" y="138498"/>
                </a:lnTo>
                <a:lnTo>
                  <a:pt x="1340137" y="138498"/>
                </a:lnTo>
                <a:lnTo>
                  <a:pt x="1373748" y="48239"/>
                </a:lnTo>
                <a:lnTo>
                  <a:pt x="1411905" y="48239"/>
                </a:lnTo>
                <a:lnTo>
                  <a:pt x="1396156" y="7779"/>
                </a:lnTo>
                <a:close/>
              </a:path>
              <a:path w="1845945" h="233679">
                <a:moveTo>
                  <a:pt x="1460484" y="173041"/>
                </a:moveTo>
                <a:lnTo>
                  <a:pt x="1420427" y="173041"/>
                </a:lnTo>
                <a:lnTo>
                  <a:pt x="1441285" y="228443"/>
                </a:lnTo>
                <a:lnTo>
                  <a:pt x="1482049" y="228443"/>
                </a:lnTo>
                <a:lnTo>
                  <a:pt x="1460484" y="173041"/>
                </a:lnTo>
                <a:close/>
              </a:path>
              <a:path w="1845945" h="233679">
                <a:moveTo>
                  <a:pt x="1411905" y="48239"/>
                </a:moveTo>
                <a:lnTo>
                  <a:pt x="1373748" y="48239"/>
                </a:lnTo>
                <a:lnTo>
                  <a:pt x="1407360" y="138498"/>
                </a:lnTo>
                <a:lnTo>
                  <a:pt x="1447038" y="138498"/>
                </a:lnTo>
                <a:lnTo>
                  <a:pt x="1411905" y="48239"/>
                </a:lnTo>
                <a:close/>
              </a:path>
              <a:path w="1845945" h="233679">
                <a:moveTo>
                  <a:pt x="1535900" y="76877"/>
                </a:moveTo>
                <a:lnTo>
                  <a:pt x="1500729" y="76877"/>
                </a:lnTo>
                <a:lnTo>
                  <a:pt x="1500729" y="228443"/>
                </a:lnTo>
                <a:lnTo>
                  <a:pt x="1536832" y="228443"/>
                </a:lnTo>
                <a:lnTo>
                  <a:pt x="1536832" y="156236"/>
                </a:lnTo>
                <a:lnTo>
                  <a:pt x="1539264" y="137338"/>
                </a:lnTo>
                <a:lnTo>
                  <a:pt x="1546715" y="123367"/>
                </a:lnTo>
                <a:lnTo>
                  <a:pt x="1559418" y="114706"/>
                </a:lnTo>
                <a:lnTo>
                  <a:pt x="1577606" y="111734"/>
                </a:lnTo>
                <a:lnTo>
                  <a:pt x="1589428" y="111734"/>
                </a:lnTo>
                <a:lnTo>
                  <a:pt x="1589428" y="101148"/>
                </a:lnTo>
                <a:lnTo>
                  <a:pt x="1535900" y="101148"/>
                </a:lnTo>
                <a:lnTo>
                  <a:pt x="1535900" y="76877"/>
                </a:lnTo>
                <a:close/>
              </a:path>
              <a:path w="1845945" h="233679">
                <a:moveTo>
                  <a:pt x="1589428" y="111734"/>
                </a:moveTo>
                <a:lnTo>
                  <a:pt x="1581334" y="111734"/>
                </a:lnTo>
                <a:lnTo>
                  <a:pt x="1585386" y="112048"/>
                </a:lnTo>
                <a:lnTo>
                  <a:pt x="1589428" y="112666"/>
                </a:lnTo>
                <a:lnTo>
                  <a:pt x="1589428" y="111734"/>
                </a:lnTo>
                <a:close/>
              </a:path>
              <a:path w="1845945" h="233679">
                <a:moveTo>
                  <a:pt x="1584140" y="75013"/>
                </a:moveTo>
                <a:lnTo>
                  <a:pt x="1579784" y="75013"/>
                </a:lnTo>
                <a:lnTo>
                  <a:pt x="1565531" y="76777"/>
                </a:lnTo>
                <a:lnTo>
                  <a:pt x="1553056" y="81896"/>
                </a:lnTo>
                <a:lnTo>
                  <a:pt x="1542974" y="90107"/>
                </a:lnTo>
                <a:lnTo>
                  <a:pt x="1535900" y="101148"/>
                </a:lnTo>
                <a:lnTo>
                  <a:pt x="1589428" y="101148"/>
                </a:lnTo>
                <a:lnTo>
                  <a:pt x="1589428" y="75945"/>
                </a:lnTo>
                <a:lnTo>
                  <a:pt x="1587878" y="75631"/>
                </a:lnTo>
                <a:lnTo>
                  <a:pt x="1584140" y="75013"/>
                </a:lnTo>
                <a:close/>
              </a:path>
              <a:path w="1845945" h="233679">
                <a:moveTo>
                  <a:pt x="1672524" y="108928"/>
                </a:moveTo>
                <a:lnTo>
                  <a:pt x="1636735" y="108928"/>
                </a:lnTo>
                <a:lnTo>
                  <a:pt x="1636735" y="185188"/>
                </a:lnTo>
                <a:lnTo>
                  <a:pt x="1639895" y="204182"/>
                </a:lnTo>
                <a:lnTo>
                  <a:pt x="1648948" y="218365"/>
                </a:lnTo>
                <a:lnTo>
                  <a:pt x="1663253" y="227238"/>
                </a:lnTo>
                <a:lnTo>
                  <a:pt x="1682168" y="230307"/>
                </a:lnTo>
                <a:lnTo>
                  <a:pt x="1695246" y="230307"/>
                </a:lnTo>
                <a:lnTo>
                  <a:pt x="1702094" y="227825"/>
                </a:lnTo>
                <a:lnTo>
                  <a:pt x="1704272" y="226893"/>
                </a:lnTo>
                <a:lnTo>
                  <a:pt x="1704272" y="198255"/>
                </a:lnTo>
                <a:lnTo>
                  <a:pt x="1691822" y="198255"/>
                </a:lnTo>
                <a:lnTo>
                  <a:pt x="1683162" y="197171"/>
                </a:lnTo>
                <a:lnTo>
                  <a:pt x="1677155" y="193782"/>
                </a:lnTo>
                <a:lnTo>
                  <a:pt x="1673658" y="187883"/>
                </a:lnTo>
                <a:lnTo>
                  <a:pt x="1672524" y="179272"/>
                </a:lnTo>
                <a:lnTo>
                  <a:pt x="1672524" y="108928"/>
                </a:lnTo>
                <a:close/>
              </a:path>
              <a:path w="1845945" h="233679">
                <a:moveTo>
                  <a:pt x="1704272" y="197009"/>
                </a:moveTo>
                <a:lnTo>
                  <a:pt x="1702712" y="197323"/>
                </a:lnTo>
                <a:lnTo>
                  <a:pt x="1696796" y="198255"/>
                </a:lnTo>
                <a:lnTo>
                  <a:pt x="1704272" y="198255"/>
                </a:lnTo>
                <a:lnTo>
                  <a:pt x="1704272" y="197009"/>
                </a:lnTo>
                <a:close/>
              </a:path>
              <a:path w="1845945" h="233679">
                <a:moveTo>
                  <a:pt x="1703958" y="76877"/>
                </a:moveTo>
                <a:lnTo>
                  <a:pt x="1608725" y="76877"/>
                </a:lnTo>
                <a:lnTo>
                  <a:pt x="1608725" y="108928"/>
                </a:lnTo>
                <a:lnTo>
                  <a:pt x="1703958" y="108928"/>
                </a:lnTo>
                <a:lnTo>
                  <a:pt x="1703958" y="76877"/>
                </a:lnTo>
                <a:close/>
              </a:path>
              <a:path w="1845945" h="233679">
                <a:moveTo>
                  <a:pt x="1672524" y="30501"/>
                </a:moveTo>
                <a:lnTo>
                  <a:pt x="1639845" y="30501"/>
                </a:lnTo>
                <a:lnTo>
                  <a:pt x="1639845" y="53223"/>
                </a:lnTo>
                <a:lnTo>
                  <a:pt x="1638473" y="62564"/>
                </a:lnTo>
                <a:lnTo>
                  <a:pt x="1634242" y="70068"/>
                </a:lnTo>
                <a:lnTo>
                  <a:pt x="1626977" y="75063"/>
                </a:lnTo>
                <a:lnTo>
                  <a:pt x="1616505" y="76877"/>
                </a:lnTo>
                <a:lnTo>
                  <a:pt x="1672524" y="76877"/>
                </a:lnTo>
                <a:lnTo>
                  <a:pt x="1672524" y="30501"/>
                </a:lnTo>
                <a:close/>
              </a:path>
              <a:path w="1845945" h="233679">
                <a:moveTo>
                  <a:pt x="1757171" y="178643"/>
                </a:moveTo>
                <a:lnTo>
                  <a:pt x="1725738" y="187366"/>
                </a:lnTo>
                <a:lnTo>
                  <a:pt x="1730127" y="201732"/>
                </a:lnTo>
                <a:lnTo>
                  <a:pt x="1741257" y="216655"/>
                </a:lnTo>
                <a:lnTo>
                  <a:pt x="1760265" y="228371"/>
                </a:lnTo>
                <a:lnTo>
                  <a:pt x="1788291" y="233113"/>
                </a:lnTo>
                <a:lnTo>
                  <a:pt x="1813522" y="228766"/>
                </a:lnTo>
                <a:lnTo>
                  <a:pt x="1831402" y="217475"/>
                </a:lnTo>
                <a:lnTo>
                  <a:pt x="1840265" y="204475"/>
                </a:lnTo>
                <a:lnTo>
                  <a:pt x="1787987" y="204475"/>
                </a:lnTo>
                <a:lnTo>
                  <a:pt x="1775206" y="202365"/>
                </a:lnTo>
                <a:lnTo>
                  <a:pt x="1765810" y="196695"/>
                </a:lnTo>
                <a:lnTo>
                  <a:pt x="1759798" y="188457"/>
                </a:lnTo>
                <a:lnTo>
                  <a:pt x="1757171" y="178643"/>
                </a:lnTo>
                <a:close/>
              </a:path>
              <a:path w="1845945" h="233679">
                <a:moveTo>
                  <a:pt x="1785495" y="72207"/>
                </a:moveTo>
                <a:lnTo>
                  <a:pt x="1763528" y="76121"/>
                </a:lnTo>
                <a:lnTo>
                  <a:pt x="1745849" y="86718"/>
                </a:lnTo>
                <a:lnTo>
                  <a:pt x="1734065" y="102276"/>
                </a:lnTo>
                <a:lnTo>
                  <a:pt x="1729779" y="121074"/>
                </a:lnTo>
                <a:lnTo>
                  <a:pt x="1732387" y="135943"/>
                </a:lnTo>
                <a:lnTo>
                  <a:pt x="1770553" y="165261"/>
                </a:lnTo>
                <a:lnTo>
                  <a:pt x="1805096" y="172738"/>
                </a:lnTo>
                <a:lnTo>
                  <a:pt x="1810698" y="178957"/>
                </a:lnTo>
                <a:lnTo>
                  <a:pt x="1787987" y="204475"/>
                </a:lnTo>
                <a:lnTo>
                  <a:pt x="1840265" y="204475"/>
                </a:lnTo>
                <a:lnTo>
                  <a:pt x="1842045" y="201864"/>
                </a:lnTo>
                <a:lnTo>
                  <a:pt x="1845566" y="184559"/>
                </a:lnTo>
                <a:lnTo>
                  <a:pt x="1842784" y="168785"/>
                </a:lnTo>
                <a:lnTo>
                  <a:pt x="1834516" y="155462"/>
                </a:lnTo>
                <a:lnTo>
                  <a:pt x="1820877" y="145172"/>
                </a:lnTo>
                <a:lnTo>
                  <a:pt x="1801987" y="138498"/>
                </a:lnTo>
                <a:lnTo>
                  <a:pt x="1769621" y="131964"/>
                </a:lnTo>
                <a:lnTo>
                  <a:pt x="1763705" y="126048"/>
                </a:lnTo>
                <a:lnTo>
                  <a:pt x="1763705" y="117954"/>
                </a:lnTo>
                <a:lnTo>
                  <a:pt x="1765315" y="111296"/>
                </a:lnTo>
                <a:lnTo>
                  <a:pt x="1769813" y="105744"/>
                </a:lnTo>
                <a:lnTo>
                  <a:pt x="1776705" y="101941"/>
                </a:lnTo>
                <a:lnTo>
                  <a:pt x="1785495" y="100530"/>
                </a:lnTo>
                <a:lnTo>
                  <a:pt x="1838973" y="100530"/>
                </a:lnTo>
                <a:lnTo>
                  <a:pt x="1829687" y="87769"/>
                </a:lnTo>
                <a:lnTo>
                  <a:pt x="1812142" y="76720"/>
                </a:lnTo>
                <a:lnTo>
                  <a:pt x="1785495" y="72207"/>
                </a:lnTo>
                <a:close/>
              </a:path>
              <a:path w="1845945" h="233679">
                <a:moveTo>
                  <a:pt x="1838973" y="100530"/>
                </a:moveTo>
                <a:lnTo>
                  <a:pt x="1785495" y="100530"/>
                </a:lnTo>
                <a:lnTo>
                  <a:pt x="1798231" y="102854"/>
                </a:lnTo>
                <a:lnTo>
                  <a:pt x="1806619" y="108621"/>
                </a:lnTo>
                <a:lnTo>
                  <a:pt x="1811447" y="116022"/>
                </a:lnTo>
                <a:lnTo>
                  <a:pt x="1813504" y="123252"/>
                </a:lnTo>
                <a:lnTo>
                  <a:pt x="1844006" y="114530"/>
                </a:lnTo>
                <a:lnTo>
                  <a:pt x="1839764" y="101618"/>
                </a:lnTo>
                <a:lnTo>
                  <a:pt x="1838973" y="100530"/>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5" name="object 5"/>
          <p:cNvSpPr/>
          <p:nvPr/>
        </p:nvSpPr>
        <p:spPr>
          <a:xfrm>
            <a:off x="414426" y="5941080"/>
            <a:ext cx="828659" cy="322684"/>
          </a:xfrm>
          <a:custGeom>
            <a:avLst/>
            <a:gdLst/>
            <a:ahLst/>
            <a:cxnLst/>
            <a:rect l="l" t="t" r="r" b="b"/>
            <a:pathLst>
              <a:path w="1366520" h="532129">
                <a:moveTo>
                  <a:pt x="98348" y="303453"/>
                </a:moveTo>
                <a:lnTo>
                  <a:pt x="95859" y="302209"/>
                </a:lnTo>
                <a:lnTo>
                  <a:pt x="88379" y="300342"/>
                </a:lnTo>
                <a:lnTo>
                  <a:pt x="79362" y="300342"/>
                </a:lnTo>
                <a:lnTo>
                  <a:pt x="57962" y="304088"/>
                </a:lnTo>
                <a:lnTo>
                  <a:pt x="41236" y="314858"/>
                </a:lnTo>
                <a:lnTo>
                  <a:pt x="30340" y="331990"/>
                </a:lnTo>
                <a:lnTo>
                  <a:pt x="26454" y="354799"/>
                </a:lnTo>
                <a:lnTo>
                  <a:pt x="26454" y="375666"/>
                </a:lnTo>
                <a:lnTo>
                  <a:pt x="0" y="375666"/>
                </a:lnTo>
                <a:lnTo>
                  <a:pt x="0" y="407098"/>
                </a:lnTo>
                <a:lnTo>
                  <a:pt x="26454" y="407098"/>
                </a:lnTo>
                <a:lnTo>
                  <a:pt x="26454" y="527227"/>
                </a:lnTo>
                <a:lnTo>
                  <a:pt x="62865" y="527227"/>
                </a:lnTo>
                <a:lnTo>
                  <a:pt x="62865" y="407098"/>
                </a:lnTo>
                <a:lnTo>
                  <a:pt x="98044" y="407098"/>
                </a:lnTo>
                <a:lnTo>
                  <a:pt x="98044" y="375666"/>
                </a:lnTo>
                <a:lnTo>
                  <a:pt x="62865" y="375666"/>
                </a:lnTo>
                <a:lnTo>
                  <a:pt x="62865" y="355739"/>
                </a:lnTo>
                <a:lnTo>
                  <a:pt x="65011" y="344258"/>
                </a:lnTo>
                <a:lnTo>
                  <a:pt x="70459" y="337223"/>
                </a:lnTo>
                <a:lnTo>
                  <a:pt x="77711" y="333679"/>
                </a:lnTo>
                <a:lnTo>
                  <a:pt x="85280" y="332714"/>
                </a:lnTo>
                <a:lnTo>
                  <a:pt x="92125" y="332714"/>
                </a:lnTo>
                <a:lnTo>
                  <a:pt x="96164" y="333641"/>
                </a:lnTo>
                <a:lnTo>
                  <a:pt x="98348" y="334264"/>
                </a:lnTo>
                <a:lnTo>
                  <a:pt x="98348" y="332714"/>
                </a:lnTo>
                <a:lnTo>
                  <a:pt x="98348" y="303453"/>
                </a:lnTo>
                <a:close/>
              </a:path>
              <a:path w="1366520" h="532129">
                <a:moveTo>
                  <a:pt x="166763" y="7785"/>
                </a:moveTo>
                <a:lnTo>
                  <a:pt x="129413" y="7785"/>
                </a:lnTo>
                <a:lnTo>
                  <a:pt x="129413" y="149390"/>
                </a:lnTo>
                <a:lnTo>
                  <a:pt x="126352" y="170065"/>
                </a:lnTo>
                <a:lnTo>
                  <a:pt x="117475" y="185191"/>
                </a:lnTo>
                <a:lnTo>
                  <a:pt x="103289" y="194475"/>
                </a:lnTo>
                <a:lnTo>
                  <a:pt x="84289" y="197637"/>
                </a:lnTo>
                <a:lnTo>
                  <a:pt x="65417" y="194475"/>
                </a:lnTo>
                <a:lnTo>
                  <a:pt x="51219" y="185191"/>
                </a:lnTo>
                <a:lnTo>
                  <a:pt x="42265" y="170065"/>
                </a:lnTo>
                <a:lnTo>
                  <a:pt x="39154" y="149390"/>
                </a:lnTo>
                <a:lnTo>
                  <a:pt x="39154" y="7785"/>
                </a:lnTo>
                <a:lnTo>
                  <a:pt x="2120" y="7785"/>
                </a:lnTo>
                <a:lnTo>
                  <a:pt x="2120" y="151574"/>
                </a:lnTo>
                <a:lnTo>
                  <a:pt x="8483" y="186766"/>
                </a:lnTo>
                <a:lnTo>
                  <a:pt x="25933" y="212305"/>
                </a:lnTo>
                <a:lnTo>
                  <a:pt x="52019" y="227863"/>
                </a:lnTo>
                <a:lnTo>
                  <a:pt x="84289" y="233121"/>
                </a:lnTo>
                <a:lnTo>
                  <a:pt x="116738" y="227863"/>
                </a:lnTo>
                <a:lnTo>
                  <a:pt x="142913" y="212305"/>
                </a:lnTo>
                <a:lnTo>
                  <a:pt x="152958" y="197637"/>
                </a:lnTo>
                <a:lnTo>
                  <a:pt x="160401" y="186766"/>
                </a:lnTo>
                <a:lnTo>
                  <a:pt x="166763" y="151574"/>
                </a:lnTo>
                <a:lnTo>
                  <a:pt x="166763" y="7785"/>
                </a:lnTo>
                <a:close/>
              </a:path>
              <a:path w="1366520" h="532129">
                <a:moveTo>
                  <a:pt x="269519" y="451294"/>
                </a:moveTo>
                <a:lnTo>
                  <a:pt x="263613" y="419176"/>
                </a:lnTo>
                <a:lnTo>
                  <a:pt x="253593" y="403669"/>
                </a:lnTo>
                <a:lnTo>
                  <a:pt x="247192" y="393750"/>
                </a:lnTo>
                <a:lnTo>
                  <a:pt x="233108" y="384302"/>
                </a:lnTo>
                <a:lnTo>
                  <a:pt x="233108" y="451294"/>
                </a:lnTo>
                <a:lnTo>
                  <a:pt x="229641" y="472224"/>
                </a:lnTo>
                <a:lnTo>
                  <a:pt x="220345" y="487311"/>
                </a:lnTo>
                <a:lnTo>
                  <a:pt x="206844" y="496455"/>
                </a:lnTo>
                <a:lnTo>
                  <a:pt x="190779" y="499529"/>
                </a:lnTo>
                <a:lnTo>
                  <a:pt x="174840" y="496417"/>
                </a:lnTo>
                <a:lnTo>
                  <a:pt x="161328" y="487197"/>
                </a:lnTo>
                <a:lnTo>
                  <a:pt x="151968" y="472084"/>
                </a:lnTo>
                <a:lnTo>
                  <a:pt x="148450" y="451294"/>
                </a:lnTo>
                <a:lnTo>
                  <a:pt x="151968" y="430593"/>
                </a:lnTo>
                <a:lnTo>
                  <a:pt x="161328" y="415696"/>
                </a:lnTo>
                <a:lnTo>
                  <a:pt x="174840" y="406692"/>
                </a:lnTo>
                <a:lnTo>
                  <a:pt x="190779" y="403669"/>
                </a:lnTo>
                <a:lnTo>
                  <a:pt x="206844" y="406692"/>
                </a:lnTo>
                <a:lnTo>
                  <a:pt x="220345" y="415696"/>
                </a:lnTo>
                <a:lnTo>
                  <a:pt x="229641" y="430593"/>
                </a:lnTo>
                <a:lnTo>
                  <a:pt x="233108" y="451294"/>
                </a:lnTo>
                <a:lnTo>
                  <a:pt x="233108" y="384302"/>
                </a:lnTo>
                <a:lnTo>
                  <a:pt x="222250" y="377012"/>
                </a:lnTo>
                <a:lnTo>
                  <a:pt x="190779" y="370992"/>
                </a:lnTo>
                <a:lnTo>
                  <a:pt x="159486" y="377012"/>
                </a:lnTo>
                <a:lnTo>
                  <a:pt x="134645" y="393750"/>
                </a:lnTo>
                <a:lnTo>
                  <a:pt x="118262" y="419176"/>
                </a:lnTo>
                <a:lnTo>
                  <a:pt x="112356" y="451294"/>
                </a:lnTo>
                <a:lnTo>
                  <a:pt x="118262" y="483577"/>
                </a:lnTo>
                <a:lnTo>
                  <a:pt x="134645" y="509092"/>
                </a:lnTo>
                <a:lnTo>
                  <a:pt x="159486" y="525868"/>
                </a:lnTo>
                <a:lnTo>
                  <a:pt x="190779" y="531901"/>
                </a:lnTo>
                <a:lnTo>
                  <a:pt x="222250" y="525868"/>
                </a:lnTo>
                <a:lnTo>
                  <a:pt x="247192" y="509092"/>
                </a:lnTo>
                <a:lnTo>
                  <a:pt x="253352" y="499529"/>
                </a:lnTo>
                <a:lnTo>
                  <a:pt x="263613" y="483577"/>
                </a:lnTo>
                <a:lnTo>
                  <a:pt x="269519" y="451294"/>
                </a:lnTo>
                <a:close/>
              </a:path>
              <a:path w="1366520" h="532129">
                <a:moveTo>
                  <a:pt x="332346" y="132588"/>
                </a:moveTo>
                <a:lnTo>
                  <a:pt x="328993" y="109156"/>
                </a:lnTo>
                <a:lnTo>
                  <a:pt x="326885" y="105206"/>
                </a:lnTo>
                <a:lnTo>
                  <a:pt x="322580" y="97104"/>
                </a:lnTo>
                <a:lnTo>
                  <a:pt x="318833" y="90068"/>
                </a:lnTo>
                <a:lnTo>
                  <a:pt x="301739" y="77228"/>
                </a:lnTo>
                <a:lnTo>
                  <a:pt x="277558" y="72529"/>
                </a:lnTo>
                <a:lnTo>
                  <a:pt x="264871" y="73914"/>
                </a:lnTo>
                <a:lnTo>
                  <a:pt x="252577" y="78282"/>
                </a:lnTo>
                <a:lnTo>
                  <a:pt x="241579" y="85915"/>
                </a:lnTo>
                <a:lnTo>
                  <a:pt x="232740" y="97104"/>
                </a:lnTo>
                <a:lnTo>
                  <a:pt x="232740" y="76885"/>
                </a:lnTo>
                <a:lnTo>
                  <a:pt x="197586" y="76885"/>
                </a:lnTo>
                <a:lnTo>
                  <a:pt x="197586" y="228447"/>
                </a:lnTo>
                <a:lnTo>
                  <a:pt x="233680" y="228447"/>
                </a:lnTo>
                <a:lnTo>
                  <a:pt x="233680" y="140995"/>
                </a:lnTo>
                <a:lnTo>
                  <a:pt x="235699" y="127000"/>
                </a:lnTo>
                <a:lnTo>
                  <a:pt x="241693" y="115633"/>
                </a:lnTo>
                <a:lnTo>
                  <a:pt x="251536" y="108000"/>
                </a:lnTo>
                <a:lnTo>
                  <a:pt x="265112" y="105206"/>
                </a:lnTo>
                <a:lnTo>
                  <a:pt x="279565" y="107823"/>
                </a:lnTo>
                <a:lnTo>
                  <a:pt x="289191" y="114998"/>
                </a:lnTo>
                <a:lnTo>
                  <a:pt x="294576" y="125679"/>
                </a:lnTo>
                <a:lnTo>
                  <a:pt x="296240" y="138811"/>
                </a:lnTo>
                <a:lnTo>
                  <a:pt x="296240" y="228447"/>
                </a:lnTo>
                <a:lnTo>
                  <a:pt x="332346" y="228447"/>
                </a:lnTo>
                <a:lnTo>
                  <a:pt x="332346" y="132588"/>
                </a:lnTo>
                <a:close/>
              </a:path>
              <a:path w="1366520" h="532129">
                <a:moveTo>
                  <a:pt x="385597" y="374726"/>
                </a:moveTo>
                <a:lnTo>
                  <a:pt x="384048" y="374408"/>
                </a:lnTo>
                <a:lnTo>
                  <a:pt x="380314" y="373786"/>
                </a:lnTo>
                <a:lnTo>
                  <a:pt x="375958" y="373786"/>
                </a:lnTo>
                <a:lnTo>
                  <a:pt x="361708" y="375551"/>
                </a:lnTo>
                <a:lnTo>
                  <a:pt x="349237" y="380669"/>
                </a:lnTo>
                <a:lnTo>
                  <a:pt x="339153" y="388886"/>
                </a:lnTo>
                <a:lnTo>
                  <a:pt x="332079" y="399935"/>
                </a:lnTo>
                <a:lnTo>
                  <a:pt x="332079" y="375666"/>
                </a:lnTo>
                <a:lnTo>
                  <a:pt x="296900" y="375666"/>
                </a:lnTo>
                <a:lnTo>
                  <a:pt x="296900" y="527227"/>
                </a:lnTo>
                <a:lnTo>
                  <a:pt x="333006" y="527227"/>
                </a:lnTo>
                <a:lnTo>
                  <a:pt x="333006" y="455015"/>
                </a:lnTo>
                <a:lnTo>
                  <a:pt x="335432" y="436118"/>
                </a:lnTo>
                <a:lnTo>
                  <a:pt x="342887" y="422148"/>
                </a:lnTo>
                <a:lnTo>
                  <a:pt x="355587" y="413486"/>
                </a:lnTo>
                <a:lnTo>
                  <a:pt x="373773" y="410514"/>
                </a:lnTo>
                <a:lnTo>
                  <a:pt x="377520" y="410514"/>
                </a:lnTo>
                <a:lnTo>
                  <a:pt x="381558" y="410832"/>
                </a:lnTo>
                <a:lnTo>
                  <a:pt x="385597" y="411454"/>
                </a:lnTo>
                <a:lnTo>
                  <a:pt x="385597" y="410514"/>
                </a:lnTo>
                <a:lnTo>
                  <a:pt x="385597" y="399935"/>
                </a:lnTo>
                <a:lnTo>
                  <a:pt x="385597" y="374726"/>
                </a:lnTo>
                <a:close/>
              </a:path>
              <a:path w="1366520" h="532129">
                <a:moveTo>
                  <a:pt x="401434" y="76885"/>
                </a:moveTo>
                <a:lnTo>
                  <a:pt x="365645" y="76885"/>
                </a:lnTo>
                <a:lnTo>
                  <a:pt x="365645" y="228447"/>
                </a:lnTo>
                <a:lnTo>
                  <a:pt x="401434" y="228447"/>
                </a:lnTo>
                <a:lnTo>
                  <a:pt x="401434" y="76885"/>
                </a:lnTo>
                <a:close/>
              </a:path>
              <a:path w="1366520" h="532129">
                <a:moveTo>
                  <a:pt x="407035" y="23660"/>
                </a:moveTo>
                <a:lnTo>
                  <a:pt x="405168" y="14452"/>
                </a:lnTo>
                <a:lnTo>
                  <a:pt x="400100" y="6934"/>
                </a:lnTo>
                <a:lnTo>
                  <a:pt x="392582" y="1866"/>
                </a:lnTo>
                <a:lnTo>
                  <a:pt x="383374" y="0"/>
                </a:lnTo>
                <a:lnTo>
                  <a:pt x="374345" y="1866"/>
                </a:lnTo>
                <a:lnTo>
                  <a:pt x="366915" y="6934"/>
                </a:lnTo>
                <a:lnTo>
                  <a:pt x="361886" y="14452"/>
                </a:lnTo>
                <a:lnTo>
                  <a:pt x="360032" y="23660"/>
                </a:lnTo>
                <a:lnTo>
                  <a:pt x="361886" y="32816"/>
                </a:lnTo>
                <a:lnTo>
                  <a:pt x="366915" y="40233"/>
                </a:lnTo>
                <a:lnTo>
                  <a:pt x="374345" y="45199"/>
                </a:lnTo>
                <a:lnTo>
                  <a:pt x="383374" y="47002"/>
                </a:lnTo>
                <a:lnTo>
                  <a:pt x="392582" y="45199"/>
                </a:lnTo>
                <a:lnTo>
                  <a:pt x="400100" y="40233"/>
                </a:lnTo>
                <a:lnTo>
                  <a:pt x="405168" y="32816"/>
                </a:lnTo>
                <a:lnTo>
                  <a:pt x="407035" y="23660"/>
                </a:lnTo>
                <a:close/>
              </a:path>
              <a:path w="1366520" h="532129">
                <a:moveTo>
                  <a:pt x="554291" y="495795"/>
                </a:moveTo>
                <a:lnTo>
                  <a:pt x="552729" y="496112"/>
                </a:lnTo>
                <a:lnTo>
                  <a:pt x="546811" y="497039"/>
                </a:lnTo>
                <a:lnTo>
                  <a:pt x="541832" y="497039"/>
                </a:lnTo>
                <a:lnTo>
                  <a:pt x="533171" y="495960"/>
                </a:lnTo>
                <a:lnTo>
                  <a:pt x="527164" y="492569"/>
                </a:lnTo>
                <a:lnTo>
                  <a:pt x="523671" y="486664"/>
                </a:lnTo>
                <a:lnTo>
                  <a:pt x="522541" y="478053"/>
                </a:lnTo>
                <a:lnTo>
                  <a:pt x="522541" y="407708"/>
                </a:lnTo>
                <a:lnTo>
                  <a:pt x="553974" y="407708"/>
                </a:lnTo>
                <a:lnTo>
                  <a:pt x="553974" y="375666"/>
                </a:lnTo>
                <a:lnTo>
                  <a:pt x="522541" y="375666"/>
                </a:lnTo>
                <a:lnTo>
                  <a:pt x="522541" y="329285"/>
                </a:lnTo>
                <a:lnTo>
                  <a:pt x="489864" y="329285"/>
                </a:lnTo>
                <a:lnTo>
                  <a:pt x="489864" y="352005"/>
                </a:lnTo>
                <a:lnTo>
                  <a:pt x="488492" y="361353"/>
                </a:lnTo>
                <a:lnTo>
                  <a:pt x="484251" y="368846"/>
                </a:lnTo>
                <a:lnTo>
                  <a:pt x="476986" y="373849"/>
                </a:lnTo>
                <a:lnTo>
                  <a:pt x="466521" y="375666"/>
                </a:lnTo>
                <a:lnTo>
                  <a:pt x="458736" y="375666"/>
                </a:lnTo>
                <a:lnTo>
                  <a:pt x="458736" y="407708"/>
                </a:lnTo>
                <a:lnTo>
                  <a:pt x="486752" y="407708"/>
                </a:lnTo>
                <a:lnTo>
                  <a:pt x="486752" y="483958"/>
                </a:lnTo>
                <a:lnTo>
                  <a:pt x="489915" y="502958"/>
                </a:lnTo>
                <a:lnTo>
                  <a:pt x="498957" y="517144"/>
                </a:lnTo>
                <a:lnTo>
                  <a:pt x="513270" y="526021"/>
                </a:lnTo>
                <a:lnTo>
                  <a:pt x="532180" y="529094"/>
                </a:lnTo>
                <a:lnTo>
                  <a:pt x="545261" y="529094"/>
                </a:lnTo>
                <a:lnTo>
                  <a:pt x="552107" y="526605"/>
                </a:lnTo>
                <a:lnTo>
                  <a:pt x="554291" y="525665"/>
                </a:lnTo>
                <a:lnTo>
                  <a:pt x="554291" y="497039"/>
                </a:lnTo>
                <a:lnTo>
                  <a:pt x="554291" y="495795"/>
                </a:lnTo>
                <a:close/>
              </a:path>
              <a:path w="1366520" h="532129">
                <a:moveTo>
                  <a:pt x="581317" y="76885"/>
                </a:moveTo>
                <a:lnTo>
                  <a:pt x="543356" y="76885"/>
                </a:lnTo>
                <a:lnTo>
                  <a:pt x="504139" y="185191"/>
                </a:lnTo>
                <a:lnTo>
                  <a:pt x="463981" y="76885"/>
                </a:lnTo>
                <a:lnTo>
                  <a:pt x="424154" y="76885"/>
                </a:lnTo>
                <a:lnTo>
                  <a:pt x="485775" y="228447"/>
                </a:lnTo>
                <a:lnTo>
                  <a:pt x="521881" y="228447"/>
                </a:lnTo>
                <a:lnTo>
                  <a:pt x="538835" y="185191"/>
                </a:lnTo>
                <a:lnTo>
                  <a:pt x="581317" y="76885"/>
                </a:lnTo>
                <a:close/>
              </a:path>
              <a:path w="1366520" h="532129">
                <a:moveTo>
                  <a:pt x="719543" y="431368"/>
                </a:moveTo>
                <a:lnTo>
                  <a:pt x="706628" y="390283"/>
                </a:lnTo>
                <a:lnTo>
                  <a:pt x="664146" y="371309"/>
                </a:lnTo>
                <a:lnTo>
                  <a:pt x="652132" y="372389"/>
                </a:lnTo>
                <a:lnTo>
                  <a:pt x="640410" y="375780"/>
                </a:lnTo>
                <a:lnTo>
                  <a:pt x="629742" y="381673"/>
                </a:lnTo>
                <a:lnTo>
                  <a:pt x="620877" y="390283"/>
                </a:lnTo>
                <a:lnTo>
                  <a:pt x="620877" y="301891"/>
                </a:lnTo>
                <a:lnTo>
                  <a:pt x="584784" y="301891"/>
                </a:lnTo>
                <a:lnTo>
                  <a:pt x="584784" y="527227"/>
                </a:lnTo>
                <a:lnTo>
                  <a:pt x="620877" y="527227"/>
                </a:lnTo>
                <a:lnTo>
                  <a:pt x="620991" y="437591"/>
                </a:lnTo>
                <a:lnTo>
                  <a:pt x="623252" y="424726"/>
                </a:lnTo>
                <a:lnTo>
                  <a:pt x="629361" y="413867"/>
                </a:lnTo>
                <a:lnTo>
                  <a:pt x="639089" y="406615"/>
                </a:lnTo>
                <a:lnTo>
                  <a:pt x="652310" y="403987"/>
                </a:lnTo>
                <a:lnTo>
                  <a:pt x="666775" y="406615"/>
                </a:lnTo>
                <a:lnTo>
                  <a:pt x="676402" y="413778"/>
                </a:lnTo>
                <a:lnTo>
                  <a:pt x="681774" y="424459"/>
                </a:lnTo>
                <a:lnTo>
                  <a:pt x="683450" y="437591"/>
                </a:lnTo>
                <a:lnTo>
                  <a:pt x="683450" y="527227"/>
                </a:lnTo>
                <a:lnTo>
                  <a:pt x="719543" y="527227"/>
                </a:lnTo>
                <a:lnTo>
                  <a:pt x="719543" y="431368"/>
                </a:lnTo>
                <a:close/>
              </a:path>
              <a:path w="1366520" h="532129">
                <a:moveTo>
                  <a:pt x="734745" y="150952"/>
                </a:moveTo>
                <a:lnTo>
                  <a:pt x="720369" y="102400"/>
                </a:lnTo>
                <a:lnTo>
                  <a:pt x="698347" y="82130"/>
                </a:lnTo>
                <a:lnTo>
                  <a:pt x="698347" y="136004"/>
                </a:lnTo>
                <a:lnTo>
                  <a:pt x="623951" y="136004"/>
                </a:lnTo>
                <a:lnTo>
                  <a:pt x="627075" y="123926"/>
                </a:lnTo>
                <a:lnTo>
                  <a:pt x="634415" y="113131"/>
                </a:lnTo>
                <a:lnTo>
                  <a:pt x="645795" y="105371"/>
                </a:lnTo>
                <a:lnTo>
                  <a:pt x="660996" y="102400"/>
                </a:lnTo>
                <a:lnTo>
                  <a:pt x="677240" y="105156"/>
                </a:lnTo>
                <a:lnTo>
                  <a:pt x="688771" y="112547"/>
                </a:lnTo>
                <a:lnTo>
                  <a:pt x="695744" y="123278"/>
                </a:lnTo>
                <a:lnTo>
                  <a:pt x="698347" y="136004"/>
                </a:lnTo>
                <a:lnTo>
                  <a:pt x="698347" y="82130"/>
                </a:lnTo>
                <a:lnTo>
                  <a:pt x="691946" y="77774"/>
                </a:lnTo>
                <a:lnTo>
                  <a:pt x="660679" y="72212"/>
                </a:lnTo>
                <a:lnTo>
                  <a:pt x="633006" y="77914"/>
                </a:lnTo>
                <a:lnTo>
                  <a:pt x="609447" y="94068"/>
                </a:lnTo>
                <a:lnTo>
                  <a:pt x="593064" y="119214"/>
                </a:lnTo>
                <a:lnTo>
                  <a:pt x="586917" y="151879"/>
                </a:lnTo>
                <a:lnTo>
                  <a:pt x="593255" y="186245"/>
                </a:lnTo>
                <a:lnTo>
                  <a:pt x="610260" y="211759"/>
                </a:lnTo>
                <a:lnTo>
                  <a:pt x="634974" y="227647"/>
                </a:lnTo>
                <a:lnTo>
                  <a:pt x="664413" y="233121"/>
                </a:lnTo>
                <a:lnTo>
                  <a:pt x="689343" y="229349"/>
                </a:lnTo>
                <a:lnTo>
                  <a:pt x="709269" y="219075"/>
                </a:lnTo>
                <a:lnTo>
                  <a:pt x="723900" y="203835"/>
                </a:lnTo>
                <a:lnTo>
                  <a:pt x="724776" y="201993"/>
                </a:lnTo>
                <a:lnTo>
                  <a:pt x="732891" y="185191"/>
                </a:lnTo>
                <a:lnTo>
                  <a:pt x="702386" y="175539"/>
                </a:lnTo>
                <a:lnTo>
                  <a:pt x="697420" y="185978"/>
                </a:lnTo>
                <a:lnTo>
                  <a:pt x="689698" y="194373"/>
                </a:lnTo>
                <a:lnTo>
                  <a:pt x="678840" y="199961"/>
                </a:lnTo>
                <a:lnTo>
                  <a:pt x="664413" y="201993"/>
                </a:lnTo>
                <a:lnTo>
                  <a:pt x="648627" y="199059"/>
                </a:lnTo>
                <a:lnTo>
                  <a:pt x="635673" y="190868"/>
                </a:lnTo>
                <a:lnTo>
                  <a:pt x="626732" y="178358"/>
                </a:lnTo>
                <a:lnTo>
                  <a:pt x="623023" y="162471"/>
                </a:lnTo>
                <a:lnTo>
                  <a:pt x="733818" y="162471"/>
                </a:lnTo>
                <a:lnTo>
                  <a:pt x="734136" y="161836"/>
                </a:lnTo>
                <a:lnTo>
                  <a:pt x="734745" y="156870"/>
                </a:lnTo>
                <a:lnTo>
                  <a:pt x="734745" y="150952"/>
                </a:lnTo>
                <a:close/>
              </a:path>
              <a:path w="1366520" h="532129">
                <a:moveTo>
                  <a:pt x="856132" y="75946"/>
                </a:moveTo>
                <a:lnTo>
                  <a:pt x="854570" y="75628"/>
                </a:lnTo>
                <a:lnTo>
                  <a:pt x="850836" y="75018"/>
                </a:lnTo>
                <a:lnTo>
                  <a:pt x="846480" y="75018"/>
                </a:lnTo>
                <a:lnTo>
                  <a:pt x="832231" y="76784"/>
                </a:lnTo>
                <a:lnTo>
                  <a:pt x="819746" y="81902"/>
                </a:lnTo>
                <a:lnTo>
                  <a:pt x="809675" y="90106"/>
                </a:lnTo>
                <a:lnTo>
                  <a:pt x="802601" y="101155"/>
                </a:lnTo>
                <a:lnTo>
                  <a:pt x="802601" y="76885"/>
                </a:lnTo>
                <a:lnTo>
                  <a:pt x="767435" y="76885"/>
                </a:lnTo>
                <a:lnTo>
                  <a:pt x="767435" y="228447"/>
                </a:lnTo>
                <a:lnTo>
                  <a:pt x="803529" y="228447"/>
                </a:lnTo>
                <a:lnTo>
                  <a:pt x="803529" y="156235"/>
                </a:lnTo>
                <a:lnTo>
                  <a:pt x="805967" y="137337"/>
                </a:lnTo>
                <a:lnTo>
                  <a:pt x="813409" y="123367"/>
                </a:lnTo>
                <a:lnTo>
                  <a:pt x="826109" y="114706"/>
                </a:lnTo>
                <a:lnTo>
                  <a:pt x="844308" y="111734"/>
                </a:lnTo>
                <a:lnTo>
                  <a:pt x="848029" y="111734"/>
                </a:lnTo>
                <a:lnTo>
                  <a:pt x="852081" y="112052"/>
                </a:lnTo>
                <a:lnTo>
                  <a:pt x="856132" y="112674"/>
                </a:lnTo>
                <a:lnTo>
                  <a:pt x="856132" y="111734"/>
                </a:lnTo>
                <a:lnTo>
                  <a:pt x="856132" y="101155"/>
                </a:lnTo>
                <a:lnTo>
                  <a:pt x="856132" y="75946"/>
                </a:lnTo>
                <a:close/>
              </a:path>
              <a:path w="1366520" h="532129">
                <a:moveTo>
                  <a:pt x="891349" y="449732"/>
                </a:moveTo>
                <a:lnTo>
                  <a:pt x="889038" y="434784"/>
                </a:lnTo>
                <a:lnTo>
                  <a:pt x="886333" y="417207"/>
                </a:lnTo>
                <a:lnTo>
                  <a:pt x="876960" y="401180"/>
                </a:lnTo>
                <a:lnTo>
                  <a:pt x="871816" y="392391"/>
                </a:lnTo>
                <a:lnTo>
                  <a:pt x="854925" y="380911"/>
                </a:lnTo>
                <a:lnTo>
                  <a:pt x="854925" y="434784"/>
                </a:lnTo>
                <a:lnTo>
                  <a:pt x="780542" y="434784"/>
                </a:lnTo>
                <a:lnTo>
                  <a:pt x="783653" y="422706"/>
                </a:lnTo>
                <a:lnTo>
                  <a:pt x="791006" y="411911"/>
                </a:lnTo>
                <a:lnTo>
                  <a:pt x="802386" y="404152"/>
                </a:lnTo>
                <a:lnTo>
                  <a:pt x="817575" y="401180"/>
                </a:lnTo>
                <a:lnTo>
                  <a:pt x="833831" y="403936"/>
                </a:lnTo>
                <a:lnTo>
                  <a:pt x="845362" y="411327"/>
                </a:lnTo>
                <a:lnTo>
                  <a:pt x="852335" y="422059"/>
                </a:lnTo>
                <a:lnTo>
                  <a:pt x="854925" y="434784"/>
                </a:lnTo>
                <a:lnTo>
                  <a:pt x="854925" y="380911"/>
                </a:lnTo>
                <a:lnTo>
                  <a:pt x="848537" y="376555"/>
                </a:lnTo>
                <a:lnTo>
                  <a:pt x="817257" y="370992"/>
                </a:lnTo>
                <a:lnTo>
                  <a:pt x="789597" y="376694"/>
                </a:lnTo>
                <a:lnTo>
                  <a:pt x="766038" y="392849"/>
                </a:lnTo>
                <a:lnTo>
                  <a:pt x="749642" y="417995"/>
                </a:lnTo>
                <a:lnTo>
                  <a:pt x="743508" y="450659"/>
                </a:lnTo>
                <a:lnTo>
                  <a:pt x="749833" y="485013"/>
                </a:lnTo>
                <a:lnTo>
                  <a:pt x="766851" y="510540"/>
                </a:lnTo>
                <a:lnTo>
                  <a:pt x="791565" y="526427"/>
                </a:lnTo>
                <a:lnTo>
                  <a:pt x="821004" y="531901"/>
                </a:lnTo>
                <a:lnTo>
                  <a:pt x="845921" y="528129"/>
                </a:lnTo>
                <a:lnTo>
                  <a:pt x="865860" y="517855"/>
                </a:lnTo>
                <a:lnTo>
                  <a:pt x="880478" y="502615"/>
                </a:lnTo>
                <a:lnTo>
                  <a:pt x="881367" y="500773"/>
                </a:lnTo>
                <a:lnTo>
                  <a:pt x="889469" y="483958"/>
                </a:lnTo>
                <a:lnTo>
                  <a:pt x="858964" y="474319"/>
                </a:lnTo>
                <a:lnTo>
                  <a:pt x="853998" y="484759"/>
                </a:lnTo>
                <a:lnTo>
                  <a:pt x="846289" y="493153"/>
                </a:lnTo>
                <a:lnTo>
                  <a:pt x="835431" y="498741"/>
                </a:lnTo>
                <a:lnTo>
                  <a:pt x="821004" y="500773"/>
                </a:lnTo>
                <a:lnTo>
                  <a:pt x="805218" y="497840"/>
                </a:lnTo>
                <a:lnTo>
                  <a:pt x="792251" y="489648"/>
                </a:lnTo>
                <a:lnTo>
                  <a:pt x="783323" y="477139"/>
                </a:lnTo>
                <a:lnTo>
                  <a:pt x="779614" y="461251"/>
                </a:lnTo>
                <a:lnTo>
                  <a:pt x="890397" y="461251"/>
                </a:lnTo>
                <a:lnTo>
                  <a:pt x="890714" y="460616"/>
                </a:lnTo>
                <a:lnTo>
                  <a:pt x="891349" y="455650"/>
                </a:lnTo>
                <a:lnTo>
                  <a:pt x="891349" y="449732"/>
                </a:lnTo>
                <a:close/>
              </a:path>
              <a:path w="1366520" h="532129">
                <a:moveTo>
                  <a:pt x="993063" y="184556"/>
                </a:moveTo>
                <a:lnTo>
                  <a:pt x="968375" y="145173"/>
                </a:lnTo>
                <a:lnTo>
                  <a:pt x="917117" y="131965"/>
                </a:lnTo>
                <a:lnTo>
                  <a:pt x="911199" y="126047"/>
                </a:lnTo>
                <a:lnTo>
                  <a:pt x="911199" y="117957"/>
                </a:lnTo>
                <a:lnTo>
                  <a:pt x="912812" y="111302"/>
                </a:lnTo>
                <a:lnTo>
                  <a:pt x="917308" y="105740"/>
                </a:lnTo>
                <a:lnTo>
                  <a:pt x="924204" y="101942"/>
                </a:lnTo>
                <a:lnTo>
                  <a:pt x="932992" y="100533"/>
                </a:lnTo>
                <a:lnTo>
                  <a:pt x="945730" y="102857"/>
                </a:lnTo>
                <a:lnTo>
                  <a:pt x="954112" y="108623"/>
                </a:lnTo>
                <a:lnTo>
                  <a:pt x="958951" y="116027"/>
                </a:lnTo>
                <a:lnTo>
                  <a:pt x="961009" y="123253"/>
                </a:lnTo>
                <a:lnTo>
                  <a:pt x="991501" y="114528"/>
                </a:lnTo>
                <a:lnTo>
                  <a:pt x="959637" y="76720"/>
                </a:lnTo>
                <a:lnTo>
                  <a:pt x="932992" y="72212"/>
                </a:lnTo>
                <a:lnTo>
                  <a:pt x="911034" y="76123"/>
                </a:lnTo>
                <a:lnTo>
                  <a:pt x="893356" y="86715"/>
                </a:lnTo>
                <a:lnTo>
                  <a:pt x="881570" y="102273"/>
                </a:lnTo>
                <a:lnTo>
                  <a:pt x="877290" y="121081"/>
                </a:lnTo>
                <a:lnTo>
                  <a:pt x="879894" y="135940"/>
                </a:lnTo>
                <a:lnTo>
                  <a:pt x="918057" y="165265"/>
                </a:lnTo>
                <a:lnTo>
                  <a:pt x="952601" y="172745"/>
                </a:lnTo>
                <a:lnTo>
                  <a:pt x="958215" y="178955"/>
                </a:lnTo>
                <a:lnTo>
                  <a:pt x="935482" y="204482"/>
                </a:lnTo>
                <a:lnTo>
                  <a:pt x="922705" y="202361"/>
                </a:lnTo>
                <a:lnTo>
                  <a:pt x="913307" y="196697"/>
                </a:lnTo>
                <a:lnTo>
                  <a:pt x="907300" y="188455"/>
                </a:lnTo>
                <a:lnTo>
                  <a:pt x="904671" y="178650"/>
                </a:lnTo>
                <a:lnTo>
                  <a:pt x="873239" y="187363"/>
                </a:lnTo>
                <a:lnTo>
                  <a:pt x="877633" y="201739"/>
                </a:lnTo>
                <a:lnTo>
                  <a:pt x="888771" y="216662"/>
                </a:lnTo>
                <a:lnTo>
                  <a:pt x="907770" y="228371"/>
                </a:lnTo>
                <a:lnTo>
                  <a:pt x="935799" y="233121"/>
                </a:lnTo>
                <a:lnTo>
                  <a:pt x="961021" y="228765"/>
                </a:lnTo>
                <a:lnTo>
                  <a:pt x="978903" y="217474"/>
                </a:lnTo>
                <a:lnTo>
                  <a:pt x="987767" y="204482"/>
                </a:lnTo>
                <a:lnTo>
                  <a:pt x="989545" y="201866"/>
                </a:lnTo>
                <a:lnTo>
                  <a:pt x="993063" y="184556"/>
                </a:lnTo>
                <a:close/>
              </a:path>
              <a:path w="1366520" h="532129">
                <a:moveTo>
                  <a:pt x="1060907" y="76885"/>
                </a:moveTo>
                <a:lnTo>
                  <a:pt x="1025118" y="76885"/>
                </a:lnTo>
                <a:lnTo>
                  <a:pt x="1025118" y="228447"/>
                </a:lnTo>
                <a:lnTo>
                  <a:pt x="1060907" y="228447"/>
                </a:lnTo>
                <a:lnTo>
                  <a:pt x="1060907" y="76885"/>
                </a:lnTo>
                <a:close/>
              </a:path>
              <a:path w="1366520" h="532129">
                <a:moveTo>
                  <a:pt x="1066507" y="23660"/>
                </a:moveTo>
                <a:lnTo>
                  <a:pt x="1064653" y="14452"/>
                </a:lnTo>
                <a:lnTo>
                  <a:pt x="1059586" y="6934"/>
                </a:lnTo>
                <a:lnTo>
                  <a:pt x="1052068" y="1866"/>
                </a:lnTo>
                <a:lnTo>
                  <a:pt x="1042860" y="0"/>
                </a:lnTo>
                <a:lnTo>
                  <a:pt x="1033818" y="1866"/>
                </a:lnTo>
                <a:lnTo>
                  <a:pt x="1026401" y="6934"/>
                </a:lnTo>
                <a:lnTo>
                  <a:pt x="1021372" y="14452"/>
                </a:lnTo>
                <a:lnTo>
                  <a:pt x="1019517" y="23660"/>
                </a:lnTo>
                <a:lnTo>
                  <a:pt x="1021372" y="32816"/>
                </a:lnTo>
                <a:lnTo>
                  <a:pt x="1026401" y="40233"/>
                </a:lnTo>
                <a:lnTo>
                  <a:pt x="1033818" y="45199"/>
                </a:lnTo>
                <a:lnTo>
                  <a:pt x="1042860" y="47002"/>
                </a:lnTo>
                <a:lnTo>
                  <a:pt x="1052068" y="45199"/>
                </a:lnTo>
                <a:lnTo>
                  <a:pt x="1059586" y="40233"/>
                </a:lnTo>
                <a:lnTo>
                  <a:pt x="1064653" y="32816"/>
                </a:lnTo>
                <a:lnTo>
                  <a:pt x="1066507" y="23660"/>
                </a:lnTo>
                <a:close/>
              </a:path>
              <a:path w="1366520" h="532129">
                <a:moveTo>
                  <a:pt x="1183220" y="197015"/>
                </a:moveTo>
                <a:lnTo>
                  <a:pt x="1181658" y="197319"/>
                </a:lnTo>
                <a:lnTo>
                  <a:pt x="1175753" y="198259"/>
                </a:lnTo>
                <a:lnTo>
                  <a:pt x="1170762" y="198259"/>
                </a:lnTo>
                <a:lnTo>
                  <a:pt x="1162100" y="197167"/>
                </a:lnTo>
                <a:lnTo>
                  <a:pt x="1156106" y="193789"/>
                </a:lnTo>
                <a:lnTo>
                  <a:pt x="1152601" y="187883"/>
                </a:lnTo>
                <a:lnTo>
                  <a:pt x="1151470" y="179273"/>
                </a:lnTo>
                <a:lnTo>
                  <a:pt x="1151470" y="108927"/>
                </a:lnTo>
                <a:lnTo>
                  <a:pt x="1182903" y="108927"/>
                </a:lnTo>
                <a:lnTo>
                  <a:pt x="1182903" y="76885"/>
                </a:lnTo>
                <a:lnTo>
                  <a:pt x="1151470" y="76885"/>
                </a:lnTo>
                <a:lnTo>
                  <a:pt x="1151470" y="30505"/>
                </a:lnTo>
                <a:lnTo>
                  <a:pt x="1118793" y="30505"/>
                </a:lnTo>
                <a:lnTo>
                  <a:pt x="1118793" y="53225"/>
                </a:lnTo>
                <a:lnTo>
                  <a:pt x="1117422" y="62572"/>
                </a:lnTo>
                <a:lnTo>
                  <a:pt x="1113193" y="70065"/>
                </a:lnTo>
                <a:lnTo>
                  <a:pt x="1105928" y="75069"/>
                </a:lnTo>
                <a:lnTo>
                  <a:pt x="1095451" y="76885"/>
                </a:lnTo>
                <a:lnTo>
                  <a:pt x="1087666" y="76885"/>
                </a:lnTo>
                <a:lnTo>
                  <a:pt x="1087666" y="108927"/>
                </a:lnTo>
                <a:lnTo>
                  <a:pt x="1115682" y="108927"/>
                </a:lnTo>
                <a:lnTo>
                  <a:pt x="1115682" y="185191"/>
                </a:lnTo>
                <a:lnTo>
                  <a:pt x="1118844" y="204190"/>
                </a:lnTo>
                <a:lnTo>
                  <a:pt x="1127899" y="218363"/>
                </a:lnTo>
                <a:lnTo>
                  <a:pt x="1142212" y="227241"/>
                </a:lnTo>
                <a:lnTo>
                  <a:pt x="1161122" y="230314"/>
                </a:lnTo>
                <a:lnTo>
                  <a:pt x="1174191" y="230314"/>
                </a:lnTo>
                <a:lnTo>
                  <a:pt x="1181036" y="227825"/>
                </a:lnTo>
                <a:lnTo>
                  <a:pt x="1183220" y="226898"/>
                </a:lnTo>
                <a:lnTo>
                  <a:pt x="1183220" y="198259"/>
                </a:lnTo>
                <a:lnTo>
                  <a:pt x="1183220" y="197015"/>
                </a:lnTo>
                <a:close/>
              </a:path>
              <a:path w="1366520" h="532129">
                <a:moveTo>
                  <a:pt x="1366215" y="76885"/>
                </a:moveTo>
                <a:lnTo>
                  <a:pt x="1327937" y="76885"/>
                </a:lnTo>
                <a:lnTo>
                  <a:pt x="1287157" y="172745"/>
                </a:lnTo>
                <a:lnTo>
                  <a:pt x="1243596" y="76885"/>
                </a:lnTo>
                <a:lnTo>
                  <a:pt x="1202817" y="76885"/>
                </a:lnTo>
                <a:lnTo>
                  <a:pt x="1267561" y="210388"/>
                </a:lnTo>
                <a:lnTo>
                  <a:pt x="1231138" y="289763"/>
                </a:lnTo>
                <a:lnTo>
                  <a:pt x="1269733" y="289763"/>
                </a:lnTo>
                <a:lnTo>
                  <a:pt x="1322768" y="172745"/>
                </a:lnTo>
                <a:lnTo>
                  <a:pt x="1366215" y="76885"/>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6" name="object 6"/>
          <p:cNvSpPr/>
          <p:nvPr/>
        </p:nvSpPr>
        <p:spPr>
          <a:xfrm>
            <a:off x="1894709" y="6339805"/>
            <a:ext cx="601856" cy="99347"/>
          </a:xfrm>
          <a:custGeom>
            <a:avLst/>
            <a:gdLst/>
            <a:ahLst/>
            <a:cxnLst/>
            <a:rect l="l" t="t" r="r" b="b"/>
            <a:pathLst>
              <a:path w="992504" h="163829">
                <a:moveTo>
                  <a:pt x="60113" y="3308"/>
                </a:moveTo>
                <a:lnTo>
                  <a:pt x="0" y="3308"/>
                </a:lnTo>
                <a:lnTo>
                  <a:pt x="0" y="159995"/>
                </a:lnTo>
                <a:lnTo>
                  <a:pt x="26721" y="159995"/>
                </a:lnTo>
                <a:lnTo>
                  <a:pt x="26721" y="98101"/>
                </a:lnTo>
                <a:lnTo>
                  <a:pt x="75270" y="98101"/>
                </a:lnTo>
                <a:lnTo>
                  <a:pt x="73819" y="95452"/>
                </a:lnTo>
                <a:lnTo>
                  <a:pt x="88569" y="89385"/>
                </a:lnTo>
                <a:lnTo>
                  <a:pt x="99691" y="79526"/>
                </a:lnTo>
                <a:lnTo>
                  <a:pt x="102282" y="74709"/>
                </a:lnTo>
                <a:lnTo>
                  <a:pt x="26721" y="74709"/>
                </a:lnTo>
                <a:lnTo>
                  <a:pt x="26721" y="26711"/>
                </a:lnTo>
                <a:lnTo>
                  <a:pt x="102203" y="26711"/>
                </a:lnTo>
                <a:lnTo>
                  <a:pt x="95991" y="17112"/>
                </a:lnTo>
                <a:lnTo>
                  <a:pt x="80551" y="7000"/>
                </a:lnTo>
                <a:lnTo>
                  <a:pt x="60113" y="3308"/>
                </a:lnTo>
                <a:close/>
              </a:path>
              <a:path w="992504" h="163829">
                <a:moveTo>
                  <a:pt x="75270" y="98101"/>
                </a:moveTo>
                <a:lnTo>
                  <a:pt x="46176" y="98101"/>
                </a:lnTo>
                <a:lnTo>
                  <a:pt x="79128" y="159995"/>
                </a:lnTo>
                <a:lnTo>
                  <a:pt x="109158" y="159995"/>
                </a:lnTo>
                <a:lnTo>
                  <a:pt x="75270" y="98101"/>
                </a:lnTo>
                <a:close/>
              </a:path>
              <a:path w="992504" h="163829">
                <a:moveTo>
                  <a:pt x="102203" y="26711"/>
                </a:moveTo>
                <a:lnTo>
                  <a:pt x="55244" y="26711"/>
                </a:lnTo>
                <a:lnTo>
                  <a:pt x="66364" y="28424"/>
                </a:lnTo>
                <a:lnTo>
                  <a:pt x="74873" y="33289"/>
                </a:lnTo>
                <a:lnTo>
                  <a:pt x="80313" y="40891"/>
                </a:lnTo>
                <a:lnTo>
                  <a:pt x="82227" y="50815"/>
                </a:lnTo>
                <a:lnTo>
                  <a:pt x="80313" y="60613"/>
                </a:lnTo>
                <a:lnTo>
                  <a:pt x="74873" y="68153"/>
                </a:lnTo>
                <a:lnTo>
                  <a:pt x="66364" y="72997"/>
                </a:lnTo>
                <a:lnTo>
                  <a:pt x="55244" y="74709"/>
                </a:lnTo>
                <a:lnTo>
                  <a:pt x="102282" y="74709"/>
                </a:lnTo>
                <a:lnTo>
                  <a:pt x="106713" y="66471"/>
                </a:lnTo>
                <a:lnTo>
                  <a:pt x="109158" y="50815"/>
                </a:lnTo>
                <a:lnTo>
                  <a:pt x="105753" y="32198"/>
                </a:lnTo>
                <a:lnTo>
                  <a:pt x="102203" y="26711"/>
                </a:lnTo>
                <a:close/>
              </a:path>
              <a:path w="992504" h="163829">
                <a:moveTo>
                  <a:pt x="178800" y="49066"/>
                </a:moveTo>
                <a:lnTo>
                  <a:pt x="156574" y="53341"/>
                </a:lnTo>
                <a:lnTo>
                  <a:pt x="138935" y="65216"/>
                </a:lnTo>
                <a:lnTo>
                  <a:pt x="127308" y="83270"/>
                </a:lnTo>
                <a:lnTo>
                  <a:pt x="123116" y="106080"/>
                </a:lnTo>
                <a:lnTo>
                  <a:pt x="127308" y="129013"/>
                </a:lnTo>
                <a:lnTo>
                  <a:pt x="138935" y="147132"/>
                </a:lnTo>
                <a:lnTo>
                  <a:pt x="156574" y="159034"/>
                </a:lnTo>
                <a:lnTo>
                  <a:pt x="178800" y="163314"/>
                </a:lnTo>
                <a:lnTo>
                  <a:pt x="201154" y="159034"/>
                </a:lnTo>
                <a:lnTo>
                  <a:pt x="218858" y="147132"/>
                </a:lnTo>
                <a:lnTo>
                  <a:pt x="223218" y="140351"/>
                </a:lnTo>
                <a:lnTo>
                  <a:pt x="178800" y="140351"/>
                </a:lnTo>
                <a:lnTo>
                  <a:pt x="167475" y="138137"/>
                </a:lnTo>
                <a:lnTo>
                  <a:pt x="157874" y="131591"/>
                </a:lnTo>
                <a:lnTo>
                  <a:pt x="151218" y="120857"/>
                </a:lnTo>
                <a:lnTo>
                  <a:pt x="148728" y="106080"/>
                </a:lnTo>
                <a:lnTo>
                  <a:pt x="151218" y="91372"/>
                </a:lnTo>
                <a:lnTo>
                  <a:pt x="157874" y="80789"/>
                </a:lnTo>
                <a:lnTo>
                  <a:pt x="167475" y="74394"/>
                </a:lnTo>
                <a:lnTo>
                  <a:pt x="178800" y="72249"/>
                </a:lnTo>
                <a:lnTo>
                  <a:pt x="223396" y="72249"/>
                </a:lnTo>
                <a:lnTo>
                  <a:pt x="218858" y="65216"/>
                </a:lnTo>
                <a:lnTo>
                  <a:pt x="201154" y="53341"/>
                </a:lnTo>
                <a:lnTo>
                  <a:pt x="178800" y="49066"/>
                </a:lnTo>
                <a:close/>
              </a:path>
              <a:path w="992504" h="163829">
                <a:moveTo>
                  <a:pt x="223396" y="72249"/>
                </a:moveTo>
                <a:lnTo>
                  <a:pt x="178800" y="72249"/>
                </a:lnTo>
                <a:lnTo>
                  <a:pt x="190214" y="74394"/>
                </a:lnTo>
                <a:lnTo>
                  <a:pt x="199805" y="80789"/>
                </a:lnTo>
                <a:lnTo>
                  <a:pt x="206412" y="91372"/>
                </a:lnTo>
                <a:lnTo>
                  <a:pt x="208873" y="106080"/>
                </a:lnTo>
                <a:lnTo>
                  <a:pt x="206412" y="120950"/>
                </a:lnTo>
                <a:lnTo>
                  <a:pt x="199805" y="131674"/>
                </a:lnTo>
                <a:lnTo>
                  <a:pt x="190214" y="138168"/>
                </a:lnTo>
                <a:lnTo>
                  <a:pt x="178800" y="140351"/>
                </a:lnTo>
                <a:lnTo>
                  <a:pt x="223218" y="140351"/>
                </a:lnTo>
                <a:lnTo>
                  <a:pt x="230509" y="129013"/>
                </a:lnTo>
                <a:lnTo>
                  <a:pt x="234704" y="106080"/>
                </a:lnTo>
                <a:lnTo>
                  <a:pt x="230509" y="83270"/>
                </a:lnTo>
                <a:lnTo>
                  <a:pt x="223396" y="72249"/>
                </a:lnTo>
                <a:close/>
              </a:path>
              <a:path w="992504" h="163829">
                <a:moveTo>
                  <a:pt x="306095" y="49066"/>
                </a:moveTo>
                <a:lnTo>
                  <a:pt x="284447" y="53310"/>
                </a:lnTo>
                <a:lnTo>
                  <a:pt x="266990" y="65134"/>
                </a:lnTo>
                <a:lnTo>
                  <a:pt x="255334" y="83177"/>
                </a:lnTo>
                <a:lnTo>
                  <a:pt x="251091" y="106080"/>
                </a:lnTo>
                <a:lnTo>
                  <a:pt x="255345" y="128827"/>
                </a:lnTo>
                <a:lnTo>
                  <a:pt x="267074" y="146968"/>
                </a:lnTo>
                <a:lnTo>
                  <a:pt x="284730" y="158973"/>
                </a:lnTo>
                <a:lnTo>
                  <a:pt x="306765" y="163314"/>
                </a:lnTo>
                <a:lnTo>
                  <a:pt x="325721" y="160188"/>
                </a:lnTo>
                <a:lnTo>
                  <a:pt x="340220" y="152051"/>
                </a:lnTo>
                <a:lnTo>
                  <a:pt x="350368" y="140763"/>
                </a:lnTo>
                <a:lnTo>
                  <a:pt x="350767" y="139911"/>
                </a:lnTo>
                <a:lnTo>
                  <a:pt x="306765" y="139911"/>
                </a:lnTo>
                <a:lnTo>
                  <a:pt x="295261" y="137672"/>
                </a:lnTo>
                <a:lnTo>
                  <a:pt x="285683" y="131120"/>
                </a:lnTo>
                <a:lnTo>
                  <a:pt x="279131" y="120506"/>
                </a:lnTo>
                <a:lnTo>
                  <a:pt x="276703" y="106080"/>
                </a:lnTo>
                <a:lnTo>
                  <a:pt x="279124" y="91719"/>
                </a:lnTo>
                <a:lnTo>
                  <a:pt x="285627" y="81256"/>
                </a:lnTo>
                <a:lnTo>
                  <a:pt x="295071" y="74858"/>
                </a:lnTo>
                <a:lnTo>
                  <a:pt x="306315" y="72688"/>
                </a:lnTo>
                <a:lnTo>
                  <a:pt x="350356" y="72688"/>
                </a:lnTo>
                <a:lnTo>
                  <a:pt x="349893" y="71613"/>
                </a:lnTo>
                <a:lnTo>
                  <a:pt x="339943" y="60273"/>
                </a:lnTo>
                <a:lnTo>
                  <a:pt x="325393" y="52164"/>
                </a:lnTo>
                <a:lnTo>
                  <a:pt x="306095" y="49066"/>
                </a:lnTo>
                <a:close/>
              </a:path>
              <a:path w="992504" h="163829">
                <a:moveTo>
                  <a:pt x="333728" y="120006"/>
                </a:moveTo>
                <a:lnTo>
                  <a:pt x="330852" y="126566"/>
                </a:lnTo>
                <a:lnTo>
                  <a:pt x="325634" y="133026"/>
                </a:lnTo>
                <a:lnTo>
                  <a:pt x="317722" y="137951"/>
                </a:lnTo>
                <a:lnTo>
                  <a:pt x="306765" y="139911"/>
                </a:lnTo>
                <a:lnTo>
                  <a:pt x="350767" y="139911"/>
                </a:lnTo>
                <a:lnTo>
                  <a:pt x="356271" y="128184"/>
                </a:lnTo>
                <a:lnTo>
                  <a:pt x="333728" y="120006"/>
                </a:lnTo>
                <a:close/>
              </a:path>
              <a:path w="992504" h="163829">
                <a:moveTo>
                  <a:pt x="350356" y="72688"/>
                </a:moveTo>
                <a:lnTo>
                  <a:pt x="306315" y="72688"/>
                </a:lnTo>
                <a:lnTo>
                  <a:pt x="316949" y="74496"/>
                </a:lnTo>
                <a:lnTo>
                  <a:pt x="324579" y="79186"/>
                </a:lnTo>
                <a:lnTo>
                  <a:pt x="329597" y="85658"/>
                </a:lnTo>
                <a:lnTo>
                  <a:pt x="332398" y="92813"/>
                </a:lnTo>
                <a:lnTo>
                  <a:pt x="355392" y="84405"/>
                </a:lnTo>
                <a:lnTo>
                  <a:pt x="350356" y="72688"/>
                </a:lnTo>
                <a:close/>
              </a:path>
              <a:path w="992504" h="163829">
                <a:moveTo>
                  <a:pt x="404678" y="0"/>
                </a:moveTo>
                <a:lnTo>
                  <a:pt x="379066" y="0"/>
                </a:lnTo>
                <a:lnTo>
                  <a:pt x="379066" y="159995"/>
                </a:lnTo>
                <a:lnTo>
                  <a:pt x="404678" y="159995"/>
                </a:lnTo>
                <a:lnTo>
                  <a:pt x="404756" y="96342"/>
                </a:lnTo>
                <a:lnTo>
                  <a:pt x="406363" y="87201"/>
                </a:lnTo>
                <a:lnTo>
                  <a:pt x="410702" y="79485"/>
                </a:lnTo>
                <a:lnTo>
                  <a:pt x="417612" y="74340"/>
                </a:lnTo>
                <a:lnTo>
                  <a:pt x="427013" y="72468"/>
                </a:lnTo>
                <a:lnTo>
                  <a:pt x="470809" y="72468"/>
                </a:lnTo>
                <a:lnTo>
                  <a:pt x="465571" y="62752"/>
                </a:lnTo>
                <a:lnTo>
                  <a:pt x="404678" y="62752"/>
                </a:lnTo>
                <a:lnTo>
                  <a:pt x="404678" y="0"/>
                </a:lnTo>
                <a:close/>
              </a:path>
              <a:path w="992504" h="163829">
                <a:moveTo>
                  <a:pt x="470809" y="72468"/>
                </a:moveTo>
                <a:lnTo>
                  <a:pt x="427013" y="72468"/>
                </a:lnTo>
                <a:lnTo>
                  <a:pt x="437289" y="74340"/>
                </a:lnTo>
                <a:lnTo>
                  <a:pt x="444125" y="79430"/>
                </a:lnTo>
                <a:lnTo>
                  <a:pt x="447942" y="87015"/>
                </a:lnTo>
                <a:lnTo>
                  <a:pt x="449127" y="96342"/>
                </a:lnTo>
                <a:lnTo>
                  <a:pt x="449127" y="159995"/>
                </a:lnTo>
                <a:lnTo>
                  <a:pt x="474739" y="159995"/>
                </a:lnTo>
                <a:lnTo>
                  <a:pt x="474739" y="91913"/>
                </a:lnTo>
                <a:lnTo>
                  <a:pt x="472324" y="75278"/>
                </a:lnTo>
                <a:lnTo>
                  <a:pt x="470809" y="72468"/>
                </a:lnTo>
                <a:close/>
              </a:path>
              <a:path w="992504" h="163829">
                <a:moveTo>
                  <a:pt x="435421" y="49286"/>
                </a:moveTo>
                <a:lnTo>
                  <a:pt x="426882" y="50056"/>
                </a:lnTo>
                <a:lnTo>
                  <a:pt x="418554" y="52461"/>
                </a:lnTo>
                <a:lnTo>
                  <a:pt x="410973" y="56645"/>
                </a:lnTo>
                <a:lnTo>
                  <a:pt x="404678" y="62752"/>
                </a:lnTo>
                <a:lnTo>
                  <a:pt x="465571" y="62752"/>
                </a:lnTo>
                <a:lnTo>
                  <a:pt x="465022" y="61733"/>
                </a:lnTo>
                <a:lnTo>
                  <a:pt x="452749" y="52622"/>
                </a:lnTo>
                <a:lnTo>
                  <a:pt x="435421" y="49286"/>
                </a:lnTo>
                <a:close/>
              </a:path>
              <a:path w="992504" h="163829">
                <a:moveTo>
                  <a:pt x="549899" y="49066"/>
                </a:moveTo>
                <a:lnTo>
                  <a:pt x="530245" y="53117"/>
                </a:lnTo>
                <a:lnTo>
                  <a:pt x="513519" y="64583"/>
                </a:lnTo>
                <a:lnTo>
                  <a:pt x="501892" y="82431"/>
                </a:lnTo>
                <a:lnTo>
                  <a:pt x="497534" y="105630"/>
                </a:lnTo>
                <a:lnTo>
                  <a:pt x="502026" y="130038"/>
                </a:lnTo>
                <a:lnTo>
                  <a:pt x="514099" y="148156"/>
                </a:lnTo>
                <a:lnTo>
                  <a:pt x="531645" y="159432"/>
                </a:lnTo>
                <a:lnTo>
                  <a:pt x="552559" y="163314"/>
                </a:lnTo>
                <a:lnTo>
                  <a:pt x="570257" y="160640"/>
                </a:lnTo>
                <a:lnTo>
                  <a:pt x="584408" y="153347"/>
                </a:lnTo>
                <a:lnTo>
                  <a:pt x="594786" y="142530"/>
                </a:lnTo>
                <a:lnTo>
                  <a:pt x="595412" y="141231"/>
                </a:lnTo>
                <a:lnTo>
                  <a:pt x="552559" y="141231"/>
                </a:lnTo>
                <a:lnTo>
                  <a:pt x="541337" y="139143"/>
                </a:lnTo>
                <a:lnTo>
                  <a:pt x="532127" y="133321"/>
                </a:lnTo>
                <a:lnTo>
                  <a:pt x="525780" y="124431"/>
                </a:lnTo>
                <a:lnTo>
                  <a:pt x="523146" y="113137"/>
                </a:lnTo>
                <a:lnTo>
                  <a:pt x="601835" y="113137"/>
                </a:lnTo>
                <a:lnTo>
                  <a:pt x="602054" y="112698"/>
                </a:lnTo>
                <a:lnTo>
                  <a:pt x="602494" y="109158"/>
                </a:lnTo>
                <a:lnTo>
                  <a:pt x="602494" y="104970"/>
                </a:lnTo>
                <a:lnTo>
                  <a:pt x="600864" y="94374"/>
                </a:lnTo>
                <a:lnTo>
                  <a:pt x="523806" y="94374"/>
                </a:lnTo>
                <a:lnTo>
                  <a:pt x="526023" y="85785"/>
                </a:lnTo>
                <a:lnTo>
                  <a:pt x="531245" y="78111"/>
                </a:lnTo>
                <a:lnTo>
                  <a:pt x="539325" y="72594"/>
                </a:lnTo>
                <a:lnTo>
                  <a:pt x="550119" y="70479"/>
                </a:lnTo>
                <a:lnTo>
                  <a:pt x="592276" y="70479"/>
                </a:lnTo>
                <a:lnTo>
                  <a:pt x="588632" y="64249"/>
                </a:lnTo>
                <a:lnTo>
                  <a:pt x="572107" y="53013"/>
                </a:lnTo>
                <a:lnTo>
                  <a:pt x="549899" y="49066"/>
                </a:lnTo>
                <a:close/>
              </a:path>
              <a:path w="992504" h="163829">
                <a:moveTo>
                  <a:pt x="579532" y="122425"/>
                </a:moveTo>
                <a:lnTo>
                  <a:pt x="576000" y="129847"/>
                </a:lnTo>
                <a:lnTo>
                  <a:pt x="570521" y="135813"/>
                </a:lnTo>
                <a:lnTo>
                  <a:pt x="562804" y="139787"/>
                </a:lnTo>
                <a:lnTo>
                  <a:pt x="552559" y="141231"/>
                </a:lnTo>
                <a:lnTo>
                  <a:pt x="595412" y="141231"/>
                </a:lnTo>
                <a:lnTo>
                  <a:pt x="601164" y="129284"/>
                </a:lnTo>
                <a:lnTo>
                  <a:pt x="579532" y="122425"/>
                </a:lnTo>
                <a:close/>
              </a:path>
              <a:path w="992504" h="163829">
                <a:moveTo>
                  <a:pt x="592276" y="70479"/>
                </a:moveTo>
                <a:lnTo>
                  <a:pt x="550119" y="70479"/>
                </a:lnTo>
                <a:lnTo>
                  <a:pt x="561670" y="72440"/>
                </a:lnTo>
                <a:lnTo>
                  <a:pt x="569862" y="77699"/>
                </a:lnTo>
                <a:lnTo>
                  <a:pt x="574818" y="85322"/>
                </a:lnTo>
                <a:lnTo>
                  <a:pt x="576663" y="94374"/>
                </a:lnTo>
                <a:lnTo>
                  <a:pt x="600864" y="94374"/>
                </a:lnTo>
                <a:lnTo>
                  <a:pt x="598940" y="81870"/>
                </a:lnTo>
                <a:lnTo>
                  <a:pt x="592276" y="70479"/>
                </a:lnTo>
                <a:close/>
              </a:path>
              <a:path w="992504" h="163829">
                <a:moveTo>
                  <a:pt x="639854" y="124655"/>
                </a:moveTo>
                <a:lnTo>
                  <a:pt x="617551" y="130844"/>
                </a:lnTo>
                <a:lnTo>
                  <a:pt x="620665" y="141046"/>
                </a:lnTo>
                <a:lnTo>
                  <a:pt x="628564" y="151638"/>
                </a:lnTo>
                <a:lnTo>
                  <a:pt x="642059" y="159950"/>
                </a:lnTo>
                <a:lnTo>
                  <a:pt x="661958" y="163314"/>
                </a:lnTo>
                <a:lnTo>
                  <a:pt x="679876" y="160230"/>
                </a:lnTo>
                <a:lnTo>
                  <a:pt x="692567" y="152217"/>
                </a:lnTo>
                <a:lnTo>
                  <a:pt x="698850" y="143000"/>
                </a:lnTo>
                <a:lnTo>
                  <a:pt x="661739" y="143000"/>
                </a:lnTo>
                <a:lnTo>
                  <a:pt x="652656" y="141502"/>
                </a:lnTo>
                <a:lnTo>
                  <a:pt x="645982" y="137476"/>
                </a:lnTo>
                <a:lnTo>
                  <a:pt x="641716" y="131626"/>
                </a:lnTo>
                <a:lnTo>
                  <a:pt x="639854" y="124655"/>
                </a:lnTo>
                <a:close/>
              </a:path>
              <a:path w="992504" h="163829">
                <a:moveTo>
                  <a:pt x="659969" y="49066"/>
                </a:moveTo>
                <a:lnTo>
                  <a:pt x="644372" y="51843"/>
                </a:lnTo>
                <a:lnTo>
                  <a:pt x="631823" y="59362"/>
                </a:lnTo>
                <a:lnTo>
                  <a:pt x="623461" y="70402"/>
                </a:lnTo>
                <a:lnTo>
                  <a:pt x="620420" y="83746"/>
                </a:lnTo>
                <a:lnTo>
                  <a:pt x="622270" y="94311"/>
                </a:lnTo>
                <a:lnTo>
                  <a:pt x="665278" y="118677"/>
                </a:lnTo>
                <a:lnTo>
                  <a:pt x="673906" y="120446"/>
                </a:lnTo>
                <a:lnTo>
                  <a:pt x="677895" y="124875"/>
                </a:lnTo>
                <a:lnTo>
                  <a:pt x="677895" y="137252"/>
                </a:lnTo>
                <a:lnTo>
                  <a:pt x="672356" y="143000"/>
                </a:lnTo>
                <a:lnTo>
                  <a:pt x="698850" y="143000"/>
                </a:lnTo>
                <a:lnTo>
                  <a:pt x="700119" y="141139"/>
                </a:lnTo>
                <a:lnTo>
                  <a:pt x="702617" y="128854"/>
                </a:lnTo>
                <a:lnTo>
                  <a:pt x="700644" y="117644"/>
                </a:lnTo>
                <a:lnTo>
                  <a:pt x="694778" y="108177"/>
                </a:lnTo>
                <a:lnTo>
                  <a:pt x="685102" y="100866"/>
                </a:lnTo>
                <a:lnTo>
                  <a:pt x="671696" y="96122"/>
                </a:lnTo>
                <a:lnTo>
                  <a:pt x="648692" y="91484"/>
                </a:lnTo>
                <a:lnTo>
                  <a:pt x="644482" y="87285"/>
                </a:lnTo>
                <a:lnTo>
                  <a:pt x="644482" y="74898"/>
                </a:lnTo>
                <a:lnTo>
                  <a:pt x="650901" y="69149"/>
                </a:lnTo>
                <a:lnTo>
                  <a:pt x="697938" y="69149"/>
                </a:lnTo>
                <a:lnTo>
                  <a:pt x="691353" y="60104"/>
                </a:lnTo>
                <a:lnTo>
                  <a:pt x="678894" y="52267"/>
                </a:lnTo>
                <a:lnTo>
                  <a:pt x="659969" y="49066"/>
                </a:lnTo>
                <a:close/>
              </a:path>
              <a:path w="992504" h="163829">
                <a:moveTo>
                  <a:pt x="697938" y="69149"/>
                </a:moveTo>
                <a:lnTo>
                  <a:pt x="659969" y="69149"/>
                </a:lnTo>
                <a:lnTo>
                  <a:pt x="669021" y="70800"/>
                </a:lnTo>
                <a:lnTo>
                  <a:pt x="674983" y="74898"/>
                </a:lnTo>
                <a:lnTo>
                  <a:pt x="678415" y="80157"/>
                </a:lnTo>
                <a:lnTo>
                  <a:pt x="679874" y="85295"/>
                </a:lnTo>
                <a:lnTo>
                  <a:pt x="701517" y="79097"/>
                </a:lnTo>
                <a:lnTo>
                  <a:pt x="698506" y="69929"/>
                </a:lnTo>
                <a:lnTo>
                  <a:pt x="697938" y="69149"/>
                </a:lnTo>
                <a:close/>
              </a:path>
              <a:path w="992504" h="163829">
                <a:moveTo>
                  <a:pt x="760521" y="75118"/>
                </a:moveTo>
                <a:lnTo>
                  <a:pt x="735129" y="75118"/>
                </a:lnTo>
                <a:lnTo>
                  <a:pt x="735129" y="129294"/>
                </a:lnTo>
                <a:lnTo>
                  <a:pt x="737372" y="142780"/>
                </a:lnTo>
                <a:lnTo>
                  <a:pt x="743798" y="152848"/>
                </a:lnTo>
                <a:lnTo>
                  <a:pt x="753952" y="159147"/>
                </a:lnTo>
                <a:lnTo>
                  <a:pt x="767379" y="161324"/>
                </a:lnTo>
                <a:lnTo>
                  <a:pt x="776656" y="161324"/>
                </a:lnTo>
                <a:lnTo>
                  <a:pt x="781525" y="159555"/>
                </a:lnTo>
                <a:lnTo>
                  <a:pt x="783065" y="158895"/>
                </a:lnTo>
                <a:lnTo>
                  <a:pt x="783065" y="138582"/>
                </a:lnTo>
                <a:lnTo>
                  <a:pt x="764720" y="138582"/>
                </a:lnTo>
                <a:lnTo>
                  <a:pt x="760521" y="134603"/>
                </a:lnTo>
                <a:lnTo>
                  <a:pt x="760521" y="75118"/>
                </a:lnTo>
                <a:close/>
              </a:path>
              <a:path w="992504" h="163829">
                <a:moveTo>
                  <a:pt x="783065" y="137702"/>
                </a:moveTo>
                <a:lnTo>
                  <a:pt x="781965" y="137922"/>
                </a:lnTo>
                <a:lnTo>
                  <a:pt x="777766" y="138582"/>
                </a:lnTo>
                <a:lnTo>
                  <a:pt x="783065" y="138582"/>
                </a:lnTo>
                <a:lnTo>
                  <a:pt x="783065" y="137702"/>
                </a:lnTo>
                <a:close/>
              </a:path>
              <a:path w="992504" h="163829">
                <a:moveTo>
                  <a:pt x="782845" y="52385"/>
                </a:moveTo>
                <a:lnTo>
                  <a:pt x="715245" y="52385"/>
                </a:lnTo>
                <a:lnTo>
                  <a:pt x="715245" y="75118"/>
                </a:lnTo>
                <a:lnTo>
                  <a:pt x="782845" y="75118"/>
                </a:lnTo>
                <a:lnTo>
                  <a:pt x="782845" y="52385"/>
                </a:lnTo>
                <a:close/>
              </a:path>
              <a:path w="992504" h="163829">
                <a:moveTo>
                  <a:pt x="760521" y="19444"/>
                </a:moveTo>
                <a:lnTo>
                  <a:pt x="737338" y="19444"/>
                </a:lnTo>
                <a:lnTo>
                  <a:pt x="737338" y="45087"/>
                </a:lnTo>
                <a:lnTo>
                  <a:pt x="732260" y="52385"/>
                </a:lnTo>
                <a:lnTo>
                  <a:pt x="760521" y="52385"/>
                </a:lnTo>
                <a:lnTo>
                  <a:pt x="760521" y="19444"/>
                </a:lnTo>
                <a:close/>
              </a:path>
              <a:path w="992504" h="163829">
                <a:moveTo>
                  <a:pt x="852047" y="49066"/>
                </a:moveTo>
                <a:lnTo>
                  <a:pt x="832387" y="53117"/>
                </a:lnTo>
                <a:lnTo>
                  <a:pt x="815658" y="64583"/>
                </a:lnTo>
                <a:lnTo>
                  <a:pt x="804030" y="82431"/>
                </a:lnTo>
                <a:lnTo>
                  <a:pt x="799671" y="105630"/>
                </a:lnTo>
                <a:lnTo>
                  <a:pt x="804164" y="130038"/>
                </a:lnTo>
                <a:lnTo>
                  <a:pt x="816236" y="148156"/>
                </a:lnTo>
                <a:lnTo>
                  <a:pt x="833783" y="159432"/>
                </a:lnTo>
                <a:lnTo>
                  <a:pt x="854696" y="163314"/>
                </a:lnTo>
                <a:lnTo>
                  <a:pt x="872401" y="160640"/>
                </a:lnTo>
                <a:lnTo>
                  <a:pt x="886555" y="153347"/>
                </a:lnTo>
                <a:lnTo>
                  <a:pt x="896934" y="142530"/>
                </a:lnTo>
                <a:lnTo>
                  <a:pt x="897559" y="141231"/>
                </a:lnTo>
                <a:lnTo>
                  <a:pt x="854696" y="141231"/>
                </a:lnTo>
                <a:lnTo>
                  <a:pt x="843480" y="139143"/>
                </a:lnTo>
                <a:lnTo>
                  <a:pt x="834273" y="133321"/>
                </a:lnTo>
                <a:lnTo>
                  <a:pt x="827924" y="124431"/>
                </a:lnTo>
                <a:lnTo>
                  <a:pt x="825283" y="113137"/>
                </a:lnTo>
                <a:lnTo>
                  <a:pt x="903972" y="113137"/>
                </a:lnTo>
                <a:lnTo>
                  <a:pt x="904192" y="112698"/>
                </a:lnTo>
                <a:lnTo>
                  <a:pt x="904632" y="109158"/>
                </a:lnTo>
                <a:lnTo>
                  <a:pt x="904632" y="104970"/>
                </a:lnTo>
                <a:lnTo>
                  <a:pt x="903002" y="94374"/>
                </a:lnTo>
                <a:lnTo>
                  <a:pt x="825953" y="94374"/>
                </a:lnTo>
                <a:lnTo>
                  <a:pt x="828165" y="85785"/>
                </a:lnTo>
                <a:lnTo>
                  <a:pt x="833385" y="78111"/>
                </a:lnTo>
                <a:lnTo>
                  <a:pt x="841467" y="72594"/>
                </a:lnTo>
                <a:lnTo>
                  <a:pt x="852267" y="70479"/>
                </a:lnTo>
                <a:lnTo>
                  <a:pt x="894418" y="70479"/>
                </a:lnTo>
                <a:lnTo>
                  <a:pt x="890775" y="64249"/>
                </a:lnTo>
                <a:lnTo>
                  <a:pt x="874253" y="53013"/>
                </a:lnTo>
                <a:lnTo>
                  <a:pt x="852047" y="49066"/>
                </a:lnTo>
                <a:close/>
              </a:path>
              <a:path w="992504" h="163829">
                <a:moveTo>
                  <a:pt x="881669" y="122425"/>
                </a:moveTo>
                <a:lnTo>
                  <a:pt x="878144" y="129847"/>
                </a:lnTo>
                <a:lnTo>
                  <a:pt x="872667" y="135813"/>
                </a:lnTo>
                <a:lnTo>
                  <a:pt x="864948" y="139787"/>
                </a:lnTo>
                <a:lnTo>
                  <a:pt x="854696" y="141231"/>
                </a:lnTo>
                <a:lnTo>
                  <a:pt x="897559" y="141231"/>
                </a:lnTo>
                <a:lnTo>
                  <a:pt x="903312" y="129284"/>
                </a:lnTo>
                <a:lnTo>
                  <a:pt x="881669" y="122425"/>
                </a:lnTo>
                <a:close/>
              </a:path>
              <a:path w="992504" h="163829">
                <a:moveTo>
                  <a:pt x="894418" y="70479"/>
                </a:moveTo>
                <a:lnTo>
                  <a:pt x="852267" y="70479"/>
                </a:lnTo>
                <a:lnTo>
                  <a:pt x="863812" y="72440"/>
                </a:lnTo>
                <a:lnTo>
                  <a:pt x="872000" y="77699"/>
                </a:lnTo>
                <a:lnTo>
                  <a:pt x="876956" y="85322"/>
                </a:lnTo>
                <a:lnTo>
                  <a:pt x="878800" y="94374"/>
                </a:lnTo>
                <a:lnTo>
                  <a:pt x="903002" y="94374"/>
                </a:lnTo>
                <a:lnTo>
                  <a:pt x="901079" y="81870"/>
                </a:lnTo>
                <a:lnTo>
                  <a:pt x="894418" y="70479"/>
                </a:lnTo>
                <a:close/>
              </a:path>
              <a:path w="992504" h="163829">
                <a:moveTo>
                  <a:pt x="954148" y="52385"/>
                </a:moveTo>
                <a:lnTo>
                  <a:pt x="929196" y="52385"/>
                </a:lnTo>
                <a:lnTo>
                  <a:pt x="929196" y="159995"/>
                </a:lnTo>
                <a:lnTo>
                  <a:pt x="954808" y="159995"/>
                </a:lnTo>
                <a:lnTo>
                  <a:pt x="954808" y="108729"/>
                </a:lnTo>
                <a:lnTo>
                  <a:pt x="956534" y="95298"/>
                </a:lnTo>
                <a:lnTo>
                  <a:pt x="961824" y="85371"/>
                </a:lnTo>
                <a:lnTo>
                  <a:pt x="970843" y="79218"/>
                </a:lnTo>
                <a:lnTo>
                  <a:pt x="983760" y="77107"/>
                </a:lnTo>
                <a:lnTo>
                  <a:pt x="992158" y="77107"/>
                </a:lnTo>
                <a:lnTo>
                  <a:pt x="992158" y="69599"/>
                </a:lnTo>
                <a:lnTo>
                  <a:pt x="954148" y="69599"/>
                </a:lnTo>
                <a:lnTo>
                  <a:pt x="954148" y="52385"/>
                </a:lnTo>
                <a:close/>
              </a:path>
              <a:path w="992504" h="163829">
                <a:moveTo>
                  <a:pt x="992158" y="77107"/>
                </a:moveTo>
                <a:lnTo>
                  <a:pt x="986409" y="77107"/>
                </a:lnTo>
                <a:lnTo>
                  <a:pt x="989289" y="77327"/>
                </a:lnTo>
                <a:lnTo>
                  <a:pt x="992158" y="77767"/>
                </a:lnTo>
                <a:lnTo>
                  <a:pt x="992158" y="77107"/>
                </a:lnTo>
                <a:close/>
              </a:path>
              <a:path w="992504" h="163829">
                <a:moveTo>
                  <a:pt x="988399" y="51056"/>
                </a:moveTo>
                <a:lnTo>
                  <a:pt x="985310" y="51056"/>
                </a:lnTo>
                <a:lnTo>
                  <a:pt x="975187" y="52308"/>
                </a:lnTo>
                <a:lnTo>
                  <a:pt x="966329" y="55942"/>
                </a:lnTo>
                <a:lnTo>
                  <a:pt x="959171" y="61768"/>
                </a:lnTo>
                <a:lnTo>
                  <a:pt x="954148" y="69599"/>
                </a:lnTo>
                <a:lnTo>
                  <a:pt x="992158" y="69599"/>
                </a:lnTo>
                <a:lnTo>
                  <a:pt x="992158" y="51715"/>
                </a:lnTo>
                <a:lnTo>
                  <a:pt x="991058" y="51495"/>
                </a:lnTo>
                <a:lnTo>
                  <a:pt x="988399" y="51056"/>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pic>
        <p:nvPicPr>
          <p:cNvPr id="7" name="object 7"/>
          <p:cNvPicPr/>
          <p:nvPr/>
        </p:nvPicPr>
        <p:blipFill>
          <a:blip r:embed="rId2" cstate="print"/>
          <a:stretch>
            <a:fillRect/>
          </a:stretch>
        </p:blipFill>
        <p:spPr>
          <a:xfrm>
            <a:off x="1888949" y="5937705"/>
            <a:ext cx="698025" cy="367102"/>
          </a:xfrm>
          <a:prstGeom prst="rect">
            <a:avLst/>
          </a:prstGeom>
        </p:spPr>
      </p:pic>
      <p:sp>
        <p:nvSpPr>
          <p:cNvPr id="8" name="object 8"/>
          <p:cNvSpPr/>
          <p:nvPr/>
        </p:nvSpPr>
        <p:spPr>
          <a:xfrm>
            <a:off x="1890487" y="5796699"/>
            <a:ext cx="1355042" cy="61610"/>
          </a:xfrm>
          <a:custGeom>
            <a:avLst/>
            <a:gdLst/>
            <a:ahLst/>
            <a:cxnLst/>
            <a:rect l="l" t="t" r="r" b="b"/>
            <a:pathLst>
              <a:path w="2234565" h="101600">
                <a:moveTo>
                  <a:pt x="2234570" y="0"/>
                </a:moveTo>
                <a:lnTo>
                  <a:pt x="0" y="0"/>
                </a:lnTo>
                <a:lnTo>
                  <a:pt x="0" y="101504"/>
                </a:lnTo>
                <a:lnTo>
                  <a:pt x="2234570" y="101504"/>
                </a:lnTo>
                <a:lnTo>
                  <a:pt x="2234570" y="0"/>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9" name="object 9"/>
          <p:cNvSpPr/>
          <p:nvPr/>
        </p:nvSpPr>
        <p:spPr>
          <a:xfrm>
            <a:off x="3367818" y="5796699"/>
            <a:ext cx="8411350" cy="61610"/>
          </a:xfrm>
          <a:custGeom>
            <a:avLst/>
            <a:gdLst/>
            <a:ahLst/>
            <a:cxnLst/>
            <a:rect l="l" t="t" r="r" b="b"/>
            <a:pathLst>
              <a:path w="13870940" h="101600">
                <a:moveTo>
                  <a:pt x="13870415" y="0"/>
                </a:moveTo>
                <a:lnTo>
                  <a:pt x="0" y="0"/>
                </a:lnTo>
                <a:lnTo>
                  <a:pt x="0" y="101504"/>
                </a:lnTo>
                <a:lnTo>
                  <a:pt x="13870415" y="101504"/>
                </a:lnTo>
                <a:lnTo>
                  <a:pt x="13870415" y="0"/>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11" name="object 11"/>
          <p:cNvSpPr txBox="1"/>
          <p:nvPr/>
        </p:nvSpPr>
        <p:spPr>
          <a:xfrm>
            <a:off x="405446" y="470951"/>
            <a:ext cx="11577003" cy="5016758"/>
          </a:xfrm>
          <a:prstGeom prst="rect">
            <a:avLst/>
          </a:prstGeom>
        </p:spPr>
        <p:txBody>
          <a:bodyPr vert="horz" wrap="square" lIns="0" tIns="0" rIns="0" bIns="0" rtlCol="0">
            <a:spAutoFit/>
          </a:bodyPr>
          <a:lstStyle/>
          <a:p>
            <a:pPr marL="7701" marR="3081" defTabSz="554492">
              <a:lnSpc>
                <a:spcPts val="7847"/>
              </a:lnSpc>
            </a:pPr>
            <a:r>
              <a:rPr lang="en-GB" sz="3200" spc="-42" dirty="0">
                <a:solidFill>
                  <a:srgbClr val="FAF6EC"/>
                </a:solidFill>
                <a:latin typeface="Circular Pro Book" panose="020B0604020101020102" pitchFamily="34" charset="0"/>
                <a:cs typeface="Circular Pro Book" panose="020B0604020101020102" pitchFamily="34" charset="0"/>
              </a:rPr>
              <a:t>Challenges With Student Submissions</a:t>
            </a:r>
          </a:p>
          <a:p>
            <a:pPr marL="7701" marR="3081" defTabSz="554492">
              <a:lnSpc>
                <a:spcPts val="7847"/>
              </a:lnSpc>
            </a:pPr>
            <a:endParaRPr lang="en-GB" sz="3200" spc="-42" dirty="0">
              <a:solidFill>
                <a:srgbClr val="FAF6EC"/>
              </a:solidFill>
              <a:latin typeface="Circular Pro Book" panose="020B0604020101020102" pitchFamily="34" charset="0"/>
              <a:cs typeface="Circular Pro Book" panose="020B0604020101020102" pitchFamily="34" charset="0"/>
            </a:endParaRPr>
          </a:p>
          <a:p>
            <a:pPr marL="7701" marR="3081" defTabSz="554492"/>
            <a:r>
              <a:rPr lang="en-GB" sz="2800" spc="-42" dirty="0">
                <a:solidFill>
                  <a:srgbClr val="FAF6EC"/>
                </a:solidFill>
                <a:latin typeface="Circular Pro Book" panose="020B0604020101020102" pitchFamily="34" charset="0"/>
                <a:cs typeface="Circular Pro Book" panose="020B0604020101020102" pitchFamily="34" charset="0"/>
              </a:rPr>
              <a:t>Students’ work shows: </a:t>
            </a:r>
          </a:p>
          <a:p>
            <a:pPr marL="464901" marR="3081" indent="-457200" defTabSz="554492">
              <a:buFont typeface="Arial" panose="020B0604020202020204" pitchFamily="34" charset="0"/>
              <a:buChar char="•"/>
            </a:pPr>
            <a:r>
              <a:rPr lang="en-GB" sz="2800" spc="-42" dirty="0">
                <a:solidFill>
                  <a:srgbClr val="FAF6EC"/>
                </a:solidFill>
                <a:latin typeface="Circular Pro Book" panose="020B0604020101020102" pitchFamily="34" charset="0"/>
                <a:cs typeface="Circular Pro Book" panose="020B0604020101020102" pitchFamily="34" charset="0"/>
              </a:rPr>
              <a:t>Limited engagement with research into the topic</a:t>
            </a:r>
          </a:p>
          <a:p>
            <a:pPr marL="464901" marR="3081" indent="-457200" defTabSz="554492">
              <a:buFont typeface="Arial" panose="020B0604020202020204" pitchFamily="34" charset="0"/>
              <a:buChar char="•"/>
            </a:pPr>
            <a:r>
              <a:rPr lang="en-GB" sz="2800" spc="-42" dirty="0">
                <a:solidFill>
                  <a:srgbClr val="FAF6EC"/>
                </a:solidFill>
                <a:latin typeface="Circular Pro Book" panose="020B0604020101020102" pitchFamily="34" charset="0"/>
                <a:cs typeface="Circular Pro Book" panose="020B0604020101020102" pitchFamily="34" charset="0"/>
              </a:rPr>
              <a:t>Lack of necessary depth of analysis (particularly at PG level)</a:t>
            </a:r>
          </a:p>
          <a:p>
            <a:pPr marL="464901" marR="3081" indent="-457200" defTabSz="554492">
              <a:buFont typeface="Arial" panose="020B0604020202020204" pitchFamily="34" charset="0"/>
              <a:buChar char="•"/>
            </a:pPr>
            <a:r>
              <a:rPr lang="en-GB" sz="2800" spc="-42" dirty="0">
                <a:solidFill>
                  <a:srgbClr val="FAF6EC"/>
                </a:solidFill>
                <a:latin typeface="Circular Pro Book" panose="020B0604020101020102" pitchFamily="34" charset="0"/>
                <a:cs typeface="Circular Pro Book" panose="020B0604020101020102" pitchFamily="34" charset="0"/>
              </a:rPr>
              <a:t>Lack of engagement with academic/professional sources</a:t>
            </a:r>
          </a:p>
          <a:p>
            <a:pPr marL="464901" marR="3081" indent="-457200" defTabSz="554492">
              <a:buFont typeface="Arial" panose="020B0604020202020204" pitchFamily="34" charset="0"/>
              <a:buChar char="•"/>
            </a:pPr>
            <a:r>
              <a:rPr lang="en-GB" sz="2800" spc="-42" dirty="0">
                <a:solidFill>
                  <a:srgbClr val="FAF6EC"/>
                </a:solidFill>
                <a:latin typeface="Circular Pro Book" panose="020B0604020101020102" pitchFamily="34" charset="0"/>
                <a:cs typeface="Circular Pro Book" panose="020B0604020101020102" pitchFamily="34" charset="0"/>
              </a:rPr>
              <a:t>Limited/lack of primary research – therefore limited/no original work</a:t>
            </a:r>
          </a:p>
          <a:p>
            <a:pPr marL="464901" marR="3081" indent="-457200" defTabSz="554492">
              <a:buFont typeface="Arial" panose="020B0604020202020204" pitchFamily="34" charset="0"/>
              <a:buChar char="•"/>
            </a:pPr>
            <a:r>
              <a:rPr lang="en-GB" sz="2800" dirty="0">
                <a:solidFill>
                  <a:schemeClr val="bg1">
                    <a:lumMod val="95000"/>
                  </a:schemeClr>
                </a:solidFill>
                <a:latin typeface="Circular Pro Book" panose="020B0604020101020102" pitchFamily="34" charset="0"/>
                <a:cs typeface="Circular Pro Book" panose="020B0604020101020102" pitchFamily="34" charset="0"/>
              </a:rPr>
              <a:t>Focus on secondary research – no original research being conducted</a:t>
            </a:r>
          </a:p>
          <a:p>
            <a:pPr marL="7701" marR="3081" defTabSz="554492"/>
            <a:endParaRPr sz="2800" dirty="0">
              <a:solidFill>
                <a:prstClr val="black"/>
              </a:solidFill>
              <a:latin typeface="Circular Pro"/>
              <a:cs typeface="Circular Pro"/>
            </a:endParaRPr>
          </a:p>
        </p:txBody>
      </p:sp>
    </p:spTree>
    <p:extLst>
      <p:ext uri="{BB962C8B-B14F-4D97-AF65-F5344CB8AC3E}">
        <p14:creationId xmlns:p14="http://schemas.microsoft.com/office/powerpoint/2010/main" val="2199633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object 2">
            <a:extLst>
              <a:ext uri="{FF2B5EF4-FFF2-40B4-BE49-F238E27FC236}">
                <a16:creationId xmlns:a16="http://schemas.microsoft.com/office/drawing/2014/main" id="{C2AF6723-A690-41C3-BF0E-5C9C1A9BFF38}"/>
              </a:ext>
            </a:extLst>
          </p:cNvPr>
          <p:cNvSpPr/>
          <p:nvPr/>
        </p:nvSpPr>
        <p:spPr>
          <a:xfrm>
            <a:off x="856" y="0"/>
            <a:ext cx="12191144"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D65553"/>
          </a:solidFill>
        </p:spPr>
        <p:txBody>
          <a:bodyPr wrap="square" lIns="0" tIns="0" rIns="0" bIns="0" rtlCol="0"/>
          <a:lstStyle/>
          <a:p>
            <a:endParaRPr sz="1092"/>
          </a:p>
        </p:txBody>
      </p:sp>
      <p:sp>
        <p:nvSpPr>
          <p:cNvPr id="3" name="object 3"/>
          <p:cNvSpPr/>
          <p:nvPr/>
        </p:nvSpPr>
        <p:spPr>
          <a:xfrm>
            <a:off x="414380" y="5796699"/>
            <a:ext cx="1353117" cy="61610"/>
          </a:xfrm>
          <a:custGeom>
            <a:avLst/>
            <a:gdLst/>
            <a:ahLst/>
            <a:cxnLst/>
            <a:rect l="l" t="t" r="r" b="b"/>
            <a:pathLst>
              <a:path w="2231390" h="101600">
                <a:moveTo>
                  <a:pt x="2231178" y="0"/>
                </a:moveTo>
                <a:lnTo>
                  <a:pt x="0" y="0"/>
                </a:lnTo>
                <a:lnTo>
                  <a:pt x="0" y="101504"/>
                </a:lnTo>
                <a:lnTo>
                  <a:pt x="2231178" y="101504"/>
                </a:lnTo>
                <a:lnTo>
                  <a:pt x="2231178" y="0"/>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4" name="object 4"/>
          <p:cNvSpPr/>
          <p:nvPr/>
        </p:nvSpPr>
        <p:spPr>
          <a:xfrm>
            <a:off x="413148" y="6303438"/>
            <a:ext cx="1119383" cy="141703"/>
          </a:xfrm>
          <a:custGeom>
            <a:avLst/>
            <a:gdLst/>
            <a:ahLst/>
            <a:cxnLst/>
            <a:rect l="l" t="t" r="r" b="b"/>
            <a:pathLst>
              <a:path w="1845945" h="233679">
                <a:moveTo>
                  <a:pt x="111106" y="3120"/>
                </a:moveTo>
                <a:lnTo>
                  <a:pt x="69587" y="11002"/>
                </a:lnTo>
                <a:lnTo>
                  <a:pt x="34078" y="33734"/>
                </a:lnTo>
                <a:lnTo>
                  <a:pt x="9307" y="69946"/>
                </a:lnTo>
                <a:lnTo>
                  <a:pt x="0" y="118268"/>
                </a:lnTo>
                <a:lnTo>
                  <a:pt x="9050" y="166543"/>
                </a:lnTo>
                <a:lnTo>
                  <a:pt x="33419" y="202650"/>
                </a:lnTo>
                <a:lnTo>
                  <a:pt x="68933" y="225278"/>
                </a:lnTo>
                <a:lnTo>
                  <a:pt x="111420" y="233113"/>
                </a:lnTo>
                <a:lnTo>
                  <a:pt x="149395" y="226937"/>
                </a:lnTo>
                <a:lnTo>
                  <a:pt x="178762" y="210549"/>
                </a:lnTo>
                <a:lnTo>
                  <a:pt x="190451" y="197323"/>
                </a:lnTo>
                <a:lnTo>
                  <a:pt x="111420" y="197323"/>
                </a:lnTo>
                <a:lnTo>
                  <a:pt x="84107" y="192236"/>
                </a:lnTo>
                <a:lnTo>
                  <a:pt x="60731" y="177169"/>
                </a:lnTo>
                <a:lnTo>
                  <a:pt x="44414" y="152416"/>
                </a:lnTo>
                <a:lnTo>
                  <a:pt x="38281" y="118268"/>
                </a:lnTo>
                <a:lnTo>
                  <a:pt x="44540" y="83188"/>
                </a:lnTo>
                <a:lnTo>
                  <a:pt x="61041" y="58202"/>
                </a:lnTo>
                <a:lnTo>
                  <a:pt x="84368" y="43252"/>
                </a:lnTo>
                <a:lnTo>
                  <a:pt x="111106" y="38281"/>
                </a:lnTo>
                <a:lnTo>
                  <a:pt x="190492" y="38281"/>
                </a:lnTo>
                <a:lnTo>
                  <a:pt x="178022" y="24436"/>
                </a:lnTo>
                <a:lnTo>
                  <a:pt x="148852" y="8877"/>
                </a:lnTo>
                <a:lnTo>
                  <a:pt x="111106" y="3120"/>
                </a:lnTo>
                <a:close/>
              </a:path>
              <a:path w="1845945" h="233679">
                <a:moveTo>
                  <a:pt x="177094" y="148770"/>
                </a:moveTo>
                <a:lnTo>
                  <a:pt x="168886" y="166861"/>
                </a:lnTo>
                <a:lnTo>
                  <a:pt x="155342" y="182384"/>
                </a:lnTo>
                <a:lnTo>
                  <a:pt x="136255" y="193238"/>
                </a:lnTo>
                <a:lnTo>
                  <a:pt x="111420" y="197323"/>
                </a:lnTo>
                <a:lnTo>
                  <a:pt x="190451" y="197323"/>
                </a:lnTo>
                <a:lnTo>
                  <a:pt x="199434" y="187159"/>
                </a:lnTo>
                <a:lnTo>
                  <a:pt x="211323" y="159974"/>
                </a:lnTo>
                <a:lnTo>
                  <a:pt x="177094" y="148770"/>
                </a:lnTo>
                <a:close/>
              </a:path>
              <a:path w="1845945" h="233679">
                <a:moveTo>
                  <a:pt x="190492" y="38281"/>
                </a:moveTo>
                <a:lnTo>
                  <a:pt x="111106" y="38281"/>
                </a:lnTo>
                <a:lnTo>
                  <a:pt x="135829" y="42055"/>
                </a:lnTo>
                <a:lnTo>
                  <a:pt x="154601" y="52364"/>
                </a:lnTo>
                <a:lnTo>
                  <a:pt x="167653" y="67692"/>
                </a:lnTo>
                <a:lnTo>
                  <a:pt x="175219" y="86520"/>
                </a:lnTo>
                <a:lnTo>
                  <a:pt x="210391" y="74699"/>
                </a:lnTo>
                <a:lnTo>
                  <a:pt x="198554" y="47232"/>
                </a:lnTo>
                <a:lnTo>
                  <a:pt x="190492" y="38281"/>
                </a:lnTo>
                <a:close/>
              </a:path>
              <a:path w="1845945" h="233679">
                <a:moveTo>
                  <a:pt x="276368" y="76877"/>
                </a:moveTo>
                <a:lnTo>
                  <a:pt x="241207" y="76877"/>
                </a:lnTo>
                <a:lnTo>
                  <a:pt x="241207" y="228443"/>
                </a:lnTo>
                <a:lnTo>
                  <a:pt x="277310" y="228443"/>
                </a:lnTo>
                <a:lnTo>
                  <a:pt x="277310" y="156236"/>
                </a:lnTo>
                <a:lnTo>
                  <a:pt x="279741" y="137338"/>
                </a:lnTo>
                <a:lnTo>
                  <a:pt x="287188" y="123367"/>
                </a:lnTo>
                <a:lnTo>
                  <a:pt x="299888" y="114706"/>
                </a:lnTo>
                <a:lnTo>
                  <a:pt x="318074" y="111734"/>
                </a:lnTo>
                <a:lnTo>
                  <a:pt x="329906" y="111734"/>
                </a:lnTo>
                <a:lnTo>
                  <a:pt x="329906" y="101148"/>
                </a:lnTo>
                <a:lnTo>
                  <a:pt x="276368" y="101148"/>
                </a:lnTo>
                <a:lnTo>
                  <a:pt x="276368" y="76877"/>
                </a:lnTo>
                <a:close/>
              </a:path>
              <a:path w="1845945" h="233679">
                <a:moveTo>
                  <a:pt x="329906" y="111734"/>
                </a:moveTo>
                <a:lnTo>
                  <a:pt x="321812" y="111734"/>
                </a:lnTo>
                <a:lnTo>
                  <a:pt x="325853" y="112048"/>
                </a:lnTo>
                <a:lnTo>
                  <a:pt x="329906" y="112666"/>
                </a:lnTo>
                <a:lnTo>
                  <a:pt x="329906" y="111734"/>
                </a:lnTo>
                <a:close/>
              </a:path>
              <a:path w="1845945" h="233679">
                <a:moveTo>
                  <a:pt x="324607" y="75013"/>
                </a:moveTo>
                <a:lnTo>
                  <a:pt x="320252" y="75013"/>
                </a:lnTo>
                <a:lnTo>
                  <a:pt x="306000" y="76777"/>
                </a:lnTo>
                <a:lnTo>
                  <a:pt x="293527" y="81896"/>
                </a:lnTo>
                <a:lnTo>
                  <a:pt x="283446" y="90107"/>
                </a:lnTo>
                <a:lnTo>
                  <a:pt x="276368" y="101148"/>
                </a:lnTo>
                <a:lnTo>
                  <a:pt x="329906" y="101148"/>
                </a:lnTo>
                <a:lnTo>
                  <a:pt x="329906" y="75945"/>
                </a:lnTo>
                <a:lnTo>
                  <a:pt x="328346" y="75631"/>
                </a:lnTo>
                <a:lnTo>
                  <a:pt x="324607" y="75013"/>
                </a:lnTo>
                <a:close/>
              </a:path>
              <a:path w="1845945" h="233679">
                <a:moveTo>
                  <a:pt x="421097" y="72207"/>
                </a:moveTo>
                <a:lnTo>
                  <a:pt x="393420" y="77916"/>
                </a:lnTo>
                <a:lnTo>
                  <a:pt x="369857" y="94071"/>
                </a:lnTo>
                <a:lnTo>
                  <a:pt x="353472" y="119212"/>
                </a:lnTo>
                <a:lnTo>
                  <a:pt x="347329" y="151880"/>
                </a:lnTo>
                <a:lnTo>
                  <a:pt x="353661" y="186240"/>
                </a:lnTo>
                <a:lnTo>
                  <a:pt x="370673" y="211756"/>
                </a:lnTo>
                <a:lnTo>
                  <a:pt x="395386" y="227643"/>
                </a:lnTo>
                <a:lnTo>
                  <a:pt x="424824" y="233113"/>
                </a:lnTo>
                <a:lnTo>
                  <a:pt x="449750" y="229344"/>
                </a:lnTo>
                <a:lnTo>
                  <a:pt x="469684" y="219069"/>
                </a:lnTo>
                <a:lnTo>
                  <a:pt x="484306" y="203834"/>
                </a:lnTo>
                <a:lnTo>
                  <a:pt x="485193" y="201993"/>
                </a:lnTo>
                <a:lnTo>
                  <a:pt x="424824" y="201993"/>
                </a:lnTo>
                <a:lnTo>
                  <a:pt x="409035" y="199055"/>
                </a:lnTo>
                <a:lnTo>
                  <a:pt x="396075" y="190864"/>
                </a:lnTo>
                <a:lnTo>
                  <a:pt x="387142" y="178356"/>
                </a:lnTo>
                <a:lnTo>
                  <a:pt x="383433" y="162466"/>
                </a:lnTo>
                <a:lnTo>
                  <a:pt x="494236" y="162466"/>
                </a:lnTo>
                <a:lnTo>
                  <a:pt x="494539" y="161838"/>
                </a:lnTo>
                <a:lnTo>
                  <a:pt x="495168" y="156864"/>
                </a:lnTo>
                <a:lnTo>
                  <a:pt x="495168" y="150948"/>
                </a:lnTo>
                <a:lnTo>
                  <a:pt x="492866" y="136006"/>
                </a:lnTo>
                <a:lnTo>
                  <a:pt x="384365" y="136006"/>
                </a:lnTo>
                <a:lnTo>
                  <a:pt x="387483" y="123929"/>
                </a:lnTo>
                <a:lnTo>
                  <a:pt x="394833" y="113133"/>
                </a:lnTo>
                <a:lnTo>
                  <a:pt x="406207" y="105371"/>
                </a:lnTo>
                <a:lnTo>
                  <a:pt x="421400" y="102394"/>
                </a:lnTo>
                <a:lnTo>
                  <a:pt x="480779" y="102394"/>
                </a:lnTo>
                <a:lnTo>
                  <a:pt x="475637" y="93605"/>
                </a:lnTo>
                <a:lnTo>
                  <a:pt x="452363" y="77771"/>
                </a:lnTo>
                <a:lnTo>
                  <a:pt x="421097" y="72207"/>
                </a:lnTo>
                <a:close/>
              </a:path>
              <a:path w="1845945" h="233679">
                <a:moveTo>
                  <a:pt x="462802" y="175533"/>
                </a:moveTo>
                <a:lnTo>
                  <a:pt x="457830" y="185971"/>
                </a:lnTo>
                <a:lnTo>
                  <a:pt x="450115" y="194367"/>
                </a:lnTo>
                <a:lnTo>
                  <a:pt x="439250" y="199960"/>
                </a:lnTo>
                <a:lnTo>
                  <a:pt x="424824" y="201993"/>
                </a:lnTo>
                <a:lnTo>
                  <a:pt x="485193" y="201993"/>
                </a:lnTo>
                <a:lnTo>
                  <a:pt x="493293" y="185188"/>
                </a:lnTo>
                <a:lnTo>
                  <a:pt x="462802" y="175533"/>
                </a:lnTo>
                <a:close/>
              </a:path>
              <a:path w="1845945" h="233679">
                <a:moveTo>
                  <a:pt x="480779" y="102394"/>
                </a:moveTo>
                <a:lnTo>
                  <a:pt x="421400" y="102394"/>
                </a:lnTo>
                <a:lnTo>
                  <a:pt x="437654" y="105152"/>
                </a:lnTo>
                <a:lnTo>
                  <a:pt x="449181" y="112548"/>
                </a:lnTo>
                <a:lnTo>
                  <a:pt x="456155" y="123271"/>
                </a:lnTo>
                <a:lnTo>
                  <a:pt x="458750" y="136006"/>
                </a:lnTo>
                <a:lnTo>
                  <a:pt x="492866" y="136006"/>
                </a:lnTo>
                <a:lnTo>
                  <a:pt x="490158" y="118426"/>
                </a:lnTo>
                <a:lnTo>
                  <a:pt x="480779" y="102394"/>
                </a:lnTo>
                <a:close/>
              </a:path>
              <a:path w="1845945" h="233679">
                <a:moveTo>
                  <a:pt x="644800" y="101777"/>
                </a:moveTo>
                <a:lnTo>
                  <a:pt x="587594" y="101777"/>
                </a:lnTo>
                <a:lnTo>
                  <a:pt x="600475" y="103581"/>
                </a:lnTo>
                <a:lnTo>
                  <a:pt x="609385" y="108507"/>
                </a:lnTo>
                <a:lnTo>
                  <a:pt x="614559" y="115824"/>
                </a:lnTo>
                <a:lnTo>
                  <a:pt x="616232" y="124802"/>
                </a:lnTo>
                <a:lnTo>
                  <a:pt x="616232" y="130100"/>
                </a:lnTo>
                <a:lnTo>
                  <a:pt x="613740" y="134456"/>
                </a:lnTo>
                <a:lnTo>
                  <a:pt x="566118" y="141608"/>
                </a:lnTo>
                <a:lnTo>
                  <a:pt x="548073" y="146527"/>
                </a:lnTo>
                <a:lnTo>
                  <a:pt x="533558" y="155734"/>
                </a:lnTo>
                <a:lnTo>
                  <a:pt x="523887" y="169318"/>
                </a:lnTo>
                <a:lnTo>
                  <a:pt x="520371" y="187366"/>
                </a:lnTo>
                <a:lnTo>
                  <a:pt x="523931" y="204621"/>
                </a:lnTo>
                <a:lnTo>
                  <a:pt x="534144" y="219223"/>
                </a:lnTo>
                <a:lnTo>
                  <a:pt x="550308" y="229334"/>
                </a:lnTo>
                <a:lnTo>
                  <a:pt x="571720" y="233113"/>
                </a:lnTo>
                <a:lnTo>
                  <a:pt x="588380" y="230988"/>
                </a:lnTo>
                <a:lnTo>
                  <a:pt x="601599" y="225448"/>
                </a:lnTo>
                <a:lnTo>
                  <a:pt x="611551" y="217749"/>
                </a:lnTo>
                <a:lnTo>
                  <a:pt x="618410" y="209145"/>
                </a:lnTo>
                <a:lnTo>
                  <a:pt x="651707" y="209145"/>
                </a:lnTo>
                <a:lnTo>
                  <a:pt x="651707" y="204789"/>
                </a:lnTo>
                <a:lnTo>
                  <a:pt x="578568" y="204789"/>
                </a:lnTo>
                <a:lnTo>
                  <a:pt x="569078" y="203169"/>
                </a:lnTo>
                <a:lnTo>
                  <a:pt x="562154" y="198836"/>
                </a:lnTo>
                <a:lnTo>
                  <a:pt x="557914" y="192579"/>
                </a:lnTo>
                <a:lnTo>
                  <a:pt x="556475" y="185188"/>
                </a:lnTo>
                <a:lnTo>
                  <a:pt x="558060" y="176987"/>
                </a:lnTo>
                <a:lnTo>
                  <a:pt x="562388" y="170946"/>
                </a:lnTo>
                <a:lnTo>
                  <a:pt x="568817" y="166889"/>
                </a:lnTo>
                <a:lnTo>
                  <a:pt x="576704" y="164644"/>
                </a:lnTo>
                <a:lnTo>
                  <a:pt x="616232" y="158728"/>
                </a:lnTo>
                <a:lnTo>
                  <a:pt x="651707" y="158728"/>
                </a:lnTo>
                <a:lnTo>
                  <a:pt x="651707" y="128854"/>
                </a:lnTo>
                <a:lnTo>
                  <a:pt x="648207" y="107268"/>
                </a:lnTo>
                <a:lnTo>
                  <a:pt x="644800" y="101777"/>
                </a:lnTo>
                <a:close/>
              </a:path>
              <a:path w="1845945" h="233679">
                <a:moveTo>
                  <a:pt x="651707" y="209145"/>
                </a:moveTo>
                <a:lnTo>
                  <a:pt x="618410" y="209145"/>
                </a:lnTo>
                <a:lnTo>
                  <a:pt x="618410" y="221291"/>
                </a:lnTo>
                <a:lnTo>
                  <a:pt x="619656" y="227511"/>
                </a:lnTo>
                <a:lnTo>
                  <a:pt x="619960" y="228443"/>
                </a:lnTo>
                <a:lnTo>
                  <a:pt x="653582" y="228443"/>
                </a:lnTo>
                <a:lnTo>
                  <a:pt x="653268" y="226893"/>
                </a:lnTo>
                <a:lnTo>
                  <a:pt x="651707" y="217867"/>
                </a:lnTo>
                <a:lnTo>
                  <a:pt x="651707" y="209145"/>
                </a:lnTo>
                <a:close/>
              </a:path>
              <a:path w="1845945" h="233679">
                <a:moveTo>
                  <a:pt x="651707" y="158728"/>
                </a:moveTo>
                <a:lnTo>
                  <a:pt x="616232" y="158728"/>
                </a:lnTo>
                <a:lnTo>
                  <a:pt x="616232" y="165576"/>
                </a:lnTo>
                <a:lnTo>
                  <a:pt x="613192" y="184177"/>
                </a:lnTo>
                <a:lnTo>
                  <a:pt x="604986" y="196271"/>
                </a:lnTo>
                <a:lnTo>
                  <a:pt x="592988" y="202820"/>
                </a:lnTo>
                <a:lnTo>
                  <a:pt x="578568" y="204789"/>
                </a:lnTo>
                <a:lnTo>
                  <a:pt x="651707" y="204789"/>
                </a:lnTo>
                <a:lnTo>
                  <a:pt x="651707" y="158728"/>
                </a:lnTo>
                <a:close/>
              </a:path>
              <a:path w="1845945" h="233679">
                <a:moveTo>
                  <a:pt x="587291" y="72207"/>
                </a:moveTo>
                <a:lnTo>
                  <a:pt x="561958" y="76262"/>
                </a:lnTo>
                <a:lnTo>
                  <a:pt x="542432" y="87145"/>
                </a:lnTo>
                <a:lnTo>
                  <a:pt x="529383" y="102930"/>
                </a:lnTo>
                <a:lnTo>
                  <a:pt x="523481" y="121692"/>
                </a:lnTo>
                <a:lnTo>
                  <a:pt x="556475" y="129158"/>
                </a:lnTo>
                <a:lnTo>
                  <a:pt x="559326" y="118448"/>
                </a:lnTo>
                <a:lnTo>
                  <a:pt x="565501" y="109750"/>
                </a:lnTo>
                <a:lnTo>
                  <a:pt x="574942" y="103911"/>
                </a:lnTo>
                <a:lnTo>
                  <a:pt x="587594" y="101777"/>
                </a:lnTo>
                <a:lnTo>
                  <a:pt x="644800" y="101777"/>
                </a:lnTo>
                <a:lnTo>
                  <a:pt x="637004" y="89210"/>
                </a:lnTo>
                <a:lnTo>
                  <a:pt x="617048" y="76813"/>
                </a:lnTo>
                <a:lnTo>
                  <a:pt x="587291" y="72207"/>
                </a:lnTo>
                <a:close/>
              </a:path>
              <a:path w="1845945" h="233679">
                <a:moveTo>
                  <a:pt x="736679" y="108928"/>
                </a:moveTo>
                <a:lnTo>
                  <a:pt x="700879" y="108928"/>
                </a:lnTo>
                <a:lnTo>
                  <a:pt x="700879" y="185188"/>
                </a:lnTo>
                <a:lnTo>
                  <a:pt x="704040" y="204182"/>
                </a:lnTo>
                <a:lnTo>
                  <a:pt x="713097" y="218365"/>
                </a:lnTo>
                <a:lnTo>
                  <a:pt x="727405" y="227238"/>
                </a:lnTo>
                <a:lnTo>
                  <a:pt x="746322" y="230307"/>
                </a:lnTo>
                <a:lnTo>
                  <a:pt x="759390" y="230307"/>
                </a:lnTo>
                <a:lnTo>
                  <a:pt x="766238" y="227825"/>
                </a:lnTo>
                <a:lnTo>
                  <a:pt x="768416" y="226893"/>
                </a:lnTo>
                <a:lnTo>
                  <a:pt x="768416" y="198255"/>
                </a:lnTo>
                <a:lnTo>
                  <a:pt x="755966" y="198255"/>
                </a:lnTo>
                <a:lnTo>
                  <a:pt x="747307" y="197171"/>
                </a:lnTo>
                <a:lnTo>
                  <a:pt x="741304" y="193782"/>
                </a:lnTo>
                <a:lnTo>
                  <a:pt x="737810" y="187883"/>
                </a:lnTo>
                <a:lnTo>
                  <a:pt x="736679" y="179272"/>
                </a:lnTo>
                <a:lnTo>
                  <a:pt x="736679" y="108928"/>
                </a:lnTo>
                <a:close/>
              </a:path>
              <a:path w="1845945" h="233679">
                <a:moveTo>
                  <a:pt x="768416" y="197009"/>
                </a:moveTo>
                <a:lnTo>
                  <a:pt x="766866" y="197323"/>
                </a:lnTo>
                <a:lnTo>
                  <a:pt x="760950" y="198255"/>
                </a:lnTo>
                <a:lnTo>
                  <a:pt x="768416" y="198255"/>
                </a:lnTo>
                <a:lnTo>
                  <a:pt x="768416" y="197009"/>
                </a:lnTo>
                <a:close/>
              </a:path>
              <a:path w="1845945" h="233679">
                <a:moveTo>
                  <a:pt x="768112" y="76877"/>
                </a:moveTo>
                <a:lnTo>
                  <a:pt x="672869" y="76877"/>
                </a:lnTo>
                <a:lnTo>
                  <a:pt x="672869" y="108928"/>
                </a:lnTo>
                <a:lnTo>
                  <a:pt x="768112" y="108928"/>
                </a:lnTo>
                <a:lnTo>
                  <a:pt x="768112" y="76877"/>
                </a:lnTo>
                <a:close/>
              </a:path>
              <a:path w="1845945" h="233679">
                <a:moveTo>
                  <a:pt x="736679" y="30501"/>
                </a:moveTo>
                <a:lnTo>
                  <a:pt x="703999" y="30501"/>
                </a:lnTo>
                <a:lnTo>
                  <a:pt x="703999" y="53223"/>
                </a:lnTo>
                <a:lnTo>
                  <a:pt x="702627" y="62564"/>
                </a:lnTo>
                <a:lnTo>
                  <a:pt x="698394" y="70068"/>
                </a:lnTo>
                <a:lnTo>
                  <a:pt x="691127" y="75063"/>
                </a:lnTo>
                <a:lnTo>
                  <a:pt x="680649" y="76877"/>
                </a:lnTo>
                <a:lnTo>
                  <a:pt x="736679" y="76877"/>
                </a:lnTo>
                <a:lnTo>
                  <a:pt x="736679" y="30501"/>
                </a:lnTo>
                <a:close/>
              </a:path>
              <a:path w="1845945" h="233679">
                <a:moveTo>
                  <a:pt x="842173" y="76877"/>
                </a:moveTo>
                <a:lnTo>
                  <a:pt x="806383" y="76877"/>
                </a:lnTo>
                <a:lnTo>
                  <a:pt x="806383" y="228443"/>
                </a:lnTo>
                <a:lnTo>
                  <a:pt x="842173" y="228443"/>
                </a:lnTo>
                <a:lnTo>
                  <a:pt x="842173" y="76877"/>
                </a:lnTo>
                <a:close/>
              </a:path>
              <a:path w="1845945" h="233679">
                <a:moveTo>
                  <a:pt x="824131" y="0"/>
                </a:moveTo>
                <a:lnTo>
                  <a:pt x="815098" y="1858"/>
                </a:lnTo>
                <a:lnTo>
                  <a:pt x="807670" y="6926"/>
                </a:lnTo>
                <a:lnTo>
                  <a:pt x="802635" y="14444"/>
                </a:lnTo>
                <a:lnTo>
                  <a:pt x="800781" y="23653"/>
                </a:lnTo>
                <a:lnTo>
                  <a:pt x="802635" y="32819"/>
                </a:lnTo>
                <a:lnTo>
                  <a:pt x="807670" y="40233"/>
                </a:lnTo>
                <a:lnTo>
                  <a:pt x="815098" y="45194"/>
                </a:lnTo>
                <a:lnTo>
                  <a:pt x="824131" y="47003"/>
                </a:lnTo>
                <a:lnTo>
                  <a:pt x="833339" y="45194"/>
                </a:lnTo>
                <a:lnTo>
                  <a:pt x="840853" y="40233"/>
                </a:lnTo>
                <a:lnTo>
                  <a:pt x="845918" y="32819"/>
                </a:lnTo>
                <a:lnTo>
                  <a:pt x="847775" y="23653"/>
                </a:lnTo>
                <a:lnTo>
                  <a:pt x="845918" y="14444"/>
                </a:lnTo>
                <a:lnTo>
                  <a:pt x="840853" y="6926"/>
                </a:lnTo>
                <a:lnTo>
                  <a:pt x="833339" y="1858"/>
                </a:lnTo>
                <a:lnTo>
                  <a:pt x="824131" y="0"/>
                </a:lnTo>
                <a:close/>
              </a:path>
              <a:path w="1845945" h="233679">
                <a:moveTo>
                  <a:pt x="907228" y="76877"/>
                </a:moveTo>
                <a:lnTo>
                  <a:pt x="867387" y="76877"/>
                </a:lnTo>
                <a:lnTo>
                  <a:pt x="929008" y="228443"/>
                </a:lnTo>
                <a:lnTo>
                  <a:pt x="965111" y="228443"/>
                </a:lnTo>
                <a:lnTo>
                  <a:pt x="982076" y="185188"/>
                </a:lnTo>
                <a:lnTo>
                  <a:pt x="947374" y="185188"/>
                </a:lnTo>
                <a:lnTo>
                  <a:pt x="907228" y="76877"/>
                </a:lnTo>
                <a:close/>
              </a:path>
              <a:path w="1845945" h="233679">
                <a:moveTo>
                  <a:pt x="1024555" y="76877"/>
                </a:moveTo>
                <a:lnTo>
                  <a:pt x="986587" y="76877"/>
                </a:lnTo>
                <a:lnTo>
                  <a:pt x="947374" y="185188"/>
                </a:lnTo>
                <a:lnTo>
                  <a:pt x="982076" y="185188"/>
                </a:lnTo>
                <a:lnTo>
                  <a:pt x="1024555" y="76877"/>
                </a:lnTo>
                <a:close/>
              </a:path>
              <a:path w="1845945" h="233679">
                <a:moveTo>
                  <a:pt x="1104542" y="72207"/>
                </a:moveTo>
                <a:lnTo>
                  <a:pt x="1076867" y="77916"/>
                </a:lnTo>
                <a:lnTo>
                  <a:pt x="1053308" y="94071"/>
                </a:lnTo>
                <a:lnTo>
                  <a:pt x="1036926" y="119212"/>
                </a:lnTo>
                <a:lnTo>
                  <a:pt x="1030785" y="151880"/>
                </a:lnTo>
                <a:lnTo>
                  <a:pt x="1037116" y="186240"/>
                </a:lnTo>
                <a:lnTo>
                  <a:pt x="1054124" y="211756"/>
                </a:lnTo>
                <a:lnTo>
                  <a:pt x="1078837" y="227643"/>
                </a:lnTo>
                <a:lnTo>
                  <a:pt x="1108280" y="233113"/>
                </a:lnTo>
                <a:lnTo>
                  <a:pt x="1133199" y="229344"/>
                </a:lnTo>
                <a:lnTo>
                  <a:pt x="1153132" y="219069"/>
                </a:lnTo>
                <a:lnTo>
                  <a:pt x="1167756" y="203834"/>
                </a:lnTo>
                <a:lnTo>
                  <a:pt x="1168644" y="201993"/>
                </a:lnTo>
                <a:lnTo>
                  <a:pt x="1108280" y="201993"/>
                </a:lnTo>
                <a:lnTo>
                  <a:pt x="1092490" y="199055"/>
                </a:lnTo>
                <a:lnTo>
                  <a:pt x="1079529" y="190864"/>
                </a:lnTo>
                <a:lnTo>
                  <a:pt x="1070594" y="178356"/>
                </a:lnTo>
                <a:lnTo>
                  <a:pt x="1066878" y="162466"/>
                </a:lnTo>
                <a:lnTo>
                  <a:pt x="1177681" y="162466"/>
                </a:lnTo>
                <a:lnTo>
                  <a:pt x="1177995" y="161838"/>
                </a:lnTo>
                <a:lnTo>
                  <a:pt x="1178613" y="156864"/>
                </a:lnTo>
                <a:lnTo>
                  <a:pt x="1178613" y="150948"/>
                </a:lnTo>
                <a:lnTo>
                  <a:pt x="1176311" y="136006"/>
                </a:lnTo>
                <a:lnTo>
                  <a:pt x="1067820" y="136006"/>
                </a:lnTo>
                <a:lnTo>
                  <a:pt x="1070938" y="123929"/>
                </a:lnTo>
                <a:lnTo>
                  <a:pt x="1078285" y="113133"/>
                </a:lnTo>
                <a:lnTo>
                  <a:pt x="1089659" y="105371"/>
                </a:lnTo>
                <a:lnTo>
                  <a:pt x="1104856" y="102394"/>
                </a:lnTo>
                <a:lnTo>
                  <a:pt x="1164224" y="102394"/>
                </a:lnTo>
                <a:lnTo>
                  <a:pt x="1159082" y="93605"/>
                </a:lnTo>
                <a:lnTo>
                  <a:pt x="1135808" y="77771"/>
                </a:lnTo>
                <a:lnTo>
                  <a:pt x="1104542" y="72207"/>
                </a:lnTo>
                <a:close/>
              </a:path>
              <a:path w="1845945" h="233679">
                <a:moveTo>
                  <a:pt x="1146247" y="175533"/>
                </a:moveTo>
                <a:lnTo>
                  <a:pt x="1141275" y="185971"/>
                </a:lnTo>
                <a:lnTo>
                  <a:pt x="1133562" y="194367"/>
                </a:lnTo>
                <a:lnTo>
                  <a:pt x="1122700" y="199960"/>
                </a:lnTo>
                <a:lnTo>
                  <a:pt x="1108280" y="201993"/>
                </a:lnTo>
                <a:lnTo>
                  <a:pt x="1168644" y="201993"/>
                </a:lnTo>
                <a:lnTo>
                  <a:pt x="1176749" y="185188"/>
                </a:lnTo>
                <a:lnTo>
                  <a:pt x="1146247" y="175533"/>
                </a:lnTo>
                <a:close/>
              </a:path>
              <a:path w="1845945" h="233679">
                <a:moveTo>
                  <a:pt x="1164224" y="102394"/>
                </a:moveTo>
                <a:lnTo>
                  <a:pt x="1104856" y="102394"/>
                </a:lnTo>
                <a:lnTo>
                  <a:pt x="1121108" y="105152"/>
                </a:lnTo>
                <a:lnTo>
                  <a:pt x="1132631" y="112548"/>
                </a:lnTo>
                <a:lnTo>
                  <a:pt x="1139602" y="123271"/>
                </a:lnTo>
                <a:lnTo>
                  <a:pt x="1142195" y="136006"/>
                </a:lnTo>
                <a:lnTo>
                  <a:pt x="1176311" y="136006"/>
                </a:lnTo>
                <a:lnTo>
                  <a:pt x="1173603" y="118426"/>
                </a:lnTo>
                <a:lnTo>
                  <a:pt x="1164224" y="102394"/>
                </a:lnTo>
                <a:close/>
              </a:path>
              <a:path w="1845945" h="233679">
                <a:moveTo>
                  <a:pt x="1396156" y="7779"/>
                </a:moveTo>
                <a:lnTo>
                  <a:pt x="1352890" y="7779"/>
                </a:lnTo>
                <a:lnTo>
                  <a:pt x="1266998" y="228443"/>
                </a:lnTo>
                <a:lnTo>
                  <a:pt x="1306525" y="228443"/>
                </a:lnTo>
                <a:lnTo>
                  <a:pt x="1327059" y="173041"/>
                </a:lnTo>
                <a:lnTo>
                  <a:pt x="1460484" y="173041"/>
                </a:lnTo>
                <a:lnTo>
                  <a:pt x="1447038" y="138498"/>
                </a:lnTo>
                <a:lnTo>
                  <a:pt x="1340137" y="138498"/>
                </a:lnTo>
                <a:lnTo>
                  <a:pt x="1373748" y="48239"/>
                </a:lnTo>
                <a:lnTo>
                  <a:pt x="1411905" y="48239"/>
                </a:lnTo>
                <a:lnTo>
                  <a:pt x="1396156" y="7779"/>
                </a:lnTo>
                <a:close/>
              </a:path>
              <a:path w="1845945" h="233679">
                <a:moveTo>
                  <a:pt x="1460484" y="173041"/>
                </a:moveTo>
                <a:lnTo>
                  <a:pt x="1420427" y="173041"/>
                </a:lnTo>
                <a:lnTo>
                  <a:pt x="1441285" y="228443"/>
                </a:lnTo>
                <a:lnTo>
                  <a:pt x="1482049" y="228443"/>
                </a:lnTo>
                <a:lnTo>
                  <a:pt x="1460484" y="173041"/>
                </a:lnTo>
                <a:close/>
              </a:path>
              <a:path w="1845945" h="233679">
                <a:moveTo>
                  <a:pt x="1411905" y="48239"/>
                </a:moveTo>
                <a:lnTo>
                  <a:pt x="1373748" y="48239"/>
                </a:lnTo>
                <a:lnTo>
                  <a:pt x="1407360" y="138498"/>
                </a:lnTo>
                <a:lnTo>
                  <a:pt x="1447038" y="138498"/>
                </a:lnTo>
                <a:lnTo>
                  <a:pt x="1411905" y="48239"/>
                </a:lnTo>
                <a:close/>
              </a:path>
              <a:path w="1845945" h="233679">
                <a:moveTo>
                  <a:pt x="1535900" y="76877"/>
                </a:moveTo>
                <a:lnTo>
                  <a:pt x="1500729" y="76877"/>
                </a:lnTo>
                <a:lnTo>
                  <a:pt x="1500729" y="228443"/>
                </a:lnTo>
                <a:lnTo>
                  <a:pt x="1536832" y="228443"/>
                </a:lnTo>
                <a:lnTo>
                  <a:pt x="1536832" y="156236"/>
                </a:lnTo>
                <a:lnTo>
                  <a:pt x="1539264" y="137338"/>
                </a:lnTo>
                <a:lnTo>
                  <a:pt x="1546715" y="123367"/>
                </a:lnTo>
                <a:lnTo>
                  <a:pt x="1559418" y="114706"/>
                </a:lnTo>
                <a:lnTo>
                  <a:pt x="1577606" y="111734"/>
                </a:lnTo>
                <a:lnTo>
                  <a:pt x="1589428" y="111734"/>
                </a:lnTo>
                <a:lnTo>
                  <a:pt x="1589428" y="101148"/>
                </a:lnTo>
                <a:lnTo>
                  <a:pt x="1535900" y="101148"/>
                </a:lnTo>
                <a:lnTo>
                  <a:pt x="1535900" y="76877"/>
                </a:lnTo>
                <a:close/>
              </a:path>
              <a:path w="1845945" h="233679">
                <a:moveTo>
                  <a:pt x="1589428" y="111734"/>
                </a:moveTo>
                <a:lnTo>
                  <a:pt x="1581334" y="111734"/>
                </a:lnTo>
                <a:lnTo>
                  <a:pt x="1585386" y="112048"/>
                </a:lnTo>
                <a:lnTo>
                  <a:pt x="1589428" y="112666"/>
                </a:lnTo>
                <a:lnTo>
                  <a:pt x="1589428" y="111734"/>
                </a:lnTo>
                <a:close/>
              </a:path>
              <a:path w="1845945" h="233679">
                <a:moveTo>
                  <a:pt x="1584140" y="75013"/>
                </a:moveTo>
                <a:lnTo>
                  <a:pt x="1579784" y="75013"/>
                </a:lnTo>
                <a:lnTo>
                  <a:pt x="1565531" y="76777"/>
                </a:lnTo>
                <a:lnTo>
                  <a:pt x="1553056" y="81896"/>
                </a:lnTo>
                <a:lnTo>
                  <a:pt x="1542974" y="90107"/>
                </a:lnTo>
                <a:lnTo>
                  <a:pt x="1535900" y="101148"/>
                </a:lnTo>
                <a:lnTo>
                  <a:pt x="1589428" y="101148"/>
                </a:lnTo>
                <a:lnTo>
                  <a:pt x="1589428" y="75945"/>
                </a:lnTo>
                <a:lnTo>
                  <a:pt x="1587878" y="75631"/>
                </a:lnTo>
                <a:lnTo>
                  <a:pt x="1584140" y="75013"/>
                </a:lnTo>
                <a:close/>
              </a:path>
              <a:path w="1845945" h="233679">
                <a:moveTo>
                  <a:pt x="1672524" y="108928"/>
                </a:moveTo>
                <a:lnTo>
                  <a:pt x="1636735" y="108928"/>
                </a:lnTo>
                <a:lnTo>
                  <a:pt x="1636735" y="185188"/>
                </a:lnTo>
                <a:lnTo>
                  <a:pt x="1639895" y="204182"/>
                </a:lnTo>
                <a:lnTo>
                  <a:pt x="1648948" y="218365"/>
                </a:lnTo>
                <a:lnTo>
                  <a:pt x="1663253" y="227238"/>
                </a:lnTo>
                <a:lnTo>
                  <a:pt x="1682168" y="230307"/>
                </a:lnTo>
                <a:lnTo>
                  <a:pt x="1695246" y="230307"/>
                </a:lnTo>
                <a:lnTo>
                  <a:pt x="1702094" y="227825"/>
                </a:lnTo>
                <a:lnTo>
                  <a:pt x="1704272" y="226893"/>
                </a:lnTo>
                <a:lnTo>
                  <a:pt x="1704272" y="198255"/>
                </a:lnTo>
                <a:lnTo>
                  <a:pt x="1691822" y="198255"/>
                </a:lnTo>
                <a:lnTo>
                  <a:pt x="1683162" y="197171"/>
                </a:lnTo>
                <a:lnTo>
                  <a:pt x="1677155" y="193782"/>
                </a:lnTo>
                <a:lnTo>
                  <a:pt x="1673658" y="187883"/>
                </a:lnTo>
                <a:lnTo>
                  <a:pt x="1672524" y="179272"/>
                </a:lnTo>
                <a:lnTo>
                  <a:pt x="1672524" y="108928"/>
                </a:lnTo>
                <a:close/>
              </a:path>
              <a:path w="1845945" h="233679">
                <a:moveTo>
                  <a:pt x="1704272" y="197009"/>
                </a:moveTo>
                <a:lnTo>
                  <a:pt x="1702712" y="197323"/>
                </a:lnTo>
                <a:lnTo>
                  <a:pt x="1696796" y="198255"/>
                </a:lnTo>
                <a:lnTo>
                  <a:pt x="1704272" y="198255"/>
                </a:lnTo>
                <a:lnTo>
                  <a:pt x="1704272" y="197009"/>
                </a:lnTo>
                <a:close/>
              </a:path>
              <a:path w="1845945" h="233679">
                <a:moveTo>
                  <a:pt x="1703958" y="76877"/>
                </a:moveTo>
                <a:lnTo>
                  <a:pt x="1608725" y="76877"/>
                </a:lnTo>
                <a:lnTo>
                  <a:pt x="1608725" y="108928"/>
                </a:lnTo>
                <a:lnTo>
                  <a:pt x="1703958" y="108928"/>
                </a:lnTo>
                <a:lnTo>
                  <a:pt x="1703958" y="76877"/>
                </a:lnTo>
                <a:close/>
              </a:path>
              <a:path w="1845945" h="233679">
                <a:moveTo>
                  <a:pt x="1672524" y="30501"/>
                </a:moveTo>
                <a:lnTo>
                  <a:pt x="1639845" y="30501"/>
                </a:lnTo>
                <a:lnTo>
                  <a:pt x="1639845" y="53223"/>
                </a:lnTo>
                <a:lnTo>
                  <a:pt x="1638473" y="62564"/>
                </a:lnTo>
                <a:lnTo>
                  <a:pt x="1634242" y="70068"/>
                </a:lnTo>
                <a:lnTo>
                  <a:pt x="1626977" y="75063"/>
                </a:lnTo>
                <a:lnTo>
                  <a:pt x="1616505" y="76877"/>
                </a:lnTo>
                <a:lnTo>
                  <a:pt x="1672524" y="76877"/>
                </a:lnTo>
                <a:lnTo>
                  <a:pt x="1672524" y="30501"/>
                </a:lnTo>
                <a:close/>
              </a:path>
              <a:path w="1845945" h="233679">
                <a:moveTo>
                  <a:pt x="1757171" y="178643"/>
                </a:moveTo>
                <a:lnTo>
                  <a:pt x="1725738" y="187366"/>
                </a:lnTo>
                <a:lnTo>
                  <a:pt x="1730127" y="201732"/>
                </a:lnTo>
                <a:lnTo>
                  <a:pt x="1741257" y="216655"/>
                </a:lnTo>
                <a:lnTo>
                  <a:pt x="1760265" y="228371"/>
                </a:lnTo>
                <a:lnTo>
                  <a:pt x="1788291" y="233113"/>
                </a:lnTo>
                <a:lnTo>
                  <a:pt x="1813522" y="228766"/>
                </a:lnTo>
                <a:lnTo>
                  <a:pt x="1831402" y="217475"/>
                </a:lnTo>
                <a:lnTo>
                  <a:pt x="1840265" y="204475"/>
                </a:lnTo>
                <a:lnTo>
                  <a:pt x="1787987" y="204475"/>
                </a:lnTo>
                <a:lnTo>
                  <a:pt x="1775206" y="202365"/>
                </a:lnTo>
                <a:lnTo>
                  <a:pt x="1765810" y="196695"/>
                </a:lnTo>
                <a:lnTo>
                  <a:pt x="1759798" y="188457"/>
                </a:lnTo>
                <a:lnTo>
                  <a:pt x="1757171" y="178643"/>
                </a:lnTo>
                <a:close/>
              </a:path>
              <a:path w="1845945" h="233679">
                <a:moveTo>
                  <a:pt x="1785495" y="72207"/>
                </a:moveTo>
                <a:lnTo>
                  <a:pt x="1763528" y="76121"/>
                </a:lnTo>
                <a:lnTo>
                  <a:pt x="1745849" y="86718"/>
                </a:lnTo>
                <a:lnTo>
                  <a:pt x="1734065" y="102276"/>
                </a:lnTo>
                <a:lnTo>
                  <a:pt x="1729779" y="121074"/>
                </a:lnTo>
                <a:lnTo>
                  <a:pt x="1732387" y="135943"/>
                </a:lnTo>
                <a:lnTo>
                  <a:pt x="1770553" y="165261"/>
                </a:lnTo>
                <a:lnTo>
                  <a:pt x="1805096" y="172738"/>
                </a:lnTo>
                <a:lnTo>
                  <a:pt x="1810698" y="178957"/>
                </a:lnTo>
                <a:lnTo>
                  <a:pt x="1787987" y="204475"/>
                </a:lnTo>
                <a:lnTo>
                  <a:pt x="1840265" y="204475"/>
                </a:lnTo>
                <a:lnTo>
                  <a:pt x="1842045" y="201864"/>
                </a:lnTo>
                <a:lnTo>
                  <a:pt x="1845566" y="184559"/>
                </a:lnTo>
                <a:lnTo>
                  <a:pt x="1842784" y="168785"/>
                </a:lnTo>
                <a:lnTo>
                  <a:pt x="1834516" y="155462"/>
                </a:lnTo>
                <a:lnTo>
                  <a:pt x="1820877" y="145172"/>
                </a:lnTo>
                <a:lnTo>
                  <a:pt x="1801987" y="138498"/>
                </a:lnTo>
                <a:lnTo>
                  <a:pt x="1769621" y="131964"/>
                </a:lnTo>
                <a:lnTo>
                  <a:pt x="1763705" y="126048"/>
                </a:lnTo>
                <a:lnTo>
                  <a:pt x="1763705" y="117954"/>
                </a:lnTo>
                <a:lnTo>
                  <a:pt x="1765315" y="111296"/>
                </a:lnTo>
                <a:lnTo>
                  <a:pt x="1769813" y="105744"/>
                </a:lnTo>
                <a:lnTo>
                  <a:pt x="1776705" y="101941"/>
                </a:lnTo>
                <a:lnTo>
                  <a:pt x="1785495" y="100530"/>
                </a:lnTo>
                <a:lnTo>
                  <a:pt x="1838973" y="100530"/>
                </a:lnTo>
                <a:lnTo>
                  <a:pt x="1829687" y="87769"/>
                </a:lnTo>
                <a:lnTo>
                  <a:pt x="1812142" y="76720"/>
                </a:lnTo>
                <a:lnTo>
                  <a:pt x="1785495" y="72207"/>
                </a:lnTo>
                <a:close/>
              </a:path>
              <a:path w="1845945" h="233679">
                <a:moveTo>
                  <a:pt x="1838973" y="100530"/>
                </a:moveTo>
                <a:lnTo>
                  <a:pt x="1785495" y="100530"/>
                </a:lnTo>
                <a:lnTo>
                  <a:pt x="1798231" y="102854"/>
                </a:lnTo>
                <a:lnTo>
                  <a:pt x="1806619" y="108621"/>
                </a:lnTo>
                <a:lnTo>
                  <a:pt x="1811447" y="116022"/>
                </a:lnTo>
                <a:lnTo>
                  <a:pt x="1813504" y="123252"/>
                </a:lnTo>
                <a:lnTo>
                  <a:pt x="1844006" y="114530"/>
                </a:lnTo>
                <a:lnTo>
                  <a:pt x="1839764" y="101618"/>
                </a:lnTo>
                <a:lnTo>
                  <a:pt x="1838973" y="100530"/>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5" name="object 5"/>
          <p:cNvSpPr/>
          <p:nvPr/>
        </p:nvSpPr>
        <p:spPr>
          <a:xfrm>
            <a:off x="414426" y="5941080"/>
            <a:ext cx="828659" cy="322684"/>
          </a:xfrm>
          <a:custGeom>
            <a:avLst/>
            <a:gdLst/>
            <a:ahLst/>
            <a:cxnLst/>
            <a:rect l="l" t="t" r="r" b="b"/>
            <a:pathLst>
              <a:path w="1366520" h="532129">
                <a:moveTo>
                  <a:pt x="98348" y="303453"/>
                </a:moveTo>
                <a:lnTo>
                  <a:pt x="95859" y="302209"/>
                </a:lnTo>
                <a:lnTo>
                  <a:pt x="88379" y="300342"/>
                </a:lnTo>
                <a:lnTo>
                  <a:pt x="79362" y="300342"/>
                </a:lnTo>
                <a:lnTo>
                  <a:pt x="57962" y="304088"/>
                </a:lnTo>
                <a:lnTo>
                  <a:pt x="41236" y="314858"/>
                </a:lnTo>
                <a:lnTo>
                  <a:pt x="30340" y="331990"/>
                </a:lnTo>
                <a:lnTo>
                  <a:pt x="26454" y="354799"/>
                </a:lnTo>
                <a:lnTo>
                  <a:pt x="26454" y="375666"/>
                </a:lnTo>
                <a:lnTo>
                  <a:pt x="0" y="375666"/>
                </a:lnTo>
                <a:lnTo>
                  <a:pt x="0" y="407098"/>
                </a:lnTo>
                <a:lnTo>
                  <a:pt x="26454" y="407098"/>
                </a:lnTo>
                <a:lnTo>
                  <a:pt x="26454" y="527227"/>
                </a:lnTo>
                <a:lnTo>
                  <a:pt x="62865" y="527227"/>
                </a:lnTo>
                <a:lnTo>
                  <a:pt x="62865" y="407098"/>
                </a:lnTo>
                <a:lnTo>
                  <a:pt x="98044" y="407098"/>
                </a:lnTo>
                <a:lnTo>
                  <a:pt x="98044" y="375666"/>
                </a:lnTo>
                <a:lnTo>
                  <a:pt x="62865" y="375666"/>
                </a:lnTo>
                <a:lnTo>
                  <a:pt x="62865" y="355739"/>
                </a:lnTo>
                <a:lnTo>
                  <a:pt x="65011" y="344258"/>
                </a:lnTo>
                <a:lnTo>
                  <a:pt x="70459" y="337223"/>
                </a:lnTo>
                <a:lnTo>
                  <a:pt x="77711" y="333679"/>
                </a:lnTo>
                <a:lnTo>
                  <a:pt x="85280" y="332714"/>
                </a:lnTo>
                <a:lnTo>
                  <a:pt x="92125" y="332714"/>
                </a:lnTo>
                <a:lnTo>
                  <a:pt x="96164" y="333641"/>
                </a:lnTo>
                <a:lnTo>
                  <a:pt x="98348" y="334264"/>
                </a:lnTo>
                <a:lnTo>
                  <a:pt x="98348" y="332714"/>
                </a:lnTo>
                <a:lnTo>
                  <a:pt x="98348" y="303453"/>
                </a:lnTo>
                <a:close/>
              </a:path>
              <a:path w="1366520" h="532129">
                <a:moveTo>
                  <a:pt x="166763" y="7785"/>
                </a:moveTo>
                <a:lnTo>
                  <a:pt x="129413" y="7785"/>
                </a:lnTo>
                <a:lnTo>
                  <a:pt x="129413" y="149390"/>
                </a:lnTo>
                <a:lnTo>
                  <a:pt x="126352" y="170065"/>
                </a:lnTo>
                <a:lnTo>
                  <a:pt x="117475" y="185191"/>
                </a:lnTo>
                <a:lnTo>
                  <a:pt x="103289" y="194475"/>
                </a:lnTo>
                <a:lnTo>
                  <a:pt x="84289" y="197637"/>
                </a:lnTo>
                <a:lnTo>
                  <a:pt x="65417" y="194475"/>
                </a:lnTo>
                <a:lnTo>
                  <a:pt x="51219" y="185191"/>
                </a:lnTo>
                <a:lnTo>
                  <a:pt x="42265" y="170065"/>
                </a:lnTo>
                <a:lnTo>
                  <a:pt x="39154" y="149390"/>
                </a:lnTo>
                <a:lnTo>
                  <a:pt x="39154" y="7785"/>
                </a:lnTo>
                <a:lnTo>
                  <a:pt x="2120" y="7785"/>
                </a:lnTo>
                <a:lnTo>
                  <a:pt x="2120" y="151574"/>
                </a:lnTo>
                <a:lnTo>
                  <a:pt x="8483" y="186766"/>
                </a:lnTo>
                <a:lnTo>
                  <a:pt x="25933" y="212305"/>
                </a:lnTo>
                <a:lnTo>
                  <a:pt x="52019" y="227863"/>
                </a:lnTo>
                <a:lnTo>
                  <a:pt x="84289" y="233121"/>
                </a:lnTo>
                <a:lnTo>
                  <a:pt x="116738" y="227863"/>
                </a:lnTo>
                <a:lnTo>
                  <a:pt x="142913" y="212305"/>
                </a:lnTo>
                <a:lnTo>
                  <a:pt x="152958" y="197637"/>
                </a:lnTo>
                <a:lnTo>
                  <a:pt x="160401" y="186766"/>
                </a:lnTo>
                <a:lnTo>
                  <a:pt x="166763" y="151574"/>
                </a:lnTo>
                <a:lnTo>
                  <a:pt x="166763" y="7785"/>
                </a:lnTo>
                <a:close/>
              </a:path>
              <a:path w="1366520" h="532129">
                <a:moveTo>
                  <a:pt x="269519" y="451294"/>
                </a:moveTo>
                <a:lnTo>
                  <a:pt x="263613" y="419176"/>
                </a:lnTo>
                <a:lnTo>
                  <a:pt x="253593" y="403669"/>
                </a:lnTo>
                <a:lnTo>
                  <a:pt x="247192" y="393750"/>
                </a:lnTo>
                <a:lnTo>
                  <a:pt x="233108" y="384302"/>
                </a:lnTo>
                <a:lnTo>
                  <a:pt x="233108" y="451294"/>
                </a:lnTo>
                <a:lnTo>
                  <a:pt x="229641" y="472224"/>
                </a:lnTo>
                <a:lnTo>
                  <a:pt x="220345" y="487311"/>
                </a:lnTo>
                <a:lnTo>
                  <a:pt x="206844" y="496455"/>
                </a:lnTo>
                <a:lnTo>
                  <a:pt x="190779" y="499529"/>
                </a:lnTo>
                <a:lnTo>
                  <a:pt x="174840" y="496417"/>
                </a:lnTo>
                <a:lnTo>
                  <a:pt x="161328" y="487197"/>
                </a:lnTo>
                <a:lnTo>
                  <a:pt x="151968" y="472084"/>
                </a:lnTo>
                <a:lnTo>
                  <a:pt x="148450" y="451294"/>
                </a:lnTo>
                <a:lnTo>
                  <a:pt x="151968" y="430593"/>
                </a:lnTo>
                <a:lnTo>
                  <a:pt x="161328" y="415696"/>
                </a:lnTo>
                <a:lnTo>
                  <a:pt x="174840" y="406692"/>
                </a:lnTo>
                <a:lnTo>
                  <a:pt x="190779" y="403669"/>
                </a:lnTo>
                <a:lnTo>
                  <a:pt x="206844" y="406692"/>
                </a:lnTo>
                <a:lnTo>
                  <a:pt x="220345" y="415696"/>
                </a:lnTo>
                <a:lnTo>
                  <a:pt x="229641" y="430593"/>
                </a:lnTo>
                <a:lnTo>
                  <a:pt x="233108" y="451294"/>
                </a:lnTo>
                <a:lnTo>
                  <a:pt x="233108" y="384302"/>
                </a:lnTo>
                <a:lnTo>
                  <a:pt x="222250" y="377012"/>
                </a:lnTo>
                <a:lnTo>
                  <a:pt x="190779" y="370992"/>
                </a:lnTo>
                <a:lnTo>
                  <a:pt x="159486" y="377012"/>
                </a:lnTo>
                <a:lnTo>
                  <a:pt x="134645" y="393750"/>
                </a:lnTo>
                <a:lnTo>
                  <a:pt x="118262" y="419176"/>
                </a:lnTo>
                <a:lnTo>
                  <a:pt x="112356" y="451294"/>
                </a:lnTo>
                <a:lnTo>
                  <a:pt x="118262" y="483577"/>
                </a:lnTo>
                <a:lnTo>
                  <a:pt x="134645" y="509092"/>
                </a:lnTo>
                <a:lnTo>
                  <a:pt x="159486" y="525868"/>
                </a:lnTo>
                <a:lnTo>
                  <a:pt x="190779" y="531901"/>
                </a:lnTo>
                <a:lnTo>
                  <a:pt x="222250" y="525868"/>
                </a:lnTo>
                <a:lnTo>
                  <a:pt x="247192" y="509092"/>
                </a:lnTo>
                <a:lnTo>
                  <a:pt x="253352" y="499529"/>
                </a:lnTo>
                <a:lnTo>
                  <a:pt x="263613" y="483577"/>
                </a:lnTo>
                <a:lnTo>
                  <a:pt x="269519" y="451294"/>
                </a:lnTo>
                <a:close/>
              </a:path>
              <a:path w="1366520" h="532129">
                <a:moveTo>
                  <a:pt x="332346" y="132588"/>
                </a:moveTo>
                <a:lnTo>
                  <a:pt x="328993" y="109156"/>
                </a:lnTo>
                <a:lnTo>
                  <a:pt x="326885" y="105206"/>
                </a:lnTo>
                <a:lnTo>
                  <a:pt x="322580" y="97104"/>
                </a:lnTo>
                <a:lnTo>
                  <a:pt x="318833" y="90068"/>
                </a:lnTo>
                <a:lnTo>
                  <a:pt x="301739" y="77228"/>
                </a:lnTo>
                <a:lnTo>
                  <a:pt x="277558" y="72529"/>
                </a:lnTo>
                <a:lnTo>
                  <a:pt x="264871" y="73914"/>
                </a:lnTo>
                <a:lnTo>
                  <a:pt x="252577" y="78282"/>
                </a:lnTo>
                <a:lnTo>
                  <a:pt x="241579" y="85915"/>
                </a:lnTo>
                <a:lnTo>
                  <a:pt x="232740" y="97104"/>
                </a:lnTo>
                <a:lnTo>
                  <a:pt x="232740" y="76885"/>
                </a:lnTo>
                <a:lnTo>
                  <a:pt x="197586" y="76885"/>
                </a:lnTo>
                <a:lnTo>
                  <a:pt x="197586" y="228447"/>
                </a:lnTo>
                <a:lnTo>
                  <a:pt x="233680" y="228447"/>
                </a:lnTo>
                <a:lnTo>
                  <a:pt x="233680" y="140995"/>
                </a:lnTo>
                <a:lnTo>
                  <a:pt x="235699" y="127000"/>
                </a:lnTo>
                <a:lnTo>
                  <a:pt x="241693" y="115633"/>
                </a:lnTo>
                <a:lnTo>
                  <a:pt x="251536" y="108000"/>
                </a:lnTo>
                <a:lnTo>
                  <a:pt x="265112" y="105206"/>
                </a:lnTo>
                <a:lnTo>
                  <a:pt x="279565" y="107823"/>
                </a:lnTo>
                <a:lnTo>
                  <a:pt x="289191" y="114998"/>
                </a:lnTo>
                <a:lnTo>
                  <a:pt x="294576" y="125679"/>
                </a:lnTo>
                <a:lnTo>
                  <a:pt x="296240" y="138811"/>
                </a:lnTo>
                <a:lnTo>
                  <a:pt x="296240" y="228447"/>
                </a:lnTo>
                <a:lnTo>
                  <a:pt x="332346" y="228447"/>
                </a:lnTo>
                <a:lnTo>
                  <a:pt x="332346" y="132588"/>
                </a:lnTo>
                <a:close/>
              </a:path>
              <a:path w="1366520" h="532129">
                <a:moveTo>
                  <a:pt x="385597" y="374726"/>
                </a:moveTo>
                <a:lnTo>
                  <a:pt x="384048" y="374408"/>
                </a:lnTo>
                <a:lnTo>
                  <a:pt x="380314" y="373786"/>
                </a:lnTo>
                <a:lnTo>
                  <a:pt x="375958" y="373786"/>
                </a:lnTo>
                <a:lnTo>
                  <a:pt x="361708" y="375551"/>
                </a:lnTo>
                <a:lnTo>
                  <a:pt x="349237" y="380669"/>
                </a:lnTo>
                <a:lnTo>
                  <a:pt x="339153" y="388886"/>
                </a:lnTo>
                <a:lnTo>
                  <a:pt x="332079" y="399935"/>
                </a:lnTo>
                <a:lnTo>
                  <a:pt x="332079" y="375666"/>
                </a:lnTo>
                <a:lnTo>
                  <a:pt x="296900" y="375666"/>
                </a:lnTo>
                <a:lnTo>
                  <a:pt x="296900" y="527227"/>
                </a:lnTo>
                <a:lnTo>
                  <a:pt x="333006" y="527227"/>
                </a:lnTo>
                <a:lnTo>
                  <a:pt x="333006" y="455015"/>
                </a:lnTo>
                <a:lnTo>
                  <a:pt x="335432" y="436118"/>
                </a:lnTo>
                <a:lnTo>
                  <a:pt x="342887" y="422148"/>
                </a:lnTo>
                <a:lnTo>
                  <a:pt x="355587" y="413486"/>
                </a:lnTo>
                <a:lnTo>
                  <a:pt x="373773" y="410514"/>
                </a:lnTo>
                <a:lnTo>
                  <a:pt x="377520" y="410514"/>
                </a:lnTo>
                <a:lnTo>
                  <a:pt x="381558" y="410832"/>
                </a:lnTo>
                <a:lnTo>
                  <a:pt x="385597" y="411454"/>
                </a:lnTo>
                <a:lnTo>
                  <a:pt x="385597" y="410514"/>
                </a:lnTo>
                <a:lnTo>
                  <a:pt x="385597" y="399935"/>
                </a:lnTo>
                <a:lnTo>
                  <a:pt x="385597" y="374726"/>
                </a:lnTo>
                <a:close/>
              </a:path>
              <a:path w="1366520" h="532129">
                <a:moveTo>
                  <a:pt x="401434" y="76885"/>
                </a:moveTo>
                <a:lnTo>
                  <a:pt x="365645" y="76885"/>
                </a:lnTo>
                <a:lnTo>
                  <a:pt x="365645" y="228447"/>
                </a:lnTo>
                <a:lnTo>
                  <a:pt x="401434" y="228447"/>
                </a:lnTo>
                <a:lnTo>
                  <a:pt x="401434" y="76885"/>
                </a:lnTo>
                <a:close/>
              </a:path>
              <a:path w="1366520" h="532129">
                <a:moveTo>
                  <a:pt x="407035" y="23660"/>
                </a:moveTo>
                <a:lnTo>
                  <a:pt x="405168" y="14452"/>
                </a:lnTo>
                <a:lnTo>
                  <a:pt x="400100" y="6934"/>
                </a:lnTo>
                <a:lnTo>
                  <a:pt x="392582" y="1866"/>
                </a:lnTo>
                <a:lnTo>
                  <a:pt x="383374" y="0"/>
                </a:lnTo>
                <a:lnTo>
                  <a:pt x="374345" y="1866"/>
                </a:lnTo>
                <a:lnTo>
                  <a:pt x="366915" y="6934"/>
                </a:lnTo>
                <a:lnTo>
                  <a:pt x="361886" y="14452"/>
                </a:lnTo>
                <a:lnTo>
                  <a:pt x="360032" y="23660"/>
                </a:lnTo>
                <a:lnTo>
                  <a:pt x="361886" y="32816"/>
                </a:lnTo>
                <a:lnTo>
                  <a:pt x="366915" y="40233"/>
                </a:lnTo>
                <a:lnTo>
                  <a:pt x="374345" y="45199"/>
                </a:lnTo>
                <a:lnTo>
                  <a:pt x="383374" y="47002"/>
                </a:lnTo>
                <a:lnTo>
                  <a:pt x="392582" y="45199"/>
                </a:lnTo>
                <a:lnTo>
                  <a:pt x="400100" y="40233"/>
                </a:lnTo>
                <a:lnTo>
                  <a:pt x="405168" y="32816"/>
                </a:lnTo>
                <a:lnTo>
                  <a:pt x="407035" y="23660"/>
                </a:lnTo>
                <a:close/>
              </a:path>
              <a:path w="1366520" h="532129">
                <a:moveTo>
                  <a:pt x="554291" y="495795"/>
                </a:moveTo>
                <a:lnTo>
                  <a:pt x="552729" y="496112"/>
                </a:lnTo>
                <a:lnTo>
                  <a:pt x="546811" y="497039"/>
                </a:lnTo>
                <a:lnTo>
                  <a:pt x="541832" y="497039"/>
                </a:lnTo>
                <a:lnTo>
                  <a:pt x="533171" y="495960"/>
                </a:lnTo>
                <a:lnTo>
                  <a:pt x="527164" y="492569"/>
                </a:lnTo>
                <a:lnTo>
                  <a:pt x="523671" y="486664"/>
                </a:lnTo>
                <a:lnTo>
                  <a:pt x="522541" y="478053"/>
                </a:lnTo>
                <a:lnTo>
                  <a:pt x="522541" y="407708"/>
                </a:lnTo>
                <a:lnTo>
                  <a:pt x="553974" y="407708"/>
                </a:lnTo>
                <a:lnTo>
                  <a:pt x="553974" y="375666"/>
                </a:lnTo>
                <a:lnTo>
                  <a:pt x="522541" y="375666"/>
                </a:lnTo>
                <a:lnTo>
                  <a:pt x="522541" y="329285"/>
                </a:lnTo>
                <a:lnTo>
                  <a:pt x="489864" y="329285"/>
                </a:lnTo>
                <a:lnTo>
                  <a:pt x="489864" y="352005"/>
                </a:lnTo>
                <a:lnTo>
                  <a:pt x="488492" y="361353"/>
                </a:lnTo>
                <a:lnTo>
                  <a:pt x="484251" y="368846"/>
                </a:lnTo>
                <a:lnTo>
                  <a:pt x="476986" y="373849"/>
                </a:lnTo>
                <a:lnTo>
                  <a:pt x="466521" y="375666"/>
                </a:lnTo>
                <a:lnTo>
                  <a:pt x="458736" y="375666"/>
                </a:lnTo>
                <a:lnTo>
                  <a:pt x="458736" y="407708"/>
                </a:lnTo>
                <a:lnTo>
                  <a:pt x="486752" y="407708"/>
                </a:lnTo>
                <a:lnTo>
                  <a:pt x="486752" y="483958"/>
                </a:lnTo>
                <a:lnTo>
                  <a:pt x="489915" y="502958"/>
                </a:lnTo>
                <a:lnTo>
                  <a:pt x="498957" y="517144"/>
                </a:lnTo>
                <a:lnTo>
                  <a:pt x="513270" y="526021"/>
                </a:lnTo>
                <a:lnTo>
                  <a:pt x="532180" y="529094"/>
                </a:lnTo>
                <a:lnTo>
                  <a:pt x="545261" y="529094"/>
                </a:lnTo>
                <a:lnTo>
                  <a:pt x="552107" y="526605"/>
                </a:lnTo>
                <a:lnTo>
                  <a:pt x="554291" y="525665"/>
                </a:lnTo>
                <a:lnTo>
                  <a:pt x="554291" y="497039"/>
                </a:lnTo>
                <a:lnTo>
                  <a:pt x="554291" y="495795"/>
                </a:lnTo>
                <a:close/>
              </a:path>
              <a:path w="1366520" h="532129">
                <a:moveTo>
                  <a:pt x="581317" y="76885"/>
                </a:moveTo>
                <a:lnTo>
                  <a:pt x="543356" y="76885"/>
                </a:lnTo>
                <a:lnTo>
                  <a:pt x="504139" y="185191"/>
                </a:lnTo>
                <a:lnTo>
                  <a:pt x="463981" y="76885"/>
                </a:lnTo>
                <a:lnTo>
                  <a:pt x="424154" y="76885"/>
                </a:lnTo>
                <a:lnTo>
                  <a:pt x="485775" y="228447"/>
                </a:lnTo>
                <a:lnTo>
                  <a:pt x="521881" y="228447"/>
                </a:lnTo>
                <a:lnTo>
                  <a:pt x="538835" y="185191"/>
                </a:lnTo>
                <a:lnTo>
                  <a:pt x="581317" y="76885"/>
                </a:lnTo>
                <a:close/>
              </a:path>
              <a:path w="1366520" h="532129">
                <a:moveTo>
                  <a:pt x="719543" y="431368"/>
                </a:moveTo>
                <a:lnTo>
                  <a:pt x="706628" y="390283"/>
                </a:lnTo>
                <a:lnTo>
                  <a:pt x="664146" y="371309"/>
                </a:lnTo>
                <a:lnTo>
                  <a:pt x="652132" y="372389"/>
                </a:lnTo>
                <a:lnTo>
                  <a:pt x="640410" y="375780"/>
                </a:lnTo>
                <a:lnTo>
                  <a:pt x="629742" y="381673"/>
                </a:lnTo>
                <a:lnTo>
                  <a:pt x="620877" y="390283"/>
                </a:lnTo>
                <a:lnTo>
                  <a:pt x="620877" y="301891"/>
                </a:lnTo>
                <a:lnTo>
                  <a:pt x="584784" y="301891"/>
                </a:lnTo>
                <a:lnTo>
                  <a:pt x="584784" y="527227"/>
                </a:lnTo>
                <a:lnTo>
                  <a:pt x="620877" y="527227"/>
                </a:lnTo>
                <a:lnTo>
                  <a:pt x="620991" y="437591"/>
                </a:lnTo>
                <a:lnTo>
                  <a:pt x="623252" y="424726"/>
                </a:lnTo>
                <a:lnTo>
                  <a:pt x="629361" y="413867"/>
                </a:lnTo>
                <a:lnTo>
                  <a:pt x="639089" y="406615"/>
                </a:lnTo>
                <a:lnTo>
                  <a:pt x="652310" y="403987"/>
                </a:lnTo>
                <a:lnTo>
                  <a:pt x="666775" y="406615"/>
                </a:lnTo>
                <a:lnTo>
                  <a:pt x="676402" y="413778"/>
                </a:lnTo>
                <a:lnTo>
                  <a:pt x="681774" y="424459"/>
                </a:lnTo>
                <a:lnTo>
                  <a:pt x="683450" y="437591"/>
                </a:lnTo>
                <a:lnTo>
                  <a:pt x="683450" y="527227"/>
                </a:lnTo>
                <a:lnTo>
                  <a:pt x="719543" y="527227"/>
                </a:lnTo>
                <a:lnTo>
                  <a:pt x="719543" y="431368"/>
                </a:lnTo>
                <a:close/>
              </a:path>
              <a:path w="1366520" h="532129">
                <a:moveTo>
                  <a:pt x="734745" y="150952"/>
                </a:moveTo>
                <a:lnTo>
                  <a:pt x="720369" y="102400"/>
                </a:lnTo>
                <a:lnTo>
                  <a:pt x="698347" y="82130"/>
                </a:lnTo>
                <a:lnTo>
                  <a:pt x="698347" y="136004"/>
                </a:lnTo>
                <a:lnTo>
                  <a:pt x="623951" y="136004"/>
                </a:lnTo>
                <a:lnTo>
                  <a:pt x="627075" y="123926"/>
                </a:lnTo>
                <a:lnTo>
                  <a:pt x="634415" y="113131"/>
                </a:lnTo>
                <a:lnTo>
                  <a:pt x="645795" y="105371"/>
                </a:lnTo>
                <a:lnTo>
                  <a:pt x="660996" y="102400"/>
                </a:lnTo>
                <a:lnTo>
                  <a:pt x="677240" y="105156"/>
                </a:lnTo>
                <a:lnTo>
                  <a:pt x="688771" y="112547"/>
                </a:lnTo>
                <a:lnTo>
                  <a:pt x="695744" y="123278"/>
                </a:lnTo>
                <a:lnTo>
                  <a:pt x="698347" y="136004"/>
                </a:lnTo>
                <a:lnTo>
                  <a:pt x="698347" y="82130"/>
                </a:lnTo>
                <a:lnTo>
                  <a:pt x="691946" y="77774"/>
                </a:lnTo>
                <a:lnTo>
                  <a:pt x="660679" y="72212"/>
                </a:lnTo>
                <a:lnTo>
                  <a:pt x="633006" y="77914"/>
                </a:lnTo>
                <a:lnTo>
                  <a:pt x="609447" y="94068"/>
                </a:lnTo>
                <a:lnTo>
                  <a:pt x="593064" y="119214"/>
                </a:lnTo>
                <a:lnTo>
                  <a:pt x="586917" y="151879"/>
                </a:lnTo>
                <a:lnTo>
                  <a:pt x="593255" y="186245"/>
                </a:lnTo>
                <a:lnTo>
                  <a:pt x="610260" y="211759"/>
                </a:lnTo>
                <a:lnTo>
                  <a:pt x="634974" y="227647"/>
                </a:lnTo>
                <a:lnTo>
                  <a:pt x="664413" y="233121"/>
                </a:lnTo>
                <a:lnTo>
                  <a:pt x="689343" y="229349"/>
                </a:lnTo>
                <a:lnTo>
                  <a:pt x="709269" y="219075"/>
                </a:lnTo>
                <a:lnTo>
                  <a:pt x="723900" y="203835"/>
                </a:lnTo>
                <a:lnTo>
                  <a:pt x="724776" y="201993"/>
                </a:lnTo>
                <a:lnTo>
                  <a:pt x="732891" y="185191"/>
                </a:lnTo>
                <a:lnTo>
                  <a:pt x="702386" y="175539"/>
                </a:lnTo>
                <a:lnTo>
                  <a:pt x="697420" y="185978"/>
                </a:lnTo>
                <a:lnTo>
                  <a:pt x="689698" y="194373"/>
                </a:lnTo>
                <a:lnTo>
                  <a:pt x="678840" y="199961"/>
                </a:lnTo>
                <a:lnTo>
                  <a:pt x="664413" y="201993"/>
                </a:lnTo>
                <a:lnTo>
                  <a:pt x="648627" y="199059"/>
                </a:lnTo>
                <a:lnTo>
                  <a:pt x="635673" y="190868"/>
                </a:lnTo>
                <a:lnTo>
                  <a:pt x="626732" y="178358"/>
                </a:lnTo>
                <a:lnTo>
                  <a:pt x="623023" y="162471"/>
                </a:lnTo>
                <a:lnTo>
                  <a:pt x="733818" y="162471"/>
                </a:lnTo>
                <a:lnTo>
                  <a:pt x="734136" y="161836"/>
                </a:lnTo>
                <a:lnTo>
                  <a:pt x="734745" y="156870"/>
                </a:lnTo>
                <a:lnTo>
                  <a:pt x="734745" y="150952"/>
                </a:lnTo>
                <a:close/>
              </a:path>
              <a:path w="1366520" h="532129">
                <a:moveTo>
                  <a:pt x="856132" y="75946"/>
                </a:moveTo>
                <a:lnTo>
                  <a:pt x="854570" y="75628"/>
                </a:lnTo>
                <a:lnTo>
                  <a:pt x="850836" y="75018"/>
                </a:lnTo>
                <a:lnTo>
                  <a:pt x="846480" y="75018"/>
                </a:lnTo>
                <a:lnTo>
                  <a:pt x="832231" y="76784"/>
                </a:lnTo>
                <a:lnTo>
                  <a:pt x="819746" y="81902"/>
                </a:lnTo>
                <a:lnTo>
                  <a:pt x="809675" y="90106"/>
                </a:lnTo>
                <a:lnTo>
                  <a:pt x="802601" y="101155"/>
                </a:lnTo>
                <a:lnTo>
                  <a:pt x="802601" y="76885"/>
                </a:lnTo>
                <a:lnTo>
                  <a:pt x="767435" y="76885"/>
                </a:lnTo>
                <a:lnTo>
                  <a:pt x="767435" y="228447"/>
                </a:lnTo>
                <a:lnTo>
                  <a:pt x="803529" y="228447"/>
                </a:lnTo>
                <a:lnTo>
                  <a:pt x="803529" y="156235"/>
                </a:lnTo>
                <a:lnTo>
                  <a:pt x="805967" y="137337"/>
                </a:lnTo>
                <a:lnTo>
                  <a:pt x="813409" y="123367"/>
                </a:lnTo>
                <a:lnTo>
                  <a:pt x="826109" y="114706"/>
                </a:lnTo>
                <a:lnTo>
                  <a:pt x="844308" y="111734"/>
                </a:lnTo>
                <a:lnTo>
                  <a:pt x="848029" y="111734"/>
                </a:lnTo>
                <a:lnTo>
                  <a:pt x="852081" y="112052"/>
                </a:lnTo>
                <a:lnTo>
                  <a:pt x="856132" y="112674"/>
                </a:lnTo>
                <a:lnTo>
                  <a:pt x="856132" y="111734"/>
                </a:lnTo>
                <a:lnTo>
                  <a:pt x="856132" y="101155"/>
                </a:lnTo>
                <a:lnTo>
                  <a:pt x="856132" y="75946"/>
                </a:lnTo>
                <a:close/>
              </a:path>
              <a:path w="1366520" h="532129">
                <a:moveTo>
                  <a:pt x="891349" y="449732"/>
                </a:moveTo>
                <a:lnTo>
                  <a:pt x="889038" y="434784"/>
                </a:lnTo>
                <a:lnTo>
                  <a:pt x="886333" y="417207"/>
                </a:lnTo>
                <a:lnTo>
                  <a:pt x="876960" y="401180"/>
                </a:lnTo>
                <a:lnTo>
                  <a:pt x="871816" y="392391"/>
                </a:lnTo>
                <a:lnTo>
                  <a:pt x="854925" y="380911"/>
                </a:lnTo>
                <a:lnTo>
                  <a:pt x="854925" y="434784"/>
                </a:lnTo>
                <a:lnTo>
                  <a:pt x="780542" y="434784"/>
                </a:lnTo>
                <a:lnTo>
                  <a:pt x="783653" y="422706"/>
                </a:lnTo>
                <a:lnTo>
                  <a:pt x="791006" y="411911"/>
                </a:lnTo>
                <a:lnTo>
                  <a:pt x="802386" y="404152"/>
                </a:lnTo>
                <a:lnTo>
                  <a:pt x="817575" y="401180"/>
                </a:lnTo>
                <a:lnTo>
                  <a:pt x="833831" y="403936"/>
                </a:lnTo>
                <a:lnTo>
                  <a:pt x="845362" y="411327"/>
                </a:lnTo>
                <a:lnTo>
                  <a:pt x="852335" y="422059"/>
                </a:lnTo>
                <a:lnTo>
                  <a:pt x="854925" y="434784"/>
                </a:lnTo>
                <a:lnTo>
                  <a:pt x="854925" y="380911"/>
                </a:lnTo>
                <a:lnTo>
                  <a:pt x="848537" y="376555"/>
                </a:lnTo>
                <a:lnTo>
                  <a:pt x="817257" y="370992"/>
                </a:lnTo>
                <a:lnTo>
                  <a:pt x="789597" y="376694"/>
                </a:lnTo>
                <a:lnTo>
                  <a:pt x="766038" y="392849"/>
                </a:lnTo>
                <a:lnTo>
                  <a:pt x="749642" y="417995"/>
                </a:lnTo>
                <a:lnTo>
                  <a:pt x="743508" y="450659"/>
                </a:lnTo>
                <a:lnTo>
                  <a:pt x="749833" y="485013"/>
                </a:lnTo>
                <a:lnTo>
                  <a:pt x="766851" y="510540"/>
                </a:lnTo>
                <a:lnTo>
                  <a:pt x="791565" y="526427"/>
                </a:lnTo>
                <a:lnTo>
                  <a:pt x="821004" y="531901"/>
                </a:lnTo>
                <a:lnTo>
                  <a:pt x="845921" y="528129"/>
                </a:lnTo>
                <a:lnTo>
                  <a:pt x="865860" y="517855"/>
                </a:lnTo>
                <a:lnTo>
                  <a:pt x="880478" y="502615"/>
                </a:lnTo>
                <a:lnTo>
                  <a:pt x="881367" y="500773"/>
                </a:lnTo>
                <a:lnTo>
                  <a:pt x="889469" y="483958"/>
                </a:lnTo>
                <a:lnTo>
                  <a:pt x="858964" y="474319"/>
                </a:lnTo>
                <a:lnTo>
                  <a:pt x="853998" y="484759"/>
                </a:lnTo>
                <a:lnTo>
                  <a:pt x="846289" y="493153"/>
                </a:lnTo>
                <a:lnTo>
                  <a:pt x="835431" y="498741"/>
                </a:lnTo>
                <a:lnTo>
                  <a:pt x="821004" y="500773"/>
                </a:lnTo>
                <a:lnTo>
                  <a:pt x="805218" y="497840"/>
                </a:lnTo>
                <a:lnTo>
                  <a:pt x="792251" y="489648"/>
                </a:lnTo>
                <a:lnTo>
                  <a:pt x="783323" y="477139"/>
                </a:lnTo>
                <a:lnTo>
                  <a:pt x="779614" y="461251"/>
                </a:lnTo>
                <a:lnTo>
                  <a:pt x="890397" y="461251"/>
                </a:lnTo>
                <a:lnTo>
                  <a:pt x="890714" y="460616"/>
                </a:lnTo>
                <a:lnTo>
                  <a:pt x="891349" y="455650"/>
                </a:lnTo>
                <a:lnTo>
                  <a:pt x="891349" y="449732"/>
                </a:lnTo>
                <a:close/>
              </a:path>
              <a:path w="1366520" h="532129">
                <a:moveTo>
                  <a:pt x="993063" y="184556"/>
                </a:moveTo>
                <a:lnTo>
                  <a:pt x="968375" y="145173"/>
                </a:lnTo>
                <a:lnTo>
                  <a:pt x="917117" y="131965"/>
                </a:lnTo>
                <a:lnTo>
                  <a:pt x="911199" y="126047"/>
                </a:lnTo>
                <a:lnTo>
                  <a:pt x="911199" y="117957"/>
                </a:lnTo>
                <a:lnTo>
                  <a:pt x="912812" y="111302"/>
                </a:lnTo>
                <a:lnTo>
                  <a:pt x="917308" y="105740"/>
                </a:lnTo>
                <a:lnTo>
                  <a:pt x="924204" y="101942"/>
                </a:lnTo>
                <a:lnTo>
                  <a:pt x="932992" y="100533"/>
                </a:lnTo>
                <a:lnTo>
                  <a:pt x="945730" y="102857"/>
                </a:lnTo>
                <a:lnTo>
                  <a:pt x="954112" y="108623"/>
                </a:lnTo>
                <a:lnTo>
                  <a:pt x="958951" y="116027"/>
                </a:lnTo>
                <a:lnTo>
                  <a:pt x="961009" y="123253"/>
                </a:lnTo>
                <a:lnTo>
                  <a:pt x="991501" y="114528"/>
                </a:lnTo>
                <a:lnTo>
                  <a:pt x="959637" y="76720"/>
                </a:lnTo>
                <a:lnTo>
                  <a:pt x="932992" y="72212"/>
                </a:lnTo>
                <a:lnTo>
                  <a:pt x="911034" y="76123"/>
                </a:lnTo>
                <a:lnTo>
                  <a:pt x="893356" y="86715"/>
                </a:lnTo>
                <a:lnTo>
                  <a:pt x="881570" y="102273"/>
                </a:lnTo>
                <a:lnTo>
                  <a:pt x="877290" y="121081"/>
                </a:lnTo>
                <a:lnTo>
                  <a:pt x="879894" y="135940"/>
                </a:lnTo>
                <a:lnTo>
                  <a:pt x="918057" y="165265"/>
                </a:lnTo>
                <a:lnTo>
                  <a:pt x="952601" y="172745"/>
                </a:lnTo>
                <a:lnTo>
                  <a:pt x="958215" y="178955"/>
                </a:lnTo>
                <a:lnTo>
                  <a:pt x="935482" y="204482"/>
                </a:lnTo>
                <a:lnTo>
                  <a:pt x="922705" y="202361"/>
                </a:lnTo>
                <a:lnTo>
                  <a:pt x="913307" y="196697"/>
                </a:lnTo>
                <a:lnTo>
                  <a:pt x="907300" y="188455"/>
                </a:lnTo>
                <a:lnTo>
                  <a:pt x="904671" y="178650"/>
                </a:lnTo>
                <a:lnTo>
                  <a:pt x="873239" y="187363"/>
                </a:lnTo>
                <a:lnTo>
                  <a:pt x="877633" y="201739"/>
                </a:lnTo>
                <a:lnTo>
                  <a:pt x="888771" y="216662"/>
                </a:lnTo>
                <a:lnTo>
                  <a:pt x="907770" y="228371"/>
                </a:lnTo>
                <a:lnTo>
                  <a:pt x="935799" y="233121"/>
                </a:lnTo>
                <a:lnTo>
                  <a:pt x="961021" y="228765"/>
                </a:lnTo>
                <a:lnTo>
                  <a:pt x="978903" y="217474"/>
                </a:lnTo>
                <a:lnTo>
                  <a:pt x="987767" y="204482"/>
                </a:lnTo>
                <a:lnTo>
                  <a:pt x="989545" y="201866"/>
                </a:lnTo>
                <a:lnTo>
                  <a:pt x="993063" y="184556"/>
                </a:lnTo>
                <a:close/>
              </a:path>
              <a:path w="1366520" h="532129">
                <a:moveTo>
                  <a:pt x="1060907" y="76885"/>
                </a:moveTo>
                <a:lnTo>
                  <a:pt x="1025118" y="76885"/>
                </a:lnTo>
                <a:lnTo>
                  <a:pt x="1025118" y="228447"/>
                </a:lnTo>
                <a:lnTo>
                  <a:pt x="1060907" y="228447"/>
                </a:lnTo>
                <a:lnTo>
                  <a:pt x="1060907" y="76885"/>
                </a:lnTo>
                <a:close/>
              </a:path>
              <a:path w="1366520" h="532129">
                <a:moveTo>
                  <a:pt x="1066507" y="23660"/>
                </a:moveTo>
                <a:lnTo>
                  <a:pt x="1064653" y="14452"/>
                </a:lnTo>
                <a:lnTo>
                  <a:pt x="1059586" y="6934"/>
                </a:lnTo>
                <a:lnTo>
                  <a:pt x="1052068" y="1866"/>
                </a:lnTo>
                <a:lnTo>
                  <a:pt x="1042860" y="0"/>
                </a:lnTo>
                <a:lnTo>
                  <a:pt x="1033818" y="1866"/>
                </a:lnTo>
                <a:lnTo>
                  <a:pt x="1026401" y="6934"/>
                </a:lnTo>
                <a:lnTo>
                  <a:pt x="1021372" y="14452"/>
                </a:lnTo>
                <a:lnTo>
                  <a:pt x="1019517" y="23660"/>
                </a:lnTo>
                <a:lnTo>
                  <a:pt x="1021372" y="32816"/>
                </a:lnTo>
                <a:lnTo>
                  <a:pt x="1026401" y="40233"/>
                </a:lnTo>
                <a:lnTo>
                  <a:pt x="1033818" y="45199"/>
                </a:lnTo>
                <a:lnTo>
                  <a:pt x="1042860" y="47002"/>
                </a:lnTo>
                <a:lnTo>
                  <a:pt x="1052068" y="45199"/>
                </a:lnTo>
                <a:lnTo>
                  <a:pt x="1059586" y="40233"/>
                </a:lnTo>
                <a:lnTo>
                  <a:pt x="1064653" y="32816"/>
                </a:lnTo>
                <a:lnTo>
                  <a:pt x="1066507" y="23660"/>
                </a:lnTo>
                <a:close/>
              </a:path>
              <a:path w="1366520" h="532129">
                <a:moveTo>
                  <a:pt x="1183220" y="197015"/>
                </a:moveTo>
                <a:lnTo>
                  <a:pt x="1181658" y="197319"/>
                </a:lnTo>
                <a:lnTo>
                  <a:pt x="1175753" y="198259"/>
                </a:lnTo>
                <a:lnTo>
                  <a:pt x="1170762" y="198259"/>
                </a:lnTo>
                <a:lnTo>
                  <a:pt x="1162100" y="197167"/>
                </a:lnTo>
                <a:lnTo>
                  <a:pt x="1156106" y="193789"/>
                </a:lnTo>
                <a:lnTo>
                  <a:pt x="1152601" y="187883"/>
                </a:lnTo>
                <a:lnTo>
                  <a:pt x="1151470" y="179273"/>
                </a:lnTo>
                <a:lnTo>
                  <a:pt x="1151470" y="108927"/>
                </a:lnTo>
                <a:lnTo>
                  <a:pt x="1182903" y="108927"/>
                </a:lnTo>
                <a:lnTo>
                  <a:pt x="1182903" y="76885"/>
                </a:lnTo>
                <a:lnTo>
                  <a:pt x="1151470" y="76885"/>
                </a:lnTo>
                <a:lnTo>
                  <a:pt x="1151470" y="30505"/>
                </a:lnTo>
                <a:lnTo>
                  <a:pt x="1118793" y="30505"/>
                </a:lnTo>
                <a:lnTo>
                  <a:pt x="1118793" y="53225"/>
                </a:lnTo>
                <a:lnTo>
                  <a:pt x="1117422" y="62572"/>
                </a:lnTo>
                <a:lnTo>
                  <a:pt x="1113193" y="70065"/>
                </a:lnTo>
                <a:lnTo>
                  <a:pt x="1105928" y="75069"/>
                </a:lnTo>
                <a:lnTo>
                  <a:pt x="1095451" y="76885"/>
                </a:lnTo>
                <a:lnTo>
                  <a:pt x="1087666" y="76885"/>
                </a:lnTo>
                <a:lnTo>
                  <a:pt x="1087666" y="108927"/>
                </a:lnTo>
                <a:lnTo>
                  <a:pt x="1115682" y="108927"/>
                </a:lnTo>
                <a:lnTo>
                  <a:pt x="1115682" y="185191"/>
                </a:lnTo>
                <a:lnTo>
                  <a:pt x="1118844" y="204190"/>
                </a:lnTo>
                <a:lnTo>
                  <a:pt x="1127899" y="218363"/>
                </a:lnTo>
                <a:lnTo>
                  <a:pt x="1142212" y="227241"/>
                </a:lnTo>
                <a:lnTo>
                  <a:pt x="1161122" y="230314"/>
                </a:lnTo>
                <a:lnTo>
                  <a:pt x="1174191" y="230314"/>
                </a:lnTo>
                <a:lnTo>
                  <a:pt x="1181036" y="227825"/>
                </a:lnTo>
                <a:lnTo>
                  <a:pt x="1183220" y="226898"/>
                </a:lnTo>
                <a:lnTo>
                  <a:pt x="1183220" y="198259"/>
                </a:lnTo>
                <a:lnTo>
                  <a:pt x="1183220" y="197015"/>
                </a:lnTo>
                <a:close/>
              </a:path>
              <a:path w="1366520" h="532129">
                <a:moveTo>
                  <a:pt x="1366215" y="76885"/>
                </a:moveTo>
                <a:lnTo>
                  <a:pt x="1327937" y="76885"/>
                </a:lnTo>
                <a:lnTo>
                  <a:pt x="1287157" y="172745"/>
                </a:lnTo>
                <a:lnTo>
                  <a:pt x="1243596" y="76885"/>
                </a:lnTo>
                <a:lnTo>
                  <a:pt x="1202817" y="76885"/>
                </a:lnTo>
                <a:lnTo>
                  <a:pt x="1267561" y="210388"/>
                </a:lnTo>
                <a:lnTo>
                  <a:pt x="1231138" y="289763"/>
                </a:lnTo>
                <a:lnTo>
                  <a:pt x="1269733" y="289763"/>
                </a:lnTo>
                <a:lnTo>
                  <a:pt x="1322768" y="172745"/>
                </a:lnTo>
                <a:lnTo>
                  <a:pt x="1366215" y="76885"/>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6" name="object 6"/>
          <p:cNvSpPr/>
          <p:nvPr/>
        </p:nvSpPr>
        <p:spPr>
          <a:xfrm>
            <a:off x="1894709" y="6339805"/>
            <a:ext cx="601856" cy="99347"/>
          </a:xfrm>
          <a:custGeom>
            <a:avLst/>
            <a:gdLst/>
            <a:ahLst/>
            <a:cxnLst/>
            <a:rect l="l" t="t" r="r" b="b"/>
            <a:pathLst>
              <a:path w="992504" h="163829">
                <a:moveTo>
                  <a:pt x="60113" y="3308"/>
                </a:moveTo>
                <a:lnTo>
                  <a:pt x="0" y="3308"/>
                </a:lnTo>
                <a:lnTo>
                  <a:pt x="0" y="159995"/>
                </a:lnTo>
                <a:lnTo>
                  <a:pt x="26721" y="159995"/>
                </a:lnTo>
                <a:lnTo>
                  <a:pt x="26721" y="98101"/>
                </a:lnTo>
                <a:lnTo>
                  <a:pt x="75270" y="98101"/>
                </a:lnTo>
                <a:lnTo>
                  <a:pt x="73819" y="95452"/>
                </a:lnTo>
                <a:lnTo>
                  <a:pt x="88569" y="89385"/>
                </a:lnTo>
                <a:lnTo>
                  <a:pt x="99691" y="79526"/>
                </a:lnTo>
                <a:lnTo>
                  <a:pt x="102282" y="74709"/>
                </a:lnTo>
                <a:lnTo>
                  <a:pt x="26721" y="74709"/>
                </a:lnTo>
                <a:lnTo>
                  <a:pt x="26721" y="26711"/>
                </a:lnTo>
                <a:lnTo>
                  <a:pt x="102203" y="26711"/>
                </a:lnTo>
                <a:lnTo>
                  <a:pt x="95991" y="17112"/>
                </a:lnTo>
                <a:lnTo>
                  <a:pt x="80551" y="7000"/>
                </a:lnTo>
                <a:lnTo>
                  <a:pt x="60113" y="3308"/>
                </a:lnTo>
                <a:close/>
              </a:path>
              <a:path w="992504" h="163829">
                <a:moveTo>
                  <a:pt x="75270" y="98101"/>
                </a:moveTo>
                <a:lnTo>
                  <a:pt x="46176" y="98101"/>
                </a:lnTo>
                <a:lnTo>
                  <a:pt x="79128" y="159995"/>
                </a:lnTo>
                <a:lnTo>
                  <a:pt x="109158" y="159995"/>
                </a:lnTo>
                <a:lnTo>
                  <a:pt x="75270" y="98101"/>
                </a:lnTo>
                <a:close/>
              </a:path>
              <a:path w="992504" h="163829">
                <a:moveTo>
                  <a:pt x="102203" y="26711"/>
                </a:moveTo>
                <a:lnTo>
                  <a:pt x="55244" y="26711"/>
                </a:lnTo>
                <a:lnTo>
                  <a:pt x="66364" y="28424"/>
                </a:lnTo>
                <a:lnTo>
                  <a:pt x="74873" y="33289"/>
                </a:lnTo>
                <a:lnTo>
                  <a:pt x="80313" y="40891"/>
                </a:lnTo>
                <a:lnTo>
                  <a:pt x="82227" y="50815"/>
                </a:lnTo>
                <a:lnTo>
                  <a:pt x="80313" y="60613"/>
                </a:lnTo>
                <a:lnTo>
                  <a:pt x="74873" y="68153"/>
                </a:lnTo>
                <a:lnTo>
                  <a:pt x="66364" y="72997"/>
                </a:lnTo>
                <a:lnTo>
                  <a:pt x="55244" y="74709"/>
                </a:lnTo>
                <a:lnTo>
                  <a:pt x="102282" y="74709"/>
                </a:lnTo>
                <a:lnTo>
                  <a:pt x="106713" y="66471"/>
                </a:lnTo>
                <a:lnTo>
                  <a:pt x="109158" y="50815"/>
                </a:lnTo>
                <a:lnTo>
                  <a:pt x="105753" y="32198"/>
                </a:lnTo>
                <a:lnTo>
                  <a:pt x="102203" y="26711"/>
                </a:lnTo>
                <a:close/>
              </a:path>
              <a:path w="992504" h="163829">
                <a:moveTo>
                  <a:pt x="178800" y="49066"/>
                </a:moveTo>
                <a:lnTo>
                  <a:pt x="156574" y="53341"/>
                </a:lnTo>
                <a:lnTo>
                  <a:pt x="138935" y="65216"/>
                </a:lnTo>
                <a:lnTo>
                  <a:pt x="127308" y="83270"/>
                </a:lnTo>
                <a:lnTo>
                  <a:pt x="123116" y="106080"/>
                </a:lnTo>
                <a:lnTo>
                  <a:pt x="127308" y="129013"/>
                </a:lnTo>
                <a:lnTo>
                  <a:pt x="138935" y="147132"/>
                </a:lnTo>
                <a:lnTo>
                  <a:pt x="156574" y="159034"/>
                </a:lnTo>
                <a:lnTo>
                  <a:pt x="178800" y="163314"/>
                </a:lnTo>
                <a:lnTo>
                  <a:pt x="201154" y="159034"/>
                </a:lnTo>
                <a:lnTo>
                  <a:pt x="218858" y="147132"/>
                </a:lnTo>
                <a:lnTo>
                  <a:pt x="223218" y="140351"/>
                </a:lnTo>
                <a:lnTo>
                  <a:pt x="178800" y="140351"/>
                </a:lnTo>
                <a:lnTo>
                  <a:pt x="167475" y="138137"/>
                </a:lnTo>
                <a:lnTo>
                  <a:pt x="157874" y="131591"/>
                </a:lnTo>
                <a:lnTo>
                  <a:pt x="151218" y="120857"/>
                </a:lnTo>
                <a:lnTo>
                  <a:pt x="148728" y="106080"/>
                </a:lnTo>
                <a:lnTo>
                  <a:pt x="151218" y="91372"/>
                </a:lnTo>
                <a:lnTo>
                  <a:pt x="157874" y="80789"/>
                </a:lnTo>
                <a:lnTo>
                  <a:pt x="167475" y="74394"/>
                </a:lnTo>
                <a:lnTo>
                  <a:pt x="178800" y="72249"/>
                </a:lnTo>
                <a:lnTo>
                  <a:pt x="223396" y="72249"/>
                </a:lnTo>
                <a:lnTo>
                  <a:pt x="218858" y="65216"/>
                </a:lnTo>
                <a:lnTo>
                  <a:pt x="201154" y="53341"/>
                </a:lnTo>
                <a:lnTo>
                  <a:pt x="178800" y="49066"/>
                </a:lnTo>
                <a:close/>
              </a:path>
              <a:path w="992504" h="163829">
                <a:moveTo>
                  <a:pt x="223396" y="72249"/>
                </a:moveTo>
                <a:lnTo>
                  <a:pt x="178800" y="72249"/>
                </a:lnTo>
                <a:lnTo>
                  <a:pt x="190214" y="74394"/>
                </a:lnTo>
                <a:lnTo>
                  <a:pt x="199805" y="80789"/>
                </a:lnTo>
                <a:lnTo>
                  <a:pt x="206412" y="91372"/>
                </a:lnTo>
                <a:lnTo>
                  <a:pt x="208873" y="106080"/>
                </a:lnTo>
                <a:lnTo>
                  <a:pt x="206412" y="120950"/>
                </a:lnTo>
                <a:lnTo>
                  <a:pt x="199805" y="131674"/>
                </a:lnTo>
                <a:lnTo>
                  <a:pt x="190214" y="138168"/>
                </a:lnTo>
                <a:lnTo>
                  <a:pt x="178800" y="140351"/>
                </a:lnTo>
                <a:lnTo>
                  <a:pt x="223218" y="140351"/>
                </a:lnTo>
                <a:lnTo>
                  <a:pt x="230509" y="129013"/>
                </a:lnTo>
                <a:lnTo>
                  <a:pt x="234704" y="106080"/>
                </a:lnTo>
                <a:lnTo>
                  <a:pt x="230509" y="83270"/>
                </a:lnTo>
                <a:lnTo>
                  <a:pt x="223396" y="72249"/>
                </a:lnTo>
                <a:close/>
              </a:path>
              <a:path w="992504" h="163829">
                <a:moveTo>
                  <a:pt x="306095" y="49066"/>
                </a:moveTo>
                <a:lnTo>
                  <a:pt x="284447" y="53310"/>
                </a:lnTo>
                <a:lnTo>
                  <a:pt x="266990" y="65134"/>
                </a:lnTo>
                <a:lnTo>
                  <a:pt x="255334" y="83177"/>
                </a:lnTo>
                <a:lnTo>
                  <a:pt x="251091" y="106080"/>
                </a:lnTo>
                <a:lnTo>
                  <a:pt x="255345" y="128827"/>
                </a:lnTo>
                <a:lnTo>
                  <a:pt x="267074" y="146968"/>
                </a:lnTo>
                <a:lnTo>
                  <a:pt x="284730" y="158973"/>
                </a:lnTo>
                <a:lnTo>
                  <a:pt x="306765" y="163314"/>
                </a:lnTo>
                <a:lnTo>
                  <a:pt x="325721" y="160188"/>
                </a:lnTo>
                <a:lnTo>
                  <a:pt x="340220" y="152051"/>
                </a:lnTo>
                <a:lnTo>
                  <a:pt x="350368" y="140763"/>
                </a:lnTo>
                <a:lnTo>
                  <a:pt x="350767" y="139911"/>
                </a:lnTo>
                <a:lnTo>
                  <a:pt x="306765" y="139911"/>
                </a:lnTo>
                <a:lnTo>
                  <a:pt x="295261" y="137672"/>
                </a:lnTo>
                <a:lnTo>
                  <a:pt x="285683" y="131120"/>
                </a:lnTo>
                <a:lnTo>
                  <a:pt x="279131" y="120506"/>
                </a:lnTo>
                <a:lnTo>
                  <a:pt x="276703" y="106080"/>
                </a:lnTo>
                <a:lnTo>
                  <a:pt x="279124" y="91719"/>
                </a:lnTo>
                <a:lnTo>
                  <a:pt x="285627" y="81256"/>
                </a:lnTo>
                <a:lnTo>
                  <a:pt x="295071" y="74858"/>
                </a:lnTo>
                <a:lnTo>
                  <a:pt x="306315" y="72688"/>
                </a:lnTo>
                <a:lnTo>
                  <a:pt x="350356" y="72688"/>
                </a:lnTo>
                <a:lnTo>
                  <a:pt x="349893" y="71613"/>
                </a:lnTo>
                <a:lnTo>
                  <a:pt x="339943" y="60273"/>
                </a:lnTo>
                <a:lnTo>
                  <a:pt x="325393" y="52164"/>
                </a:lnTo>
                <a:lnTo>
                  <a:pt x="306095" y="49066"/>
                </a:lnTo>
                <a:close/>
              </a:path>
              <a:path w="992504" h="163829">
                <a:moveTo>
                  <a:pt x="333728" y="120006"/>
                </a:moveTo>
                <a:lnTo>
                  <a:pt x="330852" y="126566"/>
                </a:lnTo>
                <a:lnTo>
                  <a:pt x="325634" y="133026"/>
                </a:lnTo>
                <a:lnTo>
                  <a:pt x="317722" y="137951"/>
                </a:lnTo>
                <a:lnTo>
                  <a:pt x="306765" y="139911"/>
                </a:lnTo>
                <a:lnTo>
                  <a:pt x="350767" y="139911"/>
                </a:lnTo>
                <a:lnTo>
                  <a:pt x="356271" y="128184"/>
                </a:lnTo>
                <a:lnTo>
                  <a:pt x="333728" y="120006"/>
                </a:lnTo>
                <a:close/>
              </a:path>
              <a:path w="992504" h="163829">
                <a:moveTo>
                  <a:pt x="350356" y="72688"/>
                </a:moveTo>
                <a:lnTo>
                  <a:pt x="306315" y="72688"/>
                </a:lnTo>
                <a:lnTo>
                  <a:pt x="316949" y="74496"/>
                </a:lnTo>
                <a:lnTo>
                  <a:pt x="324579" y="79186"/>
                </a:lnTo>
                <a:lnTo>
                  <a:pt x="329597" y="85658"/>
                </a:lnTo>
                <a:lnTo>
                  <a:pt x="332398" y="92813"/>
                </a:lnTo>
                <a:lnTo>
                  <a:pt x="355392" y="84405"/>
                </a:lnTo>
                <a:lnTo>
                  <a:pt x="350356" y="72688"/>
                </a:lnTo>
                <a:close/>
              </a:path>
              <a:path w="992504" h="163829">
                <a:moveTo>
                  <a:pt x="404678" y="0"/>
                </a:moveTo>
                <a:lnTo>
                  <a:pt x="379066" y="0"/>
                </a:lnTo>
                <a:lnTo>
                  <a:pt x="379066" y="159995"/>
                </a:lnTo>
                <a:lnTo>
                  <a:pt x="404678" y="159995"/>
                </a:lnTo>
                <a:lnTo>
                  <a:pt x="404756" y="96342"/>
                </a:lnTo>
                <a:lnTo>
                  <a:pt x="406363" y="87201"/>
                </a:lnTo>
                <a:lnTo>
                  <a:pt x="410702" y="79485"/>
                </a:lnTo>
                <a:lnTo>
                  <a:pt x="417612" y="74340"/>
                </a:lnTo>
                <a:lnTo>
                  <a:pt x="427013" y="72468"/>
                </a:lnTo>
                <a:lnTo>
                  <a:pt x="470809" y="72468"/>
                </a:lnTo>
                <a:lnTo>
                  <a:pt x="465571" y="62752"/>
                </a:lnTo>
                <a:lnTo>
                  <a:pt x="404678" y="62752"/>
                </a:lnTo>
                <a:lnTo>
                  <a:pt x="404678" y="0"/>
                </a:lnTo>
                <a:close/>
              </a:path>
              <a:path w="992504" h="163829">
                <a:moveTo>
                  <a:pt x="470809" y="72468"/>
                </a:moveTo>
                <a:lnTo>
                  <a:pt x="427013" y="72468"/>
                </a:lnTo>
                <a:lnTo>
                  <a:pt x="437289" y="74340"/>
                </a:lnTo>
                <a:lnTo>
                  <a:pt x="444125" y="79430"/>
                </a:lnTo>
                <a:lnTo>
                  <a:pt x="447942" y="87015"/>
                </a:lnTo>
                <a:lnTo>
                  <a:pt x="449127" y="96342"/>
                </a:lnTo>
                <a:lnTo>
                  <a:pt x="449127" y="159995"/>
                </a:lnTo>
                <a:lnTo>
                  <a:pt x="474739" y="159995"/>
                </a:lnTo>
                <a:lnTo>
                  <a:pt x="474739" y="91913"/>
                </a:lnTo>
                <a:lnTo>
                  <a:pt x="472324" y="75278"/>
                </a:lnTo>
                <a:lnTo>
                  <a:pt x="470809" y="72468"/>
                </a:lnTo>
                <a:close/>
              </a:path>
              <a:path w="992504" h="163829">
                <a:moveTo>
                  <a:pt x="435421" y="49286"/>
                </a:moveTo>
                <a:lnTo>
                  <a:pt x="426882" y="50056"/>
                </a:lnTo>
                <a:lnTo>
                  <a:pt x="418554" y="52461"/>
                </a:lnTo>
                <a:lnTo>
                  <a:pt x="410973" y="56645"/>
                </a:lnTo>
                <a:lnTo>
                  <a:pt x="404678" y="62752"/>
                </a:lnTo>
                <a:lnTo>
                  <a:pt x="465571" y="62752"/>
                </a:lnTo>
                <a:lnTo>
                  <a:pt x="465022" y="61733"/>
                </a:lnTo>
                <a:lnTo>
                  <a:pt x="452749" y="52622"/>
                </a:lnTo>
                <a:lnTo>
                  <a:pt x="435421" y="49286"/>
                </a:lnTo>
                <a:close/>
              </a:path>
              <a:path w="992504" h="163829">
                <a:moveTo>
                  <a:pt x="549899" y="49066"/>
                </a:moveTo>
                <a:lnTo>
                  <a:pt x="530245" y="53117"/>
                </a:lnTo>
                <a:lnTo>
                  <a:pt x="513519" y="64583"/>
                </a:lnTo>
                <a:lnTo>
                  <a:pt x="501892" y="82431"/>
                </a:lnTo>
                <a:lnTo>
                  <a:pt x="497534" y="105630"/>
                </a:lnTo>
                <a:lnTo>
                  <a:pt x="502026" y="130038"/>
                </a:lnTo>
                <a:lnTo>
                  <a:pt x="514099" y="148156"/>
                </a:lnTo>
                <a:lnTo>
                  <a:pt x="531645" y="159432"/>
                </a:lnTo>
                <a:lnTo>
                  <a:pt x="552559" y="163314"/>
                </a:lnTo>
                <a:lnTo>
                  <a:pt x="570257" y="160640"/>
                </a:lnTo>
                <a:lnTo>
                  <a:pt x="584408" y="153347"/>
                </a:lnTo>
                <a:lnTo>
                  <a:pt x="594786" y="142530"/>
                </a:lnTo>
                <a:lnTo>
                  <a:pt x="595412" y="141231"/>
                </a:lnTo>
                <a:lnTo>
                  <a:pt x="552559" y="141231"/>
                </a:lnTo>
                <a:lnTo>
                  <a:pt x="541337" y="139143"/>
                </a:lnTo>
                <a:lnTo>
                  <a:pt x="532127" y="133321"/>
                </a:lnTo>
                <a:lnTo>
                  <a:pt x="525780" y="124431"/>
                </a:lnTo>
                <a:lnTo>
                  <a:pt x="523146" y="113137"/>
                </a:lnTo>
                <a:lnTo>
                  <a:pt x="601835" y="113137"/>
                </a:lnTo>
                <a:lnTo>
                  <a:pt x="602054" y="112698"/>
                </a:lnTo>
                <a:lnTo>
                  <a:pt x="602494" y="109158"/>
                </a:lnTo>
                <a:lnTo>
                  <a:pt x="602494" y="104970"/>
                </a:lnTo>
                <a:lnTo>
                  <a:pt x="600864" y="94374"/>
                </a:lnTo>
                <a:lnTo>
                  <a:pt x="523806" y="94374"/>
                </a:lnTo>
                <a:lnTo>
                  <a:pt x="526023" y="85785"/>
                </a:lnTo>
                <a:lnTo>
                  <a:pt x="531245" y="78111"/>
                </a:lnTo>
                <a:lnTo>
                  <a:pt x="539325" y="72594"/>
                </a:lnTo>
                <a:lnTo>
                  <a:pt x="550119" y="70479"/>
                </a:lnTo>
                <a:lnTo>
                  <a:pt x="592276" y="70479"/>
                </a:lnTo>
                <a:lnTo>
                  <a:pt x="588632" y="64249"/>
                </a:lnTo>
                <a:lnTo>
                  <a:pt x="572107" y="53013"/>
                </a:lnTo>
                <a:lnTo>
                  <a:pt x="549899" y="49066"/>
                </a:lnTo>
                <a:close/>
              </a:path>
              <a:path w="992504" h="163829">
                <a:moveTo>
                  <a:pt x="579532" y="122425"/>
                </a:moveTo>
                <a:lnTo>
                  <a:pt x="576000" y="129847"/>
                </a:lnTo>
                <a:lnTo>
                  <a:pt x="570521" y="135813"/>
                </a:lnTo>
                <a:lnTo>
                  <a:pt x="562804" y="139787"/>
                </a:lnTo>
                <a:lnTo>
                  <a:pt x="552559" y="141231"/>
                </a:lnTo>
                <a:lnTo>
                  <a:pt x="595412" y="141231"/>
                </a:lnTo>
                <a:lnTo>
                  <a:pt x="601164" y="129284"/>
                </a:lnTo>
                <a:lnTo>
                  <a:pt x="579532" y="122425"/>
                </a:lnTo>
                <a:close/>
              </a:path>
              <a:path w="992504" h="163829">
                <a:moveTo>
                  <a:pt x="592276" y="70479"/>
                </a:moveTo>
                <a:lnTo>
                  <a:pt x="550119" y="70479"/>
                </a:lnTo>
                <a:lnTo>
                  <a:pt x="561670" y="72440"/>
                </a:lnTo>
                <a:lnTo>
                  <a:pt x="569862" y="77699"/>
                </a:lnTo>
                <a:lnTo>
                  <a:pt x="574818" y="85322"/>
                </a:lnTo>
                <a:lnTo>
                  <a:pt x="576663" y="94374"/>
                </a:lnTo>
                <a:lnTo>
                  <a:pt x="600864" y="94374"/>
                </a:lnTo>
                <a:lnTo>
                  <a:pt x="598940" y="81870"/>
                </a:lnTo>
                <a:lnTo>
                  <a:pt x="592276" y="70479"/>
                </a:lnTo>
                <a:close/>
              </a:path>
              <a:path w="992504" h="163829">
                <a:moveTo>
                  <a:pt x="639854" y="124655"/>
                </a:moveTo>
                <a:lnTo>
                  <a:pt x="617551" y="130844"/>
                </a:lnTo>
                <a:lnTo>
                  <a:pt x="620665" y="141046"/>
                </a:lnTo>
                <a:lnTo>
                  <a:pt x="628564" y="151638"/>
                </a:lnTo>
                <a:lnTo>
                  <a:pt x="642059" y="159950"/>
                </a:lnTo>
                <a:lnTo>
                  <a:pt x="661958" y="163314"/>
                </a:lnTo>
                <a:lnTo>
                  <a:pt x="679876" y="160230"/>
                </a:lnTo>
                <a:lnTo>
                  <a:pt x="692567" y="152217"/>
                </a:lnTo>
                <a:lnTo>
                  <a:pt x="698850" y="143000"/>
                </a:lnTo>
                <a:lnTo>
                  <a:pt x="661739" y="143000"/>
                </a:lnTo>
                <a:lnTo>
                  <a:pt x="652656" y="141502"/>
                </a:lnTo>
                <a:lnTo>
                  <a:pt x="645982" y="137476"/>
                </a:lnTo>
                <a:lnTo>
                  <a:pt x="641716" y="131626"/>
                </a:lnTo>
                <a:lnTo>
                  <a:pt x="639854" y="124655"/>
                </a:lnTo>
                <a:close/>
              </a:path>
              <a:path w="992504" h="163829">
                <a:moveTo>
                  <a:pt x="659969" y="49066"/>
                </a:moveTo>
                <a:lnTo>
                  <a:pt x="644372" y="51843"/>
                </a:lnTo>
                <a:lnTo>
                  <a:pt x="631823" y="59362"/>
                </a:lnTo>
                <a:lnTo>
                  <a:pt x="623461" y="70402"/>
                </a:lnTo>
                <a:lnTo>
                  <a:pt x="620420" y="83746"/>
                </a:lnTo>
                <a:lnTo>
                  <a:pt x="622270" y="94311"/>
                </a:lnTo>
                <a:lnTo>
                  <a:pt x="665278" y="118677"/>
                </a:lnTo>
                <a:lnTo>
                  <a:pt x="673906" y="120446"/>
                </a:lnTo>
                <a:lnTo>
                  <a:pt x="677895" y="124875"/>
                </a:lnTo>
                <a:lnTo>
                  <a:pt x="677895" y="137252"/>
                </a:lnTo>
                <a:lnTo>
                  <a:pt x="672356" y="143000"/>
                </a:lnTo>
                <a:lnTo>
                  <a:pt x="698850" y="143000"/>
                </a:lnTo>
                <a:lnTo>
                  <a:pt x="700119" y="141139"/>
                </a:lnTo>
                <a:lnTo>
                  <a:pt x="702617" y="128854"/>
                </a:lnTo>
                <a:lnTo>
                  <a:pt x="700644" y="117644"/>
                </a:lnTo>
                <a:lnTo>
                  <a:pt x="694778" y="108177"/>
                </a:lnTo>
                <a:lnTo>
                  <a:pt x="685102" y="100866"/>
                </a:lnTo>
                <a:lnTo>
                  <a:pt x="671696" y="96122"/>
                </a:lnTo>
                <a:lnTo>
                  <a:pt x="648692" y="91484"/>
                </a:lnTo>
                <a:lnTo>
                  <a:pt x="644482" y="87285"/>
                </a:lnTo>
                <a:lnTo>
                  <a:pt x="644482" y="74898"/>
                </a:lnTo>
                <a:lnTo>
                  <a:pt x="650901" y="69149"/>
                </a:lnTo>
                <a:lnTo>
                  <a:pt x="697938" y="69149"/>
                </a:lnTo>
                <a:lnTo>
                  <a:pt x="691353" y="60104"/>
                </a:lnTo>
                <a:lnTo>
                  <a:pt x="678894" y="52267"/>
                </a:lnTo>
                <a:lnTo>
                  <a:pt x="659969" y="49066"/>
                </a:lnTo>
                <a:close/>
              </a:path>
              <a:path w="992504" h="163829">
                <a:moveTo>
                  <a:pt x="697938" y="69149"/>
                </a:moveTo>
                <a:lnTo>
                  <a:pt x="659969" y="69149"/>
                </a:lnTo>
                <a:lnTo>
                  <a:pt x="669021" y="70800"/>
                </a:lnTo>
                <a:lnTo>
                  <a:pt x="674983" y="74898"/>
                </a:lnTo>
                <a:lnTo>
                  <a:pt x="678415" y="80157"/>
                </a:lnTo>
                <a:lnTo>
                  <a:pt x="679874" y="85295"/>
                </a:lnTo>
                <a:lnTo>
                  <a:pt x="701517" y="79097"/>
                </a:lnTo>
                <a:lnTo>
                  <a:pt x="698506" y="69929"/>
                </a:lnTo>
                <a:lnTo>
                  <a:pt x="697938" y="69149"/>
                </a:lnTo>
                <a:close/>
              </a:path>
              <a:path w="992504" h="163829">
                <a:moveTo>
                  <a:pt x="760521" y="75118"/>
                </a:moveTo>
                <a:lnTo>
                  <a:pt x="735129" y="75118"/>
                </a:lnTo>
                <a:lnTo>
                  <a:pt x="735129" y="129294"/>
                </a:lnTo>
                <a:lnTo>
                  <a:pt x="737372" y="142780"/>
                </a:lnTo>
                <a:lnTo>
                  <a:pt x="743798" y="152848"/>
                </a:lnTo>
                <a:lnTo>
                  <a:pt x="753952" y="159147"/>
                </a:lnTo>
                <a:lnTo>
                  <a:pt x="767379" y="161324"/>
                </a:lnTo>
                <a:lnTo>
                  <a:pt x="776656" y="161324"/>
                </a:lnTo>
                <a:lnTo>
                  <a:pt x="781525" y="159555"/>
                </a:lnTo>
                <a:lnTo>
                  <a:pt x="783065" y="158895"/>
                </a:lnTo>
                <a:lnTo>
                  <a:pt x="783065" y="138582"/>
                </a:lnTo>
                <a:lnTo>
                  <a:pt x="764720" y="138582"/>
                </a:lnTo>
                <a:lnTo>
                  <a:pt x="760521" y="134603"/>
                </a:lnTo>
                <a:lnTo>
                  <a:pt x="760521" y="75118"/>
                </a:lnTo>
                <a:close/>
              </a:path>
              <a:path w="992504" h="163829">
                <a:moveTo>
                  <a:pt x="783065" y="137702"/>
                </a:moveTo>
                <a:lnTo>
                  <a:pt x="781965" y="137922"/>
                </a:lnTo>
                <a:lnTo>
                  <a:pt x="777766" y="138582"/>
                </a:lnTo>
                <a:lnTo>
                  <a:pt x="783065" y="138582"/>
                </a:lnTo>
                <a:lnTo>
                  <a:pt x="783065" y="137702"/>
                </a:lnTo>
                <a:close/>
              </a:path>
              <a:path w="992504" h="163829">
                <a:moveTo>
                  <a:pt x="782845" y="52385"/>
                </a:moveTo>
                <a:lnTo>
                  <a:pt x="715245" y="52385"/>
                </a:lnTo>
                <a:lnTo>
                  <a:pt x="715245" y="75118"/>
                </a:lnTo>
                <a:lnTo>
                  <a:pt x="782845" y="75118"/>
                </a:lnTo>
                <a:lnTo>
                  <a:pt x="782845" y="52385"/>
                </a:lnTo>
                <a:close/>
              </a:path>
              <a:path w="992504" h="163829">
                <a:moveTo>
                  <a:pt x="760521" y="19444"/>
                </a:moveTo>
                <a:lnTo>
                  <a:pt x="737338" y="19444"/>
                </a:lnTo>
                <a:lnTo>
                  <a:pt x="737338" y="45087"/>
                </a:lnTo>
                <a:lnTo>
                  <a:pt x="732260" y="52385"/>
                </a:lnTo>
                <a:lnTo>
                  <a:pt x="760521" y="52385"/>
                </a:lnTo>
                <a:lnTo>
                  <a:pt x="760521" y="19444"/>
                </a:lnTo>
                <a:close/>
              </a:path>
              <a:path w="992504" h="163829">
                <a:moveTo>
                  <a:pt x="852047" y="49066"/>
                </a:moveTo>
                <a:lnTo>
                  <a:pt x="832387" y="53117"/>
                </a:lnTo>
                <a:lnTo>
                  <a:pt x="815658" y="64583"/>
                </a:lnTo>
                <a:lnTo>
                  <a:pt x="804030" y="82431"/>
                </a:lnTo>
                <a:lnTo>
                  <a:pt x="799671" y="105630"/>
                </a:lnTo>
                <a:lnTo>
                  <a:pt x="804164" y="130038"/>
                </a:lnTo>
                <a:lnTo>
                  <a:pt x="816236" y="148156"/>
                </a:lnTo>
                <a:lnTo>
                  <a:pt x="833783" y="159432"/>
                </a:lnTo>
                <a:lnTo>
                  <a:pt x="854696" y="163314"/>
                </a:lnTo>
                <a:lnTo>
                  <a:pt x="872401" y="160640"/>
                </a:lnTo>
                <a:lnTo>
                  <a:pt x="886555" y="153347"/>
                </a:lnTo>
                <a:lnTo>
                  <a:pt x="896934" y="142530"/>
                </a:lnTo>
                <a:lnTo>
                  <a:pt x="897559" y="141231"/>
                </a:lnTo>
                <a:lnTo>
                  <a:pt x="854696" y="141231"/>
                </a:lnTo>
                <a:lnTo>
                  <a:pt x="843480" y="139143"/>
                </a:lnTo>
                <a:lnTo>
                  <a:pt x="834273" y="133321"/>
                </a:lnTo>
                <a:lnTo>
                  <a:pt x="827924" y="124431"/>
                </a:lnTo>
                <a:lnTo>
                  <a:pt x="825283" y="113137"/>
                </a:lnTo>
                <a:lnTo>
                  <a:pt x="903972" y="113137"/>
                </a:lnTo>
                <a:lnTo>
                  <a:pt x="904192" y="112698"/>
                </a:lnTo>
                <a:lnTo>
                  <a:pt x="904632" y="109158"/>
                </a:lnTo>
                <a:lnTo>
                  <a:pt x="904632" y="104970"/>
                </a:lnTo>
                <a:lnTo>
                  <a:pt x="903002" y="94374"/>
                </a:lnTo>
                <a:lnTo>
                  <a:pt x="825953" y="94374"/>
                </a:lnTo>
                <a:lnTo>
                  <a:pt x="828165" y="85785"/>
                </a:lnTo>
                <a:lnTo>
                  <a:pt x="833385" y="78111"/>
                </a:lnTo>
                <a:lnTo>
                  <a:pt x="841467" y="72594"/>
                </a:lnTo>
                <a:lnTo>
                  <a:pt x="852267" y="70479"/>
                </a:lnTo>
                <a:lnTo>
                  <a:pt x="894418" y="70479"/>
                </a:lnTo>
                <a:lnTo>
                  <a:pt x="890775" y="64249"/>
                </a:lnTo>
                <a:lnTo>
                  <a:pt x="874253" y="53013"/>
                </a:lnTo>
                <a:lnTo>
                  <a:pt x="852047" y="49066"/>
                </a:lnTo>
                <a:close/>
              </a:path>
              <a:path w="992504" h="163829">
                <a:moveTo>
                  <a:pt x="881669" y="122425"/>
                </a:moveTo>
                <a:lnTo>
                  <a:pt x="878144" y="129847"/>
                </a:lnTo>
                <a:lnTo>
                  <a:pt x="872667" y="135813"/>
                </a:lnTo>
                <a:lnTo>
                  <a:pt x="864948" y="139787"/>
                </a:lnTo>
                <a:lnTo>
                  <a:pt x="854696" y="141231"/>
                </a:lnTo>
                <a:lnTo>
                  <a:pt x="897559" y="141231"/>
                </a:lnTo>
                <a:lnTo>
                  <a:pt x="903312" y="129284"/>
                </a:lnTo>
                <a:lnTo>
                  <a:pt x="881669" y="122425"/>
                </a:lnTo>
                <a:close/>
              </a:path>
              <a:path w="992504" h="163829">
                <a:moveTo>
                  <a:pt x="894418" y="70479"/>
                </a:moveTo>
                <a:lnTo>
                  <a:pt x="852267" y="70479"/>
                </a:lnTo>
                <a:lnTo>
                  <a:pt x="863812" y="72440"/>
                </a:lnTo>
                <a:lnTo>
                  <a:pt x="872000" y="77699"/>
                </a:lnTo>
                <a:lnTo>
                  <a:pt x="876956" y="85322"/>
                </a:lnTo>
                <a:lnTo>
                  <a:pt x="878800" y="94374"/>
                </a:lnTo>
                <a:lnTo>
                  <a:pt x="903002" y="94374"/>
                </a:lnTo>
                <a:lnTo>
                  <a:pt x="901079" y="81870"/>
                </a:lnTo>
                <a:lnTo>
                  <a:pt x="894418" y="70479"/>
                </a:lnTo>
                <a:close/>
              </a:path>
              <a:path w="992504" h="163829">
                <a:moveTo>
                  <a:pt x="954148" y="52385"/>
                </a:moveTo>
                <a:lnTo>
                  <a:pt x="929196" y="52385"/>
                </a:lnTo>
                <a:lnTo>
                  <a:pt x="929196" y="159995"/>
                </a:lnTo>
                <a:lnTo>
                  <a:pt x="954808" y="159995"/>
                </a:lnTo>
                <a:lnTo>
                  <a:pt x="954808" y="108729"/>
                </a:lnTo>
                <a:lnTo>
                  <a:pt x="956534" y="95298"/>
                </a:lnTo>
                <a:lnTo>
                  <a:pt x="961824" y="85371"/>
                </a:lnTo>
                <a:lnTo>
                  <a:pt x="970843" y="79218"/>
                </a:lnTo>
                <a:lnTo>
                  <a:pt x="983760" y="77107"/>
                </a:lnTo>
                <a:lnTo>
                  <a:pt x="992158" y="77107"/>
                </a:lnTo>
                <a:lnTo>
                  <a:pt x="992158" y="69599"/>
                </a:lnTo>
                <a:lnTo>
                  <a:pt x="954148" y="69599"/>
                </a:lnTo>
                <a:lnTo>
                  <a:pt x="954148" y="52385"/>
                </a:lnTo>
                <a:close/>
              </a:path>
              <a:path w="992504" h="163829">
                <a:moveTo>
                  <a:pt x="992158" y="77107"/>
                </a:moveTo>
                <a:lnTo>
                  <a:pt x="986409" y="77107"/>
                </a:lnTo>
                <a:lnTo>
                  <a:pt x="989289" y="77327"/>
                </a:lnTo>
                <a:lnTo>
                  <a:pt x="992158" y="77767"/>
                </a:lnTo>
                <a:lnTo>
                  <a:pt x="992158" y="77107"/>
                </a:lnTo>
                <a:close/>
              </a:path>
              <a:path w="992504" h="163829">
                <a:moveTo>
                  <a:pt x="988399" y="51056"/>
                </a:moveTo>
                <a:lnTo>
                  <a:pt x="985310" y="51056"/>
                </a:lnTo>
                <a:lnTo>
                  <a:pt x="975187" y="52308"/>
                </a:lnTo>
                <a:lnTo>
                  <a:pt x="966329" y="55942"/>
                </a:lnTo>
                <a:lnTo>
                  <a:pt x="959171" y="61768"/>
                </a:lnTo>
                <a:lnTo>
                  <a:pt x="954148" y="69599"/>
                </a:lnTo>
                <a:lnTo>
                  <a:pt x="992158" y="69599"/>
                </a:lnTo>
                <a:lnTo>
                  <a:pt x="992158" y="51715"/>
                </a:lnTo>
                <a:lnTo>
                  <a:pt x="991058" y="51495"/>
                </a:lnTo>
                <a:lnTo>
                  <a:pt x="988399" y="51056"/>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pic>
        <p:nvPicPr>
          <p:cNvPr id="7" name="object 7"/>
          <p:cNvPicPr/>
          <p:nvPr/>
        </p:nvPicPr>
        <p:blipFill>
          <a:blip r:embed="rId2" cstate="print"/>
          <a:stretch>
            <a:fillRect/>
          </a:stretch>
        </p:blipFill>
        <p:spPr>
          <a:xfrm>
            <a:off x="1888949" y="5937705"/>
            <a:ext cx="698025" cy="367102"/>
          </a:xfrm>
          <a:prstGeom prst="rect">
            <a:avLst/>
          </a:prstGeom>
        </p:spPr>
      </p:pic>
      <p:sp>
        <p:nvSpPr>
          <p:cNvPr id="8" name="object 8"/>
          <p:cNvSpPr/>
          <p:nvPr/>
        </p:nvSpPr>
        <p:spPr>
          <a:xfrm>
            <a:off x="1890487" y="5796699"/>
            <a:ext cx="1355042" cy="61610"/>
          </a:xfrm>
          <a:custGeom>
            <a:avLst/>
            <a:gdLst/>
            <a:ahLst/>
            <a:cxnLst/>
            <a:rect l="l" t="t" r="r" b="b"/>
            <a:pathLst>
              <a:path w="2234565" h="101600">
                <a:moveTo>
                  <a:pt x="2234570" y="0"/>
                </a:moveTo>
                <a:lnTo>
                  <a:pt x="0" y="0"/>
                </a:lnTo>
                <a:lnTo>
                  <a:pt x="0" y="101504"/>
                </a:lnTo>
                <a:lnTo>
                  <a:pt x="2234570" y="101504"/>
                </a:lnTo>
                <a:lnTo>
                  <a:pt x="2234570" y="0"/>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9" name="object 9"/>
          <p:cNvSpPr/>
          <p:nvPr/>
        </p:nvSpPr>
        <p:spPr>
          <a:xfrm>
            <a:off x="3367818" y="5796699"/>
            <a:ext cx="8411350" cy="61610"/>
          </a:xfrm>
          <a:custGeom>
            <a:avLst/>
            <a:gdLst/>
            <a:ahLst/>
            <a:cxnLst/>
            <a:rect l="l" t="t" r="r" b="b"/>
            <a:pathLst>
              <a:path w="13870940" h="101600">
                <a:moveTo>
                  <a:pt x="13870415" y="0"/>
                </a:moveTo>
                <a:lnTo>
                  <a:pt x="0" y="0"/>
                </a:lnTo>
                <a:lnTo>
                  <a:pt x="0" y="101504"/>
                </a:lnTo>
                <a:lnTo>
                  <a:pt x="13870415" y="101504"/>
                </a:lnTo>
                <a:lnTo>
                  <a:pt x="13870415" y="0"/>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11" name="object 11"/>
          <p:cNvSpPr txBox="1"/>
          <p:nvPr/>
        </p:nvSpPr>
        <p:spPr>
          <a:xfrm>
            <a:off x="405447" y="470951"/>
            <a:ext cx="11224578" cy="3461460"/>
          </a:xfrm>
          <a:prstGeom prst="rect">
            <a:avLst/>
          </a:prstGeom>
        </p:spPr>
        <p:txBody>
          <a:bodyPr vert="horz" wrap="square" lIns="0" tIns="0" rIns="0" bIns="0" rtlCol="0">
            <a:spAutoFit/>
          </a:bodyPr>
          <a:lstStyle/>
          <a:p>
            <a:pPr marL="7701" marR="3081" defTabSz="554492">
              <a:lnSpc>
                <a:spcPts val="7847"/>
              </a:lnSpc>
            </a:pPr>
            <a:r>
              <a:rPr lang="en-GB" sz="3200" b="1" spc="-42" dirty="0">
                <a:solidFill>
                  <a:schemeClr val="bg1">
                    <a:lumMod val="95000"/>
                  </a:schemeClr>
                </a:solidFill>
                <a:latin typeface="Circular Pro"/>
                <a:cs typeface="Circular Pro"/>
              </a:rPr>
              <a:t>Review of Assessment Submissions</a:t>
            </a:r>
          </a:p>
          <a:p>
            <a:pPr marL="457200" indent="-457200">
              <a:lnSpc>
                <a:spcPct val="200000"/>
              </a:lnSpc>
              <a:buFont typeface="Arial" panose="020B0604020202020204" pitchFamily="34" charset="0"/>
              <a:buChar char="•"/>
            </a:pPr>
            <a:r>
              <a:rPr lang="en-GB" sz="2800" dirty="0">
                <a:solidFill>
                  <a:schemeClr val="bg1">
                    <a:lumMod val="95000"/>
                  </a:schemeClr>
                </a:solidFill>
                <a:latin typeface="Circular Pro Book" panose="020B0604020101020102" pitchFamily="34" charset="0"/>
                <a:cs typeface="Circular Pro Book" panose="020B0604020101020102" pitchFamily="34" charset="0"/>
              </a:rPr>
              <a:t>WHAT are students being asked to submit? </a:t>
            </a:r>
          </a:p>
          <a:p>
            <a:pPr marL="457200" indent="-457200">
              <a:lnSpc>
                <a:spcPct val="200000"/>
              </a:lnSpc>
              <a:buFont typeface="Arial" panose="020B0604020202020204" pitchFamily="34" charset="0"/>
              <a:buChar char="•"/>
            </a:pPr>
            <a:r>
              <a:rPr lang="en-GB" sz="2800" dirty="0">
                <a:solidFill>
                  <a:schemeClr val="bg1">
                    <a:lumMod val="95000"/>
                  </a:schemeClr>
                </a:solidFill>
                <a:latin typeface="Circular Pro Book" panose="020B0604020101020102" pitchFamily="34" charset="0"/>
                <a:cs typeface="Circular Pro Book" panose="020B0604020101020102" pitchFamily="34" charset="0"/>
              </a:rPr>
              <a:t>HOW can we evidence research/coursework in final submissions?</a:t>
            </a:r>
          </a:p>
          <a:p>
            <a:pPr marL="457200" indent="-457200">
              <a:lnSpc>
                <a:spcPct val="200000"/>
              </a:lnSpc>
              <a:buFont typeface="Arial" panose="020B0604020202020204" pitchFamily="34" charset="0"/>
              <a:buChar char="•"/>
            </a:pPr>
            <a:r>
              <a:rPr lang="en-GB" sz="2800" dirty="0">
                <a:solidFill>
                  <a:schemeClr val="bg1">
                    <a:lumMod val="95000"/>
                  </a:schemeClr>
                </a:solidFill>
                <a:latin typeface="Circular Pro Book" panose="020B0604020101020102" pitchFamily="34" charset="0"/>
                <a:cs typeface="Circular Pro Book" panose="020B0604020101020102" pitchFamily="34" charset="0"/>
              </a:rPr>
              <a:t>WHAT is the research equivalent of an artist’s sketchbook?</a:t>
            </a:r>
          </a:p>
        </p:txBody>
      </p:sp>
    </p:spTree>
    <p:extLst>
      <p:ext uri="{BB962C8B-B14F-4D97-AF65-F5344CB8AC3E}">
        <p14:creationId xmlns:p14="http://schemas.microsoft.com/office/powerpoint/2010/main" val="3356490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04AE606-B8EA-4114-8D29-8327E2B14182}"/>
              </a:ext>
            </a:extLst>
          </p:cNvPr>
          <p:cNvPicPr>
            <a:picLocks noChangeAspect="1"/>
          </p:cNvPicPr>
          <p:nvPr/>
        </p:nvPicPr>
        <p:blipFill>
          <a:blip r:embed="rId2"/>
          <a:stretch>
            <a:fillRect/>
          </a:stretch>
        </p:blipFill>
        <p:spPr>
          <a:xfrm>
            <a:off x="0" y="1"/>
            <a:ext cx="12192000" cy="6857999"/>
          </a:xfrm>
          <a:prstGeom prst="rect">
            <a:avLst/>
          </a:prstGeom>
        </p:spPr>
      </p:pic>
      <p:sp>
        <p:nvSpPr>
          <p:cNvPr id="3" name="object 3"/>
          <p:cNvSpPr/>
          <p:nvPr/>
        </p:nvSpPr>
        <p:spPr>
          <a:xfrm>
            <a:off x="414380" y="5796699"/>
            <a:ext cx="1353117" cy="61610"/>
          </a:xfrm>
          <a:custGeom>
            <a:avLst/>
            <a:gdLst/>
            <a:ahLst/>
            <a:cxnLst/>
            <a:rect l="l" t="t" r="r" b="b"/>
            <a:pathLst>
              <a:path w="2231390" h="101600">
                <a:moveTo>
                  <a:pt x="2231178" y="0"/>
                </a:moveTo>
                <a:lnTo>
                  <a:pt x="0" y="0"/>
                </a:lnTo>
                <a:lnTo>
                  <a:pt x="0" y="101504"/>
                </a:lnTo>
                <a:lnTo>
                  <a:pt x="2231178" y="101504"/>
                </a:lnTo>
                <a:lnTo>
                  <a:pt x="2231178" y="0"/>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4" name="object 4"/>
          <p:cNvSpPr/>
          <p:nvPr/>
        </p:nvSpPr>
        <p:spPr>
          <a:xfrm>
            <a:off x="413148" y="6303438"/>
            <a:ext cx="1119383" cy="141703"/>
          </a:xfrm>
          <a:custGeom>
            <a:avLst/>
            <a:gdLst/>
            <a:ahLst/>
            <a:cxnLst/>
            <a:rect l="l" t="t" r="r" b="b"/>
            <a:pathLst>
              <a:path w="1845945" h="233679">
                <a:moveTo>
                  <a:pt x="111106" y="3120"/>
                </a:moveTo>
                <a:lnTo>
                  <a:pt x="69587" y="11002"/>
                </a:lnTo>
                <a:lnTo>
                  <a:pt x="34078" y="33734"/>
                </a:lnTo>
                <a:lnTo>
                  <a:pt x="9307" y="69946"/>
                </a:lnTo>
                <a:lnTo>
                  <a:pt x="0" y="118268"/>
                </a:lnTo>
                <a:lnTo>
                  <a:pt x="9050" y="166543"/>
                </a:lnTo>
                <a:lnTo>
                  <a:pt x="33419" y="202650"/>
                </a:lnTo>
                <a:lnTo>
                  <a:pt x="68933" y="225278"/>
                </a:lnTo>
                <a:lnTo>
                  <a:pt x="111420" y="233113"/>
                </a:lnTo>
                <a:lnTo>
                  <a:pt x="149395" y="226937"/>
                </a:lnTo>
                <a:lnTo>
                  <a:pt x="178762" y="210549"/>
                </a:lnTo>
                <a:lnTo>
                  <a:pt x="190451" y="197323"/>
                </a:lnTo>
                <a:lnTo>
                  <a:pt x="111420" y="197323"/>
                </a:lnTo>
                <a:lnTo>
                  <a:pt x="84107" y="192236"/>
                </a:lnTo>
                <a:lnTo>
                  <a:pt x="60731" y="177169"/>
                </a:lnTo>
                <a:lnTo>
                  <a:pt x="44414" y="152416"/>
                </a:lnTo>
                <a:lnTo>
                  <a:pt x="38281" y="118268"/>
                </a:lnTo>
                <a:lnTo>
                  <a:pt x="44540" y="83188"/>
                </a:lnTo>
                <a:lnTo>
                  <a:pt x="61041" y="58202"/>
                </a:lnTo>
                <a:lnTo>
                  <a:pt x="84368" y="43252"/>
                </a:lnTo>
                <a:lnTo>
                  <a:pt x="111106" y="38281"/>
                </a:lnTo>
                <a:lnTo>
                  <a:pt x="190492" y="38281"/>
                </a:lnTo>
                <a:lnTo>
                  <a:pt x="178022" y="24436"/>
                </a:lnTo>
                <a:lnTo>
                  <a:pt x="148852" y="8877"/>
                </a:lnTo>
                <a:lnTo>
                  <a:pt x="111106" y="3120"/>
                </a:lnTo>
                <a:close/>
              </a:path>
              <a:path w="1845945" h="233679">
                <a:moveTo>
                  <a:pt x="177094" y="148770"/>
                </a:moveTo>
                <a:lnTo>
                  <a:pt x="168886" y="166861"/>
                </a:lnTo>
                <a:lnTo>
                  <a:pt x="155342" y="182384"/>
                </a:lnTo>
                <a:lnTo>
                  <a:pt x="136255" y="193238"/>
                </a:lnTo>
                <a:lnTo>
                  <a:pt x="111420" y="197323"/>
                </a:lnTo>
                <a:lnTo>
                  <a:pt x="190451" y="197323"/>
                </a:lnTo>
                <a:lnTo>
                  <a:pt x="199434" y="187159"/>
                </a:lnTo>
                <a:lnTo>
                  <a:pt x="211323" y="159974"/>
                </a:lnTo>
                <a:lnTo>
                  <a:pt x="177094" y="148770"/>
                </a:lnTo>
                <a:close/>
              </a:path>
              <a:path w="1845945" h="233679">
                <a:moveTo>
                  <a:pt x="190492" y="38281"/>
                </a:moveTo>
                <a:lnTo>
                  <a:pt x="111106" y="38281"/>
                </a:lnTo>
                <a:lnTo>
                  <a:pt x="135829" y="42055"/>
                </a:lnTo>
                <a:lnTo>
                  <a:pt x="154601" y="52364"/>
                </a:lnTo>
                <a:lnTo>
                  <a:pt x="167653" y="67692"/>
                </a:lnTo>
                <a:lnTo>
                  <a:pt x="175219" y="86520"/>
                </a:lnTo>
                <a:lnTo>
                  <a:pt x="210391" y="74699"/>
                </a:lnTo>
                <a:lnTo>
                  <a:pt x="198554" y="47232"/>
                </a:lnTo>
                <a:lnTo>
                  <a:pt x="190492" y="38281"/>
                </a:lnTo>
                <a:close/>
              </a:path>
              <a:path w="1845945" h="233679">
                <a:moveTo>
                  <a:pt x="276368" y="76877"/>
                </a:moveTo>
                <a:lnTo>
                  <a:pt x="241207" y="76877"/>
                </a:lnTo>
                <a:lnTo>
                  <a:pt x="241207" y="228443"/>
                </a:lnTo>
                <a:lnTo>
                  <a:pt x="277310" y="228443"/>
                </a:lnTo>
                <a:lnTo>
                  <a:pt x="277310" y="156236"/>
                </a:lnTo>
                <a:lnTo>
                  <a:pt x="279741" y="137338"/>
                </a:lnTo>
                <a:lnTo>
                  <a:pt x="287188" y="123367"/>
                </a:lnTo>
                <a:lnTo>
                  <a:pt x="299888" y="114706"/>
                </a:lnTo>
                <a:lnTo>
                  <a:pt x="318074" y="111734"/>
                </a:lnTo>
                <a:lnTo>
                  <a:pt x="329906" y="111734"/>
                </a:lnTo>
                <a:lnTo>
                  <a:pt x="329906" y="101148"/>
                </a:lnTo>
                <a:lnTo>
                  <a:pt x="276368" y="101148"/>
                </a:lnTo>
                <a:lnTo>
                  <a:pt x="276368" y="76877"/>
                </a:lnTo>
                <a:close/>
              </a:path>
              <a:path w="1845945" h="233679">
                <a:moveTo>
                  <a:pt x="329906" y="111734"/>
                </a:moveTo>
                <a:lnTo>
                  <a:pt x="321812" y="111734"/>
                </a:lnTo>
                <a:lnTo>
                  <a:pt x="325853" y="112048"/>
                </a:lnTo>
                <a:lnTo>
                  <a:pt x="329906" y="112666"/>
                </a:lnTo>
                <a:lnTo>
                  <a:pt x="329906" y="111734"/>
                </a:lnTo>
                <a:close/>
              </a:path>
              <a:path w="1845945" h="233679">
                <a:moveTo>
                  <a:pt x="324607" y="75013"/>
                </a:moveTo>
                <a:lnTo>
                  <a:pt x="320252" y="75013"/>
                </a:lnTo>
                <a:lnTo>
                  <a:pt x="306000" y="76777"/>
                </a:lnTo>
                <a:lnTo>
                  <a:pt x="293527" y="81896"/>
                </a:lnTo>
                <a:lnTo>
                  <a:pt x="283446" y="90107"/>
                </a:lnTo>
                <a:lnTo>
                  <a:pt x="276368" y="101148"/>
                </a:lnTo>
                <a:lnTo>
                  <a:pt x="329906" y="101148"/>
                </a:lnTo>
                <a:lnTo>
                  <a:pt x="329906" y="75945"/>
                </a:lnTo>
                <a:lnTo>
                  <a:pt x="328346" y="75631"/>
                </a:lnTo>
                <a:lnTo>
                  <a:pt x="324607" y="75013"/>
                </a:lnTo>
                <a:close/>
              </a:path>
              <a:path w="1845945" h="233679">
                <a:moveTo>
                  <a:pt x="421097" y="72207"/>
                </a:moveTo>
                <a:lnTo>
                  <a:pt x="393420" y="77916"/>
                </a:lnTo>
                <a:lnTo>
                  <a:pt x="369857" y="94071"/>
                </a:lnTo>
                <a:lnTo>
                  <a:pt x="353472" y="119212"/>
                </a:lnTo>
                <a:lnTo>
                  <a:pt x="347329" y="151880"/>
                </a:lnTo>
                <a:lnTo>
                  <a:pt x="353661" y="186240"/>
                </a:lnTo>
                <a:lnTo>
                  <a:pt x="370673" y="211756"/>
                </a:lnTo>
                <a:lnTo>
                  <a:pt x="395386" y="227643"/>
                </a:lnTo>
                <a:lnTo>
                  <a:pt x="424824" y="233113"/>
                </a:lnTo>
                <a:lnTo>
                  <a:pt x="449750" y="229344"/>
                </a:lnTo>
                <a:lnTo>
                  <a:pt x="469684" y="219069"/>
                </a:lnTo>
                <a:lnTo>
                  <a:pt x="484306" y="203834"/>
                </a:lnTo>
                <a:lnTo>
                  <a:pt x="485193" y="201993"/>
                </a:lnTo>
                <a:lnTo>
                  <a:pt x="424824" y="201993"/>
                </a:lnTo>
                <a:lnTo>
                  <a:pt x="409035" y="199055"/>
                </a:lnTo>
                <a:lnTo>
                  <a:pt x="396075" y="190864"/>
                </a:lnTo>
                <a:lnTo>
                  <a:pt x="387142" y="178356"/>
                </a:lnTo>
                <a:lnTo>
                  <a:pt x="383433" y="162466"/>
                </a:lnTo>
                <a:lnTo>
                  <a:pt x="494236" y="162466"/>
                </a:lnTo>
                <a:lnTo>
                  <a:pt x="494539" y="161838"/>
                </a:lnTo>
                <a:lnTo>
                  <a:pt x="495168" y="156864"/>
                </a:lnTo>
                <a:lnTo>
                  <a:pt x="495168" y="150948"/>
                </a:lnTo>
                <a:lnTo>
                  <a:pt x="492866" y="136006"/>
                </a:lnTo>
                <a:lnTo>
                  <a:pt x="384365" y="136006"/>
                </a:lnTo>
                <a:lnTo>
                  <a:pt x="387483" y="123929"/>
                </a:lnTo>
                <a:lnTo>
                  <a:pt x="394833" y="113133"/>
                </a:lnTo>
                <a:lnTo>
                  <a:pt x="406207" y="105371"/>
                </a:lnTo>
                <a:lnTo>
                  <a:pt x="421400" y="102394"/>
                </a:lnTo>
                <a:lnTo>
                  <a:pt x="480779" y="102394"/>
                </a:lnTo>
                <a:lnTo>
                  <a:pt x="475637" y="93605"/>
                </a:lnTo>
                <a:lnTo>
                  <a:pt x="452363" y="77771"/>
                </a:lnTo>
                <a:lnTo>
                  <a:pt x="421097" y="72207"/>
                </a:lnTo>
                <a:close/>
              </a:path>
              <a:path w="1845945" h="233679">
                <a:moveTo>
                  <a:pt x="462802" y="175533"/>
                </a:moveTo>
                <a:lnTo>
                  <a:pt x="457830" y="185971"/>
                </a:lnTo>
                <a:lnTo>
                  <a:pt x="450115" y="194367"/>
                </a:lnTo>
                <a:lnTo>
                  <a:pt x="439250" y="199960"/>
                </a:lnTo>
                <a:lnTo>
                  <a:pt x="424824" y="201993"/>
                </a:lnTo>
                <a:lnTo>
                  <a:pt x="485193" y="201993"/>
                </a:lnTo>
                <a:lnTo>
                  <a:pt x="493293" y="185188"/>
                </a:lnTo>
                <a:lnTo>
                  <a:pt x="462802" y="175533"/>
                </a:lnTo>
                <a:close/>
              </a:path>
              <a:path w="1845945" h="233679">
                <a:moveTo>
                  <a:pt x="480779" y="102394"/>
                </a:moveTo>
                <a:lnTo>
                  <a:pt x="421400" y="102394"/>
                </a:lnTo>
                <a:lnTo>
                  <a:pt x="437654" y="105152"/>
                </a:lnTo>
                <a:lnTo>
                  <a:pt x="449181" y="112548"/>
                </a:lnTo>
                <a:lnTo>
                  <a:pt x="456155" y="123271"/>
                </a:lnTo>
                <a:lnTo>
                  <a:pt x="458750" y="136006"/>
                </a:lnTo>
                <a:lnTo>
                  <a:pt x="492866" y="136006"/>
                </a:lnTo>
                <a:lnTo>
                  <a:pt x="490158" y="118426"/>
                </a:lnTo>
                <a:lnTo>
                  <a:pt x="480779" y="102394"/>
                </a:lnTo>
                <a:close/>
              </a:path>
              <a:path w="1845945" h="233679">
                <a:moveTo>
                  <a:pt x="644800" y="101777"/>
                </a:moveTo>
                <a:lnTo>
                  <a:pt x="587594" y="101777"/>
                </a:lnTo>
                <a:lnTo>
                  <a:pt x="600475" y="103581"/>
                </a:lnTo>
                <a:lnTo>
                  <a:pt x="609385" y="108507"/>
                </a:lnTo>
                <a:lnTo>
                  <a:pt x="614559" y="115824"/>
                </a:lnTo>
                <a:lnTo>
                  <a:pt x="616232" y="124802"/>
                </a:lnTo>
                <a:lnTo>
                  <a:pt x="616232" y="130100"/>
                </a:lnTo>
                <a:lnTo>
                  <a:pt x="613740" y="134456"/>
                </a:lnTo>
                <a:lnTo>
                  <a:pt x="566118" y="141608"/>
                </a:lnTo>
                <a:lnTo>
                  <a:pt x="548073" y="146527"/>
                </a:lnTo>
                <a:lnTo>
                  <a:pt x="533558" y="155734"/>
                </a:lnTo>
                <a:lnTo>
                  <a:pt x="523887" y="169318"/>
                </a:lnTo>
                <a:lnTo>
                  <a:pt x="520371" y="187366"/>
                </a:lnTo>
                <a:lnTo>
                  <a:pt x="523931" y="204621"/>
                </a:lnTo>
                <a:lnTo>
                  <a:pt x="534144" y="219223"/>
                </a:lnTo>
                <a:lnTo>
                  <a:pt x="550308" y="229334"/>
                </a:lnTo>
                <a:lnTo>
                  <a:pt x="571720" y="233113"/>
                </a:lnTo>
                <a:lnTo>
                  <a:pt x="588380" y="230988"/>
                </a:lnTo>
                <a:lnTo>
                  <a:pt x="601599" y="225448"/>
                </a:lnTo>
                <a:lnTo>
                  <a:pt x="611551" y="217749"/>
                </a:lnTo>
                <a:lnTo>
                  <a:pt x="618410" y="209145"/>
                </a:lnTo>
                <a:lnTo>
                  <a:pt x="651707" y="209145"/>
                </a:lnTo>
                <a:lnTo>
                  <a:pt x="651707" y="204789"/>
                </a:lnTo>
                <a:lnTo>
                  <a:pt x="578568" y="204789"/>
                </a:lnTo>
                <a:lnTo>
                  <a:pt x="569078" y="203169"/>
                </a:lnTo>
                <a:lnTo>
                  <a:pt x="562154" y="198836"/>
                </a:lnTo>
                <a:lnTo>
                  <a:pt x="557914" y="192579"/>
                </a:lnTo>
                <a:lnTo>
                  <a:pt x="556475" y="185188"/>
                </a:lnTo>
                <a:lnTo>
                  <a:pt x="558060" y="176987"/>
                </a:lnTo>
                <a:lnTo>
                  <a:pt x="562388" y="170946"/>
                </a:lnTo>
                <a:lnTo>
                  <a:pt x="568817" y="166889"/>
                </a:lnTo>
                <a:lnTo>
                  <a:pt x="576704" y="164644"/>
                </a:lnTo>
                <a:lnTo>
                  <a:pt x="616232" y="158728"/>
                </a:lnTo>
                <a:lnTo>
                  <a:pt x="651707" y="158728"/>
                </a:lnTo>
                <a:lnTo>
                  <a:pt x="651707" y="128854"/>
                </a:lnTo>
                <a:lnTo>
                  <a:pt x="648207" y="107268"/>
                </a:lnTo>
                <a:lnTo>
                  <a:pt x="644800" y="101777"/>
                </a:lnTo>
                <a:close/>
              </a:path>
              <a:path w="1845945" h="233679">
                <a:moveTo>
                  <a:pt x="651707" y="209145"/>
                </a:moveTo>
                <a:lnTo>
                  <a:pt x="618410" y="209145"/>
                </a:lnTo>
                <a:lnTo>
                  <a:pt x="618410" y="221291"/>
                </a:lnTo>
                <a:lnTo>
                  <a:pt x="619656" y="227511"/>
                </a:lnTo>
                <a:lnTo>
                  <a:pt x="619960" y="228443"/>
                </a:lnTo>
                <a:lnTo>
                  <a:pt x="653582" y="228443"/>
                </a:lnTo>
                <a:lnTo>
                  <a:pt x="653268" y="226893"/>
                </a:lnTo>
                <a:lnTo>
                  <a:pt x="651707" y="217867"/>
                </a:lnTo>
                <a:lnTo>
                  <a:pt x="651707" y="209145"/>
                </a:lnTo>
                <a:close/>
              </a:path>
              <a:path w="1845945" h="233679">
                <a:moveTo>
                  <a:pt x="651707" y="158728"/>
                </a:moveTo>
                <a:lnTo>
                  <a:pt x="616232" y="158728"/>
                </a:lnTo>
                <a:lnTo>
                  <a:pt x="616232" y="165576"/>
                </a:lnTo>
                <a:lnTo>
                  <a:pt x="613192" y="184177"/>
                </a:lnTo>
                <a:lnTo>
                  <a:pt x="604986" y="196271"/>
                </a:lnTo>
                <a:lnTo>
                  <a:pt x="592988" y="202820"/>
                </a:lnTo>
                <a:lnTo>
                  <a:pt x="578568" y="204789"/>
                </a:lnTo>
                <a:lnTo>
                  <a:pt x="651707" y="204789"/>
                </a:lnTo>
                <a:lnTo>
                  <a:pt x="651707" y="158728"/>
                </a:lnTo>
                <a:close/>
              </a:path>
              <a:path w="1845945" h="233679">
                <a:moveTo>
                  <a:pt x="587291" y="72207"/>
                </a:moveTo>
                <a:lnTo>
                  <a:pt x="561958" y="76262"/>
                </a:lnTo>
                <a:lnTo>
                  <a:pt x="542432" y="87145"/>
                </a:lnTo>
                <a:lnTo>
                  <a:pt x="529383" y="102930"/>
                </a:lnTo>
                <a:lnTo>
                  <a:pt x="523481" y="121692"/>
                </a:lnTo>
                <a:lnTo>
                  <a:pt x="556475" y="129158"/>
                </a:lnTo>
                <a:lnTo>
                  <a:pt x="559326" y="118448"/>
                </a:lnTo>
                <a:lnTo>
                  <a:pt x="565501" y="109750"/>
                </a:lnTo>
                <a:lnTo>
                  <a:pt x="574942" y="103911"/>
                </a:lnTo>
                <a:lnTo>
                  <a:pt x="587594" y="101777"/>
                </a:lnTo>
                <a:lnTo>
                  <a:pt x="644800" y="101777"/>
                </a:lnTo>
                <a:lnTo>
                  <a:pt x="637004" y="89210"/>
                </a:lnTo>
                <a:lnTo>
                  <a:pt x="617048" y="76813"/>
                </a:lnTo>
                <a:lnTo>
                  <a:pt x="587291" y="72207"/>
                </a:lnTo>
                <a:close/>
              </a:path>
              <a:path w="1845945" h="233679">
                <a:moveTo>
                  <a:pt x="736679" y="108928"/>
                </a:moveTo>
                <a:lnTo>
                  <a:pt x="700879" y="108928"/>
                </a:lnTo>
                <a:lnTo>
                  <a:pt x="700879" y="185188"/>
                </a:lnTo>
                <a:lnTo>
                  <a:pt x="704040" y="204182"/>
                </a:lnTo>
                <a:lnTo>
                  <a:pt x="713097" y="218365"/>
                </a:lnTo>
                <a:lnTo>
                  <a:pt x="727405" y="227238"/>
                </a:lnTo>
                <a:lnTo>
                  <a:pt x="746322" y="230307"/>
                </a:lnTo>
                <a:lnTo>
                  <a:pt x="759390" y="230307"/>
                </a:lnTo>
                <a:lnTo>
                  <a:pt x="766238" y="227825"/>
                </a:lnTo>
                <a:lnTo>
                  <a:pt x="768416" y="226893"/>
                </a:lnTo>
                <a:lnTo>
                  <a:pt x="768416" y="198255"/>
                </a:lnTo>
                <a:lnTo>
                  <a:pt x="755966" y="198255"/>
                </a:lnTo>
                <a:lnTo>
                  <a:pt x="747307" y="197171"/>
                </a:lnTo>
                <a:lnTo>
                  <a:pt x="741304" y="193782"/>
                </a:lnTo>
                <a:lnTo>
                  <a:pt x="737810" y="187883"/>
                </a:lnTo>
                <a:lnTo>
                  <a:pt x="736679" y="179272"/>
                </a:lnTo>
                <a:lnTo>
                  <a:pt x="736679" y="108928"/>
                </a:lnTo>
                <a:close/>
              </a:path>
              <a:path w="1845945" h="233679">
                <a:moveTo>
                  <a:pt x="768416" y="197009"/>
                </a:moveTo>
                <a:lnTo>
                  <a:pt x="766866" y="197323"/>
                </a:lnTo>
                <a:lnTo>
                  <a:pt x="760950" y="198255"/>
                </a:lnTo>
                <a:lnTo>
                  <a:pt x="768416" y="198255"/>
                </a:lnTo>
                <a:lnTo>
                  <a:pt x="768416" y="197009"/>
                </a:lnTo>
                <a:close/>
              </a:path>
              <a:path w="1845945" h="233679">
                <a:moveTo>
                  <a:pt x="768112" y="76877"/>
                </a:moveTo>
                <a:lnTo>
                  <a:pt x="672869" y="76877"/>
                </a:lnTo>
                <a:lnTo>
                  <a:pt x="672869" y="108928"/>
                </a:lnTo>
                <a:lnTo>
                  <a:pt x="768112" y="108928"/>
                </a:lnTo>
                <a:lnTo>
                  <a:pt x="768112" y="76877"/>
                </a:lnTo>
                <a:close/>
              </a:path>
              <a:path w="1845945" h="233679">
                <a:moveTo>
                  <a:pt x="736679" y="30501"/>
                </a:moveTo>
                <a:lnTo>
                  <a:pt x="703999" y="30501"/>
                </a:lnTo>
                <a:lnTo>
                  <a:pt x="703999" y="53223"/>
                </a:lnTo>
                <a:lnTo>
                  <a:pt x="702627" y="62564"/>
                </a:lnTo>
                <a:lnTo>
                  <a:pt x="698394" y="70068"/>
                </a:lnTo>
                <a:lnTo>
                  <a:pt x="691127" y="75063"/>
                </a:lnTo>
                <a:lnTo>
                  <a:pt x="680649" y="76877"/>
                </a:lnTo>
                <a:lnTo>
                  <a:pt x="736679" y="76877"/>
                </a:lnTo>
                <a:lnTo>
                  <a:pt x="736679" y="30501"/>
                </a:lnTo>
                <a:close/>
              </a:path>
              <a:path w="1845945" h="233679">
                <a:moveTo>
                  <a:pt x="842173" y="76877"/>
                </a:moveTo>
                <a:lnTo>
                  <a:pt x="806383" y="76877"/>
                </a:lnTo>
                <a:lnTo>
                  <a:pt x="806383" y="228443"/>
                </a:lnTo>
                <a:lnTo>
                  <a:pt x="842173" y="228443"/>
                </a:lnTo>
                <a:lnTo>
                  <a:pt x="842173" y="76877"/>
                </a:lnTo>
                <a:close/>
              </a:path>
              <a:path w="1845945" h="233679">
                <a:moveTo>
                  <a:pt x="824131" y="0"/>
                </a:moveTo>
                <a:lnTo>
                  <a:pt x="815098" y="1858"/>
                </a:lnTo>
                <a:lnTo>
                  <a:pt x="807670" y="6926"/>
                </a:lnTo>
                <a:lnTo>
                  <a:pt x="802635" y="14444"/>
                </a:lnTo>
                <a:lnTo>
                  <a:pt x="800781" y="23653"/>
                </a:lnTo>
                <a:lnTo>
                  <a:pt x="802635" y="32819"/>
                </a:lnTo>
                <a:lnTo>
                  <a:pt x="807670" y="40233"/>
                </a:lnTo>
                <a:lnTo>
                  <a:pt x="815098" y="45194"/>
                </a:lnTo>
                <a:lnTo>
                  <a:pt x="824131" y="47003"/>
                </a:lnTo>
                <a:lnTo>
                  <a:pt x="833339" y="45194"/>
                </a:lnTo>
                <a:lnTo>
                  <a:pt x="840853" y="40233"/>
                </a:lnTo>
                <a:lnTo>
                  <a:pt x="845918" y="32819"/>
                </a:lnTo>
                <a:lnTo>
                  <a:pt x="847775" y="23653"/>
                </a:lnTo>
                <a:lnTo>
                  <a:pt x="845918" y="14444"/>
                </a:lnTo>
                <a:lnTo>
                  <a:pt x="840853" y="6926"/>
                </a:lnTo>
                <a:lnTo>
                  <a:pt x="833339" y="1858"/>
                </a:lnTo>
                <a:lnTo>
                  <a:pt x="824131" y="0"/>
                </a:lnTo>
                <a:close/>
              </a:path>
              <a:path w="1845945" h="233679">
                <a:moveTo>
                  <a:pt x="907228" y="76877"/>
                </a:moveTo>
                <a:lnTo>
                  <a:pt x="867387" y="76877"/>
                </a:lnTo>
                <a:lnTo>
                  <a:pt x="929008" y="228443"/>
                </a:lnTo>
                <a:lnTo>
                  <a:pt x="965111" y="228443"/>
                </a:lnTo>
                <a:lnTo>
                  <a:pt x="982076" y="185188"/>
                </a:lnTo>
                <a:lnTo>
                  <a:pt x="947374" y="185188"/>
                </a:lnTo>
                <a:lnTo>
                  <a:pt x="907228" y="76877"/>
                </a:lnTo>
                <a:close/>
              </a:path>
              <a:path w="1845945" h="233679">
                <a:moveTo>
                  <a:pt x="1024555" y="76877"/>
                </a:moveTo>
                <a:lnTo>
                  <a:pt x="986587" y="76877"/>
                </a:lnTo>
                <a:lnTo>
                  <a:pt x="947374" y="185188"/>
                </a:lnTo>
                <a:lnTo>
                  <a:pt x="982076" y="185188"/>
                </a:lnTo>
                <a:lnTo>
                  <a:pt x="1024555" y="76877"/>
                </a:lnTo>
                <a:close/>
              </a:path>
              <a:path w="1845945" h="233679">
                <a:moveTo>
                  <a:pt x="1104542" y="72207"/>
                </a:moveTo>
                <a:lnTo>
                  <a:pt x="1076867" y="77916"/>
                </a:lnTo>
                <a:lnTo>
                  <a:pt x="1053308" y="94071"/>
                </a:lnTo>
                <a:lnTo>
                  <a:pt x="1036926" y="119212"/>
                </a:lnTo>
                <a:lnTo>
                  <a:pt x="1030785" y="151880"/>
                </a:lnTo>
                <a:lnTo>
                  <a:pt x="1037116" y="186240"/>
                </a:lnTo>
                <a:lnTo>
                  <a:pt x="1054124" y="211756"/>
                </a:lnTo>
                <a:lnTo>
                  <a:pt x="1078837" y="227643"/>
                </a:lnTo>
                <a:lnTo>
                  <a:pt x="1108280" y="233113"/>
                </a:lnTo>
                <a:lnTo>
                  <a:pt x="1133199" y="229344"/>
                </a:lnTo>
                <a:lnTo>
                  <a:pt x="1153132" y="219069"/>
                </a:lnTo>
                <a:lnTo>
                  <a:pt x="1167756" y="203834"/>
                </a:lnTo>
                <a:lnTo>
                  <a:pt x="1168644" y="201993"/>
                </a:lnTo>
                <a:lnTo>
                  <a:pt x="1108280" y="201993"/>
                </a:lnTo>
                <a:lnTo>
                  <a:pt x="1092490" y="199055"/>
                </a:lnTo>
                <a:lnTo>
                  <a:pt x="1079529" y="190864"/>
                </a:lnTo>
                <a:lnTo>
                  <a:pt x="1070594" y="178356"/>
                </a:lnTo>
                <a:lnTo>
                  <a:pt x="1066878" y="162466"/>
                </a:lnTo>
                <a:lnTo>
                  <a:pt x="1177681" y="162466"/>
                </a:lnTo>
                <a:lnTo>
                  <a:pt x="1177995" y="161838"/>
                </a:lnTo>
                <a:lnTo>
                  <a:pt x="1178613" y="156864"/>
                </a:lnTo>
                <a:lnTo>
                  <a:pt x="1178613" y="150948"/>
                </a:lnTo>
                <a:lnTo>
                  <a:pt x="1176311" y="136006"/>
                </a:lnTo>
                <a:lnTo>
                  <a:pt x="1067820" y="136006"/>
                </a:lnTo>
                <a:lnTo>
                  <a:pt x="1070938" y="123929"/>
                </a:lnTo>
                <a:lnTo>
                  <a:pt x="1078285" y="113133"/>
                </a:lnTo>
                <a:lnTo>
                  <a:pt x="1089659" y="105371"/>
                </a:lnTo>
                <a:lnTo>
                  <a:pt x="1104856" y="102394"/>
                </a:lnTo>
                <a:lnTo>
                  <a:pt x="1164224" y="102394"/>
                </a:lnTo>
                <a:lnTo>
                  <a:pt x="1159082" y="93605"/>
                </a:lnTo>
                <a:lnTo>
                  <a:pt x="1135808" y="77771"/>
                </a:lnTo>
                <a:lnTo>
                  <a:pt x="1104542" y="72207"/>
                </a:lnTo>
                <a:close/>
              </a:path>
              <a:path w="1845945" h="233679">
                <a:moveTo>
                  <a:pt x="1146247" y="175533"/>
                </a:moveTo>
                <a:lnTo>
                  <a:pt x="1141275" y="185971"/>
                </a:lnTo>
                <a:lnTo>
                  <a:pt x="1133562" y="194367"/>
                </a:lnTo>
                <a:lnTo>
                  <a:pt x="1122700" y="199960"/>
                </a:lnTo>
                <a:lnTo>
                  <a:pt x="1108280" y="201993"/>
                </a:lnTo>
                <a:lnTo>
                  <a:pt x="1168644" y="201993"/>
                </a:lnTo>
                <a:lnTo>
                  <a:pt x="1176749" y="185188"/>
                </a:lnTo>
                <a:lnTo>
                  <a:pt x="1146247" y="175533"/>
                </a:lnTo>
                <a:close/>
              </a:path>
              <a:path w="1845945" h="233679">
                <a:moveTo>
                  <a:pt x="1164224" y="102394"/>
                </a:moveTo>
                <a:lnTo>
                  <a:pt x="1104856" y="102394"/>
                </a:lnTo>
                <a:lnTo>
                  <a:pt x="1121108" y="105152"/>
                </a:lnTo>
                <a:lnTo>
                  <a:pt x="1132631" y="112548"/>
                </a:lnTo>
                <a:lnTo>
                  <a:pt x="1139602" y="123271"/>
                </a:lnTo>
                <a:lnTo>
                  <a:pt x="1142195" y="136006"/>
                </a:lnTo>
                <a:lnTo>
                  <a:pt x="1176311" y="136006"/>
                </a:lnTo>
                <a:lnTo>
                  <a:pt x="1173603" y="118426"/>
                </a:lnTo>
                <a:lnTo>
                  <a:pt x="1164224" y="102394"/>
                </a:lnTo>
                <a:close/>
              </a:path>
              <a:path w="1845945" h="233679">
                <a:moveTo>
                  <a:pt x="1396156" y="7779"/>
                </a:moveTo>
                <a:lnTo>
                  <a:pt x="1352890" y="7779"/>
                </a:lnTo>
                <a:lnTo>
                  <a:pt x="1266998" y="228443"/>
                </a:lnTo>
                <a:lnTo>
                  <a:pt x="1306525" y="228443"/>
                </a:lnTo>
                <a:lnTo>
                  <a:pt x="1327059" y="173041"/>
                </a:lnTo>
                <a:lnTo>
                  <a:pt x="1460484" y="173041"/>
                </a:lnTo>
                <a:lnTo>
                  <a:pt x="1447038" y="138498"/>
                </a:lnTo>
                <a:lnTo>
                  <a:pt x="1340137" y="138498"/>
                </a:lnTo>
                <a:lnTo>
                  <a:pt x="1373748" y="48239"/>
                </a:lnTo>
                <a:lnTo>
                  <a:pt x="1411905" y="48239"/>
                </a:lnTo>
                <a:lnTo>
                  <a:pt x="1396156" y="7779"/>
                </a:lnTo>
                <a:close/>
              </a:path>
              <a:path w="1845945" h="233679">
                <a:moveTo>
                  <a:pt x="1460484" y="173041"/>
                </a:moveTo>
                <a:lnTo>
                  <a:pt x="1420427" y="173041"/>
                </a:lnTo>
                <a:lnTo>
                  <a:pt x="1441285" y="228443"/>
                </a:lnTo>
                <a:lnTo>
                  <a:pt x="1482049" y="228443"/>
                </a:lnTo>
                <a:lnTo>
                  <a:pt x="1460484" y="173041"/>
                </a:lnTo>
                <a:close/>
              </a:path>
              <a:path w="1845945" h="233679">
                <a:moveTo>
                  <a:pt x="1411905" y="48239"/>
                </a:moveTo>
                <a:lnTo>
                  <a:pt x="1373748" y="48239"/>
                </a:lnTo>
                <a:lnTo>
                  <a:pt x="1407360" y="138498"/>
                </a:lnTo>
                <a:lnTo>
                  <a:pt x="1447038" y="138498"/>
                </a:lnTo>
                <a:lnTo>
                  <a:pt x="1411905" y="48239"/>
                </a:lnTo>
                <a:close/>
              </a:path>
              <a:path w="1845945" h="233679">
                <a:moveTo>
                  <a:pt x="1535900" y="76877"/>
                </a:moveTo>
                <a:lnTo>
                  <a:pt x="1500729" y="76877"/>
                </a:lnTo>
                <a:lnTo>
                  <a:pt x="1500729" y="228443"/>
                </a:lnTo>
                <a:lnTo>
                  <a:pt x="1536832" y="228443"/>
                </a:lnTo>
                <a:lnTo>
                  <a:pt x="1536832" y="156236"/>
                </a:lnTo>
                <a:lnTo>
                  <a:pt x="1539264" y="137338"/>
                </a:lnTo>
                <a:lnTo>
                  <a:pt x="1546715" y="123367"/>
                </a:lnTo>
                <a:lnTo>
                  <a:pt x="1559418" y="114706"/>
                </a:lnTo>
                <a:lnTo>
                  <a:pt x="1577606" y="111734"/>
                </a:lnTo>
                <a:lnTo>
                  <a:pt x="1589428" y="111734"/>
                </a:lnTo>
                <a:lnTo>
                  <a:pt x="1589428" y="101148"/>
                </a:lnTo>
                <a:lnTo>
                  <a:pt x="1535900" y="101148"/>
                </a:lnTo>
                <a:lnTo>
                  <a:pt x="1535900" y="76877"/>
                </a:lnTo>
                <a:close/>
              </a:path>
              <a:path w="1845945" h="233679">
                <a:moveTo>
                  <a:pt x="1589428" y="111734"/>
                </a:moveTo>
                <a:lnTo>
                  <a:pt x="1581334" y="111734"/>
                </a:lnTo>
                <a:lnTo>
                  <a:pt x="1585386" y="112048"/>
                </a:lnTo>
                <a:lnTo>
                  <a:pt x="1589428" y="112666"/>
                </a:lnTo>
                <a:lnTo>
                  <a:pt x="1589428" y="111734"/>
                </a:lnTo>
                <a:close/>
              </a:path>
              <a:path w="1845945" h="233679">
                <a:moveTo>
                  <a:pt x="1584140" y="75013"/>
                </a:moveTo>
                <a:lnTo>
                  <a:pt x="1579784" y="75013"/>
                </a:lnTo>
                <a:lnTo>
                  <a:pt x="1565531" y="76777"/>
                </a:lnTo>
                <a:lnTo>
                  <a:pt x="1553056" y="81896"/>
                </a:lnTo>
                <a:lnTo>
                  <a:pt x="1542974" y="90107"/>
                </a:lnTo>
                <a:lnTo>
                  <a:pt x="1535900" y="101148"/>
                </a:lnTo>
                <a:lnTo>
                  <a:pt x="1589428" y="101148"/>
                </a:lnTo>
                <a:lnTo>
                  <a:pt x="1589428" y="75945"/>
                </a:lnTo>
                <a:lnTo>
                  <a:pt x="1587878" y="75631"/>
                </a:lnTo>
                <a:lnTo>
                  <a:pt x="1584140" y="75013"/>
                </a:lnTo>
                <a:close/>
              </a:path>
              <a:path w="1845945" h="233679">
                <a:moveTo>
                  <a:pt x="1672524" y="108928"/>
                </a:moveTo>
                <a:lnTo>
                  <a:pt x="1636735" y="108928"/>
                </a:lnTo>
                <a:lnTo>
                  <a:pt x="1636735" y="185188"/>
                </a:lnTo>
                <a:lnTo>
                  <a:pt x="1639895" y="204182"/>
                </a:lnTo>
                <a:lnTo>
                  <a:pt x="1648948" y="218365"/>
                </a:lnTo>
                <a:lnTo>
                  <a:pt x="1663253" y="227238"/>
                </a:lnTo>
                <a:lnTo>
                  <a:pt x="1682168" y="230307"/>
                </a:lnTo>
                <a:lnTo>
                  <a:pt x="1695246" y="230307"/>
                </a:lnTo>
                <a:lnTo>
                  <a:pt x="1702094" y="227825"/>
                </a:lnTo>
                <a:lnTo>
                  <a:pt x="1704272" y="226893"/>
                </a:lnTo>
                <a:lnTo>
                  <a:pt x="1704272" y="198255"/>
                </a:lnTo>
                <a:lnTo>
                  <a:pt x="1691822" y="198255"/>
                </a:lnTo>
                <a:lnTo>
                  <a:pt x="1683162" y="197171"/>
                </a:lnTo>
                <a:lnTo>
                  <a:pt x="1677155" y="193782"/>
                </a:lnTo>
                <a:lnTo>
                  <a:pt x="1673658" y="187883"/>
                </a:lnTo>
                <a:lnTo>
                  <a:pt x="1672524" y="179272"/>
                </a:lnTo>
                <a:lnTo>
                  <a:pt x="1672524" y="108928"/>
                </a:lnTo>
                <a:close/>
              </a:path>
              <a:path w="1845945" h="233679">
                <a:moveTo>
                  <a:pt x="1704272" y="197009"/>
                </a:moveTo>
                <a:lnTo>
                  <a:pt x="1702712" y="197323"/>
                </a:lnTo>
                <a:lnTo>
                  <a:pt x="1696796" y="198255"/>
                </a:lnTo>
                <a:lnTo>
                  <a:pt x="1704272" y="198255"/>
                </a:lnTo>
                <a:lnTo>
                  <a:pt x="1704272" y="197009"/>
                </a:lnTo>
                <a:close/>
              </a:path>
              <a:path w="1845945" h="233679">
                <a:moveTo>
                  <a:pt x="1703958" y="76877"/>
                </a:moveTo>
                <a:lnTo>
                  <a:pt x="1608725" y="76877"/>
                </a:lnTo>
                <a:lnTo>
                  <a:pt x="1608725" y="108928"/>
                </a:lnTo>
                <a:lnTo>
                  <a:pt x="1703958" y="108928"/>
                </a:lnTo>
                <a:lnTo>
                  <a:pt x="1703958" y="76877"/>
                </a:lnTo>
                <a:close/>
              </a:path>
              <a:path w="1845945" h="233679">
                <a:moveTo>
                  <a:pt x="1672524" y="30501"/>
                </a:moveTo>
                <a:lnTo>
                  <a:pt x="1639845" y="30501"/>
                </a:lnTo>
                <a:lnTo>
                  <a:pt x="1639845" y="53223"/>
                </a:lnTo>
                <a:lnTo>
                  <a:pt x="1638473" y="62564"/>
                </a:lnTo>
                <a:lnTo>
                  <a:pt x="1634242" y="70068"/>
                </a:lnTo>
                <a:lnTo>
                  <a:pt x="1626977" y="75063"/>
                </a:lnTo>
                <a:lnTo>
                  <a:pt x="1616505" y="76877"/>
                </a:lnTo>
                <a:lnTo>
                  <a:pt x="1672524" y="76877"/>
                </a:lnTo>
                <a:lnTo>
                  <a:pt x="1672524" y="30501"/>
                </a:lnTo>
                <a:close/>
              </a:path>
              <a:path w="1845945" h="233679">
                <a:moveTo>
                  <a:pt x="1757171" y="178643"/>
                </a:moveTo>
                <a:lnTo>
                  <a:pt x="1725738" y="187366"/>
                </a:lnTo>
                <a:lnTo>
                  <a:pt x="1730127" y="201732"/>
                </a:lnTo>
                <a:lnTo>
                  <a:pt x="1741257" y="216655"/>
                </a:lnTo>
                <a:lnTo>
                  <a:pt x="1760265" y="228371"/>
                </a:lnTo>
                <a:lnTo>
                  <a:pt x="1788291" y="233113"/>
                </a:lnTo>
                <a:lnTo>
                  <a:pt x="1813522" y="228766"/>
                </a:lnTo>
                <a:lnTo>
                  <a:pt x="1831402" y="217475"/>
                </a:lnTo>
                <a:lnTo>
                  <a:pt x="1840265" y="204475"/>
                </a:lnTo>
                <a:lnTo>
                  <a:pt x="1787987" y="204475"/>
                </a:lnTo>
                <a:lnTo>
                  <a:pt x="1775206" y="202365"/>
                </a:lnTo>
                <a:lnTo>
                  <a:pt x="1765810" y="196695"/>
                </a:lnTo>
                <a:lnTo>
                  <a:pt x="1759798" y="188457"/>
                </a:lnTo>
                <a:lnTo>
                  <a:pt x="1757171" y="178643"/>
                </a:lnTo>
                <a:close/>
              </a:path>
              <a:path w="1845945" h="233679">
                <a:moveTo>
                  <a:pt x="1785495" y="72207"/>
                </a:moveTo>
                <a:lnTo>
                  <a:pt x="1763528" y="76121"/>
                </a:lnTo>
                <a:lnTo>
                  <a:pt x="1745849" y="86718"/>
                </a:lnTo>
                <a:lnTo>
                  <a:pt x="1734065" y="102276"/>
                </a:lnTo>
                <a:lnTo>
                  <a:pt x="1729779" y="121074"/>
                </a:lnTo>
                <a:lnTo>
                  <a:pt x="1732387" y="135943"/>
                </a:lnTo>
                <a:lnTo>
                  <a:pt x="1770553" y="165261"/>
                </a:lnTo>
                <a:lnTo>
                  <a:pt x="1805096" y="172738"/>
                </a:lnTo>
                <a:lnTo>
                  <a:pt x="1810698" y="178957"/>
                </a:lnTo>
                <a:lnTo>
                  <a:pt x="1787987" y="204475"/>
                </a:lnTo>
                <a:lnTo>
                  <a:pt x="1840265" y="204475"/>
                </a:lnTo>
                <a:lnTo>
                  <a:pt x="1842045" y="201864"/>
                </a:lnTo>
                <a:lnTo>
                  <a:pt x="1845566" y="184559"/>
                </a:lnTo>
                <a:lnTo>
                  <a:pt x="1842784" y="168785"/>
                </a:lnTo>
                <a:lnTo>
                  <a:pt x="1834516" y="155462"/>
                </a:lnTo>
                <a:lnTo>
                  <a:pt x="1820877" y="145172"/>
                </a:lnTo>
                <a:lnTo>
                  <a:pt x="1801987" y="138498"/>
                </a:lnTo>
                <a:lnTo>
                  <a:pt x="1769621" y="131964"/>
                </a:lnTo>
                <a:lnTo>
                  <a:pt x="1763705" y="126048"/>
                </a:lnTo>
                <a:lnTo>
                  <a:pt x="1763705" y="117954"/>
                </a:lnTo>
                <a:lnTo>
                  <a:pt x="1765315" y="111296"/>
                </a:lnTo>
                <a:lnTo>
                  <a:pt x="1769813" y="105744"/>
                </a:lnTo>
                <a:lnTo>
                  <a:pt x="1776705" y="101941"/>
                </a:lnTo>
                <a:lnTo>
                  <a:pt x="1785495" y="100530"/>
                </a:lnTo>
                <a:lnTo>
                  <a:pt x="1838973" y="100530"/>
                </a:lnTo>
                <a:lnTo>
                  <a:pt x="1829687" y="87769"/>
                </a:lnTo>
                <a:lnTo>
                  <a:pt x="1812142" y="76720"/>
                </a:lnTo>
                <a:lnTo>
                  <a:pt x="1785495" y="72207"/>
                </a:lnTo>
                <a:close/>
              </a:path>
              <a:path w="1845945" h="233679">
                <a:moveTo>
                  <a:pt x="1838973" y="100530"/>
                </a:moveTo>
                <a:lnTo>
                  <a:pt x="1785495" y="100530"/>
                </a:lnTo>
                <a:lnTo>
                  <a:pt x="1798231" y="102854"/>
                </a:lnTo>
                <a:lnTo>
                  <a:pt x="1806619" y="108621"/>
                </a:lnTo>
                <a:lnTo>
                  <a:pt x="1811447" y="116022"/>
                </a:lnTo>
                <a:lnTo>
                  <a:pt x="1813504" y="123252"/>
                </a:lnTo>
                <a:lnTo>
                  <a:pt x="1844006" y="114530"/>
                </a:lnTo>
                <a:lnTo>
                  <a:pt x="1839764" y="101618"/>
                </a:lnTo>
                <a:lnTo>
                  <a:pt x="1838973" y="100530"/>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5" name="object 5"/>
          <p:cNvSpPr/>
          <p:nvPr/>
        </p:nvSpPr>
        <p:spPr>
          <a:xfrm>
            <a:off x="414426" y="5941080"/>
            <a:ext cx="828659" cy="322684"/>
          </a:xfrm>
          <a:custGeom>
            <a:avLst/>
            <a:gdLst/>
            <a:ahLst/>
            <a:cxnLst/>
            <a:rect l="l" t="t" r="r" b="b"/>
            <a:pathLst>
              <a:path w="1366520" h="532129">
                <a:moveTo>
                  <a:pt x="98348" y="303453"/>
                </a:moveTo>
                <a:lnTo>
                  <a:pt x="95859" y="302209"/>
                </a:lnTo>
                <a:lnTo>
                  <a:pt x="88379" y="300342"/>
                </a:lnTo>
                <a:lnTo>
                  <a:pt x="79362" y="300342"/>
                </a:lnTo>
                <a:lnTo>
                  <a:pt x="57962" y="304088"/>
                </a:lnTo>
                <a:lnTo>
                  <a:pt x="41236" y="314858"/>
                </a:lnTo>
                <a:lnTo>
                  <a:pt x="30340" y="331990"/>
                </a:lnTo>
                <a:lnTo>
                  <a:pt x="26454" y="354799"/>
                </a:lnTo>
                <a:lnTo>
                  <a:pt x="26454" y="375666"/>
                </a:lnTo>
                <a:lnTo>
                  <a:pt x="0" y="375666"/>
                </a:lnTo>
                <a:lnTo>
                  <a:pt x="0" y="407098"/>
                </a:lnTo>
                <a:lnTo>
                  <a:pt x="26454" y="407098"/>
                </a:lnTo>
                <a:lnTo>
                  <a:pt x="26454" y="527227"/>
                </a:lnTo>
                <a:lnTo>
                  <a:pt x="62865" y="527227"/>
                </a:lnTo>
                <a:lnTo>
                  <a:pt x="62865" y="407098"/>
                </a:lnTo>
                <a:lnTo>
                  <a:pt x="98044" y="407098"/>
                </a:lnTo>
                <a:lnTo>
                  <a:pt x="98044" y="375666"/>
                </a:lnTo>
                <a:lnTo>
                  <a:pt x="62865" y="375666"/>
                </a:lnTo>
                <a:lnTo>
                  <a:pt x="62865" y="355739"/>
                </a:lnTo>
                <a:lnTo>
                  <a:pt x="65011" y="344258"/>
                </a:lnTo>
                <a:lnTo>
                  <a:pt x="70459" y="337223"/>
                </a:lnTo>
                <a:lnTo>
                  <a:pt x="77711" y="333679"/>
                </a:lnTo>
                <a:lnTo>
                  <a:pt x="85280" y="332714"/>
                </a:lnTo>
                <a:lnTo>
                  <a:pt x="92125" y="332714"/>
                </a:lnTo>
                <a:lnTo>
                  <a:pt x="96164" y="333641"/>
                </a:lnTo>
                <a:lnTo>
                  <a:pt x="98348" y="334264"/>
                </a:lnTo>
                <a:lnTo>
                  <a:pt x="98348" y="332714"/>
                </a:lnTo>
                <a:lnTo>
                  <a:pt x="98348" y="303453"/>
                </a:lnTo>
                <a:close/>
              </a:path>
              <a:path w="1366520" h="532129">
                <a:moveTo>
                  <a:pt x="166763" y="7785"/>
                </a:moveTo>
                <a:lnTo>
                  <a:pt x="129413" y="7785"/>
                </a:lnTo>
                <a:lnTo>
                  <a:pt x="129413" y="149390"/>
                </a:lnTo>
                <a:lnTo>
                  <a:pt x="126352" y="170065"/>
                </a:lnTo>
                <a:lnTo>
                  <a:pt x="117475" y="185191"/>
                </a:lnTo>
                <a:lnTo>
                  <a:pt x="103289" y="194475"/>
                </a:lnTo>
                <a:lnTo>
                  <a:pt x="84289" y="197637"/>
                </a:lnTo>
                <a:lnTo>
                  <a:pt x="65417" y="194475"/>
                </a:lnTo>
                <a:lnTo>
                  <a:pt x="51219" y="185191"/>
                </a:lnTo>
                <a:lnTo>
                  <a:pt x="42265" y="170065"/>
                </a:lnTo>
                <a:lnTo>
                  <a:pt x="39154" y="149390"/>
                </a:lnTo>
                <a:lnTo>
                  <a:pt x="39154" y="7785"/>
                </a:lnTo>
                <a:lnTo>
                  <a:pt x="2120" y="7785"/>
                </a:lnTo>
                <a:lnTo>
                  <a:pt x="2120" y="151574"/>
                </a:lnTo>
                <a:lnTo>
                  <a:pt x="8483" y="186766"/>
                </a:lnTo>
                <a:lnTo>
                  <a:pt x="25933" y="212305"/>
                </a:lnTo>
                <a:lnTo>
                  <a:pt x="52019" y="227863"/>
                </a:lnTo>
                <a:lnTo>
                  <a:pt x="84289" y="233121"/>
                </a:lnTo>
                <a:lnTo>
                  <a:pt x="116738" y="227863"/>
                </a:lnTo>
                <a:lnTo>
                  <a:pt x="142913" y="212305"/>
                </a:lnTo>
                <a:lnTo>
                  <a:pt x="152958" y="197637"/>
                </a:lnTo>
                <a:lnTo>
                  <a:pt x="160401" y="186766"/>
                </a:lnTo>
                <a:lnTo>
                  <a:pt x="166763" y="151574"/>
                </a:lnTo>
                <a:lnTo>
                  <a:pt x="166763" y="7785"/>
                </a:lnTo>
                <a:close/>
              </a:path>
              <a:path w="1366520" h="532129">
                <a:moveTo>
                  <a:pt x="269519" y="451294"/>
                </a:moveTo>
                <a:lnTo>
                  <a:pt x="263613" y="419176"/>
                </a:lnTo>
                <a:lnTo>
                  <a:pt x="253593" y="403669"/>
                </a:lnTo>
                <a:lnTo>
                  <a:pt x="247192" y="393750"/>
                </a:lnTo>
                <a:lnTo>
                  <a:pt x="233108" y="384302"/>
                </a:lnTo>
                <a:lnTo>
                  <a:pt x="233108" y="451294"/>
                </a:lnTo>
                <a:lnTo>
                  <a:pt x="229641" y="472224"/>
                </a:lnTo>
                <a:lnTo>
                  <a:pt x="220345" y="487311"/>
                </a:lnTo>
                <a:lnTo>
                  <a:pt x="206844" y="496455"/>
                </a:lnTo>
                <a:lnTo>
                  <a:pt x="190779" y="499529"/>
                </a:lnTo>
                <a:lnTo>
                  <a:pt x="174840" y="496417"/>
                </a:lnTo>
                <a:lnTo>
                  <a:pt x="161328" y="487197"/>
                </a:lnTo>
                <a:lnTo>
                  <a:pt x="151968" y="472084"/>
                </a:lnTo>
                <a:lnTo>
                  <a:pt x="148450" y="451294"/>
                </a:lnTo>
                <a:lnTo>
                  <a:pt x="151968" y="430593"/>
                </a:lnTo>
                <a:lnTo>
                  <a:pt x="161328" y="415696"/>
                </a:lnTo>
                <a:lnTo>
                  <a:pt x="174840" y="406692"/>
                </a:lnTo>
                <a:lnTo>
                  <a:pt x="190779" y="403669"/>
                </a:lnTo>
                <a:lnTo>
                  <a:pt x="206844" y="406692"/>
                </a:lnTo>
                <a:lnTo>
                  <a:pt x="220345" y="415696"/>
                </a:lnTo>
                <a:lnTo>
                  <a:pt x="229641" y="430593"/>
                </a:lnTo>
                <a:lnTo>
                  <a:pt x="233108" y="451294"/>
                </a:lnTo>
                <a:lnTo>
                  <a:pt x="233108" y="384302"/>
                </a:lnTo>
                <a:lnTo>
                  <a:pt x="222250" y="377012"/>
                </a:lnTo>
                <a:lnTo>
                  <a:pt x="190779" y="370992"/>
                </a:lnTo>
                <a:lnTo>
                  <a:pt x="159486" y="377012"/>
                </a:lnTo>
                <a:lnTo>
                  <a:pt x="134645" y="393750"/>
                </a:lnTo>
                <a:lnTo>
                  <a:pt x="118262" y="419176"/>
                </a:lnTo>
                <a:lnTo>
                  <a:pt x="112356" y="451294"/>
                </a:lnTo>
                <a:lnTo>
                  <a:pt x="118262" y="483577"/>
                </a:lnTo>
                <a:lnTo>
                  <a:pt x="134645" y="509092"/>
                </a:lnTo>
                <a:lnTo>
                  <a:pt x="159486" y="525868"/>
                </a:lnTo>
                <a:lnTo>
                  <a:pt x="190779" y="531901"/>
                </a:lnTo>
                <a:lnTo>
                  <a:pt x="222250" y="525868"/>
                </a:lnTo>
                <a:lnTo>
                  <a:pt x="247192" y="509092"/>
                </a:lnTo>
                <a:lnTo>
                  <a:pt x="253352" y="499529"/>
                </a:lnTo>
                <a:lnTo>
                  <a:pt x="263613" y="483577"/>
                </a:lnTo>
                <a:lnTo>
                  <a:pt x="269519" y="451294"/>
                </a:lnTo>
                <a:close/>
              </a:path>
              <a:path w="1366520" h="532129">
                <a:moveTo>
                  <a:pt x="332346" y="132588"/>
                </a:moveTo>
                <a:lnTo>
                  <a:pt x="328993" y="109156"/>
                </a:lnTo>
                <a:lnTo>
                  <a:pt x="326885" y="105206"/>
                </a:lnTo>
                <a:lnTo>
                  <a:pt x="322580" y="97104"/>
                </a:lnTo>
                <a:lnTo>
                  <a:pt x="318833" y="90068"/>
                </a:lnTo>
                <a:lnTo>
                  <a:pt x="301739" y="77228"/>
                </a:lnTo>
                <a:lnTo>
                  <a:pt x="277558" y="72529"/>
                </a:lnTo>
                <a:lnTo>
                  <a:pt x="264871" y="73914"/>
                </a:lnTo>
                <a:lnTo>
                  <a:pt x="252577" y="78282"/>
                </a:lnTo>
                <a:lnTo>
                  <a:pt x="241579" y="85915"/>
                </a:lnTo>
                <a:lnTo>
                  <a:pt x="232740" y="97104"/>
                </a:lnTo>
                <a:lnTo>
                  <a:pt x="232740" y="76885"/>
                </a:lnTo>
                <a:lnTo>
                  <a:pt x="197586" y="76885"/>
                </a:lnTo>
                <a:lnTo>
                  <a:pt x="197586" y="228447"/>
                </a:lnTo>
                <a:lnTo>
                  <a:pt x="233680" y="228447"/>
                </a:lnTo>
                <a:lnTo>
                  <a:pt x="233680" y="140995"/>
                </a:lnTo>
                <a:lnTo>
                  <a:pt x="235699" y="127000"/>
                </a:lnTo>
                <a:lnTo>
                  <a:pt x="241693" y="115633"/>
                </a:lnTo>
                <a:lnTo>
                  <a:pt x="251536" y="108000"/>
                </a:lnTo>
                <a:lnTo>
                  <a:pt x="265112" y="105206"/>
                </a:lnTo>
                <a:lnTo>
                  <a:pt x="279565" y="107823"/>
                </a:lnTo>
                <a:lnTo>
                  <a:pt x="289191" y="114998"/>
                </a:lnTo>
                <a:lnTo>
                  <a:pt x="294576" y="125679"/>
                </a:lnTo>
                <a:lnTo>
                  <a:pt x="296240" y="138811"/>
                </a:lnTo>
                <a:lnTo>
                  <a:pt x="296240" y="228447"/>
                </a:lnTo>
                <a:lnTo>
                  <a:pt x="332346" y="228447"/>
                </a:lnTo>
                <a:lnTo>
                  <a:pt x="332346" y="132588"/>
                </a:lnTo>
                <a:close/>
              </a:path>
              <a:path w="1366520" h="532129">
                <a:moveTo>
                  <a:pt x="385597" y="374726"/>
                </a:moveTo>
                <a:lnTo>
                  <a:pt x="384048" y="374408"/>
                </a:lnTo>
                <a:lnTo>
                  <a:pt x="380314" y="373786"/>
                </a:lnTo>
                <a:lnTo>
                  <a:pt x="375958" y="373786"/>
                </a:lnTo>
                <a:lnTo>
                  <a:pt x="361708" y="375551"/>
                </a:lnTo>
                <a:lnTo>
                  <a:pt x="349237" y="380669"/>
                </a:lnTo>
                <a:lnTo>
                  <a:pt x="339153" y="388886"/>
                </a:lnTo>
                <a:lnTo>
                  <a:pt x="332079" y="399935"/>
                </a:lnTo>
                <a:lnTo>
                  <a:pt x="332079" y="375666"/>
                </a:lnTo>
                <a:lnTo>
                  <a:pt x="296900" y="375666"/>
                </a:lnTo>
                <a:lnTo>
                  <a:pt x="296900" y="527227"/>
                </a:lnTo>
                <a:lnTo>
                  <a:pt x="333006" y="527227"/>
                </a:lnTo>
                <a:lnTo>
                  <a:pt x="333006" y="455015"/>
                </a:lnTo>
                <a:lnTo>
                  <a:pt x="335432" y="436118"/>
                </a:lnTo>
                <a:lnTo>
                  <a:pt x="342887" y="422148"/>
                </a:lnTo>
                <a:lnTo>
                  <a:pt x="355587" y="413486"/>
                </a:lnTo>
                <a:lnTo>
                  <a:pt x="373773" y="410514"/>
                </a:lnTo>
                <a:lnTo>
                  <a:pt x="377520" y="410514"/>
                </a:lnTo>
                <a:lnTo>
                  <a:pt x="381558" y="410832"/>
                </a:lnTo>
                <a:lnTo>
                  <a:pt x="385597" y="411454"/>
                </a:lnTo>
                <a:lnTo>
                  <a:pt x="385597" y="410514"/>
                </a:lnTo>
                <a:lnTo>
                  <a:pt x="385597" y="399935"/>
                </a:lnTo>
                <a:lnTo>
                  <a:pt x="385597" y="374726"/>
                </a:lnTo>
                <a:close/>
              </a:path>
              <a:path w="1366520" h="532129">
                <a:moveTo>
                  <a:pt x="401434" y="76885"/>
                </a:moveTo>
                <a:lnTo>
                  <a:pt x="365645" y="76885"/>
                </a:lnTo>
                <a:lnTo>
                  <a:pt x="365645" y="228447"/>
                </a:lnTo>
                <a:lnTo>
                  <a:pt x="401434" y="228447"/>
                </a:lnTo>
                <a:lnTo>
                  <a:pt x="401434" y="76885"/>
                </a:lnTo>
                <a:close/>
              </a:path>
              <a:path w="1366520" h="532129">
                <a:moveTo>
                  <a:pt x="407035" y="23660"/>
                </a:moveTo>
                <a:lnTo>
                  <a:pt x="405168" y="14452"/>
                </a:lnTo>
                <a:lnTo>
                  <a:pt x="400100" y="6934"/>
                </a:lnTo>
                <a:lnTo>
                  <a:pt x="392582" y="1866"/>
                </a:lnTo>
                <a:lnTo>
                  <a:pt x="383374" y="0"/>
                </a:lnTo>
                <a:lnTo>
                  <a:pt x="374345" y="1866"/>
                </a:lnTo>
                <a:lnTo>
                  <a:pt x="366915" y="6934"/>
                </a:lnTo>
                <a:lnTo>
                  <a:pt x="361886" y="14452"/>
                </a:lnTo>
                <a:lnTo>
                  <a:pt x="360032" y="23660"/>
                </a:lnTo>
                <a:lnTo>
                  <a:pt x="361886" y="32816"/>
                </a:lnTo>
                <a:lnTo>
                  <a:pt x="366915" y="40233"/>
                </a:lnTo>
                <a:lnTo>
                  <a:pt x="374345" y="45199"/>
                </a:lnTo>
                <a:lnTo>
                  <a:pt x="383374" y="47002"/>
                </a:lnTo>
                <a:lnTo>
                  <a:pt x="392582" y="45199"/>
                </a:lnTo>
                <a:lnTo>
                  <a:pt x="400100" y="40233"/>
                </a:lnTo>
                <a:lnTo>
                  <a:pt x="405168" y="32816"/>
                </a:lnTo>
                <a:lnTo>
                  <a:pt x="407035" y="23660"/>
                </a:lnTo>
                <a:close/>
              </a:path>
              <a:path w="1366520" h="532129">
                <a:moveTo>
                  <a:pt x="554291" y="495795"/>
                </a:moveTo>
                <a:lnTo>
                  <a:pt x="552729" y="496112"/>
                </a:lnTo>
                <a:lnTo>
                  <a:pt x="546811" y="497039"/>
                </a:lnTo>
                <a:lnTo>
                  <a:pt x="541832" y="497039"/>
                </a:lnTo>
                <a:lnTo>
                  <a:pt x="533171" y="495960"/>
                </a:lnTo>
                <a:lnTo>
                  <a:pt x="527164" y="492569"/>
                </a:lnTo>
                <a:lnTo>
                  <a:pt x="523671" y="486664"/>
                </a:lnTo>
                <a:lnTo>
                  <a:pt x="522541" y="478053"/>
                </a:lnTo>
                <a:lnTo>
                  <a:pt x="522541" y="407708"/>
                </a:lnTo>
                <a:lnTo>
                  <a:pt x="553974" y="407708"/>
                </a:lnTo>
                <a:lnTo>
                  <a:pt x="553974" y="375666"/>
                </a:lnTo>
                <a:lnTo>
                  <a:pt x="522541" y="375666"/>
                </a:lnTo>
                <a:lnTo>
                  <a:pt x="522541" y="329285"/>
                </a:lnTo>
                <a:lnTo>
                  <a:pt x="489864" y="329285"/>
                </a:lnTo>
                <a:lnTo>
                  <a:pt x="489864" y="352005"/>
                </a:lnTo>
                <a:lnTo>
                  <a:pt x="488492" y="361353"/>
                </a:lnTo>
                <a:lnTo>
                  <a:pt x="484251" y="368846"/>
                </a:lnTo>
                <a:lnTo>
                  <a:pt x="476986" y="373849"/>
                </a:lnTo>
                <a:lnTo>
                  <a:pt x="466521" y="375666"/>
                </a:lnTo>
                <a:lnTo>
                  <a:pt x="458736" y="375666"/>
                </a:lnTo>
                <a:lnTo>
                  <a:pt x="458736" y="407708"/>
                </a:lnTo>
                <a:lnTo>
                  <a:pt x="486752" y="407708"/>
                </a:lnTo>
                <a:lnTo>
                  <a:pt x="486752" y="483958"/>
                </a:lnTo>
                <a:lnTo>
                  <a:pt x="489915" y="502958"/>
                </a:lnTo>
                <a:lnTo>
                  <a:pt x="498957" y="517144"/>
                </a:lnTo>
                <a:lnTo>
                  <a:pt x="513270" y="526021"/>
                </a:lnTo>
                <a:lnTo>
                  <a:pt x="532180" y="529094"/>
                </a:lnTo>
                <a:lnTo>
                  <a:pt x="545261" y="529094"/>
                </a:lnTo>
                <a:lnTo>
                  <a:pt x="552107" y="526605"/>
                </a:lnTo>
                <a:lnTo>
                  <a:pt x="554291" y="525665"/>
                </a:lnTo>
                <a:lnTo>
                  <a:pt x="554291" y="497039"/>
                </a:lnTo>
                <a:lnTo>
                  <a:pt x="554291" y="495795"/>
                </a:lnTo>
                <a:close/>
              </a:path>
              <a:path w="1366520" h="532129">
                <a:moveTo>
                  <a:pt x="581317" y="76885"/>
                </a:moveTo>
                <a:lnTo>
                  <a:pt x="543356" y="76885"/>
                </a:lnTo>
                <a:lnTo>
                  <a:pt x="504139" y="185191"/>
                </a:lnTo>
                <a:lnTo>
                  <a:pt x="463981" y="76885"/>
                </a:lnTo>
                <a:lnTo>
                  <a:pt x="424154" y="76885"/>
                </a:lnTo>
                <a:lnTo>
                  <a:pt x="485775" y="228447"/>
                </a:lnTo>
                <a:lnTo>
                  <a:pt x="521881" y="228447"/>
                </a:lnTo>
                <a:lnTo>
                  <a:pt x="538835" y="185191"/>
                </a:lnTo>
                <a:lnTo>
                  <a:pt x="581317" y="76885"/>
                </a:lnTo>
                <a:close/>
              </a:path>
              <a:path w="1366520" h="532129">
                <a:moveTo>
                  <a:pt x="719543" y="431368"/>
                </a:moveTo>
                <a:lnTo>
                  <a:pt x="706628" y="390283"/>
                </a:lnTo>
                <a:lnTo>
                  <a:pt x="664146" y="371309"/>
                </a:lnTo>
                <a:lnTo>
                  <a:pt x="652132" y="372389"/>
                </a:lnTo>
                <a:lnTo>
                  <a:pt x="640410" y="375780"/>
                </a:lnTo>
                <a:lnTo>
                  <a:pt x="629742" y="381673"/>
                </a:lnTo>
                <a:lnTo>
                  <a:pt x="620877" y="390283"/>
                </a:lnTo>
                <a:lnTo>
                  <a:pt x="620877" y="301891"/>
                </a:lnTo>
                <a:lnTo>
                  <a:pt x="584784" y="301891"/>
                </a:lnTo>
                <a:lnTo>
                  <a:pt x="584784" y="527227"/>
                </a:lnTo>
                <a:lnTo>
                  <a:pt x="620877" y="527227"/>
                </a:lnTo>
                <a:lnTo>
                  <a:pt x="620991" y="437591"/>
                </a:lnTo>
                <a:lnTo>
                  <a:pt x="623252" y="424726"/>
                </a:lnTo>
                <a:lnTo>
                  <a:pt x="629361" y="413867"/>
                </a:lnTo>
                <a:lnTo>
                  <a:pt x="639089" y="406615"/>
                </a:lnTo>
                <a:lnTo>
                  <a:pt x="652310" y="403987"/>
                </a:lnTo>
                <a:lnTo>
                  <a:pt x="666775" y="406615"/>
                </a:lnTo>
                <a:lnTo>
                  <a:pt x="676402" y="413778"/>
                </a:lnTo>
                <a:lnTo>
                  <a:pt x="681774" y="424459"/>
                </a:lnTo>
                <a:lnTo>
                  <a:pt x="683450" y="437591"/>
                </a:lnTo>
                <a:lnTo>
                  <a:pt x="683450" y="527227"/>
                </a:lnTo>
                <a:lnTo>
                  <a:pt x="719543" y="527227"/>
                </a:lnTo>
                <a:lnTo>
                  <a:pt x="719543" y="431368"/>
                </a:lnTo>
                <a:close/>
              </a:path>
              <a:path w="1366520" h="532129">
                <a:moveTo>
                  <a:pt x="734745" y="150952"/>
                </a:moveTo>
                <a:lnTo>
                  <a:pt x="720369" y="102400"/>
                </a:lnTo>
                <a:lnTo>
                  <a:pt x="698347" y="82130"/>
                </a:lnTo>
                <a:lnTo>
                  <a:pt x="698347" y="136004"/>
                </a:lnTo>
                <a:lnTo>
                  <a:pt x="623951" y="136004"/>
                </a:lnTo>
                <a:lnTo>
                  <a:pt x="627075" y="123926"/>
                </a:lnTo>
                <a:lnTo>
                  <a:pt x="634415" y="113131"/>
                </a:lnTo>
                <a:lnTo>
                  <a:pt x="645795" y="105371"/>
                </a:lnTo>
                <a:lnTo>
                  <a:pt x="660996" y="102400"/>
                </a:lnTo>
                <a:lnTo>
                  <a:pt x="677240" y="105156"/>
                </a:lnTo>
                <a:lnTo>
                  <a:pt x="688771" y="112547"/>
                </a:lnTo>
                <a:lnTo>
                  <a:pt x="695744" y="123278"/>
                </a:lnTo>
                <a:lnTo>
                  <a:pt x="698347" y="136004"/>
                </a:lnTo>
                <a:lnTo>
                  <a:pt x="698347" y="82130"/>
                </a:lnTo>
                <a:lnTo>
                  <a:pt x="691946" y="77774"/>
                </a:lnTo>
                <a:lnTo>
                  <a:pt x="660679" y="72212"/>
                </a:lnTo>
                <a:lnTo>
                  <a:pt x="633006" y="77914"/>
                </a:lnTo>
                <a:lnTo>
                  <a:pt x="609447" y="94068"/>
                </a:lnTo>
                <a:lnTo>
                  <a:pt x="593064" y="119214"/>
                </a:lnTo>
                <a:lnTo>
                  <a:pt x="586917" y="151879"/>
                </a:lnTo>
                <a:lnTo>
                  <a:pt x="593255" y="186245"/>
                </a:lnTo>
                <a:lnTo>
                  <a:pt x="610260" y="211759"/>
                </a:lnTo>
                <a:lnTo>
                  <a:pt x="634974" y="227647"/>
                </a:lnTo>
                <a:lnTo>
                  <a:pt x="664413" y="233121"/>
                </a:lnTo>
                <a:lnTo>
                  <a:pt x="689343" y="229349"/>
                </a:lnTo>
                <a:lnTo>
                  <a:pt x="709269" y="219075"/>
                </a:lnTo>
                <a:lnTo>
                  <a:pt x="723900" y="203835"/>
                </a:lnTo>
                <a:lnTo>
                  <a:pt x="724776" y="201993"/>
                </a:lnTo>
                <a:lnTo>
                  <a:pt x="732891" y="185191"/>
                </a:lnTo>
                <a:lnTo>
                  <a:pt x="702386" y="175539"/>
                </a:lnTo>
                <a:lnTo>
                  <a:pt x="697420" y="185978"/>
                </a:lnTo>
                <a:lnTo>
                  <a:pt x="689698" y="194373"/>
                </a:lnTo>
                <a:lnTo>
                  <a:pt x="678840" y="199961"/>
                </a:lnTo>
                <a:lnTo>
                  <a:pt x="664413" y="201993"/>
                </a:lnTo>
                <a:lnTo>
                  <a:pt x="648627" y="199059"/>
                </a:lnTo>
                <a:lnTo>
                  <a:pt x="635673" y="190868"/>
                </a:lnTo>
                <a:lnTo>
                  <a:pt x="626732" y="178358"/>
                </a:lnTo>
                <a:lnTo>
                  <a:pt x="623023" y="162471"/>
                </a:lnTo>
                <a:lnTo>
                  <a:pt x="733818" y="162471"/>
                </a:lnTo>
                <a:lnTo>
                  <a:pt x="734136" y="161836"/>
                </a:lnTo>
                <a:lnTo>
                  <a:pt x="734745" y="156870"/>
                </a:lnTo>
                <a:lnTo>
                  <a:pt x="734745" y="150952"/>
                </a:lnTo>
                <a:close/>
              </a:path>
              <a:path w="1366520" h="532129">
                <a:moveTo>
                  <a:pt x="856132" y="75946"/>
                </a:moveTo>
                <a:lnTo>
                  <a:pt x="854570" y="75628"/>
                </a:lnTo>
                <a:lnTo>
                  <a:pt x="850836" y="75018"/>
                </a:lnTo>
                <a:lnTo>
                  <a:pt x="846480" y="75018"/>
                </a:lnTo>
                <a:lnTo>
                  <a:pt x="832231" y="76784"/>
                </a:lnTo>
                <a:lnTo>
                  <a:pt x="819746" y="81902"/>
                </a:lnTo>
                <a:lnTo>
                  <a:pt x="809675" y="90106"/>
                </a:lnTo>
                <a:lnTo>
                  <a:pt x="802601" y="101155"/>
                </a:lnTo>
                <a:lnTo>
                  <a:pt x="802601" y="76885"/>
                </a:lnTo>
                <a:lnTo>
                  <a:pt x="767435" y="76885"/>
                </a:lnTo>
                <a:lnTo>
                  <a:pt x="767435" y="228447"/>
                </a:lnTo>
                <a:lnTo>
                  <a:pt x="803529" y="228447"/>
                </a:lnTo>
                <a:lnTo>
                  <a:pt x="803529" y="156235"/>
                </a:lnTo>
                <a:lnTo>
                  <a:pt x="805967" y="137337"/>
                </a:lnTo>
                <a:lnTo>
                  <a:pt x="813409" y="123367"/>
                </a:lnTo>
                <a:lnTo>
                  <a:pt x="826109" y="114706"/>
                </a:lnTo>
                <a:lnTo>
                  <a:pt x="844308" y="111734"/>
                </a:lnTo>
                <a:lnTo>
                  <a:pt x="848029" y="111734"/>
                </a:lnTo>
                <a:lnTo>
                  <a:pt x="852081" y="112052"/>
                </a:lnTo>
                <a:lnTo>
                  <a:pt x="856132" y="112674"/>
                </a:lnTo>
                <a:lnTo>
                  <a:pt x="856132" y="111734"/>
                </a:lnTo>
                <a:lnTo>
                  <a:pt x="856132" y="101155"/>
                </a:lnTo>
                <a:lnTo>
                  <a:pt x="856132" y="75946"/>
                </a:lnTo>
                <a:close/>
              </a:path>
              <a:path w="1366520" h="532129">
                <a:moveTo>
                  <a:pt x="891349" y="449732"/>
                </a:moveTo>
                <a:lnTo>
                  <a:pt x="889038" y="434784"/>
                </a:lnTo>
                <a:lnTo>
                  <a:pt x="886333" y="417207"/>
                </a:lnTo>
                <a:lnTo>
                  <a:pt x="876960" y="401180"/>
                </a:lnTo>
                <a:lnTo>
                  <a:pt x="871816" y="392391"/>
                </a:lnTo>
                <a:lnTo>
                  <a:pt x="854925" y="380911"/>
                </a:lnTo>
                <a:lnTo>
                  <a:pt x="854925" y="434784"/>
                </a:lnTo>
                <a:lnTo>
                  <a:pt x="780542" y="434784"/>
                </a:lnTo>
                <a:lnTo>
                  <a:pt x="783653" y="422706"/>
                </a:lnTo>
                <a:lnTo>
                  <a:pt x="791006" y="411911"/>
                </a:lnTo>
                <a:lnTo>
                  <a:pt x="802386" y="404152"/>
                </a:lnTo>
                <a:lnTo>
                  <a:pt x="817575" y="401180"/>
                </a:lnTo>
                <a:lnTo>
                  <a:pt x="833831" y="403936"/>
                </a:lnTo>
                <a:lnTo>
                  <a:pt x="845362" y="411327"/>
                </a:lnTo>
                <a:lnTo>
                  <a:pt x="852335" y="422059"/>
                </a:lnTo>
                <a:lnTo>
                  <a:pt x="854925" y="434784"/>
                </a:lnTo>
                <a:lnTo>
                  <a:pt x="854925" y="380911"/>
                </a:lnTo>
                <a:lnTo>
                  <a:pt x="848537" y="376555"/>
                </a:lnTo>
                <a:lnTo>
                  <a:pt x="817257" y="370992"/>
                </a:lnTo>
                <a:lnTo>
                  <a:pt x="789597" y="376694"/>
                </a:lnTo>
                <a:lnTo>
                  <a:pt x="766038" y="392849"/>
                </a:lnTo>
                <a:lnTo>
                  <a:pt x="749642" y="417995"/>
                </a:lnTo>
                <a:lnTo>
                  <a:pt x="743508" y="450659"/>
                </a:lnTo>
                <a:lnTo>
                  <a:pt x="749833" y="485013"/>
                </a:lnTo>
                <a:lnTo>
                  <a:pt x="766851" y="510540"/>
                </a:lnTo>
                <a:lnTo>
                  <a:pt x="791565" y="526427"/>
                </a:lnTo>
                <a:lnTo>
                  <a:pt x="821004" y="531901"/>
                </a:lnTo>
                <a:lnTo>
                  <a:pt x="845921" y="528129"/>
                </a:lnTo>
                <a:lnTo>
                  <a:pt x="865860" y="517855"/>
                </a:lnTo>
                <a:lnTo>
                  <a:pt x="880478" y="502615"/>
                </a:lnTo>
                <a:lnTo>
                  <a:pt x="881367" y="500773"/>
                </a:lnTo>
                <a:lnTo>
                  <a:pt x="889469" y="483958"/>
                </a:lnTo>
                <a:lnTo>
                  <a:pt x="858964" y="474319"/>
                </a:lnTo>
                <a:lnTo>
                  <a:pt x="853998" y="484759"/>
                </a:lnTo>
                <a:lnTo>
                  <a:pt x="846289" y="493153"/>
                </a:lnTo>
                <a:lnTo>
                  <a:pt x="835431" y="498741"/>
                </a:lnTo>
                <a:lnTo>
                  <a:pt x="821004" y="500773"/>
                </a:lnTo>
                <a:lnTo>
                  <a:pt x="805218" y="497840"/>
                </a:lnTo>
                <a:lnTo>
                  <a:pt x="792251" y="489648"/>
                </a:lnTo>
                <a:lnTo>
                  <a:pt x="783323" y="477139"/>
                </a:lnTo>
                <a:lnTo>
                  <a:pt x="779614" y="461251"/>
                </a:lnTo>
                <a:lnTo>
                  <a:pt x="890397" y="461251"/>
                </a:lnTo>
                <a:lnTo>
                  <a:pt x="890714" y="460616"/>
                </a:lnTo>
                <a:lnTo>
                  <a:pt x="891349" y="455650"/>
                </a:lnTo>
                <a:lnTo>
                  <a:pt x="891349" y="449732"/>
                </a:lnTo>
                <a:close/>
              </a:path>
              <a:path w="1366520" h="532129">
                <a:moveTo>
                  <a:pt x="993063" y="184556"/>
                </a:moveTo>
                <a:lnTo>
                  <a:pt x="968375" y="145173"/>
                </a:lnTo>
                <a:lnTo>
                  <a:pt x="917117" y="131965"/>
                </a:lnTo>
                <a:lnTo>
                  <a:pt x="911199" y="126047"/>
                </a:lnTo>
                <a:lnTo>
                  <a:pt x="911199" y="117957"/>
                </a:lnTo>
                <a:lnTo>
                  <a:pt x="912812" y="111302"/>
                </a:lnTo>
                <a:lnTo>
                  <a:pt x="917308" y="105740"/>
                </a:lnTo>
                <a:lnTo>
                  <a:pt x="924204" y="101942"/>
                </a:lnTo>
                <a:lnTo>
                  <a:pt x="932992" y="100533"/>
                </a:lnTo>
                <a:lnTo>
                  <a:pt x="945730" y="102857"/>
                </a:lnTo>
                <a:lnTo>
                  <a:pt x="954112" y="108623"/>
                </a:lnTo>
                <a:lnTo>
                  <a:pt x="958951" y="116027"/>
                </a:lnTo>
                <a:lnTo>
                  <a:pt x="961009" y="123253"/>
                </a:lnTo>
                <a:lnTo>
                  <a:pt x="991501" y="114528"/>
                </a:lnTo>
                <a:lnTo>
                  <a:pt x="959637" y="76720"/>
                </a:lnTo>
                <a:lnTo>
                  <a:pt x="932992" y="72212"/>
                </a:lnTo>
                <a:lnTo>
                  <a:pt x="911034" y="76123"/>
                </a:lnTo>
                <a:lnTo>
                  <a:pt x="893356" y="86715"/>
                </a:lnTo>
                <a:lnTo>
                  <a:pt x="881570" y="102273"/>
                </a:lnTo>
                <a:lnTo>
                  <a:pt x="877290" y="121081"/>
                </a:lnTo>
                <a:lnTo>
                  <a:pt x="879894" y="135940"/>
                </a:lnTo>
                <a:lnTo>
                  <a:pt x="918057" y="165265"/>
                </a:lnTo>
                <a:lnTo>
                  <a:pt x="952601" y="172745"/>
                </a:lnTo>
                <a:lnTo>
                  <a:pt x="958215" y="178955"/>
                </a:lnTo>
                <a:lnTo>
                  <a:pt x="935482" y="204482"/>
                </a:lnTo>
                <a:lnTo>
                  <a:pt x="922705" y="202361"/>
                </a:lnTo>
                <a:lnTo>
                  <a:pt x="913307" y="196697"/>
                </a:lnTo>
                <a:lnTo>
                  <a:pt x="907300" y="188455"/>
                </a:lnTo>
                <a:lnTo>
                  <a:pt x="904671" y="178650"/>
                </a:lnTo>
                <a:lnTo>
                  <a:pt x="873239" y="187363"/>
                </a:lnTo>
                <a:lnTo>
                  <a:pt x="877633" y="201739"/>
                </a:lnTo>
                <a:lnTo>
                  <a:pt x="888771" y="216662"/>
                </a:lnTo>
                <a:lnTo>
                  <a:pt x="907770" y="228371"/>
                </a:lnTo>
                <a:lnTo>
                  <a:pt x="935799" y="233121"/>
                </a:lnTo>
                <a:lnTo>
                  <a:pt x="961021" y="228765"/>
                </a:lnTo>
                <a:lnTo>
                  <a:pt x="978903" y="217474"/>
                </a:lnTo>
                <a:lnTo>
                  <a:pt x="987767" y="204482"/>
                </a:lnTo>
                <a:lnTo>
                  <a:pt x="989545" y="201866"/>
                </a:lnTo>
                <a:lnTo>
                  <a:pt x="993063" y="184556"/>
                </a:lnTo>
                <a:close/>
              </a:path>
              <a:path w="1366520" h="532129">
                <a:moveTo>
                  <a:pt x="1060907" y="76885"/>
                </a:moveTo>
                <a:lnTo>
                  <a:pt x="1025118" y="76885"/>
                </a:lnTo>
                <a:lnTo>
                  <a:pt x="1025118" y="228447"/>
                </a:lnTo>
                <a:lnTo>
                  <a:pt x="1060907" y="228447"/>
                </a:lnTo>
                <a:lnTo>
                  <a:pt x="1060907" y="76885"/>
                </a:lnTo>
                <a:close/>
              </a:path>
              <a:path w="1366520" h="532129">
                <a:moveTo>
                  <a:pt x="1066507" y="23660"/>
                </a:moveTo>
                <a:lnTo>
                  <a:pt x="1064653" y="14452"/>
                </a:lnTo>
                <a:lnTo>
                  <a:pt x="1059586" y="6934"/>
                </a:lnTo>
                <a:lnTo>
                  <a:pt x="1052068" y="1866"/>
                </a:lnTo>
                <a:lnTo>
                  <a:pt x="1042860" y="0"/>
                </a:lnTo>
                <a:lnTo>
                  <a:pt x="1033818" y="1866"/>
                </a:lnTo>
                <a:lnTo>
                  <a:pt x="1026401" y="6934"/>
                </a:lnTo>
                <a:lnTo>
                  <a:pt x="1021372" y="14452"/>
                </a:lnTo>
                <a:lnTo>
                  <a:pt x="1019517" y="23660"/>
                </a:lnTo>
                <a:lnTo>
                  <a:pt x="1021372" y="32816"/>
                </a:lnTo>
                <a:lnTo>
                  <a:pt x="1026401" y="40233"/>
                </a:lnTo>
                <a:lnTo>
                  <a:pt x="1033818" y="45199"/>
                </a:lnTo>
                <a:lnTo>
                  <a:pt x="1042860" y="47002"/>
                </a:lnTo>
                <a:lnTo>
                  <a:pt x="1052068" y="45199"/>
                </a:lnTo>
                <a:lnTo>
                  <a:pt x="1059586" y="40233"/>
                </a:lnTo>
                <a:lnTo>
                  <a:pt x="1064653" y="32816"/>
                </a:lnTo>
                <a:lnTo>
                  <a:pt x="1066507" y="23660"/>
                </a:lnTo>
                <a:close/>
              </a:path>
              <a:path w="1366520" h="532129">
                <a:moveTo>
                  <a:pt x="1183220" y="197015"/>
                </a:moveTo>
                <a:lnTo>
                  <a:pt x="1181658" y="197319"/>
                </a:lnTo>
                <a:lnTo>
                  <a:pt x="1175753" y="198259"/>
                </a:lnTo>
                <a:lnTo>
                  <a:pt x="1170762" y="198259"/>
                </a:lnTo>
                <a:lnTo>
                  <a:pt x="1162100" y="197167"/>
                </a:lnTo>
                <a:lnTo>
                  <a:pt x="1156106" y="193789"/>
                </a:lnTo>
                <a:lnTo>
                  <a:pt x="1152601" y="187883"/>
                </a:lnTo>
                <a:lnTo>
                  <a:pt x="1151470" y="179273"/>
                </a:lnTo>
                <a:lnTo>
                  <a:pt x="1151470" y="108927"/>
                </a:lnTo>
                <a:lnTo>
                  <a:pt x="1182903" y="108927"/>
                </a:lnTo>
                <a:lnTo>
                  <a:pt x="1182903" y="76885"/>
                </a:lnTo>
                <a:lnTo>
                  <a:pt x="1151470" y="76885"/>
                </a:lnTo>
                <a:lnTo>
                  <a:pt x="1151470" y="30505"/>
                </a:lnTo>
                <a:lnTo>
                  <a:pt x="1118793" y="30505"/>
                </a:lnTo>
                <a:lnTo>
                  <a:pt x="1118793" y="53225"/>
                </a:lnTo>
                <a:lnTo>
                  <a:pt x="1117422" y="62572"/>
                </a:lnTo>
                <a:lnTo>
                  <a:pt x="1113193" y="70065"/>
                </a:lnTo>
                <a:lnTo>
                  <a:pt x="1105928" y="75069"/>
                </a:lnTo>
                <a:lnTo>
                  <a:pt x="1095451" y="76885"/>
                </a:lnTo>
                <a:lnTo>
                  <a:pt x="1087666" y="76885"/>
                </a:lnTo>
                <a:lnTo>
                  <a:pt x="1087666" y="108927"/>
                </a:lnTo>
                <a:lnTo>
                  <a:pt x="1115682" y="108927"/>
                </a:lnTo>
                <a:lnTo>
                  <a:pt x="1115682" y="185191"/>
                </a:lnTo>
                <a:lnTo>
                  <a:pt x="1118844" y="204190"/>
                </a:lnTo>
                <a:lnTo>
                  <a:pt x="1127899" y="218363"/>
                </a:lnTo>
                <a:lnTo>
                  <a:pt x="1142212" y="227241"/>
                </a:lnTo>
                <a:lnTo>
                  <a:pt x="1161122" y="230314"/>
                </a:lnTo>
                <a:lnTo>
                  <a:pt x="1174191" y="230314"/>
                </a:lnTo>
                <a:lnTo>
                  <a:pt x="1181036" y="227825"/>
                </a:lnTo>
                <a:lnTo>
                  <a:pt x="1183220" y="226898"/>
                </a:lnTo>
                <a:lnTo>
                  <a:pt x="1183220" y="198259"/>
                </a:lnTo>
                <a:lnTo>
                  <a:pt x="1183220" y="197015"/>
                </a:lnTo>
                <a:close/>
              </a:path>
              <a:path w="1366520" h="532129">
                <a:moveTo>
                  <a:pt x="1366215" y="76885"/>
                </a:moveTo>
                <a:lnTo>
                  <a:pt x="1327937" y="76885"/>
                </a:lnTo>
                <a:lnTo>
                  <a:pt x="1287157" y="172745"/>
                </a:lnTo>
                <a:lnTo>
                  <a:pt x="1243596" y="76885"/>
                </a:lnTo>
                <a:lnTo>
                  <a:pt x="1202817" y="76885"/>
                </a:lnTo>
                <a:lnTo>
                  <a:pt x="1267561" y="210388"/>
                </a:lnTo>
                <a:lnTo>
                  <a:pt x="1231138" y="289763"/>
                </a:lnTo>
                <a:lnTo>
                  <a:pt x="1269733" y="289763"/>
                </a:lnTo>
                <a:lnTo>
                  <a:pt x="1322768" y="172745"/>
                </a:lnTo>
                <a:lnTo>
                  <a:pt x="1366215" y="76885"/>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6" name="object 6"/>
          <p:cNvSpPr/>
          <p:nvPr/>
        </p:nvSpPr>
        <p:spPr>
          <a:xfrm>
            <a:off x="1894709" y="6339805"/>
            <a:ext cx="601856" cy="99347"/>
          </a:xfrm>
          <a:custGeom>
            <a:avLst/>
            <a:gdLst/>
            <a:ahLst/>
            <a:cxnLst/>
            <a:rect l="l" t="t" r="r" b="b"/>
            <a:pathLst>
              <a:path w="992504" h="163829">
                <a:moveTo>
                  <a:pt x="60113" y="3308"/>
                </a:moveTo>
                <a:lnTo>
                  <a:pt x="0" y="3308"/>
                </a:lnTo>
                <a:lnTo>
                  <a:pt x="0" y="159995"/>
                </a:lnTo>
                <a:lnTo>
                  <a:pt x="26721" y="159995"/>
                </a:lnTo>
                <a:lnTo>
                  <a:pt x="26721" y="98101"/>
                </a:lnTo>
                <a:lnTo>
                  <a:pt x="75270" y="98101"/>
                </a:lnTo>
                <a:lnTo>
                  <a:pt x="73819" y="95452"/>
                </a:lnTo>
                <a:lnTo>
                  <a:pt x="88569" y="89385"/>
                </a:lnTo>
                <a:lnTo>
                  <a:pt x="99691" y="79526"/>
                </a:lnTo>
                <a:lnTo>
                  <a:pt x="102282" y="74709"/>
                </a:lnTo>
                <a:lnTo>
                  <a:pt x="26721" y="74709"/>
                </a:lnTo>
                <a:lnTo>
                  <a:pt x="26721" y="26711"/>
                </a:lnTo>
                <a:lnTo>
                  <a:pt x="102203" y="26711"/>
                </a:lnTo>
                <a:lnTo>
                  <a:pt x="95991" y="17112"/>
                </a:lnTo>
                <a:lnTo>
                  <a:pt x="80551" y="7000"/>
                </a:lnTo>
                <a:lnTo>
                  <a:pt x="60113" y="3308"/>
                </a:lnTo>
                <a:close/>
              </a:path>
              <a:path w="992504" h="163829">
                <a:moveTo>
                  <a:pt x="75270" y="98101"/>
                </a:moveTo>
                <a:lnTo>
                  <a:pt x="46176" y="98101"/>
                </a:lnTo>
                <a:lnTo>
                  <a:pt x="79128" y="159995"/>
                </a:lnTo>
                <a:lnTo>
                  <a:pt x="109158" y="159995"/>
                </a:lnTo>
                <a:lnTo>
                  <a:pt x="75270" y="98101"/>
                </a:lnTo>
                <a:close/>
              </a:path>
              <a:path w="992504" h="163829">
                <a:moveTo>
                  <a:pt x="102203" y="26711"/>
                </a:moveTo>
                <a:lnTo>
                  <a:pt x="55244" y="26711"/>
                </a:lnTo>
                <a:lnTo>
                  <a:pt x="66364" y="28424"/>
                </a:lnTo>
                <a:lnTo>
                  <a:pt x="74873" y="33289"/>
                </a:lnTo>
                <a:lnTo>
                  <a:pt x="80313" y="40891"/>
                </a:lnTo>
                <a:lnTo>
                  <a:pt x="82227" y="50815"/>
                </a:lnTo>
                <a:lnTo>
                  <a:pt x="80313" y="60613"/>
                </a:lnTo>
                <a:lnTo>
                  <a:pt x="74873" y="68153"/>
                </a:lnTo>
                <a:lnTo>
                  <a:pt x="66364" y="72997"/>
                </a:lnTo>
                <a:lnTo>
                  <a:pt x="55244" y="74709"/>
                </a:lnTo>
                <a:lnTo>
                  <a:pt x="102282" y="74709"/>
                </a:lnTo>
                <a:lnTo>
                  <a:pt x="106713" y="66471"/>
                </a:lnTo>
                <a:lnTo>
                  <a:pt x="109158" y="50815"/>
                </a:lnTo>
                <a:lnTo>
                  <a:pt x="105753" y="32198"/>
                </a:lnTo>
                <a:lnTo>
                  <a:pt x="102203" y="26711"/>
                </a:lnTo>
                <a:close/>
              </a:path>
              <a:path w="992504" h="163829">
                <a:moveTo>
                  <a:pt x="178800" y="49066"/>
                </a:moveTo>
                <a:lnTo>
                  <a:pt x="156574" y="53341"/>
                </a:lnTo>
                <a:lnTo>
                  <a:pt x="138935" y="65216"/>
                </a:lnTo>
                <a:lnTo>
                  <a:pt x="127308" y="83270"/>
                </a:lnTo>
                <a:lnTo>
                  <a:pt x="123116" y="106080"/>
                </a:lnTo>
                <a:lnTo>
                  <a:pt x="127308" y="129013"/>
                </a:lnTo>
                <a:lnTo>
                  <a:pt x="138935" y="147132"/>
                </a:lnTo>
                <a:lnTo>
                  <a:pt x="156574" y="159034"/>
                </a:lnTo>
                <a:lnTo>
                  <a:pt x="178800" y="163314"/>
                </a:lnTo>
                <a:lnTo>
                  <a:pt x="201154" y="159034"/>
                </a:lnTo>
                <a:lnTo>
                  <a:pt x="218858" y="147132"/>
                </a:lnTo>
                <a:lnTo>
                  <a:pt x="223218" y="140351"/>
                </a:lnTo>
                <a:lnTo>
                  <a:pt x="178800" y="140351"/>
                </a:lnTo>
                <a:lnTo>
                  <a:pt x="167475" y="138137"/>
                </a:lnTo>
                <a:lnTo>
                  <a:pt x="157874" y="131591"/>
                </a:lnTo>
                <a:lnTo>
                  <a:pt x="151218" y="120857"/>
                </a:lnTo>
                <a:lnTo>
                  <a:pt x="148728" y="106080"/>
                </a:lnTo>
                <a:lnTo>
                  <a:pt x="151218" y="91372"/>
                </a:lnTo>
                <a:lnTo>
                  <a:pt x="157874" y="80789"/>
                </a:lnTo>
                <a:lnTo>
                  <a:pt x="167475" y="74394"/>
                </a:lnTo>
                <a:lnTo>
                  <a:pt x="178800" y="72249"/>
                </a:lnTo>
                <a:lnTo>
                  <a:pt x="223396" y="72249"/>
                </a:lnTo>
                <a:lnTo>
                  <a:pt x="218858" y="65216"/>
                </a:lnTo>
                <a:lnTo>
                  <a:pt x="201154" y="53341"/>
                </a:lnTo>
                <a:lnTo>
                  <a:pt x="178800" y="49066"/>
                </a:lnTo>
                <a:close/>
              </a:path>
              <a:path w="992504" h="163829">
                <a:moveTo>
                  <a:pt x="223396" y="72249"/>
                </a:moveTo>
                <a:lnTo>
                  <a:pt x="178800" y="72249"/>
                </a:lnTo>
                <a:lnTo>
                  <a:pt x="190214" y="74394"/>
                </a:lnTo>
                <a:lnTo>
                  <a:pt x="199805" y="80789"/>
                </a:lnTo>
                <a:lnTo>
                  <a:pt x="206412" y="91372"/>
                </a:lnTo>
                <a:lnTo>
                  <a:pt x="208873" y="106080"/>
                </a:lnTo>
                <a:lnTo>
                  <a:pt x="206412" y="120950"/>
                </a:lnTo>
                <a:lnTo>
                  <a:pt x="199805" y="131674"/>
                </a:lnTo>
                <a:lnTo>
                  <a:pt x="190214" y="138168"/>
                </a:lnTo>
                <a:lnTo>
                  <a:pt x="178800" y="140351"/>
                </a:lnTo>
                <a:lnTo>
                  <a:pt x="223218" y="140351"/>
                </a:lnTo>
                <a:lnTo>
                  <a:pt x="230509" y="129013"/>
                </a:lnTo>
                <a:lnTo>
                  <a:pt x="234704" y="106080"/>
                </a:lnTo>
                <a:lnTo>
                  <a:pt x="230509" y="83270"/>
                </a:lnTo>
                <a:lnTo>
                  <a:pt x="223396" y="72249"/>
                </a:lnTo>
                <a:close/>
              </a:path>
              <a:path w="992504" h="163829">
                <a:moveTo>
                  <a:pt x="306095" y="49066"/>
                </a:moveTo>
                <a:lnTo>
                  <a:pt x="284447" y="53310"/>
                </a:lnTo>
                <a:lnTo>
                  <a:pt x="266990" y="65134"/>
                </a:lnTo>
                <a:lnTo>
                  <a:pt x="255334" y="83177"/>
                </a:lnTo>
                <a:lnTo>
                  <a:pt x="251091" y="106080"/>
                </a:lnTo>
                <a:lnTo>
                  <a:pt x="255345" y="128827"/>
                </a:lnTo>
                <a:lnTo>
                  <a:pt x="267074" y="146968"/>
                </a:lnTo>
                <a:lnTo>
                  <a:pt x="284730" y="158973"/>
                </a:lnTo>
                <a:lnTo>
                  <a:pt x="306765" y="163314"/>
                </a:lnTo>
                <a:lnTo>
                  <a:pt x="325721" y="160188"/>
                </a:lnTo>
                <a:lnTo>
                  <a:pt x="340220" y="152051"/>
                </a:lnTo>
                <a:lnTo>
                  <a:pt x="350368" y="140763"/>
                </a:lnTo>
                <a:lnTo>
                  <a:pt x="350767" y="139911"/>
                </a:lnTo>
                <a:lnTo>
                  <a:pt x="306765" y="139911"/>
                </a:lnTo>
                <a:lnTo>
                  <a:pt x="295261" y="137672"/>
                </a:lnTo>
                <a:lnTo>
                  <a:pt x="285683" y="131120"/>
                </a:lnTo>
                <a:lnTo>
                  <a:pt x="279131" y="120506"/>
                </a:lnTo>
                <a:lnTo>
                  <a:pt x="276703" y="106080"/>
                </a:lnTo>
                <a:lnTo>
                  <a:pt x="279124" y="91719"/>
                </a:lnTo>
                <a:lnTo>
                  <a:pt x="285627" y="81256"/>
                </a:lnTo>
                <a:lnTo>
                  <a:pt x="295071" y="74858"/>
                </a:lnTo>
                <a:lnTo>
                  <a:pt x="306315" y="72688"/>
                </a:lnTo>
                <a:lnTo>
                  <a:pt x="350356" y="72688"/>
                </a:lnTo>
                <a:lnTo>
                  <a:pt x="349893" y="71613"/>
                </a:lnTo>
                <a:lnTo>
                  <a:pt x="339943" y="60273"/>
                </a:lnTo>
                <a:lnTo>
                  <a:pt x="325393" y="52164"/>
                </a:lnTo>
                <a:lnTo>
                  <a:pt x="306095" y="49066"/>
                </a:lnTo>
                <a:close/>
              </a:path>
              <a:path w="992504" h="163829">
                <a:moveTo>
                  <a:pt x="333728" y="120006"/>
                </a:moveTo>
                <a:lnTo>
                  <a:pt x="330852" y="126566"/>
                </a:lnTo>
                <a:lnTo>
                  <a:pt x="325634" y="133026"/>
                </a:lnTo>
                <a:lnTo>
                  <a:pt x="317722" y="137951"/>
                </a:lnTo>
                <a:lnTo>
                  <a:pt x="306765" y="139911"/>
                </a:lnTo>
                <a:lnTo>
                  <a:pt x="350767" y="139911"/>
                </a:lnTo>
                <a:lnTo>
                  <a:pt x="356271" y="128184"/>
                </a:lnTo>
                <a:lnTo>
                  <a:pt x="333728" y="120006"/>
                </a:lnTo>
                <a:close/>
              </a:path>
              <a:path w="992504" h="163829">
                <a:moveTo>
                  <a:pt x="350356" y="72688"/>
                </a:moveTo>
                <a:lnTo>
                  <a:pt x="306315" y="72688"/>
                </a:lnTo>
                <a:lnTo>
                  <a:pt x="316949" y="74496"/>
                </a:lnTo>
                <a:lnTo>
                  <a:pt x="324579" y="79186"/>
                </a:lnTo>
                <a:lnTo>
                  <a:pt x="329597" y="85658"/>
                </a:lnTo>
                <a:lnTo>
                  <a:pt x="332398" y="92813"/>
                </a:lnTo>
                <a:lnTo>
                  <a:pt x="355392" y="84405"/>
                </a:lnTo>
                <a:lnTo>
                  <a:pt x="350356" y="72688"/>
                </a:lnTo>
                <a:close/>
              </a:path>
              <a:path w="992504" h="163829">
                <a:moveTo>
                  <a:pt x="404678" y="0"/>
                </a:moveTo>
                <a:lnTo>
                  <a:pt x="379066" y="0"/>
                </a:lnTo>
                <a:lnTo>
                  <a:pt x="379066" y="159995"/>
                </a:lnTo>
                <a:lnTo>
                  <a:pt x="404678" y="159995"/>
                </a:lnTo>
                <a:lnTo>
                  <a:pt x="404756" y="96342"/>
                </a:lnTo>
                <a:lnTo>
                  <a:pt x="406363" y="87201"/>
                </a:lnTo>
                <a:lnTo>
                  <a:pt x="410702" y="79485"/>
                </a:lnTo>
                <a:lnTo>
                  <a:pt x="417612" y="74340"/>
                </a:lnTo>
                <a:lnTo>
                  <a:pt x="427013" y="72468"/>
                </a:lnTo>
                <a:lnTo>
                  <a:pt x="470809" y="72468"/>
                </a:lnTo>
                <a:lnTo>
                  <a:pt x="465571" y="62752"/>
                </a:lnTo>
                <a:lnTo>
                  <a:pt x="404678" y="62752"/>
                </a:lnTo>
                <a:lnTo>
                  <a:pt x="404678" y="0"/>
                </a:lnTo>
                <a:close/>
              </a:path>
              <a:path w="992504" h="163829">
                <a:moveTo>
                  <a:pt x="470809" y="72468"/>
                </a:moveTo>
                <a:lnTo>
                  <a:pt x="427013" y="72468"/>
                </a:lnTo>
                <a:lnTo>
                  <a:pt x="437289" y="74340"/>
                </a:lnTo>
                <a:lnTo>
                  <a:pt x="444125" y="79430"/>
                </a:lnTo>
                <a:lnTo>
                  <a:pt x="447942" y="87015"/>
                </a:lnTo>
                <a:lnTo>
                  <a:pt x="449127" y="96342"/>
                </a:lnTo>
                <a:lnTo>
                  <a:pt x="449127" y="159995"/>
                </a:lnTo>
                <a:lnTo>
                  <a:pt x="474739" y="159995"/>
                </a:lnTo>
                <a:lnTo>
                  <a:pt x="474739" y="91913"/>
                </a:lnTo>
                <a:lnTo>
                  <a:pt x="472324" y="75278"/>
                </a:lnTo>
                <a:lnTo>
                  <a:pt x="470809" y="72468"/>
                </a:lnTo>
                <a:close/>
              </a:path>
              <a:path w="992504" h="163829">
                <a:moveTo>
                  <a:pt x="435421" y="49286"/>
                </a:moveTo>
                <a:lnTo>
                  <a:pt x="426882" y="50056"/>
                </a:lnTo>
                <a:lnTo>
                  <a:pt x="418554" y="52461"/>
                </a:lnTo>
                <a:lnTo>
                  <a:pt x="410973" y="56645"/>
                </a:lnTo>
                <a:lnTo>
                  <a:pt x="404678" y="62752"/>
                </a:lnTo>
                <a:lnTo>
                  <a:pt x="465571" y="62752"/>
                </a:lnTo>
                <a:lnTo>
                  <a:pt x="465022" y="61733"/>
                </a:lnTo>
                <a:lnTo>
                  <a:pt x="452749" y="52622"/>
                </a:lnTo>
                <a:lnTo>
                  <a:pt x="435421" y="49286"/>
                </a:lnTo>
                <a:close/>
              </a:path>
              <a:path w="992504" h="163829">
                <a:moveTo>
                  <a:pt x="549899" y="49066"/>
                </a:moveTo>
                <a:lnTo>
                  <a:pt x="530245" y="53117"/>
                </a:lnTo>
                <a:lnTo>
                  <a:pt x="513519" y="64583"/>
                </a:lnTo>
                <a:lnTo>
                  <a:pt x="501892" y="82431"/>
                </a:lnTo>
                <a:lnTo>
                  <a:pt x="497534" y="105630"/>
                </a:lnTo>
                <a:lnTo>
                  <a:pt x="502026" y="130038"/>
                </a:lnTo>
                <a:lnTo>
                  <a:pt x="514099" y="148156"/>
                </a:lnTo>
                <a:lnTo>
                  <a:pt x="531645" y="159432"/>
                </a:lnTo>
                <a:lnTo>
                  <a:pt x="552559" y="163314"/>
                </a:lnTo>
                <a:lnTo>
                  <a:pt x="570257" y="160640"/>
                </a:lnTo>
                <a:lnTo>
                  <a:pt x="584408" y="153347"/>
                </a:lnTo>
                <a:lnTo>
                  <a:pt x="594786" y="142530"/>
                </a:lnTo>
                <a:lnTo>
                  <a:pt x="595412" y="141231"/>
                </a:lnTo>
                <a:lnTo>
                  <a:pt x="552559" y="141231"/>
                </a:lnTo>
                <a:lnTo>
                  <a:pt x="541337" y="139143"/>
                </a:lnTo>
                <a:lnTo>
                  <a:pt x="532127" y="133321"/>
                </a:lnTo>
                <a:lnTo>
                  <a:pt x="525780" y="124431"/>
                </a:lnTo>
                <a:lnTo>
                  <a:pt x="523146" y="113137"/>
                </a:lnTo>
                <a:lnTo>
                  <a:pt x="601835" y="113137"/>
                </a:lnTo>
                <a:lnTo>
                  <a:pt x="602054" y="112698"/>
                </a:lnTo>
                <a:lnTo>
                  <a:pt x="602494" y="109158"/>
                </a:lnTo>
                <a:lnTo>
                  <a:pt x="602494" y="104970"/>
                </a:lnTo>
                <a:lnTo>
                  <a:pt x="600864" y="94374"/>
                </a:lnTo>
                <a:lnTo>
                  <a:pt x="523806" y="94374"/>
                </a:lnTo>
                <a:lnTo>
                  <a:pt x="526023" y="85785"/>
                </a:lnTo>
                <a:lnTo>
                  <a:pt x="531245" y="78111"/>
                </a:lnTo>
                <a:lnTo>
                  <a:pt x="539325" y="72594"/>
                </a:lnTo>
                <a:lnTo>
                  <a:pt x="550119" y="70479"/>
                </a:lnTo>
                <a:lnTo>
                  <a:pt x="592276" y="70479"/>
                </a:lnTo>
                <a:lnTo>
                  <a:pt x="588632" y="64249"/>
                </a:lnTo>
                <a:lnTo>
                  <a:pt x="572107" y="53013"/>
                </a:lnTo>
                <a:lnTo>
                  <a:pt x="549899" y="49066"/>
                </a:lnTo>
                <a:close/>
              </a:path>
              <a:path w="992504" h="163829">
                <a:moveTo>
                  <a:pt x="579532" y="122425"/>
                </a:moveTo>
                <a:lnTo>
                  <a:pt x="576000" y="129847"/>
                </a:lnTo>
                <a:lnTo>
                  <a:pt x="570521" y="135813"/>
                </a:lnTo>
                <a:lnTo>
                  <a:pt x="562804" y="139787"/>
                </a:lnTo>
                <a:lnTo>
                  <a:pt x="552559" y="141231"/>
                </a:lnTo>
                <a:lnTo>
                  <a:pt x="595412" y="141231"/>
                </a:lnTo>
                <a:lnTo>
                  <a:pt x="601164" y="129284"/>
                </a:lnTo>
                <a:lnTo>
                  <a:pt x="579532" y="122425"/>
                </a:lnTo>
                <a:close/>
              </a:path>
              <a:path w="992504" h="163829">
                <a:moveTo>
                  <a:pt x="592276" y="70479"/>
                </a:moveTo>
                <a:lnTo>
                  <a:pt x="550119" y="70479"/>
                </a:lnTo>
                <a:lnTo>
                  <a:pt x="561670" y="72440"/>
                </a:lnTo>
                <a:lnTo>
                  <a:pt x="569862" y="77699"/>
                </a:lnTo>
                <a:lnTo>
                  <a:pt x="574818" y="85322"/>
                </a:lnTo>
                <a:lnTo>
                  <a:pt x="576663" y="94374"/>
                </a:lnTo>
                <a:lnTo>
                  <a:pt x="600864" y="94374"/>
                </a:lnTo>
                <a:lnTo>
                  <a:pt x="598940" y="81870"/>
                </a:lnTo>
                <a:lnTo>
                  <a:pt x="592276" y="70479"/>
                </a:lnTo>
                <a:close/>
              </a:path>
              <a:path w="992504" h="163829">
                <a:moveTo>
                  <a:pt x="639854" y="124655"/>
                </a:moveTo>
                <a:lnTo>
                  <a:pt x="617551" y="130844"/>
                </a:lnTo>
                <a:lnTo>
                  <a:pt x="620665" y="141046"/>
                </a:lnTo>
                <a:lnTo>
                  <a:pt x="628564" y="151638"/>
                </a:lnTo>
                <a:lnTo>
                  <a:pt x="642059" y="159950"/>
                </a:lnTo>
                <a:lnTo>
                  <a:pt x="661958" y="163314"/>
                </a:lnTo>
                <a:lnTo>
                  <a:pt x="679876" y="160230"/>
                </a:lnTo>
                <a:lnTo>
                  <a:pt x="692567" y="152217"/>
                </a:lnTo>
                <a:lnTo>
                  <a:pt x="698850" y="143000"/>
                </a:lnTo>
                <a:lnTo>
                  <a:pt x="661739" y="143000"/>
                </a:lnTo>
                <a:lnTo>
                  <a:pt x="652656" y="141502"/>
                </a:lnTo>
                <a:lnTo>
                  <a:pt x="645982" y="137476"/>
                </a:lnTo>
                <a:lnTo>
                  <a:pt x="641716" y="131626"/>
                </a:lnTo>
                <a:lnTo>
                  <a:pt x="639854" y="124655"/>
                </a:lnTo>
                <a:close/>
              </a:path>
              <a:path w="992504" h="163829">
                <a:moveTo>
                  <a:pt x="659969" y="49066"/>
                </a:moveTo>
                <a:lnTo>
                  <a:pt x="644372" y="51843"/>
                </a:lnTo>
                <a:lnTo>
                  <a:pt x="631823" y="59362"/>
                </a:lnTo>
                <a:lnTo>
                  <a:pt x="623461" y="70402"/>
                </a:lnTo>
                <a:lnTo>
                  <a:pt x="620420" y="83746"/>
                </a:lnTo>
                <a:lnTo>
                  <a:pt x="622270" y="94311"/>
                </a:lnTo>
                <a:lnTo>
                  <a:pt x="665278" y="118677"/>
                </a:lnTo>
                <a:lnTo>
                  <a:pt x="673906" y="120446"/>
                </a:lnTo>
                <a:lnTo>
                  <a:pt x="677895" y="124875"/>
                </a:lnTo>
                <a:lnTo>
                  <a:pt x="677895" y="137252"/>
                </a:lnTo>
                <a:lnTo>
                  <a:pt x="672356" y="143000"/>
                </a:lnTo>
                <a:lnTo>
                  <a:pt x="698850" y="143000"/>
                </a:lnTo>
                <a:lnTo>
                  <a:pt x="700119" y="141139"/>
                </a:lnTo>
                <a:lnTo>
                  <a:pt x="702617" y="128854"/>
                </a:lnTo>
                <a:lnTo>
                  <a:pt x="700644" y="117644"/>
                </a:lnTo>
                <a:lnTo>
                  <a:pt x="694778" y="108177"/>
                </a:lnTo>
                <a:lnTo>
                  <a:pt x="685102" y="100866"/>
                </a:lnTo>
                <a:lnTo>
                  <a:pt x="671696" y="96122"/>
                </a:lnTo>
                <a:lnTo>
                  <a:pt x="648692" y="91484"/>
                </a:lnTo>
                <a:lnTo>
                  <a:pt x="644482" y="87285"/>
                </a:lnTo>
                <a:lnTo>
                  <a:pt x="644482" y="74898"/>
                </a:lnTo>
                <a:lnTo>
                  <a:pt x="650901" y="69149"/>
                </a:lnTo>
                <a:lnTo>
                  <a:pt x="697938" y="69149"/>
                </a:lnTo>
                <a:lnTo>
                  <a:pt x="691353" y="60104"/>
                </a:lnTo>
                <a:lnTo>
                  <a:pt x="678894" y="52267"/>
                </a:lnTo>
                <a:lnTo>
                  <a:pt x="659969" y="49066"/>
                </a:lnTo>
                <a:close/>
              </a:path>
              <a:path w="992504" h="163829">
                <a:moveTo>
                  <a:pt x="697938" y="69149"/>
                </a:moveTo>
                <a:lnTo>
                  <a:pt x="659969" y="69149"/>
                </a:lnTo>
                <a:lnTo>
                  <a:pt x="669021" y="70800"/>
                </a:lnTo>
                <a:lnTo>
                  <a:pt x="674983" y="74898"/>
                </a:lnTo>
                <a:lnTo>
                  <a:pt x="678415" y="80157"/>
                </a:lnTo>
                <a:lnTo>
                  <a:pt x="679874" y="85295"/>
                </a:lnTo>
                <a:lnTo>
                  <a:pt x="701517" y="79097"/>
                </a:lnTo>
                <a:lnTo>
                  <a:pt x="698506" y="69929"/>
                </a:lnTo>
                <a:lnTo>
                  <a:pt x="697938" y="69149"/>
                </a:lnTo>
                <a:close/>
              </a:path>
              <a:path w="992504" h="163829">
                <a:moveTo>
                  <a:pt x="760521" y="75118"/>
                </a:moveTo>
                <a:lnTo>
                  <a:pt x="735129" y="75118"/>
                </a:lnTo>
                <a:lnTo>
                  <a:pt x="735129" y="129294"/>
                </a:lnTo>
                <a:lnTo>
                  <a:pt x="737372" y="142780"/>
                </a:lnTo>
                <a:lnTo>
                  <a:pt x="743798" y="152848"/>
                </a:lnTo>
                <a:lnTo>
                  <a:pt x="753952" y="159147"/>
                </a:lnTo>
                <a:lnTo>
                  <a:pt x="767379" y="161324"/>
                </a:lnTo>
                <a:lnTo>
                  <a:pt x="776656" y="161324"/>
                </a:lnTo>
                <a:lnTo>
                  <a:pt x="781525" y="159555"/>
                </a:lnTo>
                <a:lnTo>
                  <a:pt x="783065" y="158895"/>
                </a:lnTo>
                <a:lnTo>
                  <a:pt x="783065" y="138582"/>
                </a:lnTo>
                <a:lnTo>
                  <a:pt x="764720" y="138582"/>
                </a:lnTo>
                <a:lnTo>
                  <a:pt x="760521" y="134603"/>
                </a:lnTo>
                <a:lnTo>
                  <a:pt x="760521" y="75118"/>
                </a:lnTo>
                <a:close/>
              </a:path>
              <a:path w="992504" h="163829">
                <a:moveTo>
                  <a:pt x="783065" y="137702"/>
                </a:moveTo>
                <a:lnTo>
                  <a:pt x="781965" y="137922"/>
                </a:lnTo>
                <a:lnTo>
                  <a:pt x="777766" y="138582"/>
                </a:lnTo>
                <a:lnTo>
                  <a:pt x="783065" y="138582"/>
                </a:lnTo>
                <a:lnTo>
                  <a:pt x="783065" y="137702"/>
                </a:lnTo>
                <a:close/>
              </a:path>
              <a:path w="992504" h="163829">
                <a:moveTo>
                  <a:pt x="782845" y="52385"/>
                </a:moveTo>
                <a:lnTo>
                  <a:pt x="715245" y="52385"/>
                </a:lnTo>
                <a:lnTo>
                  <a:pt x="715245" y="75118"/>
                </a:lnTo>
                <a:lnTo>
                  <a:pt x="782845" y="75118"/>
                </a:lnTo>
                <a:lnTo>
                  <a:pt x="782845" y="52385"/>
                </a:lnTo>
                <a:close/>
              </a:path>
              <a:path w="992504" h="163829">
                <a:moveTo>
                  <a:pt x="760521" y="19444"/>
                </a:moveTo>
                <a:lnTo>
                  <a:pt x="737338" y="19444"/>
                </a:lnTo>
                <a:lnTo>
                  <a:pt x="737338" y="45087"/>
                </a:lnTo>
                <a:lnTo>
                  <a:pt x="732260" y="52385"/>
                </a:lnTo>
                <a:lnTo>
                  <a:pt x="760521" y="52385"/>
                </a:lnTo>
                <a:lnTo>
                  <a:pt x="760521" y="19444"/>
                </a:lnTo>
                <a:close/>
              </a:path>
              <a:path w="992504" h="163829">
                <a:moveTo>
                  <a:pt x="852047" y="49066"/>
                </a:moveTo>
                <a:lnTo>
                  <a:pt x="832387" y="53117"/>
                </a:lnTo>
                <a:lnTo>
                  <a:pt x="815658" y="64583"/>
                </a:lnTo>
                <a:lnTo>
                  <a:pt x="804030" y="82431"/>
                </a:lnTo>
                <a:lnTo>
                  <a:pt x="799671" y="105630"/>
                </a:lnTo>
                <a:lnTo>
                  <a:pt x="804164" y="130038"/>
                </a:lnTo>
                <a:lnTo>
                  <a:pt x="816236" y="148156"/>
                </a:lnTo>
                <a:lnTo>
                  <a:pt x="833783" y="159432"/>
                </a:lnTo>
                <a:lnTo>
                  <a:pt x="854696" y="163314"/>
                </a:lnTo>
                <a:lnTo>
                  <a:pt x="872401" y="160640"/>
                </a:lnTo>
                <a:lnTo>
                  <a:pt x="886555" y="153347"/>
                </a:lnTo>
                <a:lnTo>
                  <a:pt x="896934" y="142530"/>
                </a:lnTo>
                <a:lnTo>
                  <a:pt x="897559" y="141231"/>
                </a:lnTo>
                <a:lnTo>
                  <a:pt x="854696" y="141231"/>
                </a:lnTo>
                <a:lnTo>
                  <a:pt x="843480" y="139143"/>
                </a:lnTo>
                <a:lnTo>
                  <a:pt x="834273" y="133321"/>
                </a:lnTo>
                <a:lnTo>
                  <a:pt x="827924" y="124431"/>
                </a:lnTo>
                <a:lnTo>
                  <a:pt x="825283" y="113137"/>
                </a:lnTo>
                <a:lnTo>
                  <a:pt x="903972" y="113137"/>
                </a:lnTo>
                <a:lnTo>
                  <a:pt x="904192" y="112698"/>
                </a:lnTo>
                <a:lnTo>
                  <a:pt x="904632" y="109158"/>
                </a:lnTo>
                <a:lnTo>
                  <a:pt x="904632" y="104970"/>
                </a:lnTo>
                <a:lnTo>
                  <a:pt x="903002" y="94374"/>
                </a:lnTo>
                <a:lnTo>
                  <a:pt x="825953" y="94374"/>
                </a:lnTo>
                <a:lnTo>
                  <a:pt x="828165" y="85785"/>
                </a:lnTo>
                <a:lnTo>
                  <a:pt x="833385" y="78111"/>
                </a:lnTo>
                <a:lnTo>
                  <a:pt x="841467" y="72594"/>
                </a:lnTo>
                <a:lnTo>
                  <a:pt x="852267" y="70479"/>
                </a:lnTo>
                <a:lnTo>
                  <a:pt x="894418" y="70479"/>
                </a:lnTo>
                <a:lnTo>
                  <a:pt x="890775" y="64249"/>
                </a:lnTo>
                <a:lnTo>
                  <a:pt x="874253" y="53013"/>
                </a:lnTo>
                <a:lnTo>
                  <a:pt x="852047" y="49066"/>
                </a:lnTo>
                <a:close/>
              </a:path>
              <a:path w="992504" h="163829">
                <a:moveTo>
                  <a:pt x="881669" y="122425"/>
                </a:moveTo>
                <a:lnTo>
                  <a:pt x="878144" y="129847"/>
                </a:lnTo>
                <a:lnTo>
                  <a:pt x="872667" y="135813"/>
                </a:lnTo>
                <a:lnTo>
                  <a:pt x="864948" y="139787"/>
                </a:lnTo>
                <a:lnTo>
                  <a:pt x="854696" y="141231"/>
                </a:lnTo>
                <a:lnTo>
                  <a:pt x="897559" y="141231"/>
                </a:lnTo>
                <a:lnTo>
                  <a:pt x="903312" y="129284"/>
                </a:lnTo>
                <a:lnTo>
                  <a:pt x="881669" y="122425"/>
                </a:lnTo>
                <a:close/>
              </a:path>
              <a:path w="992504" h="163829">
                <a:moveTo>
                  <a:pt x="894418" y="70479"/>
                </a:moveTo>
                <a:lnTo>
                  <a:pt x="852267" y="70479"/>
                </a:lnTo>
                <a:lnTo>
                  <a:pt x="863812" y="72440"/>
                </a:lnTo>
                <a:lnTo>
                  <a:pt x="872000" y="77699"/>
                </a:lnTo>
                <a:lnTo>
                  <a:pt x="876956" y="85322"/>
                </a:lnTo>
                <a:lnTo>
                  <a:pt x="878800" y="94374"/>
                </a:lnTo>
                <a:lnTo>
                  <a:pt x="903002" y="94374"/>
                </a:lnTo>
                <a:lnTo>
                  <a:pt x="901079" y="81870"/>
                </a:lnTo>
                <a:lnTo>
                  <a:pt x="894418" y="70479"/>
                </a:lnTo>
                <a:close/>
              </a:path>
              <a:path w="992504" h="163829">
                <a:moveTo>
                  <a:pt x="954148" y="52385"/>
                </a:moveTo>
                <a:lnTo>
                  <a:pt x="929196" y="52385"/>
                </a:lnTo>
                <a:lnTo>
                  <a:pt x="929196" y="159995"/>
                </a:lnTo>
                <a:lnTo>
                  <a:pt x="954808" y="159995"/>
                </a:lnTo>
                <a:lnTo>
                  <a:pt x="954808" y="108729"/>
                </a:lnTo>
                <a:lnTo>
                  <a:pt x="956534" y="95298"/>
                </a:lnTo>
                <a:lnTo>
                  <a:pt x="961824" y="85371"/>
                </a:lnTo>
                <a:lnTo>
                  <a:pt x="970843" y="79218"/>
                </a:lnTo>
                <a:lnTo>
                  <a:pt x="983760" y="77107"/>
                </a:lnTo>
                <a:lnTo>
                  <a:pt x="992158" y="77107"/>
                </a:lnTo>
                <a:lnTo>
                  <a:pt x="992158" y="69599"/>
                </a:lnTo>
                <a:lnTo>
                  <a:pt x="954148" y="69599"/>
                </a:lnTo>
                <a:lnTo>
                  <a:pt x="954148" y="52385"/>
                </a:lnTo>
                <a:close/>
              </a:path>
              <a:path w="992504" h="163829">
                <a:moveTo>
                  <a:pt x="992158" y="77107"/>
                </a:moveTo>
                <a:lnTo>
                  <a:pt x="986409" y="77107"/>
                </a:lnTo>
                <a:lnTo>
                  <a:pt x="989289" y="77327"/>
                </a:lnTo>
                <a:lnTo>
                  <a:pt x="992158" y="77767"/>
                </a:lnTo>
                <a:lnTo>
                  <a:pt x="992158" y="77107"/>
                </a:lnTo>
                <a:close/>
              </a:path>
              <a:path w="992504" h="163829">
                <a:moveTo>
                  <a:pt x="988399" y="51056"/>
                </a:moveTo>
                <a:lnTo>
                  <a:pt x="985310" y="51056"/>
                </a:lnTo>
                <a:lnTo>
                  <a:pt x="975187" y="52308"/>
                </a:lnTo>
                <a:lnTo>
                  <a:pt x="966329" y="55942"/>
                </a:lnTo>
                <a:lnTo>
                  <a:pt x="959171" y="61768"/>
                </a:lnTo>
                <a:lnTo>
                  <a:pt x="954148" y="69599"/>
                </a:lnTo>
                <a:lnTo>
                  <a:pt x="992158" y="69599"/>
                </a:lnTo>
                <a:lnTo>
                  <a:pt x="992158" y="51715"/>
                </a:lnTo>
                <a:lnTo>
                  <a:pt x="991058" y="51495"/>
                </a:lnTo>
                <a:lnTo>
                  <a:pt x="988399" y="51056"/>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pic>
        <p:nvPicPr>
          <p:cNvPr id="7" name="object 7"/>
          <p:cNvPicPr/>
          <p:nvPr/>
        </p:nvPicPr>
        <p:blipFill>
          <a:blip r:embed="rId3" cstate="print"/>
          <a:stretch>
            <a:fillRect/>
          </a:stretch>
        </p:blipFill>
        <p:spPr>
          <a:xfrm>
            <a:off x="1888949" y="5937705"/>
            <a:ext cx="698025" cy="367102"/>
          </a:xfrm>
          <a:prstGeom prst="rect">
            <a:avLst/>
          </a:prstGeom>
        </p:spPr>
      </p:pic>
      <p:sp>
        <p:nvSpPr>
          <p:cNvPr id="8" name="object 8"/>
          <p:cNvSpPr/>
          <p:nvPr/>
        </p:nvSpPr>
        <p:spPr>
          <a:xfrm>
            <a:off x="1890487" y="5796699"/>
            <a:ext cx="1355042" cy="61610"/>
          </a:xfrm>
          <a:custGeom>
            <a:avLst/>
            <a:gdLst/>
            <a:ahLst/>
            <a:cxnLst/>
            <a:rect l="l" t="t" r="r" b="b"/>
            <a:pathLst>
              <a:path w="2234565" h="101600">
                <a:moveTo>
                  <a:pt x="2234570" y="0"/>
                </a:moveTo>
                <a:lnTo>
                  <a:pt x="0" y="0"/>
                </a:lnTo>
                <a:lnTo>
                  <a:pt x="0" y="101504"/>
                </a:lnTo>
                <a:lnTo>
                  <a:pt x="2234570" y="101504"/>
                </a:lnTo>
                <a:lnTo>
                  <a:pt x="2234570" y="0"/>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9" name="object 9"/>
          <p:cNvSpPr/>
          <p:nvPr/>
        </p:nvSpPr>
        <p:spPr>
          <a:xfrm>
            <a:off x="3367818" y="5796699"/>
            <a:ext cx="8411350" cy="61610"/>
          </a:xfrm>
          <a:custGeom>
            <a:avLst/>
            <a:gdLst/>
            <a:ahLst/>
            <a:cxnLst/>
            <a:rect l="l" t="t" r="r" b="b"/>
            <a:pathLst>
              <a:path w="13870940" h="101600">
                <a:moveTo>
                  <a:pt x="13870415" y="0"/>
                </a:moveTo>
                <a:lnTo>
                  <a:pt x="0" y="0"/>
                </a:lnTo>
                <a:lnTo>
                  <a:pt x="0" y="101504"/>
                </a:lnTo>
                <a:lnTo>
                  <a:pt x="13870415" y="101504"/>
                </a:lnTo>
                <a:lnTo>
                  <a:pt x="13870415" y="0"/>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11" name="object 11"/>
          <p:cNvSpPr txBox="1"/>
          <p:nvPr/>
        </p:nvSpPr>
        <p:spPr>
          <a:xfrm>
            <a:off x="413148" y="594236"/>
            <a:ext cx="11258550" cy="4678204"/>
          </a:xfrm>
          <a:prstGeom prst="rect">
            <a:avLst/>
          </a:prstGeom>
        </p:spPr>
        <p:txBody>
          <a:bodyPr vert="horz" wrap="square" lIns="0" tIns="0" rIns="0" bIns="0" rtlCol="0">
            <a:spAutoFit/>
          </a:bodyPr>
          <a:lstStyle/>
          <a:p>
            <a:pPr marL="0" indent="0">
              <a:buNone/>
            </a:pPr>
            <a:r>
              <a:rPr lang="en-GB" sz="3200" dirty="0">
                <a:solidFill>
                  <a:schemeClr val="bg1">
                    <a:lumMod val="95000"/>
                  </a:schemeClr>
                </a:solidFill>
                <a:latin typeface="Circular Pro Book" panose="020B0604020101020102" pitchFamily="34" charset="0"/>
                <a:cs typeface="Circular Pro Book" panose="020B0604020101020102" pitchFamily="34" charset="0"/>
              </a:rPr>
              <a:t>Current Trends in Assessment Submissions</a:t>
            </a:r>
          </a:p>
          <a:p>
            <a:pPr marL="0" indent="0">
              <a:buNone/>
            </a:pPr>
            <a:endParaRPr lang="en-GB" sz="3200" dirty="0">
              <a:solidFill>
                <a:schemeClr val="bg1">
                  <a:lumMod val="95000"/>
                </a:schemeClr>
              </a:solidFill>
              <a:latin typeface="Circular Pro Book" panose="020B0604020101020102" pitchFamily="34" charset="0"/>
              <a:cs typeface="Circular Pro Book" panose="020B0604020101020102" pitchFamily="34" charset="0"/>
            </a:endParaRPr>
          </a:p>
          <a:p>
            <a:pPr marL="0" indent="0">
              <a:buNone/>
            </a:pPr>
            <a:r>
              <a:rPr lang="en-GB" sz="2400" dirty="0">
                <a:solidFill>
                  <a:schemeClr val="bg1">
                    <a:lumMod val="95000"/>
                  </a:schemeClr>
                </a:solidFill>
                <a:latin typeface="Circular Pro Book" panose="020B0604020101020102" pitchFamily="34" charset="0"/>
                <a:cs typeface="Circular Pro Book" panose="020B0604020101020102" pitchFamily="34" charset="0"/>
              </a:rPr>
              <a:t>Examples of new, mandatory submissions connecting student research with final written assignments: </a:t>
            </a:r>
          </a:p>
          <a:p>
            <a:pPr marL="0" indent="0">
              <a:buNone/>
            </a:pPr>
            <a:endParaRPr lang="en-GB" sz="2400" dirty="0">
              <a:solidFill>
                <a:schemeClr val="bg1">
                  <a:lumMod val="95000"/>
                </a:schemeClr>
              </a:solidFill>
              <a:latin typeface="Circular Pro Book" panose="020B0604020101020102" pitchFamily="34" charset="0"/>
              <a:cs typeface="Circular Pro Book" panose="020B0604020101020102" pitchFamily="34" charset="0"/>
            </a:endParaRPr>
          </a:p>
          <a:p>
            <a:pPr marL="457200" indent="-457200">
              <a:buFont typeface="Arial" panose="020B0604020202020204" pitchFamily="34" charset="0"/>
              <a:buChar char="•"/>
            </a:pPr>
            <a:r>
              <a:rPr lang="en-GB" sz="2400" dirty="0">
                <a:solidFill>
                  <a:schemeClr val="bg1">
                    <a:lumMod val="95000"/>
                  </a:schemeClr>
                </a:solidFill>
                <a:latin typeface="Circular Pro Book" panose="020B0604020101020102" pitchFamily="34" charset="0"/>
                <a:cs typeface="Circular Pro Book" panose="020B0604020101020102" pitchFamily="34" charset="0"/>
              </a:rPr>
              <a:t>A reflective blog, completed weekly</a:t>
            </a:r>
          </a:p>
          <a:p>
            <a:pPr marL="457200" indent="-457200">
              <a:buFont typeface="Arial" panose="020B0604020202020204" pitchFamily="34" charset="0"/>
              <a:buChar char="•"/>
            </a:pPr>
            <a:r>
              <a:rPr lang="en-GB" sz="2400" dirty="0">
                <a:solidFill>
                  <a:schemeClr val="bg1">
                    <a:lumMod val="95000"/>
                  </a:schemeClr>
                </a:solidFill>
                <a:latin typeface="Circular Pro Book" panose="020B0604020101020102" pitchFamily="34" charset="0"/>
                <a:cs typeface="Circular Pro Book" panose="020B0604020101020102" pitchFamily="34" charset="0"/>
              </a:rPr>
              <a:t>Reflective research notes showing engagement with the topic</a:t>
            </a:r>
          </a:p>
          <a:p>
            <a:pPr marL="457200" indent="-457200">
              <a:buFont typeface="Arial" panose="020B0604020202020204" pitchFamily="34" charset="0"/>
              <a:buChar char="•"/>
            </a:pPr>
            <a:r>
              <a:rPr lang="en-GB" sz="2400" dirty="0">
                <a:solidFill>
                  <a:schemeClr val="bg1">
                    <a:lumMod val="95000"/>
                  </a:schemeClr>
                </a:solidFill>
                <a:latin typeface="Circular Pro Book" panose="020B0604020101020102" pitchFamily="34" charset="0"/>
                <a:cs typeface="Circular Pro Book" panose="020B0604020101020102" pitchFamily="34" charset="0"/>
              </a:rPr>
              <a:t>A stand-alone, wrap-around reflective learning journal unit</a:t>
            </a:r>
          </a:p>
          <a:p>
            <a:pPr marL="457200" indent="-457200">
              <a:buFont typeface="Arial" panose="020B0604020202020204" pitchFamily="34" charset="0"/>
              <a:buChar char="•"/>
            </a:pPr>
            <a:r>
              <a:rPr lang="en-GB" sz="2400" dirty="0">
                <a:solidFill>
                  <a:schemeClr val="bg1">
                    <a:lumMod val="95000"/>
                  </a:schemeClr>
                </a:solidFill>
                <a:latin typeface="Circular Pro Book" panose="020B0604020101020102" pitchFamily="34" charset="0"/>
                <a:cs typeface="Circular Pro Book" panose="020B0604020101020102" pitchFamily="34" charset="0"/>
              </a:rPr>
              <a:t>Reflective report: 500-word critical reflection based on feedback received from two peer reviews</a:t>
            </a:r>
          </a:p>
          <a:p>
            <a:pPr marL="457200" indent="-457200">
              <a:buFont typeface="Arial" panose="020B0604020202020204" pitchFamily="34" charset="0"/>
              <a:buChar char="•"/>
            </a:pPr>
            <a:r>
              <a:rPr lang="en-GB" sz="2400" dirty="0">
                <a:solidFill>
                  <a:schemeClr val="bg1">
                    <a:lumMod val="95000"/>
                  </a:schemeClr>
                </a:solidFill>
                <a:latin typeface="Circular Pro Book" panose="020B0604020101020102" pitchFamily="34" charset="0"/>
                <a:cs typeface="Circular Pro Book" panose="020B0604020101020102" pitchFamily="34" charset="0"/>
              </a:rPr>
              <a:t>Mini annotated bibliographies</a:t>
            </a:r>
          </a:p>
          <a:p>
            <a:pPr marL="457200" indent="-457200">
              <a:buFont typeface="Arial" panose="020B0604020202020204" pitchFamily="34" charset="0"/>
              <a:buChar char="•"/>
            </a:pPr>
            <a:r>
              <a:rPr lang="en-GB" sz="2400" dirty="0">
                <a:solidFill>
                  <a:schemeClr val="bg1">
                    <a:lumMod val="95000"/>
                  </a:schemeClr>
                </a:solidFill>
                <a:latin typeface="Circular Pro Book" panose="020B0604020101020102" pitchFamily="34" charset="0"/>
                <a:cs typeface="Circular Pro Book" panose="020B0604020101020102" pitchFamily="34" charset="0"/>
              </a:rPr>
              <a:t>Use of templates/frameworks to steer students towards critical reflection</a:t>
            </a:r>
          </a:p>
        </p:txBody>
      </p:sp>
    </p:spTree>
    <p:extLst>
      <p:ext uri="{BB962C8B-B14F-4D97-AF65-F5344CB8AC3E}">
        <p14:creationId xmlns:p14="http://schemas.microsoft.com/office/powerpoint/2010/main" val="23432418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A8667E-C963-4D75-96F9-6E59ACFEE5B7}"/>
              </a:ext>
            </a:extLst>
          </p:cNvPr>
          <p:cNvPicPr>
            <a:picLocks noChangeAspect="1"/>
          </p:cNvPicPr>
          <p:nvPr/>
        </p:nvPicPr>
        <p:blipFill>
          <a:blip r:embed="rId2"/>
          <a:stretch>
            <a:fillRect/>
          </a:stretch>
        </p:blipFill>
        <p:spPr>
          <a:xfrm>
            <a:off x="0" y="0"/>
            <a:ext cx="12192000" cy="6857999"/>
          </a:xfrm>
          <a:prstGeom prst="rect">
            <a:avLst/>
          </a:prstGeom>
        </p:spPr>
      </p:pic>
      <p:sp>
        <p:nvSpPr>
          <p:cNvPr id="3" name="object 3"/>
          <p:cNvSpPr/>
          <p:nvPr/>
        </p:nvSpPr>
        <p:spPr>
          <a:xfrm>
            <a:off x="414380" y="5796699"/>
            <a:ext cx="1353117" cy="61610"/>
          </a:xfrm>
          <a:custGeom>
            <a:avLst/>
            <a:gdLst/>
            <a:ahLst/>
            <a:cxnLst/>
            <a:rect l="l" t="t" r="r" b="b"/>
            <a:pathLst>
              <a:path w="2231390" h="101600">
                <a:moveTo>
                  <a:pt x="2231178" y="0"/>
                </a:moveTo>
                <a:lnTo>
                  <a:pt x="0" y="0"/>
                </a:lnTo>
                <a:lnTo>
                  <a:pt x="0" y="101504"/>
                </a:lnTo>
                <a:lnTo>
                  <a:pt x="2231178" y="101504"/>
                </a:lnTo>
                <a:lnTo>
                  <a:pt x="2231178" y="0"/>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4" name="object 4"/>
          <p:cNvSpPr/>
          <p:nvPr/>
        </p:nvSpPr>
        <p:spPr>
          <a:xfrm>
            <a:off x="413148" y="6303438"/>
            <a:ext cx="1119383" cy="141703"/>
          </a:xfrm>
          <a:custGeom>
            <a:avLst/>
            <a:gdLst/>
            <a:ahLst/>
            <a:cxnLst/>
            <a:rect l="l" t="t" r="r" b="b"/>
            <a:pathLst>
              <a:path w="1845945" h="233679">
                <a:moveTo>
                  <a:pt x="111106" y="3120"/>
                </a:moveTo>
                <a:lnTo>
                  <a:pt x="69587" y="11002"/>
                </a:lnTo>
                <a:lnTo>
                  <a:pt x="34078" y="33734"/>
                </a:lnTo>
                <a:lnTo>
                  <a:pt x="9307" y="69946"/>
                </a:lnTo>
                <a:lnTo>
                  <a:pt x="0" y="118268"/>
                </a:lnTo>
                <a:lnTo>
                  <a:pt x="9050" y="166543"/>
                </a:lnTo>
                <a:lnTo>
                  <a:pt x="33419" y="202650"/>
                </a:lnTo>
                <a:lnTo>
                  <a:pt x="68933" y="225278"/>
                </a:lnTo>
                <a:lnTo>
                  <a:pt x="111420" y="233113"/>
                </a:lnTo>
                <a:lnTo>
                  <a:pt x="149395" y="226937"/>
                </a:lnTo>
                <a:lnTo>
                  <a:pt x="178762" y="210549"/>
                </a:lnTo>
                <a:lnTo>
                  <a:pt x="190451" y="197323"/>
                </a:lnTo>
                <a:lnTo>
                  <a:pt x="111420" y="197323"/>
                </a:lnTo>
                <a:lnTo>
                  <a:pt x="84107" y="192236"/>
                </a:lnTo>
                <a:lnTo>
                  <a:pt x="60731" y="177169"/>
                </a:lnTo>
                <a:lnTo>
                  <a:pt x="44414" y="152416"/>
                </a:lnTo>
                <a:lnTo>
                  <a:pt x="38281" y="118268"/>
                </a:lnTo>
                <a:lnTo>
                  <a:pt x="44540" y="83188"/>
                </a:lnTo>
                <a:lnTo>
                  <a:pt x="61041" y="58202"/>
                </a:lnTo>
                <a:lnTo>
                  <a:pt x="84368" y="43252"/>
                </a:lnTo>
                <a:lnTo>
                  <a:pt x="111106" y="38281"/>
                </a:lnTo>
                <a:lnTo>
                  <a:pt x="190492" y="38281"/>
                </a:lnTo>
                <a:lnTo>
                  <a:pt x="178022" y="24436"/>
                </a:lnTo>
                <a:lnTo>
                  <a:pt x="148852" y="8877"/>
                </a:lnTo>
                <a:lnTo>
                  <a:pt x="111106" y="3120"/>
                </a:lnTo>
                <a:close/>
              </a:path>
              <a:path w="1845945" h="233679">
                <a:moveTo>
                  <a:pt x="177094" y="148770"/>
                </a:moveTo>
                <a:lnTo>
                  <a:pt x="168886" y="166861"/>
                </a:lnTo>
                <a:lnTo>
                  <a:pt x="155342" y="182384"/>
                </a:lnTo>
                <a:lnTo>
                  <a:pt x="136255" y="193238"/>
                </a:lnTo>
                <a:lnTo>
                  <a:pt x="111420" y="197323"/>
                </a:lnTo>
                <a:lnTo>
                  <a:pt x="190451" y="197323"/>
                </a:lnTo>
                <a:lnTo>
                  <a:pt x="199434" y="187159"/>
                </a:lnTo>
                <a:lnTo>
                  <a:pt x="211323" y="159974"/>
                </a:lnTo>
                <a:lnTo>
                  <a:pt x="177094" y="148770"/>
                </a:lnTo>
                <a:close/>
              </a:path>
              <a:path w="1845945" h="233679">
                <a:moveTo>
                  <a:pt x="190492" y="38281"/>
                </a:moveTo>
                <a:lnTo>
                  <a:pt x="111106" y="38281"/>
                </a:lnTo>
                <a:lnTo>
                  <a:pt x="135829" y="42055"/>
                </a:lnTo>
                <a:lnTo>
                  <a:pt x="154601" y="52364"/>
                </a:lnTo>
                <a:lnTo>
                  <a:pt x="167653" y="67692"/>
                </a:lnTo>
                <a:lnTo>
                  <a:pt x="175219" y="86520"/>
                </a:lnTo>
                <a:lnTo>
                  <a:pt x="210391" y="74699"/>
                </a:lnTo>
                <a:lnTo>
                  <a:pt x="198554" y="47232"/>
                </a:lnTo>
                <a:lnTo>
                  <a:pt x="190492" y="38281"/>
                </a:lnTo>
                <a:close/>
              </a:path>
              <a:path w="1845945" h="233679">
                <a:moveTo>
                  <a:pt x="276368" y="76877"/>
                </a:moveTo>
                <a:lnTo>
                  <a:pt x="241207" y="76877"/>
                </a:lnTo>
                <a:lnTo>
                  <a:pt x="241207" y="228443"/>
                </a:lnTo>
                <a:lnTo>
                  <a:pt x="277310" y="228443"/>
                </a:lnTo>
                <a:lnTo>
                  <a:pt x="277310" y="156236"/>
                </a:lnTo>
                <a:lnTo>
                  <a:pt x="279741" y="137338"/>
                </a:lnTo>
                <a:lnTo>
                  <a:pt x="287188" y="123367"/>
                </a:lnTo>
                <a:lnTo>
                  <a:pt x="299888" y="114706"/>
                </a:lnTo>
                <a:lnTo>
                  <a:pt x="318074" y="111734"/>
                </a:lnTo>
                <a:lnTo>
                  <a:pt x="329906" y="111734"/>
                </a:lnTo>
                <a:lnTo>
                  <a:pt x="329906" y="101148"/>
                </a:lnTo>
                <a:lnTo>
                  <a:pt x="276368" y="101148"/>
                </a:lnTo>
                <a:lnTo>
                  <a:pt x="276368" y="76877"/>
                </a:lnTo>
                <a:close/>
              </a:path>
              <a:path w="1845945" h="233679">
                <a:moveTo>
                  <a:pt x="329906" y="111734"/>
                </a:moveTo>
                <a:lnTo>
                  <a:pt x="321812" y="111734"/>
                </a:lnTo>
                <a:lnTo>
                  <a:pt x="325853" y="112048"/>
                </a:lnTo>
                <a:lnTo>
                  <a:pt x="329906" y="112666"/>
                </a:lnTo>
                <a:lnTo>
                  <a:pt x="329906" y="111734"/>
                </a:lnTo>
                <a:close/>
              </a:path>
              <a:path w="1845945" h="233679">
                <a:moveTo>
                  <a:pt x="324607" y="75013"/>
                </a:moveTo>
                <a:lnTo>
                  <a:pt x="320252" y="75013"/>
                </a:lnTo>
                <a:lnTo>
                  <a:pt x="306000" y="76777"/>
                </a:lnTo>
                <a:lnTo>
                  <a:pt x="293527" y="81896"/>
                </a:lnTo>
                <a:lnTo>
                  <a:pt x="283446" y="90107"/>
                </a:lnTo>
                <a:lnTo>
                  <a:pt x="276368" y="101148"/>
                </a:lnTo>
                <a:lnTo>
                  <a:pt x="329906" y="101148"/>
                </a:lnTo>
                <a:lnTo>
                  <a:pt x="329906" y="75945"/>
                </a:lnTo>
                <a:lnTo>
                  <a:pt x="328346" y="75631"/>
                </a:lnTo>
                <a:lnTo>
                  <a:pt x="324607" y="75013"/>
                </a:lnTo>
                <a:close/>
              </a:path>
              <a:path w="1845945" h="233679">
                <a:moveTo>
                  <a:pt x="421097" y="72207"/>
                </a:moveTo>
                <a:lnTo>
                  <a:pt x="393420" y="77916"/>
                </a:lnTo>
                <a:lnTo>
                  <a:pt x="369857" y="94071"/>
                </a:lnTo>
                <a:lnTo>
                  <a:pt x="353472" y="119212"/>
                </a:lnTo>
                <a:lnTo>
                  <a:pt x="347329" y="151880"/>
                </a:lnTo>
                <a:lnTo>
                  <a:pt x="353661" y="186240"/>
                </a:lnTo>
                <a:lnTo>
                  <a:pt x="370673" y="211756"/>
                </a:lnTo>
                <a:lnTo>
                  <a:pt x="395386" y="227643"/>
                </a:lnTo>
                <a:lnTo>
                  <a:pt x="424824" y="233113"/>
                </a:lnTo>
                <a:lnTo>
                  <a:pt x="449750" y="229344"/>
                </a:lnTo>
                <a:lnTo>
                  <a:pt x="469684" y="219069"/>
                </a:lnTo>
                <a:lnTo>
                  <a:pt x="484306" y="203834"/>
                </a:lnTo>
                <a:lnTo>
                  <a:pt x="485193" y="201993"/>
                </a:lnTo>
                <a:lnTo>
                  <a:pt x="424824" y="201993"/>
                </a:lnTo>
                <a:lnTo>
                  <a:pt x="409035" y="199055"/>
                </a:lnTo>
                <a:lnTo>
                  <a:pt x="396075" y="190864"/>
                </a:lnTo>
                <a:lnTo>
                  <a:pt x="387142" y="178356"/>
                </a:lnTo>
                <a:lnTo>
                  <a:pt x="383433" y="162466"/>
                </a:lnTo>
                <a:lnTo>
                  <a:pt x="494236" y="162466"/>
                </a:lnTo>
                <a:lnTo>
                  <a:pt x="494539" y="161838"/>
                </a:lnTo>
                <a:lnTo>
                  <a:pt x="495168" y="156864"/>
                </a:lnTo>
                <a:lnTo>
                  <a:pt x="495168" y="150948"/>
                </a:lnTo>
                <a:lnTo>
                  <a:pt x="492866" y="136006"/>
                </a:lnTo>
                <a:lnTo>
                  <a:pt x="384365" y="136006"/>
                </a:lnTo>
                <a:lnTo>
                  <a:pt x="387483" y="123929"/>
                </a:lnTo>
                <a:lnTo>
                  <a:pt x="394833" y="113133"/>
                </a:lnTo>
                <a:lnTo>
                  <a:pt x="406207" y="105371"/>
                </a:lnTo>
                <a:lnTo>
                  <a:pt x="421400" y="102394"/>
                </a:lnTo>
                <a:lnTo>
                  <a:pt x="480779" y="102394"/>
                </a:lnTo>
                <a:lnTo>
                  <a:pt x="475637" y="93605"/>
                </a:lnTo>
                <a:lnTo>
                  <a:pt x="452363" y="77771"/>
                </a:lnTo>
                <a:lnTo>
                  <a:pt x="421097" y="72207"/>
                </a:lnTo>
                <a:close/>
              </a:path>
              <a:path w="1845945" h="233679">
                <a:moveTo>
                  <a:pt x="462802" y="175533"/>
                </a:moveTo>
                <a:lnTo>
                  <a:pt x="457830" y="185971"/>
                </a:lnTo>
                <a:lnTo>
                  <a:pt x="450115" y="194367"/>
                </a:lnTo>
                <a:lnTo>
                  <a:pt x="439250" y="199960"/>
                </a:lnTo>
                <a:lnTo>
                  <a:pt x="424824" y="201993"/>
                </a:lnTo>
                <a:lnTo>
                  <a:pt x="485193" y="201993"/>
                </a:lnTo>
                <a:lnTo>
                  <a:pt x="493293" y="185188"/>
                </a:lnTo>
                <a:lnTo>
                  <a:pt x="462802" y="175533"/>
                </a:lnTo>
                <a:close/>
              </a:path>
              <a:path w="1845945" h="233679">
                <a:moveTo>
                  <a:pt x="480779" y="102394"/>
                </a:moveTo>
                <a:lnTo>
                  <a:pt x="421400" y="102394"/>
                </a:lnTo>
                <a:lnTo>
                  <a:pt x="437654" y="105152"/>
                </a:lnTo>
                <a:lnTo>
                  <a:pt x="449181" y="112548"/>
                </a:lnTo>
                <a:lnTo>
                  <a:pt x="456155" y="123271"/>
                </a:lnTo>
                <a:lnTo>
                  <a:pt x="458750" y="136006"/>
                </a:lnTo>
                <a:lnTo>
                  <a:pt x="492866" y="136006"/>
                </a:lnTo>
                <a:lnTo>
                  <a:pt x="490158" y="118426"/>
                </a:lnTo>
                <a:lnTo>
                  <a:pt x="480779" y="102394"/>
                </a:lnTo>
                <a:close/>
              </a:path>
              <a:path w="1845945" h="233679">
                <a:moveTo>
                  <a:pt x="644800" y="101777"/>
                </a:moveTo>
                <a:lnTo>
                  <a:pt x="587594" y="101777"/>
                </a:lnTo>
                <a:lnTo>
                  <a:pt x="600475" y="103581"/>
                </a:lnTo>
                <a:lnTo>
                  <a:pt x="609385" y="108507"/>
                </a:lnTo>
                <a:lnTo>
                  <a:pt x="614559" y="115824"/>
                </a:lnTo>
                <a:lnTo>
                  <a:pt x="616232" y="124802"/>
                </a:lnTo>
                <a:lnTo>
                  <a:pt x="616232" y="130100"/>
                </a:lnTo>
                <a:lnTo>
                  <a:pt x="613740" y="134456"/>
                </a:lnTo>
                <a:lnTo>
                  <a:pt x="566118" y="141608"/>
                </a:lnTo>
                <a:lnTo>
                  <a:pt x="548073" y="146527"/>
                </a:lnTo>
                <a:lnTo>
                  <a:pt x="533558" y="155734"/>
                </a:lnTo>
                <a:lnTo>
                  <a:pt x="523887" y="169318"/>
                </a:lnTo>
                <a:lnTo>
                  <a:pt x="520371" y="187366"/>
                </a:lnTo>
                <a:lnTo>
                  <a:pt x="523931" y="204621"/>
                </a:lnTo>
                <a:lnTo>
                  <a:pt x="534144" y="219223"/>
                </a:lnTo>
                <a:lnTo>
                  <a:pt x="550308" y="229334"/>
                </a:lnTo>
                <a:lnTo>
                  <a:pt x="571720" y="233113"/>
                </a:lnTo>
                <a:lnTo>
                  <a:pt x="588380" y="230988"/>
                </a:lnTo>
                <a:lnTo>
                  <a:pt x="601599" y="225448"/>
                </a:lnTo>
                <a:lnTo>
                  <a:pt x="611551" y="217749"/>
                </a:lnTo>
                <a:lnTo>
                  <a:pt x="618410" y="209145"/>
                </a:lnTo>
                <a:lnTo>
                  <a:pt x="651707" y="209145"/>
                </a:lnTo>
                <a:lnTo>
                  <a:pt x="651707" y="204789"/>
                </a:lnTo>
                <a:lnTo>
                  <a:pt x="578568" y="204789"/>
                </a:lnTo>
                <a:lnTo>
                  <a:pt x="569078" y="203169"/>
                </a:lnTo>
                <a:lnTo>
                  <a:pt x="562154" y="198836"/>
                </a:lnTo>
                <a:lnTo>
                  <a:pt x="557914" y="192579"/>
                </a:lnTo>
                <a:lnTo>
                  <a:pt x="556475" y="185188"/>
                </a:lnTo>
                <a:lnTo>
                  <a:pt x="558060" y="176987"/>
                </a:lnTo>
                <a:lnTo>
                  <a:pt x="562388" y="170946"/>
                </a:lnTo>
                <a:lnTo>
                  <a:pt x="568817" y="166889"/>
                </a:lnTo>
                <a:lnTo>
                  <a:pt x="576704" y="164644"/>
                </a:lnTo>
                <a:lnTo>
                  <a:pt x="616232" y="158728"/>
                </a:lnTo>
                <a:lnTo>
                  <a:pt x="651707" y="158728"/>
                </a:lnTo>
                <a:lnTo>
                  <a:pt x="651707" y="128854"/>
                </a:lnTo>
                <a:lnTo>
                  <a:pt x="648207" y="107268"/>
                </a:lnTo>
                <a:lnTo>
                  <a:pt x="644800" y="101777"/>
                </a:lnTo>
                <a:close/>
              </a:path>
              <a:path w="1845945" h="233679">
                <a:moveTo>
                  <a:pt x="651707" y="209145"/>
                </a:moveTo>
                <a:lnTo>
                  <a:pt x="618410" y="209145"/>
                </a:lnTo>
                <a:lnTo>
                  <a:pt x="618410" y="221291"/>
                </a:lnTo>
                <a:lnTo>
                  <a:pt x="619656" y="227511"/>
                </a:lnTo>
                <a:lnTo>
                  <a:pt x="619960" y="228443"/>
                </a:lnTo>
                <a:lnTo>
                  <a:pt x="653582" y="228443"/>
                </a:lnTo>
                <a:lnTo>
                  <a:pt x="653268" y="226893"/>
                </a:lnTo>
                <a:lnTo>
                  <a:pt x="651707" y="217867"/>
                </a:lnTo>
                <a:lnTo>
                  <a:pt x="651707" y="209145"/>
                </a:lnTo>
                <a:close/>
              </a:path>
              <a:path w="1845945" h="233679">
                <a:moveTo>
                  <a:pt x="651707" y="158728"/>
                </a:moveTo>
                <a:lnTo>
                  <a:pt x="616232" y="158728"/>
                </a:lnTo>
                <a:lnTo>
                  <a:pt x="616232" y="165576"/>
                </a:lnTo>
                <a:lnTo>
                  <a:pt x="613192" y="184177"/>
                </a:lnTo>
                <a:lnTo>
                  <a:pt x="604986" y="196271"/>
                </a:lnTo>
                <a:lnTo>
                  <a:pt x="592988" y="202820"/>
                </a:lnTo>
                <a:lnTo>
                  <a:pt x="578568" y="204789"/>
                </a:lnTo>
                <a:lnTo>
                  <a:pt x="651707" y="204789"/>
                </a:lnTo>
                <a:lnTo>
                  <a:pt x="651707" y="158728"/>
                </a:lnTo>
                <a:close/>
              </a:path>
              <a:path w="1845945" h="233679">
                <a:moveTo>
                  <a:pt x="587291" y="72207"/>
                </a:moveTo>
                <a:lnTo>
                  <a:pt x="561958" y="76262"/>
                </a:lnTo>
                <a:lnTo>
                  <a:pt x="542432" y="87145"/>
                </a:lnTo>
                <a:lnTo>
                  <a:pt x="529383" y="102930"/>
                </a:lnTo>
                <a:lnTo>
                  <a:pt x="523481" y="121692"/>
                </a:lnTo>
                <a:lnTo>
                  <a:pt x="556475" y="129158"/>
                </a:lnTo>
                <a:lnTo>
                  <a:pt x="559326" y="118448"/>
                </a:lnTo>
                <a:lnTo>
                  <a:pt x="565501" y="109750"/>
                </a:lnTo>
                <a:lnTo>
                  <a:pt x="574942" y="103911"/>
                </a:lnTo>
                <a:lnTo>
                  <a:pt x="587594" y="101777"/>
                </a:lnTo>
                <a:lnTo>
                  <a:pt x="644800" y="101777"/>
                </a:lnTo>
                <a:lnTo>
                  <a:pt x="637004" y="89210"/>
                </a:lnTo>
                <a:lnTo>
                  <a:pt x="617048" y="76813"/>
                </a:lnTo>
                <a:lnTo>
                  <a:pt x="587291" y="72207"/>
                </a:lnTo>
                <a:close/>
              </a:path>
              <a:path w="1845945" h="233679">
                <a:moveTo>
                  <a:pt x="736679" y="108928"/>
                </a:moveTo>
                <a:lnTo>
                  <a:pt x="700879" y="108928"/>
                </a:lnTo>
                <a:lnTo>
                  <a:pt x="700879" y="185188"/>
                </a:lnTo>
                <a:lnTo>
                  <a:pt x="704040" y="204182"/>
                </a:lnTo>
                <a:lnTo>
                  <a:pt x="713097" y="218365"/>
                </a:lnTo>
                <a:lnTo>
                  <a:pt x="727405" y="227238"/>
                </a:lnTo>
                <a:lnTo>
                  <a:pt x="746322" y="230307"/>
                </a:lnTo>
                <a:lnTo>
                  <a:pt x="759390" y="230307"/>
                </a:lnTo>
                <a:lnTo>
                  <a:pt x="766238" y="227825"/>
                </a:lnTo>
                <a:lnTo>
                  <a:pt x="768416" y="226893"/>
                </a:lnTo>
                <a:lnTo>
                  <a:pt x="768416" y="198255"/>
                </a:lnTo>
                <a:lnTo>
                  <a:pt x="755966" y="198255"/>
                </a:lnTo>
                <a:lnTo>
                  <a:pt x="747307" y="197171"/>
                </a:lnTo>
                <a:lnTo>
                  <a:pt x="741304" y="193782"/>
                </a:lnTo>
                <a:lnTo>
                  <a:pt x="737810" y="187883"/>
                </a:lnTo>
                <a:lnTo>
                  <a:pt x="736679" y="179272"/>
                </a:lnTo>
                <a:lnTo>
                  <a:pt x="736679" y="108928"/>
                </a:lnTo>
                <a:close/>
              </a:path>
              <a:path w="1845945" h="233679">
                <a:moveTo>
                  <a:pt x="768416" y="197009"/>
                </a:moveTo>
                <a:lnTo>
                  <a:pt x="766866" y="197323"/>
                </a:lnTo>
                <a:lnTo>
                  <a:pt x="760950" y="198255"/>
                </a:lnTo>
                <a:lnTo>
                  <a:pt x="768416" y="198255"/>
                </a:lnTo>
                <a:lnTo>
                  <a:pt x="768416" y="197009"/>
                </a:lnTo>
                <a:close/>
              </a:path>
              <a:path w="1845945" h="233679">
                <a:moveTo>
                  <a:pt x="768112" y="76877"/>
                </a:moveTo>
                <a:lnTo>
                  <a:pt x="672869" y="76877"/>
                </a:lnTo>
                <a:lnTo>
                  <a:pt x="672869" y="108928"/>
                </a:lnTo>
                <a:lnTo>
                  <a:pt x="768112" y="108928"/>
                </a:lnTo>
                <a:lnTo>
                  <a:pt x="768112" y="76877"/>
                </a:lnTo>
                <a:close/>
              </a:path>
              <a:path w="1845945" h="233679">
                <a:moveTo>
                  <a:pt x="736679" y="30501"/>
                </a:moveTo>
                <a:lnTo>
                  <a:pt x="703999" y="30501"/>
                </a:lnTo>
                <a:lnTo>
                  <a:pt x="703999" y="53223"/>
                </a:lnTo>
                <a:lnTo>
                  <a:pt x="702627" y="62564"/>
                </a:lnTo>
                <a:lnTo>
                  <a:pt x="698394" y="70068"/>
                </a:lnTo>
                <a:lnTo>
                  <a:pt x="691127" y="75063"/>
                </a:lnTo>
                <a:lnTo>
                  <a:pt x="680649" y="76877"/>
                </a:lnTo>
                <a:lnTo>
                  <a:pt x="736679" y="76877"/>
                </a:lnTo>
                <a:lnTo>
                  <a:pt x="736679" y="30501"/>
                </a:lnTo>
                <a:close/>
              </a:path>
              <a:path w="1845945" h="233679">
                <a:moveTo>
                  <a:pt x="842173" y="76877"/>
                </a:moveTo>
                <a:lnTo>
                  <a:pt x="806383" y="76877"/>
                </a:lnTo>
                <a:lnTo>
                  <a:pt x="806383" y="228443"/>
                </a:lnTo>
                <a:lnTo>
                  <a:pt x="842173" y="228443"/>
                </a:lnTo>
                <a:lnTo>
                  <a:pt x="842173" y="76877"/>
                </a:lnTo>
                <a:close/>
              </a:path>
              <a:path w="1845945" h="233679">
                <a:moveTo>
                  <a:pt x="824131" y="0"/>
                </a:moveTo>
                <a:lnTo>
                  <a:pt x="815098" y="1858"/>
                </a:lnTo>
                <a:lnTo>
                  <a:pt x="807670" y="6926"/>
                </a:lnTo>
                <a:lnTo>
                  <a:pt x="802635" y="14444"/>
                </a:lnTo>
                <a:lnTo>
                  <a:pt x="800781" y="23653"/>
                </a:lnTo>
                <a:lnTo>
                  <a:pt x="802635" y="32819"/>
                </a:lnTo>
                <a:lnTo>
                  <a:pt x="807670" y="40233"/>
                </a:lnTo>
                <a:lnTo>
                  <a:pt x="815098" y="45194"/>
                </a:lnTo>
                <a:lnTo>
                  <a:pt x="824131" y="47003"/>
                </a:lnTo>
                <a:lnTo>
                  <a:pt x="833339" y="45194"/>
                </a:lnTo>
                <a:lnTo>
                  <a:pt x="840853" y="40233"/>
                </a:lnTo>
                <a:lnTo>
                  <a:pt x="845918" y="32819"/>
                </a:lnTo>
                <a:lnTo>
                  <a:pt x="847775" y="23653"/>
                </a:lnTo>
                <a:lnTo>
                  <a:pt x="845918" y="14444"/>
                </a:lnTo>
                <a:lnTo>
                  <a:pt x="840853" y="6926"/>
                </a:lnTo>
                <a:lnTo>
                  <a:pt x="833339" y="1858"/>
                </a:lnTo>
                <a:lnTo>
                  <a:pt x="824131" y="0"/>
                </a:lnTo>
                <a:close/>
              </a:path>
              <a:path w="1845945" h="233679">
                <a:moveTo>
                  <a:pt x="907228" y="76877"/>
                </a:moveTo>
                <a:lnTo>
                  <a:pt x="867387" y="76877"/>
                </a:lnTo>
                <a:lnTo>
                  <a:pt x="929008" y="228443"/>
                </a:lnTo>
                <a:lnTo>
                  <a:pt x="965111" y="228443"/>
                </a:lnTo>
                <a:lnTo>
                  <a:pt x="982076" y="185188"/>
                </a:lnTo>
                <a:lnTo>
                  <a:pt x="947374" y="185188"/>
                </a:lnTo>
                <a:lnTo>
                  <a:pt x="907228" y="76877"/>
                </a:lnTo>
                <a:close/>
              </a:path>
              <a:path w="1845945" h="233679">
                <a:moveTo>
                  <a:pt x="1024555" y="76877"/>
                </a:moveTo>
                <a:lnTo>
                  <a:pt x="986587" y="76877"/>
                </a:lnTo>
                <a:lnTo>
                  <a:pt x="947374" y="185188"/>
                </a:lnTo>
                <a:lnTo>
                  <a:pt x="982076" y="185188"/>
                </a:lnTo>
                <a:lnTo>
                  <a:pt x="1024555" y="76877"/>
                </a:lnTo>
                <a:close/>
              </a:path>
              <a:path w="1845945" h="233679">
                <a:moveTo>
                  <a:pt x="1104542" y="72207"/>
                </a:moveTo>
                <a:lnTo>
                  <a:pt x="1076867" y="77916"/>
                </a:lnTo>
                <a:lnTo>
                  <a:pt x="1053308" y="94071"/>
                </a:lnTo>
                <a:lnTo>
                  <a:pt x="1036926" y="119212"/>
                </a:lnTo>
                <a:lnTo>
                  <a:pt x="1030785" y="151880"/>
                </a:lnTo>
                <a:lnTo>
                  <a:pt x="1037116" y="186240"/>
                </a:lnTo>
                <a:lnTo>
                  <a:pt x="1054124" y="211756"/>
                </a:lnTo>
                <a:lnTo>
                  <a:pt x="1078837" y="227643"/>
                </a:lnTo>
                <a:lnTo>
                  <a:pt x="1108280" y="233113"/>
                </a:lnTo>
                <a:lnTo>
                  <a:pt x="1133199" y="229344"/>
                </a:lnTo>
                <a:lnTo>
                  <a:pt x="1153132" y="219069"/>
                </a:lnTo>
                <a:lnTo>
                  <a:pt x="1167756" y="203834"/>
                </a:lnTo>
                <a:lnTo>
                  <a:pt x="1168644" y="201993"/>
                </a:lnTo>
                <a:lnTo>
                  <a:pt x="1108280" y="201993"/>
                </a:lnTo>
                <a:lnTo>
                  <a:pt x="1092490" y="199055"/>
                </a:lnTo>
                <a:lnTo>
                  <a:pt x="1079529" y="190864"/>
                </a:lnTo>
                <a:lnTo>
                  <a:pt x="1070594" y="178356"/>
                </a:lnTo>
                <a:lnTo>
                  <a:pt x="1066878" y="162466"/>
                </a:lnTo>
                <a:lnTo>
                  <a:pt x="1177681" y="162466"/>
                </a:lnTo>
                <a:lnTo>
                  <a:pt x="1177995" y="161838"/>
                </a:lnTo>
                <a:lnTo>
                  <a:pt x="1178613" y="156864"/>
                </a:lnTo>
                <a:lnTo>
                  <a:pt x="1178613" y="150948"/>
                </a:lnTo>
                <a:lnTo>
                  <a:pt x="1176311" y="136006"/>
                </a:lnTo>
                <a:lnTo>
                  <a:pt x="1067820" y="136006"/>
                </a:lnTo>
                <a:lnTo>
                  <a:pt x="1070938" y="123929"/>
                </a:lnTo>
                <a:lnTo>
                  <a:pt x="1078285" y="113133"/>
                </a:lnTo>
                <a:lnTo>
                  <a:pt x="1089659" y="105371"/>
                </a:lnTo>
                <a:lnTo>
                  <a:pt x="1104856" y="102394"/>
                </a:lnTo>
                <a:lnTo>
                  <a:pt x="1164224" y="102394"/>
                </a:lnTo>
                <a:lnTo>
                  <a:pt x="1159082" y="93605"/>
                </a:lnTo>
                <a:lnTo>
                  <a:pt x="1135808" y="77771"/>
                </a:lnTo>
                <a:lnTo>
                  <a:pt x="1104542" y="72207"/>
                </a:lnTo>
                <a:close/>
              </a:path>
              <a:path w="1845945" h="233679">
                <a:moveTo>
                  <a:pt x="1146247" y="175533"/>
                </a:moveTo>
                <a:lnTo>
                  <a:pt x="1141275" y="185971"/>
                </a:lnTo>
                <a:lnTo>
                  <a:pt x="1133562" y="194367"/>
                </a:lnTo>
                <a:lnTo>
                  <a:pt x="1122700" y="199960"/>
                </a:lnTo>
                <a:lnTo>
                  <a:pt x="1108280" y="201993"/>
                </a:lnTo>
                <a:lnTo>
                  <a:pt x="1168644" y="201993"/>
                </a:lnTo>
                <a:lnTo>
                  <a:pt x="1176749" y="185188"/>
                </a:lnTo>
                <a:lnTo>
                  <a:pt x="1146247" y="175533"/>
                </a:lnTo>
                <a:close/>
              </a:path>
              <a:path w="1845945" h="233679">
                <a:moveTo>
                  <a:pt x="1164224" y="102394"/>
                </a:moveTo>
                <a:lnTo>
                  <a:pt x="1104856" y="102394"/>
                </a:lnTo>
                <a:lnTo>
                  <a:pt x="1121108" y="105152"/>
                </a:lnTo>
                <a:lnTo>
                  <a:pt x="1132631" y="112548"/>
                </a:lnTo>
                <a:lnTo>
                  <a:pt x="1139602" y="123271"/>
                </a:lnTo>
                <a:lnTo>
                  <a:pt x="1142195" y="136006"/>
                </a:lnTo>
                <a:lnTo>
                  <a:pt x="1176311" y="136006"/>
                </a:lnTo>
                <a:lnTo>
                  <a:pt x="1173603" y="118426"/>
                </a:lnTo>
                <a:lnTo>
                  <a:pt x="1164224" y="102394"/>
                </a:lnTo>
                <a:close/>
              </a:path>
              <a:path w="1845945" h="233679">
                <a:moveTo>
                  <a:pt x="1396156" y="7779"/>
                </a:moveTo>
                <a:lnTo>
                  <a:pt x="1352890" y="7779"/>
                </a:lnTo>
                <a:lnTo>
                  <a:pt x="1266998" y="228443"/>
                </a:lnTo>
                <a:lnTo>
                  <a:pt x="1306525" y="228443"/>
                </a:lnTo>
                <a:lnTo>
                  <a:pt x="1327059" y="173041"/>
                </a:lnTo>
                <a:lnTo>
                  <a:pt x="1460484" y="173041"/>
                </a:lnTo>
                <a:lnTo>
                  <a:pt x="1447038" y="138498"/>
                </a:lnTo>
                <a:lnTo>
                  <a:pt x="1340137" y="138498"/>
                </a:lnTo>
                <a:lnTo>
                  <a:pt x="1373748" y="48239"/>
                </a:lnTo>
                <a:lnTo>
                  <a:pt x="1411905" y="48239"/>
                </a:lnTo>
                <a:lnTo>
                  <a:pt x="1396156" y="7779"/>
                </a:lnTo>
                <a:close/>
              </a:path>
              <a:path w="1845945" h="233679">
                <a:moveTo>
                  <a:pt x="1460484" y="173041"/>
                </a:moveTo>
                <a:lnTo>
                  <a:pt x="1420427" y="173041"/>
                </a:lnTo>
                <a:lnTo>
                  <a:pt x="1441285" y="228443"/>
                </a:lnTo>
                <a:lnTo>
                  <a:pt x="1482049" y="228443"/>
                </a:lnTo>
                <a:lnTo>
                  <a:pt x="1460484" y="173041"/>
                </a:lnTo>
                <a:close/>
              </a:path>
              <a:path w="1845945" h="233679">
                <a:moveTo>
                  <a:pt x="1411905" y="48239"/>
                </a:moveTo>
                <a:lnTo>
                  <a:pt x="1373748" y="48239"/>
                </a:lnTo>
                <a:lnTo>
                  <a:pt x="1407360" y="138498"/>
                </a:lnTo>
                <a:lnTo>
                  <a:pt x="1447038" y="138498"/>
                </a:lnTo>
                <a:lnTo>
                  <a:pt x="1411905" y="48239"/>
                </a:lnTo>
                <a:close/>
              </a:path>
              <a:path w="1845945" h="233679">
                <a:moveTo>
                  <a:pt x="1535900" y="76877"/>
                </a:moveTo>
                <a:lnTo>
                  <a:pt x="1500729" y="76877"/>
                </a:lnTo>
                <a:lnTo>
                  <a:pt x="1500729" y="228443"/>
                </a:lnTo>
                <a:lnTo>
                  <a:pt x="1536832" y="228443"/>
                </a:lnTo>
                <a:lnTo>
                  <a:pt x="1536832" y="156236"/>
                </a:lnTo>
                <a:lnTo>
                  <a:pt x="1539264" y="137338"/>
                </a:lnTo>
                <a:lnTo>
                  <a:pt x="1546715" y="123367"/>
                </a:lnTo>
                <a:lnTo>
                  <a:pt x="1559418" y="114706"/>
                </a:lnTo>
                <a:lnTo>
                  <a:pt x="1577606" y="111734"/>
                </a:lnTo>
                <a:lnTo>
                  <a:pt x="1589428" y="111734"/>
                </a:lnTo>
                <a:lnTo>
                  <a:pt x="1589428" y="101148"/>
                </a:lnTo>
                <a:lnTo>
                  <a:pt x="1535900" y="101148"/>
                </a:lnTo>
                <a:lnTo>
                  <a:pt x="1535900" y="76877"/>
                </a:lnTo>
                <a:close/>
              </a:path>
              <a:path w="1845945" h="233679">
                <a:moveTo>
                  <a:pt x="1589428" y="111734"/>
                </a:moveTo>
                <a:lnTo>
                  <a:pt x="1581334" y="111734"/>
                </a:lnTo>
                <a:lnTo>
                  <a:pt x="1585386" y="112048"/>
                </a:lnTo>
                <a:lnTo>
                  <a:pt x="1589428" y="112666"/>
                </a:lnTo>
                <a:lnTo>
                  <a:pt x="1589428" y="111734"/>
                </a:lnTo>
                <a:close/>
              </a:path>
              <a:path w="1845945" h="233679">
                <a:moveTo>
                  <a:pt x="1584140" y="75013"/>
                </a:moveTo>
                <a:lnTo>
                  <a:pt x="1579784" y="75013"/>
                </a:lnTo>
                <a:lnTo>
                  <a:pt x="1565531" y="76777"/>
                </a:lnTo>
                <a:lnTo>
                  <a:pt x="1553056" y="81896"/>
                </a:lnTo>
                <a:lnTo>
                  <a:pt x="1542974" y="90107"/>
                </a:lnTo>
                <a:lnTo>
                  <a:pt x="1535900" y="101148"/>
                </a:lnTo>
                <a:lnTo>
                  <a:pt x="1589428" y="101148"/>
                </a:lnTo>
                <a:lnTo>
                  <a:pt x="1589428" y="75945"/>
                </a:lnTo>
                <a:lnTo>
                  <a:pt x="1587878" y="75631"/>
                </a:lnTo>
                <a:lnTo>
                  <a:pt x="1584140" y="75013"/>
                </a:lnTo>
                <a:close/>
              </a:path>
              <a:path w="1845945" h="233679">
                <a:moveTo>
                  <a:pt x="1672524" y="108928"/>
                </a:moveTo>
                <a:lnTo>
                  <a:pt x="1636735" y="108928"/>
                </a:lnTo>
                <a:lnTo>
                  <a:pt x="1636735" y="185188"/>
                </a:lnTo>
                <a:lnTo>
                  <a:pt x="1639895" y="204182"/>
                </a:lnTo>
                <a:lnTo>
                  <a:pt x="1648948" y="218365"/>
                </a:lnTo>
                <a:lnTo>
                  <a:pt x="1663253" y="227238"/>
                </a:lnTo>
                <a:lnTo>
                  <a:pt x="1682168" y="230307"/>
                </a:lnTo>
                <a:lnTo>
                  <a:pt x="1695246" y="230307"/>
                </a:lnTo>
                <a:lnTo>
                  <a:pt x="1702094" y="227825"/>
                </a:lnTo>
                <a:lnTo>
                  <a:pt x="1704272" y="226893"/>
                </a:lnTo>
                <a:lnTo>
                  <a:pt x="1704272" y="198255"/>
                </a:lnTo>
                <a:lnTo>
                  <a:pt x="1691822" y="198255"/>
                </a:lnTo>
                <a:lnTo>
                  <a:pt x="1683162" y="197171"/>
                </a:lnTo>
                <a:lnTo>
                  <a:pt x="1677155" y="193782"/>
                </a:lnTo>
                <a:lnTo>
                  <a:pt x="1673658" y="187883"/>
                </a:lnTo>
                <a:lnTo>
                  <a:pt x="1672524" y="179272"/>
                </a:lnTo>
                <a:lnTo>
                  <a:pt x="1672524" y="108928"/>
                </a:lnTo>
                <a:close/>
              </a:path>
              <a:path w="1845945" h="233679">
                <a:moveTo>
                  <a:pt x="1704272" y="197009"/>
                </a:moveTo>
                <a:lnTo>
                  <a:pt x="1702712" y="197323"/>
                </a:lnTo>
                <a:lnTo>
                  <a:pt x="1696796" y="198255"/>
                </a:lnTo>
                <a:lnTo>
                  <a:pt x="1704272" y="198255"/>
                </a:lnTo>
                <a:lnTo>
                  <a:pt x="1704272" y="197009"/>
                </a:lnTo>
                <a:close/>
              </a:path>
              <a:path w="1845945" h="233679">
                <a:moveTo>
                  <a:pt x="1703958" y="76877"/>
                </a:moveTo>
                <a:lnTo>
                  <a:pt x="1608725" y="76877"/>
                </a:lnTo>
                <a:lnTo>
                  <a:pt x="1608725" y="108928"/>
                </a:lnTo>
                <a:lnTo>
                  <a:pt x="1703958" y="108928"/>
                </a:lnTo>
                <a:lnTo>
                  <a:pt x="1703958" y="76877"/>
                </a:lnTo>
                <a:close/>
              </a:path>
              <a:path w="1845945" h="233679">
                <a:moveTo>
                  <a:pt x="1672524" y="30501"/>
                </a:moveTo>
                <a:lnTo>
                  <a:pt x="1639845" y="30501"/>
                </a:lnTo>
                <a:lnTo>
                  <a:pt x="1639845" y="53223"/>
                </a:lnTo>
                <a:lnTo>
                  <a:pt x="1638473" y="62564"/>
                </a:lnTo>
                <a:lnTo>
                  <a:pt x="1634242" y="70068"/>
                </a:lnTo>
                <a:lnTo>
                  <a:pt x="1626977" y="75063"/>
                </a:lnTo>
                <a:lnTo>
                  <a:pt x="1616505" y="76877"/>
                </a:lnTo>
                <a:lnTo>
                  <a:pt x="1672524" y="76877"/>
                </a:lnTo>
                <a:lnTo>
                  <a:pt x="1672524" y="30501"/>
                </a:lnTo>
                <a:close/>
              </a:path>
              <a:path w="1845945" h="233679">
                <a:moveTo>
                  <a:pt x="1757171" y="178643"/>
                </a:moveTo>
                <a:lnTo>
                  <a:pt x="1725738" y="187366"/>
                </a:lnTo>
                <a:lnTo>
                  <a:pt x="1730127" y="201732"/>
                </a:lnTo>
                <a:lnTo>
                  <a:pt x="1741257" y="216655"/>
                </a:lnTo>
                <a:lnTo>
                  <a:pt x="1760265" y="228371"/>
                </a:lnTo>
                <a:lnTo>
                  <a:pt x="1788291" y="233113"/>
                </a:lnTo>
                <a:lnTo>
                  <a:pt x="1813522" y="228766"/>
                </a:lnTo>
                <a:lnTo>
                  <a:pt x="1831402" y="217475"/>
                </a:lnTo>
                <a:lnTo>
                  <a:pt x="1840265" y="204475"/>
                </a:lnTo>
                <a:lnTo>
                  <a:pt x="1787987" y="204475"/>
                </a:lnTo>
                <a:lnTo>
                  <a:pt x="1775206" y="202365"/>
                </a:lnTo>
                <a:lnTo>
                  <a:pt x="1765810" y="196695"/>
                </a:lnTo>
                <a:lnTo>
                  <a:pt x="1759798" y="188457"/>
                </a:lnTo>
                <a:lnTo>
                  <a:pt x="1757171" y="178643"/>
                </a:lnTo>
                <a:close/>
              </a:path>
              <a:path w="1845945" h="233679">
                <a:moveTo>
                  <a:pt x="1785495" y="72207"/>
                </a:moveTo>
                <a:lnTo>
                  <a:pt x="1763528" y="76121"/>
                </a:lnTo>
                <a:lnTo>
                  <a:pt x="1745849" y="86718"/>
                </a:lnTo>
                <a:lnTo>
                  <a:pt x="1734065" y="102276"/>
                </a:lnTo>
                <a:lnTo>
                  <a:pt x="1729779" y="121074"/>
                </a:lnTo>
                <a:lnTo>
                  <a:pt x="1732387" y="135943"/>
                </a:lnTo>
                <a:lnTo>
                  <a:pt x="1770553" y="165261"/>
                </a:lnTo>
                <a:lnTo>
                  <a:pt x="1805096" y="172738"/>
                </a:lnTo>
                <a:lnTo>
                  <a:pt x="1810698" y="178957"/>
                </a:lnTo>
                <a:lnTo>
                  <a:pt x="1787987" y="204475"/>
                </a:lnTo>
                <a:lnTo>
                  <a:pt x="1840265" y="204475"/>
                </a:lnTo>
                <a:lnTo>
                  <a:pt x="1842045" y="201864"/>
                </a:lnTo>
                <a:lnTo>
                  <a:pt x="1845566" y="184559"/>
                </a:lnTo>
                <a:lnTo>
                  <a:pt x="1842784" y="168785"/>
                </a:lnTo>
                <a:lnTo>
                  <a:pt x="1834516" y="155462"/>
                </a:lnTo>
                <a:lnTo>
                  <a:pt x="1820877" y="145172"/>
                </a:lnTo>
                <a:lnTo>
                  <a:pt x="1801987" y="138498"/>
                </a:lnTo>
                <a:lnTo>
                  <a:pt x="1769621" y="131964"/>
                </a:lnTo>
                <a:lnTo>
                  <a:pt x="1763705" y="126048"/>
                </a:lnTo>
                <a:lnTo>
                  <a:pt x="1763705" y="117954"/>
                </a:lnTo>
                <a:lnTo>
                  <a:pt x="1765315" y="111296"/>
                </a:lnTo>
                <a:lnTo>
                  <a:pt x="1769813" y="105744"/>
                </a:lnTo>
                <a:lnTo>
                  <a:pt x="1776705" y="101941"/>
                </a:lnTo>
                <a:lnTo>
                  <a:pt x="1785495" y="100530"/>
                </a:lnTo>
                <a:lnTo>
                  <a:pt x="1838973" y="100530"/>
                </a:lnTo>
                <a:lnTo>
                  <a:pt x="1829687" y="87769"/>
                </a:lnTo>
                <a:lnTo>
                  <a:pt x="1812142" y="76720"/>
                </a:lnTo>
                <a:lnTo>
                  <a:pt x="1785495" y="72207"/>
                </a:lnTo>
                <a:close/>
              </a:path>
              <a:path w="1845945" h="233679">
                <a:moveTo>
                  <a:pt x="1838973" y="100530"/>
                </a:moveTo>
                <a:lnTo>
                  <a:pt x="1785495" y="100530"/>
                </a:lnTo>
                <a:lnTo>
                  <a:pt x="1798231" y="102854"/>
                </a:lnTo>
                <a:lnTo>
                  <a:pt x="1806619" y="108621"/>
                </a:lnTo>
                <a:lnTo>
                  <a:pt x="1811447" y="116022"/>
                </a:lnTo>
                <a:lnTo>
                  <a:pt x="1813504" y="123252"/>
                </a:lnTo>
                <a:lnTo>
                  <a:pt x="1844006" y="114530"/>
                </a:lnTo>
                <a:lnTo>
                  <a:pt x="1839764" y="101618"/>
                </a:lnTo>
                <a:lnTo>
                  <a:pt x="1838973" y="100530"/>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5" name="object 5"/>
          <p:cNvSpPr/>
          <p:nvPr/>
        </p:nvSpPr>
        <p:spPr>
          <a:xfrm>
            <a:off x="414426" y="5941080"/>
            <a:ext cx="828659" cy="322684"/>
          </a:xfrm>
          <a:custGeom>
            <a:avLst/>
            <a:gdLst/>
            <a:ahLst/>
            <a:cxnLst/>
            <a:rect l="l" t="t" r="r" b="b"/>
            <a:pathLst>
              <a:path w="1366520" h="532129">
                <a:moveTo>
                  <a:pt x="98348" y="303453"/>
                </a:moveTo>
                <a:lnTo>
                  <a:pt x="95859" y="302209"/>
                </a:lnTo>
                <a:lnTo>
                  <a:pt x="88379" y="300342"/>
                </a:lnTo>
                <a:lnTo>
                  <a:pt x="79362" y="300342"/>
                </a:lnTo>
                <a:lnTo>
                  <a:pt x="57962" y="304088"/>
                </a:lnTo>
                <a:lnTo>
                  <a:pt x="41236" y="314858"/>
                </a:lnTo>
                <a:lnTo>
                  <a:pt x="30340" y="331990"/>
                </a:lnTo>
                <a:lnTo>
                  <a:pt x="26454" y="354799"/>
                </a:lnTo>
                <a:lnTo>
                  <a:pt x="26454" y="375666"/>
                </a:lnTo>
                <a:lnTo>
                  <a:pt x="0" y="375666"/>
                </a:lnTo>
                <a:lnTo>
                  <a:pt x="0" y="407098"/>
                </a:lnTo>
                <a:lnTo>
                  <a:pt x="26454" y="407098"/>
                </a:lnTo>
                <a:lnTo>
                  <a:pt x="26454" y="527227"/>
                </a:lnTo>
                <a:lnTo>
                  <a:pt x="62865" y="527227"/>
                </a:lnTo>
                <a:lnTo>
                  <a:pt x="62865" y="407098"/>
                </a:lnTo>
                <a:lnTo>
                  <a:pt x="98044" y="407098"/>
                </a:lnTo>
                <a:lnTo>
                  <a:pt x="98044" y="375666"/>
                </a:lnTo>
                <a:lnTo>
                  <a:pt x="62865" y="375666"/>
                </a:lnTo>
                <a:lnTo>
                  <a:pt x="62865" y="355739"/>
                </a:lnTo>
                <a:lnTo>
                  <a:pt x="65011" y="344258"/>
                </a:lnTo>
                <a:lnTo>
                  <a:pt x="70459" y="337223"/>
                </a:lnTo>
                <a:lnTo>
                  <a:pt x="77711" y="333679"/>
                </a:lnTo>
                <a:lnTo>
                  <a:pt x="85280" y="332714"/>
                </a:lnTo>
                <a:lnTo>
                  <a:pt x="92125" y="332714"/>
                </a:lnTo>
                <a:lnTo>
                  <a:pt x="96164" y="333641"/>
                </a:lnTo>
                <a:lnTo>
                  <a:pt x="98348" y="334264"/>
                </a:lnTo>
                <a:lnTo>
                  <a:pt x="98348" y="332714"/>
                </a:lnTo>
                <a:lnTo>
                  <a:pt x="98348" y="303453"/>
                </a:lnTo>
                <a:close/>
              </a:path>
              <a:path w="1366520" h="532129">
                <a:moveTo>
                  <a:pt x="166763" y="7785"/>
                </a:moveTo>
                <a:lnTo>
                  <a:pt x="129413" y="7785"/>
                </a:lnTo>
                <a:lnTo>
                  <a:pt x="129413" y="149390"/>
                </a:lnTo>
                <a:lnTo>
                  <a:pt x="126352" y="170065"/>
                </a:lnTo>
                <a:lnTo>
                  <a:pt x="117475" y="185191"/>
                </a:lnTo>
                <a:lnTo>
                  <a:pt x="103289" y="194475"/>
                </a:lnTo>
                <a:lnTo>
                  <a:pt x="84289" y="197637"/>
                </a:lnTo>
                <a:lnTo>
                  <a:pt x="65417" y="194475"/>
                </a:lnTo>
                <a:lnTo>
                  <a:pt x="51219" y="185191"/>
                </a:lnTo>
                <a:lnTo>
                  <a:pt x="42265" y="170065"/>
                </a:lnTo>
                <a:lnTo>
                  <a:pt x="39154" y="149390"/>
                </a:lnTo>
                <a:lnTo>
                  <a:pt x="39154" y="7785"/>
                </a:lnTo>
                <a:lnTo>
                  <a:pt x="2120" y="7785"/>
                </a:lnTo>
                <a:lnTo>
                  <a:pt x="2120" y="151574"/>
                </a:lnTo>
                <a:lnTo>
                  <a:pt x="8483" y="186766"/>
                </a:lnTo>
                <a:lnTo>
                  <a:pt x="25933" y="212305"/>
                </a:lnTo>
                <a:lnTo>
                  <a:pt x="52019" y="227863"/>
                </a:lnTo>
                <a:lnTo>
                  <a:pt x="84289" y="233121"/>
                </a:lnTo>
                <a:lnTo>
                  <a:pt x="116738" y="227863"/>
                </a:lnTo>
                <a:lnTo>
                  <a:pt x="142913" y="212305"/>
                </a:lnTo>
                <a:lnTo>
                  <a:pt x="152958" y="197637"/>
                </a:lnTo>
                <a:lnTo>
                  <a:pt x="160401" y="186766"/>
                </a:lnTo>
                <a:lnTo>
                  <a:pt x="166763" y="151574"/>
                </a:lnTo>
                <a:lnTo>
                  <a:pt x="166763" y="7785"/>
                </a:lnTo>
                <a:close/>
              </a:path>
              <a:path w="1366520" h="532129">
                <a:moveTo>
                  <a:pt x="269519" y="451294"/>
                </a:moveTo>
                <a:lnTo>
                  <a:pt x="263613" y="419176"/>
                </a:lnTo>
                <a:lnTo>
                  <a:pt x="253593" y="403669"/>
                </a:lnTo>
                <a:lnTo>
                  <a:pt x="247192" y="393750"/>
                </a:lnTo>
                <a:lnTo>
                  <a:pt x="233108" y="384302"/>
                </a:lnTo>
                <a:lnTo>
                  <a:pt x="233108" y="451294"/>
                </a:lnTo>
                <a:lnTo>
                  <a:pt x="229641" y="472224"/>
                </a:lnTo>
                <a:lnTo>
                  <a:pt x="220345" y="487311"/>
                </a:lnTo>
                <a:lnTo>
                  <a:pt x="206844" y="496455"/>
                </a:lnTo>
                <a:lnTo>
                  <a:pt x="190779" y="499529"/>
                </a:lnTo>
                <a:lnTo>
                  <a:pt x="174840" y="496417"/>
                </a:lnTo>
                <a:lnTo>
                  <a:pt x="161328" y="487197"/>
                </a:lnTo>
                <a:lnTo>
                  <a:pt x="151968" y="472084"/>
                </a:lnTo>
                <a:lnTo>
                  <a:pt x="148450" y="451294"/>
                </a:lnTo>
                <a:lnTo>
                  <a:pt x="151968" y="430593"/>
                </a:lnTo>
                <a:lnTo>
                  <a:pt x="161328" y="415696"/>
                </a:lnTo>
                <a:lnTo>
                  <a:pt x="174840" y="406692"/>
                </a:lnTo>
                <a:lnTo>
                  <a:pt x="190779" y="403669"/>
                </a:lnTo>
                <a:lnTo>
                  <a:pt x="206844" y="406692"/>
                </a:lnTo>
                <a:lnTo>
                  <a:pt x="220345" y="415696"/>
                </a:lnTo>
                <a:lnTo>
                  <a:pt x="229641" y="430593"/>
                </a:lnTo>
                <a:lnTo>
                  <a:pt x="233108" y="451294"/>
                </a:lnTo>
                <a:lnTo>
                  <a:pt x="233108" y="384302"/>
                </a:lnTo>
                <a:lnTo>
                  <a:pt x="222250" y="377012"/>
                </a:lnTo>
                <a:lnTo>
                  <a:pt x="190779" y="370992"/>
                </a:lnTo>
                <a:lnTo>
                  <a:pt x="159486" y="377012"/>
                </a:lnTo>
                <a:lnTo>
                  <a:pt x="134645" y="393750"/>
                </a:lnTo>
                <a:lnTo>
                  <a:pt x="118262" y="419176"/>
                </a:lnTo>
                <a:lnTo>
                  <a:pt x="112356" y="451294"/>
                </a:lnTo>
                <a:lnTo>
                  <a:pt x="118262" y="483577"/>
                </a:lnTo>
                <a:lnTo>
                  <a:pt x="134645" y="509092"/>
                </a:lnTo>
                <a:lnTo>
                  <a:pt x="159486" y="525868"/>
                </a:lnTo>
                <a:lnTo>
                  <a:pt x="190779" y="531901"/>
                </a:lnTo>
                <a:lnTo>
                  <a:pt x="222250" y="525868"/>
                </a:lnTo>
                <a:lnTo>
                  <a:pt x="247192" y="509092"/>
                </a:lnTo>
                <a:lnTo>
                  <a:pt x="253352" y="499529"/>
                </a:lnTo>
                <a:lnTo>
                  <a:pt x="263613" y="483577"/>
                </a:lnTo>
                <a:lnTo>
                  <a:pt x="269519" y="451294"/>
                </a:lnTo>
                <a:close/>
              </a:path>
              <a:path w="1366520" h="532129">
                <a:moveTo>
                  <a:pt x="332346" y="132588"/>
                </a:moveTo>
                <a:lnTo>
                  <a:pt x="328993" y="109156"/>
                </a:lnTo>
                <a:lnTo>
                  <a:pt x="326885" y="105206"/>
                </a:lnTo>
                <a:lnTo>
                  <a:pt x="322580" y="97104"/>
                </a:lnTo>
                <a:lnTo>
                  <a:pt x="318833" y="90068"/>
                </a:lnTo>
                <a:lnTo>
                  <a:pt x="301739" y="77228"/>
                </a:lnTo>
                <a:lnTo>
                  <a:pt x="277558" y="72529"/>
                </a:lnTo>
                <a:lnTo>
                  <a:pt x="264871" y="73914"/>
                </a:lnTo>
                <a:lnTo>
                  <a:pt x="252577" y="78282"/>
                </a:lnTo>
                <a:lnTo>
                  <a:pt x="241579" y="85915"/>
                </a:lnTo>
                <a:lnTo>
                  <a:pt x="232740" y="97104"/>
                </a:lnTo>
                <a:lnTo>
                  <a:pt x="232740" y="76885"/>
                </a:lnTo>
                <a:lnTo>
                  <a:pt x="197586" y="76885"/>
                </a:lnTo>
                <a:lnTo>
                  <a:pt x="197586" y="228447"/>
                </a:lnTo>
                <a:lnTo>
                  <a:pt x="233680" y="228447"/>
                </a:lnTo>
                <a:lnTo>
                  <a:pt x="233680" y="140995"/>
                </a:lnTo>
                <a:lnTo>
                  <a:pt x="235699" y="127000"/>
                </a:lnTo>
                <a:lnTo>
                  <a:pt x="241693" y="115633"/>
                </a:lnTo>
                <a:lnTo>
                  <a:pt x="251536" y="108000"/>
                </a:lnTo>
                <a:lnTo>
                  <a:pt x="265112" y="105206"/>
                </a:lnTo>
                <a:lnTo>
                  <a:pt x="279565" y="107823"/>
                </a:lnTo>
                <a:lnTo>
                  <a:pt x="289191" y="114998"/>
                </a:lnTo>
                <a:lnTo>
                  <a:pt x="294576" y="125679"/>
                </a:lnTo>
                <a:lnTo>
                  <a:pt x="296240" y="138811"/>
                </a:lnTo>
                <a:lnTo>
                  <a:pt x="296240" y="228447"/>
                </a:lnTo>
                <a:lnTo>
                  <a:pt x="332346" y="228447"/>
                </a:lnTo>
                <a:lnTo>
                  <a:pt x="332346" y="132588"/>
                </a:lnTo>
                <a:close/>
              </a:path>
              <a:path w="1366520" h="532129">
                <a:moveTo>
                  <a:pt x="385597" y="374726"/>
                </a:moveTo>
                <a:lnTo>
                  <a:pt x="384048" y="374408"/>
                </a:lnTo>
                <a:lnTo>
                  <a:pt x="380314" y="373786"/>
                </a:lnTo>
                <a:lnTo>
                  <a:pt x="375958" y="373786"/>
                </a:lnTo>
                <a:lnTo>
                  <a:pt x="361708" y="375551"/>
                </a:lnTo>
                <a:lnTo>
                  <a:pt x="349237" y="380669"/>
                </a:lnTo>
                <a:lnTo>
                  <a:pt x="339153" y="388886"/>
                </a:lnTo>
                <a:lnTo>
                  <a:pt x="332079" y="399935"/>
                </a:lnTo>
                <a:lnTo>
                  <a:pt x="332079" y="375666"/>
                </a:lnTo>
                <a:lnTo>
                  <a:pt x="296900" y="375666"/>
                </a:lnTo>
                <a:lnTo>
                  <a:pt x="296900" y="527227"/>
                </a:lnTo>
                <a:lnTo>
                  <a:pt x="333006" y="527227"/>
                </a:lnTo>
                <a:lnTo>
                  <a:pt x="333006" y="455015"/>
                </a:lnTo>
                <a:lnTo>
                  <a:pt x="335432" y="436118"/>
                </a:lnTo>
                <a:lnTo>
                  <a:pt x="342887" y="422148"/>
                </a:lnTo>
                <a:lnTo>
                  <a:pt x="355587" y="413486"/>
                </a:lnTo>
                <a:lnTo>
                  <a:pt x="373773" y="410514"/>
                </a:lnTo>
                <a:lnTo>
                  <a:pt x="377520" y="410514"/>
                </a:lnTo>
                <a:lnTo>
                  <a:pt x="381558" y="410832"/>
                </a:lnTo>
                <a:lnTo>
                  <a:pt x="385597" y="411454"/>
                </a:lnTo>
                <a:lnTo>
                  <a:pt x="385597" y="410514"/>
                </a:lnTo>
                <a:lnTo>
                  <a:pt x="385597" y="399935"/>
                </a:lnTo>
                <a:lnTo>
                  <a:pt x="385597" y="374726"/>
                </a:lnTo>
                <a:close/>
              </a:path>
              <a:path w="1366520" h="532129">
                <a:moveTo>
                  <a:pt x="401434" y="76885"/>
                </a:moveTo>
                <a:lnTo>
                  <a:pt x="365645" y="76885"/>
                </a:lnTo>
                <a:lnTo>
                  <a:pt x="365645" y="228447"/>
                </a:lnTo>
                <a:lnTo>
                  <a:pt x="401434" y="228447"/>
                </a:lnTo>
                <a:lnTo>
                  <a:pt x="401434" y="76885"/>
                </a:lnTo>
                <a:close/>
              </a:path>
              <a:path w="1366520" h="532129">
                <a:moveTo>
                  <a:pt x="407035" y="23660"/>
                </a:moveTo>
                <a:lnTo>
                  <a:pt x="405168" y="14452"/>
                </a:lnTo>
                <a:lnTo>
                  <a:pt x="400100" y="6934"/>
                </a:lnTo>
                <a:lnTo>
                  <a:pt x="392582" y="1866"/>
                </a:lnTo>
                <a:lnTo>
                  <a:pt x="383374" y="0"/>
                </a:lnTo>
                <a:lnTo>
                  <a:pt x="374345" y="1866"/>
                </a:lnTo>
                <a:lnTo>
                  <a:pt x="366915" y="6934"/>
                </a:lnTo>
                <a:lnTo>
                  <a:pt x="361886" y="14452"/>
                </a:lnTo>
                <a:lnTo>
                  <a:pt x="360032" y="23660"/>
                </a:lnTo>
                <a:lnTo>
                  <a:pt x="361886" y="32816"/>
                </a:lnTo>
                <a:lnTo>
                  <a:pt x="366915" y="40233"/>
                </a:lnTo>
                <a:lnTo>
                  <a:pt x="374345" y="45199"/>
                </a:lnTo>
                <a:lnTo>
                  <a:pt x="383374" y="47002"/>
                </a:lnTo>
                <a:lnTo>
                  <a:pt x="392582" y="45199"/>
                </a:lnTo>
                <a:lnTo>
                  <a:pt x="400100" y="40233"/>
                </a:lnTo>
                <a:lnTo>
                  <a:pt x="405168" y="32816"/>
                </a:lnTo>
                <a:lnTo>
                  <a:pt x="407035" y="23660"/>
                </a:lnTo>
                <a:close/>
              </a:path>
              <a:path w="1366520" h="532129">
                <a:moveTo>
                  <a:pt x="554291" y="495795"/>
                </a:moveTo>
                <a:lnTo>
                  <a:pt x="552729" y="496112"/>
                </a:lnTo>
                <a:lnTo>
                  <a:pt x="546811" y="497039"/>
                </a:lnTo>
                <a:lnTo>
                  <a:pt x="541832" y="497039"/>
                </a:lnTo>
                <a:lnTo>
                  <a:pt x="533171" y="495960"/>
                </a:lnTo>
                <a:lnTo>
                  <a:pt x="527164" y="492569"/>
                </a:lnTo>
                <a:lnTo>
                  <a:pt x="523671" y="486664"/>
                </a:lnTo>
                <a:lnTo>
                  <a:pt x="522541" y="478053"/>
                </a:lnTo>
                <a:lnTo>
                  <a:pt x="522541" y="407708"/>
                </a:lnTo>
                <a:lnTo>
                  <a:pt x="553974" y="407708"/>
                </a:lnTo>
                <a:lnTo>
                  <a:pt x="553974" y="375666"/>
                </a:lnTo>
                <a:lnTo>
                  <a:pt x="522541" y="375666"/>
                </a:lnTo>
                <a:lnTo>
                  <a:pt x="522541" y="329285"/>
                </a:lnTo>
                <a:lnTo>
                  <a:pt x="489864" y="329285"/>
                </a:lnTo>
                <a:lnTo>
                  <a:pt x="489864" y="352005"/>
                </a:lnTo>
                <a:lnTo>
                  <a:pt x="488492" y="361353"/>
                </a:lnTo>
                <a:lnTo>
                  <a:pt x="484251" y="368846"/>
                </a:lnTo>
                <a:lnTo>
                  <a:pt x="476986" y="373849"/>
                </a:lnTo>
                <a:lnTo>
                  <a:pt x="466521" y="375666"/>
                </a:lnTo>
                <a:lnTo>
                  <a:pt x="458736" y="375666"/>
                </a:lnTo>
                <a:lnTo>
                  <a:pt x="458736" y="407708"/>
                </a:lnTo>
                <a:lnTo>
                  <a:pt x="486752" y="407708"/>
                </a:lnTo>
                <a:lnTo>
                  <a:pt x="486752" y="483958"/>
                </a:lnTo>
                <a:lnTo>
                  <a:pt x="489915" y="502958"/>
                </a:lnTo>
                <a:lnTo>
                  <a:pt x="498957" y="517144"/>
                </a:lnTo>
                <a:lnTo>
                  <a:pt x="513270" y="526021"/>
                </a:lnTo>
                <a:lnTo>
                  <a:pt x="532180" y="529094"/>
                </a:lnTo>
                <a:lnTo>
                  <a:pt x="545261" y="529094"/>
                </a:lnTo>
                <a:lnTo>
                  <a:pt x="552107" y="526605"/>
                </a:lnTo>
                <a:lnTo>
                  <a:pt x="554291" y="525665"/>
                </a:lnTo>
                <a:lnTo>
                  <a:pt x="554291" y="497039"/>
                </a:lnTo>
                <a:lnTo>
                  <a:pt x="554291" y="495795"/>
                </a:lnTo>
                <a:close/>
              </a:path>
              <a:path w="1366520" h="532129">
                <a:moveTo>
                  <a:pt x="581317" y="76885"/>
                </a:moveTo>
                <a:lnTo>
                  <a:pt x="543356" y="76885"/>
                </a:lnTo>
                <a:lnTo>
                  <a:pt x="504139" y="185191"/>
                </a:lnTo>
                <a:lnTo>
                  <a:pt x="463981" y="76885"/>
                </a:lnTo>
                <a:lnTo>
                  <a:pt x="424154" y="76885"/>
                </a:lnTo>
                <a:lnTo>
                  <a:pt x="485775" y="228447"/>
                </a:lnTo>
                <a:lnTo>
                  <a:pt x="521881" y="228447"/>
                </a:lnTo>
                <a:lnTo>
                  <a:pt x="538835" y="185191"/>
                </a:lnTo>
                <a:lnTo>
                  <a:pt x="581317" y="76885"/>
                </a:lnTo>
                <a:close/>
              </a:path>
              <a:path w="1366520" h="532129">
                <a:moveTo>
                  <a:pt x="719543" y="431368"/>
                </a:moveTo>
                <a:lnTo>
                  <a:pt x="706628" y="390283"/>
                </a:lnTo>
                <a:lnTo>
                  <a:pt x="664146" y="371309"/>
                </a:lnTo>
                <a:lnTo>
                  <a:pt x="652132" y="372389"/>
                </a:lnTo>
                <a:lnTo>
                  <a:pt x="640410" y="375780"/>
                </a:lnTo>
                <a:lnTo>
                  <a:pt x="629742" y="381673"/>
                </a:lnTo>
                <a:lnTo>
                  <a:pt x="620877" y="390283"/>
                </a:lnTo>
                <a:lnTo>
                  <a:pt x="620877" y="301891"/>
                </a:lnTo>
                <a:lnTo>
                  <a:pt x="584784" y="301891"/>
                </a:lnTo>
                <a:lnTo>
                  <a:pt x="584784" y="527227"/>
                </a:lnTo>
                <a:lnTo>
                  <a:pt x="620877" y="527227"/>
                </a:lnTo>
                <a:lnTo>
                  <a:pt x="620991" y="437591"/>
                </a:lnTo>
                <a:lnTo>
                  <a:pt x="623252" y="424726"/>
                </a:lnTo>
                <a:lnTo>
                  <a:pt x="629361" y="413867"/>
                </a:lnTo>
                <a:lnTo>
                  <a:pt x="639089" y="406615"/>
                </a:lnTo>
                <a:lnTo>
                  <a:pt x="652310" y="403987"/>
                </a:lnTo>
                <a:lnTo>
                  <a:pt x="666775" y="406615"/>
                </a:lnTo>
                <a:lnTo>
                  <a:pt x="676402" y="413778"/>
                </a:lnTo>
                <a:lnTo>
                  <a:pt x="681774" y="424459"/>
                </a:lnTo>
                <a:lnTo>
                  <a:pt x="683450" y="437591"/>
                </a:lnTo>
                <a:lnTo>
                  <a:pt x="683450" y="527227"/>
                </a:lnTo>
                <a:lnTo>
                  <a:pt x="719543" y="527227"/>
                </a:lnTo>
                <a:lnTo>
                  <a:pt x="719543" y="431368"/>
                </a:lnTo>
                <a:close/>
              </a:path>
              <a:path w="1366520" h="532129">
                <a:moveTo>
                  <a:pt x="734745" y="150952"/>
                </a:moveTo>
                <a:lnTo>
                  <a:pt x="720369" y="102400"/>
                </a:lnTo>
                <a:lnTo>
                  <a:pt x="698347" y="82130"/>
                </a:lnTo>
                <a:lnTo>
                  <a:pt x="698347" y="136004"/>
                </a:lnTo>
                <a:lnTo>
                  <a:pt x="623951" y="136004"/>
                </a:lnTo>
                <a:lnTo>
                  <a:pt x="627075" y="123926"/>
                </a:lnTo>
                <a:lnTo>
                  <a:pt x="634415" y="113131"/>
                </a:lnTo>
                <a:lnTo>
                  <a:pt x="645795" y="105371"/>
                </a:lnTo>
                <a:lnTo>
                  <a:pt x="660996" y="102400"/>
                </a:lnTo>
                <a:lnTo>
                  <a:pt x="677240" y="105156"/>
                </a:lnTo>
                <a:lnTo>
                  <a:pt x="688771" y="112547"/>
                </a:lnTo>
                <a:lnTo>
                  <a:pt x="695744" y="123278"/>
                </a:lnTo>
                <a:lnTo>
                  <a:pt x="698347" y="136004"/>
                </a:lnTo>
                <a:lnTo>
                  <a:pt x="698347" y="82130"/>
                </a:lnTo>
                <a:lnTo>
                  <a:pt x="691946" y="77774"/>
                </a:lnTo>
                <a:lnTo>
                  <a:pt x="660679" y="72212"/>
                </a:lnTo>
                <a:lnTo>
                  <a:pt x="633006" y="77914"/>
                </a:lnTo>
                <a:lnTo>
                  <a:pt x="609447" y="94068"/>
                </a:lnTo>
                <a:lnTo>
                  <a:pt x="593064" y="119214"/>
                </a:lnTo>
                <a:lnTo>
                  <a:pt x="586917" y="151879"/>
                </a:lnTo>
                <a:lnTo>
                  <a:pt x="593255" y="186245"/>
                </a:lnTo>
                <a:lnTo>
                  <a:pt x="610260" y="211759"/>
                </a:lnTo>
                <a:lnTo>
                  <a:pt x="634974" y="227647"/>
                </a:lnTo>
                <a:lnTo>
                  <a:pt x="664413" y="233121"/>
                </a:lnTo>
                <a:lnTo>
                  <a:pt x="689343" y="229349"/>
                </a:lnTo>
                <a:lnTo>
                  <a:pt x="709269" y="219075"/>
                </a:lnTo>
                <a:lnTo>
                  <a:pt x="723900" y="203835"/>
                </a:lnTo>
                <a:lnTo>
                  <a:pt x="724776" y="201993"/>
                </a:lnTo>
                <a:lnTo>
                  <a:pt x="732891" y="185191"/>
                </a:lnTo>
                <a:lnTo>
                  <a:pt x="702386" y="175539"/>
                </a:lnTo>
                <a:lnTo>
                  <a:pt x="697420" y="185978"/>
                </a:lnTo>
                <a:lnTo>
                  <a:pt x="689698" y="194373"/>
                </a:lnTo>
                <a:lnTo>
                  <a:pt x="678840" y="199961"/>
                </a:lnTo>
                <a:lnTo>
                  <a:pt x="664413" y="201993"/>
                </a:lnTo>
                <a:lnTo>
                  <a:pt x="648627" y="199059"/>
                </a:lnTo>
                <a:lnTo>
                  <a:pt x="635673" y="190868"/>
                </a:lnTo>
                <a:lnTo>
                  <a:pt x="626732" y="178358"/>
                </a:lnTo>
                <a:lnTo>
                  <a:pt x="623023" y="162471"/>
                </a:lnTo>
                <a:lnTo>
                  <a:pt x="733818" y="162471"/>
                </a:lnTo>
                <a:lnTo>
                  <a:pt x="734136" y="161836"/>
                </a:lnTo>
                <a:lnTo>
                  <a:pt x="734745" y="156870"/>
                </a:lnTo>
                <a:lnTo>
                  <a:pt x="734745" y="150952"/>
                </a:lnTo>
                <a:close/>
              </a:path>
              <a:path w="1366520" h="532129">
                <a:moveTo>
                  <a:pt x="856132" y="75946"/>
                </a:moveTo>
                <a:lnTo>
                  <a:pt x="854570" y="75628"/>
                </a:lnTo>
                <a:lnTo>
                  <a:pt x="850836" y="75018"/>
                </a:lnTo>
                <a:lnTo>
                  <a:pt x="846480" y="75018"/>
                </a:lnTo>
                <a:lnTo>
                  <a:pt x="832231" y="76784"/>
                </a:lnTo>
                <a:lnTo>
                  <a:pt x="819746" y="81902"/>
                </a:lnTo>
                <a:lnTo>
                  <a:pt x="809675" y="90106"/>
                </a:lnTo>
                <a:lnTo>
                  <a:pt x="802601" y="101155"/>
                </a:lnTo>
                <a:lnTo>
                  <a:pt x="802601" y="76885"/>
                </a:lnTo>
                <a:lnTo>
                  <a:pt x="767435" y="76885"/>
                </a:lnTo>
                <a:lnTo>
                  <a:pt x="767435" y="228447"/>
                </a:lnTo>
                <a:lnTo>
                  <a:pt x="803529" y="228447"/>
                </a:lnTo>
                <a:lnTo>
                  <a:pt x="803529" y="156235"/>
                </a:lnTo>
                <a:lnTo>
                  <a:pt x="805967" y="137337"/>
                </a:lnTo>
                <a:lnTo>
                  <a:pt x="813409" y="123367"/>
                </a:lnTo>
                <a:lnTo>
                  <a:pt x="826109" y="114706"/>
                </a:lnTo>
                <a:lnTo>
                  <a:pt x="844308" y="111734"/>
                </a:lnTo>
                <a:lnTo>
                  <a:pt x="848029" y="111734"/>
                </a:lnTo>
                <a:lnTo>
                  <a:pt x="852081" y="112052"/>
                </a:lnTo>
                <a:lnTo>
                  <a:pt x="856132" y="112674"/>
                </a:lnTo>
                <a:lnTo>
                  <a:pt x="856132" y="111734"/>
                </a:lnTo>
                <a:lnTo>
                  <a:pt x="856132" y="101155"/>
                </a:lnTo>
                <a:lnTo>
                  <a:pt x="856132" y="75946"/>
                </a:lnTo>
                <a:close/>
              </a:path>
              <a:path w="1366520" h="532129">
                <a:moveTo>
                  <a:pt x="891349" y="449732"/>
                </a:moveTo>
                <a:lnTo>
                  <a:pt x="889038" y="434784"/>
                </a:lnTo>
                <a:lnTo>
                  <a:pt x="886333" y="417207"/>
                </a:lnTo>
                <a:lnTo>
                  <a:pt x="876960" y="401180"/>
                </a:lnTo>
                <a:lnTo>
                  <a:pt x="871816" y="392391"/>
                </a:lnTo>
                <a:lnTo>
                  <a:pt x="854925" y="380911"/>
                </a:lnTo>
                <a:lnTo>
                  <a:pt x="854925" y="434784"/>
                </a:lnTo>
                <a:lnTo>
                  <a:pt x="780542" y="434784"/>
                </a:lnTo>
                <a:lnTo>
                  <a:pt x="783653" y="422706"/>
                </a:lnTo>
                <a:lnTo>
                  <a:pt x="791006" y="411911"/>
                </a:lnTo>
                <a:lnTo>
                  <a:pt x="802386" y="404152"/>
                </a:lnTo>
                <a:lnTo>
                  <a:pt x="817575" y="401180"/>
                </a:lnTo>
                <a:lnTo>
                  <a:pt x="833831" y="403936"/>
                </a:lnTo>
                <a:lnTo>
                  <a:pt x="845362" y="411327"/>
                </a:lnTo>
                <a:lnTo>
                  <a:pt x="852335" y="422059"/>
                </a:lnTo>
                <a:lnTo>
                  <a:pt x="854925" y="434784"/>
                </a:lnTo>
                <a:lnTo>
                  <a:pt x="854925" y="380911"/>
                </a:lnTo>
                <a:lnTo>
                  <a:pt x="848537" y="376555"/>
                </a:lnTo>
                <a:lnTo>
                  <a:pt x="817257" y="370992"/>
                </a:lnTo>
                <a:lnTo>
                  <a:pt x="789597" y="376694"/>
                </a:lnTo>
                <a:lnTo>
                  <a:pt x="766038" y="392849"/>
                </a:lnTo>
                <a:lnTo>
                  <a:pt x="749642" y="417995"/>
                </a:lnTo>
                <a:lnTo>
                  <a:pt x="743508" y="450659"/>
                </a:lnTo>
                <a:lnTo>
                  <a:pt x="749833" y="485013"/>
                </a:lnTo>
                <a:lnTo>
                  <a:pt x="766851" y="510540"/>
                </a:lnTo>
                <a:lnTo>
                  <a:pt x="791565" y="526427"/>
                </a:lnTo>
                <a:lnTo>
                  <a:pt x="821004" y="531901"/>
                </a:lnTo>
                <a:lnTo>
                  <a:pt x="845921" y="528129"/>
                </a:lnTo>
                <a:lnTo>
                  <a:pt x="865860" y="517855"/>
                </a:lnTo>
                <a:lnTo>
                  <a:pt x="880478" y="502615"/>
                </a:lnTo>
                <a:lnTo>
                  <a:pt x="881367" y="500773"/>
                </a:lnTo>
                <a:lnTo>
                  <a:pt x="889469" y="483958"/>
                </a:lnTo>
                <a:lnTo>
                  <a:pt x="858964" y="474319"/>
                </a:lnTo>
                <a:lnTo>
                  <a:pt x="853998" y="484759"/>
                </a:lnTo>
                <a:lnTo>
                  <a:pt x="846289" y="493153"/>
                </a:lnTo>
                <a:lnTo>
                  <a:pt x="835431" y="498741"/>
                </a:lnTo>
                <a:lnTo>
                  <a:pt x="821004" y="500773"/>
                </a:lnTo>
                <a:lnTo>
                  <a:pt x="805218" y="497840"/>
                </a:lnTo>
                <a:lnTo>
                  <a:pt x="792251" y="489648"/>
                </a:lnTo>
                <a:lnTo>
                  <a:pt x="783323" y="477139"/>
                </a:lnTo>
                <a:lnTo>
                  <a:pt x="779614" y="461251"/>
                </a:lnTo>
                <a:lnTo>
                  <a:pt x="890397" y="461251"/>
                </a:lnTo>
                <a:lnTo>
                  <a:pt x="890714" y="460616"/>
                </a:lnTo>
                <a:lnTo>
                  <a:pt x="891349" y="455650"/>
                </a:lnTo>
                <a:lnTo>
                  <a:pt x="891349" y="449732"/>
                </a:lnTo>
                <a:close/>
              </a:path>
              <a:path w="1366520" h="532129">
                <a:moveTo>
                  <a:pt x="993063" y="184556"/>
                </a:moveTo>
                <a:lnTo>
                  <a:pt x="968375" y="145173"/>
                </a:lnTo>
                <a:lnTo>
                  <a:pt x="917117" y="131965"/>
                </a:lnTo>
                <a:lnTo>
                  <a:pt x="911199" y="126047"/>
                </a:lnTo>
                <a:lnTo>
                  <a:pt x="911199" y="117957"/>
                </a:lnTo>
                <a:lnTo>
                  <a:pt x="912812" y="111302"/>
                </a:lnTo>
                <a:lnTo>
                  <a:pt x="917308" y="105740"/>
                </a:lnTo>
                <a:lnTo>
                  <a:pt x="924204" y="101942"/>
                </a:lnTo>
                <a:lnTo>
                  <a:pt x="932992" y="100533"/>
                </a:lnTo>
                <a:lnTo>
                  <a:pt x="945730" y="102857"/>
                </a:lnTo>
                <a:lnTo>
                  <a:pt x="954112" y="108623"/>
                </a:lnTo>
                <a:lnTo>
                  <a:pt x="958951" y="116027"/>
                </a:lnTo>
                <a:lnTo>
                  <a:pt x="961009" y="123253"/>
                </a:lnTo>
                <a:lnTo>
                  <a:pt x="991501" y="114528"/>
                </a:lnTo>
                <a:lnTo>
                  <a:pt x="959637" y="76720"/>
                </a:lnTo>
                <a:lnTo>
                  <a:pt x="932992" y="72212"/>
                </a:lnTo>
                <a:lnTo>
                  <a:pt x="911034" y="76123"/>
                </a:lnTo>
                <a:lnTo>
                  <a:pt x="893356" y="86715"/>
                </a:lnTo>
                <a:lnTo>
                  <a:pt x="881570" y="102273"/>
                </a:lnTo>
                <a:lnTo>
                  <a:pt x="877290" y="121081"/>
                </a:lnTo>
                <a:lnTo>
                  <a:pt x="879894" y="135940"/>
                </a:lnTo>
                <a:lnTo>
                  <a:pt x="918057" y="165265"/>
                </a:lnTo>
                <a:lnTo>
                  <a:pt x="952601" y="172745"/>
                </a:lnTo>
                <a:lnTo>
                  <a:pt x="958215" y="178955"/>
                </a:lnTo>
                <a:lnTo>
                  <a:pt x="935482" y="204482"/>
                </a:lnTo>
                <a:lnTo>
                  <a:pt x="922705" y="202361"/>
                </a:lnTo>
                <a:lnTo>
                  <a:pt x="913307" y="196697"/>
                </a:lnTo>
                <a:lnTo>
                  <a:pt x="907300" y="188455"/>
                </a:lnTo>
                <a:lnTo>
                  <a:pt x="904671" y="178650"/>
                </a:lnTo>
                <a:lnTo>
                  <a:pt x="873239" y="187363"/>
                </a:lnTo>
                <a:lnTo>
                  <a:pt x="877633" y="201739"/>
                </a:lnTo>
                <a:lnTo>
                  <a:pt x="888771" y="216662"/>
                </a:lnTo>
                <a:lnTo>
                  <a:pt x="907770" y="228371"/>
                </a:lnTo>
                <a:lnTo>
                  <a:pt x="935799" y="233121"/>
                </a:lnTo>
                <a:lnTo>
                  <a:pt x="961021" y="228765"/>
                </a:lnTo>
                <a:lnTo>
                  <a:pt x="978903" y="217474"/>
                </a:lnTo>
                <a:lnTo>
                  <a:pt x="987767" y="204482"/>
                </a:lnTo>
                <a:lnTo>
                  <a:pt x="989545" y="201866"/>
                </a:lnTo>
                <a:lnTo>
                  <a:pt x="993063" y="184556"/>
                </a:lnTo>
                <a:close/>
              </a:path>
              <a:path w="1366520" h="532129">
                <a:moveTo>
                  <a:pt x="1060907" y="76885"/>
                </a:moveTo>
                <a:lnTo>
                  <a:pt x="1025118" y="76885"/>
                </a:lnTo>
                <a:lnTo>
                  <a:pt x="1025118" y="228447"/>
                </a:lnTo>
                <a:lnTo>
                  <a:pt x="1060907" y="228447"/>
                </a:lnTo>
                <a:lnTo>
                  <a:pt x="1060907" y="76885"/>
                </a:lnTo>
                <a:close/>
              </a:path>
              <a:path w="1366520" h="532129">
                <a:moveTo>
                  <a:pt x="1066507" y="23660"/>
                </a:moveTo>
                <a:lnTo>
                  <a:pt x="1064653" y="14452"/>
                </a:lnTo>
                <a:lnTo>
                  <a:pt x="1059586" y="6934"/>
                </a:lnTo>
                <a:lnTo>
                  <a:pt x="1052068" y="1866"/>
                </a:lnTo>
                <a:lnTo>
                  <a:pt x="1042860" y="0"/>
                </a:lnTo>
                <a:lnTo>
                  <a:pt x="1033818" y="1866"/>
                </a:lnTo>
                <a:lnTo>
                  <a:pt x="1026401" y="6934"/>
                </a:lnTo>
                <a:lnTo>
                  <a:pt x="1021372" y="14452"/>
                </a:lnTo>
                <a:lnTo>
                  <a:pt x="1019517" y="23660"/>
                </a:lnTo>
                <a:lnTo>
                  <a:pt x="1021372" y="32816"/>
                </a:lnTo>
                <a:lnTo>
                  <a:pt x="1026401" y="40233"/>
                </a:lnTo>
                <a:lnTo>
                  <a:pt x="1033818" y="45199"/>
                </a:lnTo>
                <a:lnTo>
                  <a:pt x="1042860" y="47002"/>
                </a:lnTo>
                <a:lnTo>
                  <a:pt x="1052068" y="45199"/>
                </a:lnTo>
                <a:lnTo>
                  <a:pt x="1059586" y="40233"/>
                </a:lnTo>
                <a:lnTo>
                  <a:pt x="1064653" y="32816"/>
                </a:lnTo>
                <a:lnTo>
                  <a:pt x="1066507" y="23660"/>
                </a:lnTo>
                <a:close/>
              </a:path>
              <a:path w="1366520" h="532129">
                <a:moveTo>
                  <a:pt x="1183220" y="197015"/>
                </a:moveTo>
                <a:lnTo>
                  <a:pt x="1181658" y="197319"/>
                </a:lnTo>
                <a:lnTo>
                  <a:pt x="1175753" y="198259"/>
                </a:lnTo>
                <a:lnTo>
                  <a:pt x="1170762" y="198259"/>
                </a:lnTo>
                <a:lnTo>
                  <a:pt x="1162100" y="197167"/>
                </a:lnTo>
                <a:lnTo>
                  <a:pt x="1156106" y="193789"/>
                </a:lnTo>
                <a:lnTo>
                  <a:pt x="1152601" y="187883"/>
                </a:lnTo>
                <a:lnTo>
                  <a:pt x="1151470" y="179273"/>
                </a:lnTo>
                <a:lnTo>
                  <a:pt x="1151470" y="108927"/>
                </a:lnTo>
                <a:lnTo>
                  <a:pt x="1182903" y="108927"/>
                </a:lnTo>
                <a:lnTo>
                  <a:pt x="1182903" y="76885"/>
                </a:lnTo>
                <a:lnTo>
                  <a:pt x="1151470" y="76885"/>
                </a:lnTo>
                <a:lnTo>
                  <a:pt x="1151470" y="30505"/>
                </a:lnTo>
                <a:lnTo>
                  <a:pt x="1118793" y="30505"/>
                </a:lnTo>
                <a:lnTo>
                  <a:pt x="1118793" y="53225"/>
                </a:lnTo>
                <a:lnTo>
                  <a:pt x="1117422" y="62572"/>
                </a:lnTo>
                <a:lnTo>
                  <a:pt x="1113193" y="70065"/>
                </a:lnTo>
                <a:lnTo>
                  <a:pt x="1105928" y="75069"/>
                </a:lnTo>
                <a:lnTo>
                  <a:pt x="1095451" y="76885"/>
                </a:lnTo>
                <a:lnTo>
                  <a:pt x="1087666" y="76885"/>
                </a:lnTo>
                <a:lnTo>
                  <a:pt x="1087666" y="108927"/>
                </a:lnTo>
                <a:lnTo>
                  <a:pt x="1115682" y="108927"/>
                </a:lnTo>
                <a:lnTo>
                  <a:pt x="1115682" y="185191"/>
                </a:lnTo>
                <a:lnTo>
                  <a:pt x="1118844" y="204190"/>
                </a:lnTo>
                <a:lnTo>
                  <a:pt x="1127899" y="218363"/>
                </a:lnTo>
                <a:lnTo>
                  <a:pt x="1142212" y="227241"/>
                </a:lnTo>
                <a:lnTo>
                  <a:pt x="1161122" y="230314"/>
                </a:lnTo>
                <a:lnTo>
                  <a:pt x="1174191" y="230314"/>
                </a:lnTo>
                <a:lnTo>
                  <a:pt x="1181036" y="227825"/>
                </a:lnTo>
                <a:lnTo>
                  <a:pt x="1183220" y="226898"/>
                </a:lnTo>
                <a:lnTo>
                  <a:pt x="1183220" y="198259"/>
                </a:lnTo>
                <a:lnTo>
                  <a:pt x="1183220" y="197015"/>
                </a:lnTo>
                <a:close/>
              </a:path>
              <a:path w="1366520" h="532129">
                <a:moveTo>
                  <a:pt x="1366215" y="76885"/>
                </a:moveTo>
                <a:lnTo>
                  <a:pt x="1327937" y="76885"/>
                </a:lnTo>
                <a:lnTo>
                  <a:pt x="1287157" y="172745"/>
                </a:lnTo>
                <a:lnTo>
                  <a:pt x="1243596" y="76885"/>
                </a:lnTo>
                <a:lnTo>
                  <a:pt x="1202817" y="76885"/>
                </a:lnTo>
                <a:lnTo>
                  <a:pt x="1267561" y="210388"/>
                </a:lnTo>
                <a:lnTo>
                  <a:pt x="1231138" y="289763"/>
                </a:lnTo>
                <a:lnTo>
                  <a:pt x="1269733" y="289763"/>
                </a:lnTo>
                <a:lnTo>
                  <a:pt x="1322768" y="172745"/>
                </a:lnTo>
                <a:lnTo>
                  <a:pt x="1366215" y="76885"/>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6" name="object 6"/>
          <p:cNvSpPr/>
          <p:nvPr/>
        </p:nvSpPr>
        <p:spPr>
          <a:xfrm>
            <a:off x="1894709" y="6339805"/>
            <a:ext cx="601856" cy="99347"/>
          </a:xfrm>
          <a:custGeom>
            <a:avLst/>
            <a:gdLst/>
            <a:ahLst/>
            <a:cxnLst/>
            <a:rect l="l" t="t" r="r" b="b"/>
            <a:pathLst>
              <a:path w="992504" h="163829">
                <a:moveTo>
                  <a:pt x="60113" y="3308"/>
                </a:moveTo>
                <a:lnTo>
                  <a:pt x="0" y="3308"/>
                </a:lnTo>
                <a:lnTo>
                  <a:pt x="0" y="159995"/>
                </a:lnTo>
                <a:lnTo>
                  <a:pt x="26721" y="159995"/>
                </a:lnTo>
                <a:lnTo>
                  <a:pt x="26721" y="98101"/>
                </a:lnTo>
                <a:lnTo>
                  <a:pt x="75270" y="98101"/>
                </a:lnTo>
                <a:lnTo>
                  <a:pt x="73819" y="95452"/>
                </a:lnTo>
                <a:lnTo>
                  <a:pt x="88569" y="89385"/>
                </a:lnTo>
                <a:lnTo>
                  <a:pt x="99691" y="79526"/>
                </a:lnTo>
                <a:lnTo>
                  <a:pt x="102282" y="74709"/>
                </a:lnTo>
                <a:lnTo>
                  <a:pt x="26721" y="74709"/>
                </a:lnTo>
                <a:lnTo>
                  <a:pt x="26721" y="26711"/>
                </a:lnTo>
                <a:lnTo>
                  <a:pt x="102203" y="26711"/>
                </a:lnTo>
                <a:lnTo>
                  <a:pt x="95991" y="17112"/>
                </a:lnTo>
                <a:lnTo>
                  <a:pt x="80551" y="7000"/>
                </a:lnTo>
                <a:lnTo>
                  <a:pt x="60113" y="3308"/>
                </a:lnTo>
                <a:close/>
              </a:path>
              <a:path w="992504" h="163829">
                <a:moveTo>
                  <a:pt x="75270" y="98101"/>
                </a:moveTo>
                <a:lnTo>
                  <a:pt x="46176" y="98101"/>
                </a:lnTo>
                <a:lnTo>
                  <a:pt x="79128" y="159995"/>
                </a:lnTo>
                <a:lnTo>
                  <a:pt x="109158" y="159995"/>
                </a:lnTo>
                <a:lnTo>
                  <a:pt x="75270" y="98101"/>
                </a:lnTo>
                <a:close/>
              </a:path>
              <a:path w="992504" h="163829">
                <a:moveTo>
                  <a:pt x="102203" y="26711"/>
                </a:moveTo>
                <a:lnTo>
                  <a:pt x="55244" y="26711"/>
                </a:lnTo>
                <a:lnTo>
                  <a:pt x="66364" y="28424"/>
                </a:lnTo>
                <a:lnTo>
                  <a:pt x="74873" y="33289"/>
                </a:lnTo>
                <a:lnTo>
                  <a:pt x="80313" y="40891"/>
                </a:lnTo>
                <a:lnTo>
                  <a:pt x="82227" y="50815"/>
                </a:lnTo>
                <a:lnTo>
                  <a:pt x="80313" y="60613"/>
                </a:lnTo>
                <a:lnTo>
                  <a:pt x="74873" y="68153"/>
                </a:lnTo>
                <a:lnTo>
                  <a:pt x="66364" y="72997"/>
                </a:lnTo>
                <a:lnTo>
                  <a:pt x="55244" y="74709"/>
                </a:lnTo>
                <a:lnTo>
                  <a:pt x="102282" y="74709"/>
                </a:lnTo>
                <a:lnTo>
                  <a:pt x="106713" y="66471"/>
                </a:lnTo>
                <a:lnTo>
                  <a:pt x="109158" y="50815"/>
                </a:lnTo>
                <a:lnTo>
                  <a:pt x="105753" y="32198"/>
                </a:lnTo>
                <a:lnTo>
                  <a:pt x="102203" y="26711"/>
                </a:lnTo>
                <a:close/>
              </a:path>
              <a:path w="992504" h="163829">
                <a:moveTo>
                  <a:pt x="178800" y="49066"/>
                </a:moveTo>
                <a:lnTo>
                  <a:pt x="156574" y="53341"/>
                </a:lnTo>
                <a:lnTo>
                  <a:pt x="138935" y="65216"/>
                </a:lnTo>
                <a:lnTo>
                  <a:pt x="127308" y="83270"/>
                </a:lnTo>
                <a:lnTo>
                  <a:pt x="123116" y="106080"/>
                </a:lnTo>
                <a:lnTo>
                  <a:pt x="127308" y="129013"/>
                </a:lnTo>
                <a:lnTo>
                  <a:pt x="138935" y="147132"/>
                </a:lnTo>
                <a:lnTo>
                  <a:pt x="156574" y="159034"/>
                </a:lnTo>
                <a:lnTo>
                  <a:pt x="178800" y="163314"/>
                </a:lnTo>
                <a:lnTo>
                  <a:pt x="201154" y="159034"/>
                </a:lnTo>
                <a:lnTo>
                  <a:pt x="218858" y="147132"/>
                </a:lnTo>
                <a:lnTo>
                  <a:pt x="223218" y="140351"/>
                </a:lnTo>
                <a:lnTo>
                  <a:pt x="178800" y="140351"/>
                </a:lnTo>
                <a:lnTo>
                  <a:pt x="167475" y="138137"/>
                </a:lnTo>
                <a:lnTo>
                  <a:pt x="157874" y="131591"/>
                </a:lnTo>
                <a:lnTo>
                  <a:pt x="151218" y="120857"/>
                </a:lnTo>
                <a:lnTo>
                  <a:pt x="148728" y="106080"/>
                </a:lnTo>
                <a:lnTo>
                  <a:pt x="151218" y="91372"/>
                </a:lnTo>
                <a:lnTo>
                  <a:pt x="157874" y="80789"/>
                </a:lnTo>
                <a:lnTo>
                  <a:pt x="167475" y="74394"/>
                </a:lnTo>
                <a:lnTo>
                  <a:pt x="178800" y="72249"/>
                </a:lnTo>
                <a:lnTo>
                  <a:pt x="223396" y="72249"/>
                </a:lnTo>
                <a:lnTo>
                  <a:pt x="218858" y="65216"/>
                </a:lnTo>
                <a:lnTo>
                  <a:pt x="201154" y="53341"/>
                </a:lnTo>
                <a:lnTo>
                  <a:pt x="178800" y="49066"/>
                </a:lnTo>
                <a:close/>
              </a:path>
              <a:path w="992504" h="163829">
                <a:moveTo>
                  <a:pt x="223396" y="72249"/>
                </a:moveTo>
                <a:lnTo>
                  <a:pt x="178800" y="72249"/>
                </a:lnTo>
                <a:lnTo>
                  <a:pt x="190214" y="74394"/>
                </a:lnTo>
                <a:lnTo>
                  <a:pt x="199805" y="80789"/>
                </a:lnTo>
                <a:lnTo>
                  <a:pt x="206412" y="91372"/>
                </a:lnTo>
                <a:lnTo>
                  <a:pt x="208873" y="106080"/>
                </a:lnTo>
                <a:lnTo>
                  <a:pt x="206412" y="120950"/>
                </a:lnTo>
                <a:lnTo>
                  <a:pt x="199805" y="131674"/>
                </a:lnTo>
                <a:lnTo>
                  <a:pt x="190214" y="138168"/>
                </a:lnTo>
                <a:lnTo>
                  <a:pt x="178800" y="140351"/>
                </a:lnTo>
                <a:lnTo>
                  <a:pt x="223218" y="140351"/>
                </a:lnTo>
                <a:lnTo>
                  <a:pt x="230509" y="129013"/>
                </a:lnTo>
                <a:lnTo>
                  <a:pt x="234704" y="106080"/>
                </a:lnTo>
                <a:lnTo>
                  <a:pt x="230509" y="83270"/>
                </a:lnTo>
                <a:lnTo>
                  <a:pt x="223396" y="72249"/>
                </a:lnTo>
                <a:close/>
              </a:path>
              <a:path w="992504" h="163829">
                <a:moveTo>
                  <a:pt x="306095" y="49066"/>
                </a:moveTo>
                <a:lnTo>
                  <a:pt x="284447" y="53310"/>
                </a:lnTo>
                <a:lnTo>
                  <a:pt x="266990" y="65134"/>
                </a:lnTo>
                <a:lnTo>
                  <a:pt x="255334" y="83177"/>
                </a:lnTo>
                <a:lnTo>
                  <a:pt x="251091" y="106080"/>
                </a:lnTo>
                <a:lnTo>
                  <a:pt x="255345" y="128827"/>
                </a:lnTo>
                <a:lnTo>
                  <a:pt x="267074" y="146968"/>
                </a:lnTo>
                <a:lnTo>
                  <a:pt x="284730" y="158973"/>
                </a:lnTo>
                <a:lnTo>
                  <a:pt x="306765" y="163314"/>
                </a:lnTo>
                <a:lnTo>
                  <a:pt x="325721" y="160188"/>
                </a:lnTo>
                <a:lnTo>
                  <a:pt x="340220" y="152051"/>
                </a:lnTo>
                <a:lnTo>
                  <a:pt x="350368" y="140763"/>
                </a:lnTo>
                <a:lnTo>
                  <a:pt x="350767" y="139911"/>
                </a:lnTo>
                <a:lnTo>
                  <a:pt x="306765" y="139911"/>
                </a:lnTo>
                <a:lnTo>
                  <a:pt x="295261" y="137672"/>
                </a:lnTo>
                <a:lnTo>
                  <a:pt x="285683" y="131120"/>
                </a:lnTo>
                <a:lnTo>
                  <a:pt x="279131" y="120506"/>
                </a:lnTo>
                <a:lnTo>
                  <a:pt x="276703" y="106080"/>
                </a:lnTo>
                <a:lnTo>
                  <a:pt x="279124" y="91719"/>
                </a:lnTo>
                <a:lnTo>
                  <a:pt x="285627" y="81256"/>
                </a:lnTo>
                <a:lnTo>
                  <a:pt x="295071" y="74858"/>
                </a:lnTo>
                <a:lnTo>
                  <a:pt x="306315" y="72688"/>
                </a:lnTo>
                <a:lnTo>
                  <a:pt x="350356" y="72688"/>
                </a:lnTo>
                <a:lnTo>
                  <a:pt x="349893" y="71613"/>
                </a:lnTo>
                <a:lnTo>
                  <a:pt x="339943" y="60273"/>
                </a:lnTo>
                <a:lnTo>
                  <a:pt x="325393" y="52164"/>
                </a:lnTo>
                <a:lnTo>
                  <a:pt x="306095" y="49066"/>
                </a:lnTo>
                <a:close/>
              </a:path>
              <a:path w="992504" h="163829">
                <a:moveTo>
                  <a:pt x="333728" y="120006"/>
                </a:moveTo>
                <a:lnTo>
                  <a:pt x="330852" y="126566"/>
                </a:lnTo>
                <a:lnTo>
                  <a:pt x="325634" y="133026"/>
                </a:lnTo>
                <a:lnTo>
                  <a:pt x="317722" y="137951"/>
                </a:lnTo>
                <a:lnTo>
                  <a:pt x="306765" y="139911"/>
                </a:lnTo>
                <a:lnTo>
                  <a:pt x="350767" y="139911"/>
                </a:lnTo>
                <a:lnTo>
                  <a:pt x="356271" y="128184"/>
                </a:lnTo>
                <a:lnTo>
                  <a:pt x="333728" y="120006"/>
                </a:lnTo>
                <a:close/>
              </a:path>
              <a:path w="992504" h="163829">
                <a:moveTo>
                  <a:pt x="350356" y="72688"/>
                </a:moveTo>
                <a:lnTo>
                  <a:pt x="306315" y="72688"/>
                </a:lnTo>
                <a:lnTo>
                  <a:pt x="316949" y="74496"/>
                </a:lnTo>
                <a:lnTo>
                  <a:pt x="324579" y="79186"/>
                </a:lnTo>
                <a:lnTo>
                  <a:pt x="329597" y="85658"/>
                </a:lnTo>
                <a:lnTo>
                  <a:pt x="332398" y="92813"/>
                </a:lnTo>
                <a:lnTo>
                  <a:pt x="355392" y="84405"/>
                </a:lnTo>
                <a:lnTo>
                  <a:pt x="350356" y="72688"/>
                </a:lnTo>
                <a:close/>
              </a:path>
              <a:path w="992504" h="163829">
                <a:moveTo>
                  <a:pt x="404678" y="0"/>
                </a:moveTo>
                <a:lnTo>
                  <a:pt x="379066" y="0"/>
                </a:lnTo>
                <a:lnTo>
                  <a:pt x="379066" y="159995"/>
                </a:lnTo>
                <a:lnTo>
                  <a:pt x="404678" y="159995"/>
                </a:lnTo>
                <a:lnTo>
                  <a:pt x="404756" y="96342"/>
                </a:lnTo>
                <a:lnTo>
                  <a:pt x="406363" y="87201"/>
                </a:lnTo>
                <a:lnTo>
                  <a:pt x="410702" y="79485"/>
                </a:lnTo>
                <a:lnTo>
                  <a:pt x="417612" y="74340"/>
                </a:lnTo>
                <a:lnTo>
                  <a:pt x="427013" y="72468"/>
                </a:lnTo>
                <a:lnTo>
                  <a:pt x="470809" y="72468"/>
                </a:lnTo>
                <a:lnTo>
                  <a:pt x="465571" y="62752"/>
                </a:lnTo>
                <a:lnTo>
                  <a:pt x="404678" y="62752"/>
                </a:lnTo>
                <a:lnTo>
                  <a:pt x="404678" y="0"/>
                </a:lnTo>
                <a:close/>
              </a:path>
              <a:path w="992504" h="163829">
                <a:moveTo>
                  <a:pt x="470809" y="72468"/>
                </a:moveTo>
                <a:lnTo>
                  <a:pt x="427013" y="72468"/>
                </a:lnTo>
                <a:lnTo>
                  <a:pt x="437289" y="74340"/>
                </a:lnTo>
                <a:lnTo>
                  <a:pt x="444125" y="79430"/>
                </a:lnTo>
                <a:lnTo>
                  <a:pt x="447942" y="87015"/>
                </a:lnTo>
                <a:lnTo>
                  <a:pt x="449127" y="96342"/>
                </a:lnTo>
                <a:lnTo>
                  <a:pt x="449127" y="159995"/>
                </a:lnTo>
                <a:lnTo>
                  <a:pt x="474739" y="159995"/>
                </a:lnTo>
                <a:lnTo>
                  <a:pt x="474739" y="91913"/>
                </a:lnTo>
                <a:lnTo>
                  <a:pt x="472324" y="75278"/>
                </a:lnTo>
                <a:lnTo>
                  <a:pt x="470809" y="72468"/>
                </a:lnTo>
                <a:close/>
              </a:path>
              <a:path w="992504" h="163829">
                <a:moveTo>
                  <a:pt x="435421" y="49286"/>
                </a:moveTo>
                <a:lnTo>
                  <a:pt x="426882" y="50056"/>
                </a:lnTo>
                <a:lnTo>
                  <a:pt x="418554" y="52461"/>
                </a:lnTo>
                <a:lnTo>
                  <a:pt x="410973" y="56645"/>
                </a:lnTo>
                <a:lnTo>
                  <a:pt x="404678" y="62752"/>
                </a:lnTo>
                <a:lnTo>
                  <a:pt x="465571" y="62752"/>
                </a:lnTo>
                <a:lnTo>
                  <a:pt x="465022" y="61733"/>
                </a:lnTo>
                <a:lnTo>
                  <a:pt x="452749" y="52622"/>
                </a:lnTo>
                <a:lnTo>
                  <a:pt x="435421" y="49286"/>
                </a:lnTo>
                <a:close/>
              </a:path>
              <a:path w="992504" h="163829">
                <a:moveTo>
                  <a:pt x="549899" y="49066"/>
                </a:moveTo>
                <a:lnTo>
                  <a:pt x="530245" y="53117"/>
                </a:lnTo>
                <a:lnTo>
                  <a:pt x="513519" y="64583"/>
                </a:lnTo>
                <a:lnTo>
                  <a:pt x="501892" y="82431"/>
                </a:lnTo>
                <a:lnTo>
                  <a:pt x="497534" y="105630"/>
                </a:lnTo>
                <a:lnTo>
                  <a:pt x="502026" y="130038"/>
                </a:lnTo>
                <a:lnTo>
                  <a:pt x="514099" y="148156"/>
                </a:lnTo>
                <a:lnTo>
                  <a:pt x="531645" y="159432"/>
                </a:lnTo>
                <a:lnTo>
                  <a:pt x="552559" y="163314"/>
                </a:lnTo>
                <a:lnTo>
                  <a:pt x="570257" y="160640"/>
                </a:lnTo>
                <a:lnTo>
                  <a:pt x="584408" y="153347"/>
                </a:lnTo>
                <a:lnTo>
                  <a:pt x="594786" y="142530"/>
                </a:lnTo>
                <a:lnTo>
                  <a:pt x="595412" y="141231"/>
                </a:lnTo>
                <a:lnTo>
                  <a:pt x="552559" y="141231"/>
                </a:lnTo>
                <a:lnTo>
                  <a:pt x="541337" y="139143"/>
                </a:lnTo>
                <a:lnTo>
                  <a:pt x="532127" y="133321"/>
                </a:lnTo>
                <a:lnTo>
                  <a:pt x="525780" y="124431"/>
                </a:lnTo>
                <a:lnTo>
                  <a:pt x="523146" y="113137"/>
                </a:lnTo>
                <a:lnTo>
                  <a:pt x="601835" y="113137"/>
                </a:lnTo>
                <a:lnTo>
                  <a:pt x="602054" y="112698"/>
                </a:lnTo>
                <a:lnTo>
                  <a:pt x="602494" y="109158"/>
                </a:lnTo>
                <a:lnTo>
                  <a:pt x="602494" y="104970"/>
                </a:lnTo>
                <a:lnTo>
                  <a:pt x="600864" y="94374"/>
                </a:lnTo>
                <a:lnTo>
                  <a:pt x="523806" y="94374"/>
                </a:lnTo>
                <a:lnTo>
                  <a:pt x="526023" y="85785"/>
                </a:lnTo>
                <a:lnTo>
                  <a:pt x="531245" y="78111"/>
                </a:lnTo>
                <a:lnTo>
                  <a:pt x="539325" y="72594"/>
                </a:lnTo>
                <a:lnTo>
                  <a:pt x="550119" y="70479"/>
                </a:lnTo>
                <a:lnTo>
                  <a:pt x="592276" y="70479"/>
                </a:lnTo>
                <a:lnTo>
                  <a:pt x="588632" y="64249"/>
                </a:lnTo>
                <a:lnTo>
                  <a:pt x="572107" y="53013"/>
                </a:lnTo>
                <a:lnTo>
                  <a:pt x="549899" y="49066"/>
                </a:lnTo>
                <a:close/>
              </a:path>
              <a:path w="992504" h="163829">
                <a:moveTo>
                  <a:pt x="579532" y="122425"/>
                </a:moveTo>
                <a:lnTo>
                  <a:pt x="576000" y="129847"/>
                </a:lnTo>
                <a:lnTo>
                  <a:pt x="570521" y="135813"/>
                </a:lnTo>
                <a:lnTo>
                  <a:pt x="562804" y="139787"/>
                </a:lnTo>
                <a:lnTo>
                  <a:pt x="552559" y="141231"/>
                </a:lnTo>
                <a:lnTo>
                  <a:pt x="595412" y="141231"/>
                </a:lnTo>
                <a:lnTo>
                  <a:pt x="601164" y="129284"/>
                </a:lnTo>
                <a:lnTo>
                  <a:pt x="579532" y="122425"/>
                </a:lnTo>
                <a:close/>
              </a:path>
              <a:path w="992504" h="163829">
                <a:moveTo>
                  <a:pt x="592276" y="70479"/>
                </a:moveTo>
                <a:lnTo>
                  <a:pt x="550119" y="70479"/>
                </a:lnTo>
                <a:lnTo>
                  <a:pt x="561670" y="72440"/>
                </a:lnTo>
                <a:lnTo>
                  <a:pt x="569862" y="77699"/>
                </a:lnTo>
                <a:lnTo>
                  <a:pt x="574818" y="85322"/>
                </a:lnTo>
                <a:lnTo>
                  <a:pt x="576663" y="94374"/>
                </a:lnTo>
                <a:lnTo>
                  <a:pt x="600864" y="94374"/>
                </a:lnTo>
                <a:lnTo>
                  <a:pt x="598940" y="81870"/>
                </a:lnTo>
                <a:lnTo>
                  <a:pt x="592276" y="70479"/>
                </a:lnTo>
                <a:close/>
              </a:path>
              <a:path w="992504" h="163829">
                <a:moveTo>
                  <a:pt x="639854" y="124655"/>
                </a:moveTo>
                <a:lnTo>
                  <a:pt x="617551" y="130844"/>
                </a:lnTo>
                <a:lnTo>
                  <a:pt x="620665" y="141046"/>
                </a:lnTo>
                <a:lnTo>
                  <a:pt x="628564" y="151638"/>
                </a:lnTo>
                <a:lnTo>
                  <a:pt x="642059" y="159950"/>
                </a:lnTo>
                <a:lnTo>
                  <a:pt x="661958" y="163314"/>
                </a:lnTo>
                <a:lnTo>
                  <a:pt x="679876" y="160230"/>
                </a:lnTo>
                <a:lnTo>
                  <a:pt x="692567" y="152217"/>
                </a:lnTo>
                <a:lnTo>
                  <a:pt x="698850" y="143000"/>
                </a:lnTo>
                <a:lnTo>
                  <a:pt x="661739" y="143000"/>
                </a:lnTo>
                <a:lnTo>
                  <a:pt x="652656" y="141502"/>
                </a:lnTo>
                <a:lnTo>
                  <a:pt x="645982" y="137476"/>
                </a:lnTo>
                <a:lnTo>
                  <a:pt x="641716" y="131626"/>
                </a:lnTo>
                <a:lnTo>
                  <a:pt x="639854" y="124655"/>
                </a:lnTo>
                <a:close/>
              </a:path>
              <a:path w="992504" h="163829">
                <a:moveTo>
                  <a:pt x="659969" y="49066"/>
                </a:moveTo>
                <a:lnTo>
                  <a:pt x="644372" y="51843"/>
                </a:lnTo>
                <a:lnTo>
                  <a:pt x="631823" y="59362"/>
                </a:lnTo>
                <a:lnTo>
                  <a:pt x="623461" y="70402"/>
                </a:lnTo>
                <a:lnTo>
                  <a:pt x="620420" y="83746"/>
                </a:lnTo>
                <a:lnTo>
                  <a:pt x="622270" y="94311"/>
                </a:lnTo>
                <a:lnTo>
                  <a:pt x="665278" y="118677"/>
                </a:lnTo>
                <a:lnTo>
                  <a:pt x="673906" y="120446"/>
                </a:lnTo>
                <a:lnTo>
                  <a:pt x="677895" y="124875"/>
                </a:lnTo>
                <a:lnTo>
                  <a:pt x="677895" y="137252"/>
                </a:lnTo>
                <a:lnTo>
                  <a:pt x="672356" y="143000"/>
                </a:lnTo>
                <a:lnTo>
                  <a:pt x="698850" y="143000"/>
                </a:lnTo>
                <a:lnTo>
                  <a:pt x="700119" y="141139"/>
                </a:lnTo>
                <a:lnTo>
                  <a:pt x="702617" y="128854"/>
                </a:lnTo>
                <a:lnTo>
                  <a:pt x="700644" y="117644"/>
                </a:lnTo>
                <a:lnTo>
                  <a:pt x="694778" y="108177"/>
                </a:lnTo>
                <a:lnTo>
                  <a:pt x="685102" y="100866"/>
                </a:lnTo>
                <a:lnTo>
                  <a:pt x="671696" y="96122"/>
                </a:lnTo>
                <a:lnTo>
                  <a:pt x="648692" y="91484"/>
                </a:lnTo>
                <a:lnTo>
                  <a:pt x="644482" y="87285"/>
                </a:lnTo>
                <a:lnTo>
                  <a:pt x="644482" y="74898"/>
                </a:lnTo>
                <a:lnTo>
                  <a:pt x="650901" y="69149"/>
                </a:lnTo>
                <a:lnTo>
                  <a:pt x="697938" y="69149"/>
                </a:lnTo>
                <a:lnTo>
                  <a:pt x="691353" y="60104"/>
                </a:lnTo>
                <a:lnTo>
                  <a:pt x="678894" y="52267"/>
                </a:lnTo>
                <a:lnTo>
                  <a:pt x="659969" y="49066"/>
                </a:lnTo>
                <a:close/>
              </a:path>
              <a:path w="992504" h="163829">
                <a:moveTo>
                  <a:pt x="697938" y="69149"/>
                </a:moveTo>
                <a:lnTo>
                  <a:pt x="659969" y="69149"/>
                </a:lnTo>
                <a:lnTo>
                  <a:pt x="669021" y="70800"/>
                </a:lnTo>
                <a:lnTo>
                  <a:pt x="674983" y="74898"/>
                </a:lnTo>
                <a:lnTo>
                  <a:pt x="678415" y="80157"/>
                </a:lnTo>
                <a:lnTo>
                  <a:pt x="679874" y="85295"/>
                </a:lnTo>
                <a:lnTo>
                  <a:pt x="701517" y="79097"/>
                </a:lnTo>
                <a:lnTo>
                  <a:pt x="698506" y="69929"/>
                </a:lnTo>
                <a:lnTo>
                  <a:pt x="697938" y="69149"/>
                </a:lnTo>
                <a:close/>
              </a:path>
              <a:path w="992504" h="163829">
                <a:moveTo>
                  <a:pt x="760521" y="75118"/>
                </a:moveTo>
                <a:lnTo>
                  <a:pt x="735129" y="75118"/>
                </a:lnTo>
                <a:lnTo>
                  <a:pt x="735129" y="129294"/>
                </a:lnTo>
                <a:lnTo>
                  <a:pt x="737372" y="142780"/>
                </a:lnTo>
                <a:lnTo>
                  <a:pt x="743798" y="152848"/>
                </a:lnTo>
                <a:lnTo>
                  <a:pt x="753952" y="159147"/>
                </a:lnTo>
                <a:lnTo>
                  <a:pt x="767379" y="161324"/>
                </a:lnTo>
                <a:lnTo>
                  <a:pt x="776656" y="161324"/>
                </a:lnTo>
                <a:lnTo>
                  <a:pt x="781525" y="159555"/>
                </a:lnTo>
                <a:lnTo>
                  <a:pt x="783065" y="158895"/>
                </a:lnTo>
                <a:lnTo>
                  <a:pt x="783065" y="138582"/>
                </a:lnTo>
                <a:lnTo>
                  <a:pt x="764720" y="138582"/>
                </a:lnTo>
                <a:lnTo>
                  <a:pt x="760521" y="134603"/>
                </a:lnTo>
                <a:lnTo>
                  <a:pt x="760521" y="75118"/>
                </a:lnTo>
                <a:close/>
              </a:path>
              <a:path w="992504" h="163829">
                <a:moveTo>
                  <a:pt x="783065" y="137702"/>
                </a:moveTo>
                <a:lnTo>
                  <a:pt x="781965" y="137922"/>
                </a:lnTo>
                <a:lnTo>
                  <a:pt x="777766" y="138582"/>
                </a:lnTo>
                <a:lnTo>
                  <a:pt x="783065" y="138582"/>
                </a:lnTo>
                <a:lnTo>
                  <a:pt x="783065" y="137702"/>
                </a:lnTo>
                <a:close/>
              </a:path>
              <a:path w="992504" h="163829">
                <a:moveTo>
                  <a:pt x="782845" y="52385"/>
                </a:moveTo>
                <a:lnTo>
                  <a:pt x="715245" y="52385"/>
                </a:lnTo>
                <a:lnTo>
                  <a:pt x="715245" y="75118"/>
                </a:lnTo>
                <a:lnTo>
                  <a:pt x="782845" y="75118"/>
                </a:lnTo>
                <a:lnTo>
                  <a:pt x="782845" y="52385"/>
                </a:lnTo>
                <a:close/>
              </a:path>
              <a:path w="992504" h="163829">
                <a:moveTo>
                  <a:pt x="760521" y="19444"/>
                </a:moveTo>
                <a:lnTo>
                  <a:pt x="737338" y="19444"/>
                </a:lnTo>
                <a:lnTo>
                  <a:pt x="737338" y="45087"/>
                </a:lnTo>
                <a:lnTo>
                  <a:pt x="732260" y="52385"/>
                </a:lnTo>
                <a:lnTo>
                  <a:pt x="760521" y="52385"/>
                </a:lnTo>
                <a:lnTo>
                  <a:pt x="760521" y="19444"/>
                </a:lnTo>
                <a:close/>
              </a:path>
              <a:path w="992504" h="163829">
                <a:moveTo>
                  <a:pt x="852047" y="49066"/>
                </a:moveTo>
                <a:lnTo>
                  <a:pt x="832387" y="53117"/>
                </a:lnTo>
                <a:lnTo>
                  <a:pt x="815658" y="64583"/>
                </a:lnTo>
                <a:lnTo>
                  <a:pt x="804030" y="82431"/>
                </a:lnTo>
                <a:lnTo>
                  <a:pt x="799671" y="105630"/>
                </a:lnTo>
                <a:lnTo>
                  <a:pt x="804164" y="130038"/>
                </a:lnTo>
                <a:lnTo>
                  <a:pt x="816236" y="148156"/>
                </a:lnTo>
                <a:lnTo>
                  <a:pt x="833783" y="159432"/>
                </a:lnTo>
                <a:lnTo>
                  <a:pt x="854696" y="163314"/>
                </a:lnTo>
                <a:lnTo>
                  <a:pt x="872401" y="160640"/>
                </a:lnTo>
                <a:lnTo>
                  <a:pt x="886555" y="153347"/>
                </a:lnTo>
                <a:lnTo>
                  <a:pt x="896934" y="142530"/>
                </a:lnTo>
                <a:lnTo>
                  <a:pt x="897559" y="141231"/>
                </a:lnTo>
                <a:lnTo>
                  <a:pt x="854696" y="141231"/>
                </a:lnTo>
                <a:lnTo>
                  <a:pt x="843480" y="139143"/>
                </a:lnTo>
                <a:lnTo>
                  <a:pt x="834273" y="133321"/>
                </a:lnTo>
                <a:lnTo>
                  <a:pt x="827924" y="124431"/>
                </a:lnTo>
                <a:lnTo>
                  <a:pt x="825283" y="113137"/>
                </a:lnTo>
                <a:lnTo>
                  <a:pt x="903972" y="113137"/>
                </a:lnTo>
                <a:lnTo>
                  <a:pt x="904192" y="112698"/>
                </a:lnTo>
                <a:lnTo>
                  <a:pt x="904632" y="109158"/>
                </a:lnTo>
                <a:lnTo>
                  <a:pt x="904632" y="104970"/>
                </a:lnTo>
                <a:lnTo>
                  <a:pt x="903002" y="94374"/>
                </a:lnTo>
                <a:lnTo>
                  <a:pt x="825953" y="94374"/>
                </a:lnTo>
                <a:lnTo>
                  <a:pt x="828165" y="85785"/>
                </a:lnTo>
                <a:lnTo>
                  <a:pt x="833385" y="78111"/>
                </a:lnTo>
                <a:lnTo>
                  <a:pt x="841467" y="72594"/>
                </a:lnTo>
                <a:lnTo>
                  <a:pt x="852267" y="70479"/>
                </a:lnTo>
                <a:lnTo>
                  <a:pt x="894418" y="70479"/>
                </a:lnTo>
                <a:lnTo>
                  <a:pt x="890775" y="64249"/>
                </a:lnTo>
                <a:lnTo>
                  <a:pt x="874253" y="53013"/>
                </a:lnTo>
                <a:lnTo>
                  <a:pt x="852047" y="49066"/>
                </a:lnTo>
                <a:close/>
              </a:path>
              <a:path w="992504" h="163829">
                <a:moveTo>
                  <a:pt x="881669" y="122425"/>
                </a:moveTo>
                <a:lnTo>
                  <a:pt x="878144" y="129847"/>
                </a:lnTo>
                <a:lnTo>
                  <a:pt x="872667" y="135813"/>
                </a:lnTo>
                <a:lnTo>
                  <a:pt x="864948" y="139787"/>
                </a:lnTo>
                <a:lnTo>
                  <a:pt x="854696" y="141231"/>
                </a:lnTo>
                <a:lnTo>
                  <a:pt x="897559" y="141231"/>
                </a:lnTo>
                <a:lnTo>
                  <a:pt x="903312" y="129284"/>
                </a:lnTo>
                <a:lnTo>
                  <a:pt x="881669" y="122425"/>
                </a:lnTo>
                <a:close/>
              </a:path>
              <a:path w="992504" h="163829">
                <a:moveTo>
                  <a:pt x="894418" y="70479"/>
                </a:moveTo>
                <a:lnTo>
                  <a:pt x="852267" y="70479"/>
                </a:lnTo>
                <a:lnTo>
                  <a:pt x="863812" y="72440"/>
                </a:lnTo>
                <a:lnTo>
                  <a:pt x="872000" y="77699"/>
                </a:lnTo>
                <a:lnTo>
                  <a:pt x="876956" y="85322"/>
                </a:lnTo>
                <a:lnTo>
                  <a:pt x="878800" y="94374"/>
                </a:lnTo>
                <a:lnTo>
                  <a:pt x="903002" y="94374"/>
                </a:lnTo>
                <a:lnTo>
                  <a:pt x="901079" y="81870"/>
                </a:lnTo>
                <a:lnTo>
                  <a:pt x="894418" y="70479"/>
                </a:lnTo>
                <a:close/>
              </a:path>
              <a:path w="992504" h="163829">
                <a:moveTo>
                  <a:pt x="954148" y="52385"/>
                </a:moveTo>
                <a:lnTo>
                  <a:pt x="929196" y="52385"/>
                </a:lnTo>
                <a:lnTo>
                  <a:pt x="929196" y="159995"/>
                </a:lnTo>
                <a:lnTo>
                  <a:pt x="954808" y="159995"/>
                </a:lnTo>
                <a:lnTo>
                  <a:pt x="954808" y="108729"/>
                </a:lnTo>
                <a:lnTo>
                  <a:pt x="956534" y="95298"/>
                </a:lnTo>
                <a:lnTo>
                  <a:pt x="961824" y="85371"/>
                </a:lnTo>
                <a:lnTo>
                  <a:pt x="970843" y="79218"/>
                </a:lnTo>
                <a:lnTo>
                  <a:pt x="983760" y="77107"/>
                </a:lnTo>
                <a:lnTo>
                  <a:pt x="992158" y="77107"/>
                </a:lnTo>
                <a:lnTo>
                  <a:pt x="992158" y="69599"/>
                </a:lnTo>
                <a:lnTo>
                  <a:pt x="954148" y="69599"/>
                </a:lnTo>
                <a:lnTo>
                  <a:pt x="954148" y="52385"/>
                </a:lnTo>
                <a:close/>
              </a:path>
              <a:path w="992504" h="163829">
                <a:moveTo>
                  <a:pt x="992158" y="77107"/>
                </a:moveTo>
                <a:lnTo>
                  <a:pt x="986409" y="77107"/>
                </a:lnTo>
                <a:lnTo>
                  <a:pt x="989289" y="77327"/>
                </a:lnTo>
                <a:lnTo>
                  <a:pt x="992158" y="77767"/>
                </a:lnTo>
                <a:lnTo>
                  <a:pt x="992158" y="77107"/>
                </a:lnTo>
                <a:close/>
              </a:path>
              <a:path w="992504" h="163829">
                <a:moveTo>
                  <a:pt x="988399" y="51056"/>
                </a:moveTo>
                <a:lnTo>
                  <a:pt x="985310" y="51056"/>
                </a:lnTo>
                <a:lnTo>
                  <a:pt x="975187" y="52308"/>
                </a:lnTo>
                <a:lnTo>
                  <a:pt x="966329" y="55942"/>
                </a:lnTo>
                <a:lnTo>
                  <a:pt x="959171" y="61768"/>
                </a:lnTo>
                <a:lnTo>
                  <a:pt x="954148" y="69599"/>
                </a:lnTo>
                <a:lnTo>
                  <a:pt x="992158" y="69599"/>
                </a:lnTo>
                <a:lnTo>
                  <a:pt x="992158" y="51715"/>
                </a:lnTo>
                <a:lnTo>
                  <a:pt x="991058" y="51495"/>
                </a:lnTo>
                <a:lnTo>
                  <a:pt x="988399" y="51056"/>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pic>
        <p:nvPicPr>
          <p:cNvPr id="7" name="object 7"/>
          <p:cNvPicPr/>
          <p:nvPr/>
        </p:nvPicPr>
        <p:blipFill>
          <a:blip r:embed="rId3" cstate="print"/>
          <a:stretch>
            <a:fillRect/>
          </a:stretch>
        </p:blipFill>
        <p:spPr>
          <a:xfrm>
            <a:off x="1888949" y="5937705"/>
            <a:ext cx="698025" cy="367102"/>
          </a:xfrm>
          <a:prstGeom prst="rect">
            <a:avLst/>
          </a:prstGeom>
        </p:spPr>
      </p:pic>
      <p:sp>
        <p:nvSpPr>
          <p:cNvPr id="8" name="object 8"/>
          <p:cNvSpPr/>
          <p:nvPr/>
        </p:nvSpPr>
        <p:spPr>
          <a:xfrm>
            <a:off x="1890487" y="5796699"/>
            <a:ext cx="1355042" cy="61610"/>
          </a:xfrm>
          <a:custGeom>
            <a:avLst/>
            <a:gdLst/>
            <a:ahLst/>
            <a:cxnLst/>
            <a:rect l="l" t="t" r="r" b="b"/>
            <a:pathLst>
              <a:path w="2234565" h="101600">
                <a:moveTo>
                  <a:pt x="2234570" y="0"/>
                </a:moveTo>
                <a:lnTo>
                  <a:pt x="0" y="0"/>
                </a:lnTo>
                <a:lnTo>
                  <a:pt x="0" y="101504"/>
                </a:lnTo>
                <a:lnTo>
                  <a:pt x="2234570" y="101504"/>
                </a:lnTo>
                <a:lnTo>
                  <a:pt x="2234570" y="0"/>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9" name="object 9"/>
          <p:cNvSpPr/>
          <p:nvPr/>
        </p:nvSpPr>
        <p:spPr>
          <a:xfrm>
            <a:off x="3367818" y="5796699"/>
            <a:ext cx="8411350" cy="61610"/>
          </a:xfrm>
          <a:custGeom>
            <a:avLst/>
            <a:gdLst/>
            <a:ahLst/>
            <a:cxnLst/>
            <a:rect l="l" t="t" r="r" b="b"/>
            <a:pathLst>
              <a:path w="13870940" h="101600">
                <a:moveTo>
                  <a:pt x="13870415" y="0"/>
                </a:moveTo>
                <a:lnTo>
                  <a:pt x="0" y="0"/>
                </a:lnTo>
                <a:lnTo>
                  <a:pt x="0" y="101504"/>
                </a:lnTo>
                <a:lnTo>
                  <a:pt x="13870415" y="101504"/>
                </a:lnTo>
                <a:lnTo>
                  <a:pt x="13870415" y="0"/>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11" name="object 11"/>
          <p:cNvSpPr txBox="1"/>
          <p:nvPr/>
        </p:nvSpPr>
        <p:spPr>
          <a:xfrm>
            <a:off x="413147" y="552100"/>
            <a:ext cx="11045427" cy="7201972"/>
          </a:xfrm>
          <a:prstGeom prst="rect">
            <a:avLst/>
          </a:prstGeom>
        </p:spPr>
        <p:txBody>
          <a:bodyPr vert="horz" wrap="square" lIns="0" tIns="0" rIns="0" bIns="0" rtlCol="0">
            <a:spAutoFit/>
          </a:bodyPr>
          <a:lstStyle/>
          <a:p>
            <a:r>
              <a:rPr lang="en-GB" sz="3200" dirty="0">
                <a:solidFill>
                  <a:schemeClr val="bg1">
                    <a:lumMod val="95000"/>
                  </a:schemeClr>
                </a:solidFill>
                <a:latin typeface="Circular Pro Book" panose="020B0604020101020102" pitchFamily="34" charset="0"/>
                <a:cs typeface="Circular Pro Book" panose="020B0604020101020102" pitchFamily="34" charset="0"/>
              </a:rPr>
              <a:t>Reflections on Effectiveness of Assessment Trends</a:t>
            </a:r>
          </a:p>
          <a:p>
            <a:endParaRPr lang="en-GB" sz="3200" dirty="0">
              <a:solidFill>
                <a:schemeClr val="bg1">
                  <a:lumMod val="95000"/>
                </a:schemeClr>
              </a:solidFill>
              <a:latin typeface="Circular Pro Book" panose="020B0604020101020102" pitchFamily="34" charset="0"/>
              <a:cs typeface="Circular Pro Book" panose="020B0604020101020102" pitchFamily="34" charset="0"/>
            </a:endParaRPr>
          </a:p>
          <a:p>
            <a:pPr marL="457200" indent="-457200">
              <a:buFont typeface="Arial" panose="020B0604020202020204" pitchFamily="34" charset="0"/>
              <a:buChar char="•"/>
            </a:pPr>
            <a:r>
              <a:rPr lang="en-GB" sz="2400" dirty="0">
                <a:solidFill>
                  <a:schemeClr val="bg1">
                    <a:lumMod val="95000"/>
                  </a:schemeClr>
                </a:solidFill>
                <a:latin typeface="Circular Pro Book" panose="020B0604020101020102" pitchFamily="34" charset="0"/>
                <a:cs typeface="Circular Pro Book" panose="020B0604020101020102" pitchFamily="34" charset="0"/>
              </a:rPr>
              <a:t>More integrated approach – aligned with creative disciplines (final outcome + sketchbooks)</a:t>
            </a:r>
          </a:p>
          <a:p>
            <a:pPr marL="457200" indent="-457200">
              <a:buFont typeface="Arial" panose="020B0604020202020204" pitchFamily="34" charset="0"/>
              <a:buChar char="•"/>
            </a:pPr>
            <a:r>
              <a:rPr lang="en-GB" sz="2400" dirty="0">
                <a:solidFill>
                  <a:schemeClr val="bg1">
                    <a:lumMod val="95000"/>
                  </a:schemeClr>
                </a:solidFill>
                <a:latin typeface="Circular Pro Book" panose="020B0604020101020102" pitchFamily="34" charset="0"/>
                <a:cs typeface="Circular Pro Book" panose="020B0604020101020102" pitchFamily="34" charset="0"/>
              </a:rPr>
              <a:t>Some students still copy + paste research notes</a:t>
            </a:r>
          </a:p>
          <a:p>
            <a:pPr marL="457200" indent="-457200">
              <a:buFont typeface="Arial" panose="020B0604020202020204" pitchFamily="34" charset="0"/>
              <a:buChar char="•"/>
            </a:pPr>
            <a:r>
              <a:rPr lang="en-GB" sz="2400" dirty="0">
                <a:solidFill>
                  <a:schemeClr val="bg1">
                    <a:lumMod val="95000"/>
                  </a:schemeClr>
                </a:solidFill>
                <a:latin typeface="Circular Pro Book" panose="020B0604020101020102" pitchFamily="34" charset="0"/>
                <a:cs typeface="Circular Pro Book" panose="020B0604020101020102" pitchFamily="34" charset="0"/>
              </a:rPr>
              <a:t>More labour-intensive assessment process of cross-referencing research notes with final submission</a:t>
            </a:r>
          </a:p>
          <a:p>
            <a:pPr marL="457200" indent="-457200">
              <a:buFont typeface="Arial" panose="020B0604020202020204" pitchFamily="34" charset="0"/>
              <a:buChar char="•"/>
            </a:pPr>
            <a:r>
              <a:rPr lang="en-GB" sz="2400" dirty="0">
                <a:solidFill>
                  <a:schemeClr val="bg1">
                    <a:lumMod val="95000"/>
                  </a:schemeClr>
                </a:solidFill>
                <a:latin typeface="Circular Pro Book" panose="020B0604020101020102" pitchFamily="34" charset="0"/>
                <a:cs typeface="Circular Pro Book" panose="020B0604020101020102" pitchFamily="34" charset="0"/>
              </a:rPr>
              <a:t>Not yet BSCI or UCA-wide – various approaches being trialled by certain academic staff</a:t>
            </a:r>
          </a:p>
          <a:p>
            <a:pPr marL="457200" indent="-457200">
              <a:buFont typeface="Arial" panose="020B0604020202020204" pitchFamily="34" charset="0"/>
              <a:buChar char="•"/>
            </a:pPr>
            <a:r>
              <a:rPr lang="en-GB" sz="2400" dirty="0">
                <a:solidFill>
                  <a:schemeClr val="bg1">
                    <a:lumMod val="95000"/>
                  </a:schemeClr>
                </a:solidFill>
                <a:latin typeface="Circular Pro Book" panose="020B0604020101020102" pitchFamily="34" charset="0"/>
                <a:cs typeface="Circular Pro Book" panose="020B0604020101020102" pitchFamily="34" charset="0"/>
              </a:rPr>
              <a:t>More submissions needed to prove primary research has been conducted, e.g. interview consent forms, questionnaires, interview transcripts, etc.</a:t>
            </a:r>
          </a:p>
          <a:p>
            <a:endParaRPr lang="en-GB" sz="3200" dirty="0">
              <a:solidFill>
                <a:schemeClr val="bg1">
                  <a:lumMod val="95000"/>
                </a:schemeClr>
              </a:solidFill>
              <a:latin typeface="Circular Pro Book" panose="020B0604020101020102" pitchFamily="34" charset="0"/>
              <a:cs typeface="Circular Pro Book" panose="020B0604020101020102" pitchFamily="34" charset="0"/>
            </a:endParaRPr>
          </a:p>
          <a:p>
            <a:endParaRPr lang="en-GB" sz="3200" dirty="0">
              <a:solidFill>
                <a:schemeClr val="bg1">
                  <a:lumMod val="95000"/>
                </a:schemeClr>
              </a:solidFill>
              <a:latin typeface="Circular Pro Book" panose="020B0604020101020102" pitchFamily="34" charset="0"/>
              <a:cs typeface="Circular Pro Book" panose="020B0604020101020102" pitchFamily="34" charset="0"/>
            </a:endParaRPr>
          </a:p>
          <a:p>
            <a:endParaRPr lang="en-GB" sz="3200" dirty="0">
              <a:solidFill>
                <a:schemeClr val="bg1">
                  <a:lumMod val="95000"/>
                </a:schemeClr>
              </a:solidFill>
              <a:latin typeface="Circular Pro Book" panose="020B0604020101020102" pitchFamily="34" charset="0"/>
              <a:cs typeface="Circular Pro Book" panose="020B0604020101020102" pitchFamily="34" charset="0"/>
            </a:endParaRPr>
          </a:p>
          <a:p>
            <a:pPr marL="457200" indent="-457200">
              <a:buFont typeface="Arial" panose="020B0604020202020204" pitchFamily="34" charset="0"/>
              <a:buChar char="•"/>
            </a:pPr>
            <a:endParaRPr lang="en-GB" sz="2800" dirty="0">
              <a:solidFill>
                <a:schemeClr val="bg1">
                  <a:lumMod val="95000"/>
                </a:schemeClr>
              </a:solidFill>
              <a:latin typeface="Circular Pro Book" panose="020B0604020101020102" pitchFamily="34" charset="0"/>
              <a:cs typeface="Circular Pro Book" panose="020B0604020101020102" pitchFamily="34" charset="0"/>
            </a:endParaRPr>
          </a:p>
          <a:p>
            <a:endParaRPr lang="en-GB" sz="3200" dirty="0">
              <a:solidFill>
                <a:schemeClr val="bg1">
                  <a:lumMod val="95000"/>
                </a:schemeClr>
              </a:solidFill>
              <a:latin typeface="Circular Pro Book" panose="020B0604020101020102" pitchFamily="34" charset="0"/>
              <a:cs typeface="Circular Pro Book" panose="020B0604020101020102" pitchFamily="34" charset="0"/>
            </a:endParaRPr>
          </a:p>
          <a:p>
            <a:endParaRPr lang="en-GB" sz="3200" dirty="0">
              <a:solidFill>
                <a:schemeClr val="bg1">
                  <a:lumMod val="95000"/>
                </a:schemeClr>
              </a:solidFill>
              <a:latin typeface="Circular Pro Book" panose="020B0604020101020102" pitchFamily="34" charset="0"/>
              <a:cs typeface="Circular Pro Book" panose="020B0604020101020102" pitchFamily="34" charset="0"/>
            </a:endParaRPr>
          </a:p>
        </p:txBody>
      </p:sp>
    </p:spTree>
    <p:extLst>
      <p:ext uri="{BB962C8B-B14F-4D97-AF65-F5344CB8AC3E}">
        <p14:creationId xmlns:p14="http://schemas.microsoft.com/office/powerpoint/2010/main" val="1824966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C653CEDF-8FCB-4FD9-A0A3-9847DAF430CD}"/>
              </a:ext>
            </a:extLst>
          </p:cNvPr>
          <p:cNvSpPr/>
          <p:nvPr/>
        </p:nvSpPr>
        <p:spPr>
          <a:xfrm>
            <a:off x="856" y="385"/>
            <a:ext cx="12191144"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D65553"/>
          </a:solidFill>
        </p:spPr>
        <p:txBody>
          <a:bodyPr wrap="square" lIns="0" tIns="0" rIns="0" bIns="0" rtlCol="0"/>
          <a:lstStyle/>
          <a:p>
            <a:endParaRPr sz="1092"/>
          </a:p>
        </p:txBody>
      </p:sp>
      <p:pic>
        <p:nvPicPr>
          <p:cNvPr id="3" name="object 3"/>
          <p:cNvPicPr/>
          <p:nvPr/>
        </p:nvPicPr>
        <p:blipFill>
          <a:blip r:embed="rId2">
            <a:extLst>
              <a:ext uri="{28A0092B-C50C-407E-A947-70E740481C1C}">
                <a14:useLocalDpi xmlns:a14="http://schemas.microsoft.com/office/drawing/2010/main" val="0"/>
              </a:ext>
            </a:extLst>
          </a:blip>
          <a:srcRect/>
          <a:stretch/>
        </p:blipFill>
        <p:spPr>
          <a:xfrm>
            <a:off x="5499483" y="0"/>
            <a:ext cx="6700078" cy="6857615"/>
          </a:xfrm>
          <a:prstGeom prst="rect">
            <a:avLst/>
          </a:prstGeom>
        </p:spPr>
      </p:pic>
      <p:sp>
        <p:nvSpPr>
          <p:cNvPr id="4" name="object 4"/>
          <p:cNvSpPr txBox="1">
            <a:spLocks noGrp="1"/>
          </p:cNvSpPr>
          <p:nvPr>
            <p:ph type="title"/>
          </p:nvPr>
        </p:nvSpPr>
        <p:spPr>
          <a:xfrm>
            <a:off x="545138" y="407661"/>
            <a:ext cx="4638163" cy="3036697"/>
          </a:xfrm>
          <a:prstGeom prst="rect">
            <a:avLst/>
          </a:prstGeom>
        </p:spPr>
        <p:txBody>
          <a:bodyPr vert="horz" wrap="square" lIns="0" tIns="81249" rIns="0" bIns="0" rtlCol="0">
            <a:spAutoFit/>
          </a:bodyPr>
          <a:lstStyle/>
          <a:p>
            <a:r>
              <a:rPr lang="en-GB" sz="3200" dirty="0">
                <a:solidFill>
                  <a:schemeClr val="bg1"/>
                </a:solidFill>
                <a:effectLst/>
                <a:latin typeface="Circular Pro Book" panose="020B0604020101020102" pitchFamily="34" charset="0"/>
                <a:ea typeface="Times New Roman" panose="02020603050405020304" pitchFamily="18" charset="0"/>
                <a:cs typeface="Circular Pro Book" panose="020B0604020101020102" pitchFamily="34" charset="0"/>
              </a:rPr>
              <a:t>Part 3: Collaboration between EAP Tutors and Academic Staff to Assist Students with Developing Their Own Academic Voice</a:t>
            </a:r>
          </a:p>
        </p:txBody>
      </p:sp>
      <p:sp>
        <p:nvSpPr>
          <p:cNvPr id="6" name="object 6"/>
          <p:cNvSpPr/>
          <p:nvPr/>
        </p:nvSpPr>
        <p:spPr>
          <a:xfrm>
            <a:off x="1172358" y="5150161"/>
            <a:ext cx="66231" cy="531004"/>
          </a:xfrm>
          <a:custGeom>
            <a:avLst/>
            <a:gdLst/>
            <a:ahLst/>
            <a:cxnLst/>
            <a:rect l="l" t="t" r="r" b="b"/>
            <a:pathLst>
              <a:path w="109219" h="875665">
                <a:moveTo>
                  <a:pt x="109096" y="0"/>
                </a:moveTo>
                <a:lnTo>
                  <a:pt x="0" y="0"/>
                </a:lnTo>
                <a:lnTo>
                  <a:pt x="0" y="875324"/>
                </a:lnTo>
                <a:lnTo>
                  <a:pt x="109096" y="875324"/>
                </a:lnTo>
                <a:lnTo>
                  <a:pt x="109096" y="0"/>
                </a:lnTo>
                <a:close/>
              </a:path>
            </a:pathLst>
          </a:custGeom>
          <a:solidFill>
            <a:srgbClr val="FAF6EC"/>
          </a:solidFill>
        </p:spPr>
        <p:txBody>
          <a:bodyPr wrap="square" lIns="0" tIns="0" rIns="0" bIns="0" rtlCol="0"/>
          <a:lstStyle/>
          <a:p>
            <a:pPr defTabSz="554492"/>
            <a:endParaRPr sz="1092">
              <a:solidFill>
                <a:prstClr val="black"/>
              </a:solidFill>
              <a:latin typeface="Calibri"/>
            </a:endParaRPr>
          </a:p>
        </p:txBody>
      </p:sp>
      <p:sp>
        <p:nvSpPr>
          <p:cNvPr id="7" name="object 7"/>
          <p:cNvSpPr/>
          <p:nvPr/>
        </p:nvSpPr>
        <p:spPr>
          <a:xfrm>
            <a:off x="1271589" y="5614606"/>
            <a:ext cx="430117" cy="66616"/>
          </a:xfrm>
          <a:custGeom>
            <a:avLst/>
            <a:gdLst/>
            <a:ahLst/>
            <a:cxnLst/>
            <a:rect l="l" t="t" r="r" b="b"/>
            <a:pathLst>
              <a:path w="709294" h="109854">
                <a:moveTo>
                  <a:pt x="709077" y="0"/>
                </a:moveTo>
                <a:lnTo>
                  <a:pt x="0" y="0"/>
                </a:lnTo>
                <a:lnTo>
                  <a:pt x="0" y="109420"/>
                </a:lnTo>
                <a:lnTo>
                  <a:pt x="709077" y="109420"/>
                </a:lnTo>
                <a:lnTo>
                  <a:pt x="709077" y="0"/>
                </a:lnTo>
                <a:close/>
              </a:path>
            </a:pathLst>
          </a:custGeom>
          <a:solidFill>
            <a:srgbClr val="FAF6EC"/>
          </a:solidFill>
        </p:spPr>
        <p:txBody>
          <a:bodyPr wrap="square" lIns="0" tIns="0" rIns="0" bIns="0" rtlCol="0"/>
          <a:lstStyle/>
          <a:p>
            <a:pPr defTabSz="554492"/>
            <a:endParaRPr sz="1092">
              <a:solidFill>
                <a:prstClr val="black"/>
              </a:solidFill>
              <a:latin typeface="Calibri"/>
            </a:endParaRPr>
          </a:p>
        </p:txBody>
      </p:sp>
      <p:sp>
        <p:nvSpPr>
          <p:cNvPr id="8" name="object 8"/>
          <p:cNvSpPr/>
          <p:nvPr/>
        </p:nvSpPr>
        <p:spPr>
          <a:xfrm>
            <a:off x="1271589" y="5150161"/>
            <a:ext cx="430117" cy="66616"/>
          </a:xfrm>
          <a:custGeom>
            <a:avLst/>
            <a:gdLst/>
            <a:ahLst/>
            <a:cxnLst/>
            <a:rect l="l" t="t" r="r" b="b"/>
            <a:pathLst>
              <a:path w="709294" h="109854">
                <a:moveTo>
                  <a:pt x="709077" y="0"/>
                </a:moveTo>
                <a:lnTo>
                  <a:pt x="0" y="0"/>
                </a:lnTo>
                <a:lnTo>
                  <a:pt x="0" y="109420"/>
                </a:lnTo>
                <a:lnTo>
                  <a:pt x="709077" y="109420"/>
                </a:lnTo>
                <a:lnTo>
                  <a:pt x="709077" y="0"/>
                </a:lnTo>
                <a:close/>
              </a:path>
            </a:pathLst>
          </a:custGeom>
          <a:solidFill>
            <a:srgbClr val="FAF6EC"/>
          </a:solidFill>
        </p:spPr>
        <p:txBody>
          <a:bodyPr wrap="square" lIns="0" tIns="0" rIns="0" bIns="0" rtlCol="0"/>
          <a:lstStyle/>
          <a:p>
            <a:pPr defTabSz="554492"/>
            <a:endParaRPr sz="1092">
              <a:solidFill>
                <a:prstClr val="black"/>
              </a:solidFill>
              <a:latin typeface="Calibri"/>
            </a:endParaRPr>
          </a:p>
        </p:txBody>
      </p:sp>
      <p:sp>
        <p:nvSpPr>
          <p:cNvPr id="9" name="object 9"/>
          <p:cNvSpPr/>
          <p:nvPr/>
        </p:nvSpPr>
        <p:spPr>
          <a:xfrm>
            <a:off x="552839" y="5771535"/>
            <a:ext cx="66231" cy="531004"/>
          </a:xfrm>
          <a:custGeom>
            <a:avLst/>
            <a:gdLst/>
            <a:ahLst/>
            <a:cxnLst/>
            <a:rect l="l" t="t" r="r" b="b"/>
            <a:pathLst>
              <a:path w="109219" h="875665">
                <a:moveTo>
                  <a:pt x="109096" y="0"/>
                </a:moveTo>
                <a:lnTo>
                  <a:pt x="0" y="0"/>
                </a:lnTo>
                <a:lnTo>
                  <a:pt x="0" y="875324"/>
                </a:lnTo>
                <a:lnTo>
                  <a:pt x="109096" y="875324"/>
                </a:lnTo>
                <a:lnTo>
                  <a:pt x="109096" y="0"/>
                </a:lnTo>
                <a:close/>
              </a:path>
            </a:pathLst>
          </a:custGeom>
          <a:solidFill>
            <a:srgbClr val="FAF6EC"/>
          </a:solidFill>
        </p:spPr>
        <p:txBody>
          <a:bodyPr wrap="square" lIns="0" tIns="0" rIns="0" bIns="0" rtlCol="0"/>
          <a:lstStyle/>
          <a:p>
            <a:pPr defTabSz="554492"/>
            <a:endParaRPr sz="1092">
              <a:solidFill>
                <a:prstClr val="black"/>
              </a:solidFill>
              <a:latin typeface="Calibri"/>
            </a:endParaRPr>
          </a:p>
        </p:txBody>
      </p:sp>
      <p:sp>
        <p:nvSpPr>
          <p:cNvPr id="10" name="object 10"/>
          <p:cNvSpPr/>
          <p:nvPr/>
        </p:nvSpPr>
        <p:spPr>
          <a:xfrm>
            <a:off x="1015899" y="5771535"/>
            <a:ext cx="66231" cy="531004"/>
          </a:xfrm>
          <a:custGeom>
            <a:avLst/>
            <a:gdLst/>
            <a:ahLst/>
            <a:cxnLst/>
            <a:rect l="l" t="t" r="r" b="b"/>
            <a:pathLst>
              <a:path w="109219" h="875665">
                <a:moveTo>
                  <a:pt x="109096" y="0"/>
                </a:moveTo>
                <a:lnTo>
                  <a:pt x="0" y="0"/>
                </a:lnTo>
                <a:lnTo>
                  <a:pt x="0" y="875324"/>
                </a:lnTo>
                <a:lnTo>
                  <a:pt x="109096" y="875324"/>
                </a:lnTo>
                <a:lnTo>
                  <a:pt x="109096" y="0"/>
                </a:lnTo>
                <a:close/>
              </a:path>
            </a:pathLst>
          </a:custGeom>
          <a:solidFill>
            <a:srgbClr val="FAF6EC"/>
          </a:solidFill>
        </p:spPr>
        <p:txBody>
          <a:bodyPr wrap="square" lIns="0" tIns="0" rIns="0" bIns="0" rtlCol="0"/>
          <a:lstStyle/>
          <a:p>
            <a:pPr defTabSz="554492"/>
            <a:endParaRPr sz="1092">
              <a:solidFill>
                <a:prstClr val="black"/>
              </a:solidFill>
              <a:latin typeface="Calibri"/>
            </a:endParaRPr>
          </a:p>
        </p:txBody>
      </p:sp>
      <p:sp>
        <p:nvSpPr>
          <p:cNvPr id="11" name="object 11"/>
          <p:cNvSpPr/>
          <p:nvPr/>
        </p:nvSpPr>
        <p:spPr>
          <a:xfrm>
            <a:off x="652070" y="5771529"/>
            <a:ext cx="330770" cy="66616"/>
          </a:xfrm>
          <a:custGeom>
            <a:avLst/>
            <a:gdLst/>
            <a:ahLst/>
            <a:cxnLst/>
            <a:rect l="l" t="t" r="r" b="b"/>
            <a:pathLst>
              <a:path w="545465" h="109854">
                <a:moveTo>
                  <a:pt x="545449" y="0"/>
                </a:moveTo>
                <a:lnTo>
                  <a:pt x="0" y="0"/>
                </a:lnTo>
                <a:lnTo>
                  <a:pt x="0" y="109420"/>
                </a:lnTo>
                <a:lnTo>
                  <a:pt x="545449" y="109420"/>
                </a:lnTo>
                <a:lnTo>
                  <a:pt x="545449" y="0"/>
                </a:lnTo>
                <a:close/>
              </a:path>
            </a:pathLst>
          </a:custGeom>
          <a:solidFill>
            <a:srgbClr val="FAF6EC"/>
          </a:solidFill>
        </p:spPr>
        <p:txBody>
          <a:bodyPr wrap="square" lIns="0" tIns="0" rIns="0" bIns="0" rtlCol="0"/>
          <a:lstStyle/>
          <a:p>
            <a:pPr defTabSz="554492"/>
            <a:endParaRPr sz="1092">
              <a:solidFill>
                <a:prstClr val="black"/>
              </a:solidFill>
              <a:latin typeface="Calibri"/>
            </a:endParaRPr>
          </a:p>
        </p:txBody>
      </p:sp>
      <p:sp>
        <p:nvSpPr>
          <p:cNvPr id="12" name="object 12"/>
          <p:cNvSpPr/>
          <p:nvPr/>
        </p:nvSpPr>
        <p:spPr>
          <a:xfrm>
            <a:off x="652070" y="6003751"/>
            <a:ext cx="330770" cy="66616"/>
          </a:xfrm>
          <a:custGeom>
            <a:avLst/>
            <a:gdLst/>
            <a:ahLst/>
            <a:cxnLst/>
            <a:rect l="l" t="t" r="r" b="b"/>
            <a:pathLst>
              <a:path w="545465" h="109854">
                <a:moveTo>
                  <a:pt x="545449" y="0"/>
                </a:moveTo>
                <a:lnTo>
                  <a:pt x="0" y="0"/>
                </a:lnTo>
                <a:lnTo>
                  <a:pt x="0" y="109420"/>
                </a:lnTo>
                <a:lnTo>
                  <a:pt x="545449" y="109420"/>
                </a:lnTo>
                <a:lnTo>
                  <a:pt x="545449" y="0"/>
                </a:lnTo>
                <a:close/>
              </a:path>
            </a:pathLst>
          </a:custGeom>
          <a:solidFill>
            <a:srgbClr val="FAF6EC"/>
          </a:solidFill>
        </p:spPr>
        <p:txBody>
          <a:bodyPr wrap="square" lIns="0" tIns="0" rIns="0" bIns="0" rtlCol="0"/>
          <a:lstStyle/>
          <a:p>
            <a:pPr defTabSz="554492"/>
            <a:endParaRPr sz="1092">
              <a:solidFill>
                <a:prstClr val="black"/>
              </a:solidFill>
              <a:latin typeface="Calibri"/>
            </a:endParaRPr>
          </a:p>
        </p:txBody>
      </p:sp>
      <p:sp>
        <p:nvSpPr>
          <p:cNvPr id="13" name="object 13"/>
          <p:cNvSpPr/>
          <p:nvPr/>
        </p:nvSpPr>
        <p:spPr>
          <a:xfrm>
            <a:off x="552839" y="5150161"/>
            <a:ext cx="66231" cy="531004"/>
          </a:xfrm>
          <a:custGeom>
            <a:avLst/>
            <a:gdLst/>
            <a:ahLst/>
            <a:cxnLst/>
            <a:rect l="l" t="t" r="r" b="b"/>
            <a:pathLst>
              <a:path w="109219" h="875665">
                <a:moveTo>
                  <a:pt x="109096" y="0"/>
                </a:moveTo>
                <a:lnTo>
                  <a:pt x="0" y="0"/>
                </a:lnTo>
                <a:lnTo>
                  <a:pt x="0" y="875324"/>
                </a:lnTo>
                <a:lnTo>
                  <a:pt x="109096" y="875324"/>
                </a:lnTo>
                <a:lnTo>
                  <a:pt x="109096" y="0"/>
                </a:lnTo>
                <a:close/>
              </a:path>
            </a:pathLst>
          </a:custGeom>
          <a:solidFill>
            <a:srgbClr val="FAF6EC"/>
          </a:solidFill>
        </p:spPr>
        <p:txBody>
          <a:bodyPr wrap="square" lIns="0" tIns="0" rIns="0" bIns="0" rtlCol="0"/>
          <a:lstStyle/>
          <a:p>
            <a:pPr defTabSz="554492"/>
            <a:endParaRPr sz="1092">
              <a:solidFill>
                <a:prstClr val="black"/>
              </a:solidFill>
              <a:latin typeface="Calibri"/>
            </a:endParaRPr>
          </a:p>
        </p:txBody>
      </p:sp>
      <p:sp>
        <p:nvSpPr>
          <p:cNvPr id="14" name="object 14"/>
          <p:cNvSpPr/>
          <p:nvPr/>
        </p:nvSpPr>
        <p:spPr>
          <a:xfrm>
            <a:off x="1015899" y="5150161"/>
            <a:ext cx="66231" cy="531004"/>
          </a:xfrm>
          <a:custGeom>
            <a:avLst/>
            <a:gdLst/>
            <a:ahLst/>
            <a:cxnLst/>
            <a:rect l="l" t="t" r="r" b="b"/>
            <a:pathLst>
              <a:path w="109219" h="875665">
                <a:moveTo>
                  <a:pt x="109096" y="0"/>
                </a:moveTo>
                <a:lnTo>
                  <a:pt x="0" y="0"/>
                </a:lnTo>
                <a:lnTo>
                  <a:pt x="0" y="875324"/>
                </a:lnTo>
                <a:lnTo>
                  <a:pt x="109096" y="875324"/>
                </a:lnTo>
                <a:lnTo>
                  <a:pt x="109096" y="0"/>
                </a:lnTo>
                <a:close/>
              </a:path>
            </a:pathLst>
          </a:custGeom>
          <a:solidFill>
            <a:srgbClr val="FAF6EC"/>
          </a:solidFill>
        </p:spPr>
        <p:txBody>
          <a:bodyPr wrap="square" lIns="0" tIns="0" rIns="0" bIns="0" rtlCol="0"/>
          <a:lstStyle/>
          <a:p>
            <a:pPr defTabSz="554492"/>
            <a:endParaRPr sz="1092">
              <a:solidFill>
                <a:prstClr val="black"/>
              </a:solidFill>
              <a:latin typeface="Calibri"/>
            </a:endParaRPr>
          </a:p>
        </p:txBody>
      </p:sp>
      <p:sp>
        <p:nvSpPr>
          <p:cNvPr id="15" name="object 15"/>
          <p:cNvSpPr/>
          <p:nvPr/>
        </p:nvSpPr>
        <p:spPr>
          <a:xfrm>
            <a:off x="652070" y="5614606"/>
            <a:ext cx="330770" cy="66616"/>
          </a:xfrm>
          <a:custGeom>
            <a:avLst/>
            <a:gdLst/>
            <a:ahLst/>
            <a:cxnLst/>
            <a:rect l="l" t="t" r="r" b="b"/>
            <a:pathLst>
              <a:path w="545465" h="109854">
                <a:moveTo>
                  <a:pt x="545449" y="0"/>
                </a:moveTo>
                <a:lnTo>
                  <a:pt x="0" y="0"/>
                </a:lnTo>
                <a:lnTo>
                  <a:pt x="0" y="109420"/>
                </a:lnTo>
                <a:lnTo>
                  <a:pt x="545449" y="109420"/>
                </a:lnTo>
                <a:lnTo>
                  <a:pt x="545449" y="0"/>
                </a:lnTo>
                <a:close/>
              </a:path>
            </a:pathLst>
          </a:custGeom>
          <a:solidFill>
            <a:srgbClr val="FAF6EC"/>
          </a:solidFill>
        </p:spPr>
        <p:txBody>
          <a:bodyPr wrap="square" lIns="0" tIns="0" rIns="0" bIns="0" rtlCol="0"/>
          <a:lstStyle/>
          <a:p>
            <a:pPr defTabSz="554492"/>
            <a:endParaRPr sz="1092">
              <a:solidFill>
                <a:prstClr val="black"/>
              </a:solidFill>
              <a:latin typeface="Calibri"/>
            </a:endParaRPr>
          </a:p>
        </p:txBody>
      </p:sp>
      <p:sp>
        <p:nvSpPr>
          <p:cNvPr id="16" name="object 16"/>
          <p:cNvSpPr/>
          <p:nvPr/>
        </p:nvSpPr>
        <p:spPr>
          <a:xfrm>
            <a:off x="1169753" y="6153958"/>
            <a:ext cx="1193314" cy="151330"/>
          </a:xfrm>
          <a:custGeom>
            <a:avLst/>
            <a:gdLst/>
            <a:ahLst/>
            <a:cxnLst/>
            <a:rect l="l" t="t" r="r" b="b"/>
            <a:pathLst>
              <a:path w="1967864" h="249554">
                <a:moveTo>
                  <a:pt x="1873251" y="191020"/>
                </a:moveTo>
                <a:lnTo>
                  <a:pt x="1839745" y="200339"/>
                </a:lnTo>
                <a:lnTo>
                  <a:pt x="1844425" y="215704"/>
                </a:lnTo>
                <a:lnTo>
                  <a:pt x="1856291" y="231663"/>
                </a:lnTo>
                <a:lnTo>
                  <a:pt x="1876556" y="244189"/>
                </a:lnTo>
                <a:lnTo>
                  <a:pt x="1906434" y="249259"/>
                </a:lnTo>
                <a:lnTo>
                  <a:pt x="1933328" y="244611"/>
                </a:lnTo>
                <a:lnTo>
                  <a:pt x="1952384" y="232537"/>
                </a:lnTo>
                <a:lnTo>
                  <a:pt x="1961826" y="218642"/>
                </a:lnTo>
                <a:lnTo>
                  <a:pt x="1906099" y="218642"/>
                </a:lnTo>
                <a:lnTo>
                  <a:pt x="1892473" y="216385"/>
                </a:lnTo>
                <a:lnTo>
                  <a:pt x="1882458" y="210320"/>
                </a:lnTo>
                <a:lnTo>
                  <a:pt x="1876051" y="201511"/>
                </a:lnTo>
                <a:lnTo>
                  <a:pt x="1873251" y="191020"/>
                </a:lnTo>
                <a:close/>
              </a:path>
              <a:path w="1967864" h="249554">
                <a:moveTo>
                  <a:pt x="1903439" y="77212"/>
                </a:moveTo>
                <a:lnTo>
                  <a:pt x="1880025" y="81397"/>
                </a:lnTo>
                <a:lnTo>
                  <a:pt x="1861184" y="92727"/>
                </a:lnTo>
                <a:lnTo>
                  <a:pt x="1848625" y="109362"/>
                </a:lnTo>
                <a:lnTo>
                  <a:pt x="1844059" y="129462"/>
                </a:lnTo>
                <a:lnTo>
                  <a:pt x="1846836" y="145359"/>
                </a:lnTo>
                <a:lnTo>
                  <a:pt x="1855086" y="159072"/>
                </a:lnTo>
                <a:lnTo>
                  <a:pt x="1868686" y="169791"/>
                </a:lnTo>
                <a:lnTo>
                  <a:pt x="1887513" y="176706"/>
                </a:lnTo>
                <a:lnTo>
                  <a:pt x="1911407" y="182036"/>
                </a:lnTo>
                <a:lnTo>
                  <a:pt x="1919822" y="184749"/>
                </a:lnTo>
                <a:lnTo>
                  <a:pt x="1925716" y="188774"/>
                </a:lnTo>
                <a:lnTo>
                  <a:pt x="1929183" y="193922"/>
                </a:lnTo>
                <a:lnTo>
                  <a:pt x="1930318" y="200004"/>
                </a:lnTo>
                <a:lnTo>
                  <a:pt x="1928773" y="207126"/>
                </a:lnTo>
                <a:lnTo>
                  <a:pt x="1924180" y="213065"/>
                </a:lnTo>
                <a:lnTo>
                  <a:pt x="1916602" y="217133"/>
                </a:lnTo>
                <a:lnTo>
                  <a:pt x="1906099" y="218642"/>
                </a:lnTo>
                <a:lnTo>
                  <a:pt x="1961826" y="218642"/>
                </a:lnTo>
                <a:lnTo>
                  <a:pt x="1963726" y="215846"/>
                </a:lnTo>
                <a:lnTo>
                  <a:pt x="1967479" y="197344"/>
                </a:lnTo>
                <a:lnTo>
                  <a:pt x="1964513" y="180472"/>
                </a:lnTo>
                <a:lnTo>
                  <a:pt x="1955700" y="166222"/>
                </a:lnTo>
                <a:lnTo>
                  <a:pt x="1941164" y="155220"/>
                </a:lnTo>
                <a:lnTo>
                  <a:pt x="1921030" y="148089"/>
                </a:lnTo>
                <a:lnTo>
                  <a:pt x="1886528" y="141105"/>
                </a:lnTo>
                <a:lnTo>
                  <a:pt x="1880225" y="134781"/>
                </a:lnTo>
                <a:lnTo>
                  <a:pt x="1880225" y="126132"/>
                </a:lnTo>
                <a:lnTo>
                  <a:pt x="1881939" y="119005"/>
                </a:lnTo>
                <a:lnTo>
                  <a:pt x="1886731" y="113067"/>
                </a:lnTo>
                <a:lnTo>
                  <a:pt x="1894074" y="109001"/>
                </a:lnTo>
                <a:lnTo>
                  <a:pt x="1903439" y="107494"/>
                </a:lnTo>
                <a:lnTo>
                  <a:pt x="1960459" y="107494"/>
                </a:lnTo>
                <a:lnTo>
                  <a:pt x="1950558" y="93847"/>
                </a:lnTo>
                <a:lnTo>
                  <a:pt x="1931852" y="82036"/>
                </a:lnTo>
                <a:lnTo>
                  <a:pt x="1903439" y="77212"/>
                </a:lnTo>
                <a:close/>
              </a:path>
              <a:path w="1967864" h="249554">
                <a:moveTo>
                  <a:pt x="1960459" y="107494"/>
                </a:moveTo>
                <a:lnTo>
                  <a:pt x="1903439" y="107494"/>
                </a:lnTo>
                <a:lnTo>
                  <a:pt x="1917019" y="109979"/>
                </a:lnTo>
                <a:lnTo>
                  <a:pt x="1925964" y="116145"/>
                </a:lnTo>
                <a:lnTo>
                  <a:pt x="1931112" y="124059"/>
                </a:lnTo>
                <a:lnTo>
                  <a:pt x="1933302" y="131786"/>
                </a:lnTo>
                <a:lnTo>
                  <a:pt x="1965824" y="122467"/>
                </a:lnTo>
                <a:lnTo>
                  <a:pt x="1961301" y="108655"/>
                </a:lnTo>
                <a:lnTo>
                  <a:pt x="1960459" y="107494"/>
                </a:lnTo>
                <a:close/>
              </a:path>
              <a:path w="1967864" h="249554">
                <a:moveTo>
                  <a:pt x="1783003" y="116478"/>
                </a:moveTo>
                <a:lnTo>
                  <a:pt x="1744857" y="116478"/>
                </a:lnTo>
                <a:lnTo>
                  <a:pt x="1744857" y="198004"/>
                </a:lnTo>
                <a:lnTo>
                  <a:pt x="1748226" y="218320"/>
                </a:lnTo>
                <a:lnTo>
                  <a:pt x="1757878" y="233490"/>
                </a:lnTo>
                <a:lnTo>
                  <a:pt x="1773129" y="242982"/>
                </a:lnTo>
                <a:lnTo>
                  <a:pt x="1793296" y="246264"/>
                </a:lnTo>
                <a:lnTo>
                  <a:pt x="1807232" y="246264"/>
                </a:lnTo>
                <a:lnTo>
                  <a:pt x="1814531" y="243594"/>
                </a:lnTo>
                <a:lnTo>
                  <a:pt x="1816855" y="242599"/>
                </a:lnTo>
                <a:lnTo>
                  <a:pt x="1816855" y="211983"/>
                </a:lnTo>
                <a:lnTo>
                  <a:pt x="1803578" y="211983"/>
                </a:lnTo>
                <a:lnTo>
                  <a:pt x="1794347" y="210823"/>
                </a:lnTo>
                <a:lnTo>
                  <a:pt x="1787942" y="207199"/>
                </a:lnTo>
                <a:lnTo>
                  <a:pt x="1784212" y="200890"/>
                </a:lnTo>
                <a:lnTo>
                  <a:pt x="1783003" y="191680"/>
                </a:lnTo>
                <a:lnTo>
                  <a:pt x="1783003" y="116478"/>
                </a:lnTo>
                <a:close/>
              </a:path>
              <a:path w="1967864" h="249554">
                <a:moveTo>
                  <a:pt x="1816855" y="210653"/>
                </a:moveTo>
                <a:lnTo>
                  <a:pt x="1815190" y="210988"/>
                </a:lnTo>
                <a:lnTo>
                  <a:pt x="1808887" y="211983"/>
                </a:lnTo>
                <a:lnTo>
                  <a:pt x="1816855" y="211983"/>
                </a:lnTo>
                <a:lnTo>
                  <a:pt x="1816855" y="210653"/>
                </a:lnTo>
                <a:close/>
              </a:path>
              <a:path w="1967864" h="249554">
                <a:moveTo>
                  <a:pt x="1816520" y="82206"/>
                </a:moveTo>
                <a:lnTo>
                  <a:pt x="1714994" y="82206"/>
                </a:lnTo>
                <a:lnTo>
                  <a:pt x="1714994" y="116478"/>
                </a:lnTo>
                <a:lnTo>
                  <a:pt x="1816520" y="116478"/>
                </a:lnTo>
                <a:lnTo>
                  <a:pt x="1816520" y="82206"/>
                </a:lnTo>
                <a:close/>
              </a:path>
              <a:path w="1967864" h="249554">
                <a:moveTo>
                  <a:pt x="1783003" y="32616"/>
                </a:moveTo>
                <a:lnTo>
                  <a:pt x="1748177" y="32616"/>
                </a:lnTo>
                <a:lnTo>
                  <a:pt x="1748177" y="56909"/>
                </a:lnTo>
                <a:lnTo>
                  <a:pt x="1746714" y="66900"/>
                </a:lnTo>
                <a:lnTo>
                  <a:pt x="1742203" y="74925"/>
                </a:lnTo>
                <a:lnTo>
                  <a:pt x="1734456" y="80267"/>
                </a:lnTo>
                <a:lnTo>
                  <a:pt x="1723287" y="82206"/>
                </a:lnTo>
                <a:lnTo>
                  <a:pt x="1783003" y="82206"/>
                </a:lnTo>
                <a:lnTo>
                  <a:pt x="1783003" y="32616"/>
                </a:lnTo>
                <a:close/>
              </a:path>
              <a:path w="1967864" h="249554">
                <a:moveTo>
                  <a:pt x="1637363" y="82206"/>
                </a:moveTo>
                <a:lnTo>
                  <a:pt x="1599867" y="82206"/>
                </a:lnTo>
                <a:lnTo>
                  <a:pt x="1599867" y="244264"/>
                </a:lnTo>
                <a:lnTo>
                  <a:pt x="1638358" y="244264"/>
                </a:lnTo>
                <a:lnTo>
                  <a:pt x="1638358" y="167062"/>
                </a:lnTo>
                <a:lnTo>
                  <a:pt x="1640950" y="146847"/>
                </a:lnTo>
                <a:lnTo>
                  <a:pt x="1648892" y="131908"/>
                </a:lnTo>
                <a:lnTo>
                  <a:pt x="1662433" y="122648"/>
                </a:lnTo>
                <a:lnTo>
                  <a:pt x="1681823" y="119472"/>
                </a:lnTo>
                <a:lnTo>
                  <a:pt x="1694430" y="119472"/>
                </a:lnTo>
                <a:lnTo>
                  <a:pt x="1694430" y="108153"/>
                </a:lnTo>
                <a:lnTo>
                  <a:pt x="1637363" y="108153"/>
                </a:lnTo>
                <a:lnTo>
                  <a:pt x="1637363" y="82206"/>
                </a:lnTo>
                <a:close/>
              </a:path>
              <a:path w="1967864" h="249554">
                <a:moveTo>
                  <a:pt x="1694430" y="119472"/>
                </a:moveTo>
                <a:lnTo>
                  <a:pt x="1685802" y="119472"/>
                </a:lnTo>
                <a:lnTo>
                  <a:pt x="1690116" y="119797"/>
                </a:lnTo>
                <a:lnTo>
                  <a:pt x="1694430" y="120467"/>
                </a:lnTo>
                <a:lnTo>
                  <a:pt x="1694430" y="119472"/>
                </a:lnTo>
                <a:close/>
              </a:path>
              <a:path w="1967864" h="249554">
                <a:moveTo>
                  <a:pt x="1688786" y="80206"/>
                </a:moveTo>
                <a:lnTo>
                  <a:pt x="1684147" y="80206"/>
                </a:lnTo>
                <a:lnTo>
                  <a:pt x="1668946" y="82094"/>
                </a:lnTo>
                <a:lnTo>
                  <a:pt x="1655647" y="87568"/>
                </a:lnTo>
                <a:lnTo>
                  <a:pt x="1644901" y="96348"/>
                </a:lnTo>
                <a:lnTo>
                  <a:pt x="1637363" y="108153"/>
                </a:lnTo>
                <a:lnTo>
                  <a:pt x="1694430" y="108153"/>
                </a:lnTo>
                <a:lnTo>
                  <a:pt x="1694430" y="81201"/>
                </a:lnTo>
                <a:lnTo>
                  <a:pt x="1692765" y="80877"/>
                </a:lnTo>
                <a:lnTo>
                  <a:pt x="1688786" y="80206"/>
                </a:lnTo>
                <a:close/>
              </a:path>
              <a:path w="1967864" h="249554">
                <a:moveTo>
                  <a:pt x="1488384" y="8324"/>
                </a:moveTo>
                <a:lnTo>
                  <a:pt x="1442270" y="8324"/>
                </a:lnTo>
                <a:lnTo>
                  <a:pt x="1350691" y="244264"/>
                </a:lnTo>
                <a:lnTo>
                  <a:pt x="1392826" y="244264"/>
                </a:lnTo>
                <a:lnTo>
                  <a:pt x="1414731" y="185031"/>
                </a:lnTo>
                <a:lnTo>
                  <a:pt x="1556971" y="185031"/>
                </a:lnTo>
                <a:lnTo>
                  <a:pt x="1542632" y="148089"/>
                </a:lnTo>
                <a:lnTo>
                  <a:pt x="1428668" y="148089"/>
                </a:lnTo>
                <a:lnTo>
                  <a:pt x="1464499" y="51579"/>
                </a:lnTo>
                <a:lnTo>
                  <a:pt x="1505173" y="51579"/>
                </a:lnTo>
                <a:lnTo>
                  <a:pt x="1488384" y="8324"/>
                </a:lnTo>
                <a:close/>
              </a:path>
              <a:path w="1967864" h="249554">
                <a:moveTo>
                  <a:pt x="1556971" y="185031"/>
                </a:moveTo>
                <a:lnTo>
                  <a:pt x="1514268" y="185031"/>
                </a:lnTo>
                <a:lnTo>
                  <a:pt x="1536497" y="244264"/>
                </a:lnTo>
                <a:lnTo>
                  <a:pt x="1579962" y="244264"/>
                </a:lnTo>
                <a:lnTo>
                  <a:pt x="1556971" y="185031"/>
                </a:lnTo>
                <a:close/>
              </a:path>
              <a:path w="1967864" h="249554">
                <a:moveTo>
                  <a:pt x="1505173" y="51579"/>
                </a:moveTo>
                <a:lnTo>
                  <a:pt x="1464499" y="51579"/>
                </a:lnTo>
                <a:lnTo>
                  <a:pt x="1500331" y="148089"/>
                </a:lnTo>
                <a:lnTo>
                  <a:pt x="1542632" y="148089"/>
                </a:lnTo>
                <a:lnTo>
                  <a:pt x="1505173" y="51579"/>
                </a:lnTo>
                <a:close/>
              </a:path>
              <a:path w="1967864" h="249554">
                <a:moveTo>
                  <a:pt x="1177503" y="77212"/>
                </a:moveTo>
                <a:lnTo>
                  <a:pt x="1148003" y="83315"/>
                </a:lnTo>
                <a:lnTo>
                  <a:pt x="1122888" y="100587"/>
                </a:lnTo>
                <a:lnTo>
                  <a:pt x="1105424" y="127469"/>
                </a:lnTo>
                <a:lnTo>
                  <a:pt x="1098877" y="162403"/>
                </a:lnTo>
                <a:lnTo>
                  <a:pt x="1105626" y="199139"/>
                </a:lnTo>
                <a:lnTo>
                  <a:pt x="1123758" y="226422"/>
                </a:lnTo>
                <a:lnTo>
                  <a:pt x="1150101" y="243409"/>
                </a:lnTo>
                <a:lnTo>
                  <a:pt x="1181482" y="249259"/>
                </a:lnTo>
                <a:lnTo>
                  <a:pt x="1208055" y="245229"/>
                </a:lnTo>
                <a:lnTo>
                  <a:pt x="1229308" y="234241"/>
                </a:lnTo>
                <a:lnTo>
                  <a:pt x="1244898" y="217948"/>
                </a:lnTo>
                <a:lnTo>
                  <a:pt x="1245843" y="215982"/>
                </a:lnTo>
                <a:lnTo>
                  <a:pt x="1181482" y="215982"/>
                </a:lnTo>
                <a:lnTo>
                  <a:pt x="1164651" y="212841"/>
                </a:lnTo>
                <a:lnTo>
                  <a:pt x="1150836" y="204082"/>
                </a:lnTo>
                <a:lnTo>
                  <a:pt x="1141313" y="190706"/>
                </a:lnTo>
                <a:lnTo>
                  <a:pt x="1137358" y="173711"/>
                </a:lnTo>
                <a:lnTo>
                  <a:pt x="1255469" y="173711"/>
                </a:lnTo>
                <a:lnTo>
                  <a:pt x="1255804" y="173052"/>
                </a:lnTo>
                <a:lnTo>
                  <a:pt x="1256474" y="167733"/>
                </a:lnTo>
                <a:lnTo>
                  <a:pt x="1256474" y="161398"/>
                </a:lnTo>
                <a:lnTo>
                  <a:pt x="1254022" y="145430"/>
                </a:lnTo>
                <a:lnTo>
                  <a:pt x="1138352" y="145430"/>
                </a:lnTo>
                <a:lnTo>
                  <a:pt x="1141677" y="132513"/>
                </a:lnTo>
                <a:lnTo>
                  <a:pt x="1149512" y="120971"/>
                </a:lnTo>
                <a:lnTo>
                  <a:pt x="1161638" y="112675"/>
                </a:lnTo>
                <a:lnTo>
                  <a:pt x="1177838" y="109494"/>
                </a:lnTo>
                <a:lnTo>
                  <a:pt x="1241139" y="109494"/>
                </a:lnTo>
                <a:lnTo>
                  <a:pt x="1235652" y="100088"/>
                </a:lnTo>
                <a:lnTo>
                  <a:pt x="1210838" y="83160"/>
                </a:lnTo>
                <a:lnTo>
                  <a:pt x="1177503" y="77212"/>
                </a:lnTo>
                <a:close/>
              </a:path>
              <a:path w="1967864" h="249554">
                <a:moveTo>
                  <a:pt x="1221962" y="187701"/>
                </a:moveTo>
                <a:lnTo>
                  <a:pt x="1216669" y="198856"/>
                </a:lnTo>
                <a:lnTo>
                  <a:pt x="1208448" y="207830"/>
                </a:lnTo>
                <a:lnTo>
                  <a:pt x="1196864" y="213809"/>
                </a:lnTo>
                <a:lnTo>
                  <a:pt x="1181482" y="215982"/>
                </a:lnTo>
                <a:lnTo>
                  <a:pt x="1245843" y="215982"/>
                </a:lnTo>
                <a:lnTo>
                  <a:pt x="1254485" y="198004"/>
                </a:lnTo>
                <a:lnTo>
                  <a:pt x="1221962" y="187701"/>
                </a:lnTo>
                <a:close/>
              </a:path>
              <a:path w="1967864" h="249554">
                <a:moveTo>
                  <a:pt x="1241139" y="109494"/>
                </a:moveTo>
                <a:lnTo>
                  <a:pt x="1177838" y="109494"/>
                </a:lnTo>
                <a:lnTo>
                  <a:pt x="1195164" y="112440"/>
                </a:lnTo>
                <a:lnTo>
                  <a:pt x="1207450" y="120347"/>
                </a:lnTo>
                <a:lnTo>
                  <a:pt x="1214882" y="131810"/>
                </a:lnTo>
                <a:lnTo>
                  <a:pt x="1217648" y="145430"/>
                </a:lnTo>
                <a:lnTo>
                  <a:pt x="1254022" y="145430"/>
                </a:lnTo>
                <a:lnTo>
                  <a:pt x="1251134" y="126625"/>
                </a:lnTo>
                <a:lnTo>
                  <a:pt x="1241139" y="109494"/>
                </a:lnTo>
                <a:close/>
              </a:path>
              <a:path w="1967864" h="249554">
                <a:moveTo>
                  <a:pt x="967153" y="82206"/>
                </a:moveTo>
                <a:lnTo>
                  <a:pt x="924683" y="82206"/>
                </a:lnTo>
                <a:lnTo>
                  <a:pt x="990378" y="244264"/>
                </a:lnTo>
                <a:lnTo>
                  <a:pt x="1028869" y="244264"/>
                </a:lnTo>
                <a:lnTo>
                  <a:pt x="1046958" y="198004"/>
                </a:lnTo>
                <a:lnTo>
                  <a:pt x="1009948" y="198004"/>
                </a:lnTo>
                <a:lnTo>
                  <a:pt x="967153" y="82206"/>
                </a:lnTo>
                <a:close/>
              </a:path>
              <a:path w="1967864" h="249554">
                <a:moveTo>
                  <a:pt x="1092238" y="82206"/>
                </a:moveTo>
                <a:lnTo>
                  <a:pt x="1051758" y="82206"/>
                </a:lnTo>
                <a:lnTo>
                  <a:pt x="1009948" y="198004"/>
                </a:lnTo>
                <a:lnTo>
                  <a:pt x="1046958" y="198004"/>
                </a:lnTo>
                <a:lnTo>
                  <a:pt x="1092238" y="82206"/>
                </a:lnTo>
                <a:close/>
              </a:path>
              <a:path w="1967864" h="249554">
                <a:moveTo>
                  <a:pt x="878570" y="0"/>
                </a:moveTo>
                <a:lnTo>
                  <a:pt x="868944" y="1987"/>
                </a:lnTo>
                <a:lnTo>
                  <a:pt x="861030" y="7406"/>
                </a:lnTo>
                <a:lnTo>
                  <a:pt x="855665" y="15447"/>
                </a:lnTo>
                <a:lnTo>
                  <a:pt x="853691" y="25297"/>
                </a:lnTo>
                <a:lnTo>
                  <a:pt x="855665" y="35093"/>
                </a:lnTo>
                <a:lnTo>
                  <a:pt x="861030" y="43015"/>
                </a:lnTo>
                <a:lnTo>
                  <a:pt x="868944" y="48316"/>
                </a:lnTo>
                <a:lnTo>
                  <a:pt x="878570" y="50249"/>
                </a:lnTo>
                <a:lnTo>
                  <a:pt x="888384" y="48316"/>
                </a:lnTo>
                <a:lnTo>
                  <a:pt x="896399" y="43015"/>
                </a:lnTo>
                <a:lnTo>
                  <a:pt x="901802" y="35093"/>
                </a:lnTo>
                <a:lnTo>
                  <a:pt x="903783" y="25297"/>
                </a:lnTo>
                <a:lnTo>
                  <a:pt x="901802" y="15447"/>
                </a:lnTo>
                <a:lnTo>
                  <a:pt x="896399" y="7406"/>
                </a:lnTo>
                <a:lnTo>
                  <a:pt x="888384" y="1987"/>
                </a:lnTo>
                <a:lnTo>
                  <a:pt x="878570" y="0"/>
                </a:lnTo>
                <a:close/>
              </a:path>
              <a:path w="1967864" h="249554">
                <a:moveTo>
                  <a:pt x="897815" y="82206"/>
                </a:moveTo>
                <a:lnTo>
                  <a:pt x="859659" y="82206"/>
                </a:lnTo>
                <a:lnTo>
                  <a:pt x="859659" y="244275"/>
                </a:lnTo>
                <a:lnTo>
                  <a:pt x="897815" y="244275"/>
                </a:lnTo>
                <a:lnTo>
                  <a:pt x="897815" y="82206"/>
                </a:lnTo>
                <a:close/>
              </a:path>
              <a:path w="1967864" h="249554">
                <a:moveTo>
                  <a:pt x="785337" y="116478"/>
                </a:moveTo>
                <a:lnTo>
                  <a:pt x="747181" y="116478"/>
                </a:lnTo>
                <a:lnTo>
                  <a:pt x="747181" y="198004"/>
                </a:lnTo>
                <a:lnTo>
                  <a:pt x="750552" y="218320"/>
                </a:lnTo>
                <a:lnTo>
                  <a:pt x="760207" y="233490"/>
                </a:lnTo>
                <a:lnTo>
                  <a:pt x="775461" y="242982"/>
                </a:lnTo>
                <a:lnTo>
                  <a:pt x="795630" y="246264"/>
                </a:lnTo>
                <a:lnTo>
                  <a:pt x="809566" y="246264"/>
                </a:lnTo>
                <a:lnTo>
                  <a:pt x="816854" y="243594"/>
                </a:lnTo>
                <a:lnTo>
                  <a:pt x="819179" y="242599"/>
                </a:lnTo>
                <a:lnTo>
                  <a:pt x="819179" y="211983"/>
                </a:lnTo>
                <a:lnTo>
                  <a:pt x="805912" y="211983"/>
                </a:lnTo>
                <a:lnTo>
                  <a:pt x="796676" y="210823"/>
                </a:lnTo>
                <a:lnTo>
                  <a:pt x="790273" y="207199"/>
                </a:lnTo>
                <a:lnTo>
                  <a:pt x="786545" y="200890"/>
                </a:lnTo>
                <a:lnTo>
                  <a:pt x="785337" y="191680"/>
                </a:lnTo>
                <a:lnTo>
                  <a:pt x="785337" y="116478"/>
                </a:lnTo>
                <a:close/>
              </a:path>
              <a:path w="1967864" h="249554">
                <a:moveTo>
                  <a:pt x="819179" y="210653"/>
                </a:moveTo>
                <a:lnTo>
                  <a:pt x="817524" y="210988"/>
                </a:lnTo>
                <a:lnTo>
                  <a:pt x="811221" y="211983"/>
                </a:lnTo>
                <a:lnTo>
                  <a:pt x="819179" y="211983"/>
                </a:lnTo>
                <a:lnTo>
                  <a:pt x="819179" y="210653"/>
                </a:lnTo>
                <a:close/>
              </a:path>
              <a:path w="1967864" h="249554">
                <a:moveTo>
                  <a:pt x="818854" y="82206"/>
                </a:moveTo>
                <a:lnTo>
                  <a:pt x="717318" y="82206"/>
                </a:lnTo>
                <a:lnTo>
                  <a:pt x="717318" y="116478"/>
                </a:lnTo>
                <a:lnTo>
                  <a:pt x="818854" y="116478"/>
                </a:lnTo>
                <a:lnTo>
                  <a:pt x="818854" y="82206"/>
                </a:lnTo>
                <a:close/>
              </a:path>
              <a:path w="1967864" h="249554">
                <a:moveTo>
                  <a:pt x="785337" y="32616"/>
                </a:moveTo>
                <a:lnTo>
                  <a:pt x="750500" y="32616"/>
                </a:lnTo>
                <a:lnTo>
                  <a:pt x="750500" y="56909"/>
                </a:lnTo>
                <a:lnTo>
                  <a:pt x="749038" y="66900"/>
                </a:lnTo>
                <a:lnTo>
                  <a:pt x="744528" y="74925"/>
                </a:lnTo>
                <a:lnTo>
                  <a:pt x="736784" y="80267"/>
                </a:lnTo>
                <a:lnTo>
                  <a:pt x="725621" y="82206"/>
                </a:lnTo>
                <a:lnTo>
                  <a:pt x="785337" y="82206"/>
                </a:lnTo>
                <a:lnTo>
                  <a:pt x="785337" y="32616"/>
                </a:lnTo>
                <a:close/>
              </a:path>
              <a:path w="1967864" h="249554">
                <a:moveTo>
                  <a:pt x="687392" y="108823"/>
                </a:moveTo>
                <a:lnTo>
                  <a:pt x="626410" y="108823"/>
                </a:lnTo>
                <a:lnTo>
                  <a:pt x="640137" y="110751"/>
                </a:lnTo>
                <a:lnTo>
                  <a:pt x="649634" y="116017"/>
                </a:lnTo>
                <a:lnTo>
                  <a:pt x="655149" y="123843"/>
                </a:lnTo>
                <a:lnTo>
                  <a:pt x="656932" y="133451"/>
                </a:lnTo>
                <a:lnTo>
                  <a:pt x="656932" y="139105"/>
                </a:lnTo>
                <a:lnTo>
                  <a:pt x="654283" y="143765"/>
                </a:lnTo>
                <a:lnTo>
                  <a:pt x="603520" y="151419"/>
                </a:lnTo>
                <a:lnTo>
                  <a:pt x="584282" y="156674"/>
                </a:lnTo>
                <a:lnTo>
                  <a:pt x="568807" y="166518"/>
                </a:lnTo>
                <a:lnTo>
                  <a:pt x="558495" y="181042"/>
                </a:lnTo>
                <a:lnTo>
                  <a:pt x="554747" y="200339"/>
                </a:lnTo>
                <a:lnTo>
                  <a:pt x="558541" y="218792"/>
                </a:lnTo>
                <a:lnTo>
                  <a:pt x="569427" y="234407"/>
                </a:lnTo>
                <a:lnTo>
                  <a:pt x="586658" y="245218"/>
                </a:lnTo>
                <a:lnTo>
                  <a:pt x="609489" y="249259"/>
                </a:lnTo>
                <a:lnTo>
                  <a:pt x="627254" y="246987"/>
                </a:lnTo>
                <a:lnTo>
                  <a:pt x="641346" y="241064"/>
                </a:lnTo>
                <a:lnTo>
                  <a:pt x="651952" y="232831"/>
                </a:lnTo>
                <a:lnTo>
                  <a:pt x="659257" y="223626"/>
                </a:lnTo>
                <a:lnTo>
                  <a:pt x="694894" y="223626"/>
                </a:lnTo>
                <a:lnTo>
                  <a:pt x="694771" y="218977"/>
                </a:lnTo>
                <a:lnTo>
                  <a:pt x="616787" y="218977"/>
                </a:lnTo>
                <a:lnTo>
                  <a:pt x="606670" y="217245"/>
                </a:lnTo>
                <a:lnTo>
                  <a:pt x="599286" y="212610"/>
                </a:lnTo>
                <a:lnTo>
                  <a:pt x="594763" y="205915"/>
                </a:lnTo>
                <a:lnTo>
                  <a:pt x="593228" y="198004"/>
                </a:lnTo>
                <a:lnTo>
                  <a:pt x="594918" y="189238"/>
                </a:lnTo>
                <a:lnTo>
                  <a:pt x="599532" y="182781"/>
                </a:lnTo>
                <a:lnTo>
                  <a:pt x="606387" y="178445"/>
                </a:lnTo>
                <a:lnTo>
                  <a:pt x="614798" y="176046"/>
                </a:lnTo>
                <a:lnTo>
                  <a:pt x="656932" y="169722"/>
                </a:lnTo>
                <a:lnTo>
                  <a:pt x="694753" y="169722"/>
                </a:lnTo>
                <a:lnTo>
                  <a:pt x="694753" y="137775"/>
                </a:lnTo>
                <a:lnTo>
                  <a:pt x="691022" y="114693"/>
                </a:lnTo>
                <a:lnTo>
                  <a:pt x="687392" y="108823"/>
                </a:lnTo>
                <a:close/>
              </a:path>
              <a:path w="1967864" h="249554">
                <a:moveTo>
                  <a:pt x="694894" y="223626"/>
                </a:moveTo>
                <a:lnTo>
                  <a:pt x="659257" y="223626"/>
                </a:lnTo>
                <a:lnTo>
                  <a:pt x="659257" y="236610"/>
                </a:lnTo>
                <a:lnTo>
                  <a:pt x="660587" y="243259"/>
                </a:lnTo>
                <a:lnTo>
                  <a:pt x="660911" y="244264"/>
                </a:lnTo>
                <a:lnTo>
                  <a:pt x="696753" y="244264"/>
                </a:lnTo>
                <a:lnTo>
                  <a:pt x="696299" y="241565"/>
                </a:lnTo>
                <a:lnTo>
                  <a:pt x="695628" y="236151"/>
                </a:lnTo>
                <a:lnTo>
                  <a:pt x="695019" y="228304"/>
                </a:lnTo>
                <a:lnTo>
                  <a:pt x="694894" y="223626"/>
                </a:lnTo>
                <a:close/>
              </a:path>
              <a:path w="1967864" h="249554">
                <a:moveTo>
                  <a:pt x="694753" y="169722"/>
                </a:moveTo>
                <a:lnTo>
                  <a:pt x="656932" y="169722"/>
                </a:lnTo>
                <a:lnTo>
                  <a:pt x="656932" y="177041"/>
                </a:lnTo>
                <a:lnTo>
                  <a:pt x="653693" y="196930"/>
                </a:lnTo>
                <a:lnTo>
                  <a:pt x="644948" y="209864"/>
                </a:lnTo>
                <a:lnTo>
                  <a:pt x="632160" y="216870"/>
                </a:lnTo>
                <a:lnTo>
                  <a:pt x="616787" y="218977"/>
                </a:lnTo>
                <a:lnTo>
                  <a:pt x="694771" y="218977"/>
                </a:lnTo>
                <a:lnTo>
                  <a:pt x="694753" y="169722"/>
                </a:lnTo>
                <a:close/>
              </a:path>
              <a:path w="1967864" h="249554">
                <a:moveTo>
                  <a:pt x="626085" y="77212"/>
                </a:moveTo>
                <a:lnTo>
                  <a:pt x="599077" y="81547"/>
                </a:lnTo>
                <a:lnTo>
                  <a:pt x="578262" y="93183"/>
                </a:lnTo>
                <a:lnTo>
                  <a:pt x="564353" y="110060"/>
                </a:lnTo>
                <a:lnTo>
                  <a:pt x="558066" y="130121"/>
                </a:lnTo>
                <a:lnTo>
                  <a:pt x="593228" y="138100"/>
                </a:lnTo>
                <a:lnTo>
                  <a:pt x="596268" y="126648"/>
                </a:lnTo>
                <a:lnTo>
                  <a:pt x="602853" y="117348"/>
                </a:lnTo>
                <a:lnTo>
                  <a:pt x="612920" y="111105"/>
                </a:lnTo>
                <a:lnTo>
                  <a:pt x="626410" y="108823"/>
                </a:lnTo>
                <a:lnTo>
                  <a:pt x="687392" y="108823"/>
                </a:lnTo>
                <a:lnTo>
                  <a:pt x="679082" y="95388"/>
                </a:lnTo>
                <a:lnTo>
                  <a:pt x="657810" y="82135"/>
                </a:lnTo>
                <a:lnTo>
                  <a:pt x="626085" y="77212"/>
                </a:lnTo>
                <a:close/>
              </a:path>
              <a:path w="1967864" h="249554">
                <a:moveTo>
                  <a:pt x="448907" y="77212"/>
                </a:moveTo>
                <a:lnTo>
                  <a:pt x="419407" y="83315"/>
                </a:lnTo>
                <a:lnTo>
                  <a:pt x="394292" y="100587"/>
                </a:lnTo>
                <a:lnTo>
                  <a:pt x="376829" y="127469"/>
                </a:lnTo>
                <a:lnTo>
                  <a:pt x="370281" y="162403"/>
                </a:lnTo>
                <a:lnTo>
                  <a:pt x="377029" y="199139"/>
                </a:lnTo>
                <a:lnTo>
                  <a:pt x="395159" y="226422"/>
                </a:lnTo>
                <a:lnTo>
                  <a:pt x="421501" y="243409"/>
                </a:lnTo>
                <a:lnTo>
                  <a:pt x="452886" y="249259"/>
                </a:lnTo>
                <a:lnTo>
                  <a:pt x="479459" y="245229"/>
                </a:lnTo>
                <a:lnTo>
                  <a:pt x="500712" y="234241"/>
                </a:lnTo>
                <a:lnTo>
                  <a:pt x="516302" y="217948"/>
                </a:lnTo>
                <a:lnTo>
                  <a:pt x="517247" y="215982"/>
                </a:lnTo>
                <a:lnTo>
                  <a:pt x="452886" y="215982"/>
                </a:lnTo>
                <a:lnTo>
                  <a:pt x="436056" y="212841"/>
                </a:lnTo>
                <a:lnTo>
                  <a:pt x="422241" y="204082"/>
                </a:lnTo>
                <a:lnTo>
                  <a:pt x="412717" y="190706"/>
                </a:lnTo>
                <a:lnTo>
                  <a:pt x="408762" y="173711"/>
                </a:lnTo>
                <a:lnTo>
                  <a:pt x="526874" y="173711"/>
                </a:lnTo>
                <a:lnTo>
                  <a:pt x="527209" y="173052"/>
                </a:lnTo>
                <a:lnTo>
                  <a:pt x="527879" y="167733"/>
                </a:lnTo>
                <a:lnTo>
                  <a:pt x="527879" y="161398"/>
                </a:lnTo>
                <a:lnTo>
                  <a:pt x="525426" y="145430"/>
                </a:lnTo>
                <a:lnTo>
                  <a:pt x="409757" y="145430"/>
                </a:lnTo>
                <a:lnTo>
                  <a:pt x="413080" y="132513"/>
                </a:lnTo>
                <a:lnTo>
                  <a:pt x="420912" y="120971"/>
                </a:lnTo>
                <a:lnTo>
                  <a:pt x="433038" y="112675"/>
                </a:lnTo>
                <a:lnTo>
                  <a:pt x="449242" y="109494"/>
                </a:lnTo>
                <a:lnTo>
                  <a:pt x="512543" y="109494"/>
                </a:lnTo>
                <a:lnTo>
                  <a:pt x="507056" y="100088"/>
                </a:lnTo>
                <a:lnTo>
                  <a:pt x="482243" y="83160"/>
                </a:lnTo>
                <a:lnTo>
                  <a:pt x="448907" y="77212"/>
                </a:lnTo>
                <a:close/>
              </a:path>
              <a:path w="1967864" h="249554">
                <a:moveTo>
                  <a:pt x="493367" y="187701"/>
                </a:moveTo>
                <a:lnTo>
                  <a:pt x="488069" y="198856"/>
                </a:lnTo>
                <a:lnTo>
                  <a:pt x="479849" y="207830"/>
                </a:lnTo>
                <a:lnTo>
                  <a:pt x="468267" y="213809"/>
                </a:lnTo>
                <a:lnTo>
                  <a:pt x="452886" y="215982"/>
                </a:lnTo>
                <a:lnTo>
                  <a:pt x="517247" y="215982"/>
                </a:lnTo>
                <a:lnTo>
                  <a:pt x="525889" y="198004"/>
                </a:lnTo>
                <a:lnTo>
                  <a:pt x="493367" y="187701"/>
                </a:lnTo>
                <a:close/>
              </a:path>
              <a:path w="1967864" h="249554">
                <a:moveTo>
                  <a:pt x="512543" y="109494"/>
                </a:moveTo>
                <a:lnTo>
                  <a:pt x="449242" y="109494"/>
                </a:lnTo>
                <a:lnTo>
                  <a:pt x="466568" y="112440"/>
                </a:lnTo>
                <a:lnTo>
                  <a:pt x="478854" y="120347"/>
                </a:lnTo>
                <a:lnTo>
                  <a:pt x="486287" y="131810"/>
                </a:lnTo>
                <a:lnTo>
                  <a:pt x="489053" y="145430"/>
                </a:lnTo>
                <a:lnTo>
                  <a:pt x="525426" y="145430"/>
                </a:lnTo>
                <a:lnTo>
                  <a:pt x="522538" y="126625"/>
                </a:lnTo>
                <a:lnTo>
                  <a:pt x="512543" y="109494"/>
                </a:lnTo>
                <a:close/>
              </a:path>
              <a:path w="1967864" h="249554">
                <a:moveTo>
                  <a:pt x="294629" y="82206"/>
                </a:moveTo>
                <a:lnTo>
                  <a:pt x="257133" y="82206"/>
                </a:lnTo>
                <a:lnTo>
                  <a:pt x="257133" y="244264"/>
                </a:lnTo>
                <a:lnTo>
                  <a:pt x="295624" y="244264"/>
                </a:lnTo>
                <a:lnTo>
                  <a:pt x="295624" y="167062"/>
                </a:lnTo>
                <a:lnTo>
                  <a:pt x="298216" y="146847"/>
                </a:lnTo>
                <a:lnTo>
                  <a:pt x="306158" y="131908"/>
                </a:lnTo>
                <a:lnTo>
                  <a:pt x="319699" y="122648"/>
                </a:lnTo>
                <a:lnTo>
                  <a:pt x="339089" y="119472"/>
                </a:lnTo>
                <a:lnTo>
                  <a:pt x="351696" y="119472"/>
                </a:lnTo>
                <a:lnTo>
                  <a:pt x="351696" y="108153"/>
                </a:lnTo>
                <a:lnTo>
                  <a:pt x="294629" y="108153"/>
                </a:lnTo>
                <a:lnTo>
                  <a:pt x="294629" y="82206"/>
                </a:lnTo>
                <a:close/>
              </a:path>
              <a:path w="1967864" h="249554">
                <a:moveTo>
                  <a:pt x="351696" y="119472"/>
                </a:moveTo>
                <a:lnTo>
                  <a:pt x="343068" y="119472"/>
                </a:lnTo>
                <a:lnTo>
                  <a:pt x="347382" y="119797"/>
                </a:lnTo>
                <a:lnTo>
                  <a:pt x="351696" y="120467"/>
                </a:lnTo>
                <a:lnTo>
                  <a:pt x="351696" y="119472"/>
                </a:lnTo>
                <a:close/>
              </a:path>
              <a:path w="1967864" h="249554">
                <a:moveTo>
                  <a:pt x="346052" y="80206"/>
                </a:moveTo>
                <a:lnTo>
                  <a:pt x="341403" y="80206"/>
                </a:lnTo>
                <a:lnTo>
                  <a:pt x="326214" y="82094"/>
                </a:lnTo>
                <a:lnTo>
                  <a:pt x="312919" y="87568"/>
                </a:lnTo>
                <a:lnTo>
                  <a:pt x="302173" y="96348"/>
                </a:lnTo>
                <a:lnTo>
                  <a:pt x="294629" y="108153"/>
                </a:lnTo>
                <a:lnTo>
                  <a:pt x="351696" y="108153"/>
                </a:lnTo>
                <a:lnTo>
                  <a:pt x="351696" y="81201"/>
                </a:lnTo>
                <a:lnTo>
                  <a:pt x="350041" y="80877"/>
                </a:lnTo>
                <a:lnTo>
                  <a:pt x="346052" y="80206"/>
                </a:lnTo>
                <a:close/>
              </a:path>
              <a:path w="1967864" h="249554">
                <a:moveTo>
                  <a:pt x="118446" y="3329"/>
                </a:moveTo>
                <a:lnTo>
                  <a:pt x="74181" y="11758"/>
                </a:lnTo>
                <a:lnTo>
                  <a:pt x="36327" y="36068"/>
                </a:lnTo>
                <a:lnTo>
                  <a:pt x="9921" y="74790"/>
                </a:lnTo>
                <a:lnTo>
                  <a:pt x="0" y="126456"/>
                </a:lnTo>
                <a:lnTo>
                  <a:pt x="9646" y="178077"/>
                </a:lnTo>
                <a:lnTo>
                  <a:pt x="35623" y="216687"/>
                </a:lnTo>
                <a:lnTo>
                  <a:pt x="73483" y="240882"/>
                </a:lnTo>
                <a:lnTo>
                  <a:pt x="118781" y="249259"/>
                </a:lnTo>
                <a:lnTo>
                  <a:pt x="159262" y="242655"/>
                </a:lnTo>
                <a:lnTo>
                  <a:pt x="190568" y="225131"/>
                </a:lnTo>
                <a:lnTo>
                  <a:pt x="203030" y="210988"/>
                </a:lnTo>
                <a:lnTo>
                  <a:pt x="118781" y="210988"/>
                </a:lnTo>
                <a:lnTo>
                  <a:pt x="89663" y="205549"/>
                </a:lnTo>
                <a:lnTo>
                  <a:pt x="64744" y="189439"/>
                </a:lnTo>
                <a:lnTo>
                  <a:pt x="47352" y="162971"/>
                </a:lnTo>
                <a:lnTo>
                  <a:pt x="40815" y="126456"/>
                </a:lnTo>
                <a:lnTo>
                  <a:pt x="47485" y="88949"/>
                </a:lnTo>
                <a:lnTo>
                  <a:pt x="65071" y="62236"/>
                </a:lnTo>
                <a:lnTo>
                  <a:pt x="89937" y="46254"/>
                </a:lnTo>
                <a:lnTo>
                  <a:pt x="118446" y="40941"/>
                </a:lnTo>
                <a:lnTo>
                  <a:pt x="203083" y="40941"/>
                </a:lnTo>
                <a:lnTo>
                  <a:pt x="189782" y="26126"/>
                </a:lnTo>
                <a:lnTo>
                  <a:pt x="158687" y="9486"/>
                </a:lnTo>
                <a:lnTo>
                  <a:pt x="118446" y="3329"/>
                </a:lnTo>
                <a:close/>
              </a:path>
              <a:path w="1967864" h="249554">
                <a:moveTo>
                  <a:pt x="188790" y="159073"/>
                </a:moveTo>
                <a:lnTo>
                  <a:pt x="180042" y="178418"/>
                </a:lnTo>
                <a:lnTo>
                  <a:pt x="165604" y="195016"/>
                </a:lnTo>
                <a:lnTo>
                  <a:pt x="145258" y="206621"/>
                </a:lnTo>
                <a:lnTo>
                  <a:pt x="118781" y="210988"/>
                </a:lnTo>
                <a:lnTo>
                  <a:pt x="203030" y="210988"/>
                </a:lnTo>
                <a:lnTo>
                  <a:pt x="212605" y="200120"/>
                </a:lnTo>
                <a:lnTo>
                  <a:pt x="225281" y="171052"/>
                </a:lnTo>
                <a:lnTo>
                  <a:pt x="188790" y="159073"/>
                </a:lnTo>
                <a:close/>
              </a:path>
              <a:path w="1967864" h="249554">
                <a:moveTo>
                  <a:pt x="203083" y="40941"/>
                </a:moveTo>
                <a:lnTo>
                  <a:pt x="118446" y="40941"/>
                </a:lnTo>
                <a:lnTo>
                  <a:pt x="144804" y="44976"/>
                </a:lnTo>
                <a:lnTo>
                  <a:pt x="164815" y="55999"/>
                </a:lnTo>
                <a:lnTo>
                  <a:pt x="178730" y="72388"/>
                </a:lnTo>
                <a:lnTo>
                  <a:pt x="186800" y="92520"/>
                </a:lnTo>
                <a:lnTo>
                  <a:pt x="224286" y="79871"/>
                </a:lnTo>
                <a:lnTo>
                  <a:pt x="211668" y="50503"/>
                </a:lnTo>
                <a:lnTo>
                  <a:pt x="203083" y="40941"/>
                </a:lnTo>
                <a:close/>
              </a:path>
            </a:pathLst>
          </a:custGeom>
          <a:solidFill>
            <a:srgbClr val="FAF6EC"/>
          </a:solidFill>
        </p:spPr>
        <p:txBody>
          <a:bodyPr wrap="square" lIns="0" tIns="0" rIns="0" bIns="0" rtlCol="0"/>
          <a:lstStyle/>
          <a:p>
            <a:pPr defTabSz="554492"/>
            <a:endParaRPr sz="1092">
              <a:solidFill>
                <a:prstClr val="black"/>
              </a:solidFill>
              <a:latin typeface="Calibri"/>
            </a:endParaRPr>
          </a:p>
        </p:txBody>
      </p:sp>
      <p:sp>
        <p:nvSpPr>
          <p:cNvPr id="17" name="object 17"/>
          <p:cNvSpPr/>
          <p:nvPr/>
        </p:nvSpPr>
        <p:spPr>
          <a:xfrm>
            <a:off x="1171108" y="5766515"/>
            <a:ext cx="883338" cy="345018"/>
          </a:xfrm>
          <a:custGeom>
            <a:avLst/>
            <a:gdLst/>
            <a:ahLst/>
            <a:cxnLst/>
            <a:rect l="l" t="t" r="r" b="b"/>
            <a:pathLst>
              <a:path w="1456689" h="568959">
                <a:moveTo>
                  <a:pt x="104851" y="324459"/>
                </a:moveTo>
                <a:lnTo>
                  <a:pt x="102196" y="323126"/>
                </a:lnTo>
                <a:lnTo>
                  <a:pt x="94234" y="321119"/>
                </a:lnTo>
                <a:lnTo>
                  <a:pt x="84620" y="321119"/>
                </a:lnTo>
                <a:lnTo>
                  <a:pt x="61798" y="325120"/>
                </a:lnTo>
                <a:lnTo>
                  <a:pt x="43967" y="336638"/>
                </a:lnTo>
                <a:lnTo>
                  <a:pt x="32359" y="354965"/>
                </a:lnTo>
                <a:lnTo>
                  <a:pt x="28206" y="379361"/>
                </a:lnTo>
                <a:lnTo>
                  <a:pt x="28206" y="401650"/>
                </a:lnTo>
                <a:lnTo>
                  <a:pt x="0" y="401650"/>
                </a:lnTo>
                <a:lnTo>
                  <a:pt x="0" y="435267"/>
                </a:lnTo>
                <a:lnTo>
                  <a:pt x="28206" y="435267"/>
                </a:lnTo>
                <a:lnTo>
                  <a:pt x="28206" y="563727"/>
                </a:lnTo>
                <a:lnTo>
                  <a:pt x="67030" y="563727"/>
                </a:lnTo>
                <a:lnTo>
                  <a:pt x="67030" y="435267"/>
                </a:lnTo>
                <a:lnTo>
                  <a:pt x="104521" y="435267"/>
                </a:lnTo>
                <a:lnTo>
                  <a:pt x="104521" y="401650"/>
                </a:lnTo>
                <a:lnTo>
                  <a:pt x="67030" y="401650"/>
                </a:lnTo>
                <a:lnTo>
                  <a:pt x="67030" y="380365"/>
                </a:lnTo>
                <a:lnTo>
                  <a:pt x="69316" y="368096"/>
                </a:lnTo>
                <a:lnTo>
                  <a:pt x="75120" y="360565"/>
                </a:lnTo>
                <a:lnTo>
                  <a:pt x="82854" y="356781"/>
                </a:lnTo>
                <a:lnTo>
                  <a:pt x="90919" y="355739"/>
                </a:lnTo>
                <a:lnTo>
                  <a:pt x="98221" y="355739"/>
                </a:lnTo>
                <a:lnTo>
                  <a:pt x="102527" y="356730"/>
                </a:lnTo>
                <a:lnTo>
                  <a:pt x="104851" y="357403"/>
                </a:lnTo>
                <a:lnTo>
                  <a:pt x="104851" y="355739"/>
                </a:lnTo>
                <a:lnTo>
                  <a:pt x="104851" y="324459"/>
                </a:lnTo>
                <a:close/>
              </a:path>
              <a:path w="1456689" h="568959">
                <a:moveTo>
                  <a:pt x="177787" y="8318"/>
                </a:moveTo>
                <a:lnTo>
                  <a:pt x="137972" y="8318"/>
                </a:lnTo>
                <a:lnTo>
                  <a:pt x="137972" y="159727"/>
                </a:lnTo>
                <a:lnTo>
                  <a:pt x="134708" y="181825"/>
                </a:lnTo>
                <a:lnTo>
                  <a:pt x="125247" y="197993"/>
                </a:lnTo>
                <a:lnTo>
                  <a:pt x="110121" y="207924"/>
                </a:lnTo>
                <a:lnTo>
                  <a:pt x="89865" y="211302"/>
                </a:lnTo>
                <a:lnTo>
                  <a:pt x="69748" y="207924"/>
                </a:lnTo>
                <a:lnTo>
                  <a:pt x="54610" y="197993"/>
                </a:lnTo>
                <a:lnTo>
                  <a:pt x="45072" y="181825"/>
                </a:lnTo>
                <a:lnTo>
                  <a:pt x="41757" y="159727"/>
                </a:lnTo>
                <a:lnTo>
                  <a:pt x="41757" y="8318"/>
                </a:lnTo>
                <a:lnTo>
                  <a:pt x="2273" y="8318"/>
                </a:lnTo>
                <a:lnTo>
                  <a:pt x="2273" y="162064"/>
                </a:lnTo>
                <a:lnTo>
                  <a:pt x="9055" y="199694"/>
                </a:lnTo>
                <a:lnTo>
                  <a:pt x="27660" y="226999"/>
                </a:lnTo>
                <a:lnTo>
                  <a:pt x="55460" y="243624"/>
                </a:lnTo>
                <a:lnTo>
                  <a:pt x="89865" y="249237"/>
                </a:lnTo>
                <a:lnTo>
                  <a:pt x="124460" y="243624"/>
                </a:lnTo>
                <a:lnTo>
                  <a:pt x="152361" y="226999"/>
                </a:lnTo>
                <a:lnTo>
                  <a:pt x="163068" y="211302"/>
                </a:lnTo>
                <a:lnTo>
                  <a:pt x="171005" y="199694"/>
                </a:lnTo>
                <a:lnTo>
                  <a:pt x="177787" y="162064"/>
                </a:lnTo>
                <a:lnTo>
                  <a:pt x="177787" y="8318"/>
                </a:lnTo>
                <a:close/>
              </a:path>
              <a:path w="1456689" h="568959">
                <a:moveTo>
                  <a:pt x="287337" y="482536"/>
                </a:moveTo>
                <a:lnTo>
                  <a:pt x="281025" y="448195"/>
                </a:lnTo>
                <a:lnTo>
                  <a:pt x="270357" y="431609"/>
                </a:lnTo>
                <a:lnTo>
                  <a:pt x="263525" y="421005"/>
                </a:lnTo>
                <a:lnTo>
                  <a:pt x="248513" y="410908"/>
                </a:lnTo>
                <a:lnTo>
                  <a:pt x="248513" y="482536"/>
                </a:lnTo>
                <a:lnTo>
                  <a:pt x="244830" y="504913"/>
                </a:lnTo>
                <a:lnTo>
                  <a:pt x="234911" y="521042"/>
                </a:lnTo>
                <a:lnTo>
                  <a:pt x="220510" y="530821"/>
                </a:lnTo>
                <a:lnTo>
                  <a:pt x="203390" y="534111"/>
                </a:lnTo>
                <a:lnTo>
                  <a:pt x="186397" y="530783"/>
                </a:lnTo>
                <a:lnTo>
                  <a:pt x="171996" y="520928"/>
                </a:lnTo>
                <a:lnTo>
                  <a:pt x="162001" y="504761"/>
                </a:lnTo>
                <a:lnTo>
                  <a:pt x="158267" y="482536"/>
                </a:lnTo>
                <a:lnTo>
                  <a:pt x="162001" y="460400"/>
                </a:lnTo>
                <a:lnTo>
                  <a:pt x="171996" y="444461"/>
                </a:lnTo>
                <a:lnTo>
                  <a:pt x="186397" y="434848"/>
                </a:lnTo>
                <a:lnTo>
                  <a:pt x="203390" y="431609"/>
                </a:lnTo>
                <a:lnTo>
                  <a:pt x="220510" y="434848"/>
                </a:lnTo>
                <a:lnTo>
                  <a:pt x="234911" y="444461"/>
                </a:lnTo>
                <a:lnTo>
                  <a:pt x="244830" y="460400"/>
                </a:lnTo>
                <a:lnTo>
                  <a:pt x="248513" y="482536"/>
                </a:lnTo>
                <a:lnTo>
                  <a:pt x="248513" y="410908"/>
                </a:lnTo>
                <a:lnTo>
                  <a:pt x="236943" y="403110"/>
                </a:lnTo>
                <a:lnTo>
                  <a:pt x="203390" y="396671"/>
                </a:lnTo>
                <a:lnTo>
                  <a:pt x="170027" y="403110"/>
                </a:lnTo>
                <a:lnTo>
                  <a:pt x="143535" y="421005"/>
                </a:lnTo>
                <a:lnTo>
                  <a:pt x="126072" y="448195"/>
                </a:lnTo>
                <a:lnTo>
                  <a:pt x="119773" y="482536"/>
                </a:lnTo>
                <a:lnTo>
                  <a:pt x="126072" y="517055"/>
                </a:lnTo>
                <a:lnTo>
                  <a:pt x="143535" y="544347"/>
                </a:lnTo>
                <a:lnTo>
                  <a:pt x="170027" y="562267"/>
                </a:lnTo>
                <a:lnTo>
                  <a:pt x="203390" y="568718"/>
                </a:lnTo>
                <a:lnTo>
                  <a:pt x="236943" y="562267"/>
                </a:lnTo>
                <a:lnTo>
                  <a:pt x="263525" y="544347"/>
                </a:lnTo>
                <a:lnTo>
                  <a:pt x="270090" y="534111"/>
                </a:lnTo>
                <a:lnTo>
                  <a:pt x="281025" y="517055"/>
                </a:lnTo>
                <a:lnTo>
                  <a:pt x="287337" y="482536"/>
                </a:lnTo>
                <a:close/>
              </a:path>
              <a:path w="1456689" h="568959">
                <a:moveTo>
                  <a:pt x="354304" y="141757"/>
                </a:moveTo>
                <a:lnTo>
                  <a:pt x="350735" y="116700"/>
                </a:lnTo>
                <a:lnTo>
                  <a:pt x="348488" y="112471"/>
                </a:lnTo>
                <a:lnTo>
                  <a:pt x="343903" y="103822"/>
                </a:lnTo>
                <a:lnTo>
                  <a:pt x="339915" y="96291"/>
                </a:lnTo>
                <a:lnTo>
                  <a:pt x="321691" y="82562"/>
                </a:lnTo>
                <a:lnTo>
                  <a:pt x="295910" y="77533"/>
                </a:lnTo>
                <a:lnTo>
                  <a:pt x="282371" y="79019"/>
                </a:lnTo>
                <a:lnTo>
                  <a:pt x="269278" y="83693"/>
                </a:lnTo>
                <a:lnTo>
                  <a:pt x="257556" y="91846"/>
                </a:lnTo>
                <a:lnTo>
                  <a:pt x="248132" y="103822"/>
                </a:lnTo>
                <a:lnTo>
                  <a:pt x="248132" y="82194"/>
                </a:lnTo>
                <a:lnTo>
                  <a:pt x="210642" y="82194"/>
                </a:lnTo>
                <a:lnTo>
                  <a:pt x="210642" y="244259"/>
                </a:lnTo>
                <a:lnTo>
                  <a:pt x="249135" y="244259"/>
                </a:lnTo>
                <a:lnTo>
                  <a:pt x="249135" y="150749"/>
                </a:lnTo>
                <a:lnTo>
                  <a:pt x="251294" y="135775"/>
                </a:lnTo>
                <a:lnTo>
                  <a:pt x="257670" y="123621"/>
                </a:lnTo>
                <a:lnTo>
                  <a:pt x="268173" y="115455"/>
                </a:lnTo>
                <a:lnTo>
                  <a:pt x="282638" y="112471"/>
                </a:lnTo>
                <a:lnTo>
                  <a:pt x="298043" y="115277"/>
                </a:lnTo>
                <a:lnTo>
                  <a:pt x="308305" y="122961"/>
                </a:lnTo>
                <a:lnTo>
                  <a:pt x="314032" y="134378"/>
                </a:lnTo>
                <a:lnTo>
                  <a:pt x="315810" y="148424"/>
                </a:lnTo>
                <a:lnTo>
                  <a:pt x="315810" y="244259"/>
                </a:lnTo>
                <a:lnTo>
                  <a:pt x="354304" y="244259"/>
                </a:lnTo>
                <a:lnTo>
                  <a:pt x="354304" y="141757"/>
                </a:lnTo>
                <a:close/>
              </a:path>
              <a:path w="1456689" h="568959">
                <a:moveTo>
                  <a:pt x="411086" y="400659"/>
                </a:moveTo>
                <a:lnTo>
                  <a:pt x="409422" y="400329"/>
                </a:lnTo>
                <a:lnTo>
                  <a:pt x="405447" y="399669"/>
                </a:lnTo>
                <a:lnTo>
                  <a:pt x="400812" y="399669"/>
                </a:lnTo>
                <a:lnTo>
                  <a:pt x="385610" y="401548"/>
                </a:lnTo>
                <a:lnTo>
                  <a:pt x="372313" y="407022"/>
                </a:lnTo>
                <a:lnTo>
                  <a:pt x="361556" y="415810"/>
                </a:lnTo>
                <a:lnTo>
                  <a:pt x="354025" y="427621"/>
                </a:lnTo>
                <a:lnTo>
                  <a:pt x="354025" y="401650"/>
                </a:lnTo>
                <a:lnTo>
                  <a:pt x="316522" y="401650"/>
                </a:lnTo>
                <a:lnTo>
                  <a:pt x="316522" y="563727"/>
                </a:lnTo>
                <a:lnTo>
                  <a:pt x="355015" y="563727"/>
                </a:lnTo>
                <a:lnTo>
                  <a:pt x="355015" y="486524"/>
                </a:lnTo>
                <a:lnTo>
                  <a:pt x="357606" y="466305"/>
                </a:lnTo>
                <a:lnTo>
                  <a:pt x="365556" y="451370"/>
                </a:lnTo>
                <a:lnTo>
                  <a:pt x="379095" y="442112"/>
                </a:lnTo>
                <a:lnTo>
                  <a:pt x="398475" y="438937"/>
                </a:lnTo>
                <a:lnTo>
                  <a:pt x="402463" y="438937"/>
                </a:lnTo>
                <a:lnTo>
                  <a:pt x="406768" y="439267"/>
                </a:lnTo>
                <a:lnTo>
                  <a:pt x="411086" y="439928"/>
                </a:lnTo>
                <a:lnTo>
                  <a:pt x="411086" y="438937"/>
                </a:lnTo>
                <a:lnTo>
                  <a:pt x="411086" y="427621"/>
                </a:lnTo>
                <a:lnTo>
                  <a:pt x="411086" y="400659"/>
                </a:lnTo>
                <a:close/>
              </a:path>
              <a:path w="1456689" h="568959">
                <a:moveTo>
                  <a:pt x="427951" y="82194"/>
                </a:moveTo>
                <a:lnTo>
                  <a:pt x="389801" y="82194"/>
                </a:lnTo>
                <a:lnTo>
                  <a:pt x="389801" y="244259"/>
                </a:lnTo>
                <a:lnTo>
                  <a:pt x="427951" y="244259"/>
                </a:lnTo>
                <a:lnTo>
                  <a:pt x="427951" y="82194"/>
                </a:lnTo>
                <a:close/>
              </a:path>
              <a:path w="1456689" h="568959">
                <a:moveTo>
                  <a:pt x="433933" y="25285"/>
                </a:moveTo>
                <a:lnTo>
                  <a:pt x="431952" y="15443"/>
                </a:lnTo>
                <a:lnTo>
                  <a:pt x="426554" y="7404"/>
                </a:lnTo>
                <a:lnTo>
                  <a:pt x="418541" y="1981"/>
                </a:lnTo>
                <a:lnTo>
                  <a:pt x="408724" y="0"/>
                </a:lnTo>
                <a:lnTo>
                  <a:pt x="399084" y="1981"/>
                </a:lnTo>
                <a:lnTo>
                  <a:pt x="391172" y="7404"/>
                </a:lnTo>
                <a:lnTo>
                  <a:pt x="385800" y="15443"/>
                </a:lnTo>
                <a:lnTo>
                  <a:pt x="383832" y="25285"/>
                </a:lnTo>
                <a:lnTo>
                  <a:pt x="385800" y="35077"/>
                </a:lnTo>
                <a:lnTo>
                  <a:pt x="391172" y="43002"/>
                </a:lnTo>
                <a:lnTo>
                  <a:pt x="399084" y="48310"/>
                </a:lnTo>
                <a:lnTo>
                  <a:pt x="408724" y="50241"/>
                </a:lnTo>
                <a:lnTo>
                  <a:pt x="418541" y="48310"/>
                </a:lnTo>
                <a:lnTo>
                  <a:pt x="426554" y="43002"/>
                </a:lnTo>
                <a:lnTo>
                  <a:pt x="431952" y="35077"/>
                </a:lnTo>
                <a:lnTo>
                  <a:pt x="433933" y="25285"/>
                </a:lnTo>
                <a:close/>
              </a:path>
              <a:path w="1456689" h="568959">
                <a:moveTo>
                  <a:pt x="590905" y="530110"/>
                </a:moveTo>
                <a:lnTo>
                  <a:pt x="589254" y="530440"/>
                </a:lnTo>
                <a:lnTo>
                  <a:pt x="582942" y="531444"/>
                </a:lnTo>
                <a:lnTo>
                  <a:pt x="577634" y="531444"/>
                </a:lnTo>
                <a:lnTo>
                  <a:pt x="568401" y="530288"/>
                </a:lnTo>
                <a:lnTo>
                  <a:pt x="562000" y="526656"/>
                </a:lnTo>
                <a:lnTo>
                  <a:pt x="558266" y="520357"/>
                </a:lnTo>
                <a:lnTo>
                  <a:pt x="557060" y="511149"/>
                </a:lnTo>
                <a:lnTo>
                  <a:pt x="557060" y="435940"/>
                </a:lnTo>
                <a:lnTo>
                  <a:pt x="590575" y="435940"/>
                </a:lnTo>
                <a:lnTo>
                  <a:pt x="590575" y="401650"/>
                </a:lnTo>
                <a:lnTo>
                  <a:pt x="557060" y="401650"/>
                </a:lnTo>
                <a:lnTo>
                  <a:pt x="557060" y="352069"/>
                </a:lnTo>
                <a:lnTo>
                  <a:pt x="522224" y="352069"/>
                </a:lnTo>
                <a:lnTo>
                  <a:pt x="522224" y="376364"/>
                </a:lnTo>
                <a:lnTo>
                  <a:pt x="520763" y="386359"/>
                </a:lnTo>
                <a:lnTo>
                  <a:pt x="516255" y="394373"/>
                </a:lnTo>
                <a:lnTo>
                  <a:pt x="508508" y="399719"/>
                </a:lnTo>
                <a:lnTo>
                  <a:pt x="497332" y="401650"/>
                </a:lnTo>
                <a:lnTo>
                  <a:pt x="489051" y="401650"/>
                </a:lnTo>
                <a:lnTo>
                  <a:pt x="489051" y="435940"/>
                </a:lnTo>
                <a:lnTo>
                  <a:pt x="518922" y="435940"/>
                </a:lnTo>
                <a:lnTo>
                  <a:pt x="518922" y="517474"/>
                </a:lnTo>
                <a:lnTo>
                  <a:pt x="522287" y="537781"/>
                </a:lnTo>
                <a:lnTo>
                  <a:pt x="531939" y="552958"/>
                </a:lnTo>
                <a:lnTo>
                  <a:pt x="547179" y="562444"/>
                </a:lnTo>
                <a:lnTo>
                  <a:pt x="567347" y="565721"/>
                </a:lnTo>
                <a:lnTo>
                  <a:pt x="581279" y="565721"/>
                </a:lnTo>
                <a:lnTo>
                  <a:pt x="588594" y="563054"/>
                </a:lnTo>
                <a:lnTo>
                  <a:pt x="590905" y="562063"/>
                </a:lnTo>
                <a:lnTo>
                  <a:pt x="590905" y="531444"/>
                </a:lnTo>
                <a:lnTo>
                  <a:pt x="590905" y="530110"/>
                </a:lnTo>
                <a:close/>
              </a:path>
              <a:path w="1456689" h="568959">
                <a:moveTo>
                  <a:pt x="619734" y="82194"/>
                </a:moveTo>
                <a:lnTo>
                  <a:pt x="579247" y="82194"/>
                </a:lnTo>
                <a:lnTo>
                  <a:pt x="537451" y="197993"/>
                </a:lnTo>
                <a:lnTo>
                  <a:pt x="494639" y="82194"/>
                </a:lnTo>
                <a:lnTo>
                  <a:pt x="452170" y="82194"/>
                </a:lnTo>
                <a:lnTo>
                  <a:pt x="517867" y="244259"/>
                </a:lnTo>
                <a:lnTo>
                  <a:pt x="556361" y="244259"/>
                </a:lnTo>
                <a:lnTo>
                  <a:pt x="574446" y="197993"/>
                </a:lnTo>
                <a:lnTo>
                  <a:pt x="619734" y="82194"/>
                </a:lnTo>
                <a:close/>
              </a:path>
              <a:path w="1456689" h="568959">
                <a:moveTo>
                  <a:pt x="767092" y="461225"/>
                </a:moveTo>
                <a:lnTo>
                  <a:pt x="763460" y="436168"/>
                </a:lnTo>
                <a:lnTo>
                  <a:pt x="761187" y="431952"/>
                </a:lnTo>
                <a:lnTo>
                  <a:pt x="753313" y="417296"/>
                </a:lnTo>
                <a:lnTo>
                  <a:pt x="752487" y="415759"/>
                </a:lnTo>
                <a:lnTo>
                  <a:pt x="734060" y="402031"/>
                </a:lnTo>
                <a:lnTo>
                  <a:pt x="708037" y="397002"/>
                </a:lnTo>
                <a:lnTo>
                  <a:pt x="695223" y="398157"/>
                </a:lnTo>
                <a:lnTo>
                  <a:pt x="682726" y="401789"/>
                </a:lnTo>
                <a:lnTo>
                  <a:pt x="671360" y="408089"/>
                </a:lnTo>
                <a:lnTo>
                  <a:pt x="661911" y="417296"/>
                </a:lnTo>
                <a:lnTo>
                  <a:pt x="661911" y="322783"/>
                </a:lnTo>
                <a:lnTo>
                  <a:pt x="623417" y="322783"/>
                </a:lnTo>
                <a:lnTo>
                  <a:pt x="623417" y="563727"/>
                </a:lnTo>
                <a:lnTo>
                  <a:pt x="661911" y="563727"/>
                </a:lnTo>
                <a:lnTo>
                  <a:pt x="662025" y="467880"/>
                </a:lnTo>
                <a:lnTo>
                  <a:pt x="664438" y="454126"/>
                </a:lnTo>
                <a:lnTo>
                  <a:pt x="670953" y="442506"/>
                </a:lnTo>
                <a:lnTo>
                  <a:pt x="681329" y="434759"/>
                </a:lnTo>
                <a:lnTo>
                  <a:pt x="695426" y="431952"/>
                </a:lnTo>
                <a:lnTo>
                  <a:pt x="710844" y="434759"/>
                </a:lnTo>
                <a:lnTo>
                  <a:pt x="721093" y="442429"/>
                </a:lnTo>
                <a:lnTo>
                  <a:pt x="726821" y="453847"/>
                </a:lnTo>
                <a:lnTo>
                  <a:pt x="728599" y="467880"/>
                </a:lnTo>
                <a:lnTo>
                  <a:pt x="728599" y="563727"/>
                </a:lnTo>
                <a:lnTo>
                  <a:pt x="767092" y="563727"/>
                </a:lnTo>
                <a:lnTo>
                  <a:pt x="767092" y="461225"/>
                </a:lnTo>
                <a:close/>
              </a:path>
              <a:path w="1456689" h="568959">
                <a:moveTo>
                  <a:pt x="783310" y="161391"/>
                </a:moveTo>
                <a:lnTo>
                  <a:pt x="767969" y="109474"/>
                </a:lnTo>
                <a:lnTo>
                  <a:pt x="744474" y="87807"/>
                </a:lnTo>
                <a:lnTo>
                  <a:pt x="744474" y="145427"/>
                </a:lnTo>
                <a:lnTo>
                  <a:pt x="665187" y="145427"/>
                </a:lnTo>
                <a:lnTo>
                  <a:pt x="668502" y="132511"/>
                </a:lnTo>
                <a:lnTo>
                  <a:pt x="676338" y="120954"/>
                </a:lnTo>
                <a:lnTo>
                  <a:pt x="688467" y="112661"/>
                </a:lnTo>
                <a:lnTo>
                  <a:pt x="704659" y="109474"/>
                </a:lnTo>
                <a:lnTo>
                  <a:pt x="721995" y="112420"/>
                </a:lnTo>
                <a:lnTo>
                  <a:pt x="734275" y="120332"/>
                </a:lnTo>
                <a:lnTo>
                  <a:pt x="741718" y="131800"/>
                </a:lnTo>
                <a:lnTo>
                  <a:pt x="744474" y="145427"/>
                </a:lnTo>
                <a:lnTo>
                  <a:pt x="744474" y="87807"/>
                </a:lnTo>
                <a:lnTo>
                  <a:pt x="737679" y="83159"/>
                </a:lnTo>
                <a:lnTo>
                  <a:pt x="704329" y="77203"/>
                </a:lnTo>
                <a:lnTo>
                  <a:pt x="674827" y="83312"/>
                </a:lnTo>
                <a:lnTo>
                  <a:pt x="649719" y="100584"/>
                </a:lnTo>
                <a:lnTo>
                  <a:pt x="632244" y="127457"/>
                </a:lnTo>
                <a:lnTo>
                  <a:pt x="625703" y="162394"/>
                </a:lnTo>
                <a:lnTo>
                  <a:pt x="632447" y="199136"/>
                </a:lnTo>
                <a:lnTo>
                  <a:pt x="650582" y="226415"/>
                </a:lnTo>
                <a:lnTo>
                  <a:pt x="676935" y="243395"/>
                </a:lnTo>
                <a:lnTo>
                  <a:pt x="708317" y="249237"/>
                </a:lnTo>
                <a:lnTo>
                  <a:pt x="734885" y="245211"/>
                </a:lnTo>
                <a:lnTo>
                  <a:pt x="756132" y="234226"/>
                </a:lnTo>
                <a:lnTo>
                  <a:pt x="771715" y="217932"/>
                </a:lnTo>
                <a:lnTo>
                  <a:pt x="772668" y="215963"/>
                </a:lnTo>
                <a:lnTo>
                  <a:pt x="781304" y="197993"/>
                </a:lnTo>
                <a:lnTo>
                  <a:pt x="748792" y="187680"/>
                </a:lnTo>
                <a:lnTo>
                  <a:pt x="743496" y="198843"/>
                </a:lnTo>
                <a:lnTo>
                  <a:pt x="735279" y="207822"/>
                </a:lnTo>
                <a:lnTo>
                  <a:pt x="723696" y="213791"/>
                </a:lnTo>
                <a:lnTo>
                  <a:pt x="708317" y="215963"/>
                </a:lnTo>
                <a:lnTo>
                  <a:pt x="691489" y="212826"/>
                </a:lnTo>
                <a:lnTo>
                  <a:pt x="677672" y="204076"/>
                </a:lnTo>
                <a:lnTo>
                  <a:pt x="668147" y="190703"/>
                </a:lnTo>
                <a:lnTo>
                  <a:pt x="664184" y="173710"/>
                </a:lnTo>
                <a:lnTo>
                  <a:pt x="782294" y="173710"/>
                </a:lnTo>
                <a:lnTo>
                  <a:pt x="782637" y="173037"/>
                </a:lnTo>
                <a:lnTo>
                  <a:pt x="783310" y="167716"/>
                </a:lnTo>
                <a:lnTo>
                  <a:pt x="783310" y="161391"/>
                </a:lnTo>
                <a:close/>
              </a:path>
              <a:path w="1456689" h="568959">
                <a:moveTo>
                  <a:pt x="912698" y="81191"/>
                </a:moveTo>
                <a:lnTo>
                  <a:pt x="911034" y="80860"/>
                </a:lnTo>
                <a:lnTo>
                  <a:pt x="907046" y="80200"/>
                </a:lnTo>
                <a:lnTo>
                  <a:pt x="902411" y="80200"/>
                </a:lnTo>
                <a:lnTo>
                  <a:pt x="887222" y="82092"/>
                </a:lnTo>
                <a:lnTo>
                  <a:pt x="873925" y="87566"/>
                </a:lnTo>
                <a:lnTo>
                  <a:pt x="863168" y="96342"/>
                </a:lnTo>
                <a:lnTo>
                  <a:pt x="855624" y="108153"/>
                </a:lnTo>
                <a:lnTo>
                  <a:pt x="855624" y="82194"/>
                </a:lnTo>
                <a:lnTo>
                  <a:pt x="818146" y="82194"/>
                </a:lnTo>
                <a:lnTo>
                  <a:pt x="818146" y="244259"/>
                </a:lnTo>
                <a:lnTo>
                  <a:pt x="856627" y="244259"/>
                </a:lnTo>
                <a:lnTo>
                  <a:pt x="856627" y="167055"/>
                </a:lnTo>
                <a:lnTo>
                  <a:pt x="859218" y="146837"/>
                </a:lnTo>
                <a:lnTo>
                  <a:pt x="867156" y="131902"/>
                </a:lnTo>
                <a:lnTo>
                  <a:pt x="880706" y="122631"/>
                </a:lnTo>
                <a:lnTo>
                  <a:pt x="900087" y="119456"/>
                </a:lnTo>
                <a:lnTo>
                  <a:pt x="904062" y="119456"/>
                </a:lnTo>
                <a:lnTo>
                  <a:pt x="908380" y="119786"/>
                </a:lnTo>
                <a:lnTo>
                  <a:pt x="912698" y="120459"/>
                </a:lnTo>
                <a:lnTo>
                  <a:pt x="912698" y="119456"/>
                </a:lnTo>
                <a:lnTo>
                  <a:pt x="912698" y="108153"/>
                </a:lnTo>
                <a:lnTo>
                  <a:pt x="912698" y="81191"/>
                </a:lnTo>
                <a:close/>
              </a:path>
              <a:path w="1456689" h="568959">
                <a:moveTo>
                  <a:pt x="950239" y="480872"/>
                </a:moveTo>
                <a:lnTo>
                  <a:pt x="947775" y="464883"/>
                </a:lnTo>
                <a:lnTo>
                  <a:pt x="944892" y="446087"/>
                </a:lnTo>
                <a:lnTo>
                  <a:pt x="934897" y="428955"/>
                </a:lnTo>
                <a:lnTo>
                  <a:pt x="929411" y="419544"/>
                </a:lnTo>
                <a:lnTo>
                  <a:pt x="911402" y="407263"/>
                </a:lnTo>
                <a:lnTo>
                  <a:pt x="911402" y="464883"/>
                </a:lnTo>
                <a:lnTo>
                  <a:pt x="832116" y="464883"/>
                </a:lnTo>
                <a:lnTo>
                  <a:pt x="835444" y="451980"/>
                </a:lnTo>
                <a:lnTo>
                  <a:pt x="843267" y="440436"/>
                </a:lnTo>
                <a:lnTo>
                  <a:pt x="855395" y="432130"/>
                </a:lnTo>
                <a:lnTo>
                  <a:pt x="871601" y="428955"/>
                </a:lnTo>
                <a:lnTo>
                  <a:pt x="888923" y="431901"/>
                </a:lnTo>
                <a:lnTo>
                  <a:pt x="901204" y="439813"/>
                </a:lnTo>
                <a:lnTo>
                  <a:pt x="908646" y="451269"/>
                </a:lnTo>
                <a:lnTo>
                  <a:pt x="911402" y="464883"/>
                </a:lnTo>
                <a:lnTo>
                  <a:pt x="911402" y="407263"/>
                </a:lnTo>
                <a:lnTo>
                  <a:pt x="904595" y="402615"/>
                </a:lnTo>
                <a:lnTo>
                  <a:pt x="871258" y="396671"/>
                </a:lnTo>
                <a:lnTo>
                  <a:pt x="841768" y="402780"/>
                </a:lnTo>
                <a:lnTo>
                  <a:pt x="816648" y="420052"/>
                </a:lnTo>
                <a:lnTo>
                  <a:pt x="799185" y="446938"/>
                </a:lnTo>
                <a:lnTo>
                  <a:pt x="792632" y="481863"/>
                </a:lnTo>
                <a:lnTo>
                  <a:pt x="799388" y="518604"/>
                </a:lnTo>
                <a:lnTo>
                  <a:pt x="817524" y="545884"/>
                </a:lnTo>
                <a:lnTo>
                  <a:pt x="843864" y="562864"/>
                </a:lnTo>
                <a:lnTo>
                  <a:pt x="875245" y="568718"/>
                </a:lnTo>
                <a:lnTo>
                  <a:pt x="901814" y="564692"/>
                </a:lnTo>
                <a:lnTo>
                  <a:pt x="923061" y="553707"/>
                </a:lnTo>
                <a:lnTo>
                  <a:pt x="938657" y="537413"/>
                </a:lnTo>
                <a:lnTo>
                  <a:pt x="939609" y="535444"/>
                </a:lnTo>
                <a:lnTo>
                  <a:pt x="948245" y="517474"/>
                </a:lnTo>
                <a:lnTo>
                  <a:pt x="915720" y="507149"/>
                </a:lnTo>
                <a:lnTo>
                  <a:pt x="910424" y="518312"/>
                </a:lnTo>
                <a:lnTo>
                  <a:pt x="902208" y="527278"/>
                </a:lnTo>
                <a:lnTo>
                  <a:pt x="890625" y="533260"/>
                </a:lnTo>
                <a:lnTo>
                  <a:pt x="875245" y="535444"/>
                </a:lnTo>
                <a:lnTo>
                  <a:pt x="858418" y="532295"/>
                </a:lnTo>
                <a:lnTo>
                  <a:pt x="844600" y="523544"/>
                </a:lnTo>
                <a:lnTo>
                  <a:pt x="835075" y="510159"/>
                </a:lnTo>
                <a:lnTo>
                  <a:pt x="831113" y="493166"/>
                </a:lnTo>
                <a:lnTo>
                  <a:pt x="949236" y="493166"/>
                </a:lnTo>
                <a:lnTo>
                  <a:pt x="949579" y="492506"/>
                </a:lnTo>
                <a:lnTo>
                  <a:pt x="950239" y="487197"/>
                </a:lnTo>
                <a:lnTo>
                  <a:pt x="950239" y="480872"/>
                </a:lnTo>
                <a:close/>
              </a:path>
              <a:path w="1456689" h="568959">
                <a:moveTo>
                  <a:pt x="1058672" y="197332"/>
                </a:moveTo>
                <a:lnTo>
                  <a:pt x="1032357" y="155219"/>
                </a:lnTo>
                <a:lnTo>
                  <a:pt x="977722" y="141084"/>
                </a:lnTo>
                <a:lnTo>
                  <a:pt x="971410" y="134772"/>
                </a:lnTo>
                <a:lnTo>
                  <a:pt x="971410" y="126111"/>
                </a:lnTo>
                <a:lnTo>
                  <a:pt x="973124" y="118999"/>
                </a:lnTo>
                <a:lnTo>
                  <a:pt x="977925" y="113055"/>
                </a:lnTo>
                <a:lnTo>
                  <a:pt x="985266" y="108991"/>
                </a:lnTo>
                <a:lnTo>
                  <a:pt x="994638" y="107492"/>
                </a:lnTo>
                <a:lnTo>
                  <a:pt x="1008214" y="109969"/>
                </a:lnTo>
                <a:lnTo>
                  <a:pt x="1017155" y="116141"/>
                </a:lnTo>
                <a:lnTo>
                  <a:pt x="1022311" y="124053"/>
                </a:lnTo>
                <a:lnTo>
                  <a:pt x="1024496" y="131775"/>
                </a:lnTo>
                <a:lnTo>
                  <a:pt x="1057008" y="122466"/>
                </a:lnTo>
                <a:lnTo>
                  <a:pt x="1052499" y="108648"/>
                </a:lnTo>
                <a:lnTo>
                  <a:pt x="1051648" y="107492"/>
                </a:lnTo>
                <a:lnTo>
                  <a:pt x="1041755" y="93840"/>
                </a:lnTo>
                <a:lnTo>
                  <a:pt x="1023048" y="82029"/>
                </a:lnTo>
                <a:lnTo>
                  <a:pt x="994638" y="77203"/>
                </a:lnTo>
                <a:lnTo>
                  <a:pt x="971219" y="81394"/>
                </a:lnTo>
                <a:lnTo>
                  <a:pt x="952373" y="92722"/>
                </a:lnTo>
                <a:lnTo>
                  <a:pt x="939812" y="109347"/>
                </a:lnTo>
                <a:lnTo>
                  <a:pt x="935253" y="129451"/>
                </a:lnTo>
                <a:lnTo>
                  <a:pt x="938022" y="145351"/>
                </a:lnTo>
                <a:lnTo>
                  <a:pt x="946277" y="159067"/>
                </a:lnTo>
                <a:lnTo>
                  <a:pt x="959878" y="169786"/>
                </a:lnTo>
                <a:lnTo>
                  <a:pt x="978712" y="176695"/>
                </a:lnTo>
                <a:lnTo>
                  <a:pt x="1002601" y="182029"/>
                </a:lnTo>
                <a:lnTo>
                  <a:pt x="1011021" y="184746"/>
                </a:lnTo>
                <a:lnTo>
                  <a:pt x="1016914" y="188760"/>
                </a:lnTo>
                <a:lnTo>
                  <a:pt x="1020381" y="193916"/>
                </a:lnTo>
                <a:lnTo>
                  <a:pt x="1021511" y="199999"/>
                </a:lnTo>
                <a:lnTo>
                  <a:pt x="1019975" y="207124"/>
                </a:lnTo>
                <a:lnTo>
                  <a:pt x="1015377" y="213055"/>
                </a:lnTo>
                <a:lnTo>
                  <a:pt x="1007795" y="217131"/>
                </a:lnTo>
                <a:lnTo>
                  <a:pt x="997292" y="218630"/>
                </a:lnTo>
                <a:lnTo>
                  <a:pt x="983665" y="216382"/>
                </a:lnTo>
                <a:lnTo>
                  <a:pt x="973658" y="210312"/>
                </a:lnTo>
                <a:lnTo>
                  <a:pt x="967244" y="201510"/>
                </a:lnTo>
                <a:lnTo>
                  <a:pt x="964450" y="191020"/>
                </a:lnTo>
                <a:lnTo>
                  <a:pt x="930935" y="200329"/>
                </a:lnTo>
                <a:lnTo>
                  <a:pt x="935609" y="215696"/>
                </a:lnTo>
                <a:lnTo>
                  <a:pt x="947483" y="231648"/>
                </a:lnTo>
                <a:lnTo>
                  <a:pt x="967740" y="244170"/>
                </a:lnTo>
                <a:lnTo>
                  <a:pt x="997623" y="249237"/>
                </a:lnTo>
                <a:lnTo>
                  <a:pt x="1024521" y="244602"/>
                </a:lnTo>
                <a:lnTo>
                  <a:pt x="1043571" y="232524"/>
                </a:lnTo>
                <a:lnTo>
                  <a:pt x="1053007" y="218630"/>
                </a:lnTo>
                <a:lnTo>
                  <a:pt x="1054912" y="215836"/>
                </a:lnTo>
                <a:lnTo>
                  <a:pt x="1058672" y="197332"/>
                </a:lnTo>
                <a:close/>
              </a:path>
              <a:path w="1456689" h="568959">
                <a:moveTo>
                  <a:pt x="1130998" y="82194"/>
                </a:moveTo>
                <a:lnTo>
                  <a:pt x="1092847" y="82194"/>
                </a:lnTo>
                <a:lnTo>
                  <a:pt x="1092847" y="244259"/>
                </a:lnTo>
                <a:lnTo>
                  <a:pt x="1130998" y="244259"/>
                </a:lnTo>
                <a:lnTo>
                  <a:pt x="1130998" y="82194"/>
                </a:lnTo>
                <a:close/>
              </a:path>
              <a:path w="1456689" h="568959">
                <a:moveTo>
                  <a:pt x="1136967" y="25285"/>
                </a:moveTo>
                <a:lnTo>
                  <a:pt x="1134986" y="15443"/>
                </a:lnTo>
                <a:lnTo>
                  <a:pt x="1129588" y="7404"/>
                </a:lnTo>
                <a:lnTo>
                  <a:pt x="1121575" y="1981"/>
                </a:lnTo>
                <a:lnTo>
                  <a:pt x="1111758" y="0"/>
                </a:lnTo>
                <a:lnTo>
                  <a:pt x="1102131" y="1981"/>
                </a:lnTo>
                <a:lnTo>
                  <a:pt x="1094206" y="7404"/>
                </a:lnTo>
                <a:lnTo>
                  <a:pt x="1088847" y="15443"/>
                </a:lnTo>
                <a:lnTo>
                  <a:pt x="1086866" y="25285"/>
                </a:lnTo>
                <a:lnTo>
                  <a:pt x="1088847" y="35077"/>
                </a:lnTo>
                <a:lnTo>
                  <a:pt x="1094206" y="43002"/>
                </a:lnTo>
                <a:lnTo>
                  <a:pt x="1102131" y="48310"/>
                </a:lnTo>
                <a:lnTo>
                  <a:pt x="1111758" y="50241"/>
                </a:lnTo>
                <a:lnTo>
                  <a:pt x="1121575" y="48310"/>
                </a:lnTo>
                <a:lnTo>
                  <a:pt x="1129588" y="43002"/>
                </a:lnTo>
                <a:lnTo>
                  <a:pt x="1134986" y="35077"/>
                </a:lnTo>
                <a:lnTo>
                  <a:pt x="1136967" y="25285"/>
                </a:lnTo>
                <a:close/>
              </a:path>
              <a:path w="1456689" h="568959">
                <a:moveTo>
                  <a:pt x="1261389" y="210642"/>
                </a:moveTo>
                <a:lnTo>
                  <a:pt x="1259738" y="210972"/>
                </a:lnTo>
                <a:lnTo>
                  <a:pt x="1253426" y="211975"/>
                </a:lnTo>
                <a:lnTo>
                  <a:pt x="1248130" y="211975"/>
                </a:lnTo>
                <a:lnTo>
                  <a:pt x="1238897" y="210820"/>
                </a:lnTo>
                <a:lnTo>
                  <a:pt x="1232484" y="207187"/>
                </a:lnTo>
                <a:lnTo>
                  <a:pt x="1228763" y="200888"/>
                </a:lnTo>
                <a:lnTo>
                  <a:pt x="1227556" y="191668"/>
                </a:lnTo>
                <a:lnTo>
                  <a:pt x="1227556" y="116471"/>
                </a:lnTo>
                <a:lnTo>
                  <a:pt x="1261059" y="116471"/>
                </a:lnTo>
                <a:lnTo>
                  <a:pt x="1261059" y="82194"/>
                </a:lnTo>
                <a:lnTo>
                  <a:pt x="1227556" y="82194"/>
                </a:lnTo>
                <a:lnTo>
                  <a:pt x="1227556" y="32613"/>
                </a:lnTo>
                <a:lnTo>
                  <a:pt x="1192707" y="32613"/>
                </a:lnTo>
                <a:lnTo>
                  <a:pt x="1192707" y="56908"/>
                </a:lnTo>
                <a:lnTo>
                  <a:pt x="1191247" y="66890"/>
                </a:lnTo>
                <a:lnTo>
                  <a:pt x="1186738" y="74904"/>
                </a:lnTo>
                <a:lnTo>
                  <a:pt x="1178991" y="80251"/>
                </a:lnTo>
                <a:lnTo>
                  <a:pt x="1167828" y="82194"/>
                </a:lnTo>
                <a:lnTo>
                  <a:pt x="1159535" y="82194"/>
                </a:lnTo>
                <a:lnTo>
                  <a:pt x="1159535" y="116471"/>
                </a:lnTo>
                <a:lnTo>
                  <a:pt x="1189393" y="116471"/>
                </a:lnTo>
                <a:lnTo>
                  <a:pt x="1189393" y="197993"/>
                </a:lnTo>
                <a:lnTo>
                  <a:pt x="1192771" y="218313"/>
                </a:lnTo>
                <a:lnTo>
                  <a:pt x="1202423" y="233476"/>
                </a:lnTo>
                <a:lnTo>
                  <a:pt x="1217676" y="242963"/>
                </a:lnTo>
                <a:lnTo>
                  <a:pt x="1237830" y="246253"/>
                </a:lnTo>
                <a:lnTo>
                  <a:pt x="1251775" y="246253"/>
                </a:lnTo>
                <a:lnTo>
                  <a:pt x="1259065" y="243586"/>
                </a:lnTo>
                <a:lnTo>
                  <a:pt x="1261389" y="242595"/>
                </a:lnTo>
                <a:lnTo>
                  <a:pt x="1261389" y="211975"/>
                </a:lnTo>
                <a:lnTo>
                  <a:pt x="1261389" y="210642"/>
                </a:lnTo>
                <a:close/>
              </a:path>
              <a:path w="1456689" h="568959">
                <a:moveTo>
                  <a:pt x="1456474" y="82194"/>
                </a:moveTo>
                <a:lnTo>
                  <a:pt x="1415669" y="82194"/>
                </a:lnTo>
                <a:lnTo>
                  <a:pt x="1372209" y="184696"/>
                </a:lnTo>
                <a:lnTo>
                  <a:pt x="1325765" y="82194"/>
                </a:lnTo>
                <a:lnTo>
                  <a:pt x="1282293" y="82194"/>
                </a:lnTo>
                <a:lnTo>
                  <a:pt x="1351292" y="224955"/>
                </a:lnTo>
                <a:lnTo>
                  <a:pt x="1312481" y="309816"/>
                </a:lnTo>
                <a:lnTo>
                  <a:pt x="1353616" y="309816"/>
                </a:lnTo>
                <a:lnTo>
                  <a:pt x="1410157" y="184696"/>
                </a:lnTo>
                <a:lnTo>
                  <a:pt x="1456474" y="82194"/>
                </a:lnTo>
                <a:close/>
              </a:path>
            </a:pathLst>
          </a:custGeom>
          <a:solidFill>
            <a:srgbClr val="FAF6EC"/>
          </a:solidFill>
        </p:spPr>
        <p:txBody>
          <a:bodyPr wrap="square" lIns="0" tIns="0" rIns="0" bIns="0" rtlCol="0"/>
          <a:lstStyle/>
          <a:p>
            <a:pPr defTabSz="554492"/>
            <a:endParaRPr sz="1092">
              <a:solidFill>
                <a:prstClr val="black"/>
              </a:solidFill>
              <a:latin typeface="Calibri"/>
            </a:endParaRPr>
          </a:p>
        </p:txBody>
      </p:sp>
      <p:sp>
        <p:nvSpPr>
          <p:cNvPr id="19" name="object 19"/>
          <p:cNvSpPr txBox="1"/>
          <p:nvPr/>
        </p:nvSpPr>
        <p:spPr>
          <a:xfrm>
            <a:off x="5183301" y="6113269"/>
            <a:ext cx="845987" cy="230906"/>
          </a:xfrm>
          <a:prstGeom prst="rect">
            <a:avLst/>
          </a:prstGeom>
        </p:spPr>
        <p:txBody>
          <a:bodyPr vert="horz" wrap="square" lIns="0" tIns="6931" rIns="0" bIns="0" rtlCol="0">
            <a:spAutoFit/>
          </a:bodyPr>
          <a:lstStyle/>
          <a:p>
            <a:pPr marL="7701" defTabSz="554492">
              <a:spcBef>
                <a:spcPts val="55"/>
              </a:spcBef>
            </a:pPr>
            <a:r>
              <a:rPr sz="1455" b="1" spc="-21" dirty="0">
                <a:solidFill>
                  <a:srgbClr val="FAF6EC"/>
                </a:solidFill>
                <a:latin typeface="Circular Pro"/>
                <a:cs typeface="Circular Pro"/>
              </a:rPr>
              <a:t>uc</a:t>
            </a:r>
            <a:r>
              <a:rPr sz="1455" b="1" spc="-18" dirty="0">
                <a:solidFill>
                  <a:srgbClr val="FAF6EC"/>
                </a:solidFill>
                <a:latin typeface="Circular Pro"/>
                <a:cs typeface="Circular Pro"/>
              </a:rPr>
              <a:t>a</a:t>
            </a:r>
            <a:r>
              <a:rPr sz="1455" b="1" spc="-36" dirty="0">
                <a:solidFill>
                  <a:srgbClr val="FAF6EC"/>
                </a:solidFill>
                <a:latin typeface="Circular Pro"/>
                <a:cs typeface="Circular Pro"/>
              </a:rPr>
              <a:t>.</a:t>
            </a:r>
            <a:r>
              <a:rPr sz="1455" b="1" spc="-21" dirty="0">
                <a:solidFill>
                  <a:srgbClr val="FAF6EC"/>
                </a:solidFill>
                <a:latin typeface="Circular Pro"/>
                <a:cs typeface="Circular Pro"/>
              </a:rPr>
              <a:t>a</a:t>
            </a:r>
            <a:r>
              <a:rPr sz="1455" b="1" spc="-27" dirty="0">
                <a:solidFill>
                  <a:srgbClr val="FAF6EC"/>
                </a:solidFill>
                <a:latin typeface="Circular Pro"/>
                <a:cs typeface="Circular Pro"/>
              </a:rPr>
              <a:t>c</a:t>
            </a:r>
            <a:r>
              <a:rPr sz="1455" b="1" spc="-33" dirty="0">
                <a:solidFill>
                  <a:srgbClr val="FAF6EC"/>
                </a:solidFill>
                <a:latin typeface="Circular Pro"/>
                <a:cs typeface="Circular Pro"/>
              </a:rPr>
              <a:t>.</a:t>
            </a:r>
            <a:r>
              <a:rPr sz="1455" b="1" spc="-18" dirty="0">
                <a:solidFill>
                  <a:srgbClr val="FAF6EC"/>
                </a:solidFill>
                <a:latin typeface="Circular Pro"/>
                <a:cs typeface="Circular Pro"/>
              </a:rPr>
              <a:t>u</a:t>
            </a:r>
            <a:r>
              <a:rPr sz="1455" b="1" spc="-30" dirty="0">
                <a:solidFill>
                  <a:srgbClr val="FAF6EC"/>
                </a:solidFill>
                <a:latin typeface="Circular Pro"/>
                <a:cs typeface="Circular Pro"/>
              </a:rPr>
              <a:t>k</a:t>
            </a:r>
            <a:endParaRPr sz="1455">
              <a:solidFill>
                <a:prstClr val="black"/>
              </a:solidFill>
              <a:latin typeface="Circular Pro"/>
              <a:cs typeface="Circular Pro"/>
            </a:endParaRPr>
          </a:p>
        </p:txBody>
      </p:sp>
    </p:spTree>
    <p:extLst>
      <p:ext uri="{BB962C8B-B14F-4D97-AF65-F5344CB8AC3E}">
        <p14:creationId xmlns:p14="http://schemas.microsoft.com/office/powerpoint/2010/main" val="532832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04AE606-B8EA-4114-8D29-8327E2B14182}"/>
              </a:ext>
            </a:extLst>
          </p:cNvPr>
          <p:cNvPicPr>
            <a:picLocks noChangeAspect="1"/>
          </p:cNvPicPr>
          <p:nvPr/>
        </p:nvPicPr>
        <p:blipFill>
          <a:blip r:embed="rId2"/>
          <a:stretch>
            <a:fillRect/>
          </a:stretch>
        </p:blipFill>
        <p:spPr>
          <a:xfrm>
            <a:off x="0" y="1"/>
            <a:ext cx="12192000" cy="6857999"/>
          </a:xfrm>
          <a:prstGeom prst="rect">
            <a:avLst/>
          </a:prstGeom>
        </p:spPr>
      </p:pic>
      <p:sp>
        <p:nvSpPr>
          <p:cNvPr id="3" name="object 3"/>
          <p:cNvSpPr/>
          <p:nvPr/>
        </p:nvSpPr>
        <p:spPr>
          <a:xfrm>
            <a:off x="414380" y="5796699"/>
            <a:ext cx="1353117" cy="61610"/>
          </a:xfrm>
          <a:custGeom>
            <a:avLst/>
            <a:gdLst/>
            <a:ahLst/>
            <a:cxnLst/>
            <a:rect l="l" t="t" r="r" b="b"/>
            <a:pathLst>
              <a:path w="2231390" h="101600">
                <a:moveTo>
                  <a:pt x="2231178" y="0"/>
                </a:moveTo>
                <a:lnTo>
                  <a:pt x="0" y="0"/>
                </a:lnTo>
                <a:lnTo>
                  <a:pt x="0" y="101504"/>
                </a:lnTo>
                <a:lnTo>
                  <a:pt x="2231178" y="101504"/>
                </a:lnTo>
                <a:lnTo>
                  <a:pt x="2231178" y="0"/>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4" name="object 4"/>
          <p:cNvSpPr/>
          <p:nvPr/>
        </p:nvSpPr>
        <p:spPr>
          <a:xfrm>
            <a:off x="413148" y="6303438"/>
            <a:ext cx="1119383" cy="141703"/>
          </a:xfrm>
          <a:custGeom>
            <a:avLst/>
            <a:gdLst/>
            <a:ahLst/>
            <a:cxnLst/>
            <a:rect l="l" t="t" r="r" b="b"/>
            <a:pathLst>
              <a:path w="1845945" h="233679">
                <a:moveTo>
                  <a:pt x="111106" y="3120"/>
                </a:moveTo>
                <a:lnTo>
                  <a:pt x="69587" y="11002"/>
                </a:lnTo>
                <a:lnTo>
                  <a:pt x="34078" y="33734"/>
                </a:lnTo>
                <a:lnTo>
                  <a:pt x="9307" y="69946"/>
                </a:lnTo>
                <a:lnTo>
                  <a:pt x="0" y="118268"/>
                </a:lnTo>
                <a:lnTo>
                  <a:pt x="9050" y="166543"/>
                </a:lnTo>
                <a:lnTo>
                  <a:pt x="33419" y="202650"/>
                </a:lnTo>
                <a:lnTo>
                  <a:pt x="68933" y="225278"/>
                </a:lnTo>
                <a:lnTo>
                  <a:pt x="111420" y="233113"/>
                </a:lnTo>
                <a:lnTo>
                  <a:pt x="149395" y="226937"/>
                </a:lnTo>
                <a:lnTo>
                  <a:pt x="178762" y="210549"/>
                </a:lnTo>
                <a:lnTo>
                  <a:pt x="190451" y="197323"/>
                </a:lnTo>
                <a:lnTo>
                  <a:pt x="111420" y="197323"/>
                </a:lnTo>
                <a:lnTo>
                  <a:pt x="84107" y="192236"/>
                </a:lnTo>
                <a:lnTo>
                  <a:pt x="60731" y="177169"/>
                </a:lnTo>
                <a:lnTo>
                  <a:pt x="44414" y="152416"/>
                </a:lnTo>
                <a:lnTo>
                  <a:pt x="38281" y="118268"/>
                </a:lnTo>
                <a:lnTo>
                  <a:pt x="44540" y="83188"/>
                </a:lnTo>
                <a:lnTo>
                  <a:pt x="61041" y="58202"/>
                </a:lnTo>
                <a:lnTo>
                  <a:pt x="84368" y="43252"/>
                </a:lnTo>
                <a:lnTo>
                  <a:pt x="111106" y="38281"/>
                </a:lnTo>
                <a:lnTo>
                  <a:pt x="190492" y="38281"/>
                </a:lnTo>
                <a:lnTo>
                  <a:pt x="178022" y="24436"/>
                </a:lnTo>
                <a:lnTo>
                  <a:pt x="148852" y="8877"/>
                </a:lnTo>
                <a:lnTo>
                  <a:pt x="111106" y="3120"/>
                </a:lnTo>
                <a:close/>
              </a:path>
              <a:path w="1845945" h="233679">
                <a:moveTo>
                  <a:pt x="177094" y="148770"/>
                </a:moveTo>
                <a:lnTo>
                  <a:pt x="168886" y="166861"/>
                </a:lnTo>
                <a:lnTo>
                  <a:pt x="155342" y="182384"/>
                </a:lnTo>
                <a:lnTo>
                  <a:pt x="136255" y="193238"/>
                </a:lnTo>
                <a:lnTo>
                  <a:pt x="111420" y="197323"/>
                </a:lnTo>
                <a:lnTo>
                  <a:pt x="190451" y="197323"/>
                </a:lnTo>
                <a:lnTo>
                  <a:pt x="199434" y="187159"/>
                </a:lnTo>
                <a:lnTo>
                  <a:pt x="211323" y="159974"/>
                </a:lnTo>
                <a:lnTo>
                  <a:pt x="177094" y="148770"/>
                </a:lnTo>
                <a:close/>
              </a:path>
              <a:path w="1845945" h="233679">
                <a:moveTo>
                  <a:pt x="190492" y="38281"/>
                </a:moveTo>
                <a:lnTo>
                  <a:pt x="111106" y="38281"/>
                </a:lnTo>
                <a:lnTo>
                  <a:pt x="135829" y="42055"/>
                </a:lnTo>
                <a:lnTo>
                  <a:pt x="154601" y="52364"/>
                </a:lnTo>
                <a:lnTo>
                  <a:pt x="167653" y="67692"/>
                </a:lnTo>
                <a:lnTo>
                  <a:pt x="175219" y="86520"/>
                </a:lnTo>
                <a:lnTo>
                  <a:pt x="210391" y="74699"/>
                </a:lnTo>
                <a:lnTo>
                  <a:pt x="198554" y="47232"/>
                </a:lnTo>
                <a:lnTo>
                  <a:pt x="190492" y="38281"/>
                </a:lnTo>
                <a:close/>
              </a:path>
              <a:path w="1845945" h="233679">
                <a:moveTo>
                  <a:pt x="276368" y="76877"/>
                </a:moveTo>
                <a:lnTo>
                  <a:pt x="241207" y="76877"/>
                </a:lnTo>
                <a:lnTo>
                  <a:pt x="241207" y="228443"/>
                </a:lnTo>
                <a:lnTo>
                  <a:pt x="277310" y="228443"/>
                </a:lnTo>
                <a:lnTo>
                  <a:pt x="277310" y="156236"/>
                </a:lnTo>
                <a:lnTo>
                  <a:pt x="279741" y="137338"/>
                </a:lnTo>
                <a:lnTo>
                  <a:pt x="287188" y="123367"/>
                </a:lnTo>
                <a:lnTo>
                  <a:pt x="299888" y="114706"/>
                </a:lnTo>
                <a:lnTo>
                  <a:pt x="318074" y="111734"/>
                </a:lnTo>
                <a:lnTo>
                  <a:pt x="329906" y="111734"/>
                </a:lnTo>
                <a:lnTo>
                  <a:pt x="329906" y="101148"/>
                </a:lnTo>
                <a:lnTo>
                  <a:pt x="276368" y="101148"/>
                </a:lnTo>
                <a:lnTo>
                  <a:pt x="276368" y="76877"/>
                </a:lnTo>
                <a:close/>
              </a:path>
              <a:path w="1845945" h="233679">
                <a:moveTo>
                  <a:pt x="329906" y="111734"/>
                </a:moveTo>
                <a:lnTo>
                  <a:pt x="321812" y="111734"/>
                </a:lnTo>
                <a:lnTo>
                  <a:pt x="325853" y="112048"/>
                </a:lnTo>
                <a:lnTo>
                  <a:pt x="329906" y="112666"/>
                </a:lnTo>
                <a:lnTo>
                  <a:pt x="329906" y="111734"/>
                </a:lnTo>
                <a:close/>
              </a:path>
              <a:path w="1845945" h="233679">
                <a:moveTo>
                  <a:pt x="324607" y="75013"/>
                </a:moveTo>
                <a:lnTo>
                  <a:pt x="320252" y="75013"/>
                </a:lnTo>
                <a:lnTo>
                  <a:pt x="306000" y="76777"/>
                </a:lnTo>
                <a:lnTo>
                  <a:pt x="293527" y="81896"/>
                </a:lnTo>
                <a:lnTo>
                  <a:pt x="283446" y="90107"/>
                </a:lnTo>
                <a:lnTo>
                  <a:pt x="276368" y="101148"/>
                </a:lnTo>
                <a:lnTo>
                  <a:pt x="329906" y="101148"/>
                </a:lnTo>
                <a:lnTo>
                  <a:pt x="329906" y="75945"/>
                </a:lnTo>
                <a:lnTo>
                  <a:pt x="328346" y="75631"/>
                </a:lnTo>
                <a:lnTo>
                  <a:pt x="324607" y="75013"/>
                </a:lnTo>
                <a:close/>
              </a:path>
              <a:path w="1845945" h="233679">
                <a:moveTo>
                  <a:pt x="421097" y="72207"/>
                </a:moveTo>
                <a:lnTo>
                  <a:pt x="393420" y="77916"/>
                </a:lnTo>
                <a:lnTo>
                  <a:pt x="369857" y="94071"/>
                </a:lnTo>
                <a:lnTo>
                  <a:pt x="353472" y="119212"/>
                </a:lnTo>
                <a:lnTo>
                  <a:pt x="347329" y="151880"/>
                </a:lnTo>
                <a:lnTo>
                  <a:pt x="353661" y="186240"/>
                </a:lnTo>
                <a:lnTo>
                  <a:pt x="370673" y="211756"/>
                </a:lnTo>
                <a:lnTo>
                  <a:pt x="395386" y="227643"/>
                </a:lnTo>
                <a:lnTo>
                  <a:pt x="424824" y="233113"/>
                </a:lnTo>
                <a:lnTo>
                  <a:pt x="449750" y="229344"/>
                </a:lnTo>
                <a:lnTo>
                  <a:pt x="469684" y="219069"/>
                </a:lnTo>
                <a:lnTo>
                  <a:pt x="484306" y="203834"/>
                </a:lnTo>
                <a:lnTo>
                  <a:pt x="485193" y="201993"/>
                </a:lnTo>
                <a:lnTo>
                  <a:pt x="424824" y="201993"/>
                </a:lnTo>
                <a:lnTo>
                  <a:pt x="409035" y="199055"/>
                </a:lnTo>
                <a:lnTo>
                  <a:pt x="396075" y="190864"/>
                </a:lnTo>
                <a:lnTo>
                  <a:pt x="387142" y="178356"/>
                </a:lnTo>
                <a:lnTo>
                  <a:pt x="383433" y="162466"/>
                </a:lnTo>
                <a:lnTo>
                  <a:pt x="494236" y="162466"/>
                </a:lnTo>
                <a:lnTo>
                  <a:pt x="494539" y="161838"/>
                </a:lnTo>
                <a:lnTo>
                  <a:pt x="495168" y="156864"/>
                </a:lnTo>
                <a:lnTo>
                  <a:pt x="495168" y="150948"/>
                </a:lnTo>
                <a:lnTo>
                  <a:pt x="492866" y="136006"/>
                </a:lnTo>
                <a:lnTo>
                  <a:pt x="384365" y="136006"/>
                </a:lnTo>
                <a:lnTo>
                  <a:pt x="387483" y="123929"/>
                </a:lnTo>
                <a:lnTo>
                  <a:pt x="394833" y="113133"/>
                </a:lnTo>
                <a:lnTo>
                  <a:pt x="406207" y="105371"/>
                </a:lnTo>
                <a:lnTo>
                  <a:pt x="421400" y="102394"/>
                </a:lnTo>
                <a:lnTo>
                  <a:pt x="480779" y="102394"/>
                </a:lnTo>
                <a:lnTo>
                  <a:pt x="475637" y="93605"/>
                </a:lnTo>
                <a:lnTo>
                  <a:pt x="452363" y="77771"/>
                </a:lnTo>
                <a:lnTo>
                  <a:pt x="421097" y="72207"/>
                </a:lnTo>
                <a:close/>
              </a:path>
              <a:path w="1845945" h="233679">
                <a:moveTo>
                  <a:pt x="462802" y="175533"/>
                </a:moveTo>
                <a:lnTo>
                  <a:pt x="457830" y="185971"/>
                </a:lnTo>
                <a:lnTo>
                  <a:pt x="450115" y="194367"/>
                </a:lnTo>
                <a:lnTo>
                  <a:pt x="439250" y="199960"/>
                </a:lnTo>
                <a:lnTo>
                  <a:pt x="424824" y="201993"/>
                </a:lnTo>
                <a:lnTo>
                  <a:pt x="485193" y="201993"/>
                </a:lnTo>
                <a:lnTo>
                  <a:pt x="493293" y="185188"/>
                </a:lnTo>
                <a:lnTo>
                  <a:pt x="462802" y="175533"/>
                </a:lnTo>
                <a:close/>
              </a:path>
              <a:path w="1845945" h="233679">
                <a:moveTo>
                  <a:pt x="480779" y="102394"/>
                </a:moveTo>
                <a:lnTo>
                  <a:pt x="421400" y="102394"/>
                </a:lnTo>
                <a:lnTo>
                  <a:pt x="437654" y="105152"/>
                </a:lnTo>
                <a:lnTo>
                  <a:pt x="449181" y="112548"/>
                </a:lnTo>
                <a:lnTo>
                  <a:pt x="456155" y="123271"/>
                </a:lnTo>
                <a:lnTo>
                  <a:pt x="458750" y="136006"/>
                </a:lnTo>
                <a:lnTo>
                  <a:pt x="492866" y="136006"/>
                </a:lnTo>
                <a:lnTo>
                  <a:pt x="490158" y="118426"/>
                </a:lnTo>
                <a:lnTo>
                  <a:pt x="480779" y="102394"/>
                </a:lnTo>
                <a:close/>
              </a:path>
              <a:path w="1845945" h="233679">
                <a:moveTo>
                  <a:pt x="644800" y="101777"/>
                </a:moveTo>
                <a:lnTo>
                  <a:pt x="587594" y="101777"/>
                </a:lnTo>
                <a:lnTo>
                  <a:pt x="600475" y="103581"/>
                </a:lnTo>
                <a:lnTo>
                  <a:pt x="609385" y="108507"/>
                </a:lnTo>
                <a:lnTo>
                  <a:pt x="614559" y="115824"/>
                </a:lnTo>
                <a:lnTo>
                  <a:pt x="616232" y="124802"/>
                </a:lnTo>
                <a:lnTo>
                  <a:pt x="616232" y="130100"/>
                </a:lnTo>
                <a:lnTo>
                  <a:pt x="613740" y="134456"/>
                </a:lnTo>
                <a:lnTo>
                  <a:pt x="566118" y="141608"/>
                </a:lnTo>
                <a:lnTo>
                  <a:pt x="548073" y="146527"/>
                </a:lnTo>
                <a:lnTo>
                  <a:pt x="533558" y="155734"/>
                </a:lnTo>
                <a:lnTo>
                  <a:pt x="523887" y="169318"/>
                </a:lnTo>
                <a:lnTo>
                  <a:pt x="520371" y="187366"/>
                </a:lnTo>
                <a:lnTo>
                  <a:pt x="523931" y="204621"/>
                </a:lnTo>
                <a:lnTo>
                  <a:pt x="534144" y="219223"/>
                </a:lnTo>
                <a:lnTo>
                  <a:pt x="550308" y="229334"/>
                </a:lnTo>
                <a:lnTo>
                  <a:pt x="571720" y="233113"/>
                </a:lnTo>
                <a:lnTo>
                  <a:pt x="588380" y="230988"/>
                </a:lnTo>
                <a:lnTo>
                  <a:pt x="601599" y="225448"/>
                </a:lnTo>
                <a:lnTo>
                  <a:pt x="611551" y="217749"/>
                </a:lnTo>
                <a:lnTo>
                  <a:pt x="618410" y="209145"/>
                </a:lnTo>
                <a:lnTo>
                  <a:pt x="651707" y="209145"/>
                </a:lnTo>
                <a:lnTo>
                  <a:pt x="651707" y="204789"/>
                </a:lnTo>
                <a:lnTo>
                  <a:pt x="578568" y="204789"/>
                </a:lnTo>
                <a:lnTo>
                  <a:pt x="569078" y="203169"/>
                </a:lnTo>
                <a:lnTo>
                  <a:pt x="562154" y="198836"/>
                </a:lnTo>
                <a:lnTo>
                  <a:pt x="557914" y="192579"/>
                </a:lnTo>
                <a:lnTo>
                  <a:pt x="556475" y="185188"/>
                </a:lnTo>
                <a:lnTo>
                  <a:pt x="558060" y="176987"/>
                </a:lnTo>
                <a:lnTo>
                  <a:pt x="562388" y="170946"/>
                </a:lnTo>
                <a:lnTo>
                  <a:pt x="568817" y="166889"/>
                </a:lnTo>
                <a:lnTo>
                  <a:pt x="576704" y="164644"/>
                </a:lnTo>
                <a:lnTo>
                  <a:pt x="616232" y="158728"/>
                </a:lnTo>
                <a:lnTo>
                  <a:pt x="651707" y="158728"/>
                </a:lnTo>
                <a:lnTo>
                  <a:pt x="651707" y="128854"/>
                </a:lnTo>
                <a:lnTo>
                  <a:pt x="648207" y="107268"/>
                </a:lnTo>
                <a:lnTo>
                  <a:pt x="644800" y="101777"/>
                </a:lnTo>
                <a:close/>
              </a:path>
              <a:path w="1845945" h="233679">
                <a:moveTo>
                  <a:pt x="651707" y="209145"/>
                </a:moveTo>
                <a:lnTo>
                  <a:pt x="618410" y="209145"/>
                </a:lnTo>
                <a:lnTo>
                  <a:pt x="618410" y="221291"/>
                </a:lnTo>
                <a:lnTo>
                  <a:pt x="619656" y="227511"/>
                </a:lnTo>
                <a:lnTo>
                  <a:pt x="619960" y="228443"/>
                </a:lnTo>
                <a:lnTo>
                  <a:pt x="653582" y="228443"/>
                </a:lnTo>
                <a:lnTo>
                  <a:pt x="653268" y="226893"/>
                </a:lnTo>
                <a:lnTo>
                  <a:pt x="651707" y="217867"/>
                </a:lnTo>
                <a:lnTo>
                  <a:pt x="651707" y="209145"/>
                </a:lnTo>
                <a:close/>
              </a:path>
              <a:path w="1845945" h="233679">
                <a:moveTo>
                  <a:pt x="651707" y="158728"/>
                </a:moveTo>
                <a:lnTo>
                  <a:pt x="616232" y="158728"/>
                </a:lnTo>
                <a:lnTo>
                  <a:pt x="616232" y="165576"/>
                </a:lnTo>
                <a:lnTo>
                  <a:pt x="613192" y="184177"/>
                </a:lnTo>
                <a:lnTo>
                  <a:pt x="604986" y="196271"/>
                </a:lnTo>
                <a:lnTo>
                  <a:pt x="592988" y="202820"/>
                </a:lnTo>
                <a:lnTo>
                  <a:pt x="578568" y="204789"/>
                </a:lnTo>
                <a:lnTo>
                  <a:pt x="651707" y="204789"/>
                </a:lnTo>
                <a:lnTo>
                  <a:pt x="651707" y="158728"/>
                </a:lnTo>
                <a:close/>
              </a:path>
              <a:path w="1845945" h="233679">
                <a:moveTo>
                  <a:pt x="587291" y="72207"/>
                </a:moveTo>
                <a:lnTo>
                  <a:pt x="561958" y="76262"/>
                </a:lnTo>
                <a:lnTo>
                  <a:pt x="542432" y="87145"/>
                </a:lnTo>
                <a:lnTo>
                  <a:pt x="529383" y="102930"/>
                </a:lnTo>
                <a:lnTo>
                  <a:pt x="523481" y="121692"/>
                </a:lnTo>
                <a:lnTo>
                  <a:pt x="556475" y="129158"/>
                </a:lnTo>
                <a:lnTo>
                  <a:pt x="559326" y="118448"/>
                </a:lnTo>
                <a:lnTo>
                  <a:pt x="565501" y="109750"/>
                </a:lnTo>
                <a:lnTo>
                  <a:pt x="574942" y="103911"/>
                </a:lnTo>
                <a:lnTo>
                  <a:pt x="587594" y="101777"/>
                </a:lnTo>
                <a:lnTo>
                  <a:pt x="644800" y="101777"/>
                </a:lnTo>
                <a:lnTo>
                  <a:pt x="637004" y="89210"/>
                </a:lnTo>
                <a:lnTo>
                  <a:pt x="617048" y="76813"/>
                </a:lnTo>
                <a:lnTo>
                  <a:pt x="587291" y="72207"/>
                </a:lnTo>
                <a:close/>
              </a:path>
              <a:path w="1845945" h="233679">
                <a:moveTo>
                  <a:pt x="736679" y="108928"/>
                </a:moveTo>
                <a:lnTo>
                  <a:pt x="700879" y="108928"/>
                </a:lnTo>
                <a:lnTo>
                  <a:pt x="700879" y="185188"/>
                </a:lnTo>
                <a:lnTo>
                  <a:pt x="704040" y="204182"/>
                </a:lnTo>
                <a:lnTo>
                  <a:pt x="713097" y="218365"/>
                </a:lnTo>
                <a:lnTo>
                  <a:pt x="727405" y="227238"/>
                </a:lnTo>
                <a:lnTo>
                  <a:pt x="746322" y="230307"/>
                </a:lnTo>
                <a:lnTo>
                  <a:pt x="759390" y="230307"/>
                </a:lnTo>
                <a:lnTo>
                  <a:pt x="766238" y="227825"/>
                </a:lnTo>
                <a:lnTo>
                  <a:pt x="768416" y="226893"/>
                </a:lnTo>
                <a:lnTo>
                  <a:pt x="768416" y="198255"/>
                </a:lnTo>
                <a:lnTo>
                  <a:pt x="755966" y="198255"/>
                </a:lnTo>
                <a:lnTo>
                  <a:pt x="747307" y="197171"/>
                </a:lnTo>
                <a:lnTo>
                  <a:pt x="741304" y="193782"/>
                </a:lnTo>
                <a:lnTo>
                  <a:pt x="737810" y="187883"/>
                </a:lnTo>
                <a:lnTo>
                  <a:pt x="736679" y="179272"/>
                </a:lnTo>
                <a:lnTo>
                  <a:pt x="736679" y="108928"/>
                </a:lnTo>
                <a:close/>
              </a:path>
              <a:path w="1845945" h="233679">
                <a:moveTo>
                  <a:pt x="768416" y="197009"/>
                </a:moveTo>
                <a:lnTo>
                  <a:pt x="766866" y="197323"/>
                </a:lnTo>
                <a:lnTo>
                  <a:pt x="760950" y="198255"/>
                </a:lnTo>
                <a:lnTo>
                  <a:pt x="768416" y="198255"/>
                </a:lnTo>
                <a:lnTo>
                  <a:pt x="768416" y="197009"/>
                </a:lnTo>
                <a:close/>
              </a:path>
              <a:path w="1845945" h="233679">
                <a:moveTo>
                  <a:pt x="768112" y="76877"/>
                </a:moveTo>
                <a:lnTo>
                  <a:pt x="672869" y="76877"/>
                </a:lnTo>
                <a:lnTo>
                  <a:pt x="672869" y="108928"/>
                </a:lnTo>
                <a:lnTo>
                  <a:pt x="768112" y="108928"/>
                </a:lnTo>
                <a:lnTo>
                  <a:pt x="768112" y="76877"/>
                </a:lnTo>
                <a:close/>
              </a:path>
              <a:path w="1845945" h="233679">
                <a:moveTo>
                  <a:pt x="736679" y="30501"/>
                </a:moveTo>
                <a:lnTo>
                  <a:pt x="703999" y="30501"/>
                </a:lnTo>
                <a:lnTo>
                  <a:pt x="703999" y="53223"/>
                </a:lnTo>
                <a:lnTo>
                  <a:pt x="702627" y="62564"/>
                </a:lnTo>
                <a:lnTo>
                  <a:pt x="698394" y="70068"/>
                </a:lnTo>
                <a:lnTo>
                  <a:pt x="691127" y="75063"/>
                </a:lnTo>
                <a:lnTo>
                  <a:pt x="680649" y="76877"/>
                </a:lnTo>
                <a:lnTo>
                  <a:pt x="736679" y="76877"/>
                </a:lnTo>
                <a:lnTo>
                  <a:pt x="736679" y="30501"/>
                </a:lnTo>
                <a:close/>
              </a:path>
              <a:path w="1845945" h="233679">
                <a:moveTo>
                  <a:pt x="842173" y="76877"/>
                </a:moveTo>
                <a:lnTo>
                  <a:pt x="806383" y="76877"/>
                </a:lnTo>
                <a:lnTo>
                  <a:pt x="806383" y="228443"/>
                </a:lnTo>
                <a:lnTo>
                  <a:pt x="842173" y="228443"/>
                </a:lnTo>
                <a:lnTo>
                  <a:pt x="842173" y="76877"/>
                </a:lnTo>
                <a:close/>
              </a:path>
              <a:path w="1845945" h="233679">
                <a:moveTo>
                  <a:pt x="824131" y="0"/>
                </a:moveTo>
                <a:lnTo>
                  <a:pt x="815098" y="1858"/>
                </a:lnTo>
                <a:lnTo>
                  <a:pt x="807670" y="6926"/>
                </a:lnTo>
                <a:lnTo>
                  <a:pt x="802635" y="14444"/>
                </a:lnTo>
                <a:lnTo>
                  <a:pt x="800781" y="23653"/>
                </a:lnTo>
                <a:lnTo>
                  <a:pt x="802635" y="32819"/>
                </a:lnTo>
                <a:lnTo>
                  <a:pt x="807670" y="40233"/>
                </a:lnTo>
                <a:lnTo>
                  <a:pt x="815098" y="45194"/>
                </a:lnTo>
                <a:lnTo>
                  <a:pt x="824131" y="47003"/>
                </a:lnTo>
                <a:lnTo>
                  <a:pt x="833339" y="45194"/>
                </a:lnTo>
                <a:lnTo>
                  <a:pt x="840853" y="40233"/>
                </a:lnTo>
                <a:lnTo>
                  <a:pt x="845918" y="32819"/>
                </a:lnTo>
                <a:lnTo>
                  <a:pt x="847775" y="23653"/>
                </a:lnTo>
                <a:lnTo>
                  <a:pt x="845918" y="14444"/>
                </a:lnTo>
                <a:lnTo>
                  <a:pt x="840853" y="6926"/>
                </a:lnTo>
                <a:lnTo>
                  <a:pt x="833339" y="1858"/>
                </a:lnTo>
                <a:lnTo>
                  <a:pt x="824131" y="0"/>
                </a:lnTo>
                <a:close/>
              </a:path>
              <a:path w="1845945" h="233679">
                <a:moveTo>
                  <a:pt x="907228" y="76877"/>
                </a:moveTo>
                <a:lnTo>
                  <a:pt x="867387" y="76877"/>
                </a:lnTo>
                <a:lnTo>
                  <a:pt x="929008" y="228443"/>
                </a:lnTo>
                <a:lnTo>
                  <a:pt x="965111" y="228443"/>
                </a:lnTo>
                <a:lnTo>
                  <a:pt x="982076" y="185188"/>
                </a:lnTo>
                <a:lnTo>
                  <a:pt x="947374" y="185188"/>
                </a:lnTo>
                <a:lnTo>
                  <a:pt x="907228" y="76877"/>
                </a:lnTo>
                <a:close/>
              </a:path>
              <a:path w="1845945" h="233679">
                <a:moveTo>
                  <a:pt x="1024555" y="76877"/>
                </a:moveTo>
                <a:lnTo>
                  <a:pt x="986587" y="76877"/>
                </a:lnTo>
                <a:lnTo>
                  <a:pt x="947374" y="185188"/>
                </a:lnTo>
                <a:lnTo>
                  <a:pt x="982076" y="185188"/>
                </a:lnTo>
                <a:lnTo>
                  <a:pt x="1024555" y="76877"/>
                </a:lnTo>
                <a:close/>
              </a:path>
              <a:path w="1845945" h="233679">
                <a:moveTo>
                  <a:pt x="1104542" y="72207"/>
                </a:moveTo>
                <a:lnTo>
                  <a:pt x="1076867" y="77916"/>
                </a:lnTo>
                <a:lnTo>
                  <a:pt x="1053308" y="94071"/>
                </a:lnTo>
                <a:lnTo>
                  <a:pt x="1036926" y="119212"/>
                </a:lnTo>
                <a:lnTo>
                  <a:pt x="1030785" y="151880"/>
                </a:lnTo>
                <a:lnTo>
                  <a:pt x="1037116" y="186240"/>
                </a:lnTo>
                <a:lnTo>
                  <a:pt x="1054124" y="211756"/>
                </a:lnTo>
                <a:lnTo>
                  <a:pt x="1078837" y="227643"/>
                </a:lnTo>
                <a:lnTo>
                  <a:pt x="1108280" y="233113"/>
                </a:lnTo>
                <a:lnTo>
                  <a:pt x="1133199" y="229344"/>
                </a:lnTo>
                <a:lnTo>
                  <a:pt x="1153132" y="219069"/>
                </a:lnTo>
                <a:lnTo>
                  <a:pt x="1167756" y="203834"/>
                </a:lnTo>
                <a:lnTo>
                  <a:pt x="1168644" y="201993"/>
                </a:lnTo>
                <a:lnTo>
                  <a:pt x="1108280" y="201993"/>
                </a:lnTo>
                <a:lnTo>
                  <a:pt x="1092490" y="199055"/>
                </a:lnTo>
                <a:lnTo>
                  <a:pt x="1079529" y="190864"/>
                </a:lnTo>
                <a:lnTo>
                  <a:pt x="1070594" y="178356"/>
                </a:lnTo>
                <a:lnTo>
                  <a:pt x="1066878" y="162466"/>
                </a:lnTo>
                <a:lnTo>
                  <a:pt x="1177681" y="162466"/>
                </a:lnTo>
                <a:lnTo>
                  <a:pt x="1177995" y="161838"/>
                </a:lnTo>
                <a:lnTo>
                  <a:pt x="1178613" y="156864"/>
                </a:lnTo>
                <a:lnTo>
                  <a:pt x="1178613" y="150948"/>
                </a:lnTo>
                <a:lnTo>
                  <a:pt x="1176311" y="136006"/>
                </a:lnTo>
                <a:lnTo>
                  <a:pt x="1067820" y="136006"/>
                </a:lnTo>
                <a:lnTo>
                  <a:pt x="1070938" y="123929"/>
                </a:lnTo>
                <a:lnTo>
                  <a:pt x="1078285" y="113133"/>
                </a:lnTo>
                <a:lnTo>
                  <a:pt x="1089659" y="105371"/>
                </a:lnTo>
                <a:lnTo>
                  <a:pt x="1104856" y="102394"/>
                </a:lnTo>
                <a:lnTo>
                  <a:pt x="1164224" y="102394"/>
                </a:lnTo>
                <a:lnTo>
                  <a:pt x="1159082" y="93605"/>
                </a:lnTo>
                <a:lnTo>
                  <a:pt x="1135808" y="77771"/>
                </a:lnTo>
                <a:lnTo>
                  <a:pt x="1104542" y="72207"/>
                </a:lnTo>
                <a:close/>
              </a:path>
              <a:path w="1845945" h="233679">
                <a:moveTo>
                  <a:pt x="1146247" y="175533"/>
                </a:moveTo>
                <a:lnTo>
                  <a:pt x="1141275" y="185971"/>
                </a:lnTo>
                <a:lnTo>
                  <a:pt x="1133562" y="194367"/>
                </a:lnTo>
                <a:lnTo>
                  <a:pt x="1122700" y="199960"/>
                </a:lnTo>
                <a:lnTo>
                  <a:pt x="1108280" y="201993"/>
                </a:lnTo>
                <a:lnTo>
                  <a:pt x="1168644" y="201993"/>
                </a:lnTo>
                <a:lnTo>
                  <a:pt x="1176749" y="185188"/>
                </a:lnTo>
                <a:lnTo>
                  <a:pt x="1146247" y="175533"/>
                </a:lnTo>
                <a:close/>
              </a:path>
              <a:path w="1845945" h="233679">
                <a:moveTo>
                  <a:pt x="1164224" y="102394"/>
                </a:moveTo>
                <a:lnTo>
                  <a:pt x="1104856" y="102394"/>
                </a:lnTo>
                <a:lnTo>
                  <a:pt x="1121108" y="105152"/>
                </a:lnTo>
                <a:lnTo>
                  <a:pt x="1132631" y="112548"/>
                </a:lnTo>
                <a:lnTo>
                  <a:pt x="1139602" y="123271"/>
                </a:lnTo>
                <a:lnTo>
                  <a:pt x="1142195" y="136006"/>
                </a:lnTo>
                <a:lnTo>
                  <a:pt x="1176311" y="136006"/>
                </a:lnTo>
                <a:lnTo>
                  <a:pt x="1173603" y="118426"/>
                </a:lnTo>
                <a:lnTo>
                  <a:pt x="1164224" y="102394"/>
                </a:lnTo>
                <a:close/>
              </a:path>
              <a:path w="1845945" h="233679">
                <a:moveTo>
                  <a:pt x="1396156" y="7779"/>
                </a:moveTo>
                <a:lnTo>
                  <a:pt x="1352890" y="7779"/>
                </a:lnTo>
                <a:lnTo>
                  <a:pt x="1266998" y="228443"/>
                </a:lnTo>
                <a:lnTo>
                  <a:pt x="1306525" y="228443"/>
                </a:lnTo>
                <a:lnTo>
                  <a:pt x="1327059" y="173041"/>
                </a:lnTo>
                <a:lnTo>
                  <a:pt x="1460484" y="173041"/>
                </a:lnTo>
                <a:lnTo>
                  <a:pt x="1447038" y="138498"/>
                </a:lnTo>
                <a:lnTo>
                  <a:pt x="1340137" y="138498"/>
                </a:lnTo>
                <a:lnTo>
                  <a:pt x="1373748" y="48239"/>
                </a:lnTo>
                <a:lnTo>
                  <a:pt x="1411905" y="48239"/>
                </a:lnTo>
                <a:lnTo>
                  <a:pt x="1396156" y="7779"/>
                </a:lnTo>
                <a:close/>
              </a:path>
              <a:path w="1845945" h="233679">
                <a:moveTo>
                  <a:pt x="1460484" y="173041"/>
                </a:moveTo>
                <a:lnTo>
                  <a:pt x="1420427" y="173041"/>
                </a:lnTo>
                <a:lnTo>
                  <a:pt x="1441285" y="228443"/>
                </a:lnTo>
                <a:lnTo>
                  <a:pt x="1482049" y="228443"/>
                </a:lnTo>
                <a:lnTo>
                  <a:pt x="1460484" y="173041"/>
                </a:lnTo>
                <a:close/>
              </a:path>
              <a:path w="1845945" h="233679">
                <a:moveTo>
                  <a:pt x="1411905" y="48239"/>
                </a:moveTo>
                <a:lnTo>
                  <a:pt x="1373748" y="48239"/>
                </a:lnTo>
                <a:lnTo>
                  <a:pt x="1407360" y="138498"/>
                </a:lnTo>
                <a:lnTo>
                  <a:pt x="1447038" y="138498"/>
                </a:lnTo>
                <a:lnTo>
                  <a:pt x="1411905" y="48239"/>
                </a:lnTo>
                <a:close/>
              </a:path>
              <a:path w="1845945" h="233679">
                <a:moveTo>
                  <a:pt x="1535900" y="76877"/>
                </a:moveTo>
                <a:lnTo>
                  <a:pt x="1500729" y="76877"/>
                </a:lnTo>
                <a:lnTo>
                  <a:pt x="1500729" y="228443"/>
                </a:lnTo>
                <a:lnTo>
                  <a:pt x="1536832" y="228443"/>
                </a:lnTo>
                <a:lnTo>
                  <a:pt x="1536832" y="156236"/>
                </a:lnTo>
                <a:lnTo>
                  <a:pt x="1539264" y="137338"/>
                </a:lnTo>
                <a:lnTo>
                  <a:pt x="1546715" y="123367"/>
                </a:lnTo>
                <a:lnTo>
                  <a:pt x="1559418" y="114706"/>
                </a:lnTo>
                <a:lnTo>
                  <a:pt x="1577606" y="111734"/>
                </a:lnTo>
                <a:lnTo>
                  <a:pt x="1589428" y="111734"/>
                </a:lnTo>
                <a:lnTo>
                  <a:pt x="1589428" y="101148"/>
                </a:lnTo>
                <a:lnTo>
                  <a:pt x="1535900" y="101148"/>
                </a:lnTo>
                <a:lnTo>
                  <a:pt x="1535900" y="76877"/>
                </a:lnTo>
                <a:close/>
              </a:path>
              <a:path w="1845945" h="233679">
                <a:moveTo>
                  <a:pt x="1589428" y="111734"/>
                </a:moveTo>
                <a:lnTo>
                  <a:pt x="1581334" y="111734"/>
                </a:lnTo>
                <a:lnTo>
                  <a:pt x="1585386" y="112048"/>
                </a:lnTo>
                <a:lnTo>
                  <a:pt x="1589428" y="112666"/>
                </a:lnTo>
                <a:lnTo>
                  <a:pt x="1589428" y="111734"/>
                </a:lnTo>
                <a:close/>
              </a:path>
              <a:path w="1845945" h="233679">
                <a:moveTo>
                  <a:pt x="1584140" y="75013"/>
                </a:moveTo>
                <a:lnTo>
                  <a:pt x="1579784" y="75013"/>
                </a:lnTo>
                <a:lnTo>
                  <a:pt x="1565531" y="76777"/>
                </a:lnTo>
                <a:lnTo>
                  <a:pt x="1553056" y="81896"/>
                </a:lnTo>
                <a:lnTo>
                  <a:pt x="1542974" y="90107"/>
                </a:lnTo>
                <a:lnTo>
                  <a:pt x="1535900" y="101148"/>
                </a:lnTo>
                <a:lnTo>
                  <a:pt x="1589428" y="101148"/>
                </a:lnTo>
                <a:lnTo>
                  <a:pt x="1589428" y="75945"/>
                </a:lnTo>
                <a:lnTo>
                  <a:pt x="1587878" y="75631"/>
                </a:lnTo>
                <a:lnTo>
                  <a:pt x="1584140" y="75013"/>
                </a:lnTo>
                <a:close/>
              </a:path>
              <a:path w="1845945" h="233679">
                <a:moveTo>
                  <a:pt x="1672524" y="108928"/>
                </a:moveTo>
                <a:lnTo>
                  <a:pt x="1636735" y="108928"/>
                </a:lnTo>
                <a:lnTo>
                  <a:pt x="1636735" y="185188"/>
                </a:lnTo>
                <a:lnTo>
                  <a:pt x="1639895" y="204182"/>
                </a:lnTo>
                <a:lnTo>
                  <a:pt x="1648948" y="218365"/>
                </a:lnTo>
                <a:lnTo>
                  <a:pt x="1663253" y="227238"/>
                </a:lnTo>
                <a:lnTo>
                  <a:pt x="1682168" y="230307"/>
                </a:lnTo>
                <a:lnTo>
                  <a:pt x="1695246" y="230307"/>
                </a:lnTo>
                <a:lnTo>
                  <a:pt x="1702094" y="227825"/>
                </a:lnTo>
                <a:lnTo>
                  <a:pt x="1704272" y="226893"/>
                </a:lnTo>
                <a:lnTo>
                  <a:pt x="1704272" y="198255"/>
                </a:lnTo>
                <a:lnTo>
                  <a:pt x="1691822" y="198255"/>
                </a:lnTo>
                <a:lnTo>
                  <a:pt x="1683162" y="197171"/>
                </a:lnTo>
                <a:lnTo>
                  <a:pt x="1677155" y="193782"/>
                </a:lnTo>
                <a:lnTo>
                  <a:pt x="1673658" y="187883"/>
                </a:lnTo>
                <a:lnTo>
                  <a:pt x="1672524" y="179272"/>
                </a:lnTo>
                <a:lnTo>
                  <a:pt x="1672524" y="108928"/>
                </a:lnTo>
                <a:close/>
              </a:path>
              <a:path w="1845945" h="233679">
                <a:moveTo>
                  <a:pt x="1704272" y="197009"/>
                </a:moveTo>
                <a:lnTo>
                  <a:pt x="1702712" y="197323"/>
                </a:lnTo>
                <a:lnTo>
                  <a:pt x="1696796" y="198255"/>
                </a:lnTo>
                <a:lnTo>
                  <a:pt x="1704272" y="198255"/>
                </a:lnTo>
                <a:lnTo>
                  <a:pt x="1704272" y="197009"/>
                </a:lnTo>
                <a:close/>
              </a:path>
              <a:path w="1845945" h="233679">
                <a:moveTo>
                  <a:pt x="1703958" y="76877"/>
                </a:moveTo>
                <a:lnTo>
                  <a:pt x="1608725" y="76877"/>
                </a:lnTo>
                <a:lnTo>
                  <a:pt x="1608725" y="108928"/>
                </a:lnTo>
                <a:lnTo>
                  <a:pt x="1703958" y="108928"/>
                </a:lnTo>
                <a:lnTo>
                  <a:pt x="1703958" y="76877"/>
                </a:lnTo>
                <a:close/>
              </a:path>
              <a:path w="1845945" h="233679">
                <a:moveTo>
                  <a:pt x="1672524" y="30501"/>
                </a:moveTo>
                <a:lnTo>
                  <a:pt x="1639845" y="30501"/>
                </a:lnTo>
                <a:lnTo>
                  <a:pt x="1639845" y="53223"/>
                </a:lnTo>
                <a:lnTo>
                  <a:pt x="1638473" y="62564"/>
                </a:lnTo>
                <a:lnTo>
                  <a:pt x="1634242" y="70068"/>
                </a:lnTo>
                <a:lnTo>
                  <a:pt x="1626977" y="75063"/>
                </a:lnTo>
                <a:lnTo>
                  <a:pt x="1616505" y="76877"/>
                </a:lnTo>
                <a:lnTo>
                  <a:pt x="1672524" y="76877"/>
                </a:lnTo>
                <a:lnTo>
                  <a:pt x="1672524" y="30501"/>
                </a:lnTo>
                <a:close/>
              </a:path>
              <a:path w="1845945" h="233679">
                <a:moveTo>
                  <a:pt x="1757171" y="178643"/>
                </a:moveTo>
                <a:lnTo>
                  <a:pt x="1725738" y="187366"/>
                </a:lnTo>
                <a:lnTo>
                  <a:pt x="1730127" y="201732"/>
                </a:lnTo>
                <a:lnTo>
                  <a:pt x="1741257" y="216655"/>
                </a:lnTo>
                <a:lnTo>
                  <a:pt x="1760265" y="228371"/>
                </a:lnTo>
                <a:lnTo>
                  <a:pt x="1788291" y="233113"/>
                </a:lnTo>
                <a:lnTo>
                  <a:pt x="1813522" y="228766"/>
                </a:lnTo>
                <a:lnTo>
                  <a:pt x="1831402" y="217475"/>
                </a:lnTo>
                <a:lnTo>
                  <a:pt x="1840265" y="204475"/>
                </a:lnTo>
                <a:lnTo>
                  <a:pt x="1787987" y="204475"/>
                </a:lnTo>
                <a:lnTo>
                  <a:pt x="1775206" y="202365"/>
                </a:lnTo>
                <a:lnTo>
                  <a:pt x="1765810" y="196695"/>
                </a:lnTo>
                <a:lnTo>
                  <a:pt x="1759798" y="188457"/>
                </a:lnTo>
                <a:lnTo>
                  <a:pt x="1757171" y="178643"/>
                </a:lnTo>
                <a:close/>
              </a:path>
              <a:path w="1845945" h="233679">
                <a:moveTo>
                  <a:pt x="1785495" y="72207"/>
                </a:moveTo>
                <a:lnTo>
                  <a:pt x="1763528" y="76121"/>
                </a:lnTo>
                <a:lnTo>
                  <a:pt x="1745849" y="86718"/>
                </a:lnTo>
                <a:lnTo>
                  <a:pt x="1734065" y="102276"/>
                </a:lnTo>
                <a:lnTo>
                  <a:pt x="1729779" y="121074"/>
                </a:lnTo>
                <a:lnTo>
                  <a:pt x="1732387" y="135943"/>
                </a:lnTo>
                <a:lnTo>
                  <a:pt x="1770553" y="165261"/>
                </a:lnTo>
                <a:lnTo>
                  <a:pt x="1805096" y="172738"/>
                </a:lnTo>
                <a:lnTo>
                  <a:pt x="1810698" y="178957"/>
                </a:lnTo>
                <a:lnTo>
                  <a:pt x="1787987" y="204475"/>
                </a:lnTo>
                <a:lnTo>
                  <a:pt x="1840265" y="204475"/>
                </a:lnTo>
                <a:lnTo>
                  <a:pt x="1842045" y="201864"/>
                </a:lnTo>
                <a:lnTo>
                  <a:pt x="1845566" y="184559"/>
                </a:lnTo>
                <a:lnTo>
                  <a:pt x="1842784" y="168785"/>
                </a:lnTo>
                <a:lnTo>
                  <a:pt x="1834516" y="155462"/>
                </a:lnTo>
                <a:lnTo>
                  <a:pt x="1820877" y="145172"/>
                </a:lnTo>
                <a:lnTo>
                  <a:pt x="1801987" y="138498"/>
                </a:lnTo>
                <a:lnTo>
                  <a:pt x="1769621" y="131964"/>
                </a:lnTo>
                <a:lnTo>
                  <a:pt x="1763705" y="126048"/>
                </a:lnTo>
                <a:lnTo>
                  <a:pt x="1763705" y="117954"/>
                </a:lnTo>
                <a:lnTo>
                  <a:pt x="1765315" y="111296"/>
                </a:lnTo>
                <a:lnTo>
                  <a:pt x="1769813" y="105744"/>
                </a:lnTo>
                <a:lnTo>
                  <a:pt x="1776705" y="101941"/>
                </a:lnTo>
                <a:lnTo>
                  <a:pt x="1785495" y="100530"/>
                </a:lnTo>
                <a:lnTo>
                  <a:pt x="1838973" y="100530"/>
                </a:lnTo>
                <a:lnTo>
                  <a:pt x="1829687" y="87769"/>
                </a:lnTo>
                <a:lnTo>
                  <a:pt x="1812142" y="76720"/>
                </a:lnTo>
                <a:lnTo>
                  <a:pt x="1785495" y="72207"/>
                </a:lnTo>
                <a:close/>
              </a:path>
              <a:path w="1845945" h="233679">
                <a:moveTo>
                  <a:pt x="1838973" y="100530"/>
                </a:moveTo>
                <a:lnTo>
                  <a:pt x="1785495" y="100530"/>
                </a:lnTo>
                <a:lnTo>
                  <a:pt x="1798231" y="102854"/>
                </a:lnTo>
                <a:lnTo>
                  <a:pt x="1806619" y="108621"/>
                </a:lnTo>
                <a:lnTo>
                  <a:pt x="1811447" y="116022"/>
                </a:lnTo>
                <a:lnTo>
                  <a:pt x="1813504" y="123252"/>
                </a:lnTo>
                <a:lnTo>
                  <a:pt x="1844006" y="114530"/>
                </a:lnTo>
                <a:lnTo>
                  <a:pt x="1839764" y="101618"/>
                </a:lnTo>
                <a:lnTo>
                  <a:pt x="1838973" y="100530"/>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5" name="object 5"/>
          <p:cNvSpPr/>
          <p:nvPr/>
        </p:nvSpPr>
        <p:spPr>
          <a:xfrm>
            <a:off x="414426" y="5941080"/>
            <a:ext cx="828659" cy="322684"/>
          </a:xfrm>
          <a:custGeom>
            <a:avLst/>
            <a:gdLst/>
            <a:ahLst/>
            <a:cxnLst/>
            <a:rect l="l" t="t" r="r" b="b"/>
            <a:pathLst>
              <a:path w="1366520" h="532129">
                <a:moveTo>
                  <a:pt x="98348" y="303453"/>
                </a:moveTo>
                <a:lnTo>
                  <a:pt x="95859" y="302209"/>
                </a:lnTo>
                <a:lnTo>
                  <a:pt x="88379" y="300342"/>
                </a:lnTo>
                <a:lnTo>
                  <a:pt x="79362" y="300342"/>
                </a:lnTo>
                <a:lnTo>
                  <a:pt x="57962" y="304088"/>
                </a:lnTo>
                <a:lnTo>
                  <a:pt x="41236" y="314858"/>
                </a:lnTo>
                <a:lnTo>
                  <a:pt x="30340" y="331990"/>
                </a:lnTo>
                <a:lnTo>
                  <a:pt x="26454" y="354799"/>
                </a:lnTo>
                <a:lnTo>
                  <a:pt x="26454" y="375666"/>
                </a:lnTo>
                <a:lnTo>
                  <a:pt x="0" y="375666"/>
                </a:lnTo>
                <a:lnTo>
                  <a:pt x="0" y="407098"/>
                </a:lnTo>
                <a:lnTo>
                  <a:pt x="26454" y="407098"/>
                </a:lnTo>
                <a:lnTo>
                  <a:pt x="26454" y="527227"/>
                </a:lnTo>
                <a:lnTo>
                  <a:pt x="62865" y="527227"/>
                </a:lnTo>
                <a:lnTo>
                  <a:pt x="62865" y="407098"/>
                </a:lnTo>
                <a:lnTo>
                  <a:pt x="98044" y="407098"/>
                </a:lnTo>
                <a:lnTo>
                  <a:pt x="98044" y="375666"/>
                </a:lnTo>
                <a:lnTo>
                  <a:pt x="62865" y="375666"/>
                </a:lnTo>
                <a:lnTo>
                  <a:pt x="62865" y="355739"/>
                </a:lnTo>
                <a:lnTo>
                  <a:pt x="65011" y="344258"/>
                </a:lnTo>
                <a:lnTo>
                  <a:pt x="70459" y="337223"/>
                </a:lnTo>
                <a:lnTo>
                  <a:pt x="77711" y="333679"/>
                </a:lnTo>
                <a:lnTo>
                  <a:pt x="85280" y="332714"/>
                </a:lnTo>
                <a:lnTo>
                  <a:pt x="92125" y="332714"/>
                </a:lnTo>
                <a:lnTo>
                  <a:pt x="96164" y="333641"/>
                </a:lnTo>
                <a:lnTo>
                  <a:pt x="98348" y="334264"/>
                </a:lnTo>
                <a:lnTo>
                  <a:pt x="98348" y="332714"/>
                </a:lnTo>
                <a:lnTo>
                  <a:pt x="98348" y="303453"/>
                </a:lnTo>
                <a:close/>
              </a:path>
              <a:path w="1366520" h="532129">
                <a:moveTo>
                  <a:pt x="166763" y="7785"/>
                </a:moveTo>
                <a:lnTo>
                  <a:pt x="129413" y="7785"/>
                </a:lnTo>
                <a:lnTo>
                  <a:pt x="129413" y="149390"/>
                </a:lnTo>
                <a:lnTo>
                  <a:pt x="126352" y="170065"/>
                </a:lnTo>
                <a:lnTo>
                  <a:pt x="117475" y="185191"/>
                </a:lnTo>
                <a:lnTo>
                  <a:pt x="103289" y="194475"/>
                </a:lnTo>
                <a:lnTo>
                  <a:pt x="84289" y="197637"/>
                </a:lnTo>
                <a:lnTo>
                  <a:pt x="65417" y="194475"/>
                </a:lnTo>
                <a:lnTo>
                  <a:pt x="51219" y="185191"/>
                </a:lnTo>
                <a:lnTo>
                  <a:pt x="42265" y="170065"/>
                </a:lnTo>
                <a:lnTo>
                  <a:pt x="39154" y="149390"/>
                </a:lnTo>
                <a:lnTo>
                  <a:pt x="39154" y="7785"/>
                </a:lnTo>
                <a:lnTo>
                  <a:pt x="2120" y="7785"/>
                </a:lnTo>
                <a:lnTo>
                  <a:pt x="2120" y="151574"/>
                </a:lnTo>
                <a:lnTo>
                  <a:pt x="8483" y="186766"/>
                </a:lnTo>
                <a:lnTo>
                  <a:pt x="25933" y="212305"/>
                </a:lnTo>
                <a:lnTo>
                  <a:pt x="52019" y="227863"/>
                </a:lnTo>
                <a:lnTo>
                  <a:pt x="84289" y="233121"/>
                </a:lnTo>
                <a:lnTo>
                  <a:pt x="116738" y="227863"/>
                </a:lnTo>
                <a:lnTo>
                  <a:pt x="142913" y="212305"/>
                </a:lnTo>
                <a:lnTo>
                  <a:pt x="152958" y="197637"/>
                </a:lnTo>
                <a:lnTo>
                  <a:pt x="160401" y="186766"/>
                </a:lnTo>
                <a:lnTo>
                  <a:pt x="166763" y="151574"/>
                </a:lnTo>
                <a:lnTo>
                  <a:pt x="166763" y="7785"/>
                </a:lnTo>
                <a:close/>
              </a:path>
              <a:path w="1366520" h="532129">
                <a:moveTo>
                  <a:pt x="269519" y="451294"/>
                </a:moveTo>
                <a:lnTo>
                  <a:pt x="263613" y="419176"/>
                </a:lnTo>
                <a:lnTo>
                  <a:pt x="253593" y="403669"/>
                </a:lnTo>
                <a:lnTo>
                  <a:pt x="247192" y="393750"/>
                </a:lnTo>
                <a:lnTo>
                  <a:pt x="233108" y="384302"/>
                </a:lnTo>
                <a:lnTo>
                  <a:pt x="233108" y="451294"/>
                </a:lnTo>
                <a:lnTo>
                  <a:pt x="229641" y="472224"/>
                </a:lnTo>
                <a:lnTo>
                  <a:pt x="220345" y="487311"/>
                </a:lnTo>
                <a:lnTo>
                  <a:pt x="206844" y="496455"/>
                </a:lnTo>
                <a:lnTo>
                  <a:pt x="190779" y="499529"/>
                </a:lnTo>
                <a:lnTo>
                  <a:pt x="174840" y="496417"/>
                </a:lnTo>
                <a:lnTo>
                  <a:pt x="161328" y="487197"/>
                </a:lnTo>
                <a:lnTo>
                  <a:pt x="151968" y="472084"/>
                </a:lnTo>
                <a:lnTo>
                  <a:pt x="148450" y="451294"/>
                </a:lnTo>
                <a:lnTo>
                  <a:pt x="151968" y="430593"/>
                </a:lnTo>
                <a:lnTo>
                  <a:pt x="161328" y="415696"/>
                </a:lnTo>
                <a:lnTo>
                  <a:pt x="174840" y="406692"/>
                </a:lnTo>
                <a:lnTo>
                  <a:pt x="190779" y="403669"/>
                </a:lnTo>
                <a:lnTo>
                  <a:pt x="206844" y="406692"/>
                </a:lnTo>
                <a:lnTo>
                  <a:pt x="220345" y="415696"/>
                </a:lnTo>
                <a:lnTo>
                  <a:pt x="229641" y="430593"/>
                </a:lnTo>
                <a:lnTo>
                  <a:pt x="233108" y="451294"/>
                </a:lnTo>
                <a:lnTo>
                  <a:pt x="233108" y="384302"/>
                </a:lnTo>
                <a:lnTo>
                  <a:pt x="222250" y="377012"/>
                </a:lnTo>
                <a:lnTo>
                  <a:pt x="190779" y="370992"/>
                </a:lnTo>
                <a:lnTo>
                  <a:pt x="159486" y="377012"/>
                </a:lnTo>
                <a:lnTo>
                  <a:pt x="134645" y="393750"/>
                </a:lnTo>
                <a:lnTo>
                  <a:pt x="118262" y="419176"/>
                </a:lnTo>
                <a:lnTo>
                  <a:pt x="112356" y="451294"/>
                </a:lnTo>
                <a:lnTo>
                  <a:pt x="118262" y="483577"/>
                </a:lnTo>
                <a:lnTo>
                  <a:pt x="134645" y="509092"/>
                </a:lnTo>
                <a:lnTo>
                  <a:pt x="159486" y="525868"/>
                </a:lnTo>
                <a:lnTo>
                  <a:pt x="190779" y="531901"/>
                </a:lnTo>
                <a:lnTo>
                  <a:pt x="222250" y="525868"/>
                </a:lnTo>
                <a:lnTo>
                  <a:pt x="247192" y="509092"/>
                </a:lnTo>
                <a:lnTo>
                  <a:pt x="253352" y="499529"/>
                </a:lnTo>
                <a:lnTo>
                  <a:pt x="263613" y="483577"/>
                </a:lnTo>
                <a:lnTo>
                  <a:pt x="269519" y="451294"/>
                </a:lnTo>
                <a:close/>
              </a:path>
              <a:path w="1366520" h="532129">
                <a:moveTo>
                  <a:pt x="332346" y="132588"/>
                </a:moveTo>
                <a:lnTo>
                  <a:pt x="328993" y="109156"/>
                </a:lnTo>
                <a:lnTo>
                  <a:pt x="326885" y="105206"/>
                </a:lnTo>
                <a:lnTo>
                  <a:pt x="322580" y="97104"/>
                </a:lnTo>
                <a:lnTo>
                  <a:pt x="318833" y="90068"/>
                </a:lnTo>
                <a:lnTo>
                  <a:pt x="301739" y="77228"/>
                </a:lnTo>
                <a:lnTo>
                  <a:pt x="277558" y="72529"/>
                </a:lnTo>
                <a:lnTo>
                  <a:pt x="264871" y="73914"/>
                </a:lnTo>
                <a:lnTo>
                  <a:pt x="252577" y="78282"/>
                </a:lnTo>
                <a:lnTo>
                  <a:pt x="241579" y="85915"/>
                </a:lnTo>
                <a:lnTo>
                  <a:pt x="232740" y="97104"/>
                </a:lnTo>
                <a:lnTo>
                  <a:pt x="232740" y="76885"/>
                </a:lnTo>
                <a:lnTo>
                  <a:pt x="197586" y="76885"/>
                </a:lnTo>
                <a:lnTo>
                  <a:pt x="197586" y="228447"/>
                </a:lnTo>
                <a:lnTo>
                  <a:pt x="233680" y="228447"/>
                </a:lnTo>
                <a:lnTo>
                  <a:pt x="233680" y="140995"/>
                </a:lnTo>
                <a:lnTo>
                  <a:pt x="235699" y="127000"/>
                </a:lnTo>
                <a:lnTo>
                  <a:pt x="241693" y="115633"/>
                </a:lnTo>
                <a:lnTo>
                  <a:pt x="251536" y="108000"/>
                </a:lnTo>
                <a:lnTo>
                  <a:pt x="265112" y="105206"/>
                </a:lnTo>
                <a:lnTo>
                  <a:pt x="279565" y="107823"/>
                </a:lnTo>
                <a:lnTo>
                  <a:pt x="289191" y="114998"/>
                </a:lnTo>
                <a:lnTo>
                  <a:pt x="294576" y="125679"/>
                </a:lnTo>
                <a:lnTo>
                  <a:pt x="296240" y="138811"/>
                </a:lnTo>
                <a:lnTo>
                  <a:pt x="296240" y="228447"/>
                </a:lnTo>
                <a:lnTo>
                  <a:pt x="332346" y="228447"/>
                </a:lnTo>
                <a:lnTo>
                  <a:pt x="332346" y="132588"/>
                </a:lnTo>
                <a:close/>
              </a:path>
              <a:path w="1366520" h="532129">
                <a:moveTo>
                  <a:pt x="385597" y="374726"/>
                </a:moveTo>
                <a:lnTo>
                  <a:pt x="384048" y="374408"/>
                </a:lnTo>
                <a:lnTo>
                  <a:pt x="380314" y="373786"/>
                </a:lnTo>
                <a:lnTo>
                  <a:pt x="375958" y="373786"/>
                </a:lnTo>
                <a:lnTo>
                  <a:pt x="361708" y="375551"/>
                </a:lnTo>
                <a:lnTo>
                  <a:pt x="349237" y="380669"/>
                </a:lnTo>
                <a:lnTo>
                  <a:pt x="339153" y="388886"/>
                </a:lnTo>
                <a:lnTo>
                  <a:pt x="332079" y="399935"/>
                </a:lnTo>
                <a:lnTo>
                  <a:pt x="332079" y="375666"/>
                </a:lnTo>
                <a:lnTo>
                  <a:pt x="296900" y="375666"/>
                </a:lnTo>
                <a:lnTo>
                  <a:pt x="296900" y="527227"/>
                </a:lnTo>
                <a:lnTo>
                  <a:pt x="333006" y="527227"/>
                </a:lnTo>
                <a:lnTo>
                  <a:pt x="333006" y="455015"/>
                </a:lnTo>
                <a:lnTo>
                  <a:pt x="335432" y="436118"/>
                </a:lnTo>
                <a:lnTo>
                  <a:pt x="342887" y="422148"/>
                </a:lnTo>
                <a:lnTo>
                  <a:pt x="355587" y="413486"/>
                </a:lnTo>
                <a:lnTo>
                  <a:pt x="373773" y="410514"/>
                </a:lnTo>
                <a:lnTo>
                  <a:pt x="377520" y="410514"/>
                </a:lnTo>
                <a:lnTo>
                  <a:pt x="381558" y="410832"/>
                </a:lnTo>
                <a:lnTo>
                  <a:pt x="385597" y="411454"/>
                </a:lnTo>
                <a:lnTo>
                  <a:pt x="385597" y="410514"/>
                </a:lnTo>
                <a:lnTo>
                  <a:pt x="385597" y="399935"/>
                </a:lnTo>
                <a:lnTo>
                  <a:pt x="385597" y="374726"/>
                </a:lnTo>
                <a:close/>
              </a:path>
              <a:path w="1366520" h="532129">
                <a:moveTo>
                  <a:pt x="401434" y="76885"/>
                </a:moveTo>
                <a:lnTo>
                  <a:pt x="365645" y="76885"/>
                </a:lnTo>
                <a:lnTo>
                  <a:pt x="365645" y="228447"/>
                </a:lnTo>
                <a:lnTo>
                  <a:pt x="401434" y="228447"/>
                </a:lnTo>
                <a:lnTo>
                  <a:pt x="401434" y="76885"/>
                </a:lnTo>
                <a:close/>
              </a:path>
              <a:path w="1366520" h="532129">
                <a:moveTo>
                  <a:pt x="407035" y="23660"/>
                </a:moveTo>
                <a:lnTo>
                  <a:pt x="405168" y="14452"/>
                </a:lnTo>
                <a:lnTo>
                  <a:pt x="400100" y="6934"/>
                </a:lnTo>
                <a:lnTo>
                  <a:pt x="392582" y="1866"/>
                </a:lnTo>
                <a:lnTo>
                  <a:pt x="383374" y="0"/>
                </a:lnTo>
                <a:lnTo>
                  <a:pt x="374345" y="1866"/>
                </a:lnTo>
                <a:lnTo>
                  <a:pt x="366915" y="6934"/>
                </a:lnTo>
                <a:lnTo>
                  <a:pt x="361886" y="14452"/>
                </a:lnTo>
                <a:lnTo>
                  <a:pt x="360032" y="23660"/>
                </a:lnTo>
                <a:lnTo>
                  <a:pt x="361886" y="32816"/>
                </a:lnTo>
                <a:lnTo>
                  <a:pt x="366915" y="40233"/>
                </a:lnTo>
                <a:lnTo>
                  <a:pt x="374345" y="45199"/>
                </a:lnTo>
                <a:lnTo>
                  <a:pt x="383374" y="47002"/>
                </a:lnTo>
                <a:lnTo>
                  <a:pt x="392582" y="45199"/>
                </a:lnTo>
                <a:lnTo>
                  <a:pt x="400100" y="40233"/>
                </a:lnTo>
                <a:lnTo>
                  <a:pt x="405168" y="32816"/>
                </a:lnTo>
                <a:lnTo>
                  <a:pt x="407035" y="23660"/>
                </a:lnTo>
                <a:close/>
              </a:path>
              <a:path w="1366520" h="532129">
                <a:moveTo>
                  <a:pt x="554291" y="495795"/>
                </a:moveTo>
                <a:lnTo>
                  <a:pt x="552729" y="496112"/>
                </a:lnTo>
                <a:lnTo>
                  <a:pt x="546811" y="497039"/>
                </a:lnTo>
                <a:lnTo>
                  <a:pt x="541832" y="497039"/>
                </a:lnTo>
                <a:lnTo>
                  <a:pt x="533171" y="495960"/>
                </a:lnTo>
                <a:lnTo>
                  <a:pt x="527164" y="492569"/>
                </a:lnTo>
                <a:lnTo>
                  <a:pt x="523671" y="486664"/>
                </a:lnTo>
                <a:lnTo>
                  <a:pt x="522541" y="478053"/>
                </a:lnTo>
                <a:lnTo>
                  <a:pt x="522541" y="407708"/>
                </a:lnTo>
                <a:lnTo>
                  <a:pt x="553974" y="407708"/>
                </a:lnTo>
                <a:lnTo>
                  <a:pt x="553974" y="375666"/>
                </a:lnTo>
                <a:lnTo>
                  <a:pt x="522541" y="375666"/>
                </a:lnTo>
                <a:lnTo>
                  <a:pt x="522541" y="329285"/>
                </a:lnTo>
                <a:lnTo>
                  <a:pt x="489864" y="329285"/>
                </a:lnTo>
                <a:lnTo>
                  <a:pt x="489864" y="352005"/>
                </a:lnTo>
                <a:lnTo>
                  <a:pt x="488492" y="361353"/>
                </a:lnTo>
                <a:lnTo>
                  <a:pt x="484251" y="368846"/>
                </a:lnTo>
                <a:lnTo>
                  <a:pt x="476986" y="373849"/>
                </a:lnTo>
                <a:lnTo>
                  <a:pt x="466521" y="375666"/>
                </a:lnTo>
                <a:lnTo>
                  <a:pt x="458736" y="375666"/>
                </a:lnTo>
                <a:lnTo>
                  <a:pt x="458736" y="407708"/>
                </a:lnTo>
                <a:lnTo>
                  <a:pt x="486752" y="407708"/>
                </a:lnTo>
                <a:lnTo>
                  <a:pt x="486752" y="483958"/>
                </a:lnTo>
                <a:lnTo>
                  <a:pt x="489915" y="502958"/>
                </a:lnTo>
                <a:lnTo>
                  <a:pt x="498957" y="517144"/>
                </a:lnTo>
                <a:lnTo>
                  <a:pt x="513270" y="526021"/>
                </a:lnTo>
                <a:lnTo>
                  <a:pt x="532180" y="529094"/>
                </a:lnTo>
                <a:lnTo>
                  <a:pt x="545261" y="529094"/>
                </a:lnTo>
                <a:lnTo>
                  <a:pt x="552107" y="526605"/>
                </a:lnTo>
                <a:lnTo>
                  <a:pt x="554291" y="525665"/>
                </a:lnTo>
                <a:lnTo>
                  <a:pt x="554291" y="497039"/>
                </a:lnTo>
                <a:lnTo>
                  <a:pt x="554291" y="495795"/>
                </a:lnTo>
                <a:close/>
              </a:path>
              <a:path w="1366520" h="532129">
                <a:moveTo>
                  <a:pt x="581317" y="76885"/>
                </a:moveTo>
                <a:lnTo>
                  <a:pt x="543356" y="76885"/>
                </a:lnTo>
                <a:lnTo>
                  <a:pt x="504139" y="185191"/>
                </a:lnTo>
                <a:lnTo>
                  <a:pt x="463981" y="76885"/>
                </a:lnTo>
                <a:lnTo>
                  <a:pt x="424154" y="76885"/>
                </a:lnTo>
                <a:lnTo>
                  <a:pt x="485775" y="228447"/>
                </a:lnTo>
                <a:lnTo>
                  <a:pt x="521881" y="228447"/>
                </a:lnTo>
                <a:lnTo>
                  <a:pt x="538835" y="185191"/>
                </a:lnTo>
                <a:lnTo>
                  <a:pt x="581317" y="76885"/>
                </a:lnTo>
                <a:close/>
              </a:path>
              <a:path w="1366520" h="532129">
                <a:moveTo>
                  <a:pt x="719543" y="431368"/>
                </a:moveTo>
                <a:lnTo>
                  <a:pt x="706628" y="390283"/>
                </a:lnTo>
                <a:lnTo>
                  <a:pt x="664146" y="371309"/>
                </a:lnTo>
                <a:lnTo>
                  <a:pt x="652132" y="372389"/>
                </a:lnTo>
                <a:lnTo>
                  <a:pt x="640410" y="375780"/>
                </a:lnTo>
                <a:lnTo>
                  <a:pt x="629742" y="381673"/>
                </a:lnTo>
                <a:lnTo>
                  <a:pt x="620877" y="390283"/>
                </a:lnTo>
                <a:lnTo>
                  <a:pt x="620877" y="301891"/>
                </a:lnTo>
                <a:lnTo>
                  <a:pt x="584784" y="301891"/>
                </a:lnTo>
                <a:lnTo>
                  <a:pt x="584784" y="527227"/>
                </a:lnTo>
                <a:lnTo>
                  <a:pt x="620877" y="527227"/>
                </a:lnTo>
                <a:lnTo>
                  <a:pt x="620991" y="437591"/>
                </a:lnTo>
                <a:lnTo>
                  <a:pt x="623252" y="424726"/>
                </a:lnTo>
                <a:lnTo>
                  <a:pt x="629361" y="413867"/>
                </a:lnTo>
                <a:lnTo>
                  <a:pt x="639089" y="406615"/>
                </a:lnTo>
                <a:lnTo>
                  <a:pt x="652310" y="403987"/>
                </a:lnTo>
                <a:lnTo>
                  <a:pt x="666775" y="406615"/>
                </a:lnTo>
                <a:lnTo>
                  <a:pt x="676402" y="413778"/>
                </a:lnTo>
                <a:lnTo>
                  <a:pt x="681774" y="424459"/>
                </a:lnTo>
                <a:lnTo>
                  <a:pt x="683450" y="437591"/>
                </a:lnTo>
                <a:lnTo>
                  <a:pt x="683450" y="527227"/>
                </a:lnTo>
                <a:lnTo>
                  <a:pt x="719543" y="527227"/>
                </a:lnTo>
                <a:lnTo>
                  <a:pt x="719543" y="431368"/>
                </a:lnTo>
                <a:close/>
              </a:path>
              <a:path w="1366520" h="532129">
                <a:moveTo>
                  <a:pt x="734745" y="150952"/>
                </a:moveTo>
                <a:lnTo>
                  <a:pt x="720369" y="102400"/>
                </a:lnTo>
                <a:lnTo>
                  <a:pt x="698347" y="82130"/>
                </a:lnTo>
                <a:lnTo>
                  <a:pt x="698347" y="136004"/>
                </a:lnTo>
                <a:lnTo>
                  <a:pt x="623951" y="136004"/>
                </a:lnTo>
                <a:lnTo>
                  <a:pt x="627075" y="123926"/>
                </a:lnTo>
                <a:lnTo>
                  <a:pt x="634415" y="113131"/>
                </a:lnTo>
                <a:lnTo>
                  <a:pt x="645795" y="105371"/>
                </a:lnTo>
                <a:lnTo>
                  <a:pt x="660996" y="102400"/>
                </a:lnTo>
                <a:lnTo>
                  <a:pt x="677240" y="105156"/>
                </a:lnTo>
                <a:lnTo>
                  <a:pt x="688771" y="112547"/>
                </a:lnTo>
                <a:lnTo>
                  <a:pt x="695744" y="123278"/>
                </a:lnTo>
                <a:lnTo>
                  <a:pt x="698347" y="136004"/>
                </a:lnTo>
                <a:lnTo>
                  <a:pt x="698347" y="82130"/>
                </a:lnTo>
                <a:lnTo>
                  <a:pt x="691946" y="77774"/>
                </a:lnTo>
                <a:lnTo>
                  <a:pt x="660679" y="72212"/>
                </a:lnTo>
                <a:lnTo>
                  <a:pt x="633006" y="77914"/>
                </a:lnTo>
                <a:lnTo>
                  <a:pt x="609447" y="94068"/>
                </a:lnTo>
                <a:lnTo>
                  <a:pt x="593064" y="119214"/>
                </a:lnTo>
                <a:lnTo>
                  <a:pt x="586917" y="151879"/>
                </a:lnTo>
                <a:lnTo>
                  <a:pt x="593255" y="186245"/>
                </a:lnTo>
                <a:lnTo>
                  <a:pt x="610260" y="211759"/>
                </a:lnTo>
                <a:lnTo>
                  <a:pt x="634974" y="227647"/>
                </a:lnTo>
                <a:lnTo>
                  <a:pt x="664413" y="233121"/>
                </a:lnTo>
                <a:lnTo>
                  <a:pt x="689343" y="229349"/>
                </a:lnTo>
                <a:lnTo>
                  <a:pt x="709269" y="219075"/>
                </a:lnTo>
                <a:lnTo>
                  <a:pt x="723900" y="203835"/>
                </a:lnTo>
                <a:lnTo>
                  <a:pt x="724776" y="201993"/>
                </a:lnTo>
                <a:lnTo>
                  <a:pt x="732891" y="185191"/>
                </a:lnTo>
                <a:lnTo>
                  <a:pt x="702386" y="175539"/>
                </a:lnTo>
                <a:lnTo>
                  <a:pt x="697420" y="185978"/>
                </a:lnTo>
                <a:lnTo>
                  <a:pt x="689698" y="194373"/>
                </a:lnTo>
                <a:lnTo>
                  <a:pt x="678840" y="199961"/>
                </a:lnTo>
                <a:lnTo>
                  <a:pt x="664413" y="201993"/>
                </a:lnTo>
                <a:lnTo>
                  <a:pt x="648627" y="199059"/>
                </a:lnTo>
                <a:lnTo>
                  <a:pt x="635673" y="190868"/>
                </a:lnTo>
                <a:lnTo>
                  <a:pt x="626732" y="178358"/>
                </a:lnTo>
                <a:lnTo>
                  <a:pt x="623023" y="162471"/>
                </a:lnTo>
                <a:lnTo>
                  <a:pt x="733818" y="162471"/>
                </a:lnTo>
                <a:lnTo>
                  <a:pt x="734136" y="161836"/>
                </a:lnTo>
                <a:lnTo>
                  <a:pt x="734745" y="156870"/>
                </a:lnTo>
                <a:lnTo>
                  <a:pt x="734745" y="150952"/>
                </a:lnTo>
                <a:close/>
              </a:path>
              <a:path w="1366520" h="532129">
                <a:moveTo>
                  <a:pt x="856132" y="75946"/>
                </a:moveTo>
                <a:lnTo>
                  <a:pt x="854570" y="75628"/>
                </a:lnTo>
                <a:lnTo>
                  <a:pt x="850836" y="75018"/>
                </a:lnTo>
                <a:lnTo>
                  <a:pt x="846480" y="75018"/>
                </a:lnTo>
                <a:lnTo>
                  <a:pt x="832231" y="76784"/>
                </a:lnTo>
                <a:lnTo>
                  <a:pt x="819746" y="81902"/>
                </a:lnTo>
                <a:lnTo>
                  <a:pt x="809675" y="90106"/>
                </a:lnTo>
                <a:lnTo>
                  <a:pt x="802601" y="101155"/>
                </a:lnTo>
                <a:lnTo>
                  <a:pt x="802601" y="76885"/>
                </a:lnTo>
                <a:lnTo>
                  <a:pt x="767435" y="76885"/>
                </a:lnTo>
                <a:lnTo>
                  <a:pt x="767435" y="228447"/>
                </a:lnTo>
                <a:lnTo>
                  <a:pt x="803529" y="228447"/>
                </a:lnTo>
                <a:lnTo>
                  <a:pt x="803529" y="156235"/>
                </a:lnTo>
                <a:lnTo>
                  <a:pt x="805967" y="137337"/>
                </a:lnTo>
                <a:lnTo>
                  <a:pt x="813409" y="123367"/>
                </a:lnTo>
                <a:lnTo>
                  <a:pt x="826109" y="114706"/>
                </a:lnTo>
                <a:lnTo>
                  <a:pt x="844308" y="111734"/>
                </a:lnTo>
                <a:lnTo>
                  <a:pt x="848029" y="111734"/>
                </a:lnTo>
                <a:lnTo>
                  <a:pt x="852081" y="112052"/>
                </a:lnTo>
                <a:lnTo>
                  <a:pt x="856132" y="112674"/>
                </a:lnTo>
                <a:lnTo>
                  <a:pt x="856132" y="111734"/>
                </a:lnTo>
                <a:lnTo>
                  <a:pt x="856132" y="101155"/>
                </a:lnTo>
                <a:lnTo>
                  <a:pt x="856132" y="75946"/>
                </a:lnTo>
                <a:close/>
              </a:path>
              <a:path w="1366520" h="532129">
                <a:moveTo>
                  <a:pt x="891349" y="449732"/>
                </a:moveTo>
                <a:lnTo>
                  <a:pt x="889038" y="434784"/>
                </a:lnTo>
                <a:lnTo>
                  <a:pt x="886333" y="417207"/>
                </a:lnTo>
                <a:lnTo>
                  <a:pt x="876960" y="401180"/>
                </a:lnTo>
                <a:lnTo>
                  <a:pt x="871816" y="392391"/>
                </a:lnTo>
                <a:lnTo>
                  <a:pt x="854925" y="380911"/>
                </a:lnTo>
                <a:lnTo>
                  <a:pt x="854925" y="434784"/>
                </a:lnTo>
                <a:lnTo>
                  <a:pt x="780542" y="434784"/>
                </a:lnTo>
                <a:lnTo>
                  <a:pt x="783653" y="422706"/>
                </a:lnTo>
                <a:lnTo>
                  <a:pt x="791006" y="411911"/>
                </a:lnTo>
                <a:lnTo>
                  <a:pt x="802386" y="404152"/>
                </a:lnTo>
                <a:lnTo>
                  <a:pt x="817575" y="401180"/>
                </a:lnTo>
                <a:lnTo>
                  <a:pt x="833831" y="403936"/>
                </a:lnTo>
                <a:lnTo>
                  <a:pt x="845362" y="411327"/>
                </a:lnTo>
                <a:lnTo>
                  <a:pt x="852335" y="422059"/>
                </a:lnTo>
                <a:lnTo>
                  <a:pt x="854925" y="434784"/>
                </a:lnTo>
                <a:lnTo>
                  <a:pt x="854925" y="380911"/>
                </a:lnTo>
                <a:lnTo>
                  <a:pt x="848537" y="376555"/>
                </a:lnTo>
                <a:lnTo>
                  <a:pt x="817257" y="370992"/>
                </a:lnTo>
                <a:lnTo>
                  <a:pt x="789597" y="376694"/>
                </a:lnTo>
                <a:lnTo>
                  <a:pt x="766038" y="392849"/>
                </a:lnTo>
                <a:lnTo>
                  <a:pt x="749642" y="417995"/>
                </a:lnTo>
                <a:lnTo>
                  <a:pt x="743508" y="450659"/>
                </a:lnTo>
                <a:lnTo>
                  <a:pt x="749833" y="485013"/>
                </a:lnTo>
                <a:lnTo>
                  <a:pt x="766851" y="510540"/>
                </a:lnTo>
                <a:lnTo>
                  <a:pt x="791565" y="526427"/>
                </a:lnTo>
                <a:lnTo>
                  <a:pt x="821004" y="531901"/>
                </a:lnTo>
                <a:lnTo>
                  <a:pt x="845921" y="528129"/>
                </a:lnTo>
                <a:lnTo>
                  <a:pt x="865860" y="517855"/>
                </a:lnTo>
                <a:lnTo>
                  <a:pt x="880478" y="502615"/>
                </a:lnTo>
                <a:lnTo>
                  <a:pt x="881367" y="500773"/>
                </a:lnTo>
                <a:lnTo>
                  <a:pt x="889469" y="483958"/>
                </a:lnTo>
                <a:lnTo>
                  <a:pt x="858964" y="474319"/>
                </a:lnTo>
                <a:lnTo>
                  <a:pt x="853998" y="484759"/>
                </a:lnTo>
                <a:lnTo>
                  <a:pt x="846289" y="493153"/>
                </a:lnTo>
                <a:lnTo>
                  <a:pt x="835431" y="498741"/>
                </a:lnTo>
                <a:lnTo>
                  <a:pt x="821004" y="500773"/>
                </a:lnTo>
                <a:lnTo>
                  <a:pt x="805218" y="497840"/>
                </a:lnTo>
                <a:lnTo>
                  <a:pt x="792251" y="489648"/>
                </a:lnTo>
                <a:lnTo>
                  <a:pt x="783323" y="477139"/>
                </a:lnTo>
                <a:lnTo>
                  <a:pt x="779614" y="461251"/>
                </a:lnTo>
                <a:lnTo>
                  <a:pt x="890397" y="461251"/>
                </a:lnTo>
                <a:lnTo>
                  <a:pt x="890714" y="460616"/>
                </a:lnTo>
                <a:lnTo>
                  <a:pt x="891349" y="455650"/>
                </a:lnTo>
                <a:lnTo>
                  <a:pt x="891349" y="449732"/>
                </a:lnTo>
                <a:close/>
              </a:path>
              <a:path w="1366520" h="532129">
                <a:moveTo>
                  <a:pt x="993063" y="184556"/>
                </a:moveTo>
                <a:lnTo>
                  <a:pt x="968375" y="145173"/>
                </a:lnTo>
                <a:lnTo>
                  <a:pt x="917117" y="131965"/>
                </a:lnTo>
                <a:lnTo>
                  <a:pt x="911199" y="126047"/>
                </a:lnTo>
                <a:lnTo>
                  <a:pt x="911199" y="117957"/>
                </a:lnTo>
                <a:lnTo>
                  <a:pt x="912812" y="111302"/>
                </a:lnTo>
                <a:lnTo>
                  <a:pt x="917308" y="105740"/>
                </a:lnTo>
                <a:lnTo>
                  <a:pt x="924204" y="101942"/>
                </a:lnTo>
                <a:lnTo>
                  <a:pt x="932992" y="100533"/>
                </a:lnTo>
                <a:lnTo>
                  <a:pt x="945730" y="102857"/>
                </a:lnTo>
                <a:lnTo>
                  <a:pt x="954112" y="108623"/>
                </a:lnTo>
                <a:lnTo>
                  <a:pt x="958951" y="116027"/>
                </a:lnTo>
                <a:lnTo>
                  <a:pt x="961009" y="123253"/>
                </a:lnTo>
                <a:lnTo>
                  <a:pt x="991501" y="114528"/>
                </a:lnTo>
                <a:lnTo>
                  <a:pt x="959637" y="76720"/>
                </a:lnTo>
                <a:lnTo>
                  <a:pt x="932992" y="72212"/>
                </a:lnTo>
                <a:lnTo>
                  <a:pt x="911034" y="76123"/>
                </a:lnTo>
                <a:lnTo>
                  <a:pt x="893356" y="86715"/>
                </a:lnTo>
                <a:lnTo>
                  <a:pt x="881570" y="102273"/>
                </a:lnTo>
                <a:lnTo>
                  <a:pt x="877290" y="121081"/>
                </a:lnTo>
                <a:lnTo>
                  <a:pt x="879894" y="135940"/>
                </a:lnTo>
                <a:lnTo>
                  <a:pt x="918057" y="165265"/>
                </a:lnTo>
                <a:lnTo>
                  <a:pt x="952601" y="172745"/>
                </a:lnTo>
                <a:lnTo>
                  <a:pt x="958215" y="178955"/>
                </a:lnTo>
                <a:lnTo>
                  <a:pt x="935482" y="204482"/>
                </a:lnTo>
                <a:lnTo>
                  <a:pt x="922705" y="202361"/>
                </a:lnTo>
                <a:lnTo>
                  <a:pt x="913307" y="196697"/>
                </a:lnTo>
                <a:lnTo>
                  <a:pt x="907300" y="188455"/>
                </a:lnTo>
                <a:lnTo>
                  <a:pt x="904671" y="178650"/>
                </a:lnTo>
                <a:lnTo>
                  <a:pt x="873239" y="187363"/>
                </a:lnTo>
                <a:lnTo>
                  <a:pt x="877633" y="201739"/>
                </a:lnTo>
                <a:lnTo>
                  <a:pt x="888771" y="216662"/>
                </a:lnTo>
                <a:lnTo>
                  <a:pt x="907770" y="228371"/>
                </a:lnTo>
                <a:lnTo>
                  <a:pt x="935799" y="233121"/>
                </a:lnTo>
                <a:lnTo>
                  <a:pt x="961021" y="228765"/>
                </a:lnTo>
                <a:lnTo>
                  <a:pt x="978903" y="217474"/>
                </a:lnTo>
                <a:lnTo>
                  <a:pt x="987767" y="204482"/>
                </a:lnTo>
                <a:lnTo>
                  <a:pt x="989545" y="201866"/>
                </a:lnTo>
                <a:lnTo>
                  <a:pt x="993063" y="184556"/>
                </a:lnTo>
                <a:close/>
              </a:path>
              <a:path w="1366520" h="532129">
                <a:moveTo>
                  <a:pt x="1060907" y="76885"/>
                </a:moveTo>
                <a:lnTo>
                  <a:pt x="1025118" y="76885"/>
                </a:lnTo>
                <a:lnTo>
                  <a:pt x="1025118" y="228447"/>
                </a:lnTo>
                <a:lnTo>
                  <a:pt x="1060907" y="228447"/>
                </a:lnTo>
                <a:lnTo>
                  <a:pt x="1060907" y="76885"/>
                </a:lnTo>
                <a:close/>
              </a:path>
              <a:path w="1366520" h="532129">
                <a:moveTo>
                  <a:pt x="1066507" y="23660"/>
                </a:moveTo>
                <a:lnTo>
                  <a:pt x="1064653" y="14452"/>
                </a:lnTo>
                <a:lnTo>
                  <a:pt x="1059586" y="6934"/>
                </a:lnTo>
                <a:lnTo>
                  <a:pt x="1052068" y="1866"/>
                </a:lnTo>
                <a:lnTo>
                  <a:pt x="1042860" y="0"/>
                </a:lnTo>
                <a:lnTo>
                  <a:pt x="1033818" y="1866"/>
                </a:lnTo>
                <a:lnTo>
                  <a:pt x="1026401" y="6934"/>
                </a:lnTo>
                <a:lnTo>
                  <a:pt x="1021372" y="14452"/>
                </a:lnTo>
                <a:lnTo>
                  <a:pt x="1019517" y="23660"/>
                </a:lnTo>
                <a:lnTo>
                  <a:pt x="1021372" y="32816"/>
                </a:lnTo>
                <a:lnTo>
                  <a:pt x="1026401" y="40233"/>
                </a:lnTo>
                <a:lnTo>
                  <a:pt x="1033818" y="45199"/>
                </a:lnTo>
                <a:lnTo>
                  <a:pt x="1042860" y="47002"/>
                </a:lnTo>
                <a:lnTo>
                  <a:pt x="1052068" y="45199"/>
                </a:lnTo>
                <a:lnTo>
                  <a:pt x="1059586" y="40233"/>
                </a:lnTo>
                <a:lnTo>
                  <a:pt x="1064653" y="32816"/>
                </a:lnTo>
                <a:lnTo>
                  <a:pt x="1066507" y="23660"/>
                </a:lnTo>
                <a:close/>
              </a:path>
              <a:path w="1366520" h="532129">
                <a:moveTo>
                  <a:pt x="1183220" y="197015"/>
                </a:moveTo>
                <a:lnTo>
                  <a:pt x="1181658" y="197319"/>
                </a:lnTo>
                <a:lnTo>
                  <a:pt x="1175753" y="198259"/>
                </a:lnTo>
                <a:lnTo>
                  <a:pt x="1170762" y="198259"/>
                </a:lnTo>
                <a:lnTo>
                  <a:pt x="1162100" y="197167"/>
                </a:lnTo>
                <a:lnTo>
                  <a:pt x="1156106" y="193789"/>
                </a:lnTo>
                <a:lnTo>
                  <a:pt x="1152601" y="187883"/>
                </a:lnTo>
                <a:lnTo>
                  <a:pt x="1151470" y="179273"/>
                </a:lnTo>
                <a:lnTo>
                  <a:pt x="1151470" y="108927"/>
                </a:lnTo>
                <a:lnTo>
                  <a:pt x="1182903" y="108927"/>
                </a:lnTo>
                <a:lnTo>
                  <a:pt x="1182903" y="76885"/>
                </a:lnTo>
                <a:lnTo>
                  <a:pt x="1151470" y="76885"/>
                </a:lnTo>
                <a:lnTo>
                  <a:pt x="1151470" y="30505"/>
                </a:lnTo>
                <a:lnTo>
                  <a:pt x="1118793" y="30505"/>
                </a:lnTo>
                <a:lnTo>
                  <a:pt x="1118793" y="53225"/>
                </a:lnTo>
                <a:lnTo>
                  <a:pt x="1117422" y="62572"/>
                </a:lnTo>
                <a:lnTo>
                  <a:pt x="1113193" y="70065"/>
                </a:lnTo>
                <a:lnTo>
                  <a:pt x="1105928" y="75069"/>
                </a:lnTo>
                <a:lnTo>
                  <a:pt x="1095451" y="76885"/>
                </a:lnTo>
                <a:lnTo>
                  <a:pt x="1087666" y="76885"/>
                </a:lnTo>
                <a:lnTo>
                  <a:pt x="1087666" y="108927"/>
                </a:lnTo>
                <a:lnTo>
                  <a:pt x="1115682" y="108927"/>
                </a:lnTo>
                <a:lnTo>
                  <a:pt x="1115682" y="185191"/>
                </a:lnTo>
                <a:lnTo>
                  <a:pt x="1118844" y="204190"/>
                </a:lnTo>
                <a:lnTo>
                  <a:pt x="1127899" y="218363"/>
                </a:lnTo>
                <a:lnTo>
                  <a:pt x="1142212" y="227241"/>
                </a:lnTo>
                <a:lnTo>
                  <a:pt x="1161122" y="230314"/>
                </a:lnTo>
                <a:lnTo>
                  <a:pt x="1174191" y="230314"/>
                </a:lnTo>
                <a:lnTo>
                  <a:pt x="1181036" y="227825"/>
                </a:lnTo>
                <a:lnTo>
                  <a:pt x="1183220" y="226898"/>
                </a:lnTo>
                <a:lnTo>
                  <a:pt x="1183220" y="198259"/>
                </a:lnTo>
                <a:lnTo>
                  <a:pt x="1183220" y="197015"/>
                </a:lnTo>
                <a:close/>
              </a:path>
              <a:path w="1366520" h="532129">
                <a:moveTo>
                  <a:pt x="1366215" y="76885"/>
                </a:moveTo>
                <a:lnTo>
                  <a:pt x="1327937" y="76885"/>
                </a:lnTo>
                <a:lnTo>
                  <a:pt x="1287157" y="172745"/>
                </a:lnTo>
                <a:lnTo>
                  <a:pt x="1243596" y="76885"/>
                </a:lnTo>
                <a:lnTo>
                  <a:pt x="1202817" y="76885"/>
                </a:lnTo>
                <a:lnTo>
                  <a:pt x="1267561" y="210388"/>
                </a:lnTo>
                <a:lnTo>
                  <a:pt x="1231138" y="289763"/>
                </a:lnTo>
                <a:lnTo>
                  <a:pt x="1269733" y="289763"/>
                </a:lnTo>
                <a:lnTo>
                  <a:pt x="1322768" y="172745"/>
                </a:lnTo>
                <a:lnTo>
                  <a:pt x="1366215" y="76885"/>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6" name="object 6"/>
          <p:cNvSpPr/>
          <p:nvPr/>
        </p:nvSpPr>
        <p:spPr>
          <a:xfrm>
            <a:off x="1894709" y="6339805"/>
            <a:ext cx="601856" cy="99347"/>
          </a:xfrm>
          <a:custGeom>
            <a:avLst/>
            <a:gdLst/>
            <a:ahLst/>
            <a:cxnLst/>
            <a:rect l="l" t="t" r="r" b="b"/>
            <a:pathLst>
              <a:path w="992504" h="163829">
                <a:moveTo>
                  <a:pt x="60113" y="3308"/>
                </a:moveTo>
                <a:lnTo>
                  <a:pt x="0" y="3308"/>
                </a:lnTo>
                <a:lnTo>
                  <a:pt x="0" y="159995"/>
                </a:lnTo>
                <a:lnTo>
                  <a:pt x="26721" y="159995"/>
                </a:lnTo>
                <a:lnTo>
                  <a:pt x="26721" y="98101"/>
                </a:lnTo>
                <a:lnTo>
                  <a:pt x="75270" y="98101"/>
                </a:lnTo>
                <a:lnTo>
                  <a:pt x="73819" y="95452"/>
                </a:lnTo>
                <a:lnTo>
                  <a:pt x="88569" y="89385"/>
                </a:lnTo>
                <a:lnTo>
                  <a:pt x="99691" y="79526"/>
                </a:lnTo>
                <a:lnTo>
                  <a:pt x="102282" y="74709"/>
                </a:lnTo>
                <a:lnTo>
                  <a:pt x="26721" y="74709"/>
                </a:lnTo>
                <a:lnTo>
                  <a:pt x="26721" y="26711"/>
                </a:lnTo>
                <a:lnTo>
                  <a:pt x="102203" y="26711"/>
                </a:lnTo>
                <a:lnTo>
                  <a:pt x="95991" y="17112"/>
                </a:lnTo>
                <a:lnTo>
                  <a:pt x="80551" y="7000"/>
                </a:lnTo>
                <a:lnTo>
                  <a:pt x="60113" y="3308"/>
                </a:lnTo>
                <a:close/>
              </a:path>
              <a:path w="992504" h="163829">
                <a:moveTo>
                  <a:pt x="75270" y="98101"/>
                </a:moveTo>
                <a:lnTo>
                  <a:pt x="46176" y="98101"/>
                </a:lnTo>
                <a:lnTo>
                  <a:pt x="79128" y="159995"/>
                </a:lnTo>
                <a:lnTo>
                  <a:pt x="109158" y="159995"/>
                </a:lnTo>
                <a:lnTo>
                  <a:pt x="75270" y="98101"/>
                </a:lnTo>
                <a:close/>
              </a:path>
              <a:path w="992504" h="163829">
                <a:moveTo>
                  <a:pt x="102203" y="26711"/>
                </a:moveTo>
                <a:lnTo>
                  <a:pt x="55244" y="26711"/>
                </a:lnTo>
                <a:lnTo>
                  <a:pt x="66364" y="28424"/>
                </a:lnTo>
                <a:lnTo>
                  <a:pt x="74873" y="33289"/>
                </a:lnTo>
                <a:lnTo>
                  <a:pt x="80313" y="40891"/>
                </a:lnTo>
                <a:lnTo>
                  <a:pt x="82227" y="50815"/>
                </a:lnTo>
                <a:lnTo>
                  <a:pt x="80313" y="60613"/>
                </a:lnTo>
                <a:lnTo>
                  <a:pt x="74873" y="68153"/>
                </a:lnTo>
                <a:lnTo>
                  <a:pt x="66364" y="72997"/>
                </a:lnTo>
                <a:lnTo>
                  <a:pt x="55244" y="74709"/>
                </a:lnTo>
                <a:lnTo>
                  <a:pt x="102282" y="74709"/>
                </a:lnTo>
                <a:lnTo>
                  <a:pt x="106713" y="66471"/>
                </a:lnTo>
                <a:lnTo>
                  <a:pt x="109158" y="50815"/>
                </a:lnTo>
                <a:lnTo>
                  <a:pt x="105753" y="32198"/>
                </a:lnTo>
                <a:lnTo>
                  <a:pt x="102203" y="26711"/>
                </a:lnTo>
                <a:close/>
              </a:path>
              <a:path w="992504" h="163829">
                <a:moveTo>
                  <a:pt x="178800" y="49066"/>
                </a:moveTo>
                <a:lnTo>
                  <a:pt x="156574" y="53341"/>
                </a:lnTo>
                <a:lnTo>
                  <a:pt x="138935" y="65216"/>
                </a:lnTo>
                <a:lnTo>
                  <a:pt x="127308" y="83270"/>
                </a:lnTo>
                <a:lnTo>
                  <a:pt x="123116" y="106080"/>
                </a:lnTo>
                <a:lnTo>
                  <a:pt x="127308" y="129013"/>
                </a:lnTo>
                <a:lnTo>
                  <a:pt x="138935" y="147132"/>
                </a:lnTo>
                <a:lnTo>
                  <a:pt x="156574" y="159034"/>
                </a:lnTo>
                <a:lnTo>
                  <a:pt x="178800" y="163314"/>
                </a:lnTo>
                <a:lnTo>
                  <a:pt x="201154" y="159034"/>
                </a:lnTo>
                <a:lnTo>
                  <a:pt x="218858" y="147132"/>
                </a:lnTo>
                <a:lnTo>
                  <a:pt x="223218" y="140351"/>
                </a:lnTo>
                <a:lnTo>
                  <a:pt x="178800" y="140351"/>
                </a:lnTo>
                <a:lnTo>
                  <a:pt x="167475" y="138137"/>
                </a:lnTo>
                <a:lnTo>
                  <a:pt x="157874" y="131591"/>
                </a:lnTo>
                <a:lnTo>
                  <a:pt x="151218" y="120857"/>
                </a:lnTo>
                <a:lnTo>
                  <a:pt x="148728" y="106080"/>
                </a:lnTo>
                <a:lnTo>
                  <a:pt x="151218" y="91372"/>
                </a:lnTo>
                <a:lnTo>
                  <a:pt x="157874" y="80789"/>
                </a:lnTo>
                <a:lnTo>
                  <a:pt x="167475" y="74394"/>
                </a:lnTo>
                <a:lnTo>
                  <a:pt x="178800" y="72249"/>
                </a:lnTo>
                <a:lnTo>
                  <a:pt x="223396" y="72249"/>
                </a:lnTo>
                <a:lnTo>
                  <a:pt x="218858" y="65216"/>
                </a:lnTo>
                <a:lnTo>
                  <a:pt x="201154" y="53341"/>
                </a:lnTo>
                <a:lnTo>
                  <a:pt x="178800" y="49066"/>
                </a:lnTo>
                <a:close/>
              </a:path>
              <a:path w="992504" h="163829">
                <a:moveTo>
                  <a:pt x="223396" y="72249"/>
                </a:moveTo>
                <a:lnTo>
                  <a:pt x="178800" y="72249"/>
                </a:lnTo>
                <a:lnTo>
                  <a:pt x="190214" y="74394"/>
                </a:lnTo>
                <a:lnTo>
                  <a:pt x="199805" y="80789"/>
                </a:lnTo>
                <a:lnTo>
                  <a:pt x="206412" y="91372"/>
                </a:lnTo>
                <a:lnTo>
                  <a:pt x="208873" y="106080"/>
                </a:lnTo>
                <a:lnTo>
                  <a:pt x="206412" y="120950"/>
                </a:lnTo>
                <a:lnTo>
                  <a:pt x="199805" y="131674"/>
                </a:lnTo>
                <a:lnTo>
                  <a:pt x="190214" y="138168"/>
                </a:lnTo>
                <a:lnTo>
                  <a:pt x="178800" y="140351"/>
                </a:lnTo>
                <a:lnTo>
                  <a:pt x="223218" y="140351"/>
                </a:lnTo>
                <a:lnTo>
                  <a:pt x="230509" y="129013"/>
                </a:lnTo>
                <a:lnTo>
                  <a:pt x="234704" y="106080"/>
                </a:lnTo>
                <a:lnTo>
                  <a:pt x="230509" y="83270"/>
                </a:lnTo>
                <a:lnTo>
                  <a:pt x="223396" y="72249"/>
                </a:lnTo>
                <a:close/>
              </a:path>
              <a:path w="992504" h="163829">
                <a:moveTo>
                  <a:pt x="306095" y="49066"/>
                </a:moveTo>
                <a:lnTo>
                  <a:pt x="284447" y="53310"/>
                </a:lnTo>
                <a:lnTo>
                  <a:pt x="266990" y="65134"/>
                </a:lnTo>
                <a:lnTo>
                  <a:pt x="255334" y="83177"/>
                </a:lnTo>
                <a:lnTo>
                  <a:pt x="251091" y="106080"/>
                </a:lnTo>
                <a:lnTo>
                  <a:pt x="255345" y="128827"/>
                </a:lnTo>
                <a:lnTo>
                  <a:pt x="267074" y="146968"/>
                </a:lnTo>
                <a:lnTo>
                  <a:pt x="284730" y="158973"/>
                </a:lnTo>
                <a:lnTo>
                  <a:pt x="306765" y="163314"/>
                </a:lnTo>
                <a:lnTo>
                  <a:pt x="325721" y="160188"/>
                </a:lnTo>
                <a:lnTo>
                  <a:pt x="340220" y="152051"/>
                </a:lnTo>
                <a:lnTo>
                  <a:pt x="350368" y="140763"/>
                </a:lnTo>
                <a:lnTo>
                  <a:pt x="350767" y="139911"/>
                </a:lnTo>
                <a:lnTo>
                  <a:pt x="306765" y="139911"/>
                </a:lnTo>
                <a:lnTo>
                  <a:pt x="295261" y="137672"/>
                </a:lnTo>
                <a:lnTo>
                  <a:pt x="285683" y="131120"/>
                </a:lnTo>
                <a:lnTo>
                  <a:pt x="279131" y="120506"/>
                </a:lnTo>
                <a:lnTo>
                  <a:pt x="276703" y="106080"/>
                </a:lnTo>
                <a:lnTo>
                  <a:pt x="279124" y="91719"/>
                </a:lnTo>
                <a:lnTo>
                  <a:pt x="285627" y="81256"/>
                </a:lnTo>
                <a:lnTo>
                  <a:pt x="295071" y="74858"/>
                </a:lnTo>
                <a:lnTo>
                  <a:pt x="306315" y="72688"/>
                </a:lnTo>
                <a:lnTo>
                  <a:pt x="350356" y="72688"/>
                </a:lnTo>
                <a:lnTo>
                  <a:pt x="349893" y="71613"/>
                </a:lnTo>
                <a:lnTo>
                  <a:pt x="339943" y="60273"/>
                </a:lnTo>
                <a:lnTo>
                  <a:pt x="325393" y="52164"/>
                </a:lnTo>
                <a:lnTo>
                  <a:pt x="306095" y="49066"/>
                </a:lnTo>
                <a:close/>
              </a:path>
              <a:path w="992504" h="163829">
                <a:moveTo>
                  <a:pt x="333728" y="120006"/>
                </a:moveTo>
                <a:lnTo>
                  <a:pt x="330852" y="126566"/>
                </a:lnTo>
                <a:lnTo>
                  <a:pt x="325634" y="133026"/>
                </a:lnTo>
                <a:lnTo>
                  <a:pt x="317722" y="137951"/>
                </a:lnTo>
                <a:lnTo>
                  <a:pt x="306765" y="139911"/>
                </a:lnTo>
                <a:lnTo>
                  <a:pt x="350767" y="139911"/>
                </a:lnTo>
                <a:lnTo>
                  <a:pt x="356271" y="128184"/>
                </a:lnTo>
                <a:lnTo>
                  <a:pt x="333728" y="120006"/>
                </a:lnTo>
                <a:close/>
              </a:path>
              <a:path w="992504" h="163829">
                <a:moveTo>
                  <a:pt x="350356" y="72688"/>
                </a:moveTo>
                <a:lnTo>
                  <a:pt x="306315" y="72688"/>
                </a:lnTo>
                <a:lnTo>
                  <a:pt x="316949" y="74496"/>
                </a:lnTo>
                <a:lnTo>
                  <a:pt x="324579" y="79186"/>
                </a:lnTo>
                <a:lnTo>
                  <a:pt x="329597" y="85658"/>
                </a:lnTo>
                <a:lnTo>
                  <a:pt x="332398" y="92813"/>
                </a:lnTo>
                <a:lnTo>
                  <a:pt x="355392" y="84405"/>
                </a:lnTo>
                <a:lnTo>
                  <a:pt x="350356" y="72688"/>
                </a:lnTo>
                <a:close/>
              </a:path>
              <a:path w="992504" h="163829">
                <a:moveTo>
                  <a:pt x="404678" y="0"/>
                </a:moveTo>
                <a:lnTo>
                  <a:pt x="379066" y="0"/>
                </a:lnTo>
                <a:lnTo>
                  <a:pt x="379066" y="159995"/>
                </a:lnTo>
                <a:lnTo>
                  <a:pt x="404678" y="159995"/>
                </a:lnTo>
                <a:lnTo>
                  <a:pt x="404756" y="96342"/>
                </a:lnTo>
                <a:lnTo>
                  <a:pt x="406363" y="87201"/>
                </a:lnTo>
                <a:lnTo>
                  <a:pt x="410702" y="79485"/>
                </a:lnTo>
                <a:lnTo>
                  <a:pt x="417612" y="74340"/>
                </a:lnTo>
                <a:lnTo>
                  <a:pt x="427013" y="72468"/>
                </a:lnTo>
                <a:lnTo>
                  <a:pt x="470809" y="72468"/>
                </a:lnTo>
                <a:lnTo>
                  <a:pt x="465571" y="62752"/>
                </a:lnTo>
                <a:lnTo>
                  <a:pt x="404678" y="62752"/>
                </a:lnTo>
                <a:lnTo>
                  <a:pt x="404678" y="0"/>
                </a:lnTo>
                <a:close/>
              </a:path>
              <a:path w="992504" h="163829">
                <a:moveTo>
                  <a:pt x="470809" y="72468"/>
                </a:moveTo>
                <a:lnTo>
                  <a:pt x="427013" y="72468"/>
                </a:lnTo>
                <a:lnTo>
                  <a:pt x="437289" y="74340"/>
                </a:lnTo>
                <a:lnTo>
                  <a:pt x="444125" y="79430"/>
                </a:lnTo>
                <a:lnTo>
                  <a:pt x="447942" y="87015"/>
                </a:lnTo>
                <a:lnTo>
                  <a:pt x="449127" y="96342"/>
                </a:lnTo>
                <a:lnTo>
                  <a:pt x="449127" y="159995"/>
                </a:lnTo>
                <a:lnTo>
                  <a:pt x="474739" y="159995"/>
                </a:lnTo>
                <a:lnTo>
                  <a:pt x="474739" y="91913"/>
                </a:lnTo>
                <a:lnTo>
                  <a:pt x="472324" y="75278"/>
                </a:lnTo>
                <a:lnTo>
                  <a:pt x="470809" y="72468"/>
                </a:lnTo>
                <a:close/>
              </a:path>
              <a:path w="992504" h="163829">
                <a:moveTo>
                  <a:pt x="435421" y="49286"/>
                </a:moveTo>
                <a:lnTo>
                  <a:pt x="426882" y="50056"/>
                </a:lnTo>
                <a:lnTo>
                  <a:pt x="418554" y="52461"/>
                </a:lnTo>
                <a:lnTo>
                  <a:pt x="410973" y="56645"/>
                </a:lnTo>
                <a:lnTo>
                  <a:pt x="404678" y="62752"/>
                </a:lnTo>
                <a:lnTo>
                  <a:pt x="465571" y="62752"/>
                </a:lnTo>
                <a:lnTo>
                  <a:pt x="465022" y="61733"/>
                </a:lnTo>
                <a:lnTo>
                  <a:pt x="452749" y="52622"/>
                </a:lnTo>
                <a:lnTo>
                  <a:pt x="435421" y="49286"/>
                </a:lnTo>
                <a:close/>
              </a:path>
              <a:path w="992504" h="163829">
                <a:moveTo>
                  <a:pt x="549899" y="49066"/>
                </a:moveTo>
                <a:lnTo>
                  <a:pt x="530245" y="53117"/>
                </a:lnTo>
                <a:lnTo>
                  <a:pt x="513519" y="64583"/>
                </a:lnTo>
                <a:lnTo>
                  <a:pt x="501892" y="82431"/>
                </a:lnTo>
                <a:lnTo>
                  <a:pt x="497534" y="105630"/>
                </a:lnTo>
                <a:lnTo>
                  <a:pt x="502026" y="130038"/>
                </a:lnTo>
                <a:lnTo>
                  <a:pt x="514099" y="148156"/>
                </a:lnTo>
                <a:lnTo>
                  <a:pt x="531645" y="159432"/>
                </a:lnTo>
                <a:lnTo>
                  <a:pt x="552559" y="163314"/>
                </a:lnTo>
                <a:lnTo>
                  <a:pt x="570257" y="160640"/>
                </a:lnTo>
                <a:lnTo>
                  <a:pt x="584408" y="153347"/>
                </a:lnTo>
                <a:lnTo>
                  <a:pt x="594786" y="142530"/>
                </a:lnTo>
                <a:lnTo>
                  <a:pt x="595412" y="141231"/>
                </a:lnTo>
                <a:lnTo>
                  <a:pt x="552559" y="141231"/>
                </a:lnTo>
                <a:lnTo>
                  <a:pt x="541337" y="139143"/>
                </a:lnTo>
                <a:lnTo>
                  <a:pt x="532127" y="133321"/>
                </a:lnTo>
                <a:lnTo>
                  <a:pt x="525780" y="124431"/>
                </a:lnTo>
                <a:lnTo>
                  <a:pt x="523146" y="113137"/>
                </a:lnTo>
                <a:lnTo>
                  <a:pt x="601835" y="113137"/>
                </a:lnTo>
                <a:lnTo>
                  <a:pt x="602054" y="112698"/>
                </a:lnTo>
                <a:lnTo>
                  <a:pt x="602494" y="109158"/>
                </a:lnTo>
                <a:lnTo>
                  <a:pt x="602494" y="104970"/>
                </a:lnTo>
                <a:lnTo>
                  <a:pt x="600864" y="94374"/>
                </a:lnTo>
                <a:lnTo>
                  <a:pt x="523806" y="94374"/>
                </a:lnTo>
                <a:lnTo>
                  <a:pt x="526023" y="85785"/>
                </a:lnTo>
                <a:lnTo>
                  <a:pt x="531245" y="78111"/>
                </a:lnTo>
                <a:lnTo>
                  <a:pt x="539325" y="72594"/>
                </a:lnTo>
                <a:lnTo>
                  <a:pt x="550119" y="70479"/>
                </a:lnTo>
                <a:lnTo>
                  <a:pt x="592276" y="70479"/>
                </a:lnTo>
                <a:lnTo>
                  <a:pt x="588632" y="64249"/>
                </a:lnTo>
                <a:lnTo>
                  <a:pt x="572107" y="53013"/>
                </a:lnTo>
                <a:lnTo>
                  <a:pt x="549899" y="49066"/>
                </a:lnTo>
                <a:close/>
              </a:path>
              <a:path w="992504" h="163829">
                <a:moveTo>
                  <a:pt x="579532" y="122425"/>
                </a:moveTo>
                <a:lnTo>
                  <a:pt x="576000" y="129847"/>
                </a:lnTo>
                <a:lnTo>
                  <a:pt x="570521" y="135813"/>
                </a:lnTo>
                <a:lnTo>
                  <a:pt x="562804" y="139787"/>
                </a:lnTo>
                <a:lnTo>
                  <a:pt x="552559" y="141231"/>
                </a:lnTo>
                <a:lnTo>
                  <a:pt x="595412" y="141231"/>
                </a:lnTo>
                <a:lnTo>
                  <a:pt x="601164" y="129284"/>
                </a:lnTo>
                <a:lnTo>
                  <a:pt x="579532" y="122425"/>
                </a:lnTo>
                <a:close/>
              </a:path>
              <a:path w="992504" h="163829">
                <a:moveTo>
                  <a:pt x="592276" y="70479"/>
                </a:moveTo>
                <a:lnTo>
                  <a:pt x="550119" y="70479"/>
                </a:lnTo>
                <a:lnTo>
                  <a:pt x="561670" y="72440"/>
                </a:lnTo>
                <a:lnTo>
                  <a:pt x="569862" y="77699"/>
                </a:lnTo>
                <a:lnTo>
                  <a:pt x="574818" y="85322"/>
                </a:lnTo>
                <a:lnTo>
                  <a:pt x="576663" y="94374"/>
                </a:lnTo>
                <a:lnTo>
                  <a:pt x="600864" y="94374"/>
                </a:lnTo>
                <a:lnTo>
                  <a:pt x="598940" y="81870"/>
                </a:lnTo>
                <a:lnTo>
                  <a:pt x="592276" y="70479"/>
                </a:lnTo>
                <a:close/>
              </a:path>
              <a:path w="992504" h="163829">
                <a:moveTo>
                  <a:pt x="639854" y="124655"/>
                </a:moveTo>
                <a:lnTo>
                  <a:pt x="617551" y="130844"/>
                </a:lnTo>
                <a:lnTo>
                  <a:pt x="620665" y="141046"/>
                </a:lnTo>
                <a:lnTo>
                  <a:pt x="628564" y="151638"/>
                </a:lnTo>
                <a:lnTo>
                  <a:pt x="642059" y="159950"/>
                </a:lnTo>
                <a:lnTo>
                  <a:pt x="661958" y="163314"/>
                </a:lnTo>
                <a:lnTo>
                  <a:pt x="679876" y="160230"/>
                </a:lnTo>
                <a:lnTo>
                  <a:pt x="692567" y="152217"/>
                </a:lnTo>
                <a:lnTo>
                  <a:pt x="698850" y="143000"/>
                </a:lnTo>
                <a:lnTo>
                  <a:pt x="661739" y="143000"/>
                </a:lnTo>
                <a:lnTo>
                  <a:pt x="652656" y="141502"/>
                </a:lnTo>
                <a:lnTo>
                  <a:pt x="645982" y="137476"/>
                </a:lnTo>
                <a:lnTo>
                  <a:pt x="641716" y="131626"/>
                </a:lnTo>
                <a:lnTo>
                  <a:pt x="639854" y="124655"/>
                </a:lnTo>
                <a:close/>
              </a:path>
              <a:path w="992504" h="163829">
                <a:moveTo>
                  <a:pt x="659969" y="49066"/>
                </a:moveTo>
                <a:lnTo>
                  <a:pt x="644372" y="51843"/>
                </a:lnTo>
                <a:lnTo>
                  <a:pt x="631823" y="59362"/>
                </a:lnTo>
                <a:lnTo>
                  <a:pt x="623461" y="70402"/>
                </a:lnTo>
                <a:lnTo>
                  <a:pt x="620420" y="83746"/>
                </a:lnTo>
                <a:lnTo>
                  <a:pt x="622270" y="94311"/>
                </a:lnTo>
                <a:lnTo>
                  <a:pt x="665278" y="118677"/>
                </a:lnTo>
                <a:lnTo>
                  <a:pt x="673906" y="120446"/>
                </a:lnTo>
                <a:lnTo>
                  <a:pt x="677895" y="124875"/>
                </a:lnTo>
                <a:lnTo>
                  <a:pt x="677895" y="137252"/>
                </a:lnTo>
                <a:lnTo>
                  <a:pt x="672356" y="143000"/>
                </a:lnTo>
                <a:lnTo>
                  <a:pt x="698850" y="143000"/>
                </a:lnTo>
                <a:lnTo>
                  <a:pt x="700119" y="141139"/>
                </a:lnTo>
                <a:lnTo>
                  <a:pt x="702617" y="128854"/>
                </a:lnTo>
                <a:lnTo>
                  <a:pt x="700644" y="117644"/>
                </a:lnTo>
                <a:lnTo>
                  <a:pt x="694778" y="108177"/>
                </a:lnTo>
                <a:lnTo>
                  <a:pt x="685102" y="100866"/>
                </a:lnTo>
                <a:lnTo>
                  <a:pt x="671696" y="96122"/>
                </a:lnTo>
                <a:lnTo>
                  <a:pt x="648692" y="91484"/>
                </a:lnTo>
                <a:lnTo>
                  <a:pt x="644482" y="87285"/>
                </a:lnTo>
                <a:lnTo>
                  <a:pt x="644482" y="74898"/>
                </a:lnTo>
                <a:lnTo>
                  <a:pt x="650901" y="69149"/>
                </a:lnTo>
                <a:lnTo>
                  <a:pt x="697938" y="69149"/>
                </a:lnTo>
                <a:lnTo>
                  <a:pt x="691353" y="60104"/>
                </a:lnTo>
                <a:lnTo>
                  <a:pt x="678894" y="52267"/>
                </a:lnTo>
                <a:lnTo>
                  <a:pt x="659969" y="49066"/>
                </a:lnTo>
                <a:close/>
              </a:path>
              <a:path w="992504" h="163829">
                <a:moveTo>
                  <a:pt x="697938" y="69149"/>
                </a:moveTo>
                <a:lnTo>
                  <a:pt x="659969" y="69149"/>
                </a:lnTo>
                <a:lnTo>
                  <a:pt x="669021" y="70800"/>
                </a:lnTo>
                <a:lnTo>
                  <a:pt x="674983" y="74898"/>
                </a:lnTo>
                <a:lnTo>
                  <a:pt x="678415" y="80157"/>
                </a:lnTo>
                <a:lnTo>
                  <a:pt x="679874" y="85295"/>
                </a:lnTo>
                <a:lnTo>
                  <a:pt x="701517" y="79097"/>
                </a:lnTo>
                <a:lnTo>
                  <a:pt x="698506" y="69929"/>
                </a:lnTo>
                <a:lnTo>
                  <a:pt x="697938" y="69149"/>
                </a:lnTo>
                <a:close/>
              </a:path>
              <a:path w="992504" h="163829">
                <a:moveTo>
                  <a:pt x="760521" y="75118"/>
                </a:moveTo>
                <a:lnTo>
                  <a:pt x="735129" y="75118"/>
                </a:lnTo>
                <a:lnTo>
                  <a:pt x="735129" y="129294"/>
                </a:lnTo>
                <a:lnTo>
                  <a:pt x="737372" y="142780"/>
                </a:lnTo>
                <a:lnTo>
                  <a:pt x="743798" y="152848"/>
                </a:lnTo>
                <a:lnTo>
                  <a:pt x="753952" y="159147"/>
                </a:lnTo>
                <a:lnTo>
                  <a:pt x="767379" y="161324"/>
                </a:lnTo>
                <a:lnTo>
                  <a:pt x="776656" y="161324"/>
                </a:lnTo>
                <a:lnTo>
                  <a:pt x="781525" y="159555"/>
                </a:lnTo>
                <a:lnTo>
                  <a:pt x="783065" y="158895"/>
                </a:lnTo>
                <a:lnTo>
                  <a:pt x="783065" y="138582"/>
                </a:lnTo>
                <a:lnTo>
                  <a:pt x="764720" y="138582"/>
                </a:lnTo>
                <a:lnTo>
                  <a:pt x="760521" y="134603"/>
                </a:lnTo>
                <a:lnTo>
                  <a:pt x="760521" y="75118"/>
                </a:lnTo>
                <a:close/>
              </a:path>
              <a:path w="992504" h="163829">
                <a:moveTo>
                  <a:pt x="783065" y="137702"/>
                </a:moveTo>
                <a:lnTo>
                  <a:pt x="781965" y="137922"/>
                </a:lnTo>
                <a:lnTo>
                  <a:pt x="777766" y="138582"/>
                </a:lnTo>
                <a:lnTo>
                  <a:pt x="783065" y="138582"/>
                </a:lnTo>
                <a:lnTo>
                  <a:pt x="783065" y="137702"/>
                </a:lnTo>
                <a:close/>
              </a:path>
              <a:path w="992504" h="163829">
                <a:moveTo>
                  <a:pt x="782845" y="52385"/>
                </a:moveTo>
                <a:lnTo>
                  <a:pt x="715245" y="52385"/>
                </a:lnTo>
                <a:lnTo>
                  <a:pt x="715245" y="75118"/>
                </a:lnTo>
                <a:lnTo>
                  <a:pt x="782845" y="75118"/>
                </a:lnTo>
                <a:lnTo>
                  <a:pt x="782845" y="52385"/>
                </a:lnTo>
                <a:close/>
              </a:path>
              <a:path w="992504" h="163829">
                <a:moveTo>
                  <a:pt x="760521" y="19444"/>
                </a:moveTo>
                <a:lnTo>
                  <a:pt x="737338" y="19444"/>
                </a:lnTo>
                <a:lnTo>
                  <a:pt x="737338" y="45087"/>
                </a:lnTo>
                <a:lnTo>
                  <a:pt x="732260" y="52385"/>
                </a:lnTo>
                <a:lnTo>
                  <a:pt x="760521" y="52385"/>
                </a:lnTo>
                <a:lnTo>
                  <a:pt x="760521" y="19444"/>
                </a:lnTo>
                <a:close/>
              </a:path>
              <a:path w="992504" h="163829">
                <a:moveTo>
                  <a:pt x="852047" y="49066"/>
                </a:moveTo>
                <a:lnTo>
                  <a:pt x="832387" y="53117"/>
                </a:lnTo>
                <a:lnTo>
                  <a:pt x="815658" y="64583"/>
                </a:lnTo>
                <a:lnTo>
                  <a:pt x="804030" y="82431"/>
                </a:lnTo>
                <a:lnTo>
                  <a:pt x="799671" y="105630"/>
                </a:lnTo>
                <a:lnTo>
                  <a:pt x="804164" y="130038"/>
                </a:lnTo>
                <a:lnTo>
                  <a:pt x="816236" y="148156"/>
                </a:lnTo>
                <a:lnTo>
                  <a:pt x="833783" y="159432"/>
                </a:lnTo>
                <a:lnTo>
                  <a:pt x="854696" y="163314"/>
                </a:lnTo>
                <a:lnTo>
                  <a:pt x="872401" y="160640"/>
                </a:lnTo>
                <a:lnTo>
                  <a:pt x="886555" y="153347"/>
                </a:lnTo>
                <a:lnTo>
                  <a:pt x="896934" y="142530"/>
                </a:lnTo>
                <a:lnTo>
                  <a:pt x="897559" y="141231"/>
                </a:lnTo>
                <a:lnTo>
                  <a:pt x="854696" y="141231"/>
                </a:lnTo>
                <a:lnTo>
                  <a:pt x="843480" y="139143"/>
                </a:lnTo>
                <a:lnTo>
                  <a:pt x="834273" y="133321"/>
                </a:lnTo>
                <a:lnTo>
                  <a:pt x="827924" y="124431"/>
                </a:lnTo>
                <a:lnTo>
                  <a:pt x="825283" y="113137"/>
                </a:lnTo>
                <a:lnTo>
                  <a:pt x="903972" y="113137"/>
                </a:lnTo>
                <a:lnTo>
                  <a:pt x="904192" y="112698"/>
                </a:lnTo>
                <a:lnTo>
                  <a:pt x="904632" y="109158"/>
                </a:lnTo>
                <a:lnTo>
                  <a:pt x="904632" y="104970"/>
                </a:lnTo>
                <a:lnTo>
                  <a:pt x="903002" y="94374"/>
                </a:lnTo>
                <a:lnTo>
                  <a:pt x="825953" y="94374"/>
                </a:lnTo>
                <a:lnTo>
                  <a:pt x="828165" y="85785"/>
                </a:lnTo>
                <a:lnTo>
                  <a:pt x="833385" y="78111"/>
                </a:lnTo>
                <a:lnTo>
                  <a:pt x="841467" y="72594"/>
                </a:lnTo>
                <a:lnTo>
                  <a:pt x="852267" y="70479"/>
                </a:lnTo>
                <a:lnTo>
                  <a:pt x="894418" y="70479"/>
                </a:lnTo>
                <a:lnTo>
                  <a:pt x="890775" y="64249"/>
                </a:lnTo>
                <a:lnTo>
                  <a:pt x="874253" y="53013"/>
                </a:lnTo>
                <a:lnTo>
                  <a:pt x="852047" y="49066"/>
                </a:lnTo>
                <a:close/>
              </a:path>
              <a:path w="992504" h="163829">
                <a:moveTo>
                  <a:pt x="881669" y="122425"/>
                </a:moveTo>
                <a:lnTo>
                  <a:pt x="878144" y="129847"/>
                </a:lnTo>
                <a:lnTo>
                  <a:pt x="872667" y="135813"/>
                </a:lnTo>
                <a:lnTo>
                  <a:pt x="864948" y="139787"/>
                </a:lnTo>
                <a:lnTo>
                  <a:pt x="854696" y="141231"/>
                </a:lnTo>
                <a:lnTo>
                  <a:pt x="897559" y="141231"/>
                </a:lnTo>
                <a:lnTo>
                  <a:pt x="903312" y="129284"/>
                </a:lnTo>
                <a:lnTo>
                  <a:pt x="881669" y="122425"/>
                </a:lnTo>
                <a:close/>
              </a:path>
              <a:path w="992504" h="163829">
                <a:moveTo>
                  <a:pt x="894418" y="70479"/>
                </a:moveTo>
                <a:lnTo>
                  <a:pt x="852267" y="70479"/>
                </a:lnTo>
                <a:lnTo>
                  <a:pt x="863812" y="72440"/>
                </a:lnTo>
                <a:lnTo>
                  <a:pt x="872000" y="77699"/>
                </a:lnTo>
                <a:lnTo>
                  <a:pt x="876956" y="85322"/>
                </a:lnTo>
                <a:lnTo>
                  <a:pt x="878800" y="94374"/>
                </a:lnTo>
                <a:lnTo>
                  <a:pt x="903002" y="94374"/>
                </a:lnTo>
                <a:lnTo>
                  <a:pt x="901079" y="81870"/>
                </a:lnTo>
                <a:lnTo>
                  <a:pt x="894418" y="70479"/>
                </a:lnTo>
                <a:close/>
              </a:path>
              <a:path w="992504" h="163829">
                <a:moveTo>
                  <a:pt x="954148" y="52385"/>
                </a:moveTo>
                <a:lnTo>
                  <a:pt x="929196" y="52385"/>
                </a:lnTo>
                <a:lnTo>
                  <a:pt x="929196" y="159995"/>
                </a:lnTo>
                <a:lnTo>
                  <a:pt x="954808" y="159995"/>
                </a:lnTo>
                <a:lnTo>
                  <a:pt x="954808" y="108729"/>
                </a:lnTo>
                <a:lnTo>
                  <a:pt x="956534" y="95298"/>
                </a:lnTo>
                <a:lnTo>
                  <a:pt x="961824" y="85371"/>
                </a:lnTo>
                <a:lnTo>
                  <a:pt x="970843" y="79218"/>
                </a:lnTo>
                <a:lnTo>
                  <a:pt x="983760" y="77107"/>
                </a:lnTo>
                <a:lnTo>
                  <a:pt x="992158" y="77107"/>
                </a:lnTo>
                <a:lnTo>
                  <a:pt x="992158" y="69599"/>
                </a:lnTo>
                <a:lnTo>
                  <a:pt x="954148" y="69599"/>
                </a:lnTo>
                <a:lnTo>
                  <a:pt x="954148" y="52385"/>
                </a:lnTo>
                <a:close/>
              </a:path>
              <a:path w="992504" h="163829">
                <a:moveTo>
                  <a:pt x="992158" y="77107"/>
                </a:moveTo>
                <a:lnTo>
                  <a:pt x="986409" y="77107"/>
                </a:lnTo>
                <a:lnTo>
                  <a:pt x="989289" y="77327"/>
                </a:lnTo>
                <a:lnTo>
                  <a:pt x="992158" y="77767"/>
                </a:lnTo>
                <a:lnTo>
                  <a:pt x="992158" y="77107"/>
                </a:lnTo>
                <a:close/>
              </a:path>
              <a:path w="992504" h="163829">
                <a:moveTo>
                  <a:pt x="988399" y="51056"/>
                </a:moveTo>
                <a:lnTo>
                  <a:pt x="985310" y="51056"/>
                </a:lnTo>
                <a:lnTo>
                  <a:pt x="975187" y="52308"/>
                </a:lnTo>
                <a:lnTo>
                  <a:pt x="966329" y="55942"/>
                </a:lnTo>
                <a:lnTo>
                  <a:pt x="959171" y="61768"/>
                </a:lnTo>
                <a:lnTo>
                  <a:pt x="954148" y="69599"/>
                </a:lnTo>
                <a:lnTo>
                  <a:pt x="992158" y="69599"/>
                </a:lnTo>
                <a:lnTo>
                  <a:pt x="992158" y="51715"/>
                </a:lnTo>
                <a:lnTo>
                  <a:pt x="991058" y="51495"/>
                </a:lnTo>
                <a:lnTo>
                  <a:pt x="988399" y="51056"/>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pic>
        <p:nvPicPr>
          <p:cNvPr id="7" name="object 7"/>
          <p:cNvPicPr/>
          <p:nvPr/>
        </p:nvPicPr>
        <p:blipFill>
          <a:blip r:embed="rId3" cstate="print"/>
          <a:stretch>
            <a:fillRect/>
          </a:stretch>
        </p:blipFill>
        <p:spPr>
          <a:xfrm>
            <a:off x="1888949" y="5937705"/>
            <a:ext cx="698025" cy="367102"/>
          </a:xfrm>
          <a:prstGeom prst="rect">
            <a:avLst/>
          </a:prstGeom>
        </p:spPr>
      </p:pic>
      <p:sp>
        <p:nvSpPr>
          <p:cNvPr id="8" name="object 8"/>
          <p:cNvSpPr/>
          <p:nvPr/>
        </p:nvSpPr>
        <p:spPr>
          <a:xfrm>
            <a:off x="1890487" y="5796699"/>
            <a:ext cx="1355042" cy="61610"/>
          </a:xfrm>
          <a:custGeom>
            <a:avLst/>
            <a:gdLst/>
            <a:ahLst/>
            <a:cxnLst/>
            <a:rect l="l" t="t" r="r" b="b"/>
            <a:pathLst>
              <a:path w="2234565" h="101600">
                <a:moveTo>
                  <a:pt x="2234570" y="0"/>
                </a:moveTo>
                <a:lnTo>
                  <a:pt x="0" y="0"/>
                </a:lnTo>
                <a:lnTo>
                  <a:pt x="0" y="101504"/>
                </a:lnTo>
                <a:lnTo>
                  <a:pt x="2234570" y="101504"/>
                </a:lnTo>
                <a:lnTo>
                  <a:pt x="2234570" y="0"/>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9" name="object 9"/>
          <p:cNvSpPr/>
          <p:nvPr/>
        </p:nvSpPr>
        <p:spPr>
          <a:xfrm>
            <a:off x="3367818" y="5796699"/>
            <a:ext cx="8411350" cy="61610"/>
          </a:xfrm>
          <a:custGeom>
            <a:avLst/>
            <a:gdLst/>
            <a:ahLst/>
            <a:cxnLst/>
            <a:rect l="l" t="t" r="r" b="b"/>
            <a:pathLst>
              <a:path w="13870940" h="101600">
                <a:moveTo>
                  <a:pt x="13870415" y="0"/>
                </a:moveTo>
                <a:lnTo>
                  <a:pt x="0" y="0"/>
                </a:lnTo>
                <a:lnTo>
                  <a:pt x="0" y="101504"/>
                </a:lnTo>
                <a:lnTo>
                  <a:pt x="13870415" y="101504"/>
                </a:lnTo>
                <a:lnTo>
                  <a:pt x="13870415" y="0"/>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11" name="object 11"/>
          <p:cNvSpPr txBox="1"/>
          <p:nvPr/>
        </p:nvSpPr>
        <p:spPr>
          <a:xfrm>
            <a:off x="413148" y="594236"/>
            <a:ext cx="11258550" cy="3939540"/>
          </a:xfrm>
          <a:prstGeom prst="rect">
            <a:avLst/>
          </a:prstGeom>
        </p:spPr>
        <p:txBody>
          <a:bodyPr vert="horz" wrap="square" lIns="0" tIns="0" rIns="0" bIns="0" rtlCol="0">
            <a:spAutoFit/>
          </a:bodyPr>
          <a:lstStyle/>
          <a:p>
            <a:r>
              <a:rPr lang="en-GB" sz="3200" dirty="0">
                <a:solidFill>
                  <a:schemeClr val="bg1">
                    <a:lumMod val="95000"/>
                  </a:schemeClr>
                </a:solidFill>
                <a:latin typeface="Circular Pro Book" panose="020B0604020101020102" pitchFamily="34" charset="0"/>
                <a:cs typeface="Circular Pro Book" panose="020B0604020101020102" pitchFamily="34" charset="0"/>
              </a:rPr>
              <a:t>Context</a:t>
            </a:r>
          </a:p>
          <a:p>
            <a:endParaRPr lang="en-GB" sz="2800" dirty="0">
              <a:solidFill>
                <a:schemeClr val="bg1">
                  <a:lumMod val="95000"/>
                </a:schemeClr>
              </a:solidFill>
              <a:latin typeface="Circular Pro Book" panose="020B0604020101020102" pitchFamily="34" charset="0"/>
              <a:cs typeface="Circular Pro Book" panose="020B0604020101020102" pitchFamily="34" charset="0"/>
            </a:endParaRPr>
          </a:p>
          <a:p>
            <a:pPr marL="457200" indent="-457200">
              <a:buFont typeface="Arial" panose="020B0604020202020204" pitchFamily="34" charset="0"/>
              <a:buChar char="•"/>
            </a:pPr>
            <a:r>
              <a:rPr lang="en-GB" sz="2800" dirty="0">
                <a:solidFill>
                  <a:schemeClr val="bg1">
                    <a:lumMod val="95000"/>
                  </a:schemeClr>
                </a:solidFill>
                <a:latin typeface="Circular Pro Book" panose="020B0604020101020102" pitchFamily="34" charset="0"/>
                <a:cs typeface="Circular Pro Book" panose="020B0604020101020102" pitchFamily="34" charset="0"/>
              </a:rPr>
              <a:t>Students from diverse academic backgrounds</a:t>
            </a:r>
          </a:p>
          <a:p>
            <a:pPr marL="457200" indent="-457200">
              <a:buFont typeface="Arial" panose="020B0604020202020204" pitchFamily="34" charset="0"/>
              <a:buChar char="•"/>
            </a:pPr>
            <a:r>
              <a:rPr lang="en-GB" sz="2800" dirty="0">
                <a:solidFill>
                  <a:schemeClr val="bg1">
                    <a:lumMod val="95000"/>
                  </a:schemeClr>
                </a:solidFill>
                <a:latin typeface="Circular Pro Book" panose="020B0604020101020102" pitchFamily="34" charset="0"/>
                <a:cs typeface="Circular Pro Book" panose="020B0604020101020102" pitchFamily="34" charset="0"/>
              </a:rPr>
              <a:t>Unfamiliar academic context</a:t>
            </a:r>
          </a:p>
          <a:p>
            <a:pPr marL="457200" indent="-457200">
              <a:buFont typeface="Arial" panose="020B0604020202020204" pitchFamily="34" charset="0"/>
              <a:buChar char="•"/>
            </a:pPr>
            <a:r>
              <a:rPr lang="en-GB" sz="2800" dirty="0">
                <a:solidFill>
                  <a:schemeClr val="bg1">
                    <a:lumMod val="95000"/>
                  </a:schemeClr>
                </a:solidFill>
                <a:latin typeface="Circular Pro Book" panose="020B0604020101020102" pitchFamily="34" charset="0"/>
                <a:cs typeface="Circular Pro Book" panose="020B0604020101020102" pitchFamily="34" charset="0"/>
              </a:rPr>
              <a:t>Little to no previous experience of primary research</a:t>
            </a:r>
          </a:p>
          <a:p>
            <a:pPr marL="457200" indent="-457200">
              <a:buFont typeface="Arial" panose="020B0604020202020204" pitchFamily="34" charset="0"/>
              <a:buChar char="•"/>
            </a:pPr>
            <a:r>
              <a:rPr lang="en-GB" sz="2800" dirty="0">
                <a:solidFill>
                  <a:schemeClr val="bg1">
                    <a:lumMod val="95000"/>
                  </a:schemeClr>
                </a:solidFill>
                <a:latin typeface="Circular Pro Book" panose="020B0604020101020102" pitchFamily="34" charset="0"/>
                <a:cs typeface="Circular Pro Book" panose="020B0604020101020102" pitchFamily="34" charset="0"/>
              </a:rPr>
              <a:t>Little to no previous expectation of having/expressing own opinions</a:t>
            </a:r>
          </a:p>
          <a:p>
            <a:pPr marL="457200" indent="-457200">
              <a:buFont typeface="Arial" panose="020B0604020202020204" pitchFamily="34" charset="0"/>
              <a:buChar char="•"/>
            </a:pPr>
            <a:r>
              <a:rPr lang="en-GB" sz="2800" dirty="0">
                <a:solidFill>
                  <a:schemeClr val="bg1">
                    <a:lumMod val="95000"/>
                  </a:schemeClr>
                </a:solidFill>
                <a:latin typeface="Circular Pro Book" panose="020B0604020101020102" pitchFamily="34" charset="0"/>
                <a:cs typeface="Circular Pro Book" panose="020B0604020101020102" pitchFamily="34" charset="0"/>
              </a:rPr>
              <a:t>Little to no previous expectation of critical analysis</a:t>
            </a:r>
          </a:p>
          <a:p>
            <a:pPr marL="457200" indent="-457200">
              <a:buFont typeface="Arial" panose="020B0604020202020204" pitchFamily="34" charset="0"/>
              <a:buChar char="•"/>
            </a:pPr>
            <a:r>
              <a:rPr lang="en-GB" sz="2800" dirty="0">
                <a:solidFill>
                  <a:schemeClr val="bg1">
                    <a:lumMod val="95000"/>
                  </a:schemeClr>
                </a:solidFill>
                <a:latin typeface="Circular Pro Book" panose="020B0604020101020102" pitchFamily="34" charset="0"/>
                <a:cs typeface="Circular Pro Book" panose="020B0604020101020102" pitchFamily="34" charset="0"/>
              </a:rPr>
              <a:t>Entry requirements of IELTS 6.0 (UG) and 6.5 (PG)</a:t>
            </a:r>
          </a:p>
          <a:p>
            <a:pPr marL="457200" indent="-457200">
              <a:buFont typeface="Arial" panose="020B0604020202020204" pitchFamily="34" charset="0"/>
              <a:buChar char="•"/>
            </a:pPr>
            <a:endParaRPr lang="en-GB" sz="2800" dirty="0">
              <a:solidFill>
                <a:schemeClr val="bg1">
                  <a:lumMod val="95000"/>
                </a:schemeClr>
              </a:solidFill>
            </a:endParaRPr>
          </a:p>
        </p:txBody>
      </p:sp>
    </p:spTree>
    <p:extLst>
      <p:ext uri="{BB962C8B-B14F-4D97-AF65-F5344CB8AC3E}">
        <p14:creationId xmlns:p14="http://schemas.microsoft.com/office/powerpoint/2010/main" val="28711751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2BB9547-EEFE-4C52-BD46-2D65BF7E35D9}"/>
              </a:ext>
            </a:extLst>
          </p:cNvPr>
          <p:cNvPicPr>
            <a:picLocks noChangeAspect="1"/>
          </p:cNvPicPr>
          <p:nvPr/>
        </p:nvPicPr>
        <p:blipFill>
          <a:blip r:embed="rId2"/>
          <a:stretch>
            <a:fillRect/>
          </a:stretch>
        </p:blipFill>
        <p:spPr>
          <a:xfrm>
            <a:off x="0" y="1"/>
            <a:ext cx="12192000" cy="6857999"/>
          </a:xfrm>
          <a:prstGeom prst="rect">
            <a:avLst/>
          </a:prstGeom>
        </p:spPr>
      </p:pic>
      <p:sp>
        <p:nvSpPr>
          <p:cNvPr id="3" name="object 3"/>
          <p:cNvSpPr/>
          <p:nvPr/>
        </p:nvSpPr>
        <p:spPr>
          <a:xfrm>
            <a:off x="414380" y="5796699"/>
            <a:ext cx="1353117" cy="61610"/>
          </a:xfrm>
          <a:custGeom>
            <a:avLst/>
            <a:gdLst/>
            <a:ahLst/>
            <a:cxnLst/>
            <a:rect l="l" t="t" r="r" b="b"/>
            <a:pathLst>
              <a:path w="2231390" h="101600">
                <a:moveTo>
                  <a:pt x="2231178" y="0"/>
                </a:moveTo>
                <a:lnTo>
                  <a:pt x="0" y="0"/>
                </a:lnTo>
                <a:lnTo>
                  <a:pt x="0" y="101504"/>
                </a:lnTo>
                <a:lnTo>
                  <a:pt x="2231178" y="101504"/>
                </a:lnTo>
                <a:lnTo>
                  <a:pt x="2231178" y="0"/>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4" name="object 4"/>
          <p:cNvSpPr/>
          <p:nvPr/>
        </p:nvSpPr>
        <p:spPr>
          <a:xfrm>
            <a:off x="413148" y="6303438"/>
            <a:ext cx="1119383" cy="141703"/>
          </a:xfrm>
          <a:custGeom>
            <a:avLst/>
            <a:gdLst/>
            <a:ahLst/>
            <a:cxnLst/>
            <a:rect l="l" t="t" r="r" b="b"/>
            <a:pathLst>
              <a:path w="1845945" h="233679">
                <a:moveTo>
                  <a:pt x="111106" y="3120"/>
                </a:moveTo>
                <a:lnTo>
                  <a:pt x="69587" y="11002"/>
                </a:lnTo>
                <a:lnTo>
                  <a:pt x="34078" y="33734"/>
                </a:lnTo>
                <a:lnTo>
                  <a:pt x="9307" y="69946"/>
                </a:lnTo>
                <a:lnTo>
                  <a:pt x="0" y="118268"/>
                </a:lnTo>
                <a:lnTo>
                  <a:pt x="9050" y="166543"/>
                </a:lnTo>
                <a:lnTo>
                  <a:pt x="33419" y="202650"/>
                </a:lnTo>
                <a:lnTo>
                  <a:pt x="68933" y="225278"/>
                </a:lnTo>
                <a:lnTo>
                  <a:pt x="111420" y="233113"/>
                </a:lnTo>
                <a:lnTo>
                  <a:pt x="149395" y="226937"/>
                </a:lnTo>
                <a:lnTo>
                  <a:pt x="178762" y="210549"/>
                </a:lnTo>
                <a:lnTo>
                  <a:pt x="190451" y="197323"/>
                </a:lnTo>
                <a:lnTo>
                  <a:pt x="111420" y="197323"/>
                </a:lnTo>
                <a:lnTo>
                  <a:pt x="84107" y="192236"/>
                </a:lnTo>
                <a:lnTo>
                  <a:pt x="60731" y="177169"/>
                </a:lnTo>
                <a:lnTo>
                  <a:pt x="44414" y="152416"/>
                </a:lnTo>
                <a:lnTo>
                  <a:pt x="38281" y="118268"/>
                </a:lnTo>
                <a:lnTo>
                  <a:pt x="44540" y="83188"/>
                </a:lnTo>
                <a:lnTo>
                  <a:pt x="61041" y="58202"/>
                </a:lnTo>
                <a:lnTo>
                  <a:pt x="84368" y="43252"/>
                </a:lnTo>
                <a:lnTo>
                  <a:pt x="111106" y="38281"/>
                </a:lnTo>
                <a:lnTo>
                  <a:pt x="190492" y="38281"/>
                </a:lnTo>
                <a:lnTo>
                  <a:pt x="178022" y="24436"/>
                </a:lnTo>
                <a:lnTo>
                  <a:pt x="148852" y="8877"/>
                </a:lnTo>
                <a:lnTo>
                  <a:pt x="111106" y="3120"/>
                </a:lnTo>
                <a:close/>
              </a:path>
              <a:path w="1845945" h="233679">
                <a:moveTo>
                  <a:pt x="177094" y="148770"/>
                </a:moveTo>
                <a:lnTo>
                  <a:pt x="168886" y="166861"/>
                </a:lnTo>
                <a:lnTo>
                  <a:pt x="155342" y="182384"/>
                </a:lnTo>
                <a:lnTo>
                  <a:pt x="136255" y="193238"/>
                </a:lnTo>
                <a:lnTo>
                  <a:pt x="111420" y="197323"/>
                </a:lnTo>
                <a:lnTo>
                  <a:pt x="190451" y="197323"/>
                </a:lnTo>
                <a:lnTo>
                  <a:pt x="199434" y="187159"/>
                </a:lnTo>
                <a:lnTo>
                  <a:pt x="211323" y="159974"/>
                </a:lnTo>
                <a:lnTo>
                  <a:pt x="177094" y="148770"/>
                </a:lnTo>
                <a:close/>
              </a:path>
              <a:path w="1845945" h="233679">
                <a:moveTo>
                  <a:pt x="190492" y="38281"/>
                </a:moveTo>
                <a:lnTo>
                  <a:pt x="111106" y="38281"/>
                </a:lnTo>
                <a:lnTo>
                  <a:pt x="135829" y="42055"/>
                </a:lnTo>
                <a:lnTo>
                  <a:pt x="154601" y="52364"/>
                </a:lnTo>
                <a:lnTo>
                  <a:pt x="167653" y="67692"/>
                </a:lnTo>
                <a:lnTo>
                  <a:pt x="175219" y="86520"/>
                </a:lnTo>
                <a:lnTo>
                  <a:pt x="210391" y="74699"/>
                </a:lnTo>
                <a:lnTo>
                  <a:pt x="198554" y="47232"/>
                </a:lnTo>
                <a:lnTo>
                  <a:pt x="190492" y="38281"/>
                </a:lnTo>
                <a:close/>
              </a:path>
              <a:path w="1845945" h="233679">
                <a:moveTo>
                  <a:pt x="276368" y="76877"/>
                </a:moveTo>
                <a:lnTo>
                  <a:pt x="241207" y="76877"/>
                </a:lnTo>
                <a:lnTo>
                  <a:pt x="241207" y="228443"/>
                </a:lnTo>
                <a:lnTo>
                  <a:pt x="277310" y="228443"/>
                </a:lnTo>
                <a:lnTo>
                  <a:pt x="277310" y="156236"/>
                </a:lnTo>
                <a:lnTo>
                  <a:pt x="279741" y="137338"/>
                </a:lnTo>
                <a:lnTo>
                  <a:pt x="287188" y="123367"/>
                </a:lnTo>
                <a:lnTo>
                  <a:pt x="299888" y="114706"/>
                </a:lnTo>
                <a:lnTo>
                  <a:pt x="318074" y="111734"/>
                </a:lnTo>
                <a:lnTo>
                  <a:pt x="329906" y="111734"/>
                </a:lnTo>
                <a:lnTo>
                  <a:pt x="329906" y="101148"/>
                </a:lnTo>
                <a:lnTo>
                  <a:pt x="276368" y="101148"/>
                </a:lnTo>
                <a:lnTo>
                  <a:pt x="276368" y="76877"/>
                </a:lnTo>
                <a:close/>
              </a:path>
              <a:path w="1845945" h="233679">
                <a:moveTo>
                  <a:pt x="329906" y="111734"/>
                </a:moveTo>
                <a:lnTo>
                  <a:pt x="321812" y="111734"/>
                </a:lnTo>
                <a:lnTo>
                  <a:pt x="325853" y="112048"/>
                </a:lnTo>
                <a:lnTo>
                  <a:pt x="329906" y="112666"/>
                </a:lnTo>
                <a:lnTo>
                  <a:pt x="329906" y="111734"/>
                </a:lnTo>
                <a:close/>
              </a:path>
              <a:path w="1845945" h="233679">
                <a:moveTo>
                  <a:pt x="324607" y="75013"/>
                </a:moveTo>
                <a:lnTo>
                  <a:pt x="320252" y="75013"/>
                </a:lnTo>
                <a:lnTo>
                  <a:pt x="306000" y="76777"/>
                </a:lnTo>
                <a:lnTo>
                  <a:pt x="293527" y="81896"/>
                </a:lnTo>
                <a:lnTo>
                  <a:pt x="283446" y="90107"/>
                </a:lnTo>
                <a:lnTo>
                  <a:pt x="276368" y="101148"/>
                </a:lnTo>
                <a:lnTo>
                  <a:pt x="329906" y="101148"/>
                </a:lnTo>
                <a:lnTo>
                  <a:pt x="329906" y="75945"/>
                </a:lnTo>
                <a:lnTo>
                  <a:pt x="328346" y="75631"/>
                </a:lnTo>
                <a:lnTo>
                  <a:pt x="324607" y="75013"/>
                </a:lnTo>
                <a:close/>
              </a:path>
              <a:path w="1845945" h="233679">
                <a:moveTo>
                  <a:pt x="421097" y="72207"/>
                </a:moveTo>
                <a:lnTo>
                  <a:pt x="393420" y="77916"/>
                </a:lnTo>
                <a:lnTo>
                  <a:pt x="369857" y="94071"/>
                </a:lnTo>
                <a:lnTo>
                  <a:pt x="353472" y="119212"/>
                </a:lnTo>
                <a:lnTo>
                  <a:pt x="347329" y="151880"/>
                </a:lnTo>
                <a:lnTo>
                  <a:pt x="353661" y="186240"/>
                </a:lnTo>
                <a:lnTo>
                  <a:pt x="370673" y="211756"/>
                </a:lnTo>
                <a:lnTo>
                  <a:pt x="395386" y="227643"/>
                </a:lnTo>
                <a:lnTo>
                  <a:pt x="424824" y="233113"/>
                </a:lnTo>
                <a:lnTo>
                  <a:pt x="449750" y="229344"/>
                </a:lnTo>
                <a:lnTo>
                  <a:pt x="469684" y="219069"/>
                </a:lnTo>
                <a:lnTo>
                  <a:pt x="484306" y="203834"/>
                </a:lnTo>
                <a:lnTo>
                  <a:pt x="485193" y="201993"/>
                </a:lnTo>
                <a:lnTo>
                  <a:pt x="424824" y="201993"/>
                </a:lnTo>
                <a:lnTo>
                  <a:pt x="409035" y="199055"/>
                </a:lnTo>
                <a:lnTo>
                  <a:pt x="396075" y="190864"/>
                </a:lnTo>
                <a:lnTo>
                  <a:pt x="387142" y="178356"/>
                </a:lnTo>
                <a:lnTo>
                  <a:pt x="383433" y="162466"/>
                </a:lnTo>
                <a:lnTo>
                  <a:pt x="494236" y="162466"/>
                </a:lnTo>
                <a:lnTo>
                  <a:pt x="494539" y="161838"/>
                </a:lnTo>
                <a:lnTo>
                  <a:pt x="495168" y="156864"/>
                </a:lnTo>
                <a:lnTo>
                  <a:pt x="495168" y="150948"/>
                </a:lnTo>
                <a:lnTo>
                  <a:pt x="492866" y="136006"/>
                </a:lnTo>
                <a:lnTo>
                  <a:pt x="384365" y="136006"/>
                </a:lnTo>
                <a:lnTo>
                  <a:pt x="387483" y="123929"/>
                </a:lnTo>
                <a:lnTo>
                  <a:pt x="394833" y="113133"/>
                </a:lnTo>
                <a:lnTo>
                  <a:pt x="406207" y="105371"/>
                </a:lnTo>
                <a:lnTo>
                  <a:pt x="421400" y="102394"/>
                </a:lnTo>
                <a:lnTo>
                  <a:pt x="480779" y="102394"/>
                </a:lnTo>
                <a:lnTo>
                  <a:pt x="475637" y="93605"/>
                </a:lnTo>
                <a:lnTo>
                  <a:pt x="452363" y="77771"/>
                </a:lnTo>
                <a:lnTo>
                  <a:pt x="421097" y="72207"/>
                </a:lnTo>
                <a:close/>
              </a:path>
              <a:path w="1845945" h="233679">
                <a:moveTo>
                  <a:pt x="462802" y="175533"/>
                </a:moveTo>
                <a:lnTo>
                  <a:pt x="457830" y="185971"/>
                </a:lnTo>
                <a:lnTo>
                  <a:pt x="450115" y="194367"/>
                </a:lnTo>
                <a:lnTo>
                  <a:pt x="439250" y="199960"/>
                </a:lnTo>
                <a:lnTo>
                  <a:pt x="424824" y="201993"/>
                </a:lnTo>
                <a:lnTo>
                  <a:pt x="485193" y="201993"/>
                </a:lnTo>
                <a:lnTo>
                  <a:pt x="493293" y="185188"/>
                </a:lnTo>
                <a:lnTo>
                  <a:pt x="462802" y="175533"/>
                </a:lnTo>
                <a:close/>
              </a:path>
              <a:path w="1845945" h="233679">
                <a:moveTo>
                  <a:pt x="480779" y="102394"/>
                </a:moveTo>
                <a:lnTo>
                  <a:pt x="421400" y="102394"/>
                </a:lnTo>
                <a:lnTo>
                  <a:pt x="437654" y="105152"/>
                </a:lnTo>
                <a:lnTo>
                  <a:pt x="449181" y="112548"/>
                </a:lnTo>
                <a:lnTo>
                  <a:pt x="456155" y="123271"/>
                </a:lnTo>
                <a:lnTo>
                  <a:pt x="458750" y="136006"/>
                </a:lnTo>
                <a:lnTo>
                  <a:pt x="492866" y="136006"/>
                </a:lnTo>
                <a:lnTo>
                  <a:pt x="490158" y="118426"/>
                </a:lnTo>
                <a:lnTo>
                  <a:pt x="480779" y="102394"/>
                </a:lnTo>
                <a:close/>
              </a:path>
              <a:path w="1845945" h="233679">
                <a:moveTo>
                  <a:pt x="644800" y="101777"/>
                </a:moveTo>
                <a:lnTo>
                  <a:pt x="587594" y="101777"/>
                </a:lnTo>
                <a:lnTo>
                  <a:pt x="600475" y="103581"/>
                </a:lnTo>
                <a:lnTo>
                  <a:pt x="609385" y="108507"/>
                </a:lnTo>
                <a:lnTo>
                  <a:pt x="614559" y="115824"/>
                </a:lnTo>
                <a:lnTo>
                  <a:pt x="616232" y="124802"/>
                </a:lnTo>
                <a:lnTo>
                  <a:pt x="616232" y="130100"/>
                </a:lnTo>
                <a:lnTo>
                  <a:pt x="613740" y="134456"/>
                </a:lnTo>
                <a:lnTo>
                  <a:pt x="566118" y="141608"/>
                </a:lnTo>
                <a:lnTo>
                  <a:pt x="548073" y="146527"/>
                </a:lnTo>
                <a:lnTo>
                  <a:pt x="533558" y="155734"/>
                </a:lnTo>
                <a:lnTo>
                  <a:pt x="523887" y="169318"/>
                </a:lnTo>
                <a:lnTo>
                  <a:pt x="520371" y="187366"/>
                </a:lnTo>
                <a:lnTo>
                  <a:pt x="523931" y="204621"/>
                </a:lnTo>
                <a:lnTo>
                  <a:pt x="534144" y="219223"/>
                </a:lnTo>
                <a:lnTo>
                  <a:pt x="550308" y="229334"/>
                </a:lnTo>
                <a:lnTo>
                  <a:pt x="571720" y="233113"/>
                </a:lnTo>
                <a:lnTo>
                  <a:pt x="588380" y="230988"/>
                </a:lnTo>
                <a:lnTo>
                  <a:pt x="601599" y="225448"/>
                </a:lnTo>
                <a:lnTo>
                  <a:pt x="611551" y="217749"/>
                </a:lnTo>
                <a:lnTo>
                  <a:pt x="618410" y="209145"/>
                </a:lnTo>
                <a:lnTo>
                  <a:pt x="651707" y="209145"/>
                </a:lnTo>
                <a:lnTo>
                  <a:pt x="651707" y="204789"/>
                </a:lnTo>
                <a:lnTo>
                  <a:pt x="578568" y="204789"/>
                </a:lnTo>
                <a:lnTo>
                  <a:pt x="569078" y="203169"/>
                </a:lnTo>
                <a:lnTo>
                  <a:pt x="562154" y="198836"/>
                </a:lnTo>
                <a:lnTo>
                  <a:pt x="557914" y="192579"/>
                </a:lnTo>
                <a:lnTo>
                  <a:pt x="556475" y="185188"/>
                </a:lnTo>
                <a:lnTo>
                  <a:pt x="558060" y="176987"/>
                </a:lnTo>
                <a:lnTo>
                  <a:pt x="562388" y="170946"/>
                </a:lnTo>
                <a:lnTo>
                  <a:pt x="568817" y="166889"/>
                </a:lnTo>
                <a:lnTo>
                  <a:pt x="576704" y="164644"/>
                </a:lnTo>
                <a:lnTo>
                  <a:pt x="616232" y="158728"/>
                </a:lnTo>
                <a:lnTo>
                  <a:pt x="651707" y="158728"/>
                </a:lnTo>
                <a:lnTo>
                  <a:pt x="651707" y="128854"/>
                </a:lnTo>
                <a:lnTo>
                  <a:pt x="648207" y="107268"/>
                </a:lnTo>
                <a:lnTo>
                  <a:pt x="644800" y="101777"/>
                </a:lnTo>
                <a:close/>
              </a:path>
              <a:path w="1845945" h="233679">
                <a:moveTo>
                  <a:pt x="651707" y="209145"/>
                </a:moveTo>
                <a:lnTo>
                  <a:pt x="618410" y="209145"/>
                </a:lnTo>
                <a:lnTo>
                  <a:pt x="618410" y="221291"/>
                </a:lnTo>
                <a:lnTo>
                  <a:pt x="619656" y="227511"/>
                </a:lnTo>
                <a:lnTo>
                  <a:pt x="619960" y="228443"/>
                </a:lnTo>
                <a:lnTo>
                  <a:pt x="653582" y="228443"/>
                </a:lnTo>
                <a:lnTo>
                  <a:pt x="653268" y="226893"/>
                </a:lnTo>
                <a:lnTo>
                  <a:pt x="651707" y="217867"/>
                </a:lnTo>
                <a:lnTo>
                  <a:pt x="651707" y="209145"/>
                </a:lnTo>
                <a:close/>
              </a:path>
              <a:path w="1845945" h="233679">
                <a:moveTo>
                  <a:pt x="651707" y="158728"/>
                </a:moveTo>
                <a:lnTo>
                  <a:pt x="616232" y="158728"/>
                </a:lnTo>
                <a:lnTo>
                  <a:pt x="616232" y="165576"/>
                </a:lnTo>
                <a:lnTo>
                  <a:pt x="613192" y="184177"/>
                </a:lnTo>
                <a:lnTo>
                  <a:pt x="604986" y="196271"/>
                </a:lnTo>
                <a:lnTo>
                  <a:pt x="592988" y="202820"/>
                </a:lnTo>
                <a:lnTo>
                  <a:pt x="578568" y="204789"/>
                </a:lnTo>
                <a:lnTo>
                  <a:pt x="651707" y="204789"/>
                </a:lnTo>
                <a:lnTo>
                  <a:pt x="651707" y="158728"/>
                </a:lnTo>
                <a:close/>
              </a:path>
              <a:path w="1845945" h="233679">
                <a:moveTo>
                  <a:pt x="587291" y="72207"/>
                </a:moveTo>
                <a:lnTo>
                  <a:pt x="561958" y="76262"/>
                </a:lnTo>
                <a:lnTo>
                  <a:pt x="542432" y="87145"/>
                </a:lnTo>
                <a:lnTo>
                  <a:pt x="529383" y="102930"/>
                </a:lnTo>
                <a:lnTo>
                  <a:pt x="523481" y="121692"/>
                </a:lnTo>
                <a:lnTo>
                  <a:pt x="556475" y="129158"/>
                </a:lnTo>
                <a:lnTo>
                  <a:pt x="559326" y="118448"/>
                </a:lnTo>
                <a:lnTo>
                  <a:pt x="565501" y="109750"/>
                </a:lnTo>
                <a:lnTo>
                  <a:pt x="574942" y="103911"/>
                </a:lnTo>
                <a:lnTo>
                  <a:pt x="587594" y="101777"/>
                </a:lnTo>
                <a:lnTo>
                  <a:pt x="644800" y="101777"/>
                </a:lnTo>
                <a:lnTo>
                  <a:pt x="637004" y="89210"/>
                </a:lnTo>
                <a:lnTo>
                  <a:pt x="617048" y="76813"/>
                </a:lnTo>
                <a:lnTo>
                  <a:pt x="587291" y="72207"/>
                </a:lnTo>
                <a:close/>
              </a:path>
              <a:path w="1845945" h="233679">
                <a:moveTo>
                  <a:pt x="736679" y="108928"/>
                </a:moveTo>
                <a:lnTo>
                  <a:pt x="700879" y="108928"/>
                </a:lnTo>
                <a:lnTo>
                  <a:pt x="700879" y="185188"/>
                </a:lnTo>
                <a:lnTo>
                  <a:pt x="704040" y="204182"/>
                </a:lnTo>
                <a:lnTo>
                  <a:pt x="713097" y="218365"/>
                </a:lnTo>
                <a:lnTo>
                  <a:pt x="727405" y="227238"/>
                </a:lnTo>
                <a:lnTo>
                  <a:pt x="746322" y="230307"/>
                </a:lnTo>
                <a:lnTo>
                  <a:pt x="759390" y="230307"/>
                </a:lnTo>
                <a:lnTo>
                  <a:pt x="766238" y="227825"/>
                </a:lnTo>
                <a:lnTo>
                  <a:pt x="768416" y="226893"/>
                </a:lnTo>
                <a:lnTo>
                  <a:pt x="768416" y="198255"/>
                </a:lnTo>
                <a:lnTo>
                  <a:pt x="755966" y="198255"/>
                </a:lnTo>
                <a:lnTo>
                  <a:pt x="747307" y="197171"/>
                </a:lnTo>
                <a:lnTo>
                  <a:pt x="741304" y="193782"/>
                </a:lnTo>
                <a:lnTo>
                  <a:pt x="737810" y="187883"/>
                </a:lnTo>
                <a:lnTo>
                  <a:pt x="736679" y="179272"/>
                </a:lnTo>
                <a:lnTo>
                  <a:pt x="736679" y="108928"/>
                </a:lnTo>
                <a:close/>
              </a:path>
              <a:path w="1845945" h="233679">
                <a:moveTo>
                  <a:pt x="768416" y="197009"/>
                </a:moveTo>
                <a:lnTo>
                  <a:pt x="766866" y="197323"/>
                </a:lnTo>
                <a:lnTo>
                  <a:pt x="760950" y="198255"/>
                </a:lnTo>
                <a:lnTo>
                  <a:pt x="768416" y="198255"/>
                </a:lnTo>
                <a:lnTo>
                  <a:pt x="768416" y="197009"/>
                </a:lnTo>
                <a:close/>
              </a:path>
              <a:path w="1845945" h="233679">
                <a:moveTo>
                  <a:pt x="768112" y="76877"/>
                </a:moveTo>
                <a:lnTo>
                  <a:pt x="672869" y="76877"/>
                </a:lnTo>
                <a:lnTo>
                  <a:pt x="672869" y="108928"/>
                </a:lnTo>
                <a:lnTo>
                  <a:pt x="768112" y="108928"/>
                </a:lnTo>
                <a:lnTo>
                  <a:pt x="768112" y="76877"/>
                </a:lnTo>
                <a:close/>
              </a:path>
              <a:path w="1845945" h="233679">
                <a:moveTo>
                  <a:pt x="736679" y="30501"/>
                </a:moveTo>
                <a:lnTo>
                  <a:pt x="703999" y="30501"/>
                </a:lnTo>
                <a:lnTo>
                  <a:pt x="703999" y="53223"/>
                </a:lnTo>
                <a:lnTo>
                  <a:pt x="702627" y="62564"/>
                </a:lnTo>
                <a:lnTo>
                  <a:pt x="698394" y="70068"/>
                </a:lnTo>
                <a:lnTo>
                  <a:pt x="691127" y="75063"/>
                </a:lnTo>
                <a:lnTo>
                  <a:pt x="680649" y="76877"/>
                </a:lnTo>
                <a:lnTo>
                  <a:pt x="736679" y="76877"/>
                </a:lnTo>
                <a:lnTo>
                  <a:pt x="736679" y="30501"/>
                </a:lnTo>
                <a:close/>
              </a:path>
              <a:path w="1845945" h="233679">
                <a:moveTo>
                  <a:pt x="842173" y="76877"/>
                </a:moveTo>
                <a:lnTo>
                  <a:pt x="806383" y="76877"/>
                </a:lnTo>
                <a:lnTo>
                  <a:pt x="806383" y="228443"/>
                </a:lnTo>
                <a:lnTo>
                  <a:pt x="842173" y="228443"/>
                </a:lnTo>
                <a:lnTo>
                  <a:pt x="842173" y="76877"/>
                </a:lnTo>
                <a:close/>
              </a:path>
              <a:path w="1845945" h="233679">
                <a:moveTo>
                  <a:pt x="824131" y="0"/>
                </a:moveTo>
                <a:lnTo>
                  <a:pt x="815098" y="1858"/>
                </a:lnTo>
                <a:lnTo>
                  <a:pt x="807670" y="6926"/>
                </a:lnTo>
                <a:lnTo>
                  <a:pt x="802635" y="14444"/>
                </a:lnTo>
                <a:lnTo>
                  <a:pt x="800781" y="23653"/>
                </a:lnTo>
                <a:lnTo>
                  <a:pt x="802635" y="32819"/>
                </a:lnTo>
                <a:lnTo>
                  <a:pt x="807670" y="40233"/>
                </a:lnTo>
                <a:lnTo>
                  <a:pt x="815098" y="45194"/>
                </a:lnTo>
                <a:lnTo>
                  <a:pt x="824131" y="47003"/>
                </a:lnTo>
                <a:lnTo>
                  <a:pt x="833339" y="45194"/>
                </a:lnTo>
                <a:lnTo>
                  <a:pt x="840853" y="40233"/>
                </a:lnTo>
                <a:lnTo>
                  <a:pt x="845918" y="32819"/>
                </a:lnTo>
                <a:lnTo>
                  <a:pt x="847775" y="23653"/>
                </a:lnTo>
                <a:lnTo>
                  <a:pt x="845918" y="14444"/>
                </a:lnTo>
                <a:lnTo>
                  <a:pt x="840853" y="6926"/>
                </a:lnTo>
                <a:lnTo>
                  <a:pt x="833339" y="1858"/>
                </a:lnTo>
                <a:lnTo>
                  <a:pt x="824131" y="0"/>
                </a:lnTo>
                <a:close/>
              </a:path>
              <a:path w="1845945" h="233679">
                <a:moveTo>
                  <a:pt x="907228" y="76877"/>
                </a:moveTo>
                <a:lnTo>
                  <a:pt x="867387" y="76877"/>
                </a:lnTo>
                <a:lnTo>
                  <a:pt x="929008" y="228443"/>
                </a:lnTo>
                <a:lnTo>
                  <a:pt x="965111" y="228443"/>
                </a:lnTo>
                <a:lnTo>
                  <a:pt x="982076" y="185188"/>
                </a:lnTo>
                <a:lnTo>
                  <a:pt x="947374" y="185188"/>
                </a:lnTo>
                <a:lnTo>
                  <a:pt x="907228" y="76877"/>
                </a:lnTo>
                <a:close/>
              </a:path>
              <a:path w="1845945" h="233679">
                <a:moveTo>
                  <a:pt x="1024555" y="76877"/>
                </a:moveTo>
                <a:lnTo>
                  <a:pt x="986587" y="76877"/>
                </a:lnTo>
                <a:lnTo>
                  <a:pt x="947374" y="185188"/>
                </a:lnTo>
                <a:lnTo>
                  <a:pt x="982076" y="185188"/>
                </a:lnTo>
                <a:lnTo>
                  <a:pt x="1024555" y="76877"/>
                </a:lnTo>
                <a:close/>
              </a:path>
              <a:path w="1845945" h="233679">
                <a:moveTo>
                  <a:pt x="1104542" y="72207"/>
                </a:moveTo>
                <a:lnTo>
                  <a:pt x="1076867" y="77916"/>
                </a:lnTo>
                <a:lnTo>
                  <a:pt x="1053308" y="94071"/>
                </a:lnTo>
                <a:lnTo>
                  <a:pt x="1036926" y="119212"/>
                </a:lnTo>
                <a:lnTo>
                  <a:pt x="1030785" y="151880"/>
                </a:lnTo>
                <a:lnTo>
                  <a:pt x="1037116" y="186240"/>
                </a:lnTo>
                <a:lnTo>
                  <a:pt x="1054124" y="211756"/>
                </a:lnTo>
                <a:lnTo>
                  <a:pt x="1078837" y="227643"/>
                </a:lnTo>
                <a:lnTo>
                  <a:pt x="1108280" y="233113"/>
                </a:lnTo>
                <a:lnTo>
                  <a:pt x="1133199" y="229344"/>
                </a:lnTo>
                <a:lnTo>
                  <a:pt x="1153132" y="219069"/>
                </a:lnTo>
                <a:lnTo>
                  <a:pt x="1167756" y="203834"/>
                </a:lnTo>
                <a:lnTo>
                  <a:pt x="1168644" y="201993"/>
                </a:lnTo>
                <a:lnTo>
                  <a:pt x="1108280" y="201993"/>
                </a:lnTo>
                <a:lnTo>
                  <a:pt x="1092490" y="199055"/>
                </a:lnTo>
                <a:lnTo>
                  <a:pt x="1079529" y="190864"/>
                </a:lnTo>
                <a:lnTo>
                  <a:pt x="1070594" y="178356"/>
                </a:lnTo>
                <a:lnTo>
                  <a:pt x="1066878" y="162466"/>
                </a:lnTo>
                <a:lnTo>
                  <a:pt x="1177681" y="162466"/>
                </a:lnTo>
                <a:lnTo>
                  <a:pt x="1177995" y="161838"/>
                </a:lnTo>
                <a:lnTo>
                  <a:pt x="1178613" y="156864"/>
                </a:lnTo>
                <a:lnTo>
                  <a:pt x="1178613" y="150948"/>
                </a:lnTo>
                <a:lnTo>
                  <a:pt x="1176311" y="136006"/>
                </a:lnTo>
                <a:lnTo>
                  <a:pt x="1067820" y="136006"/>
                </a:lnTo>
                <a:lnTo>
                  <a:pt x="1070938" y="123929"/>
                </a:lnTo>
                <a:lnTo>
                  <a:pt x="1078285" y="113133"/>
                </a:lnTo>
                <a:lnTo>
                  <a:pt x="1089659" y="105371"/>
                </a:lnTo>
                <a:lnTo>
                  <a:pt x="1104856" y="102394"/>
                </a:lnTo>
                <a:lnTo>
                  <a:pt x="1164224" y="102394"/>
                </a:lnTo>
                <a:lnTo>
                  <a:pt x="1159082" y="93605"/>
                </a:lnTo>
                <a:lnTo>
                  <a:pt x="1135808" y="77771"/>
                </a:lnTo>
                <a:lnTo>
                  <a:pt x="1104542" y="72207"/>
                </a:lnTo>
                <a:close/>
              </a:path>
              <a:path w="1845945" h="233679">
                <a:moveTo>
                  <a:pt x="1146247" y="175533"/>
                </a:moveTo>
                <a:lnTo>
                  <a:pt x="1141275" y="185971"/>
                </a:lnTo>
                <a:lnTo>
                  <a:pt x="1133562" y="194367"/>
                </a:lnTo>
                <a:lnTo>
                  <a:pt x="1122700" y="199960"/>
                </a:lnTo>
                <a:lnTo>
                  <a:pt x="1108280" y="201993"/>
                </a:lnTo>
                <a:lnTo>
                  <a:pt x="1168644" y="201993"/>
                </a:lnTo>
                <a:lnTo>
                  <a:pt x="1176749" y="185188"/>
                </a:lnTo>
                <a:lnTo>
                  <a:pt x="1146247" y="175533"/>
                </a:lnTo>
                <a:close/>
              </a:path>
              <a:path w="1845945" h="233679">
                <a:moveTo>
                  <a:pt x="1164224" y="102394"/>
                </a:moveTo>
                <a:lnTo>
                  <a:pt x="1104856" y="102394"/>
                </a:lnTo>
                <a:lnTo>
                  <a:pt x="1121108" y="105152"/>
                </a:lnTo>
                <a:lnTo>
                  <a:pt x="1132631" y="112548"/>
                </a:lnTo>
                <a:lnTo>
                  <a:pt x="1139602" y="123271"/>
                </a:lnTo>
                <a:lnTo>
                  <a:pt x="1142195" y="136006"/>
                </a:lnTo>
                <a:lnTo>
                  <a:pt x="1176311" y="136006"/>
                </a:lnTo>
                <a:lnTo>
                  <a:pt x="1173603" y="118426"/>
                </a:lnTo>
                <a:lnTo>
                  <a:pt x="1164224" y="102394"/>
                </a:lnTo>
                <a:close/>
              </a:path>
              <a:path w="1845945" h="233679">
                <a:moveTo>
                  <a:pt x="1396156" y="7779"/>
                </a:moveTo>
                <a:lnTo>
                  <a:pt x="1352890" y="7779"/>
                </a:lnTo>
                <a:lnTo>
                  <a:pt x="1266998" y="228443"/>
                </a:lnTo>
                <a:lnTo>
                  <a:pt x="1306525" y="228443"/>
                </a:lnTo>
                <a:lnTo>
                  <a:pt x="1327059" y="173041"/>
                </a:lnTo>
                <a:lnTo>
                  <a:pt x="1460484" y="173041"/>
                </a:lnTo>
                <a:lnTo>
                  <a:pt x="1447038" y="138498"/>
                </a:lnTo>
                <a:lnTo>
                  <a:pt x="1340137" y="138498"/>
                </a:lnTo>
                <a:lnTo>
                  <a:pt x="1373748" y="48239"/>
                </a:lnTo>
                <a:lnTo>
                  <a:pt x="1411905" y="48239"/>
                </a:lnTo>
                <a:lnTo>
                  <a:pt x="1396156" y="7779"/>
                </a:lnTo>
                <a:close/>
              </a:path>
              <a:path w="1845945" h="233679">
                <a:moveTo>
                  <a:pt x="1460484" y="173041"/>
                </a:moveTo>
                <a:lnTo>
                  <a:pt x="1420427" y="173041"/>
                </a:lnTo>
                <a:lnTo>
                  <a:pt x="1441285" y="228443"/>
                </a:lnTo>
                <a:lnTo>
                  <a:pt x="1482049" y="228443"/>
                </a:lnTo>
                <a:lnTo>
                  <a:pt x="1460484" y="173041"/>
                </a:lnTo>
                <a:close/>
              </a:path>
              <a:path w="1845945" h="233679">
                <a:moveTo>
                  <a:pt x="1411905" y="48239"/>
                </a:moveTo>
                <a:lnTo>
                  <a:pt x="1373748" y="48239"/>
                </a:lnTo>
                <a:lnTo>
                  <a:pt x="1407360" y="138498"/>
                </a:lnTo>
                <a:lnTo>
                  <a:pt x="1447038" y="138498"/>
                </a:lnTo>
                <a:lnTo>
                  <a:pt x="1411905" y="48239"/>
                </a:lnTo>
                <a:close/>
              </a:path>
              <a:path w="1845945" h="233679">
                <a:moveTo>
                  <a:pt x="1535900" y="76877"/>
                </a:moveTo>
                <a:lnTo>
                  <a:pt x="1500729" y="76877"/>
                </a:lnTo>
                <a:lnTo>
                  <a:pt x="1500729" y="228443"/>
                </a:lnTo>
                <a:lnTo>
                  <a:pt x="1536832" y="228443"/>
                </a:lnTo>
                <a:lnTo>
                  <a:pt x="1536832" y="156236"/>
                </a:lnTo>
                <a:lnTo>
                  <a:pt x="1539264" y="137338"/>
                </a:lnTo>
                <a:lnTo>
                  <a:pt x="1546715" y="123367"/>
                </a:lnTo>
                <a:lnTo>
                  <a:pt x="1559418" y="114706"/>
                </a:lnTo>
                <a:lnTo>
                  <a:pt x="1577606" y="111734"/>
                </a:lnTo>
                <a:lnTo>
                  <a:pt x="1589428" y="111734"/>
                </a:lnTo>
                <a:lnTo>
                  <a:pt x="1589428" y="101148"/>
                </a:lnTo>
                <a:lnTo>
                  <a:pt x="1535900" y="101148"/>
                </a:lnTo>
                <a:lnTo>
                  <a:pt x="1535900" y="76877"/>
                </a:lnTo>
                <a:close/>
              </a:path>
              <a:path w="1845945" h="233679">
                <a:moveTo>
                  <a:pt x="1589428" y="111734"/>
                </a:moveTo>
                <a:lnTo>
                  <a:pt x="1581334" y="111734"/>
                </a:lnTo>
                <a:lnTo>
                  <a:pt x="1585386" y="112048"/>
                </a:lnTo>
                <a:lnTo>
                  <a:pt x="1589428" y="112666"/>
                </a:lnTo>
                <a:lnTo>
                  <a:pt x="1589428" y="111734"/>
                </a:lnTo>
                <a:close/>
              </a:path>
              <a:path w="1845945" h="233679">
                <a:moveTo>
                  <a:pt x="1584140" y="75013"/>
                </a:moveTo>
                <a:lnTo>
                  <a:pt x="1579784" y="75013"/>
                </a:lnTo>
                <a:lnTo>
                  <a:pt x="1565531" y="76777"/>
                </a:lnTo>
                <a:lnTo>
                  <a:pt x="1553056" y="81896"/>
                </a:lnTo>
                <a:lnTo>
                  <a:pt x="1542974" y="90107"/>
                </a:lnTo>
                <a:lnTo>
                  <a:pt x="1535900" y="101148"/>
                </a:lnTo>
                <a:lnTo>
                  <a:pt x="1589428" y="101148"/>
                </a:lnTo>
                <a:lnTo>
                  <a:pt x="1589428" y="75945"/>
                </a:lnTo>
                <a:lnTo>
                  <a:pt x="1587878" y="75631"/>
                </a:lnTo>
                <a:lnTo>
                  <a:pt x="1584140" y="75013"/>
                </a:lnTo>
                <a:close/>
              </a:path>
              <a:path w="1845945" h="233679">
                <a:moveTo>
                  <a:pt x="1672524" y="108928"/>
                </a:moveTo>
                <a:lnTo>
                  <a:pt x="1636735" y="108928"/>
                </a:lnTo>
                <a:lnTo>
                  <a:pt x="1636735" y="185188"/>
                </a:lnTo>
                <a:lnTo>
                  <a:pt x="1639895" y="204182"/>
                </a:lnTo>
                <a:lnTo>
                  <a:pt x="1648948" y="218365"/>
                </a:lnTo>
                <a:lnTo>
                  <a:pt x="1663253" y="227238"/>
                </a:lnTo>
                <a:lnTo>
                  <a:pt x="1682168" y="230307"/>
                </a:lnTo>
                <a:lnTo>
                  <a:pt x="1695246" y="230307"/>
                </a:lnTo>
                <a:lnTo>
                  <a:pt x="1702094" y="227825"/>
                </a:lnTo>
                <a:lnTo>
                  <a:pt x="1704272" y="226893"/>
                </a:lnTo>
                <a:lnTo>
                  <a:pt x="1704272" y="198255"/>
                </a:lnTo>
                <a:lnTo>
                  <a:pt x="1691822" y="198255"/>
                </a:lnTo>
                <a:lnTo>
                  <a:pt x="1683162" y="197171"/>
                </a:lnTo>
                <a:lnTo>
                  <a:pt x="1677155" y="193782"/>
                </a:lnTo>
                <a:lnTo>
                  <a:pt x="1673658" y="187883"/>
                </a:lnTo>
                <a:lnTo>
                  <a:pt x="1672524" y="179272"/>
                </a:lnTo>
                <a:lnTo>
                  <a:pt x="1672524" y="108928"/>
                </a:lnTo>
                <a:close/>
              </a:path>
              <a:path w="1845945" h="233679">
                <a:moveTo>
                  <a:pt x="1704272" y="197009"/>
                </a:moveTo>
                <a:lnTo>
                  <a:pt x="1702712" y="197323"/>
                </a:lnTo>
                <a:lnTo>
                  <a:pt x="1696796" y="198255"/>
                </a:lnTo>
                <a:lnTo>
                  <a:pt x="1704272" y="198255"/>
                </a:lnTo>
                <a:lnTo>
                  <a:pt x="1704272" y="197009"/>
                </a:lnTo>
                <a:close/>
              </a:path>
              <a:path w="1845945" h="233679">
                <a:moveTo>
                  <a:pt x="1703958" y="76877"/>
                </a:moveTo>
                <a:lnTo>
                  <a:pt x="1608725" y="76877"/>
                </a:lnTo>
                <a:lnTo>
                  <a:pt x="1608725" y="108928"/>
                </a:lnTo>
                <a:lnTo>
                  <a:pt x="1703958" y="108928"/>
                </a:lnTo>
                <a:lnTo>
                  <a:pt x="1703958" y="76877"/>
                </a:lnTo>
                <a:close/>
              </a:path>
              <a:path w="1845945" h="233679">
                <a:moveTo>
                  <a:pt x="1672524" y="30501"/>
                </a:moveTo>
                <a:lnTo>
                  <a:pt x="1639845" y="30501"/>
                </a:lnTo>
                <a:lnTo>
                  <a:pt x="1639845" y="53223"/>
                </a:lnTo>
                <a:lnTo>
                  <a:pt x="1638473" y="62564"/>
                </a:lnTo>
                <a:lnTo>
                  <a:pt x="1634242" y="70068"/>
                </a:lnTo>
                <a:lnTo>
                  <a:pt x="1626977" y="75063"/>
                </a:lnTo>
                <a:lnTo>
                  <a:pt x="1616505" y="76877"/>
                </a:lnTo>
                <a:lnTo>
                  <a:pt x="1672524" y="76877"/>
                </a:lnTo>
                <a:lnTo>
                  <a:pt x="1672524" y="30501"/>
                </a:lnTo>
                <a:close/>
              </a:path>
              <a:path w="1845945" h="233679">
                <a:moveTo>
                  <a:pt x="1757171" y="178643"/>
                </a:moveTo>
                <a:lnTo>
                  <a:pt x="1725738" y="187366"/>
                </a:lnTo>
                <a:lnTo>
                  <a:pt x="1730127" y="201732"/>
                </a:lnTo>
                <a:lnTo>
                  <a:pt x="1741257" y="216655"/>
                </a:lnTo>
                <a:lnTo>
                  <a:pt x="1760265" y="228371"/>
                </a:lnTo>
                <a:lnTo>
                  <a:pt x="1788291" y="233113"/>
                </a:lnTo>
                <a:lnTo>
                  <a:pt x="1813522" y="228766"/>
                </a:lnTo>
                <a:lnTo>
                  <a:pt x="1831402" y="217475"/>
                </a:lnTo>
                <a:lnTo>
                  <a:pt x="1840265" y="204475"/>
                </a:lnTo>
                <a:lnTo>
                  <a:pt x="1787987" y="204475"/>
                </a:lnTo>
                <a:lnTo>
                  <a:pt x="1775206" y="202365"/>
                </a:lnTo>
                <a:lnTo>
                  <a:pt x="1765810" y="196695"/>
                </a:lnTo>
                <a:lnTo>
                  <a:pt x="1759798" y="188457"/>
                </a:lnTo>
                <a:lnTo>
                  <a:pt x="1757171" y="178643"/>
                </a:lnTo>
                <a:close/>
              </a:path>
              <a:path w="1845945" h="233679">
                <a:moveTo>
                  <a:pt x="1785495" y="72207"/>
                </a:moveTo>
                <a:lnTo>
                  <a:pt x="1763528" y="76121"/>
                </a:lnTo>
                <a:lnTo>
                  <a:pt x="1745849" y="86718"/>
                </a:lnTo>
                <a:lnTo>
                  <a:pt x="1734065" y="102276"/>
                </a:lnTo>
                <a:lnTo>
                  <a:pt x="1729779" y="121074"/>
                </a:lnTo>
                <a:lnTo>
                  <a:pt x="1732387" y="135943"/>
                </a:lnTo>
                <a:lnTo>
                  <a:pt x="1770553" y="165261"/>
                </a:lnTo>
                <a:lnTo>
                  <a:pt x="1805096" y="172738"/>
                </a:lnTo>
                <a:lnTo>
                  <a:pt x="1810698" y="178957"/>
                </a:lnTo>
                <a:lnTo>
                  <a:pt x="1787987" y="204475"/>
                </a:lnTo>
                <a:lnTo>
                  <a:pt x="1840265" y="204475"/>
                </a:lnTo>
                <a:lnTo>
                  <a:pt x="1842045" y="201864"/>
                </a:lnTo>
                <a:lnTo>
                  <a:pt x="1845566" y="184559"/>
                </a:lnTo>
                <a:lnTo>
                  <a:pt x="1842784" y="168785"/>
                </a:lnTo>
                <a:lnTo>
                  <a:pt x="1834516" y="155462"/>
                </a:lnTo>
                <a:lnTo>
                  <a:pt x="1820877" y="145172"/>
                </a:lnTo>
                <a:lnTo>
                  <a:pt x="1801987" y="138498"/>
                </a:lnTo>
                <a:lnTo>
                  <a:pt x="1769621" y="131964"/>
                </a:lnTo>
                <a:lnTo>
                  <a:pt x="1763705" y="126048"/>
                </a:lnTo>
                <a:lnTo>
                  <a:pt x="1763705" y="117954"/>
                </a:lnTo>
                <a:lnTo>
                  <a:pt x="1765315" y="111296"/>
                </a:lnTo>
                <a:lnTo>
                  <a:pt x="1769813" y="105744"/>
                </a:lnTo>
                <a:lnTo>
                  <a:pt x="1776705" y="101941"/>
                </a:lnTo>
                <a:lnTo>
                  <a:pt x="1785495" y="100530"/>
                </a:lnTo>
                <a:lnTo>
                  <a:pt x="1838973" y="100530"/>
                </a:lnTo>
                <a:lnTo>
                  <a:pt x="1829687" y="87769"/>
                </a:lnTo>
                <a:lnTo>
                  <a:pt x="1812142" y="76720"/>
                </a:lnTo>
                <a:lnTo>
                  <a:pt x="1785495" y="72207"/>
                </a:lnTo>
                <a:close/>
              </a:path>
              <a:path w="1845945" h="233679">
                <a:moveTo>
                  <a:pt x="1838973" y="100530"/>
                </a:moveTo>
                <a:lnTo>
                  <a:pt x="1785495" y="100530"/>
                </a:lnTo>
                <a:lnTo>
                  <a:pt x="1798231" y="102854"/>
                </a:lnTo>
                <a:lnTo>
                  <a:pt x="1806619" y="108621"/>
                </a:lnTo>
                <a:lnTo>
                  <a:pt x="1811447" y="116022"/>
                </a:lnTo>
                <a:lnTo>
                  <a:pt x="1813504" y="123252"/>
                </a:lnTo>
                <a:lnTo>
                  <a:pt x="1844006" y="114530"/>
                </a:lnTo>
                <a:lnTo>
                  <a:pt x="1839764" y="101618"/>
                </a:lnTo>
                <a:lnTo>
                  <a:pt x="1838973" y="100530"/>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5" name="object 5"/>
          <p:cNvSpPr/>
          <p:nvPr/>
        </p:nvSpPr>
        <p:spPr>
          <a:xfrm>
            <a:off x="414426" y="5941080"/>
            <a:ext cx="828659" cy="322684"/>
          </a:xfrm>
          <a:custGeom>
            <a:avLst/>
            <a:gdLst/>
            <a:ahLst/>
            <a:cxnLst/>
            <a:rect l="l" t="t" r="r" b="b"/>
            <a:pathLst>
              <a:path w="1366520" h="532129">
                <a:moveTo>
                  <a:pt x="98348" y="303453"/>
                </a:moveTo>
                <a:lnTo>
                  <a:pt x="95859" y="302209"/>
                </a:lnTo>
                <a:lnTo>
                  <a:pt x="88379" y="300342"/>
                </a:lnTo>
                <a:lnTo>
                  <a:pt x="79362" y="300342"/>
                </a:lnTo>
                <a:lnTo>
                  <a:pt x="57962" y="304088"/>
                </a:lnTo>
                <a:lnTo>
                  <a:pt x="41236" y="314858"/>
                </a:lnTo>
                <a:lnTo>
                  <a:pt x="30340" y="331990"/>
                </a:lnTo>
                <a:lnTo>
                  <a:pt x="26454" y="354799"/>
                </a:lnTo>
                <a:lnTo>
                  <a:pt x="26454" y="375666"/>
                </a:lnTo>
                <a:lnTo>
                  <a:pt x="0" y="375666"/>
                </a:lnTo>
                <a:lnTo>
                  <a:pt x="0" y="407098"/>
                </a:lnTo>
                <a:lnTo>
                  <a:pt x="26454" y="407098"/>
                </a:lnTo>
                <a:lnTo>
                  <a:pt x="26454" y="527227"/>
                </a:lnTo>
                <a:lnTo>
                  <a:pt x="62865" y="527227"/>
                </a:lnTo>
                <a:lnTo>
                  <a:pt x="62865" y="407098"/>
                </a:lnTo>
                <a:lnTo>
                  <a:pt x="98044" y="407098"/>
                </a:lnTo>
                <a:lnTo>
                  <a:pt x="98044" y="375666"/>
                </a:lnTo>
                <a:lnTo>
                  <a:pt x="62865" y="375666"/>
                </a:lnTo>
                <a:lnTo>
                  <a:pt x="62865" y="355739"/>
                </a:lnTo>
                <a:lnTo>
                  <a:pt x="65011" y="344258"/>
                </a:lnTo>
                <a:lnTo>
                  <a:pt x="70459" y="337223"/>
                </a:lnTo>
                <a:lnTo>
                  <a:pt x="77711" y="333679"/>
                </a:lnTo>
                <a:lnTo>
                  <a:pt x="85280" y="332714"/>
                </a:lnTo>
                <a:lnTo>
                  <a:pt x="92125" y="332714"/>
                </a:lnTo>
                <a:lnTo>
                  <a:pt x="96164" y="333641"/>
                </a:lnTo>
                <a:lnTo>
                  <a:pt x="98348" y="334264"/>
                </a:lnTo>
                <a:lnTo>
                  <a:pt x="98348" y="332714"/>
                </a:lnTo>
                <a:lnTo>
                  <a:pt x="98348" y="303453"/>
                </a:lnTo>
                <a:close/>
              </a:path>
              <a:path w="1366520" h="532129">
                <a:moveTo>
                  <a:pt x="166763" y="7785"/>
                </a:moveTo>
                <a:lnTo>
                  <a:pt x="129413" y="7785"/>
                </a:lnTo>
                <a:lnTo>
                  <a:pt x="129413" y="149390"/>
                </a:lnTo>
                <a:lnTo>
                  <a:pt x="126352" y="170065"/>
                </a:lnTo>
                <a:lnTo>
                  <a:pt x="117475" y="185191"/>
                </a:lnTo>
                <a:lnTo>
                  <a:pt x="103289" y="194475"/>
                </a:lnTo>
                <a:lnTo>
                  <a:pt x="84289" y="197637"/>
                </a:lnTo>
                <a:lnTo>
                  <a:pt x="65417" y="194475"/>
                </a:lnTo>
                <a:lnTo>
                  <a:pt x="51219" y="185191"/>
                </a:lnTo>
                <a:lnTo>
                  <a:pt x="42265" y="170065"/>
                </a:lnTo>
                <a:lnTo>
                  <a:pt x="39154" y="149390"/>
                </a:lnTo>
                <a:lnTo>
                  <a:pt x="39154" y="7785"/>
                </a:lnTo>
                <a:lnTo>
                  <a:pt x="2120" y="7785"/>
                </a:lnTo>
                <a:lnTo>
                  <a:pt x="2120" y="151574"/>
                </a:lnTo>
                <a:lnTo>
                  <a:pt x="8483" y="186766"/>
                </a:lnTo>
                <a:lnTo>
                  <a:pt x="25933" y="212305"/>
                </a:lnTo>
                <a:lnTo>
                  <a:pt x="52019" y="227863"/>
                </a:lnTo>
                <a:lnTo>
                  <a:pt x="84289" y="233121"/>
                </a:lnTo>
                <a:lnTo>
                  <a:pt x="116738" y="227863"/>
                </a:lnTo>
                <a:lnTo>
                  <a:pt x="142913" y="212305"/>
                </a:lnTo>
                <a:lnTo>
                  <a:pt x="152958" y="197637"/>
                </a:lnTo>
                <a:lnTo>
                  <a:pt x="160401" y="186766"/>
                </a:lnTo>
                <a:lnTo>
                  <a:pt x="166763" y="151574"/>
                </a:lnTo>
                <a:lnTo>
                  <a:pt x="166763" y="7785"/>
                </a:lnTo>
                <a:close/>
              </a:path>
              <a:path w="1366520" h="532129">
                <a:moveTo>
                  <a:pt x="269519" y="451294"/>
                </a:moveTo>
                <a:lnTo>
                  <a:pt x="263613" y="419176"/>
                </a:lnTo>
                <a:lnTo>
                  <a:pt x="253593" y="403669"/>
                </a:lnTo>
                <a:lnTo>
                  <a:pt x="247192" y="393750"/>
                </a:lnTo>
                <a:lnTo>
                  <a:pt x="233108" y="384302"/>
                </a:lnTo>
                <a:lnTo>
                  <a:pt x="233108" y="451294"/>
                </a:lnTo>
                <a:lnTo>
                  <a:pt x="229641" y="472224"/>
                </a:lnTo>
                <a:lnTo>
                  <a:pt x="220345" y="487311"/>
                </a:lnTo>
                <a:lnTo>
                  <a:pt x="206844" y="496455"/>
                </a:lnTo>
                <a:lnTo>
                  <a:pt x="190779" y="499529"/>
                </a:lnTo>
                <a:lnTo>
                  <a:pt x="174840" y="496417"/>
                </a:lnTo>
                <a:lnTo>
                  <a:pt x="161328" y="487197"/>
                </a:lnTo>
                <a:lnTo>
                  <a:pt x="151968" y="472084"/>
                </a:lnTo>
                <a:lnTo>
                  <a:pt x="148450" y="451294"/>
                </a:lnTo>
                <a:lnTo>
                  <a:pt x="151968" y="430593"/>
                </a:lnTo>
                <a:lnTo>
                  <a:pt x="161328" y="415696"/>
                </a:lnTo>
                <a:lnTo>
                  <a:pt x="174840" y="406692"/>
                </a:lnTo>
                <a:lnTo>
                  <a:pt x="190779" y="403669"/>
                </a:lnTo>
                <a:lnTo>
                  <a:pt x="206844" y="406692"/>
                </a:lnTo>
                <a:lnTo>
                  <a:pt x="220345" y="415696"/>
                </a:lnTo>
                <a:lnTo>
                  <a:pt x="229641" y="430593"/>
                </a:lnTo>
                <a:lnTo>
                  <a:pt x="233108" y="451294"/>
                </a:lnTo>
                <a:lnTo>
                  <a:pt x="233108" y="384302"/>
                </a:lnTo>
                <a:lnTo>
                  <a:pt x="222250" y="377012"/>
                </a:lnTo>
                <a:lnTo>
                  <a:pt x="190779" y="370992"/>
                </a:lnTo>
                <a:lnTo>
                  <a:pt x="159486" y="377012"/>
                </a:lnTo>
                <a:lnTo>
                  <a:pt x="134645" y="393750"/>
                </a:lnTo>
                <a:lnTo>
                  <a:pt x="118262" y="419176"/>
                </a:lnTo>
                <a:lnTo>
                  <a:pt x="112356" y="451294"/>
                </a:lnTo>
                <a:lnTo>
                  <a:pt x="118262" y="483577"/>
                </a:lnTo>
                <a:lnTo>
                  <a:pt x="134645" y="509092"/>
                </a:lnTo>
                <a:lnTo>
                  <a:pt x="159486" y="525868"/>
                </a:lnTo>
                <a:lnTo>
                  <a:pt x="190779" y="531901"/>
                </a:lnTo>
                <a:lnTo>
                  <a:pt x="222250" y="525868"/>
                </a:lnTo>
                <a:lnTo>
                  <a:pt x="247192" y="509092"/>
                </a:lnTo>
                <a:lnTo>
                  <a:pt x="253352" y="499529"/>
                </a:lnTo>
                <a:lnTo>
                  <a:pt x="263613" y="483577"/>
                </a:lnTo>
                <a:lnTo>
                  <a:pt x="269519" y="451294"/>
                </a:lnTo>
                <a:close/>
              </a:path>
              <a:path w="1366520" h="532129">
                <a:moveTo>
                  <a:pt x="332346" y="132588"/>
                </a:moveTo>
                <a:lnTo>
                  <a:pt x="328993" y="109156"/>
                </a:lnTo>
                <a:lnTo>
                  <a:pt x="326885" y="105206"/>
                </a:lnTo>
                <a:lnTo>
                  <a:pt x="322580" y="97104"/>
                </a:lnTo>
                <a:lnTo>
                  <a:pt x="318833" y="90068"/>
                </a:lnTo>
                <a:lnTo>
                  <a:pt x="301739" y="77228"/>
                </a:lnTo>
                <a:lnTo>
                  <a:pt x="277558" y="72529"/>
                </a:lnTo>
                <a:lnTo>
                  <a:pt x="264871" y="73914"/>
                </a:lnTo>
                <a:lnTo>
                  <a:pt x="252577" y="78282"/>
                </a:lnTo>
                <a:lnTo>
                  <a:pt x="241579" y="85915"/>
                </a:lnTo>
                <a:lnTo>
                  <a:pt x="232740" y="97104"/>
                </a:lnTo>
                <a:lnTo>
                  <a:pt x="232740" y="76885"/>
                </a:lnTo>
                <a:lnTo>
                  <a:pt x="197586" y="76885"/>
                </a:lnTo>
                <a:lnTo>
                  <a:pt x="197586" y="228447"/>
                </a:lnTo>
                <a:lnTo>
                  <a:pt x="233680" y="228447"/>
                </a:lnTo>
                <a:lnTo>
                  <a:pt x="233680" y="140995"/>
                </a:lnTo>
                <a:lnTo>
                  <a:pt x="235699" y="127000"/>
                </a:lnTo>
                <a:lnTo>
                  <a:pt x="241693" y="115633"/>
                </a:lnTo>
                <a:lnTo>
                  <a:pt x="251536" y="108000"/>
                </a:lnTo>
                <a:lnTo>
                  <a:pt x="265112" y="105206"/>
                </a:lnTo>
                <a:lnTo>
                  <a:pt x="279565" y="107823"/>
                </a:lnTo>
                <a:lnTo>
                  <a:pt x="289191" y="114998"/>
                </a:lnTo>
                <a:lnTo>
                  <a:pt x="294576" y="125679"/>
                </a:lnTo>
                <a:lnTo>
                  <a:pt x="296240" y="138811"/>
                </a:lnTo>
                <a:lnTo>
                  <a:pt x="296240" y="228447"/>
                </a:lnTo>
                <a:lnTo>
                  <a:pt x="332346" y="228447"/>
                </a:lnTo>
                <a:lnTo>
                  <a:pt x="332346" y="132588"/>
                </a:lnTo>
                <a:close/>
              </a:path>
              <a:path w="1366520" h="532129">
                <a:moveTo>
                  <a:pt x="385597" y="374726"/>
                </a:moveTo>
                <a:lnTo>
                  <a:pt x="384048" y="374408"/>
                </a:lnTo>
                <a:lnTo>
                  <a:pt x="380314" y="373786"/>
                </a:lnTo>
                <a:lnTo>
                  <a:pt x="375958" y="373786"/>
                </a:lnTo>
                <a:lnTo>
                  <a:pt x="361708" y="375551"/>
                </a:lnTo>
                <a:lnTo>
                  <a:pt x="349237" y="380669"/>
                </a:lnTo>
                <a:lnTo>
                  <a:pt x="339153" y="388886"/>
                </a:lnTo>
                <a:lnTo>
                  <a:pt x="332079" y="399935"/>
                </a:lnTo>
                <a:lnTo>
                  <a:pt x="332079" y="375666"/>
                </a:lnTo>
                <a:lnTo>
                  <a:pt x="296900" y="375666"/>
                </a:lnTo>
                <a:lnTo>
                  <a:pt x="296900" y="527227"/>
                </a:lnTo>
                <a:lnTo>
                  <a:pt x="333006" y="527227"/>
                </a:lnTo>
                <a:lnTo>
                  <a:pt x="333006" y="455015"/>
                </a:lnTo>
                <a:lnTo>
                  <a:pt x="335432" y="436118"/>
                </a:lnTo>
                <a:lnTo>
                  <a:pt x="342887" y="422148"/>
                </a:lnTo>
                <a:lnTo>
                  <a:pt x="355587" y="413486"/>
                </a:lnTo>
                <a:lnTo>
                  <a:pt x="373773" y="410514"/>
                </a:lnTo>
                <a:lnTo>
                  <a:pt x="377520" y="410514"/>
                </a:lnTo>
                <a:lnTo>
                  <a:pt x="381558" y="410832"/>
                </a:lnTo>
                <a:lnTo>
                  <a:pt x="385597" y="411454"/>
                </a:lnTo>
                <a:lnTo>
                  <a:pt x="385597" y="410514"/>
                </a:lnTo>
                <a:lnTo>
                  <a:pt x="385597" y="399935"/>
                </a:lnTo>
                <a:lnTo>
                  <a:pt x="385597" y="374726"/>
                </a:lnTo>
                <a:close/>
              </a:path>
              <a:path w="1366520" h="532129">
                <a:moveTo>
                  <a:pt x="401434" y="76885"/>
                </a:moveTo>
                <a:lnTo>
                  <a:pt x="365645" y="76885"/>
                </a:lnTo>
                <a:lnTo>
                  <a:pt x="365645" y="228447"/>
                </a:lnTo>
                <a:lnTo>
                  <a:pt x="401434" y="228447"/>
                </a:lnTo>
                <a:lnTo>
                  <a:pt x="401434" y="76885"/>
                </a:lnTo>
                <a:close/>
              </a:path>
              <a:path w="1366520" h="532129">
                <a:moveTo>
                  <a:pt x="407035" y="23660"/>
                </a:moveTo>
                <a:lnTo>
                  <a:pt x="405168" y="14452"/>
                </a:lnTo>
                <a:lnTo>
                  <a:pt x="400100" y="6934"/>
                </a:lnTo>
                <a:lnTo>
                  <a:pt x="392582" y="1866"/>
                </a:lnTo>
                <a:lnTo>
                  <a:pt x="383374" y="0"/>
                </a:lnTo>
                <a:lnTo>
                  <a:pt x="374345" y="1866"/>
                </a:lnTo>
                <a:lnTo>
                  <a:pt x="366915" y="6934"/>
                </a:lnTo>
                <a:lnTo>
                  <a:pt x="361886" y="14452"/>
                </a:lnTo>
                <a:lnTo>
                  <a:pt x="360032" y="23660"/>
                </a:lnTo>
                <a:lnTo>
                  <a:pt x="361886" y="32816"/>
                </a:lnTo>
                <a:lnTo>
                  <a:pt x="366915" y="40233"/>
                </a:lnTo>
                <a:lnTo>
                  <a:pt x="374345" y="45199"/>
                </a:lnTo>
                <a:lnTo>
                  <a:pt x="383374" y="47002"/>
                </a:lnTo>
                <a:lnTo>
                  <a:pt x="392582" y="45199"/>
                </a:lnTo>
                <a:lnTo>
                  <a:pt x="400100" y="40233"/>
                </a:lnTo>
                <a:lnTo>
                  <a:pt x="405168" y="32816"/>
                </a:lnTo>
                <a:lnTo>
                  <a:pt x="407035" y="23660"/>
                </a:lnTo>
                <a:close/>
              </a:path>
              <a:path w="1366520" h="532129">
                <a:moveTo>
                  <a:pt x="554291" y="495795"/>
                </a:moveTo>
                <a:lnTo>
                  <a:pt x="552729" y="496112"/>
                </a:lnTo>
                <a:lnTo>
                  <a:pt x="546811" y="497039"/>
                </a:lnTo>
                <a:lnTo>
                  <a:pt x="541832" y="497039"/>
                </a:lnTo>
                <a:lnTo>
                  <a:pt x="533171" y="495960"/>
                </a:lnTo>
                <a:lnTo>
                  <a:pt x="527164" y="492569"/>
                </a:lnTo>
                <a:lnTo>
                  <a:pt x="523671" y="486664"/>
                </a:lnTo>
                <a:lnTo>
                  <a:pt x="522541" y="478053"/>
                </a:lnTo>
                <a:lnTo>
                  <a:pt x="522541" y="407708"/>
                </a:lnTo>
                <a:lnTo>
                  <a:pt x="553974" y="407708"/>
                </a:lnTo>
                <a:lnTo>
                  <a:pt x="553974" y="375666"/>
                </a:lnTo>
                <a:lnTo>
                  <a:pt x="522541" y="375666"/>
                </a:lnTo>
                <a:lnTo>
                  <a:pt x="522541" y="329285"/>
                </a:lnTo>
                <a:lnTo>
                  <a:pt x="489864" y="329285"/>
                </a:lnTo>
                <a:lnTo>
                  <a:pt x="489864" y="352005"/>
                </a:lnTo>
                <a:lnTo>
                  <a:pt x="488492" y="361353"/>
                </a:lnTo>
                <a:lnTo>
                  <a:pt x="484251" y="368846"/>
                </a:lnTo>
                <a:lnTo>
                  <a:pt x="476986" y="373849"/>
                </a:lnTo>
                <a:lnTo>
                  <a:pt x="466521" y="375666"/>
                </a:lnTo>
                <a:lnTo>
                  <a:pt x="458736" y="375666"/>
                </a:lnTo>
                <a:lnTo>
                  <a:pt x="458736" y="407708"/>
                </a:lnTo>
                <a:lnTo>
                  <a:pt x="486752" y="407708"/>
                </a:lnTo>
                <a:lnTo>
                  <a:pt x="486752" y="483958"/>
                </a:lnTo>
                <a:lnTo>
                  <a:pt x="489915" y="502958"/>
                </a:lnTo>
                <a:lnTo>
                  <a:pt x="498957" y="517144"/>
                </a:lnTo>
                <a:lnTo>
                  <a:pt x="513270" y="526021"/>
                </a:lnTo>
                <a:lnTo>
                  <a:pt x="532180" y="529094"/>
                </a:lnTo>
                <a:lnTo>
                  <a:pt x="545261" y="529094"/>
                </a:lnTo>
                <a:lnTo>
                  <a:pt x="552107" y="526605"/>
                </a:lnTo>
                <a:lnTo>
                  <a:pt x="554291" y="525665"/>
                </a:lnTo>
                <a:lnTo>
                  <a:pt x="554291" y="497039"/>
                </a:lnTo>
                <a:lnTo>
                  <a:pt x="554291" y="495795"/>
                </a:lnTo>
                <a:close/>
              </a:path>
              <a:path w="1366520" h="532129">
                <a:moveTo>
                  <a:pt x="581317" y="76885"/>
                </a:moveTo>
                <a:lnTo>
                  <a:pt x="543356" y="76885"/>
                </a:lnTo>
                <a:lnTo>
                  <a:pt x="504139" y="185191"/>
                </a:lnTo>
                <a:lnTo>
                  <a:pt x="463981" y="76885"/>
                </a:lnTo>
                <a:lnTo>
                  <a:pt x="424154" y="76885"/>
                </a:lnTo>
                <a:lnTo>
                  <a:pt x="485775" y="228447"/>
                </a:lnTo>
                <a:lnTo>
                  <a:pt x="521881" y="228447"/>
                </a:lnTo>
                <a:lnTo>
                  <a:pt x="538835" y="185191"/>
                </a:lnTo>
                <a:lnTo>
                  <a:pt x="581317" y="76885"/>
                </a:lnTo>
                <a:close/>
              </a:path>
              <a:path w="1366520" h="532129">
                <a:moveTo>
                  <a:pt x="719543" y="431368"/>
                </a:moveTo>
                <a:lnTo>
                  <a:pt x="706628" y="390283"/>
                </a:lnTo>
                <a:lnTo>
                  <a:pt x="664146" y="371309"/>
                </a:lnTo>
                <a:lnTo>
                  <a:pt x="652132" y="372389"/>
                </a:lnTo>
                <a:lnTo>
                  <a:pt x="640410" y="375780"/>
                </a:lnTo>
                <a:lnTo>
                  <a:pt x="629742" y="381673"/>
                </a:lnTo>
                <a:lnTo>
                  <a:pt x="620877" y="390283"/>
                </a:lnTo>
                <a:lnTo>
                  <a:pt x="620877" y="301891"/>
                </a:lnTo>
                <a:lnTo>
                  <a:pt x="584784" y="301891"/>
                </a:lnTo>
                <a:lnTo>
                  <a:pt x="584784" y="527227"/>
                </a:lnTo>
                <a:lnTo>
                  <a:pt x="620877" y="527227"/>
                </a:lnTo>
                <a:lnTo>
                  <a:pt x="620991" y="437591"/>
                </a:lnTo>
                <a:lnTo>
                  <a:pt x="623252" y="424726"/>
                </a:lnTo>
                <a:lnTo>
                  <a:pt x="629361" y="413867"/>
                </a:lnTo>
                <a:lnTo>
                  <a:pt x="639089" y="406615"/>
                </a:lnTo>
                <a:lnTo>
                  <a:pt x="652310" y="403987"/>
                </a:lnTo>
                <a:lnTo>
                  <a:pt x="666775" y="406615"/>
                </a:lnTo>
                <a:lnTo>
                  <a:pt x="676402" y="413778"/>
                </a:lnTo>
                <a:lnTo>
                  <a:pt x="681774" y="424459"/>
                </a:lnTo>
                <a:lnTo>
                  <a:pt x="683450" y="437591"/>
                </a:lnTo>
                <a:lnTo>
                  <a:pt x="683450" y="527227"/>
                </a:lnTo>
                <a:lnTo>
                  <a:pt x="719543" y="527227"/>
                </a:lnTo>
                <a:lnTo>
                  <a:pt x="719543" y="431368"/>
                </a:lnTo>
                <a:close/>
              </a:path>
              <a:path w="1366520" h="532129">
                <a:moveTo>
                  <a:pt x="734745" y="150952"/>
                </a:moveTo>
                <a:lnTo>
                  <a:pt x="720369" y="102400"/>
                </a:lnTo>
                <a:lnTo>
                  <a:pt x="698347" y="82130"/>
                </a:lnTo>
                <a:lnTo>
                  <a:pt x="698347" y="136004"/>
                </a:lnTo>
                <a:lnTo>
                  <a:pt x="623951" y="136004"/>
                </a:lnTo>
                <a:lnTo>
                  <a:pt x="627075" y="123926"/>
                </a:lnTo>
                <a:lnTo>
                  <a:pt x="634415" y="113131"/>
                </a:lnTo>
                <a:lnTo>
                  <a:pt x="645795" y="105371"/>
                </a:lnTo>
                <a:lnTo>
                  <a:pt x="660996" y="102400"/>
                </a:lnTo>
                <a:lnTo>
                  <a:pt x="677240" y="105156"/>
                </a:lnTo>
                <a:lnTo>
                  <a:pt x="688771" y="112547"/>
                </a:lnTo>
                <a:lnTo>
                  <a:pt x="695744" y="123278"/>
                </a:lnTo>
                <a:lnTo>
                  <a:pt x="698347" y="136004"/>
                </a:lnTo>
                <a:lnTo>
                  <a:pt x="698347" y="82130"/>
                </a:lnTo>
                <a:lnTo>
                  <a:pt x="691946" y="77774"/>
                </a:lnTo>
                <a:lnTo>
                  <a:pt x="660679" y="72212"/>
                </a:lnTo>
                <a:lnTo>
                  <a:pt x="633006" y="77914"/>
                </a:lnTo>
                <a:lnTo>
                  <a:pt x="609447" y="94068"/>
                </a:lnTo>
                <a:lnTo>
                  <a:pt x="593064" y="119214"/>
                </a:lnTo>
                <a:lnTo>
                  <a:pt x="586917" y="151879"/>
                </a:lnTo>
                <a:lnTo>
                  <a:pt x="593255" y="186245"/>
                </a:lnTo>
                <a:lnTo>
                  <a:pt x="610260" y="211759"/>
                </a:lnTo>
                <a:lnTo>
                  <a:pt x="634974" y="227647"/>
                </a:lnTo>
                <a:lnTo>
                  <a:pt x="664413" y="233121"/>
                </a:lnTo>
                <a:lnTo>
                  <a:pt x="689343" y="229349"/>
                </a:lnTo>
                <a:lnTo>
                  <a:pt x="709269" y="219075"/>
                </a:lnTo>
                <a:lnTo>
                  <a:pt x="723900" y="203835"/>
                </a:lnTo>
                <a:lnTo>
                  <a:pt x="724776" y="201993"/>
                </a:lnTo>
                <a:lnTo>
                  <a:pt x="732891" y="185191"/>
                </a:lnTo>
                <a:lnTo>
                  <a:pt x="702386" y="175539"/>
                </a:lnTo>
                <a:lnTo>
                  <a:pt x="697420" y="185978"/>
                </a:lnTo>
                <a:lnTo>
                  <a:pt x="689698" y="194373"/>
                </a:lnTo>
                <a:lnTo>
                  <a:pt x="678840" y="199961"/>
                </a:lnTo>
                <a:lnTo>
                  <a:pt x="664413" y="201993"/>
                </a:lnTo>
                <a:lnTo>
                  <a:pt x="648627" y="199059"/>
                </a:lnTo>
                <a:lnTo>
                  <a:pt x="635673" y="190868"/>
                </a:lnTo>
                <a:lnTo>
                  <a:pt x="626732" y="178358"/>
                </a:lnTo>
                <a:lnTo>
                  <a:pt x="623023" y="162471"/>
                </a:lnTo>
                <a:lnTo>
                  <a:pt x="733818" y="162471"/>
                </a:lnTo>
                <a:lnTo>
                  <a:pt x="734136" y="161836"/>
                </a:lnTo>
                <a:lnTo>
                  <a:pt x="734745" y="156870"/>
                </a:lnTo>
                <a:lnTo>
                  <a:pt x="734745" y="150952"/>
                </a:lnTo>
                <a:close/>
              </a:path>
              <a:path w="1366520" h="532129">
                <a:moveTo>
                  <a:pt x="856132" y="75946"/>
                </a:moveTo>
                <a:lnTo>
                  <a:pt x="854570" y="75628"/>
                </a:lnTo>
                <a:lnTo>
                  <a:pt x="850836" y="75018"/>
                </a:lnTo>
                <a:lnTo>
                  <a:pt x="846480" y="75018"/>
                </a:lnTo>
                <a:lnTo>
                  <a:pt x="832231" y="76784"/>
                </a:lnTo>
                <a:lnTo>
                  <a:pt x="819746" y="81902"/>
                </a:lnTo>
                <a:lnTo>
                  <a:pt x="809675" y="90106"/>
                </a:lnTo>
                <a:lnTo>
                  <a:pt x="802601" y="101155"/>
                </a:lnTo>
                <a:lnTo>
                  <a:pt x="802601" y="76885"/>
                </a:lnTo>
                <a:lnTo>
                  <a:pt x="767435" y="76885"/>
                </a:lnTo>
                <a:lnTo>
                  <a:pt x="767435" y="228447"/>
                </a:lnTo>
                <a:lnTo>
                  <a:pt x="803529" y="228447"/>
                </a:lnTo>
                <a:lnTo>
                  <a:pt x="803529" y="156235"/>
                </a:lnTo>
                <a:lnTo>
                  <a:pt x="805967" y="137337"/>
                </a:lnTo>
                <a:lnTo>
                  <a:pt x="813409" y="123367"/>
                </a:lnTo>
                <a:lnTo>
                  <a:pt x="826109" y="114706"/>
                </a:lnTo>
                <a:lnTo>
                  <a:pt x="844308" y="111734"/>
                </a:lnTo>
                <a:lnTo>
                  <a:pt x="848029" y="111734"/>
                </a:lnTo>
                <a:lnTo>
                  <a:pt x="852081" y="112052"/>
                </a:lnTo>
                <a:lnTo>
                  <a:pt x="856132" y="112674"/>
                </a:lnTo>
                <a:lnTo>
                  <a:pt x="856132" y="111734"/>
                </a:lnTo>
                <a:lnTo>
                  <a:pt x="856132" y="101155"/>
                </a:lnTo>
                <a:lnTo>
                  <a:pt x="856132" y="75946"/>
                </a:lnTo>
                <a:close/>
              </a:path>
              <a:path w="1366520" h="532129">
                <a:moveTo>
                  <a:pt x="891349" y="449732"/>
                </a:moveTo>
                <a:lnTo>
                  <a:pt x="889038" y="434784"/>
                </a:lnTo>
                <a:lnTo>
                  <a:pt x="886333" y="417207"/>
                </a:lnTo>
                <a:lnTo>
                  <a:pt x="876960" y="401180"/>
                </a:lnTo>
                <a:lnTo>
                  <a:pt x="871816" y="392391"/>
                </a:lnTo>
                <a:lnTo>
                  <a:pt x="854925" y="380911"/>
                </a:lnTo>
                <a:lnTo>
                  <a:pt x="854925" y="434784"/>
                </a:lnTo>
                <a:lnTo>
                  <a:pt x="780542" y="434784"/>
                </a:lnTo>
                <a:lnTo>
                  <a:pt x="783653" y="422706"/>
                </a:lnTo>
                <a:lnTo>
                  <a:pt x="791006" y="411911"/>
                </a:lnTo>
                <a:lnTo>
                  <a:pt x="802386" y="404152"/>
                </a:lnTo>
                <a:lnTo>
                  <a:pt x="817575" y="401180"/>
                </a:lnTo>
                <a:lnTo>
                  <a:pt x="833831" y="403936"/>
                </a:lnTo>
                <a:lnTo>
                  <a:pt x="845362" y="411327"/>
                </a:lnTo>
                <a:lnTo>
                  <a:pt x="852335" y="422059"/>
                </a:lnTo>
                <a:lnTo>
                  <a:pt x="854925" y="434784"/>
                </a:lnTo>
                <a:lnTo>
                  <a:pt x="854925" y="380911"/>
                </a:lnTo>
                <a:lnTo>
                  <a:pt x="848537" y="376555"/>
                </a:lnTo>
                <a:lnTo>
                  <a:pt x="817257" y="370992"/>
                </a:lnTo>
                <a:lnTo>
                  <a:pt x="789597" y="376694"/>
                </a:lnTo>
                <a:lnTo>
                  <a:pt x="766038" y="392849"/>
                </a:lnTo>
                <a:lnTo>
                  <a:pt x="749642" y="417995"/>
                </a:lnTo>
                <a:lnTo>
                  <a:pt x="743508" y="450659"/>
                </a:lnTo>
                <a:lnTo>
                  <a:pt x="749833" y="485013"/>
                </a:lnTo>
                <a:lnTo>
                  <a:pt x="766851" y="510540"/>
                </a:lnTo>
                <a:lnTo>
                  <a:pt x="791565" y="526427"/>
                </a:lnTo>
                <a:lnTo>
                  <a:pt x="821004" y="531901"/>
                </a:lnTo>
                <a:lnTo>
                  <a:pt x="845921" y="528129"/>
                </a:lnTo>
                <a:lnTo>
                  <a:pt x="865860" y="517855"/>
                </a:lnTo>
                <a:lnTo>
                  <a:pt x="880478" y="502615"/>
                </a:lnTo>
                <a:lnTo>
                  <a:pt x="881367" y="500773"/>
                </a:lnTo>
                <a:lnTo>
                  <a:pt x="889469" y="483958"/>
                </a:lnTo>
                <a:lnTo>
                  <a:pt x="858964" y="474319"/>
                </a:lnTo>
                <a:lnTo>
                  <a:pt x="853998" y="484759"/>
                </a:lnTo>
                <a:lnTo>
                  <a:pt x="846289" y="493153"/>
                </a:lnTo>
                <a:lnTo>
                  <a:pt x="835431" y="498741"/>
                </a:lnTo>
                <a:lnTo>
                  <a:pt x="821004" y="500773"/>
                </a:lnTo>
                <a:lnTo>
                  <a:pt x="805218" y="497840"/>
                </a:lnTo>
                <a:lnTo>
                  <a:pt x="792251" y="489648"/>
                </a:lnTo>
                <a:lnTo>
                  <a:pt x="783323" y="477139"/>
                </a:lnTo>
                <a:lnTo>
                  <a:pt x="779614" y="461251"/>
                </a:lnTo>
                <a:lnTo>
                  <a:pt x="890397" y="461251"/>
                </a:lnTo>
                <a:lnTo>
                  <a:pt x="890714" y="460616"/>
                </a:lnTo>
                <a:lnTo>
                  <a:pt x="891349" y="455650"/>
                </a:lnTo>
                <a:lnTo>
                  <a:pt x="891349" y="449732"/>
                </a:lnTo>
                <a:close/>
              </a:path>
              <a:path w="1366520" h="532129">
                <a:moveTo>
                  <a:pt x="993063" y="184556"/>
                </a:moveTo>
                <a:lnTo>
                  <a:pt x="968375" y="145173"/>
                </a:lnTo>
                <a:lnTo>
                  <a:pt x="917117" y="131965"/>
                </a:lnTo>
                <a:lnTo>
                  <a:pt x="911199" y="126047"/>
                </a:lnTo>
                <a:lnTo>
                  <a:pt x="911199" y="117957"/>
                </a:lnTo>
                <a:lnTo>
                  <a:pt x="912812" y="111302"/>
                </a:lnTo>
                <a:lnTo>
                  <a:pt x="917308" y="105740"/>
                </a:lnTo>
                <a:lnTo>
                  <a:pt x="924204" y="101942"/>
                </a:lnTo>
                <a:lnTo>
                  <a:pt x="932992" y="100533"/>
                </a:lnTo>
                <a:lnTo>
                  <a:pt x="945730" y="102857"/>
                </a:lnTo>
                <a:lnTo>
                  <a:pt x="954112" y="108623"/>
                </a:lnTo>
                <a:lnTo>
                  <a:pt x="958951" y="116027"/>
                </a:lnTo>
                <a:lnTo>
                  <a:pt x="961009" y="123253"/>
                </a:lnTo>
                <a:lnTo>
                  <a:pt x="991501" y="114528"/>
                </a:lnTo>
                <a:lnTo>
                  <a:pt x="959637" y="76720"/>
                </a:lnTo>
                <a:lnTo>
                  <a:pt x="932992" y="72212"/>
                </a:lnTo>
                <a:lnTo>
                  <a:pt x="911034" y="76123"/>
                </a:lnTo>
                <a:lnTo>
                  <a:pt x="893356" y="86715"/>
                </a:lnTo>
                <a:lnTo>
                  <a:pt x="881570" y="102273"/>
                </a:lnTo>
                <a:lnTo>
                  <a:pt x="877290" y="121081"/>
                </a:lnTo>
                <a:lnTo>
                  <a:pt x="879894" y="135940"/>
                </a:lnTo>
                <a:lnTo>
                  <a:pt x="918057" y="165265"/>
                </a:lnTo>
                <a:lnTo>
                  <a:pt x="952601" y="172745"/>
                </a:lnTo>
                <a:lnTo>
                  <a:pt x="958215" y="178955"/>
                </a:lnTo>
                <a:lnTo>
                  <a:pt x="935482" y="204482"/>
                </a:lnTo>
                <a:lnTo>
                  <a:pt x="922705" y="202361"/>
                </a:lnTo>
                <a:lnTo>
                  <a:pt x="913307" y="196697"/>
                </a:lnTo>
                <a:lnTo>
                  <a:pt x="907300" y="188455"/>
                </a:lnTo>
                <a:lnTo>
                  <a:pt x="904671" y="178650"/>
                </a:lnTo>
                <a:lnTo>
                  <a:pt x="873239" y="187363"/>
                </a:lnTo>
                <a:lnTo>
                  <a:pt x="877633" y="201739"/>
                </a:lnTo>
                <a:lnTo>
                  <a:pt x="888771" y="216662"/>
                </a:lnTo>
                <a:lnTo>
                  <a:pt x="907770" y="228371"/>
                </a:lnTo>
                <a:lnTo>
                  <a:pt x="935799" y="233121"/>
                </a:lnTo>
                <a:lnTo>
                  <a:pt x="961021" y="228765"/>
                </a:lnTo>
                <a:lnTo>
                  <a:pt x="978903" y="217474"/>
                </a:lnTo>
                <a:lnTo>
                  <a:pt x="987767" y="204482"/>
                </a:lnTo>
                <a:lnTo>
                  <a:pt x="989545" y="201866"/>
                </a:lnTo>
                <a:lnTo>
                  <a:pt x="993063" y="184556"/>
                </a:lnTo>
                <a:close/>
              </a:path>
              <a:path w="1366520" h="532129">
                <a:moveTo>
                  <a:pt x="1060907" y="76885"/>
                </a:moveTo>
                <a:lnTo>
                  <a:pt x="1025118" y="76885"/>
                </a:lnTo>
                <a:lnTo>
                  <a:pt x="1025118" y="228447"/>
                </a:lnTo>
                <a:lnTo>
                  <a:pt x="1060907" y="228447"/>
                </a:lnTo>
                <a:lnTo>
                  <a:pt x="1060907" y="76885"/>
                </a:lnTo>
                <a:close/>
              </a:path>
              <a:path w="1366520" h="532129">
                <a:moveTo>
                  <a:pt x="1066507" y="23660"/>
                </a:moveTo>
                <a:lnTo>
                  <a:pt x="1064653" y="14452"/>
                </a:lnTo>
                <a:lnTo>
                  <a:pt x="1059586" y="6934"/>
                </a:lnTo>
                <a:lnTo>
                  <a:pt x="1052068" y="1866"/>
                </a:lnTo>
                <a:lnTo>
                  <a:pt x="1042860" y="0"/>
                </a:lnTo>
                <a:lnTo>
                  <a:pt x="1033818" y="1866"/>
                </a:lnTo>
                <a:lnTo>
                  <a:pt x="1026401" y="6934"/>
                </a:lnTo>
                <a:lnTo>
                  <a:pt x="1021372" y="14452"/>
                </a:lnTo>
                <a:lnTo>
                  <a:pt x="1019517" y="23660"/>
                </a:lnTo>
                <a:lnTo>
                  <a:pt x="1021372" y="32816"/>
                </a:lnTo>
                <a:lnTo>
                  <a:pt x="1026401" y="40233"/>
                </a:lnTo>
                <a:lnTo>
                  <a:pt x="1033818" y="45199"/>
                </a:lnTo>
                <a:lnTo>
                  <a:pt x="1042860" y="47002"/>
                </a:lnTo>
                <a:lnTo>
                  <a:pt x="1052068" y="45199"/>
                </a:lnTo>
                <a:lnTo>
                  <a:pt x="1059586" y="40233"/>
                </a:lnTo>
                <a:lnTo>
                  <a:pt x="1064653" y="32816"/>
                </a:lnTo>
                <a:lnTo>
                  <a:pt x="1066507" y="23660"/>
                </a:lnTo>
                <a:close/>
              </a:path>
              <a:path w="1366520" h="532129">
                <a:moveTo>
                  <a:pt x="1183220" y="197015"/>
                </a:moveTo>
                <a:lnTo>
                  <a:pt x="1181658" y="197319"/>
                </a:lnTo>
                <a:lnTo>
                  <a:pt x="1175753" y="198259"/>
                </a:lnTo>
                <a:lnTo>
                  <a:pt x="1170762" y="198259"/>
                </a:lnTo>
                <a:lnTo>
                  <a:pt x="1162100" y="197167"/>
                </a:lnTo>
                <a:lnTo>
                  <a:pt x="1156106" y="193789"/>
                </a:lnTo>
                <a:lnTo>
                  <a:pt x="1152601" y="187883"/>
                </a:lnTo>
                <a:lnTo>
                  <a:pt x="1151470" y="179273"/>
                </a:lnTo>
                <a:lnTo>
                  <a:pt x="1151470" y="108927"/>
                </a:lnTo>
                <a:lnTo>
                  <a:pt x="1182903" y="108927"/>
                </a:lnTo>
                <a:lnTo>
                  <a:pt x="1182903" y="76885"/>
                </a:lnTo>
                <a:lnTo>
                  <a:pt x="1151470" y="76885"/>
                </a:lnTo>
                <a:lnTo>
                  <a:pt x="1151470" y="30505"/>
                </a:lnTo>
                <a:lnTo>
                  <a:pt x="1118793" y="30505"/>
                </a:lnTo>
                <a:lnTo>
                  <a:pt x="1118793" y="53225"/>
                </a:lnTo>
                <a:lnTo>
                  <a:pt x="1117422" y="62572"/>
                </a:lnTo>
                <a:lnTo>
                  <a:pt x="1113193" y="70065"/>
                </a:lnTo>
                <a:lnTo>
                  <a:pt x="1105928" y="75069"/>
                </a:lnTo>
                <a:lnTo>
                  <a:pt x="1095451" y="76885"/>
                </a:lnTo>
                <a:lnTo>
                  <a:pt x="1087666" y="76885"/>
                </a:lnTo>
                <a:lnTo>
                  <a:pt x="1087666" y="108927"/>
                </a:lnTo>
                <a:lnTo>
                  <a:pt x="1115682" y="108927"/>
                </a:lnTo>
                <a:lnTo>
                  <a:pt x="1115682" y="185191"/>
                </a:lnTo>
                <a:lnTo>
                  <a:pt x="1118844" y="204190"/>
                </a:lnTo>
                <a:lnTo>
                  <a:pt x="1127899" y="218363"/>
                </a:lnTo>
                <a:lnTo>
                  <a:pt x="1142212" y="227241"/>
                </a:lnTo>
                <a:lnTo>
                  <a:pt x="1161122" y="230314"/>
                </a:lnTo>
                <a:lnTo>
                  <a:pt x="1174191" y="230314"/>
                </a:lnTo>
                <a:lnTo>
                  <a:pt x="1181036" y="227825"/>
                </a:lnTo>
                <a:lnTo>
                  <a:pt x="1183220" y="226898"/>
                </a:lnTo>
                <a:lnTo>
                  <a:pt x="1183220" y="198259"/>
                </a:lnTo>
                <a:lnTo>
                  <a:pt x="1183220" y="197015"/>
                </a:lnTo>
                <a:close/>
              </a:path>
              <a:path w="1366520" h="532129">
                <a:moveTo>
                  <a:pt x="1366215" y="76885"/>
                </a:moveTo>
                <a:lnTo>
                  <a:pt x="1327937" y="76885"/>
                </a:lnTo>
                <a:lnTo>
                  <a:pt x="1287157" y="172745"/>
                </a:lnTo>
                <a:lnTo>
                  <a:pt x="1243596" y="76885"/>
                </a:lnTo>
                <a:lnTo>
                  <a:pt x="1202817" y="76885"/>
                </a:lnTo>
                <a:lnTo>
                  <a:pt x="1267561" y="210388"/>
                </a:lnTo>
                <a:lnTo>
                  <a:pt x="1231138" y="289763"/>
                </a:lnTo>
                <a:lnTo>
                  <a:pt x="1269733" y="289763"/>
                </a:lnTo>
                <a:lnTo>
                  <a:pt x="1322768" y="172745"/>
                </a:lnTo>
                <a:lnTo>
                  <a:pt x="1366215" y="76885"/>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6" name="object 6"/>
          <p:cNvSpPr/>
          <p:nvPr/>
        </p:nvSpPr>
        <p:spPr>
          <a:xfrm>
            <a:off x="1894709" y="6339805"/>
            <a:ext cx="601856" cy="99347"/>
          </a:xfrm>
          <a:custGeom>
            <a:avLst/>
            <a:gdLst/>
            <a:ahLst/>
            <a:cxnLst/>
            <a:rect l="l" t="t" r="r" b="b"/>
            <a:pathLst>
              <a:path w="992504" h="163829">
                <a:moveTo>
                  <a:pt x="60113" y="3308"/>
                </a:moveTo>
                <a:lnTo>
                  <a:pt x="0" y="3308"/>
                </a:lnTo>
                <a:lnTo>
                  <a:pt x="0" y="159995"/>
                </a:lnTo>
                <a:lnTo>
                  <a:pt x="26721" y="159995"/>
                </a:lnTo>
                <a:lnTo>
                  <a:pt x="26721" y="98101"/>
                </a:lnTo>
                <a:lnTo>
                  <a:pt x="75270" y="98101"/>
                </a:lnTo>
                <a:lnTo>
                  <a:pt x="73819" y="95452"/>
                </a:lnTo>
                <a:lnTo>
                  <a:pt x="88569" y="89385"/>
                </a:lnTo>
                <a:lnTo>
                  <a:pt x="99691" y="79526"/>
                </a:lnTo>
                <a:lnTo>
                  <a:pt x="102282" y="74709"/>
                </a:lnTo>
                <a:lnTo>
                  <a:pt x="26721" y="74709"/>
                </a:lnTo>
                <a:lnTo>
                  <a:pt x="26721" y="26711"/>
                </a:lnTo>
                <a:lnTo>
                  <a:pt x="102203" y="26711"/>
                </a:lnTo>
                <a:lnTo>
                  <a:pt x="95991" y="17112"/>
                </a:lnTo>
                <a:lnTo>
                  <a:pt x="80551" y="7000"/>
                </a:lnTo>
                <a:lnTo>
                  <a:pt x="60113" y="3308"/>
                </a:lnTo>
                <a:close/>
              </a:path>
              <a:path w="992504" h="163829">
                <a:moveTo>
                  <a:pt x="75270" y="98101"/>
                </a:moveTo>
                <a:lnTo>
                  <a:pt x="46176" y="98101"/>
                </a:lnTo>
                <a:lnTo>
                  <a:pt x="79128" y="159995"/>
                </a:lnTo>
                <a:lnTo>
                  <a:pt x="109158" y="159995"/>
                </a:lnTo>
                <a:lnTo>
                  <a:pt x="75270" y="98101"/>
                </a:lnTo>
                <a:close/>
              </a:path>
              <a:path w="992504" h="163829">
                <a:moveTo>
                  <a:pt x="102203" y="26711"/>
                </a:moveTo>
                <a:lnTo>
                  <a:pt x="55244" y="26711"/>
                </a:lnTo>
                <a:lnTo>
                  <a:pt x="66364" y="28424"/>
                </a:lnTo>
                <a:lnTo>
                  <a:pt x="74873" y="33289"/>
                </a:lnTo>
                <a:lnTo>
                  <a:pt x="80313" y="40891"/>
                </a:lnTo>
                <a:lnTo>
                  <a:pt x="82227" y="50815"/>
                </a:lnTo>
                <a:lnTo>
                  <a:pt x="80313" y="60613"/>
                </a:lnTo>
                <a:lnTo>
                  <a:pt x="74873" y="68153"/>
                </a:lnTo>
                <a:lnTo>
                  <a:pt x="66364" y="72997"/>
                </a:lnTo>
                <a:lnTo>
                  <a:pt x="55244" y="74709"/>
                </a:lnTo>
                <a:lnTo>
                  <a:pt x="102282" y="74709"/>
                </a:lnTo>
                <a:lnTo>
                  <a:pt x="106713" y="66471"/>
                </a:lnTo>
                <a:lnTo>
                  <a:pt x="109158" y="50815"/>
                </a:lnTo>
                <a:lnTo>
                  <a:pt x="105753" y="32198"/>
                </a:lnTo>
                <a:lnTo>
                  <a:pt x="102203" y="26711"/>
                </a:lnTo>
                <a:close/>
              </a:path>
              <a:path w="992504" h="163829">
                <a:moveTo>
                  <a:pt x="178800" y="49066"/>
                </a:moveTo>
                <a:lnTo>
                  <a:pt x="156574" y="53341"/>
                </a:lnTo>
                <a:lnTo>
                  <a:pt x="138935" y="65216"/>
                </a:lnTo>
                <a:lnTo>
                  <a:pt x="127308" y="83270"/>
                </a:lnTo>
                <a:lnTo>
                  <a:pt x="123116" y="106080"/>
                </a:lnTo>
                <a:lnTo>
                  <a:pt x="127308" y="129013"/>
                </a:lnTo>
                <a:lnTo>
                  <a:pt x="138935" y="147132"/>
                </a:lnTo>
                <a:lnTo>
                  <a:pt x="156574" y="159034"/>
                </a:lnTo>
                <a:lnTo>
                  <a:pt x="178800" y="163314"/>
                </a:lnTo>
                <a:lnTo>
                  <a:pt x="201154" y="159034"/>
                </a:lnTo>
                <a:lnTo>
                  <a:pt x="218858" y="147132"/>
                </a:lnTo>
                <a:lnTo>
                  <a:pt x="223218" y="140351"/>
                </a:lnTo>
                <a:lnTo>
                  <a:pt x="178800" y="140351"/>
                </a:lnTo>
                <a:lnTo>
                  <a:pt x="167475" y="138137"/>
                </a:lnTo>
                <a:lnTo>
                  <a:pt x="157874" y="131591"/>
                </a:lnTo>
                <a:lnTo>
                  <a:pt x="151218" y="120857"/>
                </a:lnTo>
                <a:lnTo>
                  <a:pt x="148728" y="106080"/>
                </a:lnTo>
                <a:lnTo>
                  <a:pt x="151218" y="91372"/>
                </a:lnTo>
                <a:lnTo>
                  <a:pt x="157874" y="80789"/>
                </a:lnTo>
                <a:lnTo>
                  <a:pt x="167475" y="74394"/>
                </a:lnTo>
                <a:lnTo>
                  <a:pt x="178800" y="72249"/>
                </a:lnTo>
                <a:lnTo>
                  <a:pt x="223396" y="72249"/>
                </a:lnTo>
                <a:lnTo>
                  <a:pt x="218858" y="65216"/>
                </a:lnTo>
                <a:lnTo>
                  <a:pt x="201154" y="53341"/>
                </a:lnTo>
                <a:lnTo>
                  <a:pt x="178800" y="49066"/>
                </a:lnTo>
                <a:close/>
              </a:path>
              <a:path w="992504" h="163829">
                <a:moveTo>
                  <a:pt x="223396" y="72249"/>
                </a:moveTo>
                <a:lnTo>
                  <a:pt x="178800" y="72249"/>
                </a:lnTo>
                <a:lnTo>
                  <a:pt x="190214" y="74394"/>
                </a:lnTo>
                <a:lnTo>
                  <a:pt x="199805" y="80789"/>
                </a:lnTo>
                <a:lnTo>
                  <a:pt x="206412" y="91372"/>
                </a:lnTo>
                <a:lnTo>
                  <a:pt x="208873" y="106080"/>
                </a:lnTo>
                <a:lnTo>
                  <a:pt x="206412" y="120950"/>
                </a:lnTo>
                <a:lnTo>
                  <a:pt x="199805" y="131674"/>
                </a:lnTo>
                <a:lnTo>
                  <a:pt x="190214" y="138168"/>
                </a:lnTo>
                <a:lnTo>
                  <a:pt x="178800" y="140351"/>
                </a:lnTo>
                <a:lnTo>
                  <a:pt x="223218" y="140351"/>
                </a:lnTo>
                <a:lnTo>
                  <a:pt x="230509" y="129013"/>
                </a:lnTo>
                <a:lnTo>
                  <a:pt x="234704" y="106080"/>
                </a:lnTo>
                <a:lnTo>
                  <a:pt x="230509" y="83270"/>
                </a:lnTo>
                <a:lnTo>
                  <a:pt x="223396" y="72249"/>
                </a:lnTo>
                <a:close/>
              </a:path>
              <a:path w="992504" h="163829">
                <a:moveTo>
                  <a:pt x="306095" y="49066"/>
                </a:moveTo>
                <a:lnTo>
                  <a:pt x="284447" y="53310"/>
                </a:lnTo>
                <a:lnTo>
                  <a:pt x="266990" y="65134"/>
                </a:lnTo>
                <a:lnTo>
                  <a:pt x="255334" y="83177"/>
                </a:lnTo>
                <a:lnTo>
                  <a:pt x="251091" y="106080"/>
                </a:lnTo>
                <a:lnTo>
                  <a:pt x="255345" y="128827"/>
                </a:lnTo>
                <a:lnTo>
                  <a:pt x="267074" y="146968"/>
                </a:lnTo>
                <a:lnTo>
                  <a:pt x="284730" y="158973"/>
                </a:lnTo>
                <a:lnTo>
                  <a:pt x="306765" y="163314"/>
                </a:lnTo>
                <a:lnTo>
                  <a:pt x="325721" y="160188"/>
                </a:lnTo>
                <a:lnTo>
                  <a:pt x="340220" y="152051"/>
                </a:lnTo>
                <a:lnTo>
                  <a:pt x="350368" y="140763"/>
                </a:lnTo>
                <a:lnTo>
                  <a:pt x="350767" y="139911"/>
                </a:lnTo>
                <a:lnTo>
                  <a:pt x="306765" y="139911"/>
                </a:lnTo>
                <a:lnTo>
                  <a:pt x="295261" y="137672"/>
                </a:lnTo>
                <a:lnTo>
                  <a:pt x="285683" y="131120"/>
                </a:lnTo>
                <a:lnTo>
                  <a:pt x="279131" y="120506"/>
                </a:lnTo>
                <a:lnTo>
                  <a:pt x="276703" y="106080"/>
                </a:lnTo>
                <a:lnTo>
                  <a:pt x="279124" y="91719"/>
                </a:lnTo>
                <a:lnTo>
                  <a:pt x="285627" y="81256"/>
                </a:lnTo>
                <a:lnTo>
                  <a:pt x="295071" y="74858"/>
                </a:lnTo>
                <a:lnTo>
                  <a:pt x="306315" y="72688"/>
                </a:lnTo>
                <a:lnTo>
                  <a:pt x="350356" y="72688"/>
                </a:lnTo>
                <a:lnTo>
                  <a:pt x="349893" y="71613"/>
                </a:lnTo>
                <a:lnTo>
                  <a:pt x="339943" y="60273"/>
                </a:lnTo>
                <a:lnTo>
                  <a:pt x="325393" y="52164"/>
                </a:lnTo>
                <a:lnTo>
                  <a:pt x="306095" y="49066"/>
                </a:lnTo>
                <a:close/>
              </a:path>
              <a:path w="992504" h="163829">
                <a:moveTo>
                  <a:pt x="333728" y="120006"/>
                </a:moveTo>
                <a:lnTo>
                  <a:pt x="330852" y="126566"/>
                </a:lnTo>
                <a:lnTo>
                  <a:pt x="325634" y="133026"/>
                </a:lnTo>
                <a:lnTo>
                  <a:pt x="317722" y="137951"/>
                </a:lnTo>
                <a:lnTo>
                  <a:pt x="306765" y="139911"/>
                </a:lnTo>
                <a:lnTo>
                  <a:pt x="350767" y="139911"/>
                </a:lnTo>
                <a:lnTo>
                  <a:pt x="356271" y="128184"/>
                </a:lnTo>
                <a:lnTo>
                  <a:pt x="333728" y="120006"/>
                </a:lnTo>
                <a:close/>
              </a:path>
              <a:path w="992504" h="163829">
                <a:moveTo>
                  <a:pt x="350356" y="72688"/>
                </a:moveTo>
                <a:lnTo>
                  <a:pt x="306315" y="72688"/>
                </a:lnTo>
                <a:lnTo>
                  <a:pt x="316949" y="74496"/>
                </a:lnTo>
                <a:lnTo>
                  <a:pt x="324579" y="79186"/>
                </a:lnTo>
                <a:lnTo>
                  <a:pt x="329597" y="85658"/>
                </a:lnTo>
                <a:lnTo>
                  <a:pt x="332398" y="92813"/>
                </a:lnTo>
                <a:lnTo>
                  <a:pt x="355392" y="84405"/>
                </a:lnTo>
                <a:lnTo>
                  <a:pt x="350356" y="72688"/>
                </a:lnTo>
                <a:close/>
              </a:path>
              <a:path w="992504" h="163829">
                <a:moveTo>
                  <a:pt x="404678" y="0"/>
                </a:moveTo>
                <a:lnTo>
                  <a:pt x="379066" y="0"/>
                </a:lnTo>
                <a:lnTo>
                  <a:pt x="379066" y="159995"/>
                </a:lnTo>
                <a:lnTo>
                  <a:pt x="404678" y="159995"/>
                </a:lnTo>
                <a:lnTo>
                  <a:pt x="404756" y="96342"/>
                </a:lnTo>
                <a:lnTo>
                  <a:pt x="406363" y="87201"/>
                </a:lnTo>
                <a:lnTo>
                  <a:pt x="410702" y="79485"/>
                </a:lnTo>
                <a:lnTo>
                  <a:pt x="417612" y="74340"/>
                </a:lnTo>
                <a:lnTo>
                  <a:pt x="427013" y="72468"/>
                </a:lnTo>
                <a:lnTo>
                  <a:pt x="470809" y="72468"/>
                </a:lnTo>
                <a:lnTo>
                  <a:pt x="465571" y="62752"/>
                </a:lnTo>
                <a:lnTo>
                  <a:pt x="404678" y="62752"/>
                </a:lnTo>
                <a:lnTo>
                  <a:pt x="404678" y="0"/>
                </a:lnTo>
                <a:close/>
              </a:path>
              <a:path w="992504" h="163829">
                <a:moveTo>
                  <a:pt x="470809" y="72468"/>
                </a:moveTo>
                <a:lnTo>
                  <a:pt x="427013" y="72468"/>
                </a:lnTo>
                <a:lnTo>
                  <a:pt x="437289" y="74340"/>
                </a:lnTo>
                <a:lnTo>
                  <a:pt x="444125" y="79430"/>
                </a:lnTo>
                <a:lnTo>
                  <a:pt x="447942" y="87015"/>
                </a:lnTo>
                <a:lnTo>
                  <a:pt x="449127" y="96342"/>
                </a:lnTo>
                <a:lnTo>
                  <a:pt x="449127" y="159995"/>
                </a:lnTo>
                <a:lnTo>
                  <a:pt x="474739" y="159995"/>
                </a:lnTo>
                <a:lnTo>
                  <a:pt x="474739" y="91913"/>
                </a:lnTo>
                <a:lnTo>
                  <a:pt x="472324" y="75278"/>
                </a:lnTo>
                <a:lnTo>
                  <a:pt x="470809" y="72468"/>
                </a:lnTo>
                <a:close/>
              </a:path>
              <a:path w="992504" h="163829">
                <a:moveTo>
                  <a:pt x="435421" y="49286"/>
                </a:moveTo>
                <a:lnTo>
                  <a:pt x="426882" y="50056"/>
                </a:lnTo>
                <a:lnTo>
                  <a:pt x="418554" y="52461"/>
                </a:lnTo>
                <a:lnTo>
                  <a:pt x="410973" y="56645"/>
                </a:lnTo>
                <a:lnTo>
                  <a:pt x="404678" y="62752"/>
                </a:lnTo>
                <a:lnTo>
                  <a:pt x="465571" y="62752"/>
                </a:lnTo>
                <a:lnTo>
                  <a:pt x="465022" y="61733"/>
                </a:lnTo>
                <a:lnTo>
                  <a:pt x="452749" y="52622"/>
                </a:lnTo>
                <a:lnTo>
                  <a:pt x="435421" y="49286"/>
                </a:lnTo>
                <a:close/>
              </a:path>
              <a:path w="992504" h="163829">
                <a:moveTo>
                  <a:pt x="549899" y="49066"/>
                </a:moveTo>
                <a:lnTo>
                  <a:pt x="530245" y="53117"/>
                </a:lnTo>
                <a:lnTo>
                  <a:pt x="513519" y="64583"/>
                </a:lnTo>
                <a:lnTo>
                  <a:pt x="501892" y="82431"/>
                </a:lnTo>
                <a:lnTo>
                  <a:pt x="497534" y="105630"/>
                </a:lnTo>
                <a:lnTo>
                  <a:pt x="502026" y="130038"/>
                </a:lnTo>
                <a:lnTo>
                  <a:pt x="514099" y="148156"/>
                </a:lnTo>
                <a:lnTo>
                  <a:pt x="531645" y="159432"/>
                </a:lnTo>
                <a:lnTo>
                  <a:pt x="552559" y="163314"/>
                </a:lnTo>
                <a:lnTo>
                  <a:pt x="570257" y="160640"/>
                </a:lnTo>
                <a:lnTo>
                  <a:pt x="584408" y="153347"/>
                </a:lnTo>
                <a:lnTo>
                  <a:pt x="594786" y="142530"/>
                </a:lnTo>
                <a:lnTo>
                  <a:pt x="595412" y="141231"/>
                </a:lnTo>
                <a:lnTo>
                  <a:pt x="552559" y="141231"/>
                </a:lnTo>
                <a:lnTo>
                  <a:pt x="541337" y="139143"/>
                </a:lnTo>
                <a:lnTo>
                  <a:pt x="532127" y="133321"/>
                </a:lnTo>
                <a:lnTo>
                  <a:pt x="525780" y="124431"/>
                </a:lnTo>
                <a:lnTo>
                  <a:pt x="523146" y="113137"/>
                </a:lnTo>
                <a:lnTo>
                  <a:pt x="601835" y="113137"/>
                </a:lnTo>
                <a:lnTo>
                  <a:pt x="602054" y="112698"/>
                </a:lnTo>
                <a:lnTo>
                  <a:pt x="602494" y="109158"/>
                </a:lnTo>
                <a:lnTo>
                  <a:pt x="602494" y="104970"/>
                </a:lnTo>
                <a:lnTo>
                  <a:pt x="600864" y="94374"/>
                </a:lnTo>
                <a:lnTo>
                  <a:pt x="523806" y="94374"/>
                </a:lnTo>
                <a:lnTo>
                  <a:pt x="526023" y="85785"/>
                </a:lnTo>
                <a:lnTo>
                  <a:pt x="531245" y="78111"/>
                </a:lnTo>
                <a:lnTo>
                  <a:pt x="539325" y="72594"/>
                </a:lnTo>
                <a:lnTo>
                  <a:pt x="550119" y="70479"/>
                </a:lnTo>
                <a:lnTo>
                  <a:pt x="592276" y="70479"/>
                </a:lnTo>
                <a:lnTo>
                  <a:pt x="588632" y="64249"/>
                </a:lnTo>
                <a:lnTo>
                  <a:pt x="572107" y="53013"/>
                </a:lnTo>
                <a:lnTo>
                  <a:pt x="549899" y="49066"/>
                </a:lnTo>
                <a:close/>
              </a:path>
              <a:path w="992504" h="163829">
                <a:moveTo>
                  <a:pt x="579532" y="122425"/>
                </a:moveTo>
                <a:lnTo>
                  <a:pt x="576000" y="129847"/>
                </a:lnTo>
                <a:lnTo>
                  <a:pt x="570521" y="135813"/>
                </a:lnTo>
                <a:lnTo>
                  <a:pt x="562804" y="139787"/>
                </a:lnTo>
                <a:lnTo>
                  <a:pt x="552559" y="141231"/>
                </a:lnTo>
                <a:lnTo>
                  <a:pt x="595412" y="141231"/>
                </a:lnTo>
                <a:lnTo>
                  <a:pt x="601164" y="129284"/>
                </a:lnTo>
                <a:lnTo>
                  <a:pt x="579532" y="122425"/>
                </a:lnTo>
                <a:close/>
              </a:path>
              <a:path w="992504" h="163829">
                <a:moveTo>
                  <a:pt x="592276" y="70479"/>
                </a:moveTo>
                <a:lnTo>
                  <a:pt x="550119" y="70479"/>
                </a:lnTo>
                <a:lnTo>
                  <a:pt x="561670" y="72440"/>
                </a:lnTo>
                <a:lnTo>
                  <a:pt x="569862" y="77699"/>
                </a:lnTo>
                <a:lnTo>
                  <a:pt x="574818" y="85322"/>
                </a:lnTo>
                <a:lnTo>
                  <a:pt x="576663" y="94374"/>
                </a:lnTo>
                <a:lnTo>
                  <a:pt x="600864" y="94374"/>
                </a:lnTo>
                <a:lnTo>
                  <a:pt x="598940" y="81870"/>
                </a:lnTo>
                <a:lnTo>
                  <a:pt x="592276" y="70479"/>
                </a:lnTo>
                <a:close/>
              </a:path>
              <a:path w="992504" h="163829">
                <a:moveTo>
                  <a:pt x="639854" y="124655"/>
                </a:moveTo>
                <a:lnTo>
                  <a:pt x="617551" y="130844"/>
                </a:lnTo>
                <a:lnTo>
                  <a:pt x="620665" y="141046"/>
                </a:lnTo>
                <a:lnTo>
                  <a:pt x="628564" y="151638"/>
                </a:lnTo>
                <a:lnTo>
                  <a:pt x="642059" y="159950"/>
                </a:lnTo>
                <a:lnTo>
                  <a:pt x="661958" y="163314"/>
                </a:lnTo>
                <a:lnTo>
                  <a:pt x="679876" y="160230"/>
                </a:lnTo>
                <a:lnTo>
                  <a:pt x="692567" y="152217"/>
                </a:lnTo>
                <a:lnTo>
                  <a:pt x="698850" y="143000"/>
                </a:lnTo>
                <a:lnTo>
                  <a:pt x="661739" y="143000"/>
                </a:lnTo>
                <a:lnTo>
                  <a:pt x="652656" y="141502"/>
                </a:lnTo>
                <a:lnTo>
                  <a:pt x="645982" y="137476"/>
                </a:lnTo>
                <a:lnTo>
                  <a:pt x="641716" y="131626"/>
                </a:lnTo>
                <a:lnTo>
                  <a:pt x="639854" y="124655"/>
                </a:lnTo>
                <a:close/>
              </a:path>
              <a:path w="992504" h="163829">
                <a:moveTo>
                  <a:pt x="659969" y="49066"/>
                </a:moveTo>
                <a:lnTo>
                  <a:pt x="644372" y="51843"/>
                </a:lnTo>
                <a:lnTo>
                  <a:pt x="631823" y="59362"/>
                </a:lnTo>
                <a:lnTo>
                  <a:pt x="623461" y="70402"/>
                </a:lnTo>
                <a:lnTo>
                  <a:pt x="620420" y="83746"/>
                </a:lnTo>
                <a:lnTo>
                  <a:pt x="622270" y="94311"/>
                </a:lnTo>
                <a:lnTo>
                  <a:pt x="665278" y="118677"/>
                </a:lnTo>
                <a:lnTo>
                  <a:pt x="673906" y="120446"/>
                </a:lnTo>
                <a:lnTo>
                  <a:pt x="677895" y="124875"/>
                </a:lnTo>
                <a:lnTo>
                  <a:pt x="677895" y="137252"/>
                </a:lnTo>
                <a:lnTo>
                  <a:pt x="672356" y="143000"/>
                </a:lnTo>
                <a:lnTo>
                  <a:pt x="698850" y="143000"/>
                </a:lnTo>
                <a:lnTo>
                  <a:pt x="700119" y="141139"/>
                </a:lnTo>
                <a:lnTo>
                  <a:pt x="702617" y="128854"/>
                </a:lnTo>
                <a:lnTo>
                  <a:pt x="700644" y="117644"/>
                </a:lnTo>
                <a:lnTo>
                  <a:pt x="694778" y="108177"/>
                </a:lnTo>
                <a:lnTo>
                  <a:pt x="685102" y="100866"/>
                </a:lnTo>
                <a:lnTo>
                  <a:pt x="671696" y="96122"/>
                </a:lnTo>
                <a:lnTo>
                  <a:pt x="648692" y="91484"/>
                </a:lnTo>
                <a:lnTo>
                  <a:pt x="644482" y="87285"/>
                </a:lnTo>
                <a:lnTo>
                  <a:pt x="644482" y="74898"/>
                </a:lnTo>
                <a:lnTo>
                  <a:pt x="650901" y="69149"/>
                </a:lnTo>
                <a:lnTo>
                  <a:pt x="697938" y="69149"/>
                </a:lnTo>
                <a:lnTo>
                  <a:pt x="691353" y="60104"/>
                </a:lnTo>
                <a:lnTo>
                  <a:pt x="678894" y="52267"/>
                </a:lnTo>
                <a:lnTo>
                  <a:pt x="659969" y="49066"/>
                </a:lnTo>
                <a:close/>
              </a:path>
              <a:path w="992504" h="163829">
                <a:moveTo>
                  <a:pt x="697938" y="69149"/>
                </a:moveTo>
                <a:lnTo>
                  <a:pt x="659969" y="69149"/>
                </a:lnTo>
                <a:lnTo>
                  <a:pt x="669021" y="70800"/>
                </a:lnTo>
                <a:lnTo>
                  <a:pt x="674983" y="74898"/>
                </a:lnTo>
                <a:lnTo>
                  <a:pt x="678415" y="80157"/>
                </a:lnTo>
                <a:lnTo>
                  <a:pt x="679874" y="85295"/>
                </a:lnTo>
                <a:lnTo>
                  <a:pt x="701517" y="79097"/>
                </a:lnTo>
                <a:lnTo>
                  <a:pt x="698506" y="69929"/>
                </a:lnTo>
                <a:lnTo>
                  <a:pt x="697938" y="69149"/>
                </a:lnTo>
                <a:close/>
              </a:path>
              <a:path w="992504" h="163829">
                <a:moveTo>
                  <a:pt x="760521" y="75118"/>
                </a:moveTo>
                <a:lnTo>
                  <a:pt x="735129" y="75118"/>
                </a:lnTo>
                <a:lnTo>
                  <a:pt x="735129" y="129294"/>
                </a:lnTo>
                <a:lnTo>
                  <a:pt x="737372" y="142780"/>
                </a:lnTo>
                <a:lnTo>
                  <a:pt x="743798" y="152848"/>
                </a:lnTo>
                <a:lnTo>
                  <a:pt x="753952" y="159147"/>
                </a:lnTo>
                <a:lnTo>
                  <a:pt x="767379" y="161324"/>
                </a:lnTo>
                <a:lnTo>
                  <a:pt x="776656" y="161324"/>
                </a:lnTo>
                <a:lnTo>
                  <a:pt x="781525" y="159555"/>
                </a:lnTo>
                <a:lnTo>
                  <a:pt x="783065" y="158895"/>
                </a:lnTo>
                <a:lnTo>
                  <a:pt x="783065" y="138582"/>
                </a:lnTo>
                <a:lnTo>
                  <a:pt x="764720" y="138582"/>
                </a:lnTo>
                <a:lnTo>
                  <a:pt x="760521" y="134603"/>
                </a:lnTo>
                <a:lnTo>
                  <a:pt x="760521" y="75118"/>
                </a:lnTo>
                <a:close/>
              </a:path>
              <a:path w="992504" h="163829">
                <a:moveTo>
                  <a:pt x="783065" y="137702"/>
                </a:moveTo>
                <a:lnTo>
                  <a:pt x="781965" y="137922"/>
                </a:lnTo>
                <a:lnTo>
                  <a:pt x="777766" y="138582"/>
                </a:lnTo>
                <a:lnTo>
                  <a:pt x="783065" y="138582"/>
                </a:lnTo>
                <a:lnTo>
                  <a:pt x="783065" y="137702"/>
                </a:lnTo>
                <a:close/>
              </a:path>
              <a:path w="992504" h="163829">
                <a:moveTo>
                  <a:pt x="782845" y="52385"/>
                </a:moveTo>
                <a:lnTo>
                  <a:pt x="715245" y="52385"/>
                </a:lnTo>
                <a:lnTo>
                  <a:pt x="715245" y="75118"/>
                </a:lnTo>
                <a:lnTo>
                  <a:pt x="782845" y="75118"/>
                </a:lnTo>
                <a:lnTo>
                  <a:pt x="782845" y="52385"/>
                </a:lnTo>
                <a:close/>
              </a:path>
              <a:path w="992504" h="163829">
                <a:moveTo>
                  <a:pt x="760521" y="19444"/>
                </a:moveTo>
                <a:lnTo>
                  <a:pt x="737338" y="19444"/>
                </a:lnTo>
                <a:lnTo>
                  <a:pt x="737338" y="45087"/>
                </a:lnTo>
                <a:lnTo>
                  <a:pt x="732260" y="52385"/>
                </a:lnTo>
                <a:lnTo>
                  <a:pt x="760521" y="52385"/>
                </a:lnTo>
                <a:lnTo>
                  <a:pt x="760521" y="19444"/>
                </a:lnTo>
                <a:close/>
              </a:path>
              <a:path w="992504" h="163829">
                <a:moveTo>
                  <a:pt x="852047" y="49066"/>
                </a:moveTo>
                <a:lnTo>
                  <a:pt x="832387" y="53117"/>
                </a:lnTo>
                <a:lnTo>
                  <a:pt x="815658" y="64583"/>
                </a:lnTo>
                <a:lnTo>
                  <a:pt x="804030" y="82431"/>
                </a:lnTo>
                <a:lnTo>
                  <a:pt x="799671" y="105630"/>
                </a:lnTo>
                <a:lnTo>
                  <a:pt x="804164" y="130038"/>
                </a:lnTo>
                <a:lnTo>
                  <a:pt x="816236" y="148156"/>
                </a:lnTo>
                <a:lnTo>
                  <a:pt x="833783" y="159432"/>
                </a:lnTo>
                <a:lnTo>
                  <a:pt x="854696" y="163314"/>
                </a:lnTo>
                <a:lnTo>
                  <a:pt x="872401" y="160640"/>
                </a:lnTo>
                <a:lnTo>
                  <a:pt x="886555" y="153347"/>
                </a:lnTo>
                <a:lnTo>
                  <a:pt x="896934" y="142530"/>
                </a:lnTo>
                <a:lnTo>
                  <a:pt x="897559" y="141231"/>
                </a:lnTo>
                <a:lnTo>
                  <a:pt x="854696" y="141231"/>
                </a:lnTo>
                <a:lnTo>
                  <a:pt x="843480" y="139143"/>
                </a:lnTo>
                <a:lnTo>
                  <a:pt x="834273" y="133321"/>
                </a:lnTo>
                <a:lnTo>
                  <a:pt x="827924" y="124431"/>
                </a:lnTo>
                <a:lnTo>
                  <a:pt x="825283" y="113137"/>
                </a:lnTo>
                <a:lnTo>
                  <a:pt x="903972" y="113137"/>
                </a:lnTo>
                <a:lnTo>
                  <a:pt x="904192" y="112698"/>
                </a:lnTo>
                <a:lnTo>
                  <a:pt x="904632" y="109158"/>
                </a:lnTo>
                <a:lnTo>
                  <a:pt x="904632" y="104970"/>
                </a:lnTo>
                <a:lnTo>
                  <a:pt x="903002" y="94374"/>
                </a:lnTo>
                <a:lnTo>
                  <a:pt x="825953" y="94374"/>
                </a:lnTo>
                <a:lnTo>
                  <a:pt x="828165" y="85785"/>
                </a:lnTo>
                <a:lnTo>
                  <a:pt x="833385" y="78111"/>
                </a:lnTo>
                <a:lnTo>
                  <a:pt x="841467" y="72594"/>
                </a:lnTo>
                <a:lnTo>
                  <a:pt x="852267" y="70479"/>
                </a:lnTo>
                <a:lnTo>
                  <a:pt x="894418" y="70479"/>
                </a:lnTo>
                <a:lnTo>
                  <a:pt x="890775" y="64249"/>
                </a:lnTo>
                <a:lnTo>
                  <a:pt x="874253" y="53013"/>
                </a:lnTo>
                <a:lnTo>
                  <a:pt x="852047" y="49066"/>
                </a:lnTo>
                <a:close/>
              </a:path>
              <a:path w="992504" h="163829">
                <a:moveTo>
                  <a:pt x="881669" y="122425"/>
                </a:moveTo>
                <a:lnTo>
                  <a:pt x="878144" y="129847"/>
                </a:lnTo>
                <a:lnTo>
                  <a:pt x="872667" y="135813"/>
                </a:lnTo>
                <a:lnTo>
                  <a:pt x="864948" y="139787"/>
                </a:lnTo>
                <a:lnTo>
                  <a:pt x="854696" y="141231"/>
                </a:lnTo>
                <a:lnTo>
                  <a:pt x="897559" y="141231"/>
                </a:lnTo>
                <a:lnTo>
                  <a:pt x="903312" y="129284"/>
                </a:lnTo>
                <a:lnTo>
                  <a:pt x="881669" y="122425"/>
                </a:lnTo>
                <a:close/>
              </a:path>
              <a:path w="992504" h="163829">
                <a:moveTo>
                  <a:pt x="894418" y="70479"/>
                </a:moveTo>
                <a:lnTo>
                  <a:pt x="852267" y="70479"/>
                </a:lnTo>
                <a:lnTo>
                  <a:pt x="863812" y="72440"/>
                </a:lnTo>
                <a:lnTo>
                  <a:pt x="872000" y="77699"/>
                </a:lnTo>
                <a:lnTo>
                  <a:pt x="876956" y="85322"/>
                </a:lnTo>
                <a:lnTo>
                  <a:pt x="878800" y="94374"/>
                </a:lnTo>
                <a:lnTo>
                  <a:pt x="903002" y="94374"/>
                </a:lnTo>
                <a:lnTo>
                  <a:pt x="901079" y="81870"/>
                </a:lnTo>
                <a:lnTo>
                  <a:pt x="894418" y="70479"/>
                </a:lnTo>
                <a:close/>
              </a:path>
              <a:path w="992504" h="163829">
                <a:moveTo>
                  <a:pt x="954148" y="52385"/>
                </a:moveTo>
                <a:lnTo>
                  <a:pt x="929196" y="52385"/>
                </a:lnTo>
                <a:lnTo>
                  <a:pt x="929196" y="159995"/>
                </a:lnTo>
                <a:lnTo>
                  <a:pt x="954808" y="159995"/>
                </a:lnTo>
                <a:lnTo>
                  <a:pt x="954808" y="108729"/>
                </a:lnTo>
                <a:lnTo>
                  <a:pt x="956534" y="95298"/>
                </a:lnTo>
                <a:lnTo>
                  <a:pt x="961824" y="85371"/>
                </a:lnTo>
                <a:lnTo>
                  <a:pt x="970843" y="79218"/>
                </a:lnTo>
                <a:lnTo>
                  <a:pt x="983760" y="77107"/>
                </a:lnTo>
                <a:lnTo>
                  <a:pt x="992158" y="77107"/>
                </a:lnTo>
                <a:lnTo>
                  <a:pt x="992158" y="69599"/>
                </a:lnTo>
                <a:lnTo>
                  <a:pt x="954148" y="69599"/>
                </a:lnTo>
                <a:lnTo>
                  <a:pt x="954148" y="52385"/>
                </a:lnTo>
                <a:close/>
              </a:path>
              <a:path w="992504" h="163829">
                <a:moveTo>
                  <a:pt x="992158" y="77107"/>
                </a:moveTo>
                <a:lnTo>
                  <a:pt x="986409" y="77107"/>
                </a:lnTo>
                <a:lnTo>
                  <a:pt x="989289" y="77327"/>
                </a:lnTo>
                <a:lnTo>
                  <a:pt x="992158" y="77767"/>
                </a:lnTo>
                <a:lnTo>
                  <a:pt x="992158" y="77107"/>
                </a:lnTo>
                <a:close/>
              </a:path>
              <a:path w="992504" h="163829">
                <a:moveTo>
                  <a:pt x="988399" y="51056"/>
                </a:moveTo>
                <a:lnTo>
                  <a:pt x="985310" y="51056"/>
                </a:lnTo>
                <a:lnTo>
                  <a:pt x="975187" y="52308"/>
                </a:lnTo>
                <a:lnTo>
                  <a:pt x="966329" y="55942"/>
                </a:lnTo>
                <a:lnTo>
                  <a:pt x="959171" y="61768"/>
                </a:lnTo>
                <a:lnTo>
                  <a:pt x="954148" y="69599"/>
                </a:lnTo>
                <a:lnTo>
                  <a:pt x="992158" y="69599"/>
                </a:lnTo>
                <a:lnTo>
                  <a:pt x="992158" y="51715"/>
                </a:lnTo>
                <a:lnTo>
                  <a:pt x="991058" y="51495"/>
                </a:lnTo>
                <a:lnTo>
                  <a:pt x="988399" y="51056"/>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pic>
        <p:nvPicPr>
          <p:cNvPr id="7" name="object 7"/>
          <p:cNvPicPr/>
          <p:nvPr/>
        </p:nvPicPr>
        <p:blipFill>
          <a:blip r:embed="rId3" cstate="print"/>
          <a:stretch>
            <a:fillRect/>
          </a:stretch>
        </p:blipFill>
        <p:spPr>
          <a:xfrm>
            <a:off x="1888949" y="5937705"/>
            <a:ext cx="698025" cy="367102"/>
          </a:xfrm>
          <a:prstGeom prst="rect">
            <a:avLst/>
          </a:prstGeom>
        </p:spPr>
      </p:pic>
      <p:sp>
        <p:nvSpPr>
          <p:cNvPr id="8" name="object 8"/>
          <p:cNvSpPr/>
          <p:nvPr/>
        </p:nvSpPr>
        <p:spPr>
          <a:xfrm>
            <a:off x="1890487" y="5796699"/>
            <a:ext cx="1355042" cy="61610"/>
          </a:xfrm>
          <a:custGeom>
            <a:avLst/>
            <a:gdLst/>
            <a:ahLst/>
            <a:cxnLst/>
            <a:rect l="l" t="t" r="r" b="b"/>
            <a:pathLst>
              <a:path w="2234565" h="101600">
                <a:moveTo>
                  <a:pt x="2234570" y="0"/>
                </a:moveTo>
                <a:lnTo>
                  <a:pt x="0" y="0"/>
                </a:lnTo>
                <a:lnTo>
                  <a:pt x="0" y="101504"/>
                </a:lnTo>
                <a:lnTo>
                  <a:pt x="2234570" y="101504"/>
                </a:lnTo>
                <a:lnTo>
                  <a:pt x="2234570" y="0"/>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9" name="object 9"/>
          <p:cNvSpPr/>
          <p:nvPr/>
        </p:nvSpPr>
        <p:spPr>
          <a:xfrm>
            <a:off x="3367818" y="5796699"/>
            <a:ext cx="8411350" cy="61610"/>
          </a:xfrm>
          <a:custGeom>
            <a:avLst/>
            <a:gdLst/>
            <a:ahLst/>
            <a:cxnLst/>
            <a:rect l="l" t="t" r="r" b="b"/>
            <a:pathLst>
              <a:path w="13870940" h="101600">
                <a:moveTo>
                  <a:pt x="13870415" y="0"/>
                </a:moveTo>
                <a:lnTo>
                  <a:pt x="0" y="0"/>
                </a:lnTo>
                <a:lnTo>
                  <a:pt x="0" y="101504"/>
                </a:lnTo>
                <a:lnTo>
                  <a:pt x="13870415" y="101504"/>
                </a:lnTo>
                <a:lnTo>
                  <a:pt x="13870415" y="0"/>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11" name="object 11"/>
          <p:cNvSpPr txBox="1"/>
          <p:nvPr/>
        </p:nvSpPr>
        <p:spPr>
          <a:xfrm>
            <a:off x="405447" y="470951"/>
            <a:ext cx="10595928" cy="4185761"/>
          </a:xfrm>
          <a:prstGeom prst="rect">
            <a:avLst/>
          </a:prstGeom>
        </p:spPr>
        <p:txBody>
          <a:bodyPr vert="horz" wrap="square" lIns="0" tIns="0" rIns="0" bIns="0" rtlCol="0">
            <a:spAutoFit/>
          </a:bodyPr>
          <a:lstStyle/>
          <a:p>
            <a:r>
              <a:rPr lang="en-GB" sz="3200" dirty="0">
                <a:solidFill>
                  <a:schemeClr val="bg1"/>
                </a:solidFill>
                <a:effectLst/>
                <a:latin typeface="Circular Pro Book" panose="020B0604020101020102" pitchFamily="34" charset="0"/>
                <a:ea typeface="Times New Roman" panose="02020603050405020304" pitchFamily="18" charset="0"/>
                <a:cs typeface="Circular Pro Book" panose="020B0604020101020102" pitchFamily="34" charset="0"/>
              </a:rPr>
              <a:t>Rationale for Approach</a:t>
            </a:r>
          </a:p>
          <a:p>
            <a:endParaRPr lang="en-GB" sz="3200" dirty="0">
              <a:solidFill>
                <a:schemeClr val="bg1"/>
              </a:solidFill>
              <a:latin typeface="Circular Pro Book" panose="020B0604020101020102" pitchFamily="34" charset="0"/>
              <a:ea typeface="Times New Roman" panose="02020603050405020304" pitchFamily="18" charset="0"/>
              <a:cs typeface="Circular Pro Book" panose="020B0604020101020102" pitchFamily="34" charset="0"/>
            </a:endParaRPr>
          </a:p>
          <a:p>
            <a:endParaRPr lang="en-GB" sz="2800" dirty="0">
              <a:solidFill>
                <a:schemeClr val="bg1">
                  <a:lumMod val="95000"/>
                </a:schemeClr>
              </a:solidFill>
              <a:latin typeface="Circular Pro Book" panose="020B0604020101020102" pitchFamily="34" charset="0"/>
              <a:cs typeface="Circular Pro Book" panose="020B0604020101020102" pitchFamily="34" charset="0"/>
            </a:endParaRPr>
          </a:p>
          <a:p>
            <a:r>
              <a:rPr lang="en-GB" sz="2000" dirty="0">
                <a:solidFill>
                  <a:schemeClr val="bg1"/>
                </a:solidFill>
                <a:latin typeface="Circular Pro Book" panose="020B0604020101020102" pitchFamily="34" charset="0"/>
                <a:cs typeface="Circular Pro Book" panose="020B0604020101020102" pitchFamily="34" charset="0"/>
              </a:rPr>
              <a:t>“…embedded and targeted support in courses and at every level for students” (</a:t>
            </a:r>
            <a:r>
              <a:rPr lang="en-GB" sz="2000" dirty="0" err="1">
                <a:solidFill>
                  <a:schemeClr val="bg1"/>
                </a:solidFill>
                <a:latin typeface="Circular Pro Book" panose="020B0604020101020102" pitchFamily="34" charset="0"/>
                <a:cs typeface="Circular Pro Book" panose="020B0604020101020102" pitchFamily="34" charset="0"/>
              </a:rPr>
              <a:t>Bretag</a:t>
            </a:r>
            <a:r>
              <a:rPr lang="en-GB" sz="2000" dirty="0">
                <a:solidFill>
                  <a:schemeClr val="bg1"/>
                </a:solidFill>
                <a:latin typeface="Circular Pro Book" panose="020B0604020101020102" pitchFamily="34" charset="0"/>
                <a:cs typeface="Circular Pro Book" panose="020B0604020101020102" pitchFamily="34" charset="0"/>
              </a:rPr>
              <a:t>, 2013)</a:t>
            </a:r>
          </a:p>
          <a:p>
            <a:endParaRPr lang="en-GB" sz="2000" dirty="0">
              <a:solidFill>
                <a:schemeClr val="bg1"/>
              </a:solidFill>
              <a:effectLst/>
              <a:latin typeface="Circular Pro Book" panose="020B0604020101020102" pitchFamily="34" charset="0"/>
              <a:ea typeface="Times New Roman" panose="02020603050405020304" pitchFamily="18" charset="0"/>
              <a:cs typeface="Circular Pro Book" panose="020B0604020101020102" pitchFamily="34" charset="0"/>
            </a:endParaRPr>
          </a:p>
          <a:p>
            <a:r>
              <a:rPr lang="en-GB" sz="2000" dirty="0">
                <a:solidFill>
                  <a:schemeClr val="bg1"/>
                </a:solidFill>
                <a:latin typeface="Circular Pro Book" panose="020B0604020101020102" pitchFamily="34" charset="0"/>
                <a:cs typeface="Circular Pro Book" panose="020B0604020101020102" pitchFamily="34" charset="0"/>
              </a:rPr>
              <a:t>“…provide a range of hands-on, engaging activities, repeated and reconfigured in various media and forums throughout the student programme.” (</a:t>
            </a:r>
            <a:r>
              <a:rPr lang="en-GB" sz="2000" dirty="0" err="1">
                <a:solidFill>
                  <a:schemeClr val="bg1"/>
                </a:solidFill>
                <a:latin typeface="Circular Pro Book" panose="020B0604020101020102" pitchFamily="34" charset="0"/>
                <a:cs typeface="Circular Pro Book" panose="020B0604020101020102" pitchFamily="34" charset="0"/>
              </a:rPr>
              <a:t>Bretag</a:t>
            </a:r>
            <a:r>
              <a:rPr lang="en-GB" sz="2000" dirty="0">
                <a:solidFill>
                  <a:schemeClr val="bg1"/>
                </a:solidFill>
                <a:latin typeface="Circular Pro Book" panose="020B0604020101020102" pitchFamily="34" charset="0"/>
                <a:cs typeface="Circular Pro Book" panose="020B0604020101020102" pitchFamily="34" charset="0"/>
              </a:rPr>
              <a:t> et al. 2014)</a:t>
            </a:r>
          </a:p>
          <a:p>
            <a:endParaRPr lang="en-GB" sz="2000" dirty="0">
              <a:solidFill>
                <a:schemeClr val="bg1"/>
              </a:solidFill>
              <a:latin typeface="Circular Pro Book" panose="020B0604020101020102" pitchFamily="34" charset="0"/>
              <a:cs typeface="Circular Pro Book" panose="020B0604020101020102" pitchFamily="34" charset="0"/>
            </a:endParaRPr>
          </a:p>
          <a:p>
            <a:endParaRPr lang="en-GB" sz="2000" dirty="0">
              <a:solidFill>
                <a:schemeClr val="bg1"/>
              </a:solidFill>
              <a:effectLst/>
              <a:latin typeface="Circular Pro Book" panose="020B0604020101020102" pitchFamily="34" charset="0"/>
              <a:ea typeface="Times New Roman" panose="02020603050405020304" pitchFamily="18" charset="0"/>
              <a:cs typeface="Circular Pro Book" panose="020B0604020101020102" pitchFamily="34" charset="0"/>
            </a:endParaRPr>
          </a:p>
          <a:p>
            <a:endParaRPr lang="en-GB" sz="2000" dirty="0">
              <a:solidFill>
                <a:schemeClr val="bg1"/>
              </a:solidFill>
              <a:effectLst/>
              <a:latin typeface="Circular Pro Book" panose="020B0604020101020102" pitchFamily="34" charset="0"/>
              <a:ea typeface="Times New Roman" panose="02020603050405020304" pitchFamily="18" charset="0"/>
              <a:cs typeface="Circular Pro Book" panose="020B0604020101020102" pitchFamily="34" charset="0"/>
            </a:endParaRPr>
          </a:p>
          <a:p>
            <a:endParaRPr lang="en-GB" sz="4000" dirty="0">
              <a:solidFill>
                <a:schemeClr val="bg1"/>
              </a:solidFill>
              <a:effectLst/>
              <a:latin typeface="Circular Pro Book" panose="020B0604020101020102" pitchFamily="34" charset="0"/>
              <a:ea typeface="Times New Roman" panose="02020603050405020304" pitchFamily="18" charset="0"/>
              <a:cs typeface="Circular Pro Book" panose="020B0604020101020102" pitchFamily="34" charset="0"/>
            </a:endParaRPr>
          </a:p>
        </p:txBody>
      </p:sp>
    </p:spTree>
    <p:extLst>
      <p:ext uri="{BB962C8B-B14F-4D97-AF65-F5344CB8AC3E}">
        <p14:creationId xmlns:p14="http://schemas.microsoft.com/office/powerpoint/2010/main" val="18755069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04AE606-B8EA-4114-8D29-8327E2B14182}"/>
              </a:ext>
            </a:extLst>
          </p:cNvPr>
          <p:cNvPicPr>
            <a:picLocks noChangeAspect="1"/>
          </p:cNvPicPr>
          <p:nvPr/>
        </p:nvPicPr>
        <p:blipFill>
          <a:blip r:embed="rId2"/>
          <a:stretch>
            <a:fillRect/>
          </a:stretch>
        </p:blipFill>
        <p:spPr>
          <a:xfrm>
            <a:off x="0" y="1"/>
            <a:ext cx="12192000" cy="6857999"/>
          </a:xfrm>
          <a:prstGeom prst="rect">
            <a:avLst/>
          </a:prstGeom>
        </p:spPr>
      </p:pic>
      <p:sp>
        <p:nvSpPr>
          <p:cNvPr id="3" name="object 3"/>
          <p:cNvSpPr/>
          <p:nvPr/>
        </p:nvSpPr>
        <p:spPr>
          <a:xfrm>
            <a:off x="414380" y="5796699"/>
            <a:ext cx="1353117" cy="61610"/>
          </a:xfrm>
          <a:custGeom>
            <a:avLst/>
            <a:gdLst/>
            <a:ahLst/>
            <a:cxnLst/>
            <a:rect l="l" t="t" r="r" b="b"/>
            <a:pathLst>
              <a:path w="2231390" h="101600">
                <a:moveTo>
                  <a:pt x="2231178" y="0"/>
                </a:moveTo>
                <a:lnTo>
                  <a:pt x="0" y="0"/>
                </a:lnTo>
                <a:lnTo>
                  <a:pt x="0" y="101504"/>
                </a:lnTo>
                <a:lnTo>
                  <a:pt x="2231178" y="101504"/>
                </a:lnTo>
                <a:lnTo>
                  <a:pt x="2231178" y="0"/>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4" name="object 4"/>
          <p:cNvSpPr/>
          <p:nvPr/>
        </p:nvSpPr>
        <p:spPr>
          <a:xfrm>
            <a:off x="413148" y="6303438"/>
            <a:ext cx="1119383" cy="141703"/>
          </a:xfrm>
          <a:custGeom>
            <a:avLst/>
            <a:gdLst/>
            <a:ahLst/>
            <a:cxnLst/>
            <a:rect l="l" t="t" r="r" b="b"/>
            <a:pathLst>
              <a:path w="1845945" h="233679">
                <a:moveTo>
                  <a:pt x="111106" y="3120"/>
                </a:moveTo>
                <a:lnTo>
                  <a:pt x="69587" y="11002"/>
                </a:lnTo>
                <a:lnTo>
                  <a:pt x="34078" y="33734"/>
                </a:lnTo>
                <a:lnTo>
                  <a:pt x="9307" y="69946"/>
                </a:lnTo>
                <a:lnTo>
                  <a:pt x="0" y="118268"/>
                </a:lnTo>
                <a:lnTo>
                  <a:pt x="9050" y="166543"/>
                </a:lnTo>
                <a:lnTo>
                  <a:pt x="33419" y="202650"/>
                </a:lnTo>
                <a:lnTo>
                  <a:pt x="68933" y="225278"/>
                </a:lnTo>
                <a:lnTo>
                  <a:pt x="111420" y="233113"/>
                </a:lnTo>
                <a:lnTo>
                  <a:pt x="149395" y="226937"/>
                </a:lnTo>
                <a:lnTo>
                  <a:pt x="178762" y="210549"/>
                </a:lnTo>
                <a:lnTo>
                  <a:pt x="190451" y="197323"/>
                </a:lnTo>
                <a:lnTo>
                  <a:pt x="111420" y="197323"/>
                </a:lnTo>
                <a:lnTo>
                  <a:pt x="84107" y="192236"/>
                </a:lnTo>
                <a:lnTo>
                  <a:pt x="60731" y="177169"/>
                </a:lnTo>
                <a:lnTo>
                  <a:pt x="44414" y="152416"/>
                </a:lnTo>
                <a:lnTo>
                  <a:pt x="38281" y="118268"/>
                </a:lnTo>
                <a:lnTo>
                  <a:pt x="44540" y="83188"/>
                </a:lnTo>
                <a:lnTo>
                  <a:pt x="61041" y="58202"/>
                </a:lnTo>
                <a:lnTo>
                  <a:pt x="84368" y="43252"/>
                </a:lnTo>
                <a:lnTo>
                  <a:pt x="111106" y="38281"/>
                </a:lnTo>
                <a:lnTo>
                  <a:pt x="190492" y="38281"/>
                </a:lnTo>
                <a:lnTo>
                  <a:pt x="178022" y="24436"/>
                </a:lnTo>
                <a:lnTo>
                  <a:pt x="148852" y="8877"/>
                </a:lnTo>
                <a:lnTo>
                  <a:pt x="111106" y="3120"/>
                </a:lnTo>
                <a:close/>
              </a:path>
              <a:path w="1845945" h="233679">
                <a:moveTo>
                  <a:pt x="177094" y="148770"/>
                </a:moveTo>
                <a:lnTo>
                  <a:pt x="168886" y="166861"/>
                </a:lnTo>
                <a:lnTo>
                  <a:pt x="155342" y="182384"/>
                </a:lnTo>
                <a:lnTo>
                  <a:pt x="136255" y="193238"/>
                </a:lnTo>
                <a:lnTo>
                  <a:pt x="111420" y="197323"/>
                </a:lnTo>
                <a:lnTo>
                  <a:pt x="190451" y="197323"/>
                </a:lnTo>
                <a:lnTo>
                  <a:pt x="199434" y="187159"/>
                </a:lnTo>
                <a:lnTo>
                  <a:pt x="211323" y="159974"/>
                </a:lnTo>
                <a:lnTo>
                  <a:pt x="177094" y="148770"/>
                </a:lnTo>
                <a:close/>
              </a:path>
              <a:path w="1845945" h="233679">
                <a:moveTo>
                  <a:pt x="190492" y="38281"/>
                </a:moveTo>
                <a:lnTo>
                  <a:pt x="111106" y="38281"/>
                </a:lnTo>
                <a:lnTo>
                  <a:pt x="135829" y="42055"/>
                </a:lnTo>
                <a:lnTo>
                  <a:pt x="154601" y="52364"/>
                </a:lnTo>
                <a:lnTo>
                  <a:pt x="167653" y="67692"/>
                </a:lnTo>
                <a:lnTo>
                  <a:pt x="175219" y="86520"/>
                </a:lnTo>
                <a:lnTo>
                  <a:pt x="210391" y="74699"/>
                </a:lnTo>
                <a:lnTo>
                  <a:pt x="198554" y="47232"/>
                </a:lnTo>
                <a:lnTo>
                  <a:pt x="190492" y="38281"/>
                </a:lnTo>
                <a:close/>
              </a:path>
              <a:path w="1845945" h="233679">
                <a:moveTo>
                  <a:pt x="276368" y="76877"/>
                </a:moveTo>
                <a:lnTo>
                  <a:pt x="241207" y="76877"/>
                </a:lnTo>
                <a:lnTo>
                  <a:pt x="241207" y="228443"/>
                </a:lnTo>
                <a:lnTo>
                  <a:pt x="277310" y="228443"/>
                </a:lnTo>
                <a:lnTo>
                  <a:pt x="277310" y="156236"/>
                </a:lnTo>
                <a:lnTo>
                  <a:pt x="279741" y="137338"/>
                </a:lnTo>
                <a:lnTo>
                  <a:pt x="287188" y="123367"/>
                </a:lnTo>
                <a:lnTo>
                  <a:pt x="299888" y="114706"/>
                </a:lnTo>
                <a:lnTo>
                  <a:pt x="318074" y="111734"/>
                </a:lnTo>
                <a:lnTo>
                  <a:pt x="329906" y="111734"/>
                </a:lnTo>
                <a:lnTo>
                  <a:pt x="329906" y="101148"/>
                </a:lnTo>
                <a:lnTo>
                  <a:pt x="276368" y="101148"/>
                </a:lnTo>
                <a:lnTo>
                  <a:pt x="276368" y="76877"/>
                </a:lnTo>
                <a:close/>
              </a:path>
              <a:path w="1845945" h="233679">
                <a:moveTo>
                  <a:pt x="329906" y="111734"/>
                </a:moveTo>
                <a:lnTo>
                  <a:pt x="321812" y="111734"/>
                </a:lnTo>
                <a:lnTo>
                  <a:pt x="325853" y="112048"/>
                </a:lnTo>
                <a:lnTo>
                  <a:pt x="329906" y="112666"/>
                </a:lnTo>
                <a:lnTo>
                  <a:pt x="329906" y="111734"/>
                </a:lnTo>
                <a:close/>
              </a:path>
              <a:path w="1845945" h="233679">
                <a:moveTo>
                  <a:pt x="324607" y="75013"/>
                </a:moveTo>
                <a:lnTo>
                  <a:pt x="320252" y="75013"/>
                </a:lnTo>
                <a:lnTo>
                  <a:pt x="306000" y="76777"/>
                </a:lnTo>
                <a:lnTo>
                  <a:pt x="293527" y="81896"/>
                </a:lnTo>
                <a:lnTo>
                  <a:pt x="283446" y="90107"/>
                </a:lnTo>
                <a:lnTo>
                  <a:pt x="276368" y="101148"/>
                </a:lnTo>
                <a:lnTo>
                  <a:pt x="329906" y="101148"/>
                </a:lnTo>
                <a:lnTo>
                  <a:pt x="329906" y="75945"/>
                </a:lnTo>
                <a:lnTo>
                  <a:pt x="328346" y="75631"/>
                </a:lnTo>
                <a:lnTo>
                  <a:pt x="324607" y="75013"/>
                </a:lnTo>
                <a:close/>
              </a:path>
              <a:path w="1845945" h="233679">
                <a:moveTo>
                  <a:pt x="421097" y="72207"/>
                </a:moveTo>
                <a:lnTo>
                  <a:pt x="393420" y="77916"/>
                </a:lnTo>
                <a:lnTo>
                  <a:pt x="369857" y="94071"/>
                </a:lnTo>
                <a:lnTo>
                  <a:pt x="353472" y="119212"/>
                </a:lnTo>
                <a:lnTo>
                  <a:pt x="347329" y="151880"/>
                </a:lnTo>
                <a:lnTo>
                  <a:pt x="353661" y="186240"/>
                </a:lnTo>
                <a:lnTo>
                  <a:pt x="370673" y="211756"/>
                </a:lnTo>
                <a:lnTo>
                  <a:pt x="395386" y="227643"/>
                </a:lnTo>
                <a:lnTo>
                  <a:pt x="424824" y="233113"/>
                </a:lnTo>
                <a:lnTo>
                  <a:pt x="449750" y="229344"/>
                </a:lnTo>
                <a:lnTo>
                  <a:pt x="469684" y="219069"/>
                </a:lnTo>
                <a:lnTo>
                  <a:pt x="484306" y="203834"/>
                </a:lnTo>
                <a:lnTo>
                  <a:pt x="485193" y="201993"/>
                </a:lnTo>
                <a:lnTo>
                  <a:pt x="424824" y="201993"/>
                </a:lnTo>
                <a:lnTo>
                  <a:pt x="409035" y="199055"/>
                </a:lnTo>
                <a:lnTo>
                  <a:pt x="396075" y="190864"/>
                </a:lnTo>
                <a:lnTo>
                  <a:pt x="387142" y="178356"/>
                </a:lnTo>
                <a:lnTo>
                  <a:pt x="383433" y="162466"/>
                </a:lnTo>
                <a:lnTo>
                  <a:pt x="494236" y="162466"/>
                </a:lnTo>
                <a:lnTo>
                  <a:pt x="494539" y="161838"/>
                </a:lnTo>
                <a:lnTo>
                  <a:pt x="495168" y="156864"/>
                </a:lnTo>
                <a:lnTo>
                  <a:pt x="495168" y="150948"/>
                </a:lnTo>
                <a:lnTo>
                  <a:pt x="492866" y="136006"/>
                </a:lnTo>
                <a:lnTo>
                  <a:pt x="384365" y="136006"/>
                </a:lnTo>
                <a:lnTo>
                  <a:pt x="387483" y="123929"/>
                </a:lnTo>
                <a:lnTo>
                  <a:pt x="394833" y="113133"/>
                </a:lnTo>
                <a:lnTo>
                  <a:pt x="406207" y="105371"/>
                </a:lnTo>
                <a:lnTo>
                  <a:pt x="421400" y="102394"/>
                </a:lnTo>
                <a:lnTo>
                  <a:pt x="480779" y="102394"/>
                </a:lnTo>
                <a:lnTo>
                  <a:pt x="475637" y="93605"/>
                </a:lnTo>
                <a:lnTo>
                  <a:pt x="452363" y="77771"/>
                </a:lnTo>
                <a:lnTo>
                  <a:pt x="421097" y="72207"/>
                </a:lnTo>
                <a:close/>
              </a:path>
              <a:path w="1845945" h="233679">
                <a:moveTo>
                  <a:pt x="462802" y="175533"/>
                </a:moveTo>
                <a:lnTo>
                  <a:pt x="457830" y="185971"/>
                </a:lnTo>
                <a:lnTo>
                  <a:pt x="450115" y="194367"/>
                </a:lnTo>
                <a:lnTo>
                  <a:pt x="439250" y="199960"/>
                </a:lnTo>
                <a:lnTo>
                  <a:pt x="424824" y="201993"/>
                </a:lnTo>
                <a:lnTo>
                  <a:pt x="485193" y="201993"/>
                </a:lnTo>
                <a:lnTo>
                  <a:pt x="493293" y="185188"/>
                </a:lnTo>
                <a:lnTo>
                  <a:pt x="462802" y="175533"/>
                </a:lnTo>
                <a:close/>
              </a:path>
              <a:path w="1845945" h="233679">
                <a:moveTo>
                  <a:pt x="480779" y="102394"/>
                </a:moveTo>
                <a:lnTo>
                  <a:pt x="421400" y="102394"/>
                </a:lnTo>
                <a:lnTo>
                  <a:pt x="437654" y="105152"/>
                </a:lnTo>
                <a:lnTo>
                  <a:pt x="449181" y="112548"/>
                </a:lnTo>
                <a:lnTo>
                  <a:pt x="456155" y="123271"/>
                </a:lnTo>
                <a:lnTo>
                  <a:pt x="458750" y="136006"/>
                </a:lnTo>
                <a:lnTo>
                  <a:pt x="492866" y="136006"/>
                </a:lnTo>
                <a:lnTo>
                  <a:pt x="490158" y="118426"/>
                </a:lnTo>
                <a:lnTo>
                  <a:pt x="480779" y="102394"/>
                </a:lnTo>
                <a:close/>
              </a:path>
              <a:path w="1845945" h="233679">
                <a:moveTo>
                  <a:pt x="644800" y="101777"/>
                </a:moveTo>
                <a:lnTo>
                  <a:pt x="587594" y="101777"/>
                </a:lnTo>
                <a:lnTo>
                  <a:pt x="600475" y="103581"/>
                </a:lnTo>
                <a:lnTo>
                  <a:pt x="609385" y="108507"/>
                </a:lnTo>
                <a:lnTo>
                  <a:pt x="614559" y="115824"/>
                </a:lnTo>
                <a:lnTo>
                  <a:pt x="616232" y="124802"/>
                </a:lnTo>
                <a:lnTo>
                  <a:pt x="616232" y="130100"/>
                </a:lnTo>
                <a:lnTo>
                  <a:pt x="613740" y="134456"/>
                </a:lnTo>
                <a:lnTo>
                  <a:pt x="566118" y="141608"/>
                </a:lnTo>
                <a:lnTo>
                  <a:pt x="548073" y="146527"/>
                </a:lnTo>
                <a:lnTo>
                  <a:pt x="533558" y="155734"/>
                </a:lnTo>
                <a:lnTo>
                  <a:pt x="523887" y="169318"/>
                </a:lnTo>
                <a:lnTo>
                  <a:pt x="520371" y="187366"/>
                </a:lnTo>
                <a:lnTo>
                  <a:pt x="523931" y="204621"/>
                </a:lnTo>
                <a:lnTo>
                  <a:pt x="534144" y="219223"/>
                </a:lnTo>
                <a:lnTo>
                  <a:pt x="550308" y="229334"/>
                </a:lnTo>
                <a:lnTo>
                  <a:pt x="571720" y="233113"/>
                </a:lnTo>
                <a:lnTo>
                  <a:pt x="588380" y="230988"/>
                </a:lnTo>
                <a:lnTo>
                  <a:pt x="601599" y="225448"/>
                </a:lnTo>
                <a:lnTo>
                  <a:pt x="611551" y="217749"/>
                </a:lnTo>
                <a:lnTo>
                  <a:pt x="618410" y="209145"/>
                </a:lnTo>
                <a:lnTo>
                  <a:pt x="651707" y="209145"/>
                </a:lnTo>
                <a:lnTo>
                  <a:pt x="651707" y="204789"/>
                </a:lnTo>
                <a:lnTo>
                  <a:pt x="578568" y="204789"/>
                </a:lnTo>
                <a:lnTo>
                  <a:pt x="569078" y="203169"/>
                </a:lnTo>
                <a:lnTo>
                  <a:pt x="562154" y="198836"/>
                </a:lnTo>
                <a:lnTo>
                  <a:pt x="557914" y="192579"/>
                </a:lnTo>
                <a:lnTo>
                  <a:pt x="556475" y="185188"/>
                </a:lnTo>
                <a:lnTo>
                  <a:pt x="558060" y="176987"/>
                </a:lnTo>
                <a:lnTo>
                  <a:pt x="562388" y="170946"/>
                </a:lnTo>
                <a:lnTo>
                  <a:pt x="568817" y="166889"/>
                </a:lnTo>
                <a:lnTo>
                  <a:pt x="576704" y="164644"/>
                </a:lnTo>
                <a:lnTo>
                  <a:pt x="616232" y="158728"/>
                </a:lnTo>
                <a:lnTo>
                  <a:pt x="651707" y="158728"/>
                </a:lnTo>
                <a:lnTo>
                  <a:pt x="651707" y="128854"/>
                </a:lnTo>
                <a:lnTo>
                  <a:pt x="648207" y="107268"/>
                </a:lnTo>
                <a:lnTo>
                  <a:pt x="644800" y="101777"/>
                </a:lnTo>
                <a:close/>
              </a:path>
              <a:path w="1845945" h="233679">
                <a:moveTo>
                  <a:pt x="651707" y="209145"/>
                </a:moveTo>
                <a:lnTo>
                  <a:pt x="618410" y="209145"/>
                </a:lnTo>
                <a:lnTo>
                  <a:pt x="618410" y="221291"/>
                </a:lnTo>
                <a:lnTo>
                  <a:pt x="619656" y="227511"/>
                </a:lnTo>
                <a:lnTo>
                  <a:pt x="619960" y="228443"/>
                </a:lnTo>
                <a:lnTo>
                  <a:pt x="653582" y="228443"/>
                </a:lnTo>
                <a:lnTo>
                  <a:pt x="653268" y="226893"/>
                </a:lnTo>
                <a:lnTo>
                  <a:pt x="651707" y="217867"/>
                </a:lnTo>
                <a:lnTo>
                  <a:pt x="651707" y="209145"/>
                </a:lnTo>
                <a:close/>
              </a:path>
              <a:path w="1845945" h="233679">
                <a:moveTo>
                  <a:pt x="651707" y="158728"/>
                </a:moveTo>
                <a:lnTo>
                  <a:pt x="616232" y="158728"/>
                </a:lnTo>
                <a:lnTo>
                  <a:pt x="616232" y="165576"/>
                </a:lnTo>
                <a:lnTo>
                  <a:pt x="613192" y="184177"/>
                </a:lnTo>
                <a:lnTo>
                  <a:pt x="604986" y="196271"/>
                </a:lnTo>
                <a:lnTo>
                  <a:pt x="592988" y="202820"/>
                </a:lnTo>
                <a:lnTo>
                  <a:pt x="578568" y="204789"/>
                </a:lnTo>
                <a:lnTo>
                  <a:pt x="651707" y="204789"/>
                </a:lnTo>
                <a:lnTo>
                  <a:pt x="651707" y="158728"/>
                </a:lnTo>
                <a:close/>
              </a:path>
              <a:path w="1845945" h="233679">
                <a:moveTo>
                  <a:pt x="587291" y="72207"/>
                </a:moveTo>
                <a:lnTo>
                  <a:pt x="561958" y="76262"/>
                </a:lnTo>
                <a:lnTo>
                  <a:pt x="542432" y="87145"/>
                </a:lnTo>
                <a:lnTo>
                  <a:pt x="529383" y="102930"/>
                </a:lnTo>
                <a:lnTo>
                  <a:pt x="523481" y="121692"/>
                </a:lnTo>
                <a:lnTo>
                  <a:pt x="556475" y="129158"/>
                </a:lnTo>
                <a:lnTo>
                  <a:pt x="559326" y="118448"/>
                </a:lnTo>
                <a:lnTo>
                  <a:pt x="565501" y="109750"/>
                </a:lnTo>
                <a:lnTo>
                  <a:pt x="574942" y="103911"/>
                </a:lnTo>
                <a:lnTo>
                  <a:pt x="587594" y="101777"/>
                </a:lnTo>
                <a:lnTo>
                  <a:pt x="644800" y="101777"/>
                </a:lnTo>
                <a:lnTo>
                  <a:pt x="637004" y="89210"/>
                </a:lnTo>
                <a:lnTo>
                  <a:pt x="617048" y="76813"/>
                </a:lnTo>
                <a:lnTo>
                  <a:pt x="587291" y="72207"/>
                </a:lnTo>
                <a:close/>
              </a:path>
              <a:path w="1845945" h="233679">
                <a:moveTo>
                  <a:pt x="736679" y="108928"/>
                </a:moveTo>
                <a:lnTo>
                  <a:pt x="700879" y="108928"/>
                </a:lnTo>
                <a:lnTo>
                  <a:pt x="700879" y="185188"/>
                </a:lnTo>
                <a:lnTo>
                  <a:pt x="704040" y="204182"/>
                </a:lnTo>
                <a:lnTo>
                  <a:pt x="713097" y="218365"/>
                </a:lnTo>
                <a:lnTo>
                  <a:pt x="727405" y="227238"/>
                </a:lnTo>
                <a:lnTo>
                  <a:pt x="746322" y="230307"/>
                </a:lnTo>
                <a:lnTo>
                  <a:pt x="759390" y="230307"/>
                </a:lnTo>
                <a:lnTo>
                  <a:pt x="766238" y="227825"/>
                </a:lnTo>
                <a:lnTo>
                  <a:pt x="768416" y="226893"/>
                </a:lnTo>
                <a:lnTo>
                  <a:pt x="768416" y="198255"/>
                </a:lnTo>
                <a:lnTo>
                  <a:pt x="755966" y="198255"/>
                </a:lnTo>
                <a:lnTo>
                  <a:pt x="747307" y="197171"/>
                </a:lnTo>
                <a:lnTo>
                  <a:pt x="741304" y="193782"/>
                </a:lnTo>
                <a:lnTo>
                  <a:pt x="737810" y="187883"/>
                </a:lnTo>
                <a:lnTo>
                  <a:pt x="736679" y="179272"/>
                </a:lnTo>
                <a:lnTo>
                  <a:pt x="736679" y="108928"/>
                </a:lnTo>
                <a:close/>
              </a:path>
              <a:path w="1845945" h="233679">
                <a:moveTo>
                  <a:pt x="768416" y="197009"/>
                </a:moveTo>
                <a:lnTo>
                  <a:pt x="766866" y="197323"/>
                </a:lnTo>
                <a:lnTo>
                  <a:pt x="760950" y="198255"/>
                </a:lnTo>
                <a:lnTo>
                  <a:pt x="768416" y="198255"/>
                </a:lnTo>
                <a:lnTo>
                  <a:pt x="768416" y="197009"/>
                </a:lnTo>
                <a:close/>
              </a:path>
              <a:path w="1845945" h="233679">
                <a:moveTo>
                  <a:pt x="768112" y="76877"/>
                </a:moveTo>
                <a:lnTo>
                  <a:pt x="672869" y="76877"/>
                </a:lnTo>
                <a:lnTo>
                  <a:pt x="672869" y="108928"/>
                </a:lnTo>
                <a:lnTo>
                  <a:pt x="768112" y="108928"/>
                </a:lnTo>
                <a:lnTo>
                  <a:pt x="768112" y="76877"/>
                </a:lnTo>
                <a:close/>
              </a:path>
              <a:path w="1845945" h="233679">
                <a:moveTo>
                  <a:pt x="736679" y="30501"/>
                </a:moveTo>
                <a:lnTo>
                  <a:pt x="703999" y="30501"/>
                </a:lnTo>
                <a:lnTo>
                  <a:pt x="703999" y="53223"/>
                </a:lnTo>
                <a:lnTo>
                  <a:pt x="702627" y="62564"/>
                </a:lnTo>
                <a:lnTo>
                  <a:pt x="698394" y="70068"/>
                </a:lnTo>
                <a:lnTo>
                  <a:pt x="691127" y="75063"/>
                </a:lnTo>
                <a:lnTo>
                  <a:pt x="680649" y="76877"/>
                </a:lnTo>
                <a:lnTo>
                  <a:pt x="736679" y="76877"/>
                </a:lnTo>
                <a:lnTo>
                  <a:pt x="736679" y="30501"/>
                </a:lnTo>
                <a:close/>
              </a:path>
              <a:path w="1845945" h="233679">
                <a:moveTo>
                  <a:pt x="842173" y="76877"/>
                </a:moveTo>
                <a:lnTo>
                  <a:pt x="806383" y="76877"/>
                </a:lnTo>
                <a:lnTo>
                  <a:pt x="806383" y="228443"/>
                </a:lnTo>
                <a:lnTo>
                  <a:pt x="842173" y="228443"/>
                </a:lnTo>
                <a:lnTo>
                  <a:pt x="842173" y="76877"/>
                </a:lnTo>
                <a:close/>
              </a:path>
              <a:path w="1845945" h="233679">
                <a:moveTo>
                  <a:pt x="824131" y="0"/>
                </a:moveTo>
                <a:lnTo>
                  <a:pt x="815098" y="1858"/>
                </a:lnTo>
                <a:lnTo>
                  <a:pt x="807670" y="6926"/>
                </a:lnTo>
                <a:lnTo>
                  <a:pt x="802635" y="14444"/>
                </a:lnTo>
                <a:lnTo>
                  <a:pt x="800781" y="23653"/>
                </a:lnTo>
                <a:lnTo>
                  <a:pt x="802635" y="32819"/>
                </a:lnTo>
                <a:lnTo>
                  <a:pt x="807670" y="40233"/>
                </a:lnTo>
                <a:lnTo>
                  <a:pt x="815098" y="45194"/>
                </a:lnTo>
                <a:lnTo>
                  <a:pt x="824131" y="47003"/>
                </a:lnTo>
                <a:lnTo>
                  <a:pt x="833339" y="45194"/>
                </a:lnTo>
                <a:lnTo>
                  <a:pt x="840853" y="40233"/>
                </a:lnTo>
                <a:lnTo>
                  <a:pt x="845918" y="32819"/>
                </a:lnTo>
                <a:lnTo>
                  <a:pt x="847775" y="23653"/>
                </a:lnTo>
                <a:lnTo>
                  <a:pt x="845918" y="14444"/>
                </a:lnTo>
                <a:lnTo>
                  <a:pt x="840853" y="6926"/>
                </a:lnTo>
                <a:lnTo>
                  <a:pt x="833339" y="1858"/>
                </a:lnTo>
                <a:lnTo>
                  <a:pt x="824131" y="0"/>
                </a:lnTo>
                <a:close/>
              </a:path>
              <a:path w="1845945" h="233679">
                <a:moveTo>
                  <a:pt x="907228" y="76877"/>
                </a:moveTo>
                <a:lnTo>
                  <a:pt x="867387" y="76877"/>
                </a:lnTo>
                <a:lnTo>
                  <a:pt x="929008" y="228443"/>
                </a:lnTo>
                <a:lnTo>
                  <a:pt x="965111" y="228443"/>
                </a:lnTo>
                <a:lnTo>
                  <a:pt x="982076" y="185188"/>
                </a:lnTo>
                <a:lnTo>
                  <a:pt x="947374" y="185188"/>
                </a:lnTo>
                <a:lnTo>
                  <a:pt x="907228" y="76877"/>
                </a:lnTo>
                <a:close/>
              </a:path>
              <a:path w="1845945" h="233679">
                <a:moveTo>
                  <a:pt x="1024555" y="76877"/>
                </a:moveTo>
                <a:lnTo>
                  <a:pt x="986587" y="76877"/>
                </a:lnTo>
                <a:lnTo>
                  <a:pt x="947374" y="185188"/>
                </a:lnTo>
                <a:lnTo>
                  <a:pt x="982076" y="185188"/>
                </a:lnTo>
                <a:lnTo>
                  <a:pt x="1024555" y="76877"/>
                </a:lnTo>
                <a:close/>
              </a:path>
              <a:path w="1845945" h="233679">
                <a:moveTo>
                  <a:pt x="1104542" y="72207"/>
                </a:moveTo>
                <a:lnTo>
                  <a:pt x="1076867" y="77916"/>
                </a:lnTo>
                <a:lnTo>
                  <a:pt x="1053308" y="94071"/>
                </a:lnTo>
                <a:lnTo>
                  <a:pt x="1036926" y="119212"/>
                </a:lnTo>
                <a:lnTo>
                  <a:pt x="1030785" y="151880"/>
                </a:lnTo>
                <a:lnTo>
                  <a:pt x="1037116" y="186240"/>
                </a:lnTo>
                <a:lnTo>
                  <a:pt x="1054124" y="211756"/>
                </a:lnTo>
                <a:lnTo>
                  <a:pt x="1078837" y="227643"/>
                </a:lnTo>
                <a:lnTo>
                  <a:pt x="1108280" y="233113"/>
                </a:lnTo>
                <a:lnTo>
                  <a:pt x="1133199" y="229344"/>
                </a:lnTo>
                <a:lnTo>
                  <a:pt x="1153132" y="219069"/>
                </a:lnTo>
                <a:lnTo>
                  <a:pt x="1167756" y="203834"/>
                </a:lnTo>
                <a:lnTo>
                  <a:pt x="1168644" y="201993"/>
                </a:lnTo>
                <a:lnTo>
                  <a:pt x="1108280" y="201993"/>
                </a:lnTo>
                <a:lnTo>
                  <a:pt x="1092490" y="199055"/>
                </a:lnTo>
                <a:lnTo>
                  <a:pt x="1079529" y="190864"/>
                </a:lnTo>
                <a:lnTo>
                  <a:pt x="1070594" y="178356"/>
                </a:lnTo>
                <a:lnTo>
                  <a:pt x="1066878" y="162466"/>
                </a:lnTo>
                <a:lnTo>
                  <a:pt x="1177681" y="162466"/>
                </a:lnTo>
                <a:lnTo>
                  <a:pt x="1177995" y="161838"/>
                </a:lnTo>
                <a:lnTo>
                  <a:pt x="1178613" y="156864"/>
                </a:lnTo>
                <a:lnTo>
                  <a:pt x="1178613" y="150948"/>
                </a:lnTo>
                <a:lnTo>
                  <a:pt x="1176311" y="136006"/>
                </a:lnTo>
                <a:lnTo>
                  <a:pt x="1067820" y="136006"/>
                </a:lnTo>
                <a:lnTo>
                  <a:pt x="1070938" y="123929"/>
                </a:lnTo>
                <a:lnTo>
                  <a:pt x="1078285" y="113133"/>
                </a:lnTo>
                <a:lnTo>
                  <a:pt x="1089659" y="105371"/>
                </a:lnTo>
                <a:lnTo>
                  <a:pt x="1104856" y="102394"/>
                </a:lnTo>
                <a:lnTo>
                  <a:pt x="1164224" y="102394"/>
                </a:lnTo>
                <a:lnTo>
                  <a:pt x="1159082" y="93605"/>
                </a:lnTo>
                <a:lnTo>
                  <a:pt x="1135808" y="77771"/>
                </a:lnTo>
                <a:lnTo>
                  <a:pt x="1104542" y="72207"/>
                </a:lnTo>
                <a:close/>
              </a:path>
              <a:path w="1845945" h="233679">
                <a:moveTo>
                  <a:pt x="1146247" y="175533"/>
                </a:moveTo>
                <a:lnTo>
                  <a:pt x="1141275" y="185971"/>
                </a:lnTo>
                <a:lnTo>
                  <a:pt x="1133562" y="194367"/>
                </a:lnTo>
                <a:lnTo>
                  <a:pt x="1122700" y="199960"/>
                </a:lnTo>
                <a:lnTo>
                  <a:pt x="1108280" y="201993"/>
                </a:lnTo>
                <a:lnTo>
                  <a:pt x="1168644" y="201993"/>
                </a:lnTo>
                <a:lnTo>
                  <a:pt x="1176749" y="185188"/>
                </a:lnTo>
                <a:lnTo>
                  <a:pt x="1146247" y="175533"/>
                </a:lnTo>
                <a:close/>
              </a:path>
              <a:path w="1845945" h="233679">
                <a:moveTo>
                  <a:pt x="1164224" y="102394"/>
                </a:moveTo>
                <a:lnTo>
                  <a:pt x="1104856" y="102394"/>
                </a:lnTo>
                <a:lnTo>
                  <a:pt x="1121108" y="105152"/>
                </a:lnTo>
                <a:lnTo>
                  <a:pt x="1132631" y="112548"/>
                </a:lnTo>
                <a:lnTo>
                  <a:pt x="1139602" y="123271"/>
                </a:lnTo>
                <a:lnTo>
                  <a:pt x="1142195" y="136006"/>
                </a:lnTo>
                <a:lnTo>
                  <a:pt x="1176311" y="136006"/>
                </a:lnTo>
                <a:lnTo>
                  <a:pt x="1173603" y="118426"/>
                </a:lnTo>
                <a:lnTo>
                  <a:pt x="1164224" y="102394"/>
                </a:lnTo>
                <a:close/>
              </a:path>
              <a:path w="1845945" h="233679">
                <a:moveTo>
                  <a:pt x="1396156" y="7779"/>
                </a:moveTo>
                <a:lnTo>
                  <a:pt x="1352890" y="7779"/>
                </a:lnTo>
                <a:lnTo>
                  <a:pt x="1266998" y="228443"/>
                </a:lnTo>
                <a:lnTo>
                  <a:pt x="1306525" y="228443"/>
                </a:lnTo>
                <a:lnTo>
                  <a:pt x="1327059" y="173041"/>
                </a:lnTo>
                <a:lnTo>
                  <a:pt x="1460484" y="173041"/>
                </a:lnTo>
                <a:lnTo>
                  <a:pt x="1447038" y="138498"/>
                </a:lnTo>
                <a:lnTo>
                  <a:pt x="1340137" y="138498"/>
                </a:lnTo>
                <a:lnTo>
                  <a:pt x="1373748" y="48239"/>
                </a:lnTo>
                <a:lnTo>
                  <a:pt x="1411905" y="48239"/>
                </a:lnTo>
                <a:lnTo>
                  <a:pt x="1396156" y="7779"/>
                </a:lnTo>
                <a:close/>
              </a:path>
              <a:path w="1845945" h="233679">
                <a:moveTo>
                  <a:pt x="1460484" y="173041"/>
                </a:moveTo>
                <a:lnTo>
                  <a:pt x="1420427" y="173041"/>
                </a:lnTo>
                <a:lnTo>
                  <a:pt x="1441285" y="228443"/>
                </a:lnTo>
                <a:lnTo>
                  <a:pt x="1482049" y="228443"/>
                </a:lnTo>
                <a:lnTo>
                  <a:pt x="1460484" y="173041"/>
                </a:lnTo>
                <a:close/>
              </a:path>
              <a:path w="1845945" h="233679">
                <a:moveTo>
                  <a:pt x="1411905" y="48239"/>
                </a:moveTo>
                <a:lnTo>
                  <a:pt x="1373748" y="48239"/>
                </a:lnTo>
                <a:lnTo>
                  <a:pt x="1407360" y="138498"/>
                </a:lnTo>
                <a:lnTo>
                  <a:pt x="1447038" y="138498"/>
                </a:lnTo>
                <a:lnTo>
                  <a:pt x="1411905" y="48239"/>
                </a:lnTo>
                <a:close/>
              </a:path>
              <a:path w="1845945" h="233679">
                <a:moveTo>
                  <a:pt x="1535900" y="76877"/>
                </a:moveTo>
                <a:lnTo>
                  <a:pt x="1500729" y="76877"/>
                </a:lnTo>
                <a:lnTo>
                  <a:pt x="1500729" y="228443"/>
                </a:lnTo>
                <a:lnTo>
                  <a:pt x="1536832" y="228443"/>
                </a:lnTo>
                <a:lnTo>
                  <a:pt x="1536832" y="156236"/>
                </a:lnTo>
                <a:lnTo>
                  <a:pt x="1539264" y="137338"/>
                </a:lnTo>
                <a:lnTo>
                  <a:pt x="1546715" y="123367"/>
                </a:lnTo>
                <a:lnTo>
                  <a:pt x="1559418" y="114706"/>
                </a:lnTo>
                <a:lnTo>
                  <a:pt x="1577606" y="111734"/>
                </a:lnTo>
                <a:lnTo>
                  <a:pt x="1589428" y="111734"/>
                </a:lnTo>
                <a:lnTo>
                  <a:pt x="1589428" y="101148"/>
                </a:lnTo>
                <a:lnTo>
                  <a:pt x="1535900" y="101148"/>
                </a:lnTo>
                <a:lnTo>
                  <a:pt x="1535900" y="76877"/>
                </a:lnTo>
                <a:close/>
              </a:path>
              <a:path w="1845945" h="233679">
                <a:moveTo>
                  <a:pt x="1589428" y="111734"/>
                </a:moveTo>
                <a:lnTo>
                  <a:pt x="1581334" y="111734"/>
                </a:lnTo>
                <a:lnTo>
                  <a:pt x="1585386" y="112048"/>
                </a:lnTo>
                <a:lnTo>
                  <a:pt x="1589428" y="112666"/>
                </a:lnTo>
                <a:lnTo>
                  <a:pt x="1589428" y="111734"/>
                </a:lnTo>
                <a:close/>
              </a:path>
              <a:path w="1845945" h="233679">
                <a:moveTo>
                  <a:pt x="1584140" y="75013"/>
                </a:moveTo>
                <a:lnTo>
                  <a:pt x="1579784" y="75013"/>
                </a:lnTo>
                <a:lnTo>
                  <a:pt x="1565531" y="76777"/>
                </a:lnTo>
                <a:lnTo>
                  <a:pt x="1553056" y="81896"/>
                </a:lnTo>
                <a:lnTo>
                  <a:pt x="1542974" y="90107"/>
                </a:lnTo>
                <a:lnTo>
                  <a:pt x="1535900" y="101148"/>
                </a:lnTo>
                <a:lnTo>
                  <a:pt x="1589428" y="101148"/>
                </a:lnTo>
                <a:lnTo>
                  <a:pt x="1589428" y="75945"/>
                </a:lnTo>
                <a:lnTo>
                  <a:pt x="1587878" y="75631"/>
                </a:lnTo>
                <a:lnTo>
                  <a:pt x="1584140" y="75013"/>
                </a:lnTo>
                <a:close/>
              </a:path>
              <a:path w="1845945" h="233679">
                <a:moveTo>
                  <a:pt x="1672524" y="108928"/>
                </a:moveTo>
                <a:lnTo>
                  <a:pt x="1636735" y="108928"/>
                </a:lnTo>
                <a:lnTo>
                  <a:pt x="1636735" y="185188"/>
                </a:lnTo>
                <a:lnTo>
                  <a:pt x="1639895" y="204182"/>
                </a:lnTo>
                <a:lnTo>
                  <a:pt x="1648948" y="218365"/>
                </a:lnTo>
                <a:lnTo>
                  <a:pt x="1663253" y="227238"/>
                </a:lnTo>
                <a:lnTo>
                  <a:pt x="1682168" y="230307"/>
                </a:lnTo>
                <a:lnTo>
                  <a:pt x="1695246" y="230307"/>
                </a:lnTo>
                <a:lnTo>
                  <a:pt x="1702094" y="227825"/>
                </a:lnTo>
                <a:lnTo>
                  <a:pt x="1704272" y="226893"/>
                </a:lnTo>
                <a:lnTo>
                  <a:pt x="1704272" y="198255"/>
                </a:lnTo>
                <a:lnTo>
                  <a:pt x="1691822" y="198255"/>
                </a:lnTo>
                <a:lnTo>
                  <a:pt x="1683162" y="197171"/>
                </a:lnTo>
                <a:lnTo>
                  <a:pt x="1677155" y="193782"/>
                </a:lnTo>
                <a:lnTo>
                  <a:pt x="1673658" y="187883"/>
                </a:lnTo>
                <a:lnTo>
                  <a:pt x="1672524" y="179272"/>
                </a:lnTo>
                <a:lnTo>
                  <a:pt x="1672524" y="108928"/>
                </a:lnTo>
                <a:close/>
              </a:path>
              <a:path w="1845945" h="233679">
                <a:moveTo>
                  <a:pt x="1704272" y="197009"/>
                </a:moveTo>
                <a:lnTo>
                  <a:pt x="1702712" y="197323"/>
                </a:lnTo>
                <a:lnTo>
                  <a:pt x="1696796" y="198255"/>
                </a:lnTo>
                <a:lnTo>
                  <a:pt x="1704272" y="198255"/>
                </a:lnTo>
                <a:lnTo>
                  <a:pt x="1704272" y="197009"/>
                </a:lnTo>
                <a:close/>
              </a:path>
              <a:path w="1845945" h="233679">
                <a:moveTo>
                  <a:pt x="1703958" y="76877"/>
                </a:moveTo>
                <a:lnTo>
                  <a:pt x="1608725" y="76877"/>
                </a:lnTo>
                <a:lnTo>
                  <a:pt x="1608725" y="108928"/>
                </a:lnTo>
                <a:lnTo>
                  <a:pt x="1703958" y="108928"/>
                </a:lnTo>
                <a:lnTo>
                  <a:pt x="1703958" y="76877"/>
                </a:lnTo>
                <a:close/>
              </a:path>
              <a:path w="1845945" h="233679">
                <a:moveTo>
                  <a:pt x="1672524" y="30501"/>
                </a:moveTo>
                <a:lnTo>
                  <a:pt x="1639845" y="30501"/>
                </a:lnTo>
                <a:lnTo>
                  <a:pt x="1639845" y="53223"/>
                </a:lnTo>
                <a:lnTo>
                  <a:pt x="1638473" y="62564"/>
                </a:lnTo>
                <a:lnTo>
                  <a:pt x="1634242" y="70068"/>
                </a:lnTo>
                <a:lnTo>
                  <a:pt x="1626977" y="75063"/>
                </a:lnTo>
                <a:lnTo>
                  <a:pt x="1616505" y="76877"/>
                </a:lnTo>
                <a:lnTo>
                  <a:pt x="1672524" y="76877"/>
                </a:lnTo>
                <a:lnTo>
                  <a:pt x="1672524" y="30501"/>
                </a:lnTo>
                <a:close/>
              </a:path>
              <a:path w="1845945" h="233679">
                <a:moveTo>
                  <a:pt x="1757171" y="178643"/>
                </a:moveTo>
                <a:lnTo>
                  <a:pt x="1725738" y="187366"/>
                </a:lnTo>
                <a:lnTo>
                  <a:pt x="1730127" y="201732"/>
                </a:lnTo>
                <a:lnTo>
                  <a:pt x="1741257" y="216655"/>
                </a:lnTo>
                <a:lnTo>
                  <a:pt x="1760265" y="228371"/>
                </a:lnTo>
                <a:lnTo>
                  <a:pt x="1788291" y="233113"/>
                </a:lnTo>
                <a:lnTo>
                  <a:pt x="1813522" y="228766"/>
                </a:lnTo>
                <a:lnTo>
                  <a:pt x="1831402" y="217475"/>
                </a:lnTo>
                <a:lnTo>
                  <a:pt x="1840265" y="204475"/>
                </a:lnTo>
                <a:lnTo>
                  <a:pt x="1787987" y="204475"/>
                </a:lnTo>
                <a:lnTo>
                  <a:pt x="1775206" y="202365"/>
                </a:lnTo>
                <a:lnTo>
                  <a:pt x="1765810" y="196695"/>
                </a:lnTo>
                <a:lnTo>
                  <a:pt x="1759798" y="188457"/>
                </a:lnTo>
                <a:lnTo>
                  <a:pt x="1757171" y="178643"/>
                </a:lnTo>
                <a:close/>
              </a:path>
              <a:path w="1845945" h="233679">
                <a:moveTo>
                  <a:pt x="1785495" y="72207"/>
                </a:moveTo>
                <a:lnTo>
                  <a:pt x="1763528" y="76121"/>
                </a:lnTo>
                <a:lnTo>
                  <a:pt x="1745849" y="86718"/>
                </a:lnTo>
                <a:lnTo>
                  <a:pt x="1734065" y="102276"/>
                </a:lnTo>
                <a:lnTo>
                  <a:pt x="1729779" y="121074"/>
                </a:lnTo>
                <a:lnTo>
                  <a:pt x="1732387" y="135943"/>
                </a:lnTo>
                <a:lnTo>
                  <a:pt x="1770553" y="165261"/>
                </a:lnTo>
                <a:lnTo>
                  <a:pt x="1805096" y="172738"/>
                </a:lnTo>
                <a:lnTo>
                  <a:pt x="1810698" y="178957"/>
                </a:lnTo>
                <a:lnTo>
                  <a:pt x="1787987" y="204475"/>
                </a:lnTo>
                <a:lnTo>
                  <a:pt x="1840265" y="204475"/>
                </a:lnTo>
                <a:lnTo>
                  <a:pt x="1842045" y="201864"/>
                </a:lnTo>
                <a:lnTo>
                  <a:pt x="1845566" y="184559"/>
                </a:lnTo>
                <a:lnTo>
                  <a:pt x="1842784" y="168785"/>
                </a:lnTo>
                <a:lnTo>
                  <a:pt x="1834516" y="155462"/>
                </a:lnTo>
                <a:lnTo>
                  <a:pt x="1820877" y="145172"/>
                </a:lnTo>
                <a:lnTo>
                  <a:pt x="1801987" y="138498"/>
                </a:lnTo>
                <a:lnTo>
                  <a:pt x="1769621" y="131964"/>
                </a:lnTo>
                <a:lnTo>
                  <a:pt x="1763705" y="126048"/>
                </a:lnTo>
                <a:lnTo>
                  <a:pt x="1763705" y="117954"/>
                </a:lnTo>
                <a:lnTo>
                  <a:pt x="1765315" y="111296"/>
                </a:lnTo>
                <a:lnTo>
                  <a:pt x="1769813" y="105744"/>
                </a:lnTo>
                <a:lnTo>
                  <a:pt x="1776705" y="101941"/>
                </a:lnTo>
                <a:lnTo>
                  <a:pt x="1785495" y="100530"/>
                </a:lnTo>
                <a:lnTo>
                  <a:pt x="1838973" y="100530"/>
                </a:lnTo>
                <a:lnTo>
                  <a:pt x="1829687" y="87769"/>
                </a:lnTo>
                <a:lnTo>
                  <a:pt x="1812142" y="76720"/>
                </a:lnTo>
                <a:lnTo>
                  <a:pt x="1785495" y="72207"/>
                </a:lnTo>
                <a:close/>
              </a:path>
              <a:path w="1845945" h="233679">
                <a:moveTo>
                  <a:pt x="1838973" y="100530"/>
                </a:moveTo>
                <a:lnTo>
                  <a:pt x="1785495" y="100530"/>
                </a:lnTo>
                <a:lnTo>
                  <a:pt x="1798231" y="102854"/>
                </a:lnTo>
                <a:lnTo>
                  <a:pt x="1806619" y="108621"/>
                </a:lnTo>
                <a:lnTo>
                  <a:pt x="1811447" y="116022"/>
                </a:lnTo>
                <a:lnTo>
                  <a:pt x="1813504" y="123252"/>
                </a:lnTo>
                <a:lnTo>
                  <a:pt x="1844006" y="114530"/>
                </a:lnTo>
                <a:lnTo>
                  <a:pt x="1839764" y="101618"/>
                </a:lnTo>
                <a:lnTo>
                  <a:pt x="1838973" y="100530"/>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5" name="object 5"/>
          <p:cNvSpPr/>
          <p:nvPr/>
        </p:nvSpPr>
        <p:spPr>
          <a:xfrm>
            <a:off x="414426" y="5941080"/>
            <a:ext cx="828659" cy="322684"/>
          </a:xfrm>
          <a:custGeom>
            <a:avLst/>
            <a:gdLst/>
            <a:ahLst/>
            <a:cxnLst/>
            <a:rect l="l" t="t" r="r" b="b"/>
            <a:pathLst>
              <a:path w="1366520" h="532129">
                <a:moveTo>
                  <a:pt x="98348" y="303453"/>
                </a:moveTo>
                <a:lnTo>
                  <a:pt x="95859" y="302209"/>
                </a:lnTo>
                <a:lnTo>
                  <a:pt x="88379" y="300342"/>
                </a:lnTo>
                <a:lnTo>
                  <a:pt x="79362" y="300342"/>
                </a:lnTo>
                <a:lnTo>
                  <a:pt x="57962" y="304088"/>
                </a:lnTo>
                <a:lnTo>
                  <a:pt x="41236" y="314858"/>
                </a:lnTo>
                <a:lnTo>
                  <a:pt x="30340" y="331990"/>
                </a:lnTo>
                <a:lnTo>
                  <a:pt x="26454" y="354799"/>
                </a:lnTo>
                <a:lnTo>
                  <a:pt x="26454" y="375666"/>
                </a:lnTo>
                <a:lnTo>
                  <a:pt x="0" y="375666"/>
                </a:lnTo>
                <a:lnTo>
                  <a:pt x="0" y="407098"/>
                </a:lnTo>
                <a:lnTo>
                  <a:pt x="26454" y="407098"/>
                </a:lnTo>
                <a:lnTo>
                  <a:pt x="26454" y="527227"/>
                </a:lnTo>
                <a:lnTo>
                  <a:pt x="62865" y="527227"/>
                </a:lnTo>
                <a:lnTo>
                  <a:pt x="62865" y="407098"/>
                </a:lnTo>
                <a:lnTo>
                  <a:pt x="98044" y="407098"/>
                </a:lnTo>
                <a:lnTo>
                  <a:pt x="98044" y="375666"/>
                </a:lnTo>
                <a:lnTo>
                  <a:pt x="62865" y="375666"/>
                </a:lnTo>
                <a:lnTo>
                  <a:pt x="62865" y="355739"/>
                </a:lnTo>
                <a:lnTo>
                  <a:pt x="65011" y="344258"/>
                </a:lnTo>
                <a:lnTo>
                  <a:pt x="70459" y="337223"/>
                </a:lnTo>
                <a:lnTo>
                  <a:pt x="77711" y="333679"/>
                </a:lnTo>
                <a:lnTo>
                  <a:pt x="85280" y="332714"/>
                </a:lnTo>
                <a:lnTo>
                  <a:pt x="92125" y="332714"/>
                </a:lnTo>
                <a:lnTo>
                  <a:pt x="96164" y="333641"/>
                </a:lnTo>
                <a:lnTo>
                  <a:pt x="98348" y="334264"/>
                </a:lnTo>
                <a:lnTo>
                  <a:pt x="98348" y="332714"/>
                </a:lnTo>
                <a:lnTo>
                  <a:pt x="98348" y="303453"/>
                </a:lnTo>
                <a:close/>
              </a:path>
              <a:path w="1366520" h="532129">
                <a:moveTo>
                  <a:pt x="166763" y="7785"/>
                </a:moveTo>
                <a:lnTo>
                  <a:pt x="129413" y="7785"/>
                </a:lnTo>
                <a:lnTo>
                  <a:pt x="129413" y="149390"/>
                </a:lnTo>
                <a:lnTo>
                  <a:pt x="126352" y="170065"/>
                </a:lnTo>
                <a:lnTo>
                  <a:pt x="117475" y="185191"/>
                </a:lnTo>
                <a:lnTo>
                  <a:pt x="103289" y="194475"/>
                </a:lnTo>
                <a:lnTo>
                  <a:pt x="84289" y="197637"/>
                </a:lnTo>
                <a:lnTo>
                  <a:pt x="65417" y="194475"/>
                </a:lnTo>
                <a:lnTo>
                  <a:pt x="51219" y="185191"/>
                </a:lnTo>
                <a:lnTo>
                  <a:pt x="42265" y="170065"/>
                </a:lnTo>
                <a:lnTo>
                  <a:pt x="39154" y="149390"/>
                </a:lnTo>
                <a:lnTo>
                  <a:pt x="39154" y="7785"/>
                </a:lnTo>
                <a:lnTo>
                  <a:pt x="2120" y="7785"/>
                </a:lnTo>
                <a:lnTo>
                  <a:pt x="2120" y="151574"/>
                </a:lnTo>
                <a:lnTo>
                  <a:pt x="8483" y="186766"/>
                </a:lnTo>
                <a:lnTo>
                  <a:pt x="25933" y="212305"/>
                </a:lnTo>
                <a:lnTo>
                  <a:pt x="52019" y="227863"/>
                </a:lnTo>
                <a:lnTo>
                  <a:pt x="84289" y="233121"/>
                </a:lnTo>
                <a:lnTo>
                  <a:pt x="116738" y="227863"/>
                </a:lnTo>
                <a:lnTo>
                  <a:pt x="142913" y="212305"/>
                </a:lnTo>
                <a:lnTo>
                  <a:pt x="152958" y="197637"/>
                </a:lnTo>
                <a:lnTo>
                  <a:pt x="160401" y="186766"/>
                </a:lnTo>
                <a:lnTo>
                  <a:pt x="166763" y="151574"/>
                </a:lnTo>
                <a:lnTo>
                  <a:pt x="166763" y="7785"/>
                </a:lnTo>
                <a:close/>
              </a:path>
              <a:path w="1366520" h="532129">
                <a:moveTo>
                  <a:pt x="269519" y="451294"/>
                </a:moveTo>
                <a:lnTo>
                  <a:pt x="263613" y="419176"/>
                </a:lnTo>
                <a:lnTo>
                  <a:pt x="253593" y="403669"/>
                </a:lnTo>
                <a:lnTo>
                  <a:pt x="247192" y="393750"/>
                </a:lnTo>
                <a:lnTo>
                  <a:pt x="233108" y="384302"/>
                </a:lnTo>
                <a:lnTo>
                  <a:pt x="233108" y="451294"/>
                </a:lnTo>
                <a:lnTo>
                  <a:pt x="229641" y="472224"/>
                </a:lnTo>
                <a:lnTo>
                  <a:pt x="220345" y="487311"/>
                </a:lnTo>
                <a:lnTo>
                  <a:pt x="206844" y="496455"/>
                </a:lnTo>
                <a:lnTo>
                  <a:pt x="190779" y="499529"/>
                </a:lnTo>
                <a:lnTo>
                  <a:pt x="174840" y="496417"/>
                </a:lnTo>
                <a:lnTo>
                  <a:pt x="161328" y="487197"/>
                </a:lnTo>
                <a:lnTo>
                  <a:pt x="151968" y="472084"/>
                </a:lnTo>
                <a:lnTo>
                  <a:pt x="148450" y="451294"/>
                </a:lnTo>
                <a:lnTo>
                  <a:pt x="151968" y="430593"/>
                </a:lnTo>
                <a:lnTo>
                  <a:pt x="161328" y="415696"/>
                </a:lnTo>
                <a:lnTo>
                  <a:pt x="174840" y="406692"/>
                </a:lnTo>
                <a:lnTo>
                  <a:pt x="190779" y="403669"/>
                </a:lnTo>
                <a:lnTo>
                  <a:pt x="206844" y="406692"/>
                </a:lnTo>
                <a:lnTo>
                  <a:pt x="220345" y="415696"/>
                </a:lnTo>
                <a:lnTo>
                  <a:pt x="229641" y="430593"/>
                </a:lnTo>
                <a:lnTo>
                  <a:pt x="233108" y="451294"/>
                </a:lnTo>
                <a:lnTo>
                  <a:pt x="233108" y="384302"/>
                </a:lnTo>
                <a:lnTo>
                  <a:pt x="222250" y="377012"/>
                </a:lnTo>
                <a:lnTo>
                  <a:pt x="190779" y="370992"/>
                </a:lnTo>
                <a:lnTo>
                  <a:pt x="159486" y="377012"/>
                </a:lnTo>
                <a:lnTo>
                  <a:pt x="134645" y="393750"/>
                </a:lnTo>
                <a:lnTo>
                  <a:pt x="118262" y="419176"/>
                </a:lnTo>
                <a:lnTo>
                  <a:pt x="112356" y="451294"/>
                </a:lnTo>
                <a:lnTo>
                  <a:pt x="118262" y="483577"/>
                </a:lnTo>
                <a:lnTo>
                  <a:pt x="134645" y="509092"/>
                </a:lnTo>
                <a:lnTo>
                  <a:pt x="159486" y="525868"/>
                </a:lnTo>
                <a:lnTo>
                  <a:pt x="190779" y="531901"/>
                </a:lnTo>
                <a:lnTo>
                  <a:pt x="222250" y="525868"/>
                </a:lnTo>
                <a:lnTo>
                  <a:pt x="247192" y="509092"/>
                </a:lnTo>
                <a:lnTo>
                  <a:pt x="253352" y="499529"/>
                </a:lnTo>
                <a:lnTo>
                  <a:pt x="263613" y="483577"/>
                </a:lnTo>
                <a:lnTo>
                  <a:pt x="269519" y="451294"/>
                </a:lnTo>
                <a:close/>
              </a:path>
              <a:path w="1366520" h="532129">
                <a:moveTo>
                  <a:pt x="332346" y="132588"/>
                </a:moveTo>
                <a:lnTo>
                  <a:pt x="328993" y="109156"/>
                </a:lnTo>
                <a:lnTo>
                  <a:pt x="326885" y="105206"/>
                </a:lnTo>
                <a:lnTo>
                  <a:pt x="322580" y="97104"/>
                </a:lnTo>
                <a:lnTo>
                  <a:pt x="318833" y="90068"/>
                </a:lnTo>
                <a:lnTo>
                  <a:pt x="301739" y="77228"/>
                </a:lnTo>
                <a:lnTo>
                  <a:pt x="277558" y="72529"/>
                </a:lnTo>
                <a:lnTo>
                  <a:pt x="264871" y="73914"/>
                </a:lnTo>
                <a:lnTo>
                  <a:pt x="252577" y="78282"/>
                </a:lnTo>
                <a:lnTo>
                  <a:pt x="241579" y="85915"/>
                </a:lnTo>
                <a:lnTo>
                  <a:pt x="232740" y="97104"/>
                </a:lnTo>
                <a:lnTo>
                  <a:pt x="232740" y="76885"/>
                </a:lnTo>
                <a:lnTo>
                  <a:pt x="197586" y="76885"/>
                </a:lnTo>
                <a:lnTo>
                  <a:pt x="197586" y="228447"/>
                </a:lnTo>
                <a:lnTo>
                  <a:pt x="233680" y="228447"/>
                </a:lnTo>
                <a:lnTo>
                  <a:pt x="233680" y="140995"/>
                </a:lnTo>
                <a:lnTo>
                  <a:pt x="235699" y="127000"/>
                </a:lnTo>
                <a:lnTo>
                  <a:pt x="241693" y="115633"/>
                </a:lnTo>
                <a:lnTo>
                  <a:pt x="251536" y="108000"/>
                </a:lnTo>
                <a:lnTo>
                  <a:pt x="265112" y="105206"/>
                </a:lnTo>
                <a:lnTo>
                  <a:pt x="279565" y="107823"/>
                </a:lnTo>
                <a:lnTo>
                  <a:pt x="289191" y="114998"/>
                </a:lnTo>
                <a:lnTo>
                  <a:pt x="294576" y="125679"/>
                </a:lnTo>
                <a:lnTo>
                  <a:pt x="296240" y="138811"/>
                </a:lnTo>
                <a:lnTo>
                  <a:pt x="296240" y="228447"/>
                </a:lnTo>
                <a:lnTo>
                  <a:pt x="332346" y="228447"/>
                </a:lnTo>
                <a:lnTo>
                  <a:pt x="332346" y="132588"/>
                </a:lnTo>
                <a:close/>
              </a:path>
              <a:path w="1366520" h="532129">
                <a:moveTo>
                  <a:pt x="385597" y="374726"/>
                </a:moveTo>
                <a:lnTo>
                  <a:pt x="384048" y="374408"/>
                </a:lnTo>
                <a:lnTo>
                  <a:pt x="380314" y="373786"/>
                </a:lnTo>
                <a:lnTo>
                  <a:pt x="375958" y="373786"/>
                </a:lnTo>
                <a:lnTo>
                  <a:pt x="361708" y="375551"/>
                </a:lnTo>
                <a:lnTo>
                  <a:pt x="349237" y="380669"/>
                </a:lnTo>
                <a:lnTo>
                  <a:pt x="339153" y="388886"/>
                </a:lnTo>
                <a:lnTo>
                  <a:pt x="332079" y="399935"/>
                </a:lnTo>
                <a:lnTo>
                  <a:pt x="332079" y="375666"/>
                </a:lnTo>
                <a:lnTo>
                  <a:pt x="296900" y="375666"/>
                </a:lnTo>
                <a:lnTo>
                  <a:pt x="296900" y="527227"/>
                </a:lnTo>
                <a:lnTo>
                  <a:pt x="333006" y="527227"/>
                </a:lnTo>
                <a:lnTo>
                  <a:pt x="333006" y="455015"/>
                </a:lnTo>
                <a:lnTo>
                  <a:pt x="335432" y="436118"/>
                </a:lnTo>
                <a:lnTo>
                  <a:pt x="342887" y="422148"/>
                </a:lnTo>
                <a:lnTo>
                  <a:pt x="355587" y="413486"/>
                </a:lnTo>
                <a:lnTo>
                  <a:pt x="373773" y="410514"/>
                </a:lnTo>
                <a:lnTo>
                  <a:pt x="377520" y="410514"/>
                </a:lnTo>
                <a:lnTo>
                  <a:pt x="381558" y="410832"/>
                </a:lnTo>
                <a:lnTo>
                  <a:pt x="385597" y="411454"/>
                </a:lnTo>
                <a:lnTo>
                  <a:pt x="385597" y="410514"/>
                </a:lnTo>
                <a:lnTo>
                  <a:pt x="385597" y="399935"/>
                </a:lnTo>
                <a:lnTo>
                  <a:pt x="385597" y="374726"/>
                </a:lnTo>
                <a:close/>
              </a:path>
              <a:path w="1366520" h="532129">
                <a:moveTo>
                  <a:pt x="401434" y="76885"/>
                </a:moveTo>
                <a:lnTo>
                  <a:pt x="365645" y="76885"/>
                </a:lnTo>
                <a:lnTo>
                  <a:pt x="365645" y="228447"/>
                </a:lnTo>
                <a:lnTo>
                  <a:pt x="401434" y="228447"/>
                </a:lnTo>
                <a:lnTo>
                  <a:pt x="401434" y="76885"/>
                </a:lnTo>
                <a:close/>
              </a:path>
              <a:path w="1366520" h="532129">
                <a:moveTo>
                  <a:pt x="407035" y="23660"/>
                </a:moveTo>
                <a:lnTo>
                  <a:pt x="405168" y="14452"/>
                </a:lnTo>
                <a:lnTo>
                  <a:pt x="400100" y="6934"/>
                </a:lnTo>
                <a:lnTo>
                  <a:pt x="392582" y="1866"/>
                </a:lnTo>
                <a:lnTo>
                  <a:pt x="383374" y="0"/>
                </a:lnTo>
                <a:lnTo>
                  <a:pt x="374345" y="1866"/>
                </a:lnTo>
                <a:lnTo>
                  <a:pt x="366915" y="6934"/>
                </a:lnTo>
                <a:lnTo>
                  <a:pt x="361886" y="14452"/>
                </a:lnTo>
                <a:lnTo>
                  <a:pt x="360032" y="23660"/>
                </a:lnTo>
                <a:lnTo>
                  <a:pt x="361886" y="32816"/>
                </a:lnTo>
                <a:lnTo>
                  <a:pt x="366915" y="40233"/>
                </a:lnTo>
                <a:lnTo>
                  <a:pt x="374345" y="45199"/>
                </a:lnTo>
                <a:lnTo>
                  <a:pt x="383374" y="47002"/>
                </a:lnTo>
                <a:lnTo>
                  <a:pt x="392582" y="45199"/>
                </a:lnTo>
                <a:lnTo>
                  <a:pt x="400100" y="40233"/>
                </a:lnTo>
                <a:lnTo>
                  <a:pt x="405168" y="32816"/>
                </a:lnTo>
                <a:lnTo>
                  <a:pt x="407035" y="23660"/>
                </a:lnTo>
                <a:close/>
              </a:path>
              <a:path w="1366520" h="532129">
                <a:moveTo>
                  <a:pt x="554291" y="495795"/>
                </a:moveTo>
                <a:lnTo>
                  <a:pt x="552729" y="496112"/>
                </a:lnTo>
                <a:lnTo>
                  <a:pt x="546811" y="497039"/>
                </a:lnTo>
                <a:lnTo>
                  <a:pt x="541832" y="497039"/>
                </a:lnTo>
                <a:lnTo>
                  <a:pt x="533171" y="495960"/>
                </a:lnTo>
                <a:lnTo>
                  <a:pt x="527164" y="492569"/>
                </a:lnTo>
                <a:lnTo>
                  <a:pt x="523671" y="486664"/>
                </a:lnTo>
                <a:lnTo>
                  <a:pt x="522541" y="478053"/>
                </a:lnTo>
                <a:lnTo>
                  <a:pt x="522541" y="407708"/>
                </a:lnTo>
                <a:lnTo>
                  <a:pt x="553974" y="407708"/>
                </a:lnTo>
                <a:lnTo>
                  <a:pt x="553974" y="375666"/>
                </a:lnTo>
                <a:lnTo>
                  <a:pt x="522541" y="375666"/>
                </a:lnTo>
                <a:lnTo>
                  <a:pt x="522541" y="329285"/>
                </a:lnTo>
                <a:lnTo>
                  <a:pt x="489864" y="329285"/>
                </a:lnTo>
                <a:lnTo>
                  <a:pt x="489864" y="352005"/>
                </a:lnTo>
                <a:lnTo>
                  <a:pt x="488492" y="361353"/>
                </a:lnTo>
                <a:lnTo>
                  <a:pt x="484251" y="368846"/>
                </a:lnTo>
                <a:lnTo>
                  <a:pt x="476986" y="373849"/>
                </a:lnTo>
                <a:lnTo>
                  <a:pt x="466521" y="375666"/>
                </a:lnTo>
                <a:lnTo>
                  <a:pt x="458736" y="375666"/>
                </a:lnTo>
                <a:lnTo>
                  <a:pt x="458736" y="407708"/>
                </a:lnTo>
                <a:lnTo>
                  <a:pt x="486752" y="407708"/>
                </a:lnTo>
                <a:lnTo>
                  <a:pt x="486752" y="483958"/>
                </a:lnTo>
                <a:lnTo>
                  <a:pt x="489915" y="502958"/>
                </a:lnTo>
                <a:lnTo>
                  <a:pt x="498957" y="517144"/>
                </a:lnTo>
                <a:lnTo>
                  <a:pt x="513270" y="526021"/>
                </a:lnTo>
                <a:lnTo>
                  <a:pt x="532180" y="529094"/>
                </a:lnTo>
                <a:lnTo>
                  <a:pt x="545261" y="529094"/>
                </a:lnTo>
                <a:lnTo>
                  <a:pt x="552107" y="526605"/>
                </a:lnTo>
                <a:lnTo>
                  <a:pt x="554291" y="525665"/>
                </a:lnTo>
                <a:lnTo>
                  <a:pt x="554291" y="497039"/>
                </a:lnTo>
                <a:lnTo>
                  <a:pt x="554291" y="495795"/>
                </a:lnTo>
                <a:close/>
              </a:path>
              <a:path w="1366520" h="532129">
                <a:moveTo>
                  <a:pt x="581317" y="76885"/>
                </a:moveTo>
                <a:lnTo>
                  <a:pt x="543356" y="76885"/>
                </a:lnTo>
                <a:lnTo>
                  <a:pt x="504139" y="185191"/>
                </a:lnTo>
                <a:lnTo>
                  <a:pt x="463981" y="76885"/>
                </a:lnTo>
                <a:lnTo>
                  <a:pt x="424154" y="76885"/>
                </a:lnTo>
                <a:lnTo>
                  <a:pt x="485775" y="228447"/>
                </a:lnTo>
                <a:lnTo>
                  <a:pt x="521881" y="228447"/>
                </a:lnTo>
                <a:lnTo>
                  <a:pt x="538835" y="185191"/>
                </a:lnTo>
                <a:lnTo>
                  <a:pt x="581317" y="76885"/>
                </a:lnTo>
                <a:close/>
              </a:path>
              <a:path w="1366520" h="532129">
                <a:moveTo>
                  <a:pt x="719543" y="431368"/>
                </a:moveTo>
                <a:lnTo>
                  <a:pt x="706628" y="390283"/>
                </a:lnTo>
                <a:lnTo>
                  <a:pt x="664146" y="371309"/>
                </a:lnTo>
                <a:lnTo>
                  <a:pt x="652132" y="372389"/>
                </a:lnTo>
                <a:lnTo>
                  <a:pt x="640410" y="375780"/>
                </a:lnTo>
                <a:lnTo>
                  <a:pt x="629742" y="381673"/>
                </a:lnTo>
                <a:lnTo>
                  <a:pt x="620877" y="390283"/>
                </a:lnTo>
                <a:lnTo>
                  <a:pt x="620877" y="301891"/>
                </a:lnTo>
                <a:lnTo>
                  <a:pt x="584784" y="301891"/>
                </a:lnTo>
                <a:lnTo>
                  <a:pt x="584784" y="527227"/>
                </a:lnTo>
                <a:lnTo>
                  <a:pt x="620877" y="527227"/>
                </a:lnTo>
                <a:lnTo>
                  <a:pt x="620991" y="437591"/>
                </a:lnTo>
                <a:lnTo>
                  <a:pt x="623252" y="424726"/>
                </a:lnTo>
                <a:lnTo>
                  <a:pt x="629361" y="413867"/>
                </a:lnTo>
                <a:lnTo>
                  <a:pt x="639089" y="406615"/>
                </a:lnTo>
                <a:lnTo>
                  <a:pt x="652310" y="403987"/>
                </a:lnTo>
                <a:lnTo>
                  <a:pt x="666775" y="406615"/>
                </a:lnTo>
                <a:lnTo>
                  <a:pt x="676402" y="413778"/>
                </a:lnTo>
                <a:lnTo>
                  <a:pt x="681774" y="424459"/>
                </a:lnTo>
                <a:lnTo>
                  <a:pt x="683450" y="437591"/>
                </a:lnTo>
                <a:lnTo>
                  <a:pt x="683450" y="527227"/>
                </a:lnTo>
                <a:lnTo>
                  <a:pt x="719543" y="527227"/>
                </a:lnTo>
                <a:lnTo>
                  <a:pt x="719543" y="431368"/>
                </a:lnTo>
                <a:close/>
              </a:path>
              <a:path w="1366520" h="532129">
                <a:moveTo>
                  <a:pt x="734745" y="150952"/>
                </a:moveTo>
                <a:lnTo>
                  <a:pt x="720369" y="102400"/>
                </a:lnTo>
                <a:lnTo>
                  <a:pt x="698347" y="82130"/>
                </a:lnTo>
                <a:lnTo>
                  <a:pt x="698347" y="136004"/>
                </a:lnTo>
                <a:lnTo>
                  <a:pt x="623951" y="136004"/>
                </a:lnTo>
                <a:lnTo>
                  <a:pt x="627075" y="123926"/>
                </a:lnTo>
                <a:lnTo>
                  <a:pt x="634415" y="113131"/>
                </a:lnTo>
                <a:lnTo>
                  <a:pt x="645795" y="105371"/>
                </a:lnTo>
                <a:lnTo>
                  <a:pt x="660996" y="102400"/>
                </a:lnTo>
                <a:lnTo>
                  <a:pt x="677240" y="105156"/>
                </a:lnTo>
                <a:lnTo>
                  <a:pt x="688771" y="112547"/>
                </a:lnTo>
                <a:lnTo>
                  <a:pt x="695744" y="123278"/>
                </a:lnTo>
                <a:lnTo>
                  <a:pt x="698347" y="136004"/>
                </a:lnTo>
                <a:lnTo>
                  <a:pt x="698347" y="82130"/>
                </a:lnTo>
                <a:lnTo>
                  <a:pt x="691946" y="77774"/>
                </a:lnTo>
                <a:lnTo>
                  <a:pt x="660679" y="72212"/>
                </a:lnTo>
                <a:lnTo>
                  <a:pt x="633006" y="77914"/>
                </a:lnTo>
                <a:lnTo>
                  <a:pt x="609447" y="94068"/>
                </a:lnTo>
                <a:lnTo>
                  <a:pt x="593064" y="119214"/>
                </a:lnTo>
                <a:lnTo>
                  <a:pt x="586917" y="151879"/>
                </a:lnTo>
                <a:lnTo>
                  <a:pt x="593255" y="186245"/>
                </a:lnTo>
                <a:lnTo>
                  <a:pt x="610260" y="211759"/>
                </a:lnTo>
                <a:lnTo>
                  <a:pt x="634974" y="227647"/>
                </a:lnTo>
                <a:lnTo>
                  <a:pt x="664413" y="233121"/>
                </a:lnTo>
                <a:lnTo>
                  <a:pt x="689343" y="229349"/>
                </a:lnTo>
                <a:lnTo>
                  <a:pt x="709269" y="219075"/>
                </a:lnTo>
                <a:lnTo>
                  <a:pt x="723900" y="203835"/>
                </a:lnTo>
                <a:lnTo>
                  <a:pt x="724776" y="201993"/>
                </a:lnTo>
                <a:lnTo>
                  <a:pt x="732891" y="185191"/>
                </a:lnTo>
                <a:lnTo>
                  <a:pt x="702386" y="175539"/>
                </a:lnTo>
                <a:lnTo>
                  <a:pt x="697420" y="185978"/>
                </a:lnTo>
                <a:lnTo>
                  <a:pt x="689698" y="194373"/>
                </a:lnTo>
                <a:lnTo>
                  <a:pt x="678840" y="199961"/>
                </a:lnTo>
                <a:lnTo>
                  <a:pt x="664413" y="201993"/>
                </a:lnTo>
                <a:lnTo>
                  <a:pt x="648627" y="199059"/>
                </a:lnTo>
                <a:lnTo>
                  <a:pt x="635673" y="190868"/>
                </a:lnTo>
                <a:lnTo>
                  <a:pt x="626732" y="178358"/>
                </a:lnTo>
                <a:lnTo>
                  <a:pt x="623023" y="162471"/>
                </a:lnTo>
                <a:lnTo>
                  <a:pt x="733818" y="162471"/>
                </a:lnTo>
                <a:lnTo>
                  <a:pt x="734136" y="161836"/>
                </a:lnTo>
                <a:lnTo>
                  <a:pt x="734745" y="156870"/>
                </a:lnTo>
                <a:lnTo>
                  <a:pt x="734745" y="150952"/>
                </a:lnTo>
                <a:close/>
              </a:path>
              <a:path w="1366520" h="532129">
                <a:moveTo>
                  <a:pt x="856132" y="75946"/>
                </a:moveTo>
                <a:lnTo>
                  <a:pt x="854570" y="75628"/>
                </a:lnTo>
                <a:lnTo>
                  <a:pt x="850836" y="75018"/>
                </a:lnTo>
                <a:lnTo>
                  <a:pt x="846480" y="75018"/>
                </a:lnTo>
                <a:lnTo>
                  <a:pt x="832231" y="76784"/>
                </a:lnTo>
                <a:lnTo>
                  <a:pt x="819746" y="81902"/>
                </a:lnTo>
                <a:lnTo>
                  <a:pt x="809675" y="90106"/>
                </a:lnTo>
                <a:lnTo>
                  <a:pt x="802601" y="101155"/>
                </a:lnTo>
                <a:lnTo>
                  <a:pt x="802601" y="76885"/>
                </a:lnTo>
                <a:lnTo>
                  <a:pt x="767435" y="76885"/>
                </a:lnTo>
                <a:lnTo>
                  <a:pt x="767435" y="228447"/>
                </a:lnTo>
                <a:lnTo>
                  <a:pt x="803529" y="228447"/>
                </a:lnTo>
                <a:lnTo>
                  <a:pt x="803529" y="156235"/>
                </a:lnTo>
                <a:lnTo>
                  <a:pt x="805967" y="137337"/>
                </a:lnTo>
                <a:lnTo>
                  <a:pt x="813409" y="123367"/>
                </a:lnTo>
                <a:lnTo>
                  <a:pt x="826109" y="114706"/>
                </a:lnTo>
                <a:lnTo>
                  <a:pt x="844308" y="111734"/>
                </a:lnTo>
                <a:lnTo>
                  <a:pt x="848029" y="111734"/>
                </a:lnTo>
                <a:lnTo>
                  <a:pt x="852081" y="112052"/>
                </a:lnTo>
                <a:lnTo>
                  <a:pt x="856132" y="112674"/>
                </a:lnTo>
                <a:lnTo>
                  <a:pt x="856132" y="111734"/>
                </a:lnTo>
                <a:lnTo>
                  <a:pt x="856132" y="101155"/>
                </a:lnTo>
                <a:lnTo>
                  <a:pt x="856132" y="75946"/>
                </a:lnTo>
                <a:close/>
              </a:path>
              <a:path w="1366520" h="532129">
                <a:moveTo>
                  <a:pt x="891349" y="449732"/>
                </a:moveTo>
                <a:lnTo>
                  <a:pt x="889038" y="434784"/>
                </a:lnTo>
                <a:lnTo>
                  <a:pt x="886333" y="417207"/>
                </a:lnTo>
                <a:lnTo>
                  <a:pt x="876960" y="401180"/>
                </a:lnTo>
                <a:lnTo>
                  <a:pt x="871816" y="392391"/>
                </a:lnTo>
                <a:lnTo>
                  <a:pt x="854925" y="380911"/>
                </a:lnTo>
                <a:lnTo>
                  <a:pt x="854925" y="434784"/>
                </a:lnTo>
                <a:lnTo>
                  <a:pt x="780542" y="434784"/>
                </a:lnTo>
                <a:lnTo>
                  <a:pt x="783653" y="422706"/>
                </a:lnTo>
                <a:lnTo>
                  <a:pt x="791006" y="411911"/>
                </a:lnTo>
                <a:lnTo>
                  <a:pt x="802386" y="404152"/>
                </a:lnTo>
                <a:lnTo>
                  <a:pt x="817575" y="401180"/>
                </a:lnTo>
                <a:lnTo>
                  <a:pt x="833831" y="403936"/>
                </a:lnTo>
                <a:lnTo>
                  <a:pt x="845362" y="411327"/>
                </a:lnTo>
                <a:lnTo>
                  <a:pt x="852335" y="422059"/>
                </a:lnTo>
                <a:lnTo>
                  <a:pt x="854925" y="434784"/>
                </a:lnTo>
                <a:lnTo>
                  <a:pt x="854925" y="380911"/>
                </a:lnTo>
                <a:lnTo>
                  <a:pt x="848537" y="376555"/>
                </a:lnTo>
                <a:lnTo>
                  <a:pt x="817257" y="370992"/>
                </a:lnTo>
                <a:lnTo>
                  <a:pt x="789597" y="376694"/>
                </a:lnTo>
                <a:lnTo>
                  <a:pt x="766038" y="392849"/>
                </a:lnTo>
                <a:lnTo>
                  <a:pt x="749642" y="417995"/>
                </a:lnTo>
                <a:lnTo>
                  <a:pt x="743508" y="450659"/>
                </a:lnTo>
                <a:lnTo>
                  <a:pt x="749833" y="485013"/>
                </a:lnTo>
                <a:lnTo>
                  <a:pt x="766851" y="510540"/>
                </a:lnTo>
                <a:lnTo>
                  <a:pt x="791565" y="526427"/>
                </a:lnTo>
                <a:lnTo>
                  <a:pt x="821004" y="531901"/>
                </a:lnTo>
                <a:lnTo>
                  <a:pt x="845921" y="528129"/>
                </a:lnTo>
                <a:lnTo>
                  <a:pt x="865860" y="517855"/>
                </a:lnTo>
                <a:lnTo>
                  <a:pt x="880478" y="502615"/>
                </a:lnTo>
                <a:lnTo>
                  <a:pt x="881367" y="500773"/>
                </a:lnTo>
                <a:lnTo>
                  <a:pt x="889469" y="483958"/>
                </a:lnTo>
                <a:lnTo>
                  <a:pt x="858964" y="474319"/>
                </a:lnTo>
                <a:lnTo>
                  <a:pt x="853998" y="484759"/>
                </a:lnTo>
                <a:lnTo>
                  <a:pt x="846289" y="493153"/>
                </a:lnTo>
                <a:lnTo>
                  <a:pt x="835431" y="498741"/>
                </a:lnTo>
                <a:lnTo>
                  <a:pt x="821004" y="500773"/>
                </a:lnTo>
                <a:lnTo>
                  <a:pt x="805218" y="497840"/>
                </a:lnTo>
                <a:lnTo>
                  <a:pt x="792251" y="489648"/>
                </a:lnTo>
                <a:lnTo>
                  <a:pt x="783323" y="477139"/>
                </a:lnTo>
                <a:lnTo>
                  <a:pt x="779614" y="461251"/>
                </a:lnTo>
                <a:lnTo>
                  <a:pt x="890397" y="461251"/>
                </a:lnTo>
                <a:lnTo>
                  <a:pt x="890714" y="460616"/>
                </a:lnTo>
                <a:lnTo>
                  <a:pt x="891349" y="455650"/>
                </a:lnTo>
                <a:lnTo>
                  <a:pt x="891349" y="449732"/>
                </a:lnTo>
                <a:close/>
              </a:path>
              <a:path w="1366520" h="532129">
                <a:moveTo>
                  <a:pt x="993063" y="184556"/>
                </a:moveTo>
                <a:lnTo>
                  <a:pt x="968375" y="145173"/>
                </a:lnTo>
                <a:lnTo>
                  <a:pt x="917117" y="131965"/>
                </a:lnTo>
                <a:lnTo>
                  <a:pt x="911199" y="126047"/>
                </a:lnTo>
                <a:lnTo>
                  <a:pt x="911199" y="117957"/>
                </a:lnTo>
                <a:lnTo>
                  <a:pt x="912812" y="111302"/>
                </a:lnTo>
                <a:lnTo>
                  <a:pt x="917308" y="105740"/>
                </a:lnTo>
                <a:lnTo>
                  <a:pt x="924204" y="101942"/>
                </a:lnTo>
                <a:lnTo>
                  <a:pt x="932992" y="100533"/>
                </a:lnTo>
                <a:lnTo>
                  <a:pt x="945730" y="102857"/>
                </a:lnTo>
                <a:lnTo>
                  <a:pt x="954112" y="108623"/>
                </a:lnTo>
                <a:lnTo>
                  <a:pt x="958951" y="116027"/>
                </a:lnTo>
                <a:lnTo>
                  <a:pt x="961009" y="123253"/>
                </a:lnTo>
                <a:lnTo>
                  <a:pt x="991501" y="114528"/>
                </a:lnTo>
                <a:lnTo>
                  <a:pt x="959637" y="76720"/>
                </a:lnTo>
                <a:lnTo>
                  <a:pt x="932992" y="72212"/>
                </a:lnTo>
                <a:lnTo>
                  <a:pt x="911034" y="76123"/>
                </a:lnTo>
                <a:lnTo>
                  <a:pt x="893356" y="86715"/>
                </a:lnTo>
                <a:lnTo>
                  <a:pt x="881570" y="102273"/>
                </a:lnTo>
                <a:lnTo>
                  <a:pt x="877290" y="121081"/>
                </a:lnTo>
                <a:lnTo>
                  <a:pt x="879894" y="135940"/>
                </a:lnTo>
                <a:lnTo>
                  <a:pt x="918057" y="165265"/>
                </a:lnTo>
                <a:lnTo>
                  <a:pt x="952601" y="172745"/>
                </a:lnTo>
                <a:lnTo>
                  <a:pt x="958215" y="178955"/>
                </a:lnTo>
                <a:lnTo>
                  <a:pt x="935482" y="204482"/>
                </a:lnTo>
                <a:lnTo>
                  <a:pt x="922705" y="202361"/>
                </a:lnTo>
                <a:lnTo>
                  <a:pt x="913307" y="196697"/>
                </a:lnTo>
                <a:lnTo>
                  <a:pt x="907300" y="188455"/>
                </a:lnTo>
                <a:lnTo>
                  <a:pt x="904671" y="178650"/>
                </a:lnTo>
                <a:lnTo>
                  <a:pt x="873239" y="187363"/>
                </a:lnTo>
                <a:lnTo>
                  <a:pt x="877633" y="201739"/>
                </a:lnTo>
                <a:lnTo>
                  <a:pt x="888771" y="216662"/>
                </a:lnTo>
                <a:lnTo>
                  <a:pt x="907770" y="228371"/>
                </a:lnTo>
                <a:lnTo>
                  <a:pt x="935799" y="233121"/>
                </a:lnTo>
                <a:lnTo>
                  <a:pt x="961021" y="228765"/>
                </a:lnTo>
                <a:lnTo>
                  <a:pt x="978903" y="217474"/>
                </a:lnTo>
                <a:lnTo>
                  <a:pt x="987767" y="204482"/>
                </a:lnTo>
                <a:lnTo>
                  <a:pt x="989545" y="201866"/>
                </a:lnTo>
                <a:lnTo>
                  <a:pt x="993063" y="184556"/>
                </a:lnTo>
                <a:close/>
              </a:path>
              <a:path w="1366520" h="532129">
                <a:moveTo>
                  <a:pt x="1060907" y="76885"/>
                </a:moveTo>
                <a:lnTo>
                  <a:pt x="1025118" y="76885"/>
                </a:lnTo>
                <a:lnTo>
                  <a:pt x="1025118" y="228447"/>
                </a:lnTo>
                <a:lnTo>
                  <a:pt x="1060907" y="228447"/>
                </a:lnTo>
                <a:lnTo>
                  <a:pt x="1060907" y="76885"/>
                </a:lnTo>
                <a:close/>
              </a:path>
              <a:path w="1366520" h="532129">
                <a:moveTo>
                  <a:pt x="1066507" y="23660"/>
                </a:moveTo>
                <a:lnTo>
                  <a:pt x="1064653" y="14452"/>
                </a:lnTo>
                <a:lnTo>
                  <a:pt x="1059586" y="6934"/>
                </a:lnTo>
                <a:lnTo>
                  <a:pt x="1052068" y="1866"/>
                </a:lnTo>
                <a:lnTo>
                  <a:pt x="1042860" y="0"/>
                </a:lnTo>
                <a:lnTo>
                  <a:pt x="1033818" y="1866"/>
                </a:lnTo>
                <a:lnTo>
                  <a:pt x="1026401" y="6934"/>
                </a:lnTo>
                <a:lnTo>
                  <a:pt x="1021372" y="14452"/>
                </a:lnTo>
                <a:lnTo>
                  <a:pt x="1019517" y="23660"/>
                </a:lnTo>
                <a:lnTo>
                  <a:pt x="1021372" y="32816"/>
                </a:lnTo>
                <a:lnTo>
                  <a:pt x="1026401" y="40233"/>
                </a:lnTo>
                <a:lnTo>
                  <a:pt x="1033818" y="45199"/>
                </a:lnTo>
                <a:lnTo>
                  <a:pt x="1042860" y="47002"/>
                </a:lnTo>
                <a:lnTo>
                  <a:pt x="1052068" y="45199"/>
                </a:lnTo>
                <a:lnTo>
                  <a:pt x="1059586" y="40233"/>
                </a:lnTo>
                <a:lnTo>
                  <a:pt x="1064653" y="32816"/>
                </a:lnTo>
                <a:lnTo>
                  <a:pt x="1066507" y="23660"/>
                </a:lnTo>
                <a:close/>
              </a:path>
              <a:path w="1366520" h="532129">
                <a:moveTo>
                  <a:pt x="1183220" y="197015"/>
                </a:moveTo>
                <a:lnTo>
                  <a:pt x="1181658" y="197319"/>
                </a:lnTo>
                <a:lnTo>
                  <a:pt x="1175753" y="198259"/>
                </a:lnTo>
                <a:lnTo>
                  <a:pt x="1170762" y="198259"/>
                </a:lnTo>
                <a:lnTo>
                  <a:pt x="1162100" y="197167"/>
                </a:lnTo>
                <a:lnTo>
                  <a:pt x="1156106" y="193789"/>
                </a:lnTo>
                <a:lnTo>
                  <a:pt x="1152601" y="187883"/>
                </a:lnTo>
                <a:lnTo>
                  <a:pt x="1151470" y="179273"/>
                </a:lnTo>
                <a:lnTo>
                  <a:pt x="1151470" y="108927"/>
                </a:lnTo>
                <a:lnTo>
                  <a:pt x="1182903" y="108927"/>
                </a:lnTo>
                <a:lnTo>
                  <a:pt x="1182903" y="76885"/>
                </a:lnTo>
                <a:lnTo>
                  <a:pt x="1151470" y="76885"/>
                </a:lnTo>
                <a:lnTo>
                  <a:pt x="1151470" y="30505"/>
                </a:lnTo>
                <a:lnTo>
                  <a:pt x="1118793" y="30505"/>
                </a:lnTo>
                <a:lnTo>
                  <a:pt x="1118793" y="53225"/>
                </a:lnTo>
                <a:lnTo>
                  <a:pt x="1117422" y="62572"/>
                </a:lnTo>
                <a:lnTo>
                  <a:pt x="1113193" y="70065"/>
                </a:lnTo>
                <a:lnTo>
                  <a:pt x="1105928" y="75069"/>
                </a:lnTo>
                <a:lnTo>
                  <a:pt x="1095451" y="76885"/>
                </a:lnTo>
                <a:lnTo>
                  <a:pt x="1087666" y="76885"/>
                </a:lnTo>
                <a:lnTo>
                  <a:pt x="1087666" y="108927"/>
                </a:lnTo>
                <a:lnTo>
                  <a:pt x="1115682" y="108927"/>
                </a:lnTo>
                <a:lnTo>
                  <a:pt x="1115682" y="185191"/>
                </a:lnTo>
                <a:lnTo>
                  <a:pt x="1118844" y="204190"/>
                </a:lnTo>
                <a:lnTo>
                  <a:pt x="1127899" y="218363"/>
                </a:lnTo>
                <a:lnTo>
                  <a:pt x="1142212" y="227241"/>
                </a:lnTo>
                <a:lnTo>
                  <a:pt x="1161122" y="230314"/>
                </a:lnTo>
                <a:lnTo>
                  <a:pt x="1174191" y="230314"/>
                </a:lnTo>
                <a:lnTo>
                  <a:pt x="1181036" y="227825"/>
                </a:lnTo>
                <a:lnTo>
                  <a:pt x="1183220" y="226898"/>
                </a:lnTo>
                <a:lnTo>
                  <a:pt x="1183220" y="198259"/>
                </a:lnTo>
                <a:lnTo>
                  <a:pt x="1183220" y="197015"/>
                </a:lnTo>
                <a:close/>
              </a:path>
              <a:path w="1366520" h="532129">
                <a:moveTo>
                  <a:pt x="1366215" y="76885"/>
                </a:moveTo>
                <a:lnTo>
                  <a:pt x="1327937" y="76885"/>
                </a:lnTo>
                <a:lnTo>
                  <a:pt x="1287157" y="172745"/>
                </a:lnTo>
                <a:lnTo>
                  <a:pt x="1243596" y="76885"/>
                </a:lnTo>
                <a:lnTo>
                  <a:pt x="1202817" y="76885"/>
                </a:lnTo>
                <a:lnTo>
                  <a:pt x="1267561" y="210388"/>
                </a:lnTo>
                <a:lnTo>
                  <a:pt x="1231138" y="289763"/>
                </a:lnTo>
                <a:lnTo>
                  <a:pt x="1269733" y="289763"/>
                </a:lnTo>
                <a:lnTo>
                  <a:pt x="1322768" y="172745"/>
                </a:lnTo>
                <a:lnTo>
                  <a:pt x="1366215" y="76885"/>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6" name="object 6"/>
          <p:cNvSpPr/>
          <p:nvPr/>
        </p:nvSpPr>
        <p:spPr>
          <a:xfrm>
            <a:off x="1894709" y="6339805"/>
            <a:ext cx="601856" cy="99347"/>
          </a:xfrm>
          <a:custGeom>
            <a:avLst/>
            <a:gdLst/>
            <a:ahLst/>
            <a:cxnLst/>
            <a:rect l="l" t="t" r="r" b="b"/>
            <a:pathLst>
              <a:path w="992504" h="163829">
                <a:moveTo>
                  <a:pt x="60113" y="3308"/>
                </a:moveTo>
                <a:lnTo>
                  <a:pt x="0" y="3308"/>
                </a:lnTo>
                <a:lnTo>
                  <a:pt x="0" y="159995"/>
                </a:lnTo>
                <a:lnTo>
                  <a:pt x="26721" y="159995"/>
                </a:lnTo>
                <a:lnTo>
                  <a:pt x="26721" y="98101"/>
                </a:lnTo>
                <a:lnTo>
                  <a:pt x="75270" y="98101"/>
                </a:lnTo>
                <a:lnTo>
                  <a:pt x="73819" y="95452"/>
                </a:lnTo>
                <a:lnTo>
                  <a:pt x="88569" y="89385"/>
                </a:lnTo>
                <a:lnTo>
                  <a:pt x="99691" y="79526"/>
                </a:lnTo>
                <a:lnTo>
                  <a:pt x="102282" y="74709"/>
                </a:lnTo>
                <a:lnTo>
                  <a:pt x="26721" y="74709"/>
                </a:lnTo>
                <a:lnTo>
                  <a:pt x="26721" y="26711"/>
                </a:lnTo>
                <a:lnTo>
                  <a:pt x="102203" y="26711"/>
                </a:lnTo>
                <a:lnTo>
                  <a:pt x="95991" y="17112"/>
                </a:lnTo>
                <a:lnTo>
                  <a:pt x="80551" y="7000"/>
                </a:lnTo>
                <a:lnTo>
                  <a:pt x="60113" y="3308"/>
                </a:lnTo>
                <a:close/>
              </a:path>
              <a:path w="992504" h="163829">
                <a:moveTo>
                  <a:pt x="75270" y="98101"/>
                </a:moveTo>
                <a:lnTo>
                  <a:pt x="46176" y="98101"/>
                </a:lnTo>
                <a:lnTo>
                  <a:pt x="79128" y="159995"/>
                </a:lnTo>
                <a:lnTo>
                  <a:pt x="109158" y="159995"/>
                </a:lnTo>
                <a:lnTo>
                  <a:pt x="75270" y="98101"/>
                </a:lnTo>
                <a:close/>
              </a:path>
              <a:path w="992504" h="163829">
                <a:moveTo>
                  <a:pt x="102203" y="26711"/>
                </a:moveTo>
                <a:lnTo>
                  <a:pt x="55244" y="26711"/>
                </a:lnTo>
                <a:lnTo>
                  <a:pt x="66364" y="28424"/>
                </a:lnTo>
                <a:lnTo>
                  <a:pt x="74873" y="33289"/>
                </a:lnTo>
                <a:lnTo>
                  <a:pt x="80313" y="40891"/>
                </a:lnTo>
                <a:lnTo>
                  <a:pt x="82227" y="50815"/>
                </a:lnTo>
                <a:lnTo>
                  <a:pt x="80313" y="60613"/>
                </a:lnTo>
                <a:lnTo>
                  <a:pt x="74873" y="68153"/>
                </a:lnTo>
                <a:lnTo>
                  <a:pt x="66364" y="72997"/>
                </a:lnTo>
                <a:lnTo>
                  <a:pt x="55244" y="74709"/>
                </a:lnTo>
                <a:lnTo>
                  <a:pt x="102282" y="74709"/>
                </a:lnTo>
                <a:lnTo>
                  <a:pt x="106713" y="66471"/>
                </a:lnTo>
                <a:lnTo>
                  <a:pt x="109158" y="50815"/>
                </a:lnTo>
                <a:lnTo>
                  <a:pt x="105753" y="32198"/>
                </a:lnTo>
                <a:lnTo>
                  <a:pt x="102203" y="26711"/>
                </a:lnTo>
                <a:close/>
              </a:path>
              <a:path w="992504" h="163829">
                <a:moveTo>
                  <a:pt x="178800" y="49066"/>
                </a:moveTo>
                <a:lnTo>
                  <a:pt x="156574" y="53341"/>
                </a:lnTo>
                <a:lnTo>
                  <a:pt x="138935" y="65216"/>
                </a:lnTo>
                <a:lnTo>
                  <a:pt x="127308" y="83270"/>
                </a:lnTo>
                <a:lnTo>
                  <a:pt x="123116" y="106080"/>
                </a:lnTo>
                <a:lnTo>
                  <a:pt x="127308" y="129013"/>
                </a:lnTo>
                <a:lnTo>
                  <a:pt x="138935" y="147132"/>
                </a:lnTo>
                <a:lnTo>
                  <a:pt x="156574" y="159034"/>
                </a:lnTo>
                <a:lnTo>
                  <a:pt x="178800" y="163314"/>
                </a:lnTo>
                <a:lnTo>
                  <a:pt x="201154" y="159034"/>
                </a:lnTo>
                <a:lnTo>
                  <a:pt x="218858" y="147132"/>
                </a:lnTo>
                <a:lnTo>
                  <a:pt x="223218" y="140351"/>
                </a:lnTo>
                <a:lnTo>
                  <a:pt x="178800" y="140351"/>
                </a:lnTo>
                <a:lnTo>
                  <a:pt x="167475" y="138137"/>
                </a:lnTo>
                <a:lnTo>
                  <a:pt x="157874" y="131591"/>
                </a:lnTo>
                <a:lnTo>
                  <a:pt x="151218" y="120857"/>
                </a:lnTo>
                <a:lnTo>
                  <a:pt x="148728" y="106080"/>
                </a:lnTo>
                <a:lnTo>
                  <a:pt x="151218" y="91372"/>
                </a:lnTo>
                <a:lnTo>
                  <a:pt x="157874" y="80789"/>
                </a:lnTo>
                <a:lnTo>
                  <a:pt x="167475" y="74394"/>
                </a:lnTo>
                <a:lnTo>
                  <a:pt x="178800" y="72249"/>
                </a:lnTo>
                <a:lnTo>
                  <a:pt x="223396" y="72249"/>
                </a:lnTo>
                <a:lnTo>
                  <a:pt x="218858" y="65216"/>
                </a:lnTo>
                <a:lnTo>
                  <a:pt x="201154" y="53341"/>
                </a:lnTo>
                <a:lnTo>
                  <a:pt x="178800" y="49066"/>
                </a:lnTo>
                <a:close/>
              </a:path>
              <a:path w="992504" h="163829">
                <a:moveTo>
                  <a:pt x="223396" y="72249"/>
                </a:moveTo>
                <a:lnTo>
                  <a:pt x="178800" y="72249"/>
                </a:lnTo>
                <a:lnTo>
                  <a:pt x="190214" y="74394"/>
                </a:lnTo>
                <a:lnTo>
                  <a:pt x="199805" y="80789"/>
                </a:lnTo>
                <a:lnTo>
                  <a:pt x="206412" y="91372"/>
                </a:lnTo>
                <a:lnTo>
                  <a:pt x="208873" y="106080"/>
                </a:lnTo>
                <a:lnTo>
                  <a:pt x="206412" y="120950"/>
                </a:lnTo>
                <a:lnTo>
                  <a:pt x="199805" y="131674"/>
                </a:lnTo>
                <a:lnTo>
                  <a:pt x="190214" y="138168"/>
                </a:lnTo>
                <a:lnTo>
                  <a:pt x="178800" y="140351"/>
                </a:lnTo>
                <a:lnTo>
                  <a:pt x="223218" y="140351"/>
                </a:lnTo>
                <a:lnTo>
                  <a:pt x="230509" y="129013"/>
                </a:lnTo>
                <a:lnTo>
                  <a:pt x="234704" y="106080"/>
                </a:lnTo>
                <a:lnTo>
                  <a:pt x="230509" y="83270"/>
                </a:lnTo>
                <a:lnTo>
                  <a:pt x="223396" y="72249"/>
                </a:lnTo>
                <a:close/>
              </a:path>
              <a:path w="992504" h="163829">
                <a:moveTo>
                  <a:pt x="306095" y="49066"/>
                </a:moveTo>
                <a:lnTo>
                  <a:pt x="284447" y="53310"/>
                </a:lnTo>
                <a:lnTo>
                  <a:pt x="266990" y="65134"/>
                </a:lnTo>
                <a:lnTo>
                  <a:pt x="255334" y="83177"/>
                </a:lnTo>
                <a:lnTo>
                  <a:pt x="251091" y="106080"/>
                </a:lnTo>
                <a:lnTo>
                  <a:pt x="255345" y="128827"/>
                </a:lnTo>
                <a:lnTo>
                  <a:pt x="267074" y="146968"/>
                </a:lnTo>
                <a:lnTo>
                  <a:pt x="284730" y="158973"/>
                </a:lnTo>
                <a:lnTo>
                  <a:pt x="306765" y="163314"/>
                </a:lnTo>
                <a:lnTo>
                  <a:pt x="325721" y="160188"/>
                </a:lnTo>
                <a:lnTo>
                  <a:pt x="340220" y="152051"/>
                </a:lnTo>
                <a:lnTo>
                  <a:pt x="350368" y="140763"/>
                </a:lnTo>
                <a:lnTo>
                  <a:pt x="350767" y="139911"/>
                </a:lnTo>
                <a:lnTo>
                  <a:pt x="306765" y="139911"/>
                </a:lnTo>
                <a:lnTo>
                  <a:pt x="295261" y="137672"/>
                </a:lnTo>
                <a:lnTo>
                  <a:pt x="285683" y="131120"/>
                </a:lnTo>
                <a:lnTo>
                  <a:pt x="279131" y="120506"/>
                </a:lnTo>
                <a:lnTo>
                  <a:pt x="276703" y="106080"/>
                </a:lnTo>
                <a:lnTo>
                  <a:pt x="279124" y="91719"/>
                </a:lnTo>
                <a:lnTo>
                  <a:pt x="285627" y="81256"/>
                </a:lnTo>
                <a:lnTo>
                  <a:pt x="295071" y="74858"/>
                </a:lnTo>
                <a:lnTo>
                  <a:pt x="306315" y="72688"/>
                </a:lnTo>
                <a:lnTo>
                  <a:pt x="350356" y="72688"/>
                </a:lnTo>
                <a:lnTo>
                  <a:pt x="349893" y="71613"/>
                </a:lnTo>
                <a:lnTo>
                  <a:pt x="339943" y="60273"/>
                </a:lnTo>
                <a:lnTo>
                  <a:pt x="325393" y="52164"/>
                </a:lnTo>
                <a:lnTo>
                  <a:pt x="306095" y="49066"/>
                </a:lnTo>
                <a:close/>
              </a:path>
              <a:path w="992504" h="163829">
                <a:moveTo>
                  <a:pt x="333728" y="120006"/>
                </a:moveTo>
                <a:lnTo>
                  <a:pt x="330852" y="126566"/>
                </a:lnTo>
                <a:lnTo>
                  <a:pt x="325634" y="133026"/>
                </a:lnTo>
                <a:lnTo>
                  <a:pt x="317722" y="137951"/>
                </a:lnTo>
                <a:lnTo>
                  <a:pt x="306765" y="139911"/>
                </a:lnTo>
                <a:lnTo>
                  <a:pt x="350767" y="139911"/>
                </a:lnTo>
                <a:lnTo>
                  <a:pt x="356271" y="128184"/>
                </a:lnTo>
                <a:lnTo>
                  <a:pt x="333728" y="120006"/>
                </a:lnTo>
                <a:close/>
              </a:path>
              <a:path w="992504" h="163829">
                <a:moveTo>
                  <a:pt x="350356" y="72688"/>
                </a:moveTo>
                <a:lnTo>
                  <a:pt x="306315" y="72688"/>
                </a:lnTo>
                <a:lnTo>
                  <a:pt x="316949" y="74496"/>
                </a:lnTo>
                <a:lnTo>
                  <a:pt x="324579" y="79186"/>
                </a:lnTo>
                <a:lnTo>
                  <a:pt x="329597" y="85658"/>
                </a:lnTo>
                <a:lnTo>
                  <a:pt x="332398" y="92813"/>
                </a:lnTo>
                <a:lnTo>
                  <a:pt x="355392" y="84405"/>
                </a:lnTo>
                <a:lnTo>
                  <a:pt x="350356" y="72688"/>
                </a:lnTo>
                <a:close/>
              </a:path>
              <a:path w="992504" h="163829">
                <a:moveTo>
                  <a:pt x="404678" y="0"/>
                </a:moveTo>
                <a:lnTo>
                  <a:pt x="379066" y="0"/>
                </a:lnTo>
                <a:lnTo>
                  <a:pt x="379066" y="159995"/>
                </a:lnTo>
                <a:lnTo>
                  <a:pt x="404678" y="159995"/>
                </a:lnTo>
                <a:lnTo>
                  <a:pt x="404756" y="96342"/>
                </a:lnTo>
                <a:lnTo>
                  <a:pt x="406363" y="87201"/>
                </a:lnTo>
                <a:lnTo>
                  <a:pt x="410702" y="79485"/>
                </a:lnTo>
                <a:lnTo>
                  <a:pt x="417612" y="74340"/>
                </a:lnTo>
                <a:lnTo>
                  <a:pt x="427013" y="72468"/>
                </a:lnTo>
                <a:lnTo>
                  <a:pt x="470809" y="72468"/>
                </a:lnTo>
                <a:lnTo>
                  <a:pt x="465571" y="62752"/>
                </a:lnTo>
                <a:lnTo>
                  <a:pt x="404678" y="62752"/>
                </a:lnTo>
                <a:lnTo>
                  <a:pt x="404678" y="0"/>
                </a:lnTo>
                <a:close/>
              </a:path>
              <a:path w="992504" h="163829">
                <a:moveTo>
                  <a:pt x="470809" y="72468"/>
                </a:moveTo>
                <a:lnTo>
                  <a:pt x="427013" y="72468"/>
                </a:lnTo>
                <a:lnTo>
                  <a:pt x="437289" y="74340"/>
                </a:lnTo>
                <a:lnTo>
                  <a:pt x="444125" y="79430"/>
                </a:lnTo>
                <a:lnTo>
                  <a:pt x="447942" y="87015"/>
                </a:lnTo>
                <a:lnTo>
                  <a:pt x="449127" y="96342"/>
                </a:lnTo>
                <a:lnTo>
                  <a:pt x="449127" y="159995"/>
                </a:lnTo>
                <a:lnTo>
                  <a:pt x="474739" y="159995"/>
                </a:lnTo>
                <a:lnTo>
                  <a:pt x="474739" y="91913"/>
                </a:lnTo>
                <a:lnTo>
                  <a:pt x="472324" y="75278"/>
                </a:lnTo>
                <a:lnTo>
                  <a:pt x="470809" y="72468"/>
                </a:lnTo>
                <a:close/>
              </a:path>
              <a:path w="992504" h="163829">
                <a:moveTo>
                  <a:pt x="435421" y="49286"/>
                </a:moveTo>
                <a:lnTo>
                  <a:pt x="426882" y="50056"/>
                </a:lnTo>
                <a:lnTo>
                  <a:pt x="418554" y="52461"/>
                </a:lnTo>
                <a:lnTo>
                  <a:pt x="410973" y="56645"/>
                </a:lnTo>
                <a:lnTo>
                  <a:pt x="404678" y="62752"/>
                </a:lnTo>
                <a:lnTo>
                  <a:pt x="465571" y="62752"/>
                </a:lnTo>
                <a:lnTo>
                  <a:pt x="465022" y="61733"/>
                </a:lnTo>
                <a:lnTo>
                  <a:pt x="452749" y="52622"/>
                </a:lnTo>
                <a:lnTo>
                  <a:pt x="435421" y="49286"/>
                </a:lnTo>
                <a:close/>
              </a:path>
              <a:path w="992504" h="163829">
                <a:moveTo>
                  <a:pt x="549899" y="49066"/>
                </a:moveTo>
                <a:lnTo>
                  <a:pt x="530245" y="53117"/>
                </a:lnTo>
                <a:lnTo>
                  <a:pt x="513519" y="64583"/>
                </a:lnTo>
                <a:lnTo>
                  <a:pt x="501892" y="82431"/>
                </a:lnTo>
                <a:lnTo>
                  <a:pt x="497534" y="105630"/>
                </a:lnTo>
                <a:lnTo>
                  <a:pt x="502026" y="130038"/>
                </a:lnTo>
                <a:lnTo>
                  <a:pt x="514099" y="148156"/>
                </a:lnTo>
                <a:lnTo>
                  <a:pt x="531645" y="159432"/>
                </a:lnTo>
                <a:lnTo>
                  <a:pt x="552559" y="163314"/>
                </a:lnTo>
                <a:lnTo>
                  <a:pt x="570257" y="160640"/>
                </a:lnTo>
                <a:lnTo>
                  <a:pt x="584408" y="153347"/>
                </a:lnTo>
                <a:lnTo>
                  <a:pt x="594786" y="142530"/>
                </a:lnTo>
                <a:lnTo>
                  <a:pt x="595412" y="141231"/>
                </a:lnTo>
                <a:lnTo>
                  <a:pt x="552559" y="141231"/>
                </a:lnTo>
                <a:lnTo>
                  <a:pt x="541337" y="139143"/>
                </a:lnTo>
                <a:lnTo>
                  <a:pt x="532127" y="133321"/>
                </a:lnTo>
                <a:lnTo>
                  <a:pt x="525780" y="124431"/>
                </a:lnTo>
                <a:lnTo>
                  <a:pt x="523146" y="113137"/>
                </a:lnTo>
                <a:lnTo>
                  <a:pt x="601835" y="113137"/>
                </a:lnTo>
                <a:lnTo>
                  <a:pt x="602054" y="112698"/>
                </a:lnTo>
                <a:lnTo>
                  <a:pt x="602494" y="109158"/>
                </a:lnTo>
                <a:lnTo>
                  <a:pt x="602494" y="104970"/>
                </a:lnTo>
                <a:lnTo>
                  <a:pt x="600864" y="94374"/>
                </a:lnTo>
                <a:lnTo>
                  <a:pt x="523806" y="94374"/>
                </a:lnTo>
                <a:lnTo>
                  <a:pt x="526023" y="85785"/>
                </a:lnTo>
                <a:lnTo>
                  <a:pt x="531245" y="78111"/>
                </a:lnTo>
                <a:lnTo>
                  <a:pt x="539325" y="72594"/>
                </a:lnTo>
                <a:lnTo>
                  <a:pt x="550119" y="70479"/>
                </a:lnTo>
                <a:lnTo>
                  <a:pt x="592276" y="70479"/>
                </a:lnTo>
                <a:lnTo>
                  <a:pt x="588632" y="64249"/>
                </a:lnTo>
                <a:lnTo>
                  <a:pt x="572107" y="53013"/>
                </a:lnTo>
                <a:lnTo>
                  <a:pt x="549899" y="49066"/>
                </a:lnTo>
                <a:close/>
              </a:path>
              <a:path w="992504" h="163829">
                <a:moveTo>
                  <a:pt x="579532" y="122425"/>
                </a:moveTo>
                <a:lnTo>
                  <a:pt x="576000" y="129847"/>
                </a:lnTo>
                <a:lnTo>
                  <a:pt x="570521" y="135813"/>
                </a:lnTo>
                <a:lnTo>
                  <a:pt x="562804" y="139787"/>
                </a:lnTo>
                <a:lnTo>
                  <a:pt x="552559" y="141231"/>
                </a:lnTo>
                <a:lnTo>
                  <a:pt x="595412" y="141231"/>
                </a:lnTo>
                <a:lnTo>
                  <a:pt x="601164" y="129284"/>
                </a:lnTo>
                <a:lnTo>
                  <a:pt x="579532" y="122425"/>
                </a:lnTo>
                <a:close/>
              </a:path>
              <a:path w="992504" h="163829">
                <a:moveTo>
                  <a:pt x="592276" y="70479"/>
                </a:moveTo>
                <a:lnTo>
                  <a:pt x="550119" y="70479"/>
                </a:lnTo>
                <a:lnTo>
                  <a:pt x="561670" y="72440"/>
                </a:lnTo>
                <a:lnTo>
                  <a:pt x="569862" y="77699"/>
                </a:lnTo>
                <a:lnTo>
                  <a:pt x="574818" y="85322"/>
                </a:lnTo>
                <a:lnTo>
                  <a:pt x="576663" y="94374"/>
                </a:lnTo>
                <a:lnTo>
                  <a:pt x="600864" y="94374"/>
                </a:lnTo>
                <a:lnTo>
                  <a:pt x="598940" y="81870"/>
                </a:lnTo>
                <a:lnTo>
                  <a:pt x="592276" y="70479"/>
                </a:lnTo>
                <a:close/>
              </a:path>
              <a:path w="992504" h="163829">
                <a:moveTo>
                  <a:pt x="639854" y="124655"/>
                </a:moveTo>
                <a:lnTo>
                  <a:pt x="617551" y="130844"/>
                </a:lnTo>
                <a:lnTo>
                  <a:pt x="620665" y="141046"/>
                </a:lnTo>
                <a:lnTo>
                  <a:pt x="628564" y="151638"/>
                </a:lnTo>
                <a:lnTo>
                  <a:pt x="642059" y="159950"/>
                </a:lnTo>
                <a:lnTo>
                  <a:pt x="661958" y="163314"/>
                </a:lnTo>
                <a:lnTo>
                  <a:pt x="679876" y="160230"/>
                </a:lnTo>
                <a:lnTo>
                  <a:pt x="692567" y="152217"/>
                </a:lnTo>
                <a:lnTo>
                  <a:pt x="698850" y="143000"/>
                </a:lnTo>
                <a:lnTo>
                  <a:pt x="661739" y="143000"/>
                </a:lnTo>
                <a:lnTo>
                  <a:pt x="652656" y="141502"/>
                </a:lnTo>
                <a:lnTo>
                  <a:pt x="645982" y="137476"/>
                </a:lnTo>
                <a:lnTo>
                  <a:pt x="641716" y="131626"/>
                </a:lnTo>
                <a:lnTo>
                  <a:pt x="639854" y="124655"/>
                </a:lnTo>
                <a:close/>
              </a:path>
              <a:path w="992504" h="163829">
                <a:moveTo>
                  <a:pt x="659969" y="49066"/>
                </a:moveTo>
                <a:lnTo>
                  <a:pt x="644372" y="51843"/>
                </a:lnTo>
                <a:lnTo>
                  <a:pt x="631823" y="59362"/>
                </a:lnTo>
                <a:lnTo>
                  <a:pt x="623461" y="70402"/>
                </a:lnTo>
                <a:lnTo>
                  <a:pt x="620420" y="83746"/>
                </a:lnTo>
                <a:lnTo>
                  <a:pt x="622270" y="94311"/>
                </a:lnTo>
                <a:lnTo>
                  <a:pt x="665278" y="118677"/>
                </a:lnTo>
                <a:lnTo>
                  <a:pt x="673906" y="120446"/>
                </a:lnTo>
                <a:lnTo>
                  <a:pt x="677895" y="124875"/>
                </a:lnTo>
                <a:lnTo>
                  <a:pt x="677895" y="137252"/>
                </a:lnTo>
                <a:lnTo>
                  <a:pt x="672356" y="143000"/>
                </a:lnTo>
                <a:lnTo>
                  <a:pt x="698850" y="143000"/>
                </a:lnTo>
                <a:lnTo>
                  <a:pt x="700119" y="141139"/>
                </a:lnTo>
                <a:lnTo>
                  <a:pt x="702617" y="128854"/>
                </a:lnTo>
                <a:lnTo>
                  <a:pt x="700644" y="117644"/>
                </a:lnTo>
                <a:lnTo>
                  <a:pt x="694778" y="108177"/>
                </a:lnTo>
                <a:lnTo>
                  <a:pt x="685102" y="100866"/>
                </a:lnTo>
                <a:lnTo>
                  <a:pt x="671696" y="96122"/>
                </a:lnTo>
                <a:lnTo>
                  <a:pt x="648692" y="91484"/>
                </a:lnTo>
                <a:lnTo>
                  <a:pt x="644482" y="87285"/>
                </a:lnTo>
                <a:lnTo>
                  <a:pt x="644482" y="74898"/>
                </a:lnTo>
                <a:lnTo>
                  <a:pt x="650901" y="69149"/>
                </a:lnTo>
                <a:lnTo>
                  <a:pt x="697938" y="69149"/>
                </a:lnTo>
                <a:lnTo>
                  <a:pt x="691353" y="60104"/>
                </a:lnTo>
                <a:lnTo>
                  <a:pt x="678894" y="52267"/>
                </a:lnTo>
                <a:lnTo>
                  <a:pt x="659969" y="49066"/>
                </a:lnTo>
                <a:close/>
              </a:path>
              <a:path w="992504" h="163829">
                <a:moveTo>
                  <a:pt x="697938" y="69149"/>
                </a:moveTo>
                <a:lnTo>
                  <a:pt x="659969" y="69149"/>
                </a:lnTo>
                <a:lnTo>
                  <a:pt x="669021" y="70800"/>
                </a:lnTo>
                <a:lnTo>
                  <a:pt x="674983" y="74898"/>
                </a:lnTo>
                <a:lnTo>
                  <a:pt x="678415" y="80157"/>
                </a:lnTo>
                <a:lnTo>
                  <a:pt x="679874" y="85295"/>
                </a:lnTo>
                <a:lnTo>
                  <a:pt x="701517" y="79097"/>
                </a:lnTo>
                <a:lnTo>
                  <a:pt x="698506" y="69929"/>
                </a:lnTo>
                <a:lnTo>
                  <a:pt x="697938" y="69149"/>
                </a:lnTo>
                <a:close/>
              </a:path>
              <a:path w="992504" h="163829">
                <a:moveTo>
                  <a:pt x="760521" y="75118"/>
                </a:moveTo>
                <a:lnTo>
                  <a:pt x="735129" y="75118"/>
                </a:lnTo>
                <a:lnTo>
                  <a:pt x="735129" y="129294"/>
                </a:lnTo>
                <a:lnTo>
                  <a:pt x="737372" y="142780"/>
                </a:lnTo>
                <a:lnTo>
                  <a:pt x="743798" y="152848"/>
                </a:lnTo>
                <a:lnTo>
                  <a:pt x="753952" y="159147"/>
                </a:lnTo>
                <a:lnTo>
                  <a:pt x="767379" y="161324"/>
                </a:lnTo>
                <a:lnTo>
                  <a:pt x="776656" y="161324"/>
                </a:lnTo>
                <a:lnTo>
                  <a:pt x="781525" y="159555"/>
                </a:lnTo>
                <a:lnTo>
                  <a:pt x="783065" y="158895"/>
                </a:lnTo>
                <a:lnTo>
                  <a:pt x="783065" y="138582"/>
                </a:lnTo>
                <a:lnTo>
                  <a:pt x="764720" y="138582"/>
                </a:lnTo>
                <a:lnTo>
                  <a:pt x="760521" y="134603"/>
                </a:lnTo>
                <a:lnTo>
                  <a:pt x="760521" y="75118"/>
                </a:lnTo>
                <a:close/>
              </a:path>
              <a:path w="992504" h="163829">
                <a:moveTo>
                  <a:pt x="783065" y="137702"/>
                </a:moveTo>
                <a:lnTo>
                  <a:pt x="781965" y="137922"/>
                </a:lnTo>
                <a:lnTo>
                  <a:pt x="777766" y="138582"/>
                </a:lnTo>
                <a:lnTo>
                  <a:pt x="783065" y="138582"/>
                </a:lnTo>
                <a:lnTo>
                  <a:pt x="783065" y="137702"/>
                </a:lnTo>
                <a:close/>
              </a:path>
              <a:path w="992504" h="163829">
                <a:moveTo>
                  <a:pt x="782845" y="52385"/>
                </a:moveTo>
                <a:lnTo>
                  <a:pt x="715245" y="52385"/>
                </a:lnTo>
                <a:lnTo>
                  <a:pt x="715245" y="75118"/>
                </a:lnTo>
                <a:lnTo>
                  <a:pt x="782845" y="75118"/>
                </a:lnTo>
                <a:lnTo>
                  <a:pt x="782845" y="52385"/>
                </a:lnTo>
                <a:close/>
              </a:path>
              <a:path w="992504" h="163829">
                <a:moveTo>
                  <a:pt x="760521" y="19444"/>
                </a:moveTo>
                <a:lnTo>
                  <a:pt x="737338" y="19444"/>
                </a:lnTo>
                <a:lnTo>
                  <a:pt x="737338" y="45087"/>
                </a:lnTo>
                <a:lnTo>
                  <a:pt x="732260" y="52385"/>
                </a:lnTo>
                <a:lnTo>
                  <a:pt x="760521" y="52385"/>
                </a:lnTo>
                <a:lnTo>
                  <a:pt x="760521" y="19444"/>
                </a:lnTo>
                <a:close/>
              </a:path>
              <a:path w="992504" h="163829">
                <a:moveTo>
                  <a:pt x="852047" y="49066"/>
                </a:moveTo>
                <a:lnTo>
                  <a:pt x="832387" y="53117"/>
                </a:lnTo>
                <a:lnTo>
                  <a:pt x="815658" y="64583"/>
                </a:lnTo>
                <a:lnTo>
                  <a:pt x="804030" y="82431"/>
                </a:lnTo>
                <a:lnTo>
                  <a:pt x="799671" y="105630"/>
                </a:lnTo>
                <a:lnTo>
                  <a:pt x="804164" y="130038"/>
                </a:lnTo>
                <a:lnTo>
                  <a:pt x="816236" y="148156"/>
                </a:lnTo>
                <a:lnTo>
                  <a:pt x="833783" y="159432"/>
                </a:lnTo>
                <a:lnTo>
                  <a:pt x="854696" y="163314"/>
                </a:lnTo>
                <a:lnTo>
                  <a:pt x="872401" y="160640"/>
                </a:lnTo>
                <a:lnTo>
                  <a:pt x="886555" y="153347"/>
                </a:lnTo>
                <a:lnTo>
                  <a:pt x="896934" y="142530"/>
                </a:lnTo>
                <a:lnTo>
                  <a:pt x="897559" y="141231"/>
                </a:lnTo>
                <a:lnTo>
                  <a:pt x="854696" y="141231"/>
                </a:lnTo>
                <a:lnTo>
                  <a:pt x="843480" y="139143"/>
                </a:lnTo>
                <a:lnTo>
                  <a:pt x="834273" y="133321"/>
                </a:lnTo>
                <a:lnTo>
                  <a:pt x="827924" y="124431"/>
                </a:lnTo>
                <a:lnTo>
                  <a:pt x="825283" y="113137"/>
                </a:lnTo>
                <a:lnTo>
                  <a:pt x="903972" y="113137"/>
                </a:lnTo>
                <a:lnTo>
                  <a:pt x="904192" y="112698"/>
                </a:lnTo>
                <a:lnTo>
                  <a:pt x="904632" y="109158"/>
                </a:lnTo>
                <a:lnTo>
                  <a:pt x="904632" y="104970"/>
                </a:lnTo>
                <a:lnTo>
                  <a:pt x="903002" y="94374"/>
                </a:lnTo>
                <a:lnTo>
                  <a:pt x="825953" y="94374"/>
                </a:lnTo>
                <a:lnTo>
                  <a:pt x="828165" y="85785"/>
                </a:lnTo>
                <a:lnTo>
                  <a:pt x="833385" y="78111"/>
                </a:lnTo>
                <a:lnTo>
                  <a:pt x="841467" y="72594"/>
                </a:lnTo>
                <a:lnTo>
                  <a:pt x="852267" y="70479"/>
                </a:lnTo>
                <a:lnTo>
                  <a:pt x="894418" y="70479"/>
                </a:lnTo>
                <a:lnTo>
                  <a:pt x="890775" y="64249"/>
                </a:lnTo>
                <a:lnTo>
                  <a:pt x="874253" y="53013"/>
                </a:lnTo>
                <a:lnTo>
                  <a:pt x="852047" y="49066"/>
                </a:lnTo>
                <a:close/>
              </a:path>
              <a:path w="992504" h="163829">
                <a:moveTo>
                  <a:pt x="881669" y="122425"/>
                </a:moveTo>
                <a:lnTo>
                  <a:pt x="878144" y="129847"/>
                </a:lnTo>
                <a:lnTo>
                  <a:pt x="872667" y="135813"/>
                </a:lnTo>
                <a:lnTo>
                  <a:pt x="864948" y="139787"/>
                </a:lnTo>
                <a:lnTo>
                  <a:pt x="854696" y="141231"/>
                </a:lnTo>
                <a:lnTo>
                  <a:pt x="897559" y="141231"/>
                </a:lnTo>
                <a:lnTo>
                  <a:pt x="903312" y="129284"/>
                </a:lnTo>
                <a:lnTo>
                  <a:pt x="881669" y="122425"/>
                </a:lnTo>
                <a:close/>
              </a:path>
              <a:path w="992504" h="163829">
                <a:moveTo>
                  <a:pt x="894418" y="70479"/>
                </a:moveTo>
                <a:lnTo>
                  <a:pt x="852267" y="70479"/>
                </a:lnTo>
                <a:lnTo>
                  <a:pt x="863812" y="72440"/>
                </a:lnTo>
                <a:lnTo>
                  <a:pt x="872000" y="77699"/>
                </a:lnTo>
                <a:lnTo>
                  <a:pt x="876956" y="85322"/>
                </a:lnTo>
                <a:lnTo>
                  <a:pt x="878800" y="94374"/>
                </a:lnTo>
                <a:lnTo>
                  <a:pt x="903002" y="94374"/>
                </a:lnTo>
                <a:lnTo>
                  <a:pt x="901079" y="81870"/>
                </a:lnTo>
                <a:lnTo>
                  <a:pt x="894418" y="70479"/>
                </a:lnTo>
                <a:close/>
              </a:path>
              <a:path w="992504" h="163829">
                <a:moveTo>
                  <a:pt x="954148" y="52385"/>
                </a:moveTo>
                <a:lnTo>
                  <a:pt x="929196" y="52385"/>
                </a:lnTo>
                <a:lnTo>
                  <a:pt x="929196" y="159995"/>
                </a:lnTo>
                <a:lnTo>
                  <a:pt x="954808" y="159995"/>
                </a:lnTo>
                <a:lnTo>
                  <a:pt x="954808" y="108729"/>
                </a:lnTo>
                <a:lnTo>
                  <a:pt x="956534" y="95298"/>
                </a:lnTo>
                <a:lnTo>
                  <a:pt x="961824" y="85371"/>
                </a:lnTo>
                <a:lnTo>
                  <a:pt x="970843" y="79218"/>
                </a:lnTo>
                <a:lnTo>
                  <a:pt x="983760" y="77107"/>
                </a:lnTo>
                <a:lnTo>
                  <a:pt x="992158" y="77107"/>
                </a:lnTo>
                <a:lnTo>
                  <a:pt x="992158" y="69599"/>
                </a:lnTo>
                <a:lnTo>
                  <a:pt x="954148" y="69599"/>
                </a:lnTo>
                <a:lnTo>
                  <a:pt x="954148" y="52385"/>
                </a:lnTo>
                <a:close/>
              </a:path>
              <a:path w="992504" h="163829">
                <a:moveTo>
                  <a:pt x="992158" y="77107"/>
                </a:moveTo>
                <a:lnTo>
                  <a:pt x="986409" y="77107"/>
                </a:lnTo>
                <a:lnTo>
                  <a:pt x="989289" y="77327"/>
                </a:lnTo>
                <a:lnTo>
                  <a:pt x="992158" y="77767"/>
                </a:lnTo>
                <a:lnTo>
                  <a:pt x="992158" y="77107"/>
                </a:lnTo>
                <a:close/>
              </a:path>
              <a:path w="992504" h="163829">
                <a:moveTo>
                  <a:pt x="988399" y="51056"/>
                </a:moveTo>
                <a:lnTo>
                  <a:pt x="985310" y="51056"/>
                </a:lnTo>
                <a:lnTo>
                  <a:pt x="975187" y="52308"/>
                </a:lnTo>
                <a:lnTo>
                  <a:pt x="966329" y="55942"/>
                </a:lnTo>
                <a:lnTo>
                  <a:pt x="959171" y="61768"/>
                </a:lnTo>
                <a:lnTo>
                  <a:pt x="954148" y="69599"/>
                </a:lnTo>
                <a:lnTo>
                  <a:pt x="992158" y="69599"/>
                </a:lnTo>
                <a:lnTo>
                  <a:pt x="992158" y="51715"/>
                </a:lnTo>
                <a:lnTo>
                  <a:pt x="991058" y="51495"/>
                </a:lnTo>
                <a:lnTo>
                  <a:pt x="988399" y="51056"/>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pic>
        <p:nvPicPr>
          <p:cNvPr id="7" name="object 7"/>
          <p:cNvPicPr/>
          <p:nvPr/>
        </p:nvPicPr>
        <p:blipFill>
          <a:blip r:embed="rId3" cstate="print"/>
          <a:stretch>
            <a:fillRect/>
          </a:stretch>
        </p:blipFill>
        <p:spPr>
          <a:xfrm>
            <a:off x="1888949" y="5937705"/>
            <a:ext cx="698025" cy="367102"/>
          </a:xfrm>
          <a:prstGeom prst="rect">
            <a:avLst/>
          </a:prstGeom>
        </p:spPr>
      </p:pic>
      <p:sp>
        <p:nvSpPr>
          <p:cNvPr id="8" name="object 8"/>
          <p:cNvSpPr/>
          <p:nvPr/>
        </p:nvSpPr>
        <p:spPr>
          <a:xfrm>
            <a:off x="1890487" y="5796699"/>
            <a:ext cx="1355042" cy="61610"/>
          </a:xfrm>
          <a:custGeom>
            <a:avLst/>
            <a:gdLst/>
            <a:ahLst/>
            <a:cxnLst/>
            <a:rect l="l" t="t" r="r" b="b"/>
            <a:pathLst>
              <a:path w="2234565" h="101600">
                <a:moveTo>
                  <a:pt x="2234570" y="0"/>
                </a:moveTo>
                <a:lnTo>
                  <a:pt x="0" y="0"/>
                </a:lnTo>
                <a:lnTo>
                  <a:pt x="0" y="101504"/>
                </a:lnTo>
                <a:lnTo>
                  <a:pt x="2234570" y="101504"/>
                </a:lnTo>
                <a:lnTo>
                  <a:pt x="2234570" y="0"/>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9" name="object 9"/>
          <p:cNvSpPr/>
          <p:nvPr/>
        </p:nvSpPr>
        <p:spPr>
          <a:xfrm>
            <a:off x="3367818" y="5796699"/>
            <a:ext cx="8411350" cy="61610"/>
          </a:xfrm>
          <a:custGeom>
            <a:avLst/>
            <a:gdLst/>
            <a:ahLst/>
            <a:cxnLst/>
            <a:rect l="l" t="t" r="r" b="b"/>
            <a:pathLst>
              <a:path w="13870940" h="101600">
                <a:moveTo>
                  <a:pt x="13870415" y="0"/>
                </a:moveTo>
                <a:lnTo>
                  <a:pt x="0" y="0"/>
                </a:lnTo>
                <a:lnTo>
                  <a:pt x="0" y="101504"/>
                </a:lnTo>
                <a:lnTo>
                  <a:pt x="13870415" y="101504"/>
                </a:lnTo>
                <a:lnTo>
                  <a:pt x="13870415" y="0"/>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11" name="object 11"/>
          <p:cNvSpPr txBox="1"/>
          <p:nvPr/>
        </p:nvSpPr>
        <p:spPr>
          <a:xfrm>
            <a:off x="413148" y="594236"/>
            <a:ext cx="11258550" cy="3877985"/>
          </a:xfrm>
          <a:prstGeom prst="rect">
            <a:avLst/>
          </a:prstGeom>
        </p:spPr>
        <p:txBody>
          <a:bodyPr vert="horz" wrap="square" lIns="0" tIns="0" rIns="0" bIns="0" rtlCol="0">
            <a:spAutoFit/>
          </a:bodyPr>
          <a:lstStyle/>
          <a:p>
            <a:r>
              <a:rPr lang="en-GB" sz="3200" dirty="0">
                <a:solidFill>
                  <a:schemeClr val="bg1"/>
                </a:solidFill>
                <a:effectLst/>
                <a:latin typeface="Circular Pro Book" panose="020B0604020101020102" pitchFamily="34" charset="0"/>
                <a:ea typeface="Times New Roman" panose="02020603050405020304" pitchFamily="18" charset="0"/>
                <a:cs typeface="Circular Pro Book" panose="020B0604020101020102" pitchFamily="34" charset="0"/>
              </a:rPr>
              <a:t>Embedded In-Sessional EAP </a:t>
            </a:r>
          </a:p>
          <a:p>
            <a:endParaRPr lang="en-GB" sz="2800" dirty="0">
              <a:solidFill>
                <a:schemeClr val="bg1"/>
              </a:solidFill>
              <a:effectLst/>
              <a:latin typeface="Circular Pro Book" panose="020B0604020101020102" pitchFamily="34" charset="0"/>
              <a:ea typeface="Times New Roman" panose="02020603050405020304" pitchFamily="18" charset="0"/>
              <a:cs typeface="Circular Pro Book" panose="020B0604020101020102" pitchFamily="34" charset="0"/>
            </a:endParaRPr>
          </a:p>
          <a:p>
            <a:r>
              <a:rPr lang="en-GB" sz="2400" dirty="0">
                <a:solidFill>
                  <a:schemeClr val="bg1"/>
                </a:solidFill>
                <a:latin typeface="Circular Pro Book" panose="020B0604020101020102" pitchFamily="34" charset="0"/>
                <a:ea typeface="Times New Roman" panose="02020603050405020304" pitchFamily="18" charset="0"/>
                <a:cs typeface="Circular Pro Book" panose="020B0604020101020102" pitchFamily="34" charset="0"/>
              </a:rPr>
              <a:t>Weekly or bi-weekly EAP support sessions for all UCA students</a:t>
            </a:r>
          </a:p>
          <a:p>
            <a:r>
              <a:rPr lang="en-GB" sz="2400" dirty="0">
                <a:solidFill>
                  <a:schemeClr val="bg1"/>
                </a:solidFill>
                <a:latin typeface="Circular Pro Book" panose="020B0604020101020102" pitchFamily="34" charset="0"/>
                <a:ea typeface="Times New Roman" panose="02020603050405020304" pitchFamily="18" charset="0"/>
                <a:cs typeface="Circular Pro Book" panose="020B0604020101020102" pitchFamily="34" charset="0"/>
              </a:rPr>
              <a:t>Lessons designed specifically around current units and submission requirements</a:t>
            </a:r>
          </a:p>
          <a:p>
            <a:endParaRPr lang="en-GB" sz="2400" dirty="0">
              <a:solidFill>
                <a:schemeClr val="bg1"/>
              </a:solidFill>
              <a:latin typeface="Circular Pro Book" panose="020B0604020101020102" pitchFamily="34" charset="0"/>
              <a:ea typeface="Times New Roman" panose="02020603050405020304" pitchFamily="18" charset="0"/>
              <a:cs typeface="Circular Pro Book" panose="020B0604020101020102" pitchFamily="34" charset="0"/>
            </a:endParaRPr>
          </a:p>
          <a:p>
            <a:r>
              <a:rPr lang="en-GB" sz="2400" dirty="0">
                <a:solidFill>
                  <a:schemeClr val="bg1"/>
                </a:solidFill>
                <a:latin typeface="Circular Pro Book" panose="020B0604020101020102" pitchFamily="34" charset="0"/>
                <a:ea typeface="Times New Roman" panose="02020603050405020304" pitchFamily="18" charset="0"/>
                <a:cs typeface="Circular Pro Book" panose="020B0604020101020102" pitchFamily="34" charset="0"/>
              </a:rPr>
              <a:t>Co-created syllabus focuses on:</a:t>
            </a:r>
          </a:p>
          <a:p>
            <a:r>
              <a:rPr lang="en-GB" sz="2400" dirty="0">
                <a:solidFill>
                  <a:schemeClr val="bg1"/>
                </a:solidFill>
                <a:latin typeface="Circular Pro Book" panose="020B0604020101020102" pitchFamily="34" charset="0"/>
                <a:ea typeface="Times New Roman" panose="02020603050405020304" pitchFamily="18" charset="0"/>
                <a:cs typeface="Circular Pro Book" panose="020B0604020101020102" pitchFamily="34" charset="0"/>
              </a:rPr>
              <a:t>	1. developing primary and secondary research skills</a:t>
            </a:r>
          </a:p>
          <a:p>
            <a:r>
              <a:rPr lang="en-GB" sz="2400" dirty="0">
                <a:solidFill>
                  <a:schemeClr val="bg1"/>
                </a:solidFill>
                <a:latin typeface="Circular Pro Book" panose="020B0604020101020102" pitchFamily="34" charset="0"/>
                <a:ea typeface="Times New Roman" panose="02020603050405020304" pitchFamily="18" charset="0"/>
                <a:cs typeface="Circular Pro Book" panose="020B0604020101020102" pitchFamily="34" charset="0"/>
              </a:rPr>
              <a:t>	2. developing critical analysis and synthesis skills</a:t>
            </a:r>
          </a:p>
          <a:p>
            <a:r>
              <a:rPr lang="en-GB" sz="2400" dirty="0">
                <a:solidFill>
                  <a:schemeClr val="bg1"/>
                </a:solidFill>
                <a:latin typeface="Circular Pro Book" panose="020B0604020101020102" pitchFamily="34" charset="0"/>
                <a:ea typeface="Times New Roman" panose="02020603050405020304" pitchFamily="18" charset="0"/>
                <a:cs typeface="Circular Pro Book" panose="020B0604020101020102" pitchFamily="34" charset="0"/>
              </a:rPr>
              <a:t>	3. scaffolding language for academic writing (to help develop 		academic voice)</a:t>
            </a:r>
          </a:p>
        </p:txBody>
      </p:sp>
    </p:spTree>
    <p:extLst>
      <p:ext uri="{BB962C8B-B14F-4D97-AF65-F5344CB8AC3E}">
        <p14:creationId xmlns:p14="http://schemas.microsoft.com/office/powerpoint/2010/main" val="30872535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object 2">
            <a:extLst>
              <a:ext uri="{FF2B5EF4-FFF2-40B4-BE49-F238E27FC236}">
                <a16:creationId xmlns:a16="http://schemas.microsoft.com/office/drawing/2014/main" id="{B0BCE3C0-3F48-497B-84CD-DBB10E6ECE01}"/>
              </a:ext>
            </a:extLst>
          </p:cNvPr>
          <p:cNvSpPr/>
          <p:nvPr/>
        </p:nvSpPr>
        <p:spPr>
          <a:xfrm>
            <a:off x="856" y="385"/>
            <a:ext cx="12191144"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D65553"/>
          </a:solidFill>
        </p:spPr>
        <p:txBody>
          <a:bodyPr wrap="square" lIns="0" tIns="0" rIns="0" bIns="0" rtlCol="0"/>
          <a:lstStyle/>
          <a:p>
            <a:endParaRPr sz="1092"/>
          </a:p>
        </p:txBody>
      </p:sp>
      <p:sp>
        <p:nvSpPr>
          <p:cNvPr id="3" name="object 3"/>
          <p:cNvSpPr/>
          <p:nvPr/>
        </p:nvSpPr>
        <p:spPr>
          <a:xfrm>
            <a:off x="414380" y="5796699"/>
            <a:ext cx="1353117" cy="61610"/>
          </a:xfrm>
          <a:custGeom>
            <a:avLst/>
            <a:gdLst/>
            <a:ahLst/>
            <a:cxnLst/>
            <a:rect l="l" t="t" r="r" b="b"/>
            <a:pathLst>
              <a:path w="2231390" h="101600">
                <a:moveTo>
                  <a:pt x="2231178" y="0"/>
                </a:moveTo>
                <a:lnTo>
                  <a:pt x="0" y="0"/>
                </a:lnTo>
                <a:lnTo>
                  <a:pt x="0" y="101504"/>
                </a:lnTo>
                <a:lnTo>
                  <a:pt x="2231178" y="101504"/>
                </a:lnTo>
                <a:lnTo>
                  <a:pt x="2231178" y="0"/>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4" name="object 4"/>
          <p:cNvSpPr/>
          <p:nvPr/>
        </p:nvSpPr>
        <p:spPr>
          <a:xfrm>
            <a:off x="413148" y="6303438"/>
            <a:ext cx="1119383" cy="141703"/>
          </a:xfrm>
          <a:custGeom>
            <a:avLst/>
            <a:gdLst/>
            <a:ahLst/>
            <a:cxnLst/>
            <a:rect l="l" t="t" r="r" b="b"/>
            <a:pathLst>
              <a:path w="1845945" h="233679">
                <a:moveTo>
                  <a:pt x="111106" y="3120"/>
                </a:moveTo>
                <a:lnTo>
                  <a:pt x="69587" y="11002"/>
                </a:lnTo>
                <a:lnTo>
                  <a:pt x="34078" y="33734"/>
                </a:lnTo>
                <a:lnTo>
                  <a:pt x="9307" y="69946"/>
                </a:lnTo>
                <a:lnTo>
                  <a:pt x="0" y="118268"/>
                </a:lnTo>
                <a:lnTo>
                  <a:pt x="9050" y="166543"/>
                </a:lnTo>
                <a:lnTo>
                  <a:pt x="33419" y="202650"/>
                </a:lnTo>
                <a:lnTo>
                  <a:pt x="68933" y="225278"/>
                </a:lnTo>
                <a:lnTo>
                  <a:pt x="111420" y="233113"/>
                </a:lnTo>
                <a:lnTo>
                  <a:pt x="149395" y="226937"/>
                </a:lnTo>
                <a:lnTo>
                  <a:pt x="178762" y="210549"/>
                </a:lnTo>
                <a:lnTo>
                  <a:pt x="190451" y="197323"/>
                </a:lnTo>
                <a:lnTo>
                  <a:pt x="111420" y="197323"/>
                </a:lnTo>
                <a:lnTo>
                  <a:pt x="84107" y="192236"/>
                </a:lnTo>
                <a:lnTo>
                  <a:pt x="60731" y="177169"/>
                </a:lnTo>
                <a:lnTo>
                  <a:pt x="44414" y="152416"/>
                </a:lnTo>
                <a:lnTo>
                  <a:pt x="38281" y="118268"/>
                </a:lnTo>
                <a:lnTo>
                  <a:pt x="44540" y="83188"/>
                </a:lnTo>
                <a:lnTo>
                  <a:pt x="61041" y="58202"/>
                </a:lnTo>
                <a:lnTo>
                  <a:pt x="84368" y="43252"/>
                </a:lnTo>
                <a:lnTo>
                  <a:pt x="111106" y="38281"/>
                </a:lnTo>
                <a:lnTo>
                  <a:pt x="190492" y="38281"/>
                </a:lnTo>
                <a:lnTo>
                  <a:pt x="178022" y="24436"/>
                </a:lnTo>
                <a:lnTo>
                  <a:pt x="148852" y="8877"/>
                </a:lnTo>
                <a:lnTo>
                  <a:pt x="111106" y="3120"/>
                </a:lnTo>
                <a:close/>
              </a:path>
              <a:path w="1845945" h="233679">
                <a:moveTo>
                  <a:pt x="177094" y="148770"/>
                </a:moveTo>
                <a:lnTo>
                  <a:pt x="168886" y="166861"/>
                </a:lnTo>
                <a:lnTo>
                  <a:pt x="155342" y="182384"/>
                </a:lnTo>
                <a:lnTo>
                  <a:pt x="136255" y="193238"/>
                </a:lnTo>
                <a:lnTo>
                  <a:pt x="111420" y="197323"/>
                </a:lnTo>
                <a:lnTo>
                  <a:pt x="190451" y="197323"/>
                </a:lnTo>
                <a:lnTo>
                  <a:pt x="199434" y="187159"/>
                </a:lnTo>
                <a:lnTo>
                  <a:pt x="211323" y="159974"/>
                </a:lnTo>
                <a:lnTo>
                  <a:pt x="177094" y="148770"/>
                </a:lnTo>
                <a:close/>
              </a:path>
              <a:path w="1845945" h="233679">
                <a:moveTo>
                  <a:pt x="190492" y="38281"/>
                </a:moveTo>
                <a:lnTo>
                  <a:pt x="111106" y="38281"/>
                </a:lnTo>
                <a:lnTo>
                  <a:pt x="135829" y="42055"/>
                </a:lnTo>
                <a:lnTo>
                  <a:pt x="154601" y="52364"/>
                </a:lnTo>
                <a:lnTo>
                  <a:pt x="167653" y="67692"/>
                </a:lnTo>
                <a:lnTo>
                  <a:pt x="175219" y="86520"/>
                </a:lnTo>
                <a:lnTo>
                  <a:pt x="210391" y="74699"/>
                </a:lnTo>
                <a:lnTo>
                  <a:pt x="198554" y="47232"/>
                </a:lnTo>
                <a:lnTo>
                  <a:pt x="190492" y="38281"/>
                </a:lnTo>
                <a:close/>
              </a:path>
              <a:path w="1845945" h="233679">
                <a:moveTo>
                  <a:pt x="276368" y="76877"/>
                </a:moveTo>
                <a:lnTo>
                  <a:pt x="241207" y="76877"/>
                </a:lnTo>
                <a:lnTo>
                  <a:pt x="241207" y="228443"/>
                </a:lnTo>
                <a:lnTo>
                  <a:pt x="277310" y="228443"/>
                </a:lnTo>
                <a:lnTo>
                  <a:pt x="277310" y="156236"/>
                </a:lnTo>
                <a:lnTo>
                  <a:pt x="279741" y="137338"/>
                </a:lnTo>
                <a:lnTo>
                  <a:pt x="287188" y="123367"/>
                </a:lnTo>
                <a:lnTo>
                  <a:pt x="299888" y="114706"/>
                </a:lnTo>
                <a:lnTo>
                  <a:pt x="318074" y="111734"/>
                </a:lnTo>
                <a:lnTo>
                  <a:pt x="329906" y="111734"/>
                </a:lnTo>
                <a:lnTo>
                  <a:pt x="329906" y="101148"/>
                </a:lnTo>
                <a:lnTo>
                  <a:pt x="276368" y="101148"/>
                </a:lnTo>
                <a:lnTo>
                  <a:pt x="276368" y="76877"/>
                </a:lnTo>
                <a:close/>
              </a:path>
              <a:path w="1845945" h="233679">
                <a:moveTo>
                  <a:pt x="329906" y="111734"/>
                </a:moveTo>
                <a:lnTo>
                  <a:pt x="321812" y="111734"/>
                </a:lnTo>
                <a:lnTo>
                  <a:pt x="325853" y="112048"/>
                </a:lnTo>
                <a:lnTo>
                  <a:pt x="329906" y="112666"/>
                </a:lnTo>
                <a:lnTo>
                  <a:pt x="329906" y="111734"/>
                </a:lnTo>
                <a:close/>
              </a:path>
              <a:path w="1845945" h="233679">
                <a:moveTo>
                  <a:pt x="324607" y="75013"/>
                </a:moveTo>
                <a:lnTo>
                  <a:pt x="320252" y="75013"/>
                </a:lnTo>
                <a:lnTo>
                  <a:pt x="306000" y="76777"/>
                </a:lnTo>
                <a:lnTo>
                  <a:pt x="293527" y="81896"/>
                </a:lnTo>
                <a:lnTo>
                  <a:pt x="283446" y="90107"/>
                </a:lnTo>
                <a:lnTo>
                  <a:pt x="276368" y="101148"/>
                </a:lnTo>
                <a:lnTo>
                  <a:pt x="329906" y="101148"/>
                </a:lnTo>
                <a:lnTo>
                  <a:pt x="329906" y="75945"/>
                </a:lnTo>
                <a:lnTo>
                  <a:pt x="328346" y="75631"/>
                </a:lnTo>
                <a:lnTo>
                  <a:pt x="324607" y="75013"/>
                </a:lnTo>
                <a:close/>
              </a:path>
              <a:path w="1845945" h="233679">
                <a:moveTo>
                  <a:pt x="421097" y="72207"/>
                </a:moveTo>
                <a:lnTo>
                  <a:pt x="393420" y="77916"/>
                </a:lnTo>
                <a:lnTo>
                  <a:pt x="369857" y="94071"/>
                </a:lnTo>
                <a:lnTo>
                  <a:pt x="353472" y="119212"/>
                </a:lnTo>
                <a:lnTo>
                  <a:pt x="347329" y="151880"/>
                </a:lnTo>
                <a:lnTo>
                  <a:pt x="353661" y="186240"/>
                </a:lnTo>
                <a:lnTo>
                  <a:pt x="370673" y="211756"/>
                </a:lnTo>
                <a:lnTo>
                  <a:pt x="395386" y="227643"/>
                </a:lnTo>
                <a:lnTo>
                  <a:pt x="424824" y="233113"/>
                </a:lnTo>
                <a:lnTo>
                  <a:pt x="449750" y="229344"/>
                </a:lnTo>
                <a:lnTo>
                  <a:pt x="469684" y="219069"/>
                </a:lnTo>
                <a:lnTo>
                  <a:pt x="484306" y="203834"/>
                </a:lnTo>
                <a:lnTo>
                  <a:pt x="485193" y="201993"/>
                </a:lnTo>
                <a:lnTo>
                  <a:pt x="424824" y="201993"/>
                </a:lnTo>
                <a:lnTo>
                  <a:pt x="409035" y="199055"/>
                </a:lnTo>
                <a:lnTo>
                  <a:pt x="396075" y="190864"/>
                </a:lnTo>
                <a:lnTo>
                  <a:pt x="387142" y="178356"/>
                </a:lnTo>
                <a:lnTo>
                  <a:pt x="383433" y="162466"/>
                </a:lnTo>
                <a:lnTo>
                  <a:pt x="494236" y="162466"/>
                </a:lnTo>
                <a:lnTo>
                  <a:pt x="494539" y="161838"/>
                </a:lnTo>
                <a:lnTo>
                  <a:pt x="495168" y="156864"/>
                </a:lnTo>
                <a:lnTo>
                  <a:pt x="495168" y="150948"/>
                </a:lnTo>
                <a:lnTo>
                  <a:pt x="492866" y="136006"/>
                </a:lnTo>
                <a:lnTo>
                  <a:pt x="384365" y="136006"/>
                </a:lnTo>
                <a:lnTo>
                  <a:pt x="387483" y="123929"/>
                </a:lnTo>
                <a:lnTo>
                  <a:pt x="394833" y="113133"/>
                </a:lnTo>
                <a:lnTo>
                  <a:pt x="406207" y="105371"/>
                </a:lnTo>
                <a:lnTo>
                  <a:pt x="421400" y="102394"/>
                </a:lnTo>
                <a:lnTo>
                  <a:pt x="480779" y="102394"/>
                </a:lnTo>
                <a:lnTo>
                  <a:pt x="475637" y="93605"/>
                </a:lnTo>
                <a:lnTo>
                  <a:pt x="452363" y="77771"/>
                </a:lnTo>
                <a:lnTo>
                  <a:pt x="421097" y="72207"/>
                </a:lnTo>
                <a:close/>
              </a:path>
              <a:path w="1845945" h="233679">
                <a:moveTo>
                  <a:pt x="462802" y="175533"/>
                </a:moveTo>
                <a:lnTo>
                  <a:pt x="457830" y="185971"/>
                </a:lnTo>
                <a:lnTo>
                  <a:pt x="450115" y="194367"/>
                </a:lnTo>
                <a:lnTo>
                  <a:pt x="439250" y="199960"/>
                </a:lnTo>
                <a:lnTo>
                  <a:pt x="424824" y="201993"/>
                </a:lnTo>
                <a:lnTo>
                  <a:pt x="485193" y="201993"/>
                </a:lnTo>
                <a:lnTo>
                  <a:pt x="493293" y="185188"/>
                </a:lnTo>
                <a:lnTo>
                  <a:pt x="462802" y="175533"/>
                </a:lnTo>
                <a:close/>
              </a:path>
              <a:path w="1845945" h="233679">
                <a:moveTo>
                  <a:pt x="480779" y="102394"/>
                </a:moveTo>
                <a:lnTo>
                  <a:pt x="421400" y="102394"/>
                </a:lnTo>
                <a:lnTo>
                  <a:pt x="437654" y="105152"/>
                </a:lnTo>
                <a:lnTo>
                  <a:pt x="449181" y="112548"/>
                </a:lnTo>
                <a:lnTo>
                  <a:pt x="456155" y="123271"/>
                </a:lnTo>
                <a:lnTo>
                  <a:pt x="458750" y="136006"/>
                </a:lnTo>
                <a:lnTo>
                  <a:pt x="492866" y="136006"/>
                </a:lnTo>
                <a:lnTo>
                  <a:pt x="490158" y="118426"/>
                </a:lnTo>
                <a:lnTo>
                  <a:pt x="480779" y="102394"/>
                </a:lnTo>
                <a:close/>
              </a:path>
              <a:path w="1845945" h="233679">
                <a:moveTo>
                  <a:pt x="644800" y="101777"/>
                </a:moveTo>
                <a:lnTo>
                  <a:pt x="587594" y="101777"/>
                </a:lnTo>
                <a:lnTo>
                  <a:pt x="600475" y="103581"/>
                </a:lnTo>
                <a:lnTo>
                  <a:pt x="609385" y="108507"/>
                </a:lnTo>
                <a:lnTo>
                  <a:pt x="614559" y="115824"/>
                </a:lnTo>
                <a:lnTo>
                  <a:pt x="616232" y="124802"/>
                </a:lnTo>
                <a:lnTo>
                  <a:pt x="616232" y="130100"/>
                </a:lnTo>
                <a:lnTo>
                  <a:pt x="613740" y="134456"/>
                </a:lnTo>
                <a:lnTo>
                  <a:pt x="566118" y="141608"/>
                </a:lnTo>
                <a:lnTo>
                  <a:pt x="548073" y="146527"/>
                </a:lnTo>
                <a:lnTo>
                  <a:pt x="533558" y="155734"/>
                </a:lnTo>
                <a:lnTo>
                  <a:pt x="523887" y="169318"/>
                </a:lnTo>
                <a:lnTo>
                  <a:pt x="520371" y="187366"/>
                </a:lnTo>
                <a:lnTo>
                  <a:pt x="523931" y="204621"/>
                </a:lnTo>
                <a:lnTo>
                  <a:pt x="534144" y="219223"/>
                </a:lnTo>
                <a:lnTo>
                  <a:pt x="550308" y="229334"/>
                </a:lnTo>
                <a:lnTo>
                  <a:pt x="571720" y="233113"/>
                </a:lnTo>
                <a:lnTo>
                  <a:pt x="588380" y="230988"/>
                </a:lnTo>
                <a:lnTo>
                  <a:pt x="601599" y="225448"/>
                </a:lnTo>
                <a:lnTo>
                  <a:pt x="611551" y="217749"/>
                </a:lnTo>
                <a:lnTo>
                  <a:pt x="618410" y="209145"/>
                </a:lnTo>
                <a:lnTo>
                  <a:pt x="651707" y="209145"/>
                </a:lnTo>
                <a:lnTo>
                  <a:pt x="651707" y="204789"/>
                </a:lnTo>
                <a:lnTo>
                  <a:pt x="578568" y="204789"/>
                </a:lnTo>
                <a:lnTo>
                  <a:pt x="569078" y="203169"/>
                </a:lnTo>
                <a:lnTo>
                  <a:pt x="562154" y="198836"/>
                </a:lnTo>
                <a:lnTo>
                  <a:pt x="557914" y="192579"/>
                </a:lnTo>
                <a:lnTo>
                  <a:pt x="556475" y="185188"/>
                </a:lnTo>
                <a:lnTo>
                  <a:pt x="558060" y="176987"/>
                </a:lnTo>
                <a:lnTo>
                  <a:pt x="562388" y="170946"/>
                </a:lnTo>
                <a:lnTo>
                  <a:pt x="568817" y="166889"/>
                </a:lnTo>
                <a:lnTo>
                  <a:pt x="576704" y="164644"/>
                </a:lnTo>
                <a:lnTo>
                  <a:pt x="616232" y="158728"/>
                </a:lnTo>
                <a:lnTo>
                  <a:pt x="651707" y="158728"/>
                </a:lnTo>
                <a:lnTo>
                  <a:pt x="651707" y="128854"/>
                </a:lnTo>
                <a:lnTo>
                  <a:pt x="648207" y="107268"/>
                </a:lnTo>
                <a:lnTo>
                  <a:pt x="644800" y="101777"/>
                </a:lnTo>
                <a:close/>
              </a:path>
              <a:path w="1845945" h="233679">
                <a:moveTo>
                  <a:pt x="651707" y="209145"/>
                </a:moveTo>
                <a:lnTo>
                  <a:pt x="618410" y="209145"/>
                </a:lnTo>
                <a:lnTo>
                  <a:pt x="618410" y="221291"/>
                </a:lnTo>
                <a:lnTo>
                  <a:pt x="619656" y="227511"/>
                </a:lnTo>
                <a:lnTo>
                  <a:pt x="619960" y="228443"/>
                </a:lnTo>
                <a:lnTo>
                  <a:pt x="653582" y="228443"/>
                </a:lnTo>
                <a:lnTo>
                  <a:pt x="653268" y="226893"/>
                </a:lnTo>
                <a:lnTo>
                  <a:pt x="651707" y="217867"/>
                </a:lnTo>
                <a:lnTo>
                  <a:pt x="651707" y="209145"/>
                </a:lnTo>
                <a:close/>
              </a:path>
              <a:path w="1845945" h="233679">
                <a:moveTo>
                  <a:pt x="651707" y="158728"/>
                </a:moveTo>
                <a:lnTo>
                  <a:pt x="616232" y="158728"/>
                </a:lnTo>
                <a:lnTo>
                  <a:pt x="616232" y="165576"/>
                </a:lnTo>
                <a:lnTo>
                  <a:pt x="613192" y="184177"/>
                </a:lnTo>
                <a:lnTo>
                  <a:pt x="604986" y="196271"/>
                </a:lnTo>
                <a:lnTo>
                  <a:pt x="592988" y="202820"/>
                </a:lnTo>
                <a:lnTo>
                  <a:pt x="578568" y="204789"/>
                </a:lnTo>
                <a:lnTo>
                  <a:pt x="651707" y="204789"/>
                </a:lnTo>
                <a:lnTo>
                  <a:pt x="651707" y="158728"/>
                </a:lnTo>
                <a:close/>
              </a:path>
              <a:path w="1845945" h="233679">
                <a:moveTo>
                  <a:pt x="587291" y="72207"/>
                </a:moveTo>
                <a:lnTo>
                  <a:pt x="561958" y="76262"/>
                </a:lnTo>
                <a:lnTo>
                  <a:pt x="542432" y="87145"/>
                </a:lnTo>
                <a:lnTo>
                  <a:pt x="529383" y="102930"/>
                </a:lnTo>
                <a:lnTo>
                  <a:pt x="523481" y="121692"/>
                </a:lnTo>
                <a:lnTo>
                  <a:pt x="556475" y="129158"/>
                </a:lnTo>
                <a:lnTo>
                  <a:pt x="559326" y="118448"/>
                </a:lnTo>
                <a:lnTo>
                  <a:pt x="565501" y="109750"/>
                </a:lnTo>
                <a:lnTo>
                  <a:pt x="574942" y="103911"/>
                </a:lnTo>
                <a:lnTo>
                  <a:pt x="587594" y="101777"/>
                </a:lnTo>
                <a:lnTo>
                  <a:pt x="644800" y="101777"/>
                </a:lnTo>
                <a:lnTo>
                  <a:pt x="637004" y="89210"/>
                </a:lnTo>
                <a:lnTo>
                  <a:pt x="617048" y="76813"/>
                </a:lnTo>
                <a:lnTo>
                  <a:pt x="587291" y="72207"/>
                </a:lnTo>
                <a:close/>
              </a:path>
              <a:path w="1845945" h="233679">
                <a:moveTo>
                  <a:pt x="736679" y="108928"/>
                </a:moveTo>
                <a:lnTo>
                  <a:pt x="700879" y="108928"/>
                </a:lnTo>
                <a:lnTo>
                  <a:pt x="700879" y="185188"/>
                </a:lnTo>
                <a:lnTo>
                  <a:pt x="704040" y="204182"/>
                </a:lnTo>
                <a:lnTo>
                  <a:pt x="713097" y="218365"/>
                </a:lnTo>
                <a:lnTo>
                  <a:pt x="727405" y="227238"/>
                </a:lnTo>
                <a:lnTo>
                  <a:pt x="746322" y="230307"/>
                </a:lnTo>
                <a:lnTo>
                  <a:pt x="759390" y="230307"/>
                </a:lnTo>
                <a:lnTo>
                  <a:pt x="766238" y="227825"/>
                </a:lnTo>
                <a:lnTo>
                  <a:pt x="768416" y="226893"/>
                </a:lnTo>
                <a:lnTo>
                  <a:pt x="768416" y="198255"/>
                </a:lnTo>
                <a:lnTo>
                  <a:pt x="755966" y="198255"/>
                </a:lnTo>
                <a:lnTo>
                  <a:pt x="747307" y="197171"/>
                </a:lnTo>
                <a:lnTo>
                  <a:pt x="741304" y="193782"/>
                </a:lnTo>
                <a:lnTo>
                  <a:pt x="737810" y="187883"/>
                </a:lnTo>
                <a:lnTo>
                  <a:pt x="736679" y="179272"/>
                </a:lnTo>
                <a:lnTo>
                  <a:pt x="736679" y="108928"/>
                </a:lnTo>
                <a:close/>
              </a:path>
              <a:path w="1845945" h="233679">
                <a:moveTo>
                  <a:pt x="768416" y="197009"/>
                </a:moveTo>
                <a:lnTo>
                  <a:pt x="766866" y="197323"/>
                </a:lnTo>
                <a:lnTo>
                  <a:pt x="760950" y="198255"/>
                </a:lnTo>
                <a:lnTo>
                  <a:pt x="768416" y="198255"/>
                </a:lnTo>
                <a:lnTo>
                  <a:pt x="768416" y="197009"/>
                </a:lnTo>
                <a:close/>
              </a:path>
              <a:path w="1845945" h="233679">
                <a:moveTo>
                  <a:pt x="768112" y="76877"/>
                </a:moveTo>
                <a:lnTo>
                  <a:pt x="672869" y="76877"/>
                </a:lnTo>
                <a:lnTo>
                  <a:pt x="672869" y="108928"/>
                </a:lnTo>
                <a:lnTo>
                  <a:pt x="768112" y="108928"/>
                </a:lnTo>
                <a:lnTo>
                  <a:pt x="768112" y="76877"/>
                </a:lnTo>
                <a:close/>
              </a:path>
              <a:path w="1845945" h="233679">
                <a:moveTo>
                  <a:pt x="736679" y="30501"/>
                </a:moveTo>
                <a:lnTo>
                  <a:pt x="703999" y="30501"/>
                </a:lnTo>
                <a:lnTo>
                  <a:pt x="703999" y="53223"/>
                </a:lnTo>
                <a:lnTo>
                  <a:pt x="702627" y="62564"/>
                </a:lnTo>
                <a:lnTo>
                  <a:pt x="698394" y="70068"/>
                </a:lnTo>
                <a:lnTo>
                  <a:pt x="691127" y="75063"/>
                </a:lnTo>
                <a:lnTo>
                  <a:pt x="680649" y="76877"/>
                </a:lnTo>
                <a:lnTo>
                  <a:pt x="736679" y="76877"/>
                </a:lnTo>
                <a:lnTo>
                  <a:pt x="736679" y="30501"/>
                </a:lnTo>
                <a:close/>
              </a:path>
              <a:path w="1845945" h="233679">
                <a:moveTo>
                  <a:pt x="842173" y="76877"/>
                </a:moveTo>
                <a:lnTo>
                  <a:pt x="806383" y="76877"/>
                </a:lnTo>
                <a:lnTo>
                  <a:pt x="806383" y="228443"/>
                </a:lnTo>
                <a:lnTo>
                  <a:pt x="842173" y="228443"/>
                </a:lnTo>
                <a:lnTo>
                  <a:pt x="842173" y="76877"/>
                </a:lnTo>
                <a:close/>
              </a:path>
              <a:path w="1845945" h="233679">
                <a:moveTo>
                  <a:pt x="824131" y="0"/>
                </a:moveTo>
                <a:lnTo>
                  <a:pt x="815098" y="1858"/>
                </a:lnTo>
                <a:lnTo>
                  <a:pt x="807670" y="6926"/>
                </a:lnTo>
                <a:lnTo>
                  <a:pt x="802635" y="14444"/>
                </a:lnTo>
                <a:lnTo>
                  <a:pt x="800781" y="23653"/>
                </a:lnTo>
                <a:lnTo>
                  <a:pt x="802635" y="32819"/>
                </a:lnTo>
                <a:lnTo>
                  <a:pt x="807670" y="40233"/>
                </a:lnTo>
                <a:lnTo>
                  <a:pt x="815098" y="45194"/>
                </a:lnTo>
                <a:lnTo>
                  <a:pt x="824131" y="47003"/>
                </a:lnTo>
                <a:lnTo>
                  <a:pt x="833339" y="45194"/>
                </a:lnTo>
                <a:lnTo>
                  <a:pt x="840853" y="40233"/>
                </a:lnTo>
                <a:lnTo>
                  <a:pt x="845918" y="32819"/>
                </a:lnTo>
                <a:lnTo>
                  <a:pt x="847775" y="23653"/>
                </a:lnTo>
                <a:lnTo>
                  <a:pt x="845918" y="14444"/>
                </a:lnTo>
                <a:lnTo>
                  <a:pt x="840853" y="6926"/>
                </a:lnTo>
                <a:lnTo>
                  <a:pt x="833339" y="1858"/>
                </a:lnTo>
                <a:lnTo>
                  <a:pt x="824131" y="0"/>
                </a:lnTo>
                <a:close/>
              </a:path>
              <a:path w="1845945" h="233679">
                <a:moveTo>
                  <a:pt x="907228" y="76877"/>
                </a:moveTo>
                <a:lnTo>
                  <a:pt x="867387" y="76877"/>
                </a:lnTo>
                <a:lnTo>
                  <a:pt x="929008" y="228443"/>
                </a:lnTo>
                <a:lnTo>
                  <a:pt x="965111" y="228443"/>
                </a:lnTo>
                <a:lnTo>
                  <a:pt x="982076" y="185188"/>
                </a:lnTo>
                <a:lnTo>
                  <a:pt x="947374" y="185188"/>
                </a:lnTo>
                <a:lnTo>
                  <a:pt x="907228" y="76877"/>
                </a:lnTo>
                <a:close/>
              </a:path>
              <a:path w="1845945" h="233679">
                <a:moveTo>
                  <a:pt x="1024555" y="76877"/>
                </a:moveTo>
                <a:lnTo>
                  <a:pt x="986587" y="76877"/>
                </a:lnTo>
                <a:lnTo>
                  <a:pt x="947374" y="185188"/>
                </a:lnTo>
                <a:lnTo>
                  <a:pt x="982076" y="185188"/>
                </a:lnTo>
                <a:lnTo>
                  <a:pt x="1024555" y="76877"/>
                </a:lnTo>
                <a:close/>
              </a:path>
              <a:path w="1845945" h="233679">
                <a:moveTo>
                  <a:pt x="1104542" y="72207"/>
                </a:moveTo>
                <a:lnTo>
                  <a:pt x="1076867" y="77916"/>
                </a:lnTo>
                <a:lnTo>
                  <a:pt x="1053308" y="94071"/>
                </a:lnTo>
                <a:lnTo>
                  <a:pt x="1036926" y="119212"/>
                </a:lnTo>
                <a:lnTo>
                  <a:pt x="1030785" y="151880"/>
                </a:lnTo>
                <a:lnTo>
                  <a:pt x="1037116" y="186240"/>
                </a:lnTo>
                <a:lnTo>
                  <a:pt x="1054124" y="211756"/>
                </a:lnTo>
                <a:lnTo>
                  <a:pt x="1078837" y="227643"/>
                </a:lnTo>
                <a:lnTo>
                  <a:pt x="1108280" y="233113"/>
                </a:lnTo>
                <a:lnTo>
                  <a:pt x="1133199" y="229344"/>
                </a:lnTo>
                <a:lnTo>
                  <a:pt x="1153132" y="219069"/>
                </a:lnTo>
                <a:lnTo>
                  <a:pt x="1167756" y="203834"/>
                </a:lnTo>
                <a:lnTo>
                  <a:pt x="1168644" y="201993"/>
                </a:lnTo>
                <a:lnTo>
                  <a:pt x="1108280" y="201993"/>
                </a:lnTo>
                <a:lnTo>
                  <a:pt x="1092490" y="199055"/>
                </a:lnTo>
                <a:lnTo>
                  <a:pt x="1079529" y="190864"/>
                </a:lnTo>
                <a:lnTo>
                  <a:pt x="1070594" y="178356"/>
                </a:lnTo>
                <a:lnTo>
                  <a:pt x="1066878" y="162466"/>
                </a:lnTo>
                <a:lnTo>
                  <a:pt x="1177681" y="162466"/>
                </a:lnTo>
                <a:lnTo>
                  <a:pt x="1177995" y="161838"/>
                </a:lnTo>
                <a:lnTo>
                  <a:pt x="1178613" y="156864"/>
                </a:lnTo>
                <a:lnTo>
                  <a:pt x="1178613" y="150948"/>
                </a:lnTo>
                <a:lnTo>
                  <a:pt x="1176311" y="136006"/>
                </a:lnTo>
                <a:lnTo>
                  <a:pt x="1067820" y="136006"/>
                </a:lnTo>
                <a:lnTo>
                  <a:pt x="1070938" y="123929"/>
                </a:lnTo>
                <a:lnTo>
                  <a:pt x="1078285" y="113133"/>
                </a:lnTo>
                <a:lnTo>
                  <a:pt x="1089659" y="105371"/>
                </a:lnTo>
                <a:lnTo>
                  <a:pt x="1104856" y="102394"/>
                </a:lnTo>
                <a:lnTo>
                  <a:pt x="1164224" y="102394"/>
                </a:lnTo>
                <a:lnTo>
                  <a:pt x="1159082" y="93605"/>
                </a:lnTo>
                <a:lnTo>
                  <a:pt x="1135808" y="77771"/>
                </a:lnTo>
                <a:lnTo>
                  <a:pt x="1104542" y="72207"/>
                </a:lnTo>
                <a:close/>
              </a:path>
              <a:path w="1845945" h="233679">
                <a:moveTo>
                  <a:pt x="1146247" y="175533"/>
                </a:moveTo>
                <a:lnTo>
                  <a:pt x="1141275" y="185971"/>
                </a:lnTo>
                <a:lnTo>
                  <a:pt x="1133562" y="194367"/>
                </a:lnTo>
                <a:lnTo>
                  <a:pt x="1122700" y="199960"/>
                </a:lnTo>
                <a:lnTo>
                  <a:pt x="1108280" y="201993"/>
                </a:lnTo>
                <a:lnTo>
                  <a:pt x="1168644" y="201993"/>
                </a:lnTo>
                <a:lnTo>
                  <a:pt x="1176749" y="185188"/>
                </a:lnTo>
                <a:lnTo>
                  <a:pt x="1146247" y="175533"/>
                </a:lnTo>
                <a:close/>
              </a:path>
              <a:path w="1845945" h="233679">
                <a:moveTo>
                  <a:pt x="1164224" y="102394"/>
                </a:moveTo>
                <a:lnTo>
                  <a:pt x="1104856" y="102394"/>
                </a:lnTo>
                <a:lnTo>
                  <a:pt x="1121108" y="105152"/>
                </a:lnTo>
                <a:lnTo>
                  <a:pt x="1132631" y="112548"/>
                </a:lnTo>
                <a:lnTo>
                  <a:pt x="1139602" y="123271"/>
                </a:lnTo>
                <a:lnTo>
                  <a:pt x="1142195" y="136006"/>
                </a:lnTo>
                <a:lnTo>
                  <a:pt x="1176311" y="136006"/>
                </a:lnTo>
                <a:lnTo>
                  <a:pt x="1173603" y="118426"/>
                </a:lnTo>
                <a:lnTo>
                  <a:pt x="1164224" y="102394"/>
                </a:lnTo>
                <a:close/>
              </a:path>
              <a:path w="1845945" h="233679">
                <a:moveTo>
                  <a:pt x="1396156" y="7779"/>
                </a:moveTo>
                <a:lnTo>
                  <a:pt x="1352890" y="7779"/>
                </a:lnTo>
                <a:lnTo>
                  <a:pt x="1266998" y="228443"/>
                </a:lnTo>
                <a:lnTo>
                  <a:pt x="1306525" y="228443"/>
                </a:lnTo>
                <a:lnTo>
                  <a:pt x="1327059" y="173041"/>
                </a:lnTo>
                <a:lnTo>
                  <a:pt x="1460484" y="173041"/>
                </a:lnTo>
                <a:lnTo>
                  <a:pt x="1447038" y="138498"/>
                </a:lnTo>
                <a:lnTo>
                  <a:pt x="1340137" y="138498"/>
                </a:lnTo>
                <a:lnTo>
                  <a:pt x="1373748" y="48239"/>
                </a:lnTo>
                <a:lnTo>
                  <a:pt x="1411905" y="48239"/>
                </a:lnTo>
                <a:lnTo>
                  <a:pt x="1396156" y="7779"/>
                </a:lnTo>
                <a:close/>
              </a:path>
              <a:path w="1845945" h="233679">
                <a:moveTo>
                  <a:pt x="1460484" y="173041"/>
                </a:moveTo>
                <a:lnTo>
                  <a:pt x="1420427" y="173041"/>
                </a:lnTo>
                <a:lnTo>
                  <a:pt x="1441285" y="228443"/>
                </a:lnTo>
                <a:lnTo>
                  <a:pt x="1482049" y="228443"/>
                </a:lnTo>
                <a:lnTo>
                  <a:pt x="1460484" y="173041"/>
                </a:lnTo>
                <a:close/>
              </a:path>
              <a:path w="1845945" h="233679">
                <a:moveTo>
                  <a:pt x="1411905" y="48239"/>
                </a:moveTo>
                <a:lnTo>
                  <a:pt x="1373748" y="48239"/>
                </a:lnTo>
                <a:lnTo>
                  <a:pt x="1407360" y="138498"/>
                </a:lnTo>
                <a:lnTo>
                  <a:pt x="1447038" y="138498"/>
                </a:lnTo>
                <a:lnTo>
                  <a:pt x="1411905" y="48239"/>
                </a:lnTo>
                <a:close/>
              </a:path>
              <a:path w="1845945" h="233679">
                <a:moveTo>
                  <a:pt x="1535900" y="76877"/>
                </a:moveTo>
                <a:lnTo>
                  <a:pt x="1500729" y="76877"/>
                </a:lnTo>
                <a:lnTo>
                  <a:pt x="1500729" y="228443"/>
                </a:lnTo>
                <a:lnTo>
                  <a:pt x="1536832" y="228443"/>
                </a:lnTo>
                <a:lnTo>
                  <a:pt x="1536832" y="156236"/>
                </a:lnTo>
                <a:lnTo>
                  <a:pt x="1539264" y="137338"/>
                </a:lnTo>
                <a:lnTo>
                  <a:pt x="1546715" y="123367"/>
                </a:lnTo>
                <a:lnTo>
                  <a:pt x="1559418" y="114706"/>
                </a:lnTo>
                <a:lnTo>
                  <a:pt x="1577606" y="111734"/>
                </a:lnTo>
                <a:lnTo>
                  <a:pt x="1589428" y="111734"/>
                </a:lnTo>
                <a:lnTo>
                  <a:pt x="1589428" y="101148"/>
                </a:lnTo>
                <a:lnTo>
                  <a:pt x="1535900" y="101148"/>
                </a:lnTo>
                <a:lnTo>
                  <a:pt x="1535900" y="76877"/>
                </a:lnTo>
                <a:close/>
              </a:path>
              <a:path w="1845945" h="233679">
                <a:moveTo>
                  <a:pt x="1589428" y="111734"/>
                </a:moveTo>
                <a:lnTo>
                  <a:pt x="1581334" y="111734"/>
                </a:lnTo>
                <a:lnTo>
                  <a:pt x="1585386" y="112048"/>
                </a:lnTo>
                <a:lnTo>
                  <a:pt x="1589428" y="112666"/>
                </a:lnTo>
                <a:lnTo>
                  <a:pt x="1589428" y="111734"/>
                </a:lnTo>
                <a:close/>
              </a:path>
              <a:path w="1845945" h="233679">
                <a:moveTo>
                  <a:pt x="1584140" y="75013"/>
                </a:moveTo>
                <a:lnTo>
                  <a:pt x="1579784" y="75013"/>
                </a:lnTo>
                <a:lnTo>
                  <a:pt x="1565531" y="76777"/>
                </a:lnTo>
                <a:lnTo>
                  <a:pt x="1553056" y="81896"/>
                </a:lnTo>
                <a:lnTo>
                  <a:pt x="1542974" y="90107"/>
                </a:lnTo>
                <a:lnTo>
                  <a:pt x="1535900" y="101148"/>
                </a:lnTo>
                <a:lnTo>
                  <a:pt x="1589428" y="101148"/>
                </a:lnTo>
                <a:lnTo>
                  <a:pt x="1589428" y="75945"/>
                </a:lnTo>
                <a:lnTo>
                  <a:pt x="1587878" y="75631"/>
                </a:lnTo>
                <a:lnTo>
                  <a:pt x="1584140" y="75013"/>
                </a:lnTo>
                <a:close/>
              </a:path>
              <a:path w="1845945" h="233679">
                <a:moveTo>
                  <a:pt x="1672524" y="108928"/>
                </a:moveTo>
                <a:lnTo>
                  <a:pt x="1636735" y="108928"/>
                </a:lnTo>
                <a:lnTo>
                  <a:pt x="1636735" y="185188"/>
                </a:lnTo>
                <a:lnTo>
                  <a:pt x="1639895" y="204182"/>
                </a:lnTo>
                <a:lnTo>
                  <a:pt x="1648948" y="218365"/>
                </a:lnTo>
                <a:lnTo>
                  <a:pt x="1663253" y="227238"/>
                </a:lnTo>
                <a:lnTo>
                  <a:pt x="1682168" y="230307"/>
                </a:lnTo>
                <a:lnTo>
                  <a:pt x="1695246" y="230307"/>
                </a:lnTo>
                <a:lnTo>
                  <a:pt x="1702094" y="227825"/>
                </a:lnTo>
                <a:lnTo>
                  <a:pt x="1704272" y="226893"/>
                </a:lnTo>
                <a:lnTo>
                  <a:pt x="1704272" y="198255"/>
                </a:lnTo>
                <a:lnTo>
                  <a:pt x="1691822" y="198255"/>
                </a:lnTo>
                <a:lnTo>
                  <a:pt x="1683162" y="197171"/>
                </a:lnTo>
                <a:lnTo>
                  <a:pt x="1677155" y="193782"/>
                </a:lnTo>
                <a:lnTo>
                  <a:pt x="1673658" y="187883"/>
                </a:lnTo>
                <a:lnTo>
                  <a:pt x="1672524" y="179272"/>
                </a:lnTo>
                <a:lnTo>
                  <a:pt x="1672524" y="108928"/>
                </a:lnTo>
                <a:close/>
              </a:path>
              <a:path w="1845945" h="233679">
                <a:moveTo>
                  <a:pt x="1704272" y="197009"/>
                </a:moveTo>
                <a:lnTo>
                  <a:pt x="1702712" y="197323"/>
                </a:lnTo>
                <a:lnTo>
                  <a:pt x="1696796" y="198255"/>
                </a:lnTo>
                <a:lnTo>
                  <a:pt x="1704272" y="198255"/>
                </a:lnTo>
                <a:lnTo>
                  <a:pt x="1704272" y="197009"/>
                </a:lnTo>
                <a:close/>
              </a:path>
              <a:path w="1845945" h="233679">
                <a:moveTo>
                  <a:pt x="1703958" y="76877"/>
                </a:moveTo>
                <a:lnTo>
                  <a:pt x="1608725" y="76877"/>
                </a:lnTo>
                <a:lnTo>
                  <a:pt x="1608725" y="108928"/>
                </a:lnTo>
                <a:lnTo>
                  <a:pt x="1703958" y="108928"/>
                </a:lnTo>
                <a:lnTo>
                  <a:pt x="1703958" y="76877"/>
                </a:lnTo>
                <a:close/>
              </a:path>
              <a:path w="1845945" h="233679">
                <a:moveTo>
                  <a:pt x="1672524" y="30501"/>
                </a:moveTo>
                <a:lnTo>
                  <a:pt x="1639845" y="30501"/>
                </a:lnTo>
                <a:lnTo>
                  <a:pt x="1639845" y="53223"/>
                </a:lnTo>
                <a:lnTo>
                  <a:pt x="1638473" y="62564"/>
                </a:lnTo>
                <a:lnTo>
                  <a:pt x="1634242" y="70068"/>
                </a:lnTo>
                <a:lnTo>
                  <a:pt x="1626977" y="75063"/>
                </a:lnTo>
                <a:lnTo>
                  <a:pt x="1616505" y="76877"/>
                </a:lnTo>
                <a:lnTo>
                  <a:pt x="1672524" y="76877"/>
                </a:lnTo>
                <a:lnTo>
                  <a:pt x="1672524" y="30501"/>
                </a:lnTo>
                <a:close/>
              </a:path>
              <a:path w="1845945" h="233679">
                <a:moveTo>
                  <a:pt x="1757171" y="178643"/>
                </a:moveTo>
                <a:lnTo>
                  <a:pt x="1725738" y="187366"/>
                </a:lnTo>
                <a:lnTo>
                  <a:pt x="1730127" y="201732"/>
                </a:lnTo>
                <a:lnTo>
                  <a:pt x="1741257" y="216655"/>
                </a:lnTo>
                <a:lnTo>
                  <a:pt x="1760265" y="228371"/>
                </a:lnTo>
                <a:lnTo>
                  <a:pt x="1788291" y="233113"/>
                </a:lnTo>
                <a:lnTo>
                  <a:pt x="1813522" y="228766"/>
                </a:lnTo>
                <a:lnTo>
                  <a:pt x="1831402" y="217475"/>
                </a:lnTo>
                <a:lnTo>
                  <a:pt x="1840265" y="204475"/>
                </a:lnTo>
                <a:lnTo>
                  <a:pt x="1787987" y="204475"/>
                </a:lnTo>
                <a:lnTo>
                  <a:pt x="1775206" y="202365"/>
                </a:lnTo>
                <a:lnTo>
                  <a:pt x="1765810" y="196695"/>
                </a:lnTo>
                <a:lnTo>
                  <a:pt x="1759798" y="188457"/>
                </a:lnTo>
                <a:lnTo>
                  <a:pt x="1757171" y="178643"/>
                </a:lnTo>
                <a:close/>
              </a:path>
              <a:path w="1845945" h="233679">
                <a:moveTo>
                  <a:pt x="1785495" y="72207"/>
                </a:moveTo>
                <a:lnTo>
                  <a:pt x="1763528" y="76121"/>
                </a:lnTo>
                <a:lnTo>
                  <a:pt x="1745849" y="86718"/>
                </a:lnTo>
                <a:lnTo>
                  <a:pt x="1734065" y="102276"/>
                </a:lnTo>
                <a:lnTo>
                  <a:pt x="1729779" y="121074"/>
                </a:lnTo>
                <a:lnTo>
                  <a:pt x="1732387" y="135943"/>
                </a:lnTo>
                <a:lnTo>
                  <a:pt x="1770553" y="165261"/>
                </a:lnTo>
                <a:lnTo>
                  <a:pt x="1805096" y="172738"/>
                </a:lnTo>
                <a:lnTo>
                  <a:pt x="1810698" y="178957"/>
                </a:lnTo>
                <a:lnTo>
                  <a:pt x="1787987" y="204475"/>
                </a:lnTo>
                <a:lnTo>
                  <a:pt x="1840265" y="204475"/>
                </a:lnTo>
                <a:lnTo>
                  <a:pt x="1842045" y="201864"/>
                </a:lnTo>
                <a:lnTo>
                  <a:pt x="1845566" y="184559"/>
                </a:lnTo>
                <a:lnTo>
                  <a:pt x="1842784" y="168785"/>
                </a:lnTo>
                <a:lnTo>
                  <a:pt x="1834516" y="155462"/>
                </a:lnTo>
                <a:lnTo>
                  <a:pt x="1820877" y="145172"/>
                </a:lnTo>
                <a:lnTo>
                  <a:pt x="1801987" y="138498"/>
                </a:lnTo>
                <a:lnTo>
                  <a:pt x="1769621" y="131964"/>
                </a:lnTo>
                <a:lnTo>
                  <a:pt x="1763705" y="126048"/>
                </a:lnTo>
                <a:lnTo>
                  <a:pt x="1763705" y="117954"/>
                </a:lnTo>
                <a:lnTo>
                  <a:pt x="1765315" y="111296"/>
                </a:lnTo>
                <a:lnTo>
                  <a:pt x="1769813" y="105744"/>
                </a:lnTo>
                <a:lnTo>
                  <a:pt x="1776705" y="101941"/>
                </a:lnTo>
                <a:lnTo>
                  <a:pt x="1785495" y="100530"/>
                </a:lnTo>
                <a:lnTo>
                  <a:pt x="1838973" y="100530"/>
                </a:lnTo>
                <a:lnTo>
                  <a:pt x="1829687" y="87769"/>
                </a:lnTo>
                <a:lnTo>
                  <a:pt x="1812142" y="76720"/>
                </a:lnTo>
                <a:lnTo>
                  <a:pt x="1785495" y="72207"/>
                </a:lnTo>
                <a:close/>
              </a:path>
              <a:path w="1845945" h="233679">
                <a:moveTo>
                  <a:pt x="1838973" y="100530"/>
                </a:moveTo>
                <a:lnTo>
                  <a:pt x="1785495" y="100530"/>
                </a:lnTo>
                <a:lnTo>
                  <a:pt x="1798231" y="102854"/>
                </a:lnTo>
                <a:lnTo>
                  <a:pt x="1806619" y="108621"/>
                </a:lnTo>
                <a:lnTo>
                  <a:pt x="1811447" y="116022"/>
                </a:lnTo>
                <a:lnTo>
                  <a:pt x="1813504" y="123252"/>
                </a:lnTo>
                <a:lnTo>
                  <a:pt x="1844006" y="114530"/>
                </a:lnTo>
                <a:lnTo>
                  <a:pt x="1839764" y="101618"/>
                </a:lnTo>
                <a:lnTo>
                  <a:pt x="1838973" y="100530"/>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5" name="object 5"/>
          <p:cNvSpPr/>
          <p:nvPr/>
        </p:nvSpPr>
        <p:spPr>
          <a:xfrm>
            <a:off x="414426" y="5941080"/>
            <a:ext cx="828659" cy="322684"/>
          </a:xfrm>
          <a:custGeom>
            <a:avLst/>
            <a:gdLst/>
            <a:ahLst/>
            <a:cxnLst/>
            <a:rect l="l" t="t" r="r" b="b"/>
            <a:pathLst>
              <a:path w="1366520" h="532129">
                <a:moveTo>
                  <a:pt x="98348" y="303453"/>
                </a:moveTo>
                <a:lnTo>
                  <a:pt x="95859" y="302209"/>
                </a:lnTo>
                <a:lnTo>
                  <a:pt x="88379" y="300342"/>
                </a:lnTo>
                <a:lnTo>
                  <a:pt x="79362" y="300342"/>
                </a:lnTo>
                <a:lnTo>
                  <a:pt x="57962" y="304088"/>
                </a:lnTo>
                <a:lnTo>
                  <a:pt x="41236" y="314858"/>
                </a:lnTo>
                <a:lnTo>
                  <a:pt x="30340" y="331990"/>
                </a:lnTo>
                <a:lnTo>
                  <a:pt x="26454" y="354799"/>
                </a:lnTo>
                <a:lnTo>
                  <a:pt x="26454" y="375666"/>
                </a:lnTo>
                <a:lnTo>
                  <a:pt x="0" y="375666"/>
                </a:lnTo>
                <a:lnTo>
                  <a:pt x="0" y="407098"/>
                </a:lnTo>
                <a:lnTo>
                  <a:pt x="26454" y="407098"/>
                </a:lnTo>
                <a:lnTo>
                  <a:pt x="26454" y="527227"/>
                </a:lnTo>
                <a:lnTo>
                  <a:pt x="62865" y="527227"/>
                </a:lnTo>
                <a:lnTo>
                  <a:pt x="62865" y="407098"/>
                </a:lnTo>
                <a:lnTo>
                  <a:pt x="98044" y="407098"/>
                </a:lnTo>
                <a:lnTo>
                  <a:pt x="98044" y="375666"/>
                </a:lnTo>
                <a:lnTo>
                  <a:pt x="62865" y="375666"/>
                </a:lnTo>
                <a:lnTo>
                  <a:pt x="62865" y="355739"/>
                </a:lnTo>
                <a:lnTo>
                  <a:pt x="65011" y="344258"/>
                </a:lnTo>
                <a:lnTo>
                  <a:pt x="70459" y="337223"/>
                </a:lnTo>
                <a:lnTo>
                  <a:pt x="77711" y="333679"/>
                </a:lnTo>
                <a:lnTo>
                  <a:pt x="85280" y="332714"/>
                </a:lnTo>
                <a:lnTo>
                  <a:pt x="92125" y="332714"/>
                </a:lnTo>
                <a:lnTo>
                  <a:pt x="96164" y="333641"/>
                </a:lnTo>
                <a:lnTo>
                  <a:pt x="98348" y="334264"/>
                </a:lnTo>
                <a:lnTo>
                  <a:pt x="98348" y="332714"/>
                </a:lnTo>
                <a:lnTo>
                  <a:pt x="98348" y="303453"/>
                </a:lnTo>
                <a:close/>
              </a:path>
              <a:path w="1366520" h="532129">
                <a:moveTo>
                  <a:pt x="166763" y="7785"/>
                </a:moveTo>
                <a:lnTo>
                  <a:pt x="129413" y="7785"/>
                </a:lnTo>
                <a:lnTo>
                  <a:pt x="129413" y="149390"/>
                </a:lnTo>
                <a:lnTo>
                  <a:pt x="126352" y="170065"/>
                </a:lnTo>
                <a:lnTo>
                  <a:pt x="117475" y="185191"/>
                </a:lnTo>
                <a:lnTo>
                  <a:pt x="103289" y="194475"/>
                </a:lnTo>
                <a:lnTo>
                  <a:pt x="84289" y="197637"/>
                </a:lnTo>
                <a:lnTo>
                  <a:pt x="65417" y="194475"/>
                </a:lnTo>
                <a:lnTo>
                  <a:pt x="51219" y="185191"/>
                </a:lnTo>
                <a:lnTo>
                  <a:pt x="42265" y="170065"/>
                </a:lnTo>
                <a:lnTo>
                  <a:pt x="39154" y="149390"/>
                </a:lnTo>
                <a:lnTo>
                  <a:pt x="39154" y="7785"/>
                </a:lnTo>
                <a:lnTo>
                  <a:pt x="2120" y="7785"/>
                </a:lnTo>
                <a:lnTo>
                  <a:pt x="2120" y="151574"/>
                </a:lnTo>
                <a:lnTo>
                  <a:pt x="8483" y="186766"/>
                </a:lnTo>
                <a:lnTo>
                  <a:pt x="25933" y="212305"/>
                </a:lnTo>
                <a:lnTo>
                  <a:pt x="52019" y="227863"/>
                </a:lnTo>
                <a:lnTo>
                  <a:pt x="84289" y="233121"/>
                </a:lnTo>
                <a:lnTo>
                  <a:pt x="116738" y="227863"/>
                </a:lnTo>
                <a:lnTo>
                  <a:pt x="142913" y="212305"/>
                </a:lnTo>
                <a:lnTo>
                  <a:pt x="152958" y="197637"/>
                </a:lnTo>
                <a:lnTo>
                  <a:pt x="160401" y="186766"/>
                </a:lnTo>
                <a:lnTo>
                  <a:pt x="166763" y="151574"/>
                </a:lnTo>
                <a:lnTo>
                  <a:pt x="166763" y="7785"/>
                </a:lnTo>
                <a:close/>
              </a:path>
              <a:path w="1366520" h="532129">
                <a:moveTo>
                  <a:pt x="269519" y="451294"/>
                </a:moveTo>
                <a:lnTo>
                  <a:pt x="263613" y="419176"/>
                </a:lnTo>
                <a:lnTo>
                  <a:pt x="253593" y="403669"/>
                </a:lnTo>
                <a:lnTo>
                  <a:pt x="247192" y="393750"/>
                </a:lnTo>
                <a:lnTo>
                  <a:pt x="233108" y="384302"/>
                </a:lnTo>
                <a:lnTo>
                  <a:pt x="233108" y="451294"/>
                </a:lnTo>
                <a:lnTo>
                  <a:pt x="229641" y="472224"/>
                </a:lnTo>
                <a:lnTo>
                  <a:pt x="220345" y="487311"/>
                </a:lnTo>
                <a:lnTo>
                  <a:pt x="206844" y="496455"/>
                </a:lnTo>
                <a:lnTo>
                  <a:pt x="190779" y="499529"/>
                </a:lnTo>
                <a:lnTo>
                  <a:pt x="174840" y="496417"/>
                </a:lnTo>
                <a:lnTo>
                  <a:pt x="161328" y="487197"/>
                </a:lnTo>
                <a:lnTo>
                  <a:pt x="151968" y="472084"/>
                </a:lnTo>
                <a:lnTo>
                  <a:pt x="148450" y="451294"/>
                </a:lnTo>
                <a:lnTo>
                  <a:pt x="151968" y="430593"/>
                </a:lnTo>
                <a:lnTo>
                  <a:pt x="161328" y="415696"/>
                </a:lnTo>
                <a:lnTo>
                  <a:pt x="174840" y="406692"/>
                </a:lnTo>
                <a:lnTo>
                  <a:pt x="190779" y="403669"/>
                </a:lnTo>
                <a:lnTo>
                  <a:pt x="206844" y="406692"/>
                </a:lnTo>
                <a:lnTo>
                  <a:pt x="220345" y="415696"/>
                </a:lnTo>
                <a:lnTo>
                  <a:pt x="229641" y="430593"/>
                </a:lnTo>
                <a:lnTo>
                  <a:pt x="233108" y="451294"/>
                </a:lnTo>
                <a:lnTo>
                  <a:pt x="233108" y="384302"/>
                </a:lnTo>
                <a:lnTo>
                  <a:pt x="222250" y="377012"/>
                </a:lnTo>
                <a:lnTo>
                  <a:pt x="190779" y="370992"/>
                </a:lnTo>
                <a:lnTo>
                  <a:pt x="159486" y="377012"/>
                </a:lnTo>
                <a:lnTo>
                  <a:pt x="134645" y="393750"/>
                </a:lnTo>
                <a:lnTo>
                  <a:pt x="118262" y="419176"/>
                </a:lnTo>
                <a:lnTo>
                  <a:pt x="112356" y="451294"/>
                </a:lnTo>
                <a:lnTo>
                  <a:pt x="118262" y="483577"/>
                </a:lnTo>
                <a:lnTo>
                  <a:pt x="134645" y="509092"/>
                </a:lnTo>
                <a:lnTo>
                  <a:pt x="159486" y="525868"/>
                </a:lnTo>
                <a:lnTo>
                  <a:pt x="190779" y="531901"/>
                </a:lnTo>
                <a:lnTo>
                  <a:pt x="222250" y="525868"/>
                </a:lnTo>
                <a:lnTo>
                  <a:pt x="247192" y="509092"/>
                </a:lnTo>
                <a:lnTo>
                  <a:pt x="253352" y="499529"/>
                </a:lnTo>
                <a:lnTo>
                  <a:pt x="263613" y="483577"/>
                </a:lnTo>
                <a:lnTo>
                  <a:pt x="269519" y="451294"/>
                </a:lnTo>
                <a:close/>
              </a:path>
              <a:path w="1366520" h="532129">
                <a:moveTo>
                  <a:pt x="332346" y="132588"/>
                </a:moveTo>
                <a:lnTo>
                  <a:pt x="328993" y="109156"/>
                </a:lnTo>
                <a:lnTo>
                  <a:pt x="326885" y="105206"/>
                </a:lnTo>
                <a:lnTo>
                  <a:pt x="322580" y="97104"/>
                </a:lnTo>
                <a:lnTo>
                  <a:pt x="318833" y="90068"/>
                </a:lnTo>
                <a:lnTo>
                  <a:pt x="301739" y="77228"/>
                </a:lnTo>
                <a:lnTo>
                  <a:pt x="277558" y="72529"/>
                </a:lnTo>
                <a:lnTo>
                  <a:pt x="264871" y="73914"/>
                </a:lnTo>
                <a:lnTo>
                  <a:pt x="252577" y="78282"/>
                </a:lnTo>
                <a:lnTo>
                  <a:pt x="241579" y="85915"/>
                </a:lnTo>
                <a:lnTo>
                  <a:pt x="232740" y="97104"/>
                </a:lnTo>
                <a:lnTo>
                  <a:pt x="232740" y="76885"/>
                </a:lnTo>
                <a:lnTo>
                  <a:pt x="197586" y="76885"/>
                </a:lnTo>
                <a:lnTo>
                  <a:pt x="197586" y="228447"/>
                </a:lnTo>
                <a:lnTo>
                  <a:pt x="233680" y="228447"/>
                </a:lnTo>
                <a:lnTo>
                  <a:pt x="233680" y="140995"/>
                </a:lnTo>
                <a:lnTo>
                  <a:pt x="235699" y="127000"/>
                </a:lnTo>
                <a:lnTo>
                  <a:pt x="241693" y="115633"/>
                </a:lnTo>
                <a:lnTo>
                  <a:pt x="251536" y="108000"/>
                </a:lnTo>
                <a:lnTo>
                  <a:pt x="265112" y="105206"/>
                </a:lnTo>
                <a:lnTo>
                  <a:pt x="279565" y="107823"/>
                </a:lnTo>
                <a:lnTo>
                  <a:pt x="289191" y="114998"/>
                </a:lnTo>
                <a:lnTo>
                  <a:pt x="294576" y="125679"/>
                </a:lnTo>
                <a:lnTo>
                  <a:pt x="296240" y="138811"/>
                </a:lnTo>
                <a:lnTo>
                  <a:pt x="296240" y="228447"/>
                </a:lnTo>
                <a:lnTo>
                  <a:pt x="332346" y="228447"/>
                </a:lnTo>
                <a:lnTo>
                  <a:pt x="332346" y="132588"/>
                </a:lnTo>
                <a:close/>
              </a:path>
              <a:path w="1366520" h="532129">
                <a:moveTo>
                  <a:pt x="385597" y="374726"/>
                </a:moveTo>
                <a:lnTo>
                  <a:pt x="384048" y="374408"/>
                </a:lnTo>
                <a:lnTo>
                  <a:pt x="380314" y="373786"/>
                </a:lnTo>
                <a:lnTo>
                  <a:pt x="375958" y="373786"/>
                </a:lnTo>
                <a:lnTo>
                  <a:pt x="361708" y="375551"/>
                </a:lnTo>
                <a:lnTo>
                  <a:pt x="349237" y="380669"/>
                </a:lnTo>
                <a:lnTo>
                  <a:pt x="339153" y="388886"/>
                </a:lnTo>
                <a:lnTo>
                  <a:pt x="332079" y="399935"/>
                </a:lnTo>
                <a:lnTo>
                  <a:pt x="332079" y="375666"/>
                </a:lnTo>
                <a:lnTo>
                  <a:pt x="296900" y="375666"/>
                </a:lnTo>
                <a:lnTo>
                  <a:pt x="296900" y="527227"/>
                </a:lnTo>
                <a:lnTo>
                  <a:pt x="333006" y="527227"/>
                </a:lnTo>
                <a:lnTo>
                  <a:pt x="333006" y="455015"/>
                </a:lnTo>
                <a:lnTo>
                  <a:pt x="335432" y="436118"/>
                </a:lnTo>
                <a:lnTo>
                  <a:pt x="342887" y="422148"/>
                </a:lnTo>
                <a:lnTo>
                  <a:pt x="355587" y="413486"/>
                </a:lnTo>
                <a:lnTo>
                  <a:pt x="373773" y="410514"/>
                </a:lnTo>
                <a:lnTo>
                  <a:pt x="377520" y="410514"/>
                </a:lnTo>
                <a:lnTo>
                  <a:pt x="381558" y="410832"/>
                </a:lnTo>
                <a:lnTo>
                  <a:pt x="385597" y="411454"/>
                </a:lnTo>
                <a:lnTo>
                  <a:pt x="385597" y="410514"/>
                </a:lnTo>
                <a:lnTo>
                  <a:pt x="385597" y="399935"/>
                </a:lnTo>
                <a:lnTo>
                  <a:pt x="385597" y="374726"/>
                </a:lnTo>
                <a:close/>
              </a:path>
              <a:path w="1366520" h="532129">
                <a:moveTo>
                  <a:pt x="401434" y="76885"/>
                </a:moveTo>
                <a:lnTo>
                  <a:pt x="365645" y="76885"/>
                </a:lnTo>
                <a:lnTo>
                  <a:pt x="365645" y="228447"/>
                </a:lnTo>
                <a:lnTo>
                  <a:pt x="401434" y="228447"/>
                </a:lnTo>
                <a:lnTo>
                  <a:pt x="401434" y="76885"/>
                </a:lnTo>
                <a:close/>
              </a:path>
              <a:path w="1366520" h="532129">
                <a:moveTo>
                  <a:pt x="407035" y="23660"/>
                </a:moveTo>
                <a:lnTo>
                  <a:pt x="405168" y="14452"/>
                </a:lnTo>
                <a:lnTo>
                  <a:pt x="400100" y="6934"/>
                </a:lnTo>
                <a:lnTo>
                  <a:pt x="392582" y="1866"/>
                </a:lnTo>
                <a:lnTo>
                  <a:pt x="383374" y="0"/>
                </a:lnTo>
                <a:lnTo>
                  <a:pt x="374345" y="1866"/>
                </a:lnTo>
                <a:lnTo>
                  <a:pt x="366915" y="6934"/>
                </a:lnTo>
                <a:lnTo>
                  <a:pt x="361886" y="14452"/>
                </a:lnTo>
                <a:lnTo>
                  <a:pt x="360032" y="23660"/>
                </a:lnTo>
                <a:lnTo>
                  <a:pt x="361886" y="32816"/>
                </a:lnTo>
                <a:lnTo>
                  <a:pt x="366915" y="40233"/>
                </a:lnTo>
                <a:lnTo>
                  <a:pt x="374345" y="45199"/>
                </a:lnTo>
                <a:lnTo>
                  <a:pt x="383374" y="47002"/>
                </a:lnTo>
                <a:lnTo>
                  <a:pt x="392582" y="45199"/>
                </a:lnTo>
                <a:lnTo>
                  <a:pt x="400100" y="40233"/>
                </a:lnTo>
                <a:lnTo>
                  <a:pt x="405168" y="32816"/>
                </a:lnTo>
                <a:lnTo>
                  <a:pt x="407035" y="23660"/>
                </a:lnTo>
                <a:close/>
              </a:path>
              <a:path w="1366520" h="532129">
                <a:moveTo>
                  <a:pt x="554291" y="495795"/>
                </a:moveTo>
                <a:lnTo>
                  <a:pt x="552729" y="496112"/>
                </a:lnTo>
                <a:lnTo>
                  <a:pt x="546811" y="497039"/>
                </a:lnTo>
                <a:lnTo>
                  <a:pt x="541832" y="497039"/>
                </a:lnTo>
                <a:lnTo>
                  <a:pt x="533171" y="495960"/>
                </a:lnTo>
                <a:lnTo>
                  <a:pt x="527164" y="492569"/>
                </a:lnTo>
                <a:lnTo>
                  <a:pt x="523671" y="486664"/>
                </a:lnTo>
                <a:lnTo>
                  <a:pt x="522541" y="478053"/>
                </a:lnTo>
                <a:lnTo>
                  <a:pt x="522541" y="407708"/>
                </a:lnTo>
                <a:lnTo>
                  <a:pt x="553974" y="407708"/>
                </a:lnTo>
                <a:lnTo>
                  <a:pt x="553974" y="375666"/>
                </a:lnTo>
                <a:lnTo>
                  <a:pt x="522541" y="375666"/>
                </a:lnTo>
                <a:lnTo>
                  <a:pt x="522541" y="329285"/>
                </a:lnTo>
                <a:lnTo>
                  <a:pt x="489864" y="329285"/>
                </a:lnTo>
                <a:lnTo>
                  <a:pt x="489864" y="352005"/>
                </a:lnTo>
                <a:lnTo>
                  <a:pt x="488492" y="361353"/>
                </a:lnTo>
                <a:lnTo>
                  <a:pt x="484251" y="368846"/>
                </a:lnTo>
                <a:lnTo>
                  <a:pt x="476986" y="373849"/>
                </a:lnTo>
                <a:lnTo>
                  <a:pt x="466521" y="375666"/>
                </a:lnTo>
                <a:lnTo>
                  <a:pt x="458736" y="375666"/>
                </a:lnTo>
                <a:lnTo>
                  <a:pt x="458736" y="407708"/>
                </a:lnTo>
                <a:lnTo>
                  <a:pt x="486752" y="407708"/>
                </a:lnTo>
                <a:lnTo>
                  <a:pt x="486752" y="483958"/>
                </a:lnTo>
                <a:lnTo>
                  <a:pt x="489915" y="502958"/>
                </a:lnTo>
                <a:lnTo>
                  <a:pt x="498957" y="517144"/>
                </a:lnTo>
                <a:lnTo>
                  <a:pt x="513270" y="526021"/>
                </a:lnTo>
                <a:lnTo>
                  <a:pt x="532180" y="529094"/>
                </a:lnTo>
                <a:lnTo>
                  <a:pt x="545261" y="529094"/>
                </a:lnTo>
                <a:lnTo>
                  <a:pt x="552107" y="526605"/>
                </a:lnTo>
                <a:lnTo>
                  <a:pt x="554291" y="525665"/>
                </a:lnTo>
                <a:lnTo>
                  <a:pt x="554291" y="497039"/>
                </a:lnTo>
                <a:lnTo>
                  <a:pt x="554291" y="495795"/>
                </a:lnTo>
                <a:close/>
              </a:path>
              <a:path w="1366520" h="532129">
                <a:moveTo>
                  <a:pt x="581317" y="76885"/>
                </a:moveTo>
                <a:lnTo>
                  <a:pt x="543356" y="76885"/>
                </a:lnTo>
                <a:lnTo>
                  <a:pt x="504139" y="185191"/>
                </a:lnTo>
                <a:lnTo>
                  <a:pt x="463981" y="76885"/>
                </a:lnTo>
                <a:lnTo>
                  <a:pt x="424154" y="76885"/>
                </a:lnTo>
                <a:lnTo>
                  <a:pt x="485775" y="228447"/>
                </a:lnTo>
                <a:lnTo>
                  <a:pt x="521881" y="228447"/>
                </a:lnTo>
                <a:lnTo>
                  <a:pt x="538835" y="185191"/>
                </a:lnTo>
                <a:lnTo>
                  <a:pt x="581317" y="76885"/>
                </a:lnTo>
                <a:close/>
              </a:path>
              <a:path w="1366520" h="532129">
                <a:moveTo>
                  <a:pt x="719543" y="431368"/>
                </a:moveTo>
                <a:lnTo>
                  <a:pt x="706628" y="390283"/>
                </a:lnTo>
                <a:lnTo>
                  <a:pt x="664146" y="371309"/>
                </a:lnTo>
                <a:lnTo>
                  <a:pt x="652132" y="372389"/>
                </a:lnTo>
                <a:lnTo>
                  <a:pt x="640410" y="375780"/>
                </a:lnTo>
                <a:lnTo>
                  <a:pt x="629742" y="381673"/>
                </a:lnTo>
                <a:lnTo>
                  <a:pt x="620877" y="390283"/>
                </a:lnTo>
                <a:lnTo>
                  <a:pt x="620877" y="301891"/>
                </a:lnTo>
                <a:lnTo>
                  <a:pt x="584784" y="301891"/>
                </a:lnTo>
                <a:lnTo>
                  <a:pt x="584784" y="527227"/>
                </a:lnTo>
                <a:lnTo>
                  <a:pt x="620877" y="527227"/>
                </a:lnTo>
                <a:lnTo>
                  <a:pt x="620991" y="437591"/>
                </a:lnTo>
                <a:lnTo>
                  <a:pt x="623252" y="424726"/>
                </a:lnTo>
                <a:lnTo>
                  <a:pt x="629361" y="413867"/>
                </a:lnTo>
                <a:lnTo>
                  <a:pt x="639089" y="406615"/>
                </a:lnTo>
                <a:lnTo>
                  <a:pt x="652310" y="403987"/>
                </a:lnTo>
                <a:lnTo>
                  <a:pt x="666775" y="406615"/>
                </a:lnTo>
                <a:lnTo>
                  <a:pt x="676402" y="413778"/>
                </a:lnTo>
                <a:lnTo>
                  <a:pt x="681774" y="424459"/>
                </a:lnTo>
                <a:lnTo>
                  <a:pt x="683450" y="437591"/>
                </a:lnTo>
                <a:lnTo>
                  <a:pt x="683450" y="527227"/>
                </a:lnTo>
                <a:lnTo>
                  <a:pt x="719543" y="527227"/>
                </a:lnTo>
                <a:lnTo>
                  <a:pt x="719543" y="431368"/>
                </a:lnTo>
                <a:close/>
              </a:path>
              <a:path w="1366520" h="532129">
                <a:moveTo>
                  <a:pt x="734745" y="150952"/>
                </a:moveTo>
                <a:lnTo>
                  <a:pt x="720369" y="102400"/>
                </a:lnTo>
                <a:lnTo>
                  <a:pt x="698347" y="82130"/>
                </a:lnTo>
                <a:lnTo>
                  <a:pt x="698347" y="136004"/>
                </a:lnTo>
                <a:lnTo>
                  <a:pt x="623951" y="136004"/>
                </a:lnTo>
                <a:lnTo>
                  <a:pt x="627075" y="123926"/>
                </a:lnTo>
                <a:lnTo>
                  <a:pt x="634415" y="113131"/>
                </a:lnTo>
                <a:lnTo>
                  <a:pt x="645795" y="105371"/>
                </a:lnTo>
                <a:lnTo>
                  <a:pt x="660996" y="102400"/>
                </a:lnTo>
                <a:lnTo>
                  <a:pt x="677240" y="105156"/>
                </a:lnTo>
                <a:lnTo>
                  <a:pt x="688771" y="112547"/>
                </a:lnTo>
                <a:lnTo>
                  <a:pt x="695744" y="123278"/>
                </a:lnTo>
                <a:lnTo>
                  <a:pt x="698347" y="136004"/>
                </a:lnTo>
                <a:lnTo>
                  <a:pt x="698347" y="82130"/>
                </a:lnTo>
                <a:lnTo>
                  <a:pt x="691946" y="77774"/>
                </a:lnTo>
                <a:lnTo>
                  <a:pt x="660679" y="72212"/>
                </a:lnTo>
                <a:lnTo>
                  <a:pt x="633006" y="77914"/>
                </a:lnTo>
                <a:lnTo>
                  <a:pt x="609447" y="94068"/>
                </a:lnTo>
                <a:lnTo>
                  <a:pt x="593064" y="119214"/>
                </a:lnTo>
                <a:lnTo>
                  <a:pt x="586917" y="151879"/>
                </a:lnTo>
                <a:lnTo>
                  <a:pt x="593255" y="186245"/>
                </a:lnTo>
                <a:lnTo>
                  <a:pt x="610260" y="211759"/>
                </a:lnTo>
                <a:lnTo>
                  <a:pt x="634974" y="227647"/>
                </a:lnTo>
                <a:lnTo>
                  <a:pt x="664413" y="233121"/>
                </a:lnTo>
                <a:lnTo>
                  <a:pt x="689343" y="229349"/>
                </a:lnTo>
                <a:lnTo>
                  <a:pt x="709269" y="219075"/>
                </a:lnTo>
                <a:lnTo>
                  <a:pt x="723900" y="203835"/>
                </a:lnTo>
                <a:lnTo>
                  <a:pt x="724776" y="201993"/>
                </a:lnTo>
                <a:lnTo>
                  <a:pt x="732891" y="185191"/>
                </a:lnTo>
                <a:lnTo>
                  <a:pt x="702386" y="175539"/>
                </a:lnTo>
                <a:lnTo>
                  <a:pt x="697420" y="185978"/>
                </a:lnTo>
                <a:lnTo>
                  <a:pt x="689698" y="194373"/>
                </a:lnTo>
                <a:lnTo>
                  <a:pt x="678840" y="199961"/>
                </a:lnTo>
                <a:lnTo>
                  <a:pt x="664413" y="201993"/>
                </a:lnTo>
                <a:lnTo>
                  <a:pt x="648627" y="199059"/>
                </a:lnTo>
                <a:lnTo>
                  <a:pt x="635673" y="190868"/>
                </a:lnTo>
                <a:lnTo>
                  <a:pt x="626732" y="178358"/>
                </a:lnTo>
                <a:lnTo>
                  <a:pt x="623023" y="162471"/>
                </a:lnTo>
                <a:lnTo>
                  <a:pt x="733818" y="162471"/>
                </a:lnTo>
                <a:lnTo>
                  <a:pt x="734136" y="161836"/>
                </a:lnTo>
                <a:lnTo>
                  <a:pt x="734745" y="156870"/>
                </a:lnTo>
                <a:lnTo>
                  <a:pt x="734745" y="150952"/>
                </a:lnTo>
                <a:close/>
              </a:path>
              <a:path w="1366520" h="532129">
                <a:moveTo>
                  <a:pt x="856132" y="75946"/>
                </a:moveTo>
                <a:lnTo>
                  <a:pt x="854570" y="75628"/>
                </a:lnTo>
                <a:lnTo>
                  <a:pt x="850836" y="75018"/>
                </a:lnTo>
                <a:lnTo>
                  <a:pt x="846480" y="75018"/>
                </a:lnTo>
                <a:lnTo>
                  <a:pt x="832231" y="76784"/>
                </a:lnTo>
                <a:lnTo>
                  <a:pt x="819746" y="81902"/>
                </a:lnTo>
                <a:lnTo>
                  <a:pt x="809675" y="90106"/>
                </a:lnTo>
                <a:lnTo>
                  <a:pt x="802601" y="101155"/>
                </a:lnTo>
                <a:lnTo>
                  <a:pt x="802601" y="76885"/>
                </a:lnTo>
                <a:lnTo>
                  <a:pt x="767435" y="76885"/>
                </a:lnTo>
                <a:lnTo>
                  <a:pt x="767435" y="228447"/>
                </a:lnTo>
                <a:lnTo>
                  <a:pt x="803529" y="228447"/>
                </a:lnTo>
                <a:lnTo>
                  <a:pt x="803529" y="156235"/>
                </a:lnTo>
                <a:lnTo>
                  <a:pt x="805967" y="137337"/>
                </a:lnTo>
                <a:lnTo>
                  <a:pt x="813409" y="123367"/>
                </a:lnTo>
                <a:lnTo>
                  <a:pt x="826109" y="114706"/>
                </a:lnTo>
                <a:lnTo>
                  <a:pt x="844308" y="111734"/>
                </a:lnTo>
                <a:lnTo>
                  <a:pt x="848029" y="111734"/>
                </a:lnTo>
                <a:lnTo>
                  <a:pt x="852081" y="112052"/>
                </a:lnTo>
                <a:lnTo>
                  <a:pt x="856132" y="112674"/>
                </a:lnTo>
                <a:lnTo>
                  <a:pt x="856132" y="111734"/>
                </a:lnTo>
                <a:lnTo>
                  <a:pt x="856132" y="101155"/>
                </a:lnTo>
                <a:lnTo>
                  <a:pt x="856132" y="75946"/>
                </a:lnTo>
                <a:close/>
              </a:path>
              <a:path w="1366520" h="532129">
                <a:moveTo>
                  <a:pt x="891349" y="449732"/>
                </a:moveTo>
                <a:lnTo>
                  <a:pt x="889038" y="434784"/>
                </a:lnTo>
                <a:lnTo>
                  <a:pt x="886333" y="417207"/>
                </a:lnTo>
                <a:lnTo>
                  <a:pt x="876960" y="401180"/>
                </a:lnTo>
                <a:lnTo>
                  <a:pt x="871816" y="392391"/>
                </a:lnTo>
                <a:lnTo>
                  <a:pt x="854925" y="380911"/>
                </a:lnTo>
                <a:lnTo>
                  <a:pt x="854925" y="434784"/>
                </a:lnTo>
                <a:lnTo>
                  <a:pt x="780542" y="434784"/>
                </a:lnTo>
                <a:lnTo>
                  <a:pt x="783653" y="422706"/>
                </a:lnTo>
                <a:lnTo>
                  <a:pt x="791006" y="411911"/>
                </a:lnTo>
                <a:lnTo>
                  <a:pt x="802386" y="404152"/>
                </a:lnTo>
                <a:lnTo>
                  <a:pt x="817575" y="401180"/>
                </a:lnTo>
                <a:lnTo>
                  <a:pt x="833831" y="403936"/>
                </a:lnTo>
                <a:lnTo>
                  <a:pt x="845362" y="411327"/>
                </a:lnTo>
                <a:lnTo>
                  <a:pt x="852335" y="422059"/>
                </a:lnTo>
                <a:lnTo>
                  <a:pt x="854925" y="434784"/>
                </a:lnTo>
                <a:lnTo>
                  <a:pt x="854925" y="380911"/>
                </a:lnTo>
                <a:lnTo>
                  <a:pt x="848537" y="376555"/>
                </a:lnTo>
                <a:lnTo>
                  <a:pt x="817257" y="370992"/>
                </a:lnTo>
                <a:lnTo>
                  <a:pt x="789597" y="376694"/>
                </a:lnTo>
                <a:lnTo>
                  <a:pt x="766038" y="392849"/>
                </a:lnTo>
                <a:lnTo>
                  <a:pt x="749642" y="417995"/>
                </a:lnTo>
                <a:lnTo>
                  <a:pt x="743508" y="450659"/>
                </a:lnTo>
                <a:lnTo>
                  <a:pt x="749833" y="485013"/>
                </a:lnTo>
                <a:lnTo>
                  <a:pt x="766851" y="510540"/>
                </a:lnTo>
                <a:lnTo>
                  <a:pt x="791565" y="526427"/>
                </a:lnTo>
                <a:lnTo>
                  <a:pt x="821004" y="531901"/>
                </a:lnTo>
                <a:lnTo>
                  <a:pt x="845921" y="528129"/>
                </a:lnTo>
                <a:lnTo>
                  <a:pt x="865860" y="517855"/>
                </a:lnTo>
                <a:lnTo>
                  <a:pt x="880478" y="502615"/>
                </a:lnTo>
                <a:lnTo>
                  <a:pt x="881367" y="500773"/>
                </a:lnTo>
                <a:lnTo>
                  <a:pt x="889469" y="483958"/>
                </a:lnTo>
                <a:lnTo>
                  <a:pt x="858964" y="474319"/>
                </a:lnTo>
                <a:lnTo>
                  <a:pt x="853998" y="484759"/>
                </a:lnTo>
                <a:lnTo>
                  <a:pt x="846289" y="493153"/>
                </a:lnTo>
                <a:lnTo>
                  <a:pt x="835431" y="498741"/>
                </a:lnTo>
                <a:lnTo>
                  <a:pt x="821004" y="500773"/>
                </a:lnTo>
                <a:lnTo>
                  <a:pt x="805218" y="497840"/>
                </a:lnTo>
                <a:lnTo>
                  <a:pt x="792251" y="489648"/>
                </a:lnTo>
                <a:lnTo>
                  <a:pt x="783323" y="477139"/>
                </a:lnTo>
                <a:lnTo>
                  <a:pt x="779614" y="461251"/>
                </a:lnTo>
                <a:lnTo>
                  <a:pt x="890397" y="461251"/>
                </a:lnTo>
                <a:lnTo>
                  <a:pt x="890714" y="460616"/>
                </a:lnTo>
                <a:lnTo>
                  <a:pt x="891349" y="455650"/>
                </a:lnTo>
                <a:lnTo>
                  <a:pt x="891349" y="449732"/>
                </a:lnTo>
                <a:close/>
              </a:path>
              <a:path w="1366520" h="532129">
                <a:moveTo>
                  <a:pt x="993063" y="184556"/>
                </a:moveTo>
                <a:lnTo>
                  <a:pt x="968375" y="145173"/>
                </a:lnTo>
                <a:lnTo>
                  <a:pt x="917117" y="131965"/>
                </a:lnTo>
                <a:lnTo>
                  <a:pt x="911199" y="126047"/>
                </a:lnTo>
                <a:lnTo>
                  <a:pt x="911199" y="117957"/>
                </a:lnTo>
                <a:lnTo>
                  <a:pt x="912812" y="111302"/>
                </a:lnTo>
                <a:lnTo>
                  <a:pt x="917308" y="105740"/>
                </a:lnTo>
                <a:lnTo>
                  <a:pt x="924204" y="101942"/>
                </a:lnTo>
                <a:lnTo>
                  <a:pt x="932992" y="100533"/>
                </a:lnTo>
                <a:lnTo>
                  <a:pt x="945730" y="102857"/>
                </a:lnTo>
                <a:lnTo>
                  <a:pt x="954112" y="108623"/>
                </a:lnTo>
                <a:lnTo>
                  <a:pt x="958951" y="116027"/>
                </a:lnTo>
                <a:lnTo>
                  <a:pt x="961009" y="123253"/>
                </a:lnTo>
                <a:lnTo>
                  <a:pt x="991501" y="114528"/>
                </a:lnTo>
                <a:lnTo>
                  <a:pt x="959637" y="76720"/>
                </a:lnTo>
                <a:lnTo>
                  <a:pt x="932992" y="72212"/>
                </a:lnTo>
                <a:lnTo>
                  <a:pt x="911034" y="76123"/>
                </a:lnTo>
                <a:lnTo>
                  <a:pt x="893356" y="86715"/>
                </a:lnTo>
                <a:lnTo>
                  <a:pt x="881570" y="102273"/>
                </a:lnTo>
                <a:lnTo>
                  <a:pt x="877290" y="121081"/>
                </a:lnTo>
                <a:lnTo>
                  <a:pt x="879894" y="135940"/>
                </a:lnTo>
                <a:lnTo>
                  <a:pt x="918057" y="165265"/>
                </a:lnTo>
                <a:lnTo>
                  <a:pt x="952601" y="172745"/>
                </a:lnTo>
                <a:lnTo>
                  <a:pt x="958215" y="178955"/>
                </a:lnTo>
                <a:lnTo>
                  <a:pt x="935482" y="204482"/>
                </a:lnTo>
                <a:lnTo>
                  <a:pt x="922705" y="202361"/>
                </a:lnTo>
                <a:lnTo>
                  <a:pt x="913307" y="196697"/>
                </a:lnTo>
                <a:lnTo>
                  <a:pt x="907300" y="188455"/>
                </a:lnTo>
                <a:lnTo>
                  <a:pt x="904671" y="178650"/>
                </a:lnTo>
                <a:lnTo>
                  <a:pt x="873239" y="187363"/>
                </a:lnTo>
                <a:lnTo>
                  <a:pt x="877633" y="201739"/>
                </a:lnTo>
                <a:lnTo>
                  <a:pt x="888771" y="216662"/>
                </a:lnTo>
                <a:lnTo>
                  <a:pt x="907770" y="228371"/>
                </a:lnTo>
                <a:lnTo>
                  <a:pt x="935799" y="233121"/>
                </a:lnTo>
                <a:lnTo>
                  <a:pt x="961021" y="228765"/>
                </a:lnTo>
                <a:lnTo>
                  <a:pt x="978903" y="217474"/>
                </a:lnTo>
                <a:lnTo>
                  <a:pt x="987767" y="204482"/>
                </a:lnTo>
                <a:lnTo>
                  <a:pt x="989545" y="201866"/>
                </a:lnTo>
                <a:lnTo>
                  <a:pt x="993063" y="184556"/>
                </a:lnTo>
                <a:close/>
              </a:path>
              <a:path w="1366520" h="532129">
                <a:moveTo>
                  <a:pt x="1060907" y="76885"/>
                </a:moveTo>
                <a:lnTo>
                  <a:pt x="1025118" y="76885"/>
                </a:lnTo>
                <a:lnTo>
                  <a:pt x="1025118" y="228447"/>
                </a:lnTo>
                <a:lnTo>
                  <a:pt x="1060907" y="228447"/>
                </a:lnTo>
                <a:lnTo>
                  <a:pt x="1060907" y="76885"/>
                </a:lnTo>
                <a:close/>
              </a:path>
              <a:path w="1366520" h="532129">
                <a:moveTo>
                  <a:pt x="1066507" y="23660"/>
                </a:moveTo>
                <a:lnTo>
                  <a:pt x="1064653" y="14452"/>
                </a:lnTo>
                <a:lnTo>
                  <a:pt x="1059586" y="6934"/>
                </a:lnTo>
                <a:lnTo>
                  <a:pt x="1052068" y="1866"/>
                </a:lnTo>
                <a:lnTo>
                  <a:pt x="1042860" y="0"/>
                </a:lnTo>
                <a:lnTo>
                  <a:pt x="1033818" y="1866"/>
                </a:lnTo>
                <a:lnTo>
                  <a:pt x="1026401" y="6934"/>
                </a:lnTo>
                <a:lnTo>
                  <a:pt x="1021372" y="14452"/>
                </a:lnTo>
                <a:lnTo>
                  <a:pt x="1019517" y="23660"/>
                </a:lnTo>
                <a:lnTo>
                  <a:pt x="1021372" y="32816"/>
                </a:lnTo>
                <a:lnTo>
                  <a:pt x="1026401" y="40233"/>
                </a:lnTo>
                <a:lnTo>
                  <a:pt x="1033818" y="45199"/>
                </a:lnTo>
                <a:lnTo>
                  <a:pt x="1042860" y="47002"/>
                </a:lnTo>
                <a:lnTo>
                  <a:pt x="1052068" y="45199"/>
                </a:lnTo>
                <a:lnTo>
                  <a:pt x="1059586" y="40233"/>
                </a:lnTo>
                <a:lnTo>
                  <a:pt x="1064653" y="32816"/>
                </a:lnTo>
                <a:lnTo>
                  <a:pt x="1066507" y="23660"/>
                </a:lnTo>
                <a:close/>
              </a:path>
              <a:path w="1366520" h="532129">
                <a:moveTo>
                  <a:pt x="1183220" y="197015"/>
                </a:moveTo>
                <a:lnTo>
                  <a:pt x="1181658" y="197319"/>
                </a:lnTo>
                <a:lnTo>
                  <a:pt x="1175753" y="198259"/>
                </a:lnTo>
                <a:lnTo>
                  <a:pt x="1170762" y="198259"/>
                </a:lnTo>
                <a:lnTo>
                  <a:pt x="1162100" y="197167"/>
                </a:lnTo>
                <a:lnTo>
                  <a:pt x="1156106" y="193789"/>
                </a:lnTo>
                <a:lnTo>
                  <a:pt x="1152601" y="187883"/>
                </a:lnTo>
                <a:lnTo>
                  <a:pt x="1151470" y="179273"/>
                </a:lnTo>
                <a:lnTo>
                  <a:pt x="1151470" y="108927"/>
                </a:lnTo>
                <a:lnTo>
                  <a:pt x="1182903" y="108927"/>
                </a:lnTo>
                <a:lnTo>
                  <a:pt x="1182903" y="76885"/>
                </a:lnTo>
                <a:lnTo>
                  <a:pt x="1151470" y="76885"/>
                </a:lnTo>
                <a:lnTo>
                  <a:pt x="1151470" y="30505"/>
                </a:lnTo>
                <a:lnTo>
                  <a:pt x="1118793" y="30505"/>
                </a:lnTo>
                <a:lnTo>
                  <a:pt x="1118793" y="53225"/>
                </a:lnTo>
                <a:lnTo>
                  <a:pt x="1117422" y="62572"/>
                </a:lnTo>
                <a:lnTo>
                  <a:pt x="1113193" y="70065"/>
                </a:lnTo>
                <a:lnTo>
                  <a:pt x="1105928" y="75069"/>
                </a:lnTo>
                <a:lnTo>
                  <a:pt x="1095451" y="76885"/>
                </a:lnTo>
                <a:lnTo>
                  <a:pt x="1087666" y="76885"/>
                </a:lnTo>
                <a:lnTo>
                  <a:pt x="1087666" y="108927"/>
                </a:lnTo>
                <a:lnTo>
                  <a:pt x="1115682" y="108927"/>
                </a:lnTo>
                <a:lnTo>
                  <a:pt x="1115682" y="185191"/>
                </a:lnTo>
                <a:lnTo>
                  <a:pt x="1118844" y="204190"/>
                </a:lnTo>
                <a:lnTo>
                  <a:pt x="1127899" y="218363"/>
                </a:lnTo>
                <a:lnTo>
                  <a:pt x="1142212" y="227241"/>
                </a:lnTo>
                <a:lnTo>
                  <a:pt x="1161122" y="230314"/>
                </a:lnTo>
                <a:lnTo>
                  <a:pt x="1174191" y="230314"/>
                </a:lnTo>
                <a:lnTo>
                  <a:pt x="1181036" y="227825"/>
                </a:lnTo>
                <a:lnTo>
                  <a:pt x="1183220" y="226898"/>
                </a:lnTo>
                <a:lnTo>
                  <a:pt x="1183220" y="198259"/>
                </a:lnTo>
                <a:lnTo>
                  <a:pt x="1183220" y="197015"/>
                </a:lnTo>
                <a:close/>
              </a:path>
              <a:path w="1366520" h="532129">
                <a:moveTo>
                  <a:pt x="1366215" y="76885"/>
                </a:moveTo>
                <a:lnTo>
                  <a:pt x="1327937" y="76885"/>
                </a:lnTo>
                <a:lnTo>
                  <a:pt x="1287157" y="172745"/>
                </a:lnTo>
                <a:lnTo>
                  <a:pt x="1243596" y="76885"/>
                </a:lnTo>
                <a:lnTo>
                  <a:pt x="1202817" y="76885"/>
                </a:lnTo>
                <a:lnTo>
                  <a:pt x="1267561" y="210388"/>
                </a:lnTo>
                <a:lnTo>
                  <a:pt x="1231138" y="289763"/>
                </a:lnTo>
                <a:lnTo>
                  <a:pt x="1269733" y="289763"/>
                </a:lnTo>
                <a:lnTo>
                  <a:pt x="1322768" y="172745"/>
                </a:lnTo>
                <a:lnTo>
                  <a:pt x="1366215" y="76885"/>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6" name="object 6"/>
          <p:cNvSpPr/>
          <p:nvPr/>
        </p:nvSpPr>
        <p:spPr>
          <a:xfrm>
            <a:off x="1894709" y="6339805"/>
            <a:ext cx="601856" cy="99347"/>
          </a:xfrm>
          <a:custGeom>
            <a:avLst/>
            <a:gdLst/>
            <a:ahLst/>
            <a:cxnLst/>
            <a:rect l="l" t="t" r="r" b="b"/>
            <a:pathLst>
              <a:path w="992504" h="163829">
                <a:moveTo>
                  <a:pt x="60113" y="3308"/>
                </a:moveTo>
                <a:lnTo>
                  <a:pt x="0" y="3308"/>
                </a:lnTo>
                <a:lnTo>
                  <a:pt x="0" y="159995"/>
                </a:lnTo>
                <a:lnTo>
                  <a:pt x="26721" y="159995"/>
                </a:lnTo>
                <a:lnTo>
                  <a:pt x="26721" y="98101"/>
                </a:lnTo>
                <a:lnTo>
                  <a:pt x="75270" y="98101"/>
                </a:lnTo>
                <a:lnTo>
                  <a:pt x="73819" y="95452"/>
                </a:lnTo>
                <a:lnTo>
                  <a:pt x="88569" y="89385"/>
                </a:lnTo>
                <a:lnTo>
                  <a:pt x="99691" y="79526"/>
                </a:lnTo>
                <a:lnTo>
                  <a:pt x="102282" y="74709"/>
                </a:lnTo>
                <a:lnTo>
                  <a:pt x="26721" y="74709"/>
                </a:lnTo>
                <a:lnTo>
                  <a:pt x="26721" y="26711"/>
                </a:lnTo>
                <a:lnTo>
                  <a:pt x="102203" y="26711"/>
                </a:lnTo>
                <a:lnTo>
                  <a:pt x="95991" y="17112"/>
                </a:lnTo>
                <a:lnTo>
                  <a:pt x="80551" y="7000"/>
                </a:lnTo>
                <a:lnTo>
                  <a:pt x="60113" y="3308"/>
                </a:lnTo>
                <a:close/>
              </a:path>
              <a:path w="992504" h="163829">
                <a:moveTo>
                  <a:pt x="75270" y="98101"/>
                </a:moveTo>
                <a:lnTo>
                  <a:pt x="46176" y="98101"/>
                </a:lnTo>
                <a:lnTo>
                  <a:pt x="79128" y="159995"/>
                </a:lnTo>
                <a:lnTo>
                  <a:pt x="109158" y="159995"/>
                </a:lnTo>
                <a:lnTo>
                  <a:pt x="75270" y="98101"/>
                </a:lnTo>
                <a:close/>
              </a:path>
              <a:path w="992504" h="163829">
                <a:moveTo>
                  <a:pt x="102203" y="26711"/>
                </a:moveTo>
                <a:lnTo>
                  <a:pt x="55244" y="26711"/>
                </a:lnTo>
                <a:lnTo>
                  <a:pt x="66364" y="28424"/>
                </a:lnTo>
                <a:lnTo>
                  <a:pt x="74873" y="33289"/>
                </a:lnTo>
                <a:lnTo>
                  <a:pt x="80313" y="40891"/>
                </a:lnTo>
                <a:lnTo>
                  <a:pt x="82227" y="50815"/>
                </a:lnTo>
                <a:lnTo>
                  <a:pt x="80313" y="60613"/>
                </a:lnTo>
                <a:lnTo>
                  <a:pt x="74873" y="68153"/>
                </a:lnTo>
                <a:lnTo>
                  <a:pt x="66364" y="72997"/>
                </a:lnTo>
                <a:lnTo>
                  <a:pt x="55244" y="74709"/>
                </a:lnTo>
                <a:lnTo>
                  <a:pt x="102282" y="74709"/>
                </a:lnTo>
                <a:lnTo>
                  <a:pt x="106713" y="66471"/>
                </a:lnTo>
                <a:lnTo>
                  <a:pt x="109158" y="50815"/>
                </a:lnTo>
                <a:lnTo>
                  <a:pt x="105753" y="32198"/>
                </a:lnTo>
                <a:lnTo>
                  <a:pt x="102203" y="26711"/>
                </a:lnTo>
                <a:close/>
              </a:path>
              <a:path w="992504" h="163829">
                <a:moveTo>
                  <a:pt x="178800" y="49066"/>
                </a:moveTo>
                <a:lnTo>
                  <a:pt x="156574" y="53341"/>
                </a:lnTo>
                <a:lnTo>
                  <a:pt x="138935" y="65216"/>
                </a:lnTo>
                <a:lnTo>
                  <a:pt x="127308" y="83270"/>
                </a:lnTo>
                <a:lnTo>
                  <a:pt x="123116" y="106080"/>
                </a:lnTo>
                <a:lnTo>
                  <a:pt x="127308" y="129013"/>
                </a:lnTo>
                <a:lnTo>
                  <a:pt x="138935" y="147132"/>
                </a:lnTo>
                <a:lnTo>
                  <a:pt x="156574" y="159034"/>
                </a:lnTo>
                <a:lnTo>
                  <a:pt x="178800" y="163314"/>
                </a:lnTo>
                <a:lnTo>
                  <a:pt x="201154" y="159034"/>
                </a:lnTo>
                <a:lnTo>
                  <a:pt x="218858" y="147132"/>
                </a:lnTo>
                <a:lnTo>
                  <a:pt x="223218" y="140351"/>
                </a:lnTo>
                <a:lnTo>
                  <a:pt x="178800" y="140351"/>
                </a:lnTo>
                <a:lnTo>
                  <a:pt x="167475" y="138137"/>
                </a:lnTo>
                <a:lnTo>
                  <a:pt x="157874" y="131591"/>
                </a:lnTo>
                <a:lnTo>
                  <a:pt x="151218" y="120857"/>
                </a:lnTo>
                <a:lnTo>
                  <a:pt x="148728" y="106080"/>
                </a:lnTo>
                <a:lnTo>
                  <a:pt x="151218" y="91372"/>
                </a:lnTo>
                <a:lnTo>
                  <a:pt x="157874" y="80789"/>
                </a:lnTo>
                <a:lnTo>
                  <a:pt x="167475" y="74394"/>
                </a:lnTo>
                <a:lnTo>
                  <a:pt x="178800" y="72249"/>
                </a:lnTo>
                <a:lnTo>
                  <a:pt x="223396" y="72249"/>
                </a:lnTo>
                <a:lnTo>
                  <a:pt x="218858" y="65216"/>
                </a:lnTo>
                <a:lnTo>
                  <a:pt x="201154" y="53341"/>
                </a:lnTo>
                <a:lnTo>
                  <a:pt x="178800" y="49066"/>
                </a:lnTo>
                <a:close/>
              </a:path>
              <a:path w="992504" h="163829">
                <a:moveTo>
                  <a:pt x="223396" y="72249"/>
                </a:moveTo>
                <a:lnTo>
                  <a:pt x="178800" y="72249"/>
                </a:lnTo>
                <a:lnTo>
                  <a:pt x="190214" y="74394"/>
                </a:lnTo>
                <a:lnTo>
                  <a:pt x="199805" y="80789"/>
                </a:lnTo>
                <a:lnTo>
                  <a:pt x="206412" y="91372"/>
                </a:lnTo>
                <a:lnTo>
                  <a:pt x="208873" y="106080"/>
                </a:lnTo>
                <a:lnTo>
                  <a:pt x="206412" y="120950"/>
                </a:lnTo>
                <a:lnTo>
                  <a:pt x="199805" y="131674"/>
                </a:lnTo>
                <a:lnTo>
                  <a:pt x="190214" y="138168"/>
                </a:lnTo>
                <a:lnTo>
                  <a:pt x="178800" y="140351"/>
                </a:lnTo>
                <a:lnTo>
                  <a:pt x="223218" y="140351"/>
                </a:lnTo>
                <a:lnTo>
                  <a:pt x="230509" y="129013"/>
                </a:lnTo>
                <a:lnTo>
                  <a:pt x="234704" y="106080"/>
                </a:lnTo>
                <a:lnTo>
                  <a:pt x="230509" y="83270"/>
                </a:lnTo>
                <a:lnTo>
                  <a:pt x="223396" y="72249"/>
                </a:lnTo>
                <a:close/>
              </a:path>
              <a:path w="992504" h="163829">
                <a:moveTo>
                  <a:pt x="306095" y="49066"/>
                </a:moveTo>
                <a:lnTo>
                  <a:pt x="284447" y="53310"/>
                </a:lnTo>
                <a:lnTo>
                  <a:pt x="266990" y="65134"/>
                </a:lnTo>
                <a:lnTo>
                  <a:pt x="255334" y="83177"/>
                </a:lnTo>
                <a:lnTo>
                  <a:pt x="251091" y="106080"/>
                </a:lnTo>
                <a:lnTo>
                  <a:pt x="255345" y="128827"/>
                </a:lnTo>
                <a:lnTo>
                  <a:pt x="267074" y="146968"/>
                </a:lnTo>
                <a:lnTo>
                  <a:pt x="284730" y="158973"/>
                </a:lnTo>
                <a:lnTo>
                  <a:pt x="306765" y="163314"/>
                </a:lnTo>
                <a:lnTo>
                  <a:pt x="325721" y="160188"/>
                </a:lnTo>
                <a:lnTo>
                  <a:pt x="340220" y="152051"/>
                </a:lnTo>
                <a:lnTo>
                  <a:pt x="350368" y="140763"/>
                </a:lnTo>
                <a:lnTo>
                  <a:pt x="350767" y="139911"/>
                </a:lnTo>
                <a:lnTo>
                  <a:pt x="306765" y="139911"/>
                </a:lnTo>
                <a:lnTo>
                  <a:pt x="295261" y="137672"/>
                </a:lnTo>
                <a:lnTo>
                  <a:pt x="285683" y="131120"/>
                </a:lnTo>
                <a:lnTo>
                  <a:pt x="279131" y="120506"/>
                </a:lnTo>
                <a:lnTo>
                  <a:pt x="276703" y="106080"/>
                </a:lnTo>
                <a:lnTo>
                  <a:pt x="279124" y="91719"/>
                </a:lnTo>
                <a:lnTo>
                  <a:pt x="285627" y="81256"/>
                </a:lnTo>
                <a:lnTo>
                  <a:pt x="295071" y="74858"/>
                </a:lnTo>
                <a:lnTo>
                  <a:pt x="306315" y="72688"/>
                </a:lnTo>
                <a:lnTo>
                  <a:pt x="350356" y="72688"/>
                </a:lnTo>
                <a:lnTo>
                  <a:pt x="349893" y="71613"/>
                </a:lnTo>
                <a:lnTo>
                  <a:pt x="339943" y="60273"/>
                </a:lnTo>
                <a:lnTo>
                  <a:pt x="325393" y="52164"/>
                </a:lnTo>
                <a:lnTo>
                  <a:pt x="306095" y="49066"/>
                </a:lnTo>
                <a:close/>
              </a:path>
              <a:path w="992504" h="163829">
                <a:moveTo>
                  <a:pt x="333728" y="120006"/>
                </a:moveTo>
                <a:lnTo>
                  <a:pt x="330852" y="126566"/>
                </a:lnTo>
                <a:lnTo>
                  <a:pt x="325634" y="133026"/>
                </a:lnTo>
                <a:lnTo>
                  <a:pt x="317722" y="137951"/>
                </a:lnTo>
                <a:lnTo>
                  <a:pt x="306765" y="139911"/>
                </a:lnTo>
                <a:lnTo>
                  <a:pt x="350767" y="139911"/>
                </a:lnTo>
                <a:lnTo>
                  <a:pt x="356271" y="128184"/>
                </a:lnTo>
                <a:lnTo>
                  <a:pt x="333728" y="120006"/>
                </a:lnTo>
                <a:close/>
              </a:path>
              <a:path w="992504" h="163829">
                <a:moveTo>
                  <a:pt x="350356" y="72688"/>
                </a:moveTo>
                <a:lnTo>
                  <a:pt x="306315" y="72688"/>
                </a:lnTo>
                <a:lnTo>
                  <a:pt x="316949" y="74496"/>
                </a:lnTo>
                <a:lnTo>
                  <a:pt x="324579" y="79186"/>
                </a:lnTo>
                <a:lnTo>
                  <a:pt x="329597" y="85658"/>
                </a:lnTo>
                <a:lnTo>
                  <a:pt x="332398" y="92813"/>
                </a:lnTo>
                <a:lnTo>
                  <a:pt x="355392" y="84405"/>
                </a:lnTo>
                <a:lnTo>
                  <a:pt x="350356" y="72688"/>
                </a:lnTo>
                <a:close/>
              </a:path>
              <a:path w="992504" h="163829">
                <a:moveTo>
                  <a:pt x="404678" y="0"/>
                </a:moveTo>
                <a:lnTo>
                  <a:pt x="379066" y="0"/>
                </a:lnTo>
                <a:lnTo>
                  <a:pt x="379066" y="159995"/>
                </a:lnTo>
                <a:lnTo>
                  <a:pt x="404678" y="159995"/>
                </a:lnTo>
                <a:lnTo>
                  <a:pt x="404756" y="96342"/>
                </a:lnTo>
                <a:lnTo>
                  <a:pt x="406363" y="87201"/>
                </a:lnTo>
                <a:lnTo>
                  <a:pt x="410702" y="79485"/>
                </a:lnTo>
                <a:lnTo>
                  <a:pt x="417612" y="74340"/>
                </a:lnTo>
                <a:lnTo>
                  <a:pt x="427013" y="72468"/>
                </a:lnTo>
                <a:lnTo>
                  <a:pt x="470809" y="72468"/>
                </a:lnTo>
                <a:lnTo>
                  <a:pt x="465571" y="62752"/>
                </a:lnTo>
                <a:lnTo>
                  <a:pt x="404678" y="62752"/>
                </a:lnTo>
                <a:lnTo>
                  <a:pt x="404678" y="0"/>
                </a:lnTo>
                <a:close/>
              </a:path>
              <a:path w="992504" h="163829">
                <a:moveTo>
                  <a:pt x="470809" y="72468"/>
                </a:moveTo>
                <a:lnTo>
                  <a:pt x="427013" y="72468"/>
                </a:lnTo>
                <a:lnTo>
                  <a:pt x="437289" y="74340"/>
                </a:lnTo>
                <a:lnTo>
                  <a:pt x="444125" y="79430"/>
                </a:lnTo>
                <a:lnTo>
                  <a:pt x="447942" y="87015"/>
                </a:lnTo>
                <a:lnTo>
                  <a:pt x="449127" y="96342"/>
                </a:lnTo>
                <a:lnTo>
                  <a:pt x="449127" y="159995"/>
                </a:lnTo>
                <a:lnTo>
                  <a:pt x="474739" y="159995"/>
                </a:lnTo>
                <a:lnTo>
                  <a:pt x="474739" y="91913"/>
                </a:lnTo>
                <a:lnTo>
                  <a:pt x="472324" y="75278"/>
                </a:lnTo>
                <a:lnTo>
                  <a:pt x="470809" y="72468"/>
                </a:lnTo>
                <a:close/>
              </a:path>
              <a:path w="992504" h="163829">
                <a:moveTo>
                  <a:pt x="435421" y="49286"/>
                </a:moveTo>
                <a:lnTo>
                  <a:pt x="426882" y="50056"/>
                </a:lnTo>
                <a:lnTo>
                  <a:pt x="418554" y="52461"/>
                </a:lnTo>
                <a:lnTo>
                  <a:pt x="410973" y="56645"/>
                </a:lnTo>
                <a:lnTo>
                  <a:pt x="404678" y="62752"/>
                </a:lnTo>
                <a:lnTo>
                  <a:pt x="465571" y="62752"/>
                </a:lnTo>
                <a:lnTo>
                  <a:pt x="465022" y="61733"/>
                </a:lnTo>
                <a:lnTo>
                  <a:pt x="452749" y="52622"/>
                </a:lnTo>
                <a:lnTo>
                  <a:pt x="435421" y="49286"/>
                </a:lnTo>
                <a:close/>
              </a:path>
              <a:path w="992504" h="163829">
                <a:moveTo>
                  <a:pt x="549899" y="49066"/>
                </a:moveTo>
                <a:lnTo>
                  <a:pt x="530245" y="53117"/>
                </a:lnTo>
                <a:lnTo>
                  <a:pt x="513519" y="64583"/>
                </a:lnTo>
                <a:lnTo>
                  <a:pt x="501892" y="82431"/>
                </a:lnTo>
                <a:lnTo>
                  <a:pt x="497534" y="105630"/>
                </a:lnTo>
                <a:lnTo>
                  <a:pt x="502026" y="130038"/>
                </a:lnTo>
                <a:lnTo>
                  <a:pt x="514099" y="148156"/>
                </a:lnTo>
                <a:lnTo>
                  <a:pt x="531645" y="159432"/>
                </a:lnTo>
                <a:lnTo>
                  <a:pt x="552559" y="163314"/>
                </a:lnTo>
                <a:lnTo>
                  <a:pt x="570257" y="160640"/>
                </a:lnTo>
                <a:lnTo>
                  <a:pt x="584408" y="153347"/>
                </a:lnTo>
                <a:lnTo>
                  <a:pt x="594786" y="142530"/>
                </a:lnTo>
                <a:lnTo>
                  <a:pt x="595412" y="141231"/>
                </a:lnTo>
                <a:lnTo>
                  <a:pt x="552559" y="141231"/>
                </a:lnTo>
                <a:lnTo>
                  <a:pt x="541337" y="139143"/>
                </a:lnTo>
                <a:lnTo>
                  <a:pt x="532127" y="133321"/>
                </a:lnTo>
                <a:lnTo>
                  <a:pt x="525780" y="124431"/>
                </a:lnTo>
                <a:lnTo>
                  <a:pt x="523146" y="113137"/>
                </a:lnTo>
                <a:lnTo>
                  <a:pt x="601835" y="113137"/>
                </a:lnTo>
                <a:lnTo>
                  <a:pt x="602054" y="112698"/>
                </a:lnTo>
                <a:lnTo>
                  <a:pt x="602494" y="109158"/>
                </a:lnTo>
                <a:lnTo>
                  <a:pt x="602494" y="104970"/>
                </a:lnTo>
                <a:lnTo>
                  <a:pt x="600864" y="94374"/>
                </a:lnTo>
                <a:lnTo>
                  <a:pt x="523806" y="94374"/>
                </a:lnTo>
                <a:lnTo>
                  <a:pt x="526023" y="85785"/>
                </a:lnTo>
                <a:lnTo>
                  <a:pt x="531245" y="78111"/>
                </a:lnTo>
                <a:lnTo>
                  <a:pt x="539325" y="72594"/>
                </a:lnTo>
                <a:lnTo>
                  <a:pt x="550119" y="70479"/>
                </a:lnTo>
                <a:lnTo>
                  <a:pt x="592276" y="70479"/>
                </a:lnTo>
                <a:lnTo>
                  <a:pt x="588632" y="64249"/>
                </a:lnTo>
                <a:lnTo>
                  <a:pt x="572107" y="53013"/>
                </a:lnTo>
                <a:lnTo>
                  <a:pt x="549899" y="49066"/>
                </a:lnTo>
                <a:close/>
              </a:path>
              <a:path w="992504" h="163829">
                <a:moveTo>
                  <a:pt x="579532" y="122425"/>
                </a:moveTo>
                <a:lnTo>
                  <a:pt x="576000" y="129847"/>
                </a:lnTo>
                <a:lnTo>
                  <a:pt x="570521" y="135813"/>
                </a:lnTo>
                <a:lnTo>
                  <a:pt x="562804" y="139787"/>
                </a:lnTo>
                <a:lnTo>
                  <a:pt x="552559" y="141231"/>
                </a:lnTo>
                <a:lnTo>
                  <a:pt x="595412" y="141231"/>
                </a:lnTo>
                <a:lnTo>
                  <a:pt x="601164" y="129284"/>
                </a:lnTo>
                <a:lnTo>
                  <a:pt x="579532" y="122425"/>
                </a:lnTo>
                <a:close/>
              </a:path>
              <a:path w="992504" h="163829">
                <a:moveTo>
                  <a:pt x="592276" y="70479"/>
                </a:moveTo>
                <a:lnTo>
                  <a:pt x="550119" y="70479"/>
                </a:lnTo>
                <a:lnTo>
                  <a:pt x="561670" y="72440"/>
                </a:lnTo>
                <a:lnTo>
                  <a:pt x="569862" y="77699"/>
                </a:lnTo>
                <a:lnTo>
                  <a:pt x="574818" y="85322"/>
                </a:lnTo>
                <a:lnTo>
                  <a:pt x="576663" y="94374"/>
                </a:lnTo>
                <a:lnTo>
                  <a:pt x="600864" y="94374"/>
                </a:lnTo>
                <a:lnTo>
                  <a:pt x="598940" y="81870"/>
                </a:lnTo>
                <a:lnTo>
                  <a:pt x="592276" y="70479"/>
                </a:lnTo>
                <a:close/>
              </a:path>
              <a:path w="992504" h="163829">
                <a:moveTo>
                  <a:pt x="639854" y="124655"/>
                </a:moveTo>
                <a:lnTo>
                  <a:pt x="617551" y="130844"/>
                </a:lnTo>
                <a:lnTo>
                  <a:pt x="620665" y="141046"/>
                </a:lnTo>
                <a:lnTo>
                  <a:pt x="628564" y="151638"/>
                </a:lnTo>
                <a:lnTo>
                  <a:pt x="642059" y="159950"/>
                </a:lnTo>
                <a:lnTo>
                  <a:pt x="661958" y="163314"/>
                </a:lnTo>
                <a:lnTo>
                  <a:pt x="679876" y="160230"/>
                </a:lnTo>
                <a:lnTo>
                  <a:pt x="692567" y="152217"/>
                </a:lnTo>
                <a:lnTo>
                  <a:pt x="698850" y="143000"/>
                </a:lnTo>
                <a:lnTo>
                  <a:pt x="661739" y="143000"/>
                </a:lnTo>
                <a:lnTo>
                  <a:pt x="652656" y="141502"/>
                </a:lnTo>
                <a:lnTo>
                  <a:pt x="645982" y="137476"/>
                </a:lnTo>
                <a:lnTo>
                  <a:pt x="641716" y="131626"/>
                </a:lnTo>
                <a:lnTo>
                  <a:pt x="639854" y="124655"/>
                </a:lnTo>
                <a:close/>
              </a:path>
              <a:path w="992504" h="163829">
                <a:moveTo>
                  <a:pt x="659969" y="49066"/>
                </a:moveTo>
                <a:lnTo>
                  <a:pt x="644372" y="51843"/>
                </a:lnTo>
                <a:lnTo>
                  <a:pt x="631823" y="59362"/>
                </a:lnTo>
                <a:lnTo>
                  <a:pt x="623461" y="70402"/>
                </a:lnTo>
                <a:lnTo>
                  <a:pt x="620420" y="83746"/>
                </a:lnTo>
                <a:lnTo>
                  <a:pt x="622270" y="94311"/>
                </a:lnTo>
                <a:lnTo>
                  <a:pt x="665278" y="118677"/>
                </a:lnTo>
                <a:lnTo>
                  <a:pt x="673906" y="120446"/>
                </a:lnTo>
                <a:lnTo>
                  <a:pt x="677895" y="124875"/>
                </a:lnTo>
                <a:lnTo>
                  <a:pt x="677895" y="137252"/>
                </a:lnTo>
                <a:lnTo>
                  <a:pt x="672356" y="143000"/>
                </a:lnTo>
                <a:lnTo>
                  <a:pt x="698850" y="143000"/>
                </a:lnTo>
                <a:lnTo>
                  <a:pt x="700119" y="141139"/>
                </a:lnTo>
                <a:lnTo>
                  <a:pt x="702617" y="128854"/>
                </a:lnTo>
                <a:lnTo>
                  <a:pt x="700644" y="117644"/>
                </a:lnTo>
                <a:lnTo>
                  <a:pt x="694778" y="108177"/>
                </a:lnTo>
                <a:lnTo>
                  <a:pt x="685102" y="100866"/>
                </a:lnTo>
                <a:lnTo>
                  <a:pt x="671696" y="96122"/>
                </a:lnTo>
                <a:lnTo>
                  <a:pt x="648692" y="91484"/>
                </a:lnTo>
                <a:lnTo>
                  <a:pt x="644482" y="87285"/>
                </a:lnTo>
                <a:lnTo>
                  <a:pt x="644482" y="74898"/>
                </a:lnTo>
                <a:lnTo>
                  <a:pt x="650901" y="69149"/>
                </a:lnTo>
                <a:lnTo>
                  <a:pt x="697938" y="69149"/>
                </a:lnTo>
                <a:lnTo>
                  <a:pt x="691353" y="60104"/>
                </a:lnTo>
                <a:lnTo>
                  <a:pt x="678894" y="52267"/>
                </a:lnTo>
                <a:lnTo>
                  <a:pt x="659969" y="49066"/>
                </a:lnTo>
                <a:close/>
              </a:path>
              <a:path w="992504" h="163829">
                <a:moveTo>
                  <a:pt x="697938" y="69149"/>
                </a:moveTo>
                <a:lnTo>
                  <a:pt x="659969" y="69149"/>
                </a:lnTo>
                <a:lnTo>
                  <a:pt x="669021" y="70800"/>
                </a:lnTo>
                <a:lnTo>
                  <a:pt x="674983" y="74898"/>
                </a:lnTo>
                <a:lnTo>
                  <a:pt x="678415" y="80157"/>
                </a:lnTo>
                <a:lnTo>
                  <a:pt x="679874" y="85295"/>
                </a:lnTo>
                <a:lnTo>
                  <a:pt x="701517" y="79097"/>
                </a:lnTo>
                <a:lnTo>
                  <a:pt x="698506" y="69929"/>
                </a:lnTo>
                <a:lnTo>
                  <a:pt x="697938" y="69149"/>
                </a:lnTo>
                <a:close/>
              </a:path>
              <a:path w="992504" h="163829">
                <a:moveTo>
                  <a:pt x="760521" y="75118"/>
                </a:moveTo>
                <a:lnTo>
                  <a:pt x="735129" y="75118"/>
                </a:lnTo>
                <a:lnTo>
                  <a:pt x="735129" y="129294"/>
                </a:lnTo>
                <a:lnTo>
                  <a:pt x="737372" y="142780"/>
                </a:lnTo>
                <a:lnTo>
                  <a:pt x="743798" y="152848"/>
                </a:lnTo>
                <a:lnTo>
                  <a:pt x="753952" y="159147"/>
                </a:lnTo>
                <a:lnTo>
                  <a:pt x="767379" y="161324"/>
                </a:lnTo>
                <a:lnTo>
                  <a:pt x="776656" y="161324"/>
                </a:lnTo>
                <a:lnTo>
                  <a:pt x="781525" y="159555"/>
                </a:lnTo>
                <a:lnTo>
                  <a:pt x="783065" y="158895"/>
                </a:lnTo>
                <a:lnTo>
                  <a:pt x="783065" y="138582"/>
                </a:lnTo>
                <a:lnTo>
                  <a:pt x="764720" y="138582"/>
                </a:lnTo>
                <a:lnTo>
                  <a:pt x="760521" y="134603"/>
                </a:lnTo>
                <a:lnTo>
                  <a:pt x="760521" y="75118"/>
                </a:lnTo>
                <a:close/>
              </a:path>
              <a:path w="992504" h="163829">
                <a:moveTo>
                  <a:pt x="783065" y="137702"/>
                </a:moveTo>
                <a:lnTo>
                  <a:pt x="781965" y="137922"/>
                </a:lnTo>
                <a:lnTo>
                  <a:pt x="777766" y="138582"/>
                </a:lnTo>
                <a:lnTo>
                  <a:pt x="783065" y="138582"/>
                </a:lnTo>
                <a:lnTo>
                  <a:pt x="783065" y="137702"/>
                </a:lnTo>
                <a:close/>
              </a:path>
              <a:path w="992504" h="163829">
                <a:moveTo>
                  <a:pt x="782845" y="52385"/>
                </a:moveTo>
                <a:lnTo>
                  <a:pt x="715245" y="52385"/>
                </a:lnTo>
                <a:lnTo>
                  <a:pt x="715245" y="75118"/>
                </a:lnTo>
                <a:lnTo>
                  <a:pt x="782845" y="75118"/>
                </a:lnTo>
                <a:lnTo>
                  <a:pt x="782845" y="52385"/>
                </a:lnTo>
                <a:close/>
              </a:path>
              <a:path w="992504" h="163829">
                <a:moveTo>
                  <a:pt x="760521" y="19444"/>
                </a:moveTo>
                <a:lnTo>
                  <a:pt x="737338" y="19444"/>
                </a:lnTo>
                <a:lnTo>
                  <a:pt x="737338" y="45087"/>
                </a:lnTo>
                <a:lnTo>
                  <a:pt x="732260" y="52385"/>
                </a:lnTo>
                <a:lnTo>
                  <a:pt x="760521" y="52385"/>
                </a:lnTo>
                <a:lnTo>
                  <a:pt x="760521" y="19444"/>
                </a:lnTo>
                <a:close/>
              </a:path>
              <a:path w="992504" h="163829">
                <a:moveTo>
                  <a:pt x="852047" y="49066"/>
                </a:moveTo>
                <a:lnTo>
                  <a:pt x="832387" y="53117"/>
                </a:lnTo>
                <a:lnTo>
                  <a:pt x="815658" y="64583"/>
                </a:lnTo>
                <a:lnTo>
                  <a:pt x="804030" y="82431"/>
                </a:lnTo>
                <a:lnTo>
                  <a:pt x="799671" y="105630"/>
                </a:lnTo>
                <a:lnTo>
                  <a:pt x="804164" y="130038"/>
                </a:lnTo>
                <a:lnTo>
                  <a:pt x="816236" y="148156"/>
                </a:lnTo>
                <a:lnTo>
                  <a:pt x="833783" y="159432"/>
                </a:lnTo>
                <a:lnTo>
                  <a:pt x="854696" y="163314"/>
                </a:lnTo>
                <a:lnTo>
                  <a:pt x="872401" y="160640"/>
                </a:lnTo>
                <a:lnTo>
                  <a:pt x="886555" y="153347"/>
                </a:lnTo>
                <a:lnTo>
                  <a:pt x="896934" y="142530"/>
                </a:lnTo>
                <a:lnTo>
                  <a:pt x="897559" y="141231"/>
                </a:lnTo>
                <a:lnTo>
                  <a:pt x="854696" y="141231"/>
                </a:lnTo>
                <a:lnTo>
                  <a:pt x="843480" y="139143"/>
                </a:lnTo>
                <a:lnTo>
                  <a:pt x="834273" y="133321"/>
                </a:lnTo>
                <a:lnTo>
                  <a:pt x="827924" y="124431"/>
                </a:lnTo>
                <a:lnTo>
                  <a:pt x="825283" y="113137"/>
                </a:lnTo>
                <a:lnTo>
                  <a:pt x="903972" y="113137"/>
                </a:lnTo>
                <a:lnTo>
                  <a:pt x="904192" y="112698"/>
                </a:lnTo>
                <a:lnTo>
                  <a:pt x="904632" y="109158"/>
                </a:lnTo>
                <a:lnTo>
                  <a:pt x="904632" y="104970"/>
                </a:lnTo>
                <a:lnTo>
                  <a:pt x="903002" y="94374"/>
                </a:lnTo>
                <a:lnTo>
                  <a:pt x="825953" y="94374"/>
                </a:lnTo>
                <a:lnTo>
                  <a:pt x="828165" y="85785"/>
                </a:lnTo>
                <a:lnTo>
                  <a:pt x="833385" y="78111"/>
                </a:lnTo>
                <a:lnTo>
                  <a:pt x="841467" y="72594"/>
                </a:lnTo>
                <a:lnTo>
                  <a:pt x="852267" y="70479"/>
                </a:lnTo>
                <a:lnTo>
                  <a:pt x="894418" y="70479"/>
                </a:lnTo>
                <a:lnTo>
                  <a:pt x="890775" y="64249"/>
                </a:lnTo>
                <a:lnTo>
                  <a:pt x="874253" y="53013"/>
                </a:lnTo>
                <a:lnTo>
                  <a:pt x="852047" y="49066"/>
                </a:lnTo>
                <a:close/>
              </a:path>
              <a:path w="992504" h="163829">
                <a:moveTo>
                  <a:pt x="881669" y="122425"/>
                </a:moveTo>
                <a:lnTo>
                  <a:pt x="878144" y="129847"/>
                </a:lnTo>
                <a:lnTo>
                  <a:pt x="872667" y="135813"/>
                </a:lnTo>
                <a:lnTo>
                  <a:pt x="864948" y="139787"/>
                </a:lnTo>
                <a:lnTo>
                  <a:pt x="854696" y="141231"/>
                </a:lnTo>
                <a:lnTo>
                  <a:pt x="897559" y="141231"/>
                </a:lnTo>
                <a:lnTo>
                  <a:pt x="903312" y="129284"/>
                </a:lnTo>
                <a:lnTo>
                  <a:pt x="881669" y="122425"/>
                </a:lnTo>
                <a:close/>
              </a:path>
              <a:path w="992504" h="163829">
                <a:moveTo>
                  <a:pt x="894418" y="70479"/>
                </a:moveTo>
                <a:lnTo>
                  <a:pt x="852267" y="70479"/>
                </a:lnTo>
                <a:lnTo>
                  <a:pt x="863812" y="72440"/>
                </a:lnTo>
                <a:lnTo>
                  <a:pt x="872000" y="77699"/>
                </a:lnTo>
                <a:lnTo>
                  <a:pt x="876956" y="85322"/>
                </a:lnTo>
                <a:lnTo>
                  <a:pt x="878800" y="94374"/>
                </a:lnTo>
                <a:lnTo>
                  <a:pt x="903002" y="94374"/>
                </a:lnTo>
                <a:lnTo>
                  <a:pt x="901079" y="81870"/>
                </a:lnTo>
                <a:lnTo>
                  <a:pt x="894418" y="70479"/>
                </a:lnTo>
                <a:close/>
              </a:path>
              <a:path w="992504" h="163829">
                <a:moveTo>
                  <a:pt x="954148" y="52385"/>
                </a:moveTo>
                <a:lnTo>
                  <a:pt x="929196" y="52385"/>
                </a:lnTo>
                <a:lnTo>
                  <a:pt x="929196" y="159995"/>
                </a:lnTo>
                <a:lnTo>
                  <a:pt x="954808" y="159995"/>
                </a:lnTo>
                <a:lnTo>
                  <a:pt x="954808" y="108729"/>
                </a:lnTo>
                <a:lnTo>
                  <a:pt x="956534" y="95298"/>
                </a:lnTo>
                <a:lnTo>
                  <a:pt x="961824" y="85371"/>
                </a:lnTo>
                <a:lnTo>
                  <a:pt x="970843" y="79218"/>
                </a:lnTo>
                <a:lnTo>
                  <a:pt x="983760" y="77107"/>
                </a:lnTo>
                <a:lnTo>
                  <a:pt x="992158" y="77107"/>
                </a:lnTo>
                <a:lnTo>
                  <a:pt x="992158" y="69599"/>
                </a:lnTo>
                <a:lnTo>
                  <a:pt x="954148" y="69599"/>
                </a:lnTo>
                <a:lnTo>
                  <a:pt x="954148" y="52385"/>
                </a:lnTo>
                <a:close/>
              </a:path>
              <a:path w="992504" h="163829">
                <a:moveTo>
                  <a:pt x="992158" y="77107"/>
                </a:moveTo>
                <a:lnTo>
                  <a:pt x="986409" y="77107"/>
                </a:lnTo>
                <a:lnTo>
                  <a:pt x="989289" y="77327"/>
                </a:lnTo>
                <a:lnTo>
                  <a:pt x="992158" y="77767"/>
                </a:lnTo>
                <a:lnTo>
                  <a:pt x="992158" y="77107"/>
                </a:lnTo>
                <a:close/>
              </a:path>
              <a:path w="992504" h="163829">
                <a:moveTo>
                  <a:pt x="988399" y="51056"/>
                </a:moveTo>
                <a:lnTo>
                  <a:pt x="985310" y="51056"/>
                </a:lnTo>
                <a:lnTo>
                  <a:pt x="975187" y="52308"/>
                </a:lnTo>
                <a:lnTo>
                  <a:pt x="966329" y="55942"/>
                </a:lnTo>
                <a:lnTo>
                  <a:pt x="959171" y="61768"/>
                </a:lnTo>
                <a:lnTo>
                  <a:pt x="954148" y="69599"/>
                </a:lnTo>
                <a:lnTo>
                  <a:pt x="992158" y="69599"/>
                </a:lnTo>
                <a:lnTo>
                  <a:pt x="992158" y="51715"/>
                </a:lnTo>
                <a:lnTo>
                  <a:pt x="991058" y="51495"/>
                </a:lnTo>
                <a:lnTo>
                  <a:pt x="988399" y="51056"/>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pic>
        <p:nvPicPr>
          <p:cNvPr id="7" name="object 7"/>
          <p:cNvPicPr/>
          <p:nvPr/>
        </p:nvPicPr>
        <p:blipFill>
          <a:blip r:embed="rId2" cstate="print"/>
          <a:stretch>
            <a:fillRect/>
          </a:stretch>
        </p:blipFill>
        <p:spPr>
          <a:xfrm>
            <a:off x="1888949" y="5937705"/>
            <a:ext cx="698025" cy="367102"/>
          </a:xfrm>
          <a:prstGeom prst="rect">
            <a:avLst/>
          </a:prstGeom>
        </p:spPr>
      </p:pic>
      <p:sp>
        <p:nvSpPr>
          <p:cNvPr id="8" name="object 8"/>
          <p:cNvSpPr/>
          <p:nvPr/>
        </p:nvSpPr>
        <p:spPr>
          <a:xfrm>
            <a:off x="1890487" y="5796699"/>
            <a:ext cx="1355042" cy="61610"/>
          </a:xfrm>
          <a:custGeom>
            <a:avLst/>
            <a:gdLst/>
            <a:ahLst/>
            <a:cxnLst/>
            <a:rect l="l" t="t" r="r" b="b"/>
            <a:pathLst>
              <a:path w="2234565" h="101600">
                <a:moveTo>
                  <a:pt x="2234570" y="0"/>
                </a:moveTo>
                <a:lnTo>
                  <a:pt x="0" y="0"/>
                </a:lnTo>
                <a:lnTo>
                  <a:pt x="0" y="101504"/>
                </a:lnTo>
                <a:lnTo>
                  <a:pt x="2234570" y="101504"/>
                </a:lnTo>
                <a:lnTo>
                  <a:pt x="2234570" y="0"/>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9" name="object 9"/>
          <p:cNvSpPr/>
          <p:nvPr/>
        </p:nvSpPr>
        <p:spPr>
          <a:xfrm>
            <a:off x="3367818" y="5796699"/>
            <a:ext cx="8411350" cy="61610"/>
          </a:xfrm>
          <a:custGeom>
            <a:avLst/>
            <a:gdLst/>
            <a:ahLst/>
            <a:cxnLst/>
            <a:rect l="l" t="t" r="r" b="b"/>
            <a:pathLst>
              <a:path w="13870940" h="101600">
                <a:moveTo>
                  <a:pt x="13870415" y="0"/>
                </a:moveTo>
                <a:lnTo>
                  <a:pt x="0" y="0"/>
                </a:lnTo>
                <a:lnTo>
                  <a:pt x="0" y="101504"/>
                </a:lnTo>
                <a:lnTo>
                  <a:pt x="13870415" y="101504"/>
                </a:lnTo>
                <a:lnTo>
                  <a:pt x="13870415" y="0"/>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11" name="object 11"/>
          <p:cNvSpPr txBox="1"/>
          <p:nvPr/>
        </p:nvSpPr>
        <p:spPr>
          <a:xfrm>
            <a:off x="413148" y="594236"/>
            <a:ext cx="11258550" cy="3570208"/>
          </a:xfrm>
          <a:prstGeom prst="rect">
            <a:avLst/>
          </a:prstGeom>
        </p:spPr>
        <p:txBody>
          <a:bodyPr vert="horz" wrap="square" lIns="0" tIns="0" rIns="0" bIns="0" rtlCol="0">
            <a:spAutoFit/>
          </a:bodyPr>
          <a:lstStyle/>
          <a:p>
            <a:r>
              <a:rPr lang="en-GB" sz="3200" dirty="0">
                <a:solidFill>
                  <a:schemeClr val="bg1"/>
                </a:solidFill>
                <a:effectLst/>
                <a:latin typeface="Circular Pro Book" panose="020B0604020101020102" pitchFamily="34" charset="0"/>
                <a:ea typeface="Times New Roman" panose="02020603050405020304" pitchFamily="18" charset="0"/>
                <a:cs typeface="Circular Pro Book" panose="020B0604020101020102" pitchFamily="34" charset="0"/>
              </a:rPr>
              <a:t>Embedded In-Sessional EAP </a:t>
            </a:r>
          </a:p>
          <a:p>
            <a:endParaRPr lang="en-GB" sz="2800" dirty="0">
              <a:solidFill>
                <a:schemeClr val="bg1"/>
              </a:solidFill>
              <a:effectLst/>
              <a:latin typeface="Circular Pro Book" panose="020B0604020101020102" pitchFamily="34" charset="0"/>
              <a:ea typeface="Times New Roman" panose="02020603050405020304" pitchFamily="18" charset="0"/>
              <a:cs typeface="Circular Pro Book" panose="020B0604020101020102" pitchFamily="34" charset="0"/>
            </a:endParaRPr>
          </a:p>
          <a:p>
            <a:pPr marL="514350" indent="-514350">
              <a:buAutoNum type="arabicPeriod"/>
            </a:pPr>
            <a:r>
              <a:rPr lang="en-GB" sz="2800" dirty="0">
                <a:solidFill>
                  <a:schemeClr val="bg1"/>
                </a:solidFill>
                <a:latin typeface="Circular Pro Book" panose="020B0604020101020102" pitchFamily="34" charset="0"/>
                <a:ea typeface="Times New Roman" panose="02020603050405020304" pitchFamily="18" charset="0"/>
                <a:cs typeface="Circular Pro Book" panose="020B0604020101020102" pitchFamily="34" charset="0"/>
              </a:rPr>
              <a:t>Develop primary and secondary research skills: </a:t>
            </a:r>
          </a:p>
          <a:p>
            <a:pPr marL="514350" indent="-514350">
              <a:buAutoNum type="arabicPeriod"/>
            </a:pPr>
            <a:endParaRPr lang="en-GB" sz="2400" dirty="0">
              <a:solidFill>
                <a:schemeClr val="bg1"/>
              </a:solidFill>
              <a:latin typeface="Circular Pro Book" panose="020B0604020101020102" pitchFamily="34" charset="0"/>
              <a:ea typeface="Times New Roman" panose="02020603050405020304" pitchFamily="18" charset="0"/>
              <a:cs typeface="Circular Pro Book" panose="020B0604020101020102" pitchFamily="34" charset="0"/>
            </a:endParaRPr>
          </a:p>
          <a:p>
            <a:pPr marL="1428750" lvl="2" indent="-514350">
              <a:buFont typeface="Arial" panose="020B0604020202020204" pitchFamily="34" charset="0"/>
              <a:buChar char="•"/>
            </a:pPr>
            <a:r>
              <a:rPr lang="en-GB" sz="2400" dirty="0">
                <a:solidFill>
                  <a:schemeClr val="bg1"/>
                </a:solidFill>
                <a:latin typeface="Circular Pro Book" panose="020B0604020101020102" pitchFamily="34" charset="0"/>
                <a:ea typeface="Times New Roman" panose="02020603050405020304" pitchFamily="18" charset="0"/>
                <a:cs typeface="Circular Pro Book" panose="020B0604020101020102" pitchFamily="34" charset="0"/>
              </a:rPr>
              <a:t>Identify primary and secondary research methods</a:t>
            </a:r>
          </a:p>
          <a:p>
            <a:pPr marL="1428750" lvl="2" indent="-514350">
              <a:buFont typeface="Arial" panose="020B0604020202020204" pitchFamily="34" charset="0"/>
              <a:buChar char="•"/>
            </a:pPr>
            <a:r>
              <a:rPr lang="en-GB" sz="2400" dirty="0">
                <a:solidFill>
                  <a:schemeClr val="bg1"/>
                </a:solidFill>
                <a:latin typeface="Circular Pro Book" panose="020B0604020101020102" pitchFamily="34" charset="0"/>
                <a:ea typeface="Times New Roman" panose="02020603050405020304" pitchFamily="18" charset="0"/>
                <a:cs typeface="Circular Pro Book" panose="020B0604020101020102" pitchFamily="34" charset="0"/>
              </a:rPr>
              <a:t>Evaluation of sources</a:t>
            </a:r>
          </a:p>
          <a:p>
            <a:pPr marL="1428750" lvl="2" indent="-514350">
              <a:buFont typeface="Arial" panose="020B0604020202020204" pitchFamily="34" charset="0"/>
              <a:buChar char="•"/>
            </a:pPr>
            <a:r>
              <a:rPr lang="en-GB" sz="2400" dirty="0">
                <a:solidFill>
                  <a:schemeClr val="bg1"/>
                </a:solidFill>
                <a:latin typeface="Circular Pro Book" panose="020B0604020101020102" pitchFamily="34" charset="0"/>
                <a:ea typeface="Times New Roman" panose="02020603050405020304" pitchFamily="18" charset="0"/>
                <a:cs typeface="Circular Pro Book" panose="020B0604020101020102" pitchFamily="34" charset="0"/>
              </a:rPr>
              <a:t>Awareness of genre </a:t>
            </a:r>
          </a:p>
          <a:p>
            <a:pPr marL="1428750" lvl="2" indent="-514350">
              <a:buFont typeface="Arial" panose="020B0604020202020204" pitchFamily="34" charset="0"/>
              <a:buChar char="•"/>
            </a:pPr>
            <a:r>
              <a:rPr lang="en-GB" sz="2400" dirty="0">
                <a:solidFill>
                  <a:schemeClr val="bg1"/>
                </a:solidFill>
                <a:latin typeface="Circular Pro Book" panose="020B0604020101020102" pitchFamily="34" charset="0"/>
                <a:ea typeface="Times New Roman" panose="02020603050405020304" pitchFamily="18" charset="0"/>
                <a:cs typeface="Circular Pro Book" panose="020B0604020101020102" pitchFamily="34" charset="0"/>
              </a:rPr>
              <a:t>Explicit teaching of research process</a:t>
            </a:r>
          </a:p>
          <a:p>
            <a:pPr marL="1428750" lvl="2" indent="-514350">
              <a:buFont typeface="Arial" panose="020B0604020202020204" pitchFamily="34" charset="0"/>
              <a:buChar char="•"/>
            </a:pPr>
            <a:r>
              <a:rPr lang="en-GB" sz="2400" dirty="0">
                <a:solidFill>
                  <a:schemeClr val="bg1"/>
                </a:solidFill>
                <a:latin typeface="Circular Pro Book" panose="020B0604020101020102" pitchFamily="34" charset="0"/>
                <a:ea typeface="Times New Roman" panose="02020603050405020304" pitchFamily="18" charset="0"/>
                <a:cs typeface="Circular Pro Book" panose="020B0604020101020102" pitchFamily="34" charset="0"/>
              </a:rPr>
              <a:t>Modelling research skills </a:t>
            </a:r>
          </a:p>
        </p:txBody>
      </p:sp>
    </p:spTree>
    <p:extLst>
      <p:ext uri="{BB962C8B-B14F-4D97-AF65-F5344CB8AC3E}">
        <p14:creationId xmlns:p14="http://schemas.microsoft.com/office/powerpoint/2010/main" val="12298260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ABDFB1A-732F-4A03-BD0D-AB9B7D11948C}"/>
              </a:ext>
            </a:extLst>
          </p:cNvPr>
          <p:cNvPicPr>
            <a:picLocks noChangeAspect="1"/>
          </p:cNvPicPr>
          <p:nvPr/>
        </p:nvPicPr>
        <p:blipFill>
          <a:blip r:embed="rId2"/>
          <a:stretch>
            <a:fillRect/>
          </a:stretch>
        </p:blipFill>
        <p:spPr>
          <a:xfrm>
            <a:off x="0" y="0"/>
            <a:ext cx="12192000" cy="6857999"/>
          </a:xfrm>
          <a:prstGeom prst="rect">
            <a:avLst/>
          </a:prstGeom>
        </p:spPr>
      </p:pic>
      <p:sp>
        <p:nvSpPr>
          <p:cNvPr id="3" name="object 3"/>
          <p:cNvSpPr/>
          <p:nvPr/>
        </p:nvSpPr>
        <p:spPr>
          <a:xfrm>
            <a:off x="414380" y="5796699"/>
            <a:ext cx="1353117" cy="61610"/>
          </a:xfrm>
          <a:custGeom>
            <a:avLst/>
            <a:gdLst/>
            <a:ahLst/>
            <a:cxnLst/>
            <a:rect l="l" t="t" r="r" b="b"/>
            <a:pathLst>
              <a:path w="2231390" h="101600">
                <a:moveTo>
                  <a:pt x="2231178" y="0"/>
                </a:moveTo>
                <a:lnTo>
                  <a:pt x="0" y="0"/>
                </a:lnTo>
                <a:lnTo>
                  <a:pt x="0" y="101504"/>
                </a:lnTo>
                <a:lnTo>
                  <a:pt x="2231178" y="101504"/>
                </a:lnTo>
                <a:lnTo>
                  <a:pt x="2231178" y="0"/>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4" name="object 4"/>
          <p:cNvSpPr/>
          <p:nvPr/>
        </p:nvSpPr>
        <p:spPr>
          <a:xfrm>
            <a:off x="413148" y="6303438"/>
            <a:ext cx="1119383" cy="141703"/>
          </a:xfrm>
          <a:custGeom>
            <a:avLst/>
            <a:gdLst/>
            <a:ahLst/>
            <a:cxnLst/>
            <a:rect l="l" t="t" r="r" b="b"/>
            <a:pathLst>
              <a:path w="1845945" h="233679">
                <a:moveTo>
                  <a:pt x="111106" y="3120"/>
                </a:moveTo>
                <a:lnTo>
                  <a:pt x="69587" y="11002"/>
                </a:lnTo>
                <a:lnTo>
                  <a:pt x="34078" y="33734"/>
                </a:lnTo>
                <a:lnTo>
                  <a:pt x="9307" y="69946"/>
                </a:lnTo>
                <a:lnTo>
                  <a:pt x="0" y="118268"/>
                </a:lnTo>
                <a:lnTo>
                  <a:pt x="9050" y="166543"/>
                </a:lnTo>
                <a:lnTo>
                  <a:pt x="33419" y="202650"/>
                </a:lnTo>
                <a:lnTo>
                  <a:pt x="68933" y="225278"/>
                </a:lnTo>
                <a:lnTo>
                  <a:pt x="111420" y="233113"/>
                </a:lnTo>
                <a:lnTo>
                  <a:pt x="149395" y="226937"/>
                </a:lnTo>
                <a:lnTo>
                  <a:pt x="178762" y="210549"/>
                </a:lnTo>
                <a:lnTo>
                  <a:pt x="190451" y="197323"/>
                </a:lnTo>
                <a:lnTo>
                  <a:pt x="111420" y="197323"/>
                </a:lnTo>
                <a:lnTo>
                  <a:pt x="84107" y="192236"/>
                </a:lnTo>
                <a:lnTo>
                  <a:pt x="60731" y="177169"/>
                </a:lnTo>
                <a:lnTo>
                  <a:pt x="44414" y="152416"/>
                </a:lnTo>
                <a:lnTo>
                  <a:pt x="38281" y="118268"/>
                </a:lnTo>
                <a:lnTo>
                  <a:pt x="44540" y="83188"/>
                </a:lnTo>
                <a:lnTo>
                  <a:pt x="61041" y="58202"/>
                </a:lnTo>
                <a:lnTo>
                  <a:pt x="84368" y="43252"/>
                </a:lnTo>
                <a:lnTo>
                  <a:pt x="111106" y="38281"/>
                </a:lnTo>
                <a:lnTo>
                  <a:pt x="190492" y="38281"/>
                </a:lnTo>
                <a:lnTo>
                  <a:pt x="178022" y="24436"/>
                </a:lnTo>
                <a:lnTo>
                  <a:pt x="148852" y="8877"/>
                </a:lnTo>
                <a:lnTo>
                  <a:pt x="111106" y="3120"/>
                </a:lnTo>
                <a:close/>
              </a:path>
              <a:path w="1845945" h="233679">
                <a:moveTo>
                  <a:pt x="177094" y="148770"/>
                </a:moveTo>
                <a:lnTo>
                  <a:pt x="168886" y="166861"/>
                </a:lnTo>
                <a:lnTo>
                  <a:pt x="155342" y="182384"/>
                </a:lnTo>
                <a:lnTo>
                  <a:pt x="136255" y="193238"/>
                </a:lnTo>
                <a:lnTo>
                  <a:pt x="111420" y="197323"/>
                </a:lnTo>
                <a:lnTo>
                  <a:pt x="190451" y="197323"/>
                </a:lnTo>
                <a:lnTo>
                  <a:pt x="199434" y="187159"/>
                </a:lnTo>
                <a:lnTo>
                  <a:pt x="211323" y="159974"/>
                </a:lnTo>
                <a:lnTo>
                  <a:pt x="177094" y="148770"/>
                </a:lnTo>
                <a:close/>
              </a:path>
              <a:path w="1845945" h="233679">
                <a:moveTo>
                  <a:pt x="190492" y="38281"/>
                </a:moveTo>
                <a:lnTo>
                  <a:pt x="111106" y="38281"/>
                </a:lnTo>
                <a:lnTo>
                  <a:pt x="135829" y="42055"/>
                </a:lnTo>
                <a:lnTo>
                  <a:pt x="154601" y="52364"/>
                </a:lnTo>
                <a:lnTo>
                  <a:pt x="167653" y="67692"/>
                </a:lnTo>
                <a:lnTo>
                  <a:pt x="175219" y="86520"/>
                </a:lnTo>
                <a:lnTo>
                  <a:pt x="210391" y="74699"/>
                </a:lnTo>
                <a:lnTo>
                  <a:pt x="198554" y="47232"/>
                </a:lnTo>
                <a:lnTo>
                  <a:pt x="190492" y="38281"/>
                </a:lnTo>
                <a:close/>
              </a:path>
              <a:path w="1845945" h="233679">
                <a:moveTo>
                  <a:pt x="276368" y="76877"/>
                </a:moveTo>
                <a:lnTo>
                  <a:pt x="241207" y="76877"/>
                </a:lnTo>
                <a:lnTo>
                  <a:pt x="241207" y="228443"/>
                </a:lnTo>
                <a:lnTo>
                  <a:pt x="277310" y="228443"/>
                </a:lnTo>
                <a:lnTo>
                  <a:pt x="277310" y="156236"/>
                </a:lnTo>
                <a:lnTo>
                  <a:pt x="279741" y="137338"/>
                </a:lnTo>
                <a:lnTo>
                  <a:pt x="287188" y="123367"/>
                </a:lnTo>
                <a:lnTo>
                  <a:pt x="299888" y="114706"/>
                </a:lnTo>
                <a:lnTo>
                  <a:pt x="318074" y="111734"/>
                </a:lnTo>
                <a:lnTo>
                  <a:pt x="329906" y="111734"/>
                </a:lnTo>
                <a:lnTo>
                  <a:pt x="329906" y="101148"/>
                </a:lnTo>
                <a:lnTo>
                  <a:pt x="276368" y="101148"/>
                </a:lnTo>
                <a:lnTo>
                  <a:pt x="276368" y="76877"/>
                </a:lnTo>
                <a:close/>
              </a:path>
              <a:path w="1845945" h="233679">
                <a:moveTo>
                  <a:pt x="329906" y="111734"/>
                </a:moveTo>
                <a:lnTo>
                  <a:pt x="321812" y="111734"/>
                </a:lnTo>
                <a:lnTo>
                  <a:pt x="325853" y="112048"/>
                </a:lnTo>
                <a:lnTo>
                  <a:pt x="329906" y="112666"/>
                </a:lnTo>
                <a:lnTo>
                  <a:pt x="329906" y="111734"/>
                </a:lnTo>
                <a:close/>
              </a:path>
              <a:path w="1845945" h="233679">
                <a:moveTo>
                  <a:pt x="324607" y="75013"/>
                </a:moveTo>
                <a:lnTo>
                  <a:pt x="320252" y="75013"/>
                </a:lnTo>
                <a:lnTo>
                  <a:pt x="306000" y="76777"/>
                </a:lnTo>
                <a:lnTo>
                  <a:pt x="293527" y="81896"/>
                </a:lnTo>
                <a:lnTo>
                  <a:pt x="283446" y="90107"/>
                </a:lnTo>
                <a:lnTo>
                  <a:pt x="276368" y="101148"/>
                </a:lnTo>
                <a:lnTo>
                  <a:pt x="329906" y="101148"/>
                </a:lnTo>
                <a:lnTo>
                  <a:pt x="329906" y="75945"/>
                </a:lnTo>
                <a:lnTo>
                  <a:pt x="328346" y="75631"/>
                </a:lnTo>
                <a:lnTo>
                  <a:pt x="324607" y="75013"/>
                </a:lnTo>
                <a:close/>
              </a:path>
              <a:path w="1845945" h="233679">
                <a:moveTo>
                  <a:pt x="421097" y="72207"/>
                </a:moveTo>
                <a:lnTo>
                  <a:pt x="393420" y="77916"/>
                </a:lnTo>
                <a:lnTo>
                  <a:pt x="369857" y="94071"/>
                </a:lnTo>
                <a:lnTo>
                  <a:pt x="353472" y="119212"/>
                </a:lnTo>
                <a:lnTo>
                  <a:pt x="347329" y="151880"/>
                </a:lnTo>
                <a:lnTo>
                  <a:pt x="353661" y="186240"/>
                </a:lnTo>
                <a:lnTo>
                  <a:pt x="370673" y="211756"/>
                </a:lnTo>
                <a:lnTo>
                  <a:pt x="395386" y="227643"/>
                </a:lnTo>
                <a:lnTo>
                  <a:pt x="424824" y="233113"/>
                </a:lnTo>
                <a:lnTo>
                  <a:pt x="449750" y="229344"/>
                </a:lnTo>
                <a:lnTo>
                  <a:pt x="469684" y="219069"/>
                </a:lnTo>
                <a:lnTo>
                  <a:pt x="484306" y="203834"/>
                </a:lnTo>
                <a:lnTo>
                  <a:pt x="485193" y="201993"/>
                </a:lnTo>
                <a:lnTo>
                  <a:pt x="424824" y="201993"/>
                </a:lnTo>
                <a:lnTo>
                  <a:pt x="409035" y="199055"/>
                </a:lnTo>
                <a:lnTo>
                  <a:pt x="396075" y="190864"/>
                </a:lnTo>
                <a:lnTo>
                  <a:pt x="387142" y="178356"/>
                </a:lnTo>
                <a:lnTo>
                  <a:pt x="383433" y="162466"/>
                </a:lnTo>
                <a:lnTo>
                  <a:pt x="494236" y="162466"/>
                </a:lnTo>
                <a:lnTo>
                  <a:pt x="494539" y="161838"/>
                </a:lnTo>
                <a:lnTo>
                  <a:pt x="495168" y="156864"/>
                </a:lnTo>
                <a:lnTo>
                  <a:pt x="495168" y="150948"/>
                </a:lnTo>
                <a:lnTo>
                  <a:pt x="492866" y="136006"/>
                </a:lnTo>
                <a:lnTo>
                  <a:pt x="384365" y="136006"/>
                </a:lnTo>
                <a:lnTo>
                  <a:pt x="387483" y="123929"/>
                </a:lnTo>
                <a:lnTo>
                  <a:pt x="394833" y="113133"/>
                </a:lnTo>
                <a:lnTo>
                  <a:pt x="406207" y="105371"/>
                </a:lnTo>
                <a:lnTo>
                  <a:pt x="421400" y="102394"/>
                </a:lnTo>
                <a:lnTo>
                  <a:pt x="480779" y="102394"/>
                </a:lnTo>
                <a:lnTo>
                  <a:pt x="475637" y="93605"/>
                </a:lnTo>
                <a:lnTo>
                  <a:pt x="452363" y="77771"/>
                </a:lnTo>
                <a:lnTo>
                  <a:pt x="421097" y="72207"/>
                </a:lnTo>
                <a:close/>
              </a:path>
              <a:path w="1845945" h="233679">
                <a:moveTo>
                  <a:pt x="462802" y="175533"/>
                </a:moveTo>
                <a:lnTo>
                  <a:pt x="457830" y="185971"/>
                </a:lnTo>
                <a:lnTo>
                  <a:pt x="450115" y="194367"/>
                </a:lnTo>
                <a:lnTo>
                  <a:pt x="439250" y="199960"/>
                </a:lnTo>
                <a:lnTo>
                  <a:pt x="424824" y="201993"/>
                </a:lnTo>
                <a:lnTo>
                  <a:pt x="485193" y="201993"/>
                </a:lnTo>
                <a:lnTo>
                  <a:pt x="493293" y="185188"/>
                </a:lnTo>
                <a:lnTo>
                  <a:pt x="462802" y="175533"/>
                </a:lnTo>
                <a:close/>
              </a:path>
              <a:path w="1845945" h="233679">
                <a:moveTo>
                  <a:pt x="480779" y="102394"/>
                </a:moveTo>
                <a:lnTo>
                  <a:pt x="421400" y="102394"/>
                </a:lnTo>
                <a:lnTo>
                  <a:pt x="437654" y="105152"/>
                </a:lnTo>
                <a:lnTo>
                  <a:pt x="449181" y="112548"/>
                </a:lnTo>
                <a:lnTo>
                  <a:pt x="456155" y="123271"/>
                </a:lnTo>
                <a:lnTo>
                  <a:pt x="458750" y="136006"/>
                </a:lnTo>
                <a:lnTo>
                  <a:pt x="492866" y="136006"/>
                </a:lnTo>
                <a:lnTo>
                  <a:pt x="490158" y="118426"/>
                </a:lnTo>
                <a:lnTo>
                  <a:pt x="480779" y="102394"/>
                </a:lnTo>
                <a:close/>
              </a:path>
              <a:path w="1845945" h="233679">
                <a:moveTo>
                  <a:pt x="644800" y="101777"/>
                </a:moveTo>
                <a:lnTo>
                  <a:pt x="587594" y="101777"/>
                </a:lnTo>
                <a:lnTo>
                  <a:pt x="600475" y="103581"/>
                </a:lnTo>
                <a:lnTo>
                  <a:pt x="609385" y="108507"/>
                </a:lnTo>
                <a:lnTo>
                  <a:pt x="614559" y="115824"/>
                </a:lnTo>
                <a:lnTo>
                  <a:pt x="616232" y="124802"/>
                </a:lnTo>
                <a:lnTo>
                  <a:pt x="616232" y="130100"/>
                </a:lnTo>
                <a:lnTo>
                  <a:pt x="613740" y="134456"/>
                </a:lnTo>
                <a:lnTo>
                  <a:pt x="566118" y="141608"/>
                </a:lnTo>
                <a:lnTo>
                  <a:pt x="548073" y="146527"/>
                </a:lnTo>
                <a:lnTo>
                  <a:pt x="533558" y="155734"/>
                </a:lnTo>
                <a:lnTo>
                  <a:pt x="523887" y="169318"/>
                </a:lnTo>
                <a:lnTo>
                  <a:pt x="520371" y="187366"/>
                </a:lnTo>
                <a:lnTo>
                  <a:pt x="523931" y="204621"/>
                </a:lnTo>
                <a:lnTo>
                  <a:pt x="534144" y="219223"/>
                </a:lnTo>
                <a:lnTo>
                  <a:pt x="550308" y="229334"/>
                </a:lnTo>
                <a:lnTo>
                  <a:pt x="571720" y="233113"/>
                </a:lnTo>
                <a:lnTo>
                  <a:pt x="588380" y="230988"/>
                </a:lnTo>
                <a:lnTo>
                  <a:pt x="601599" y="225448"/>
                </a:lnTo>
                <a:lnTo>
                  <a:pt x="611551" y="217749"/>
                </a:lnTo>
                <a:lnTo>
                  <a:pt x="618410" y="209145"/>
                </a:lnTo>
                <a:lnTo>
                  <a:pt x="651707" y="209145"/>
                </a:lnTo>
                <a:lnTo>
                  <a:pt x="651707" y="204789"/>
                </a:lnTo>
                <a:lnTo>
                  <a:pt x="578568" y="204789"/>
                </a:lnTo>
                <a:lnTo>
                  <a:pt x="569078" y="203169"/>
                </a:lnTo>
                <a:lnTo>
                  <a:pt x="562154" y="198836"/>
                </a:lnTo>
                <a:lnTo>
                  <a:pt x="557914" y="192579"/>
                </a:lnTo>
                <a:lnTo>
                  <a:pt x="556475" y="185188"/>
                </a:lnTo>
                <a:lnTo>
                  <a:pt x="558060" y="176987"/>
                </a:lnTo>
                <a:lnTo>
                  <a:pt x="562388" y="170946"/>
                </a:lnTo>
                <a:lnTo>
                  <a:pt x="568817" y="166889"/>
                </a:lnTo>
                <a:lnTo>
                  <a:pt x="576704" y="164644"/>
                </a:lnTo>
                <a:lnTo>
                  <a:pt x="616232" y="158728"/>
                </a:lnTo>
                <a:lnTo>
                  <a:pt x="651707" y="158728"/>
                </a:lnTo>
                <a:lnTo>
                  <a:pt x="651707" y="128854"/>
                </a:lnTo>
                <a:lnTo>
                  <a:pt x="648207" y="107268"/>
                </a:lnTo>
                <a:lnTo>
                  <a:pt x="644800" y="101777"/>
                </a:lnTo>
                <a:close/>
              </a:path>
              <a:path w="1845945" h="233679">
                <a:moveTo>
                  <a:pt x="651707" y="209145"/>
                </a:moveTo>
                <a:lnTo>
                  <a:pt x="618410" y="209145"/>
                </a:lnTo>
                <a:lnTo>
                  <a:pt x="618410" y="221291"/>
                </a:lnTo>
                <a:lnTo>
                  <a:pt x="619656" y="227511"/>
                </a:lnTo>
                <a:lnTo>
                  <a:pt x="619960" y="228443"/>
                </a:lnTo>
                <a:lnTo>
                  <a:pt x="653582" y="228443"/>
                </a:lnTo>
                <a:lnTo>
                  <a:pt x="653268" y="226893"/>
                </a:lnTo>
                <a:lnTo>
                  <a:pt x="651707" y="217867"/>
                </a:lnTo>
                <a:lnTo>
                  <a:pt x="651707" y="209145"/>
                </a:lnTo>
                <a:close/>
              </a:path>
              <a:path w="1845945" h="233679">
                <a:moveTo>
                  <a:pt x="651707" y="158728"/>
                </a:moveTo>
                <a:lnTo>
                  <a:pt x="616232" y="158728"/>
                </a:lnTo>
                <a:lnTo>
                  <a:pt x="616232" y="165576"/>
                </a:lnTo>
                <a:lnTo>
                  <a:pt x="613192" y="184177"/>
                </a:lnTo>
                <a:lnTo>
                  <a:pt x="604986" y="196271"/>
                </a:lnTo>
                <a:lnTo>
                  <a:pt x="592988" y="202820"/>
                </a:lnTo>
                <a:lnTo>
                  <a:pt x="578568" y="204789"/>
                </a:lnTo>
                <a:lnTo>
                  <a:pt x="651707" y="204789"/>
                </a:lnTo>
                <a:lnTo>
                  <a:pt x="651707" y="158728"/>
                </a:lnTo>
                <a:close/>
              </a:path>
              <a:path w="1845945" h="233679">
                <a:moveTo>
                  <a:pt x="587291" y="72207"/>
                </a:moveTo>
                <a:lnTo>
                  <a:pt x="561958" y="76262"/>
                </a:lnTo>
                <a:lnTo>
                  <a:pt x="542432" y="87145"/>
                </a:lnTo>
                <a:lnTo>
                  <a:pt x="529383" y="102930"/>
                </a:lnTo>
                <a:lnTo>
                  <a:pt x="523481" y="121692"/>
                </a:lnTo>
                <a:lnTo>
                  <a:pt x="556475" y="129158"/>
                </a:lnTo>
                <a:lnTo>
                  <a:pt x="559326" y="118448"/>
                </a:lnTo>
                <a:lnTo>
                  <a:pt x="565501" y="109750"/>
                </a:lnTo>
                <a:lnTo>
                  <a:pt x="574942" y="103911"/>
                </a:lnTo>
                <a:lnTo>
                  <a:pt x="587594" y="101777"/>
                </a:lnTo>
                <a:lnTo>
                  <a:pt x="644800" y="101777"/>
                </a:lnTo>
                <a:lnTo>
                  <a:pt x="637004" y="89210"/>
                </a:lnTo>
                <a:lnTo>
                  <a:pt x="617048" y="76813"/>
                </a:lnTo>
                <a:lnTo>
                  <a:pt x="587291" y="72207"/>
                </a:lnTo>
                <a:close/>
              </a:path>
              <a:path w="1845945" h="233679">
                <a:moveTo>
                  <a:pt x="736679" y="108928"/>
                </a:moveTo>
                <a:lnTo>
                  <a:pt x="700879" y="108928"/>
                </a:lnTo>
                <a:lnTo>
                  <a:pt x="700879" y="185188"/>
                </a:lnTo>
                <a:lnTo>
                  <a:pt x="704040" y="204182"/>
                </a:lnTo>
                <a:lnTo>
                  <a:pt x="713097" y="218365"/>
                </a:lnTo>
                <a:lnTo>
                  <a:pt x="727405" y="227238"/>
                </a:lnTo>
                <a:lnTo>
                  <a:pt x="746322" y="230307"/>
                </a:lnTo>
                <a:lnTo>
                  <a:pt x="759390" y="230307"/>
                </a:lnTo>
                <a:lnTo>
                  <a:pt x="766238" y="227825"/>
                </a:lnTo>
                <a:lnTo>
                  <a:pt x="768416" y="226893"/>
                </a:lnTo>
                <a:lnTo>
                  <a:pt x="768416" y="198255"/>
                </a:lnTo>
                <a:lnTo>
                  <a:pt x="755966" y="198255"/>
                </a:lnTo>
                <a:lnTo>
                  <a:pt x="747307" y="197171"/>
                </a:lnTo>
                <a:lnTo>
                  <a:pt x="741304" y="193782"/>
                </a:lnTo>
                <a:lnTo>
                  <a:pt x="737810" y="187883"/>
                </a:lnTo>
                <a:lnTo>
                  <a:pt x="736679" y="179272"/>
                </a:lnTo>
                <a:lnTo>
                  <a:pt x="736679" y="108928"/>
                </a:lnTo>
                <a:close/>
              </a:path>
              <a:path w="1845945" h="233679">
                <a:moveTo>
                  <a:pt x="768416" y="197009"/>
                </a:moveTo>
                <a:lnTo>
                  <a:pt x="766866" y="197323"/>
                </a:lnTo>
                <a:lnTo>
                  <a:pt x="760950" y="198255"/>
                </a:lnTo>
                <a:lnTo>
                  <a:pt x="768416" y="198255"/>
                </a:lnTo>
                <a:lnTo>
                  <a:pt x="768416" y="197009"/>
                </a:lnTo>
                <a:close/>
              </a:path>
              <a:path w="1845945" h="233679">
                <a:moveTo>
                  <a:pt x="768112" y="76877"/>
                </a:moveTo>
                <a:lnTo>
                  <a:pt x="672869" y="76877"/>
                </a:lnTo>
                <a:lnTo>
                  <a:pt x="672869" y="108928"/>
                </a:lnTo>
                <a:lnTo>
                  <a:pt x="768112" y="108928"/>
                </a:lnTo>
                <a:lnTo>
                  <a:pt x="768112" y="76877"/>
                </a:lnTo>
                <a:close/>
              </a:path>
              <a:path w="1845945" h="233679">
                <a:moveTo>
                  <a:pt x="736679" y="30501"/>
                </a:moveTo>
                <a:lnTo>
                  <a:pt x="703999" y="30501"/>
                </a:lnTo>
                <a:lnTo>
                  <a:pt x="703999" y="53223"/>
                </a:lnTo>
                <a:lnTo>
                  <a:pt x="702627" y="62564"/>
                </a:lnTo>
                <a:lnTo>
                  <a:pt x="698394" y="70068"/>
                </a:lnTo>
                <a:lnTo>
                  <a:pt x="691127" y="75063"/>
                </a:lnTo>
                <a:lnTo>
                  <a:pt x="680649" y="76877"/>
                </a:lnTo>
                <a:lnTo>
                  <a:pt x="736679" y="76877"/>
                </a:lnTo>
                <a:lnTo>
                  <a:pt x="736679" y="30501"/>
                </a:lnTo>
                <a:close/>
              </a:path>
              <a:path w="1845945" h="233679">
                <a:moveTo>
                  <a:pt x="842173" y="76877"/>
                </a:moveTo>
                <a:lnTo>
                  <a:pt x="806383" y="76877"/>
                </a:lnTo>
                <a:lnTo>
                  <a:pt x="806383" y="228443"/>
                </a:lnTo>
                <a:lnTo>
                  <a:pt x="842173" y="228443"/>
                </a:lnTo>
                <a:lnTo>
                  <a:pt x="842173" y="76877"/>
                </a:lnTo>
                <a:close/>
              </a:path>
              <a:path w="1845945" h="233679">
                <a:moveTo>
                  <a:pt x="824131" y="0"/>
                </a:moveTo>
                <a:lnTo>
                  <a:pt x="815098" y="1858"/>
                </a:lnTo>
                <a:lnTo>
                  <a:pt x="807670" y="6926"/>
                </a:lnTo>
                <a:lnTo>
                  <a:pt x="802635" y="14444"/>
                </a:lnTo>
                <a:lnTo>
                  <a:pt x="800781" y="23653"/>
                </a:lnTo>
                <a:lnTo>
                  <a:pt x="802635" y="32819"/>
                </a:lnTo>
                <a:lnTo>
                  <a:pt x="807670" y="40233"/>
                </a:lnTo>
                <a:lnTo>
                  <a:pt x="815098" y="45194"/>
                </a:lnTo>
                <a:lnTo>
                  <a:pt x="824131" y="47003"/>
                </a:lnTo>
                <a:lnTo>
                  <a:pt x="833339" y="45194"/>
                </a:lnTo>
                <a:lnTo>
                  <a:pt x="840853" y="40233"/>
                </a:lnTo>
                <a:lnTo>
                  <a:pt x="845918" y="32819"/>
                </a:lnTo>
                <a:lnTo>
                  <a:pt x="847775" y="23653"/>
                </a:lnTo>
                <a:lnTo>
                  <a:pt x="845918" y="14444"/>
                </a:lnTo>
                <a:lnTo>
                  <a:pt x="840853" y="6926"/>
                </a:lnTo>
                <a:lnTo>
                  <a:pt x="833339" y="1858"/>
                </a:lnTo>
                <a:lnTo>
                  <a:pt x="824131" y="0"/>
                </a:lnTo>
                <a:close/>
              </a:path>
              <a:path w="1845945" h="233679">
                <a:moveTo>
                  <a:pt x="907228" y="76877"/>
                </a:moveTo>
                <a:lnTo>
                  <a:pt x="867387" y="76877"/>
                </a:lnTo>
                <a:lnTo>
                  <a:pt x="929008" y="228443"/>
                </a:lnTo>
                <a:lnTo>
                  <a:pt x="965111" y="228443"/>
                </a:lnTo>
                <a:lnTo>
                  <a:pt x="982076" y="185188"/>
                </a:lnTo>
                <a:lnTo>
                  <a:pt x="947374" y="185188"/>
                </a:lnTo>
                <a:lnTo>
                  <a:pt x="907228" y="76877"/>
                </a:lnTo>
                <a:close/>
              </a:path>
              <a:path w="1845945" h="233679">
                <a:moveTo>
                  <a:pt x="1024555" y="76877"/>
                </a:moveTo>
                <a:lnTo>
                  <a:pt x="986587" y="76877"/>
                </a:lnTo>
                <a:lnTo>
                  <a:pt x="947374" y="185188"/>
                </a:lnTo>
                <a:lnTo>
                  <a:pt x="982076" y="185188"/>
                </a:lnTo>
                <a:lnTo>
                  <a:pt x="1024555" y="76877"/>
                </a:lnTo>
                <a:close/>
              </a:path>
              <a:path w="1845945" h="233679">
                <a:moveTo>
                  <a:pt x="1104542" y="72207"/>
                </a:moveTo>
                <a:lnTo>
                  <a:pt x="1076867" y="77916"/>
                </a:lnTo>
                <a:lnTo>
                  <a:pt x="1053308" y="94071"/>
                </a:lnTo>
                <a:lnTo>
                  <a:pt x="1036926" y="119212"/>
                </a:lnTo>
                <a:lnTo>
                  <a:pt x="1030785" y="151880"/>
                </a:lnTo>
                <a:lnTo>
                  <a:pt x="1037116" y="186240"/>
                </a:lnTo>
                <a:lnTo>
                  <a:pt x="1054124" y="211756"/>
                </a:lnTo>
                <a:lnTo>
                  <a:pt x="1078837" y="227643"/>
                </a:lnTo>
                <a:lnTo>
                  <a:pt x="1108280" y="233113"/>
                </a:lnTo>
                <a:lnTo>
                  <a:pt x="1133199" y="229344"/>
                </a:lnTo>
                <a:lnTo>
                  <a:pt x="1153132" y="219069"/>
                </a:lnTo>
                <a:lnTo>
                  <a:pt x="1167756" y="203834"/>
                </a:lnTo>
                <a:lnTo>
                  <a:pt x="1168644" y="201993"/>
                </a:lnTo>
                <a:lnTo>
                  <a:pt x="1108280" y="201993"/>
                </a:lnTo>
                <a:lnTo>
                  <a:pt x="1092490" y="199055"/>
                </a:lnTo>
                <a:lnTo>
                  <a:pt x="1079529" y="190864"/>
                </a:lnTo>
                <a:lnTo>
                  <a:pt x="1070594" y="178356"/>
                </a:lnTo>
                <a:lnTo>
                  <a:pt x="1066878" y="162466"/>
                </a:lnTo>
                <a:lnTo>
                  <a:pt x="1177681" y="162466"/>
                </a:lnTo>
                <a:lnTo>
                  <a:pt x="1177995" y="161838"/>
                </a:lnTo>
                <a:lnTo>
                  <a:pt x="1178613" y="156864"/>
                </a:lnTo>
                <a:lnTo>
                  <a:pt x="1178613" y="150948"/>
                </a:lnTo>
                <a:lnTo>
                  <a:pt x="1176311" y="136006"/>
                </a:lnTo>
                <a:lnTo>
                  <a:pt x="1067820" y="136006"/>
                </a:lnTo>
                <a:lnTo>
                  <a:pt x="1070938" y="123929"/>
                </a:lnTo>
                <a:lnTo>
                  <a:pt x="1078285" y="113133"/>
                </a:lnTo>
                <a:lnTo>
                  <a:pt x="1089659" y="105371"/>
                </a:lnTo>
                <a:lnTo>
                  <a:pt x="1104856" y="102394"/>
                </a:lnTo>
                <a:lnTo>
                  <a:pt x="1164224" y="102394"/>
                </a:lnTo>
                <a:lnTo>
                  <a:pt x="1159082" y="93605"/>
                </a:lnTo>
                <a:lnTo>
                  <a:pt x="1135808" y="77771"/>
                </a:lnTo>
                <a:lnTo>
                  <a:pt x="1104542" y="72207"/>
                </a:lnTo>
                <a:close/>
              </a:path>
              <a:path w="1845945" h="233679">
                <a:moveTo>
                  <a:pt x="1146247" y="175533"/>
                </a:moveTo>
                <a:lnTo>
                  <a:pt x="1141275" y="185971"/>
                </a:lnTo>
                <a:lnTo>
                  <a:pt x="1133562" y="194367"/>
                </a:lnTo>
                <a:lnTo>
                  <a:pt x="1122700" y="199960"/>
                </a:lnTo>
                <a:lnTo>
                  <a:pt x="1108280" y="201993"/>
                </a:lnTo>
                <a:lnTo>
                  <a:pt x="1168644" y="201993"/>
                </a:lnTo>
                <a:lnTo>
                  <a:pt x="1176749" y="185188"/>
                </a:lnTo>
                <a:lnTo>
                  <a:pt x="1146247" y="175533"/>
                </a:lnTo>
                <a:close/>
              </a:path>
              <a:path w="1845945" h="233679">
                <a:moveTo>
                  <a:pt x="1164224" y="102394"/>
                </a:moveTo>
                <a:lnTo>
                  <a:pt x="1104856" y="102394"/>
                </a:lnTo>
                <a:lnTo>
                  <a:pt x="1121108" y="105152"/>
                </a:lnTo>
                <a:lnTo>
                  <a:pt x="1132631" y="112548"/>
                </a:lnTo>
                <a:lnTo>
                  <a:pt x="1139602" y="123271"/>
                </a:lnTo>
                <a:lnTo>
                  <a:pt x="1142195" y="136006"/>
                </a:lnTo>
                <a:lnTo>
                  <a:pt x="1176311" y="136006"/>
                </a:lnTo>
                <a:lnTo>
                  <a:pt x="1173603" y="118426"/>
                </a:lnTo>
                <a:lnTo>
                  <a:pt x="1164224" y="102394"/>
                </a:lnTo>
                <a:close/>
              </a:path>
              <a:path w="1845945" h="233679">
                <a:moveTo>
                  <a:pt x="1396156" y="7779"/>
                </a:moveTo>
                <a:lnTo>
                  <a:pt x="1352890" y="7779"/>
                </a:lnTo>
                <a:lnTo>
                  <a:pt x="1266998" y="228443"/>
                </a:lnTo>
                <a:lnTo>
                  <a:pt x="1306525" y="228443"/>
                </a:lnTo>
                <a:lnTo>
                  <a:pt x="1327059" y="173041"/>
                </a:lnTo>
                <a:lnTo>
                  <a:pt x="1460484" y="173041"/>
                </a:lnTo>
                <a:lnTo>
                  <a:pt x="1447038" y="138498"/>
                </a:lnTo>
                <a:lnTo>
                  <a:pt x="1340137" y="138498"/>
                </a:lnTo>
                <a:lnTo>
                  <a:pt x="1373748" y="48239"/>
                </a:lnTo>
                <a:lnTo>
                  <a:pt x="1411905" y="48239"/>
                </a:lnTo>
                <a:lnTo>
                  <a:pt x="1396156" y="7779"/>
                </a:lnTo>
                <a:close/>
              </a:path>
              <a:path w="1845945" h="233679">
                <a:moveTo>
                  <a:pt x="1460484" y="173041"/>
                </a:moveTo>
                <a:lnTo>
                  <a:pt x="1420427" y="173041"/>
                </a:lnTo>
                <a:lnTo>
                  <a:pt x="1441285" y="228443"/>
                </a:lnTo>
                <a:lnTo>
                  <a:pt x="1482049" y="228443"/>
                </a:lnTo>
                <a:lnTo>
                  <a:pt x="1460484" y="173041"/>
                </a:lnTo>
                <a:close/>
              </a:path>
              <a:path w="1845945" h="233679">
                <a:moveTo>
                  <a:pt x="1411905" y="48239"/>
                </a:moveTo>
                <a:lnTo>
                  <a:pt x="1373748" y="48239"/>
                </a:lnTo>
                <a:lnTo>
                  <a:pt x="1407360" y="138498"/>
                </a:lnTo>
                <a:lnTo>
                  <a:pt x="1447038" y="138498"/>
                </a:lnTo>
                <a:lnTo>
                  <a:pt x="1411905" y="48239"/>
                </a:lnTo>
                <a:close/>
              </a:path>
              <a:path w="1845945" h="233679">
                <a:moveTo>
                  <a:pt x="1535900" y="76877"/>
                </a:moveTo>
                <a:lnTo>
                  <a:pt x="1500729" y="76877"/>
                </a:lnTo>
                <a:lnTo>
                  <a:pt x="1500729" y="228443"/>
                </a:lnTo>
                <a:lnTo>
                  <a:pt x="1536832" y="228443"/>
                </a:lnTo>
                <a:lnTo>
                  <a:pt x="1536832" y="156236"/>
                </a:lnTo>
                <a:lnTo>
                  <a:pt x="1539264" y="137338"/>
                </a:lnTo>
                <a:lnTo>
                  <a:pt x="1546715" y="123367"/>
                </a:lnTo>
                <a:lnTo>
                  <a:pt x="1559418" y="114706"/>
                </a:lnTo>
                <a:lnTo>
                  <a:pt x="1577606" y="111734"/>
                </a:lnTo>
                <a:lnTo>
                  <a:pt x="1589428" y="111734"/>
                </a:lnTo>
                <a:lnTo>
                  <a:pt x="1589428" y="101148"/>
                </a:lnTo>
                <a:lnTo>
                  <a:pt x="1535900" y="101148"/>
                </a:lnTo>
                <a:lnTo>
                  <a:pt x="1535900" y="76877"/>
                </a:lnTo>
                <a:close/>
              </a:path>
              <a:path w="1845945" h="233679">
                <a:moveTo>
                  <a:pt x="1589428" y="111734"/>
                </a:moveTo>
                <a:lnTo>
                  <a:pt x="1581334" y="111734"/>
                </a:lnTo>
                <a:lnTo>
                  <a:pt x="1585386" y="112048"/>
                </a:lnTo>
                <a:lnTo>
                  <a:pt x="1589428" y="112666"/>
                </a:lnTo>
                <a:lnTo>
                  <a:pt x="1589428" y="111734"/>
                </a:lnTo>
                <a:close/>
              </a:path>
              <a:path w="1845945" h="233679">
                <a:moveTo>
                  <a:pt x="1584140" y="75013"/>
                </a:moveTo>
                <a:lnTo>
                  <a:pt x="1579784" y="75013"/>
                </a:lnTo>
                <a:lnTo>
                  <a:pt x="1565531" y="76777"/>
                </a:lnTo>
                <a:lnTo>
                  <a:pt x="1553056" y="81896"/>
                </a:lnTo>
                <a:lnTo>
                  <a:pt x="1542974" y="90107"/>
                </a:lnTo>
                <a:lnTo>
                  <a:pt x="1535900" y="101148"/>
                </a:lnTo>
                <a:lnTo>
                  <a:pt x="1589428" y="101148"/>
                </a:lnTo>
                <a:lnTo>
                  <a:pt x="1589428" y="75945"/>
                </a:lnTo>
                <a:lnTo>
                  <a:pt x="1587878" y="75631"/>
                </a:lnTo>
                <a:lnTo>
                  <a:pt x="1584140" y="75013"/>
                </a:lnTo>
                <a:close/>
              </a:path>
              <a:path w="1845945" h="233679">
                <a:moveTo>
                  <a:pt x="1672524" y="108928"/>
                </a:moveTo>
                <a:lnTo>
                  <a:pt x="1636735" y="108928"/>
                </a:lnTo>
                <a:lnTo>
                  <a:pt x="1636735" y="185188"/>
                </a:lnTo>
                <a:lnTo>
                  <a:pt x="1639895" y="204182"/>
                </a:lnTo>
                <a:lnTo>
                  <a:pt x="1648948" y="218365"/>
                </a:lnTo>
                <a:lnTo>
                  <a:pt x="1663253" y="227238"/>
                </a:lnTo>
                <a:lnTo>
                  <a:pt x="1682168" y="230307"/>
                </a:lnTo>
                <a:lnTo>
                  <a:pt x="1695246" y="230307"/>
                </a:lnTo>
                <a:lnTo>
                  <a:pt x="1702094" y="227825"/>
                </a:lnTo>
                <a:lnTo>
                  <a:pt x="1704272" y="226893"/>
                </a:lnTo>
                <a:lnTo>
                  <a:pt x="1704272" y="198255"/>
                </a:lnTo>
                <a:lnTo>
                  <a:pt x="1691822" y="198255"/>
                </a:lnTo>
                <a:lnTo>
                  <a:pt x="1683162" y="197171"/>
                </a:lnTo>
                <a:lnTo>
                  <a:pt x="1677155" y="193782"/>
                </a:lnTo>
                <a:lnTo>
                  <a:pt x="1673658" y="187883"/>
                </a:lnTo>
                <a:lnTo>
                  <a:pt x="1672524" y="179272"/>
                </a:lnTo>
                <a:lnTo>
                  <a:pt x="1672524" y="108928"/>
                </a:lnTo>
                <a:close/>
              </a:path>
              <a:path w="1845945" h="233679">
                <a:moveTo>
                  <a:pt x="1704272" y="197009"/>
                </a:moveTo>
                <a:lnTo>
                  <a:pt x="1702712" y="197323"/>
                </a:lnTo>
                <a:lnTo>
                  <a:pt x="1696796" y="198255"/>
                </a:lnTo>
                <a:lnTo>
                  <a:pt x="1704272" y="198255"/>
                </a:lnTo>
                <a:lnTo>
                  <a:pt x="1704272" y="197009"/>
                </a:lnTo>
                <a:close/>
              </a:path>
              <a:path w="1845945" h="233679">
                <a:moveTo>
                  <a:pt x="1703958" y="76877"/>
                </a:moveTo>
                <a:lnTo>
                  <a:pt x="1608725" y="76877"/>
                </a:lnTo>
                <a:lnTo>
                  <a:pt x="1608725" y="108928"/>
                </a:lnTo>
                <a:lnTo>
                  <a:pt x="1703958" y="108928"/>
                </a:lnTo>
                <a:lnTo>
                  <a:pt x="1703958" y="76877"/>
                </a:lnTo>
                <a:close/>
              </a:path>
              <a:path w="1845945" h="233679">
                <a:moveTo>
                  <a:pt x="1672524" y="30501"/>
                </a:moveTo>
                <a:lnTo>
                  <a:pt x="1639845" y="30501"/>
                </a:lnTo>
                <a:lnTo>
                  <a:pt x="1639845" y="53223"/>
                </a:lnTo>
                <a:lnTo>
                  <a:pt x="1638473" y="62564"/>
                </a:lnTo>
                <a:lnTo>
                  <a:pt x="1634242" y="70068"/>
                </a:lnTo>
                <a:lnTo>
                  <a:pt x="1626977" y="75063"/>
                </a:lnTo>
                <a:lnTo>
                  <a:pt x="1616505" y="76877"/>
                </a:lnTo>
                <a:lnTo>
                  <a:pt x="1672524" y="76877"/>
                </a:lnTo>
                <a:lnTo>
                  <a:pt x="1672524" y="30501"/>
                </a:lnTo>
                <a:close/>
              </a:path>
              <a:path w="1845945" h="233679">
                <a:moveTo>
                  <a:pt x="1757171" y="178643"/>
                </a:moveTo>
                <a:lnTo>
                  <a:pt x="1725738" y="187366"/>
                </a:lnTo>
                <a:lnTo>
                  <a:pt x="1730127" y="201732"/>
                </a:lnTo>
                <a:lnTo>
                  <a:pt x="1741257" y="216655"/>
                </a:lnTo>
                <a:lnTo>
                  <a:pt x="1760265" y="228371"/>
                </a:lnTo>
                <a:lnTo>
                  <a:pt x="1788291" y="233113"/>
                </a:lnTo>
                <a:lnTo>
                  <a:pt x="1813522" y="228766"/>
                </a:lnTo>
                <a:lnTo>
                  <a:pt x="1831402" y="217475"/>
                </a:lnTo>
                <a:lnTo>
                  <a:pt x="1840265" y="204475"/>
                </a:lnTo>
                <a:lnTo>
                  <a:pt x="1787987" y="204475"/>
                </a:lnTo>
                <a:lnTo>
                  <a:pt x="1775206" y="202365"/>
                </a:lnTo>
                <a:lnTo>
                  <a:pt x="1765810" y="196695"/>
                </a:lnTo>
                <a:lnTo>
                  <a:pt x="1759798" y="188457"/>
                </a:lnTo>
                <a:lnTo>
                  <a:pt x="1757171" y="178643"/>
                </a:lnTo>
                <a:close/>
              </a:path>
              <a:path w="1845945" h="233679">
                <a:moveTo>
                  <a:pt x="1785495" y="72207"/>
                </a:moveTo>
                <a:lnTo>
                  <a:pt x="1763528" y="76121"/>
                </a:lnTo>
                <a:lnTo>
                  <a:pt x="1745849" y="86718"/>
                </a:lnTo>
                <a:lnTo>
                  <a:pt x="1734065" y="102276"/>
                </a:lnTo>
                <a:lnTo>
                  <a:pt x="1729779" y="121074"/>
                </a:lnTo>
                <a:lnTo>
                  <a:pt x="1732387" y="135943"/>
                </a:lnTo>
                <a:lnTo>
                  <a:pt x="1770553" y="165261"/>
                </a:lnTo>
                <a:lnTo>
                  <a:pt x="1805096" y="172738"/>
                </a:lnTo>
                <a:lnTo>
                  <a:pt x="1810698" y="178957"/>
                </a:lnTo>
                <a:lnTo>
                  <a:pt x="1787987" y="204475"/>
                </a:lnTo>
                <a:lnTo>
                  <a:pt x="1840265" y="204475"/>
                </a:lnTo>
                <a:lnTo>
                  <a:pt x="1842045" y="201864"/>
                </a:lnTo>
                <a:lnTo>
                  <a:pt x="1845566" y="184559"/>
                </a:lnTo>
                <a:lnTo>
                  <a:pt x="1842784" y="168785"/>
                </a:lnTo>
                <a:lnTo>
                  <a:pt x="1834516" y="155462"/>
                </a:lnTo>
                <a:lnTo>
                  <a:pt x="1820877" y="145172"/>
                </a:lnTo>
                <a:lnTo>
                  <a:pt x="1801987" y="138498"/>
                </a:lnTo>
                <a:lnTo>
                  <a:pt x="1769621" y="131964"/>
                </a:lnTo>
                <a:lnTo>
                  <a:pt x="1763705" y="126048"/>
                </a:lnTo>
                <a:lnTo>
                  <a:pt x="1763705" y="117954"/>
                </a:lnTo>
                <a:lnTo>
                  <a:pt x="1765315" y="111296"/>
                </a:lnTo>
                <a:lnTo>
                  <a:pt x="1769813" y="105744"/>
                </a:lnTo>
                <a:lnTo>
                  <a:pt x="1776705" y="101941"/>
                </a:lnTo>
                <a:lnTo>
                  <a:pt x="1785495" y="100530"/>
                </a:lnTo>
                <a:lnTo>
                  <a:pt x="1838973" y="100530"/>
                </a:lnTo>
                <a:lnTo>
                  <a:pt x="1829687" y="87769"/>
                </a:lnTo>
                <a:lnTo>
                  <a:pt x="1812142" y="76720"/>
                </a:lnTo>
                <a:lnTo>
                  <a:pt x="1785495" y="72207"/>
                </a:lnTo>
                <a:close/>
              </a:path>
              <a:path w="1845945" h="233679">
                <a:moveTo>
                  <a:pt x="1838973" y="100530"/>
                </a:moveTo>
                <a:lnTo>
                  <a:pt x="1785495" y="100530"/>
                </a:lnTo>
                <a:lnTo>
                  <a:pt x="1798231" y="102854"/>
                </a:lnTo>
                <a:lnTo>
                  <a:pt x="1806619" y="108621"/>
                </a:lnTo>
                <a:lnTo>
                  <a:pt x="1811447" y="116022"/>
                </a:lnTo>
                <a:lnTo>
                  <a:pt x="1813504" y="123252"/>
                </a:lnTo>
                <a:lnTo>
                  <a:pt x="1844006" y="114530"/>
                </a:lnTo>
                <a:lnTo>
                  <a:pt x="1839764" y="101618"/>
                </a:lnTo>
                <a:lnTo>
                  <a:pt x="1838973" y="100530"/>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5" name="object 5"/>
          <p:cNvSpPr/>
          <p:nvPr/>
        </p:nvSpPr>
        <p:spPr>
          <a:xfrm>
            <a:off x="414426" y="5941080"/>
            <a:ext cx="828659" cy="322684"/>
          </a:xfrm>
          <a:custGeom>
            <a:avLst/>
            <a:gdLst/>
            <a:ahLst/>
            <a:cxnLst/>
            <a:rect l="l" t="t" r="r" b="b"/>
            <a:pathLst>
              <a:path w="1366520" h="532129">
                <a:moveTo>
                  <a:pt x="98348" y="303453"/>
                </a:moveTo>
                <a:lnTo>
                  <a:pt x="95859" y="302209"/>
                </a:lnTo>
                <a:lnTo>
                  <a:pt x="88379" y="300342"/>
                </a:lnTo>
                <a:lnTo>
                  <a:pt x="79362" y="300342"/>
                </a:lnTo>
                <a:lnTo>
                  <a:pt x="57962" y="304088"/>
                </a:lnTo>
                <a:lnTo>
                  <a:pt x="41236" y="314858"/>
                </a:lnTo>
                <a:lnTo>
                  <a:pt x="30340" y="331990"/>
                </a:lnTo>
                <a:lnTo>
                  <a:pt x="26454" y="354799"/>
                </a:lnTo>
                <a:lnTo>
                  <a:pt x="26454" y="375666"/>
                </a:lnTo>
                <a:lnTo>
                  <a:pt x="0" y="375666"/>
                </a:lnTo>
                <a:lnTo>
                  <a:pt x="0" y="407098"/>
                </a:lnTo>
                <a:lnTo>
                  <a:pt x="26454" y="407098"/>
                </a:lnTo>
                <a:lnTo>
                  <a:pt x="26454" y="527227"/>
                </a:lnTo>
                <a:lnTo>
                  <a:pt x="62865" y="527227"/>
                </a:lnTo>
                <a:lnTo>
                  <a:pt x="62865" y="407098"/>
                </a:lnTo>
                <a:lnTo>
                  <a:pt x="98044" y="407098"/>
                </a:lnTo>
                <a:lnTo>
                  <a:pt x="98044" y="375666"/>
                </a:lnTo>
                <a:lnTo>
                  <a:pt x="62865" y="375666"/>
                </a:lnTo>
                <a:lnTo>
                  <a:pt x="62865" y="355739"/>
                </a:lnTo>
                <a:lnTo>
                  <a:pt x="65011" y="344258"/>
                </a:lnTo>
                <a:lnTo>
                  <a:pt x="70459" y="337223"/>
                </a:lnTo>
                <a:lnTo>
                  <a:pt x="77711" y="333679"/>
                </a:lnTo>
                <a:lnTo>
                  <a:pt x="85280" y="332714"/>
                </a:lnTo>
                <a:lnTo>
                  <a:pt x="92125" y="332714"/>
                </a:lnTo>
                <a:lnTo>
                  <a:pt x="96164" y="333641"/>
                </a:lnTo>
                <a:lnTo>
                  <a:pt x="98348" y="334264"/>
                </a:lnTo>
                <a:lnTo>
                  <a:pt x="98348" y="332714"/>
                </a:lnTo>
                <a:lnTo>
                  <a:pt x="98348" y="303453"/>
                </a:lnTo>
                <a:close/>
              </a:path>
              <a:path w="1366520" h="532129">
                <a:moveTo>
                  <a:pt x="166763" y="7785"/>
                </a:moveTo>
                <a:lnTo>
                  <a:pt x="129413" y="7785"/>
                </a:lnTo>
                <a:lnTo>
                  <a:pt x="129413" y="149390"/>
                </a:lnTo>
                <a:lnTo>
                  <a:pt x="126352" y="170065"/>
                </a:lnTo>
                <a:lnTo>
                  <a:pt x="117475" y="185191"/>
                </a:lnTo>
                <a:lnTo>
                  <a:pt x="103289" y="194475"/>
                </a:lnTo>
                <a:lnTo>
                  <a:pt x="84289" y="197637"/>
                </a:lnTo>
                <a:lnTo>
                  <a:pt x="65417" y="194475"/>
                </a:lnTo>
                <a:lnTo>
                  <a:pt x="51219" y="185191"/>
                </a:lnTo>
                <a:lnTo>
                  <a:pt x="42265" y="170065"/>
                </a:lnTo>
                <a:lnTo>
                  <a:pt x="39154" y="149390"/>
                </a:lnTo>
                <a:lnTo>
                  <a:pt x="39154" y="7785"/>
                </a:lnTo>
                <a:lnTo>
                  <a:pt x="2120" y="7785"/>
                </a:lnTo>
                <a:lnTo>
                  <a:pt x="2120" y="151574"/>
                </a:lnTo>
                <a:lnTo>
                  <a:pt x="8483" y="186766"/>
                </a:lnTo>
                <a:lnTo>
                  <a:pt x="25933" y="212305"/>
                </a:lnTo>
                <a:lnTo>
                  <a:pt x="52019" y="227863"/>
                </a:lnTo>
                <a:lnTo>
                  <a:pt x="84289" y="233121"/>
                </a:lnTo>
                <a:lnTo>
                  <a:pt x="116738" y="227863"/>
                </a:lnTo>
                <a:lnTo>
                  <a:pt x="142913" y="212305"/>
                </a:lnTo>
                <a:lnTo>
                  <a:pt x="152958" y="197637"/>
                </a:lnTo>
                <a:lnTo>
                  <a:pt x="160401" y="186766"/>
                </a:lnTo>
                <a:lnTo>
                  <a:pt x="166763" y="151574"/>
                </a:lnTo>
                <a:lnTo>
                  <a:pt x="166763" y="7785"/>
                </a:lnTo>
                <a:close/>
              </a:path>
              <a:path w="1366520" h="532129">
                <a:moveTo>
                  <a:pt x="269519" y="451294"/>
                </a:moveTo>
                <a:lnTo>
                  <a:pt x="263613" y="419176"/>
                </a:lnTo>
                <a:lnTo>
                  <a:pt x="253593" y="403669"/>
                </a:lnTo>
                <a:lnTo>
                  <a:pt x="247192" y="393750"/>
                </a:lnTo>
                <a:lnTo>
                  <a:pt x="233108" y="384302"/>
                </a:lnTo>
                <a:lnTo>
                  <a:pt x="233108" y="451294"/>
                </a:lnTo>
                <a:lnTo>
                  <a:pt x="229641" y="472224"/>
                </a:lnTo>
                <a:lnTo>
                  <a:pt x="220345" y="487311"/>
                </a:lnTo>
                <a:lnTo>
                  <a:pt x="206844" y="496455"/>
                </a:lnTo>
                <a:lnTo>
                  <a:pt x="190779" y="499529"/>
                </a:lnTo>
                <a:lnTo>
                  <a:pt x="174840" y="496417"/>
                </a:lnTo>
                <a:lnTo>
                  <a:pt x="161328" y="487197"/>
                </a:lnTo>
                <a:lnTo>
                  <a:pt x="151968" y="472084"/>
                </a:lnTo>
                <a:lnTo>
                  <a:pt x="148450" y="451294"/>
                </a:lnTo>
                <a:lnTo>
                  <a:pt x="151968" y="430593"/>
                </a:lnTo>
                <a:lnTo>
                  <a:pt x="161328" y="415696"/>
                </a:lnTo>
                <a:lnTo>
                  <a:pt x="174840" y="406692"/>
                </a:lnTo>
                <a:lnTo>
                  <a:pt x="190779" y="403669"/>
                </a:lnTo>
                <a:lnTo>
                  <a:pt x="206844" y="406692"/>
                </a:lnTo>
                <a:lnTo>
                  <a:pt x="220345" y="415696"/>
                </a:lnTo>
                <a:lnTo>
                  <a:pt x="229641" y="430593"/>
                </a:lnTo>
                <a:lnTo>
                  <a:pt x="233108" y="451294"/>
                </a:lnTo>
                <a:lnTo>
                  <a:pt x="233108" y="384302"/>
                </a:lnTo>
                <a:lnTo>
                  <a:pt x="222250" y="377012"/>
                </a:lnTo>
                <a:lnTo>
                  <a:pt x="190779" y="370992"/>
                </a:lnTo>
                <a:lnTo>
                  <a:pt x="159486" y="377012"/>
                </a:lnTo>
                <a:lnTo>
                  <a:pt x="134645" y="393750"/>
                </a:lnTo>
                <a:lnTo>
                  <a:pt x="118262" y="419176"/>
                </a:lnTo>
                <a:lnTo>
                  <a:pt x="112356" y="451294"/>
                </a:lnTo>
                <a:lnTo>
                  <a:pt x="118262" y="483577"/>
                </a:lnTo>
                <a:lnTo>
                  <a:pt x="134645" y="509092"/>
                </a:lnTo>
                <a:lnTo>
                  <a:pt x="159486" y="525868"/>
                </a:lnTo>
                <a:lnTo>
                  <a:pt x="190779" y="531901"/>
                </a:lnTo>
                <a:lnTo>
                  <a:pt x="222250" y="525868"/>
                </a:lnTo>
                <a:lnTo>
                  <a:pt x="247192" y="509092"/>
                </a:lnTo>
                <a:lnTo>
                  <a:pt x="253352" y="499529"/>
                </a:lnTo>
                <a:lnTo>
                  <a:pt x="263613" y="483577"/>
                </a:lnTo>
                <a:lnTo>
                  <a:pt x="269519" y="451294"/>
                </a:lnTo>
                <a:close/>
              </a:path>
              <a:path w="1366520" h="532129">
                <a:moveTo>
                  <a:pt x="332346" y="132588"/>
                </a:moveTo>
                <a:lnTo>
                  <a:pt x="328993" y="109156"/>
                </a:lnTo>
                <a:lnTo>
                  <a:pt x="326885" y="105206"/>
                </a:lnTo>
                <a:lnTo>
                  <a:pt x="322580" y="97104"/>
                </a:lnTo>
                <a:lnTo>
                  <a:pt x="318833" y="90068"/>
                </a:lnTo>
                <a:lnTo>
                  <a:pt x="301739" y="77228"/>
                </a:lnTo>
                <a:lnTo>
                  <a:pt x="277558" y="72529"/>
                </a:lnTo>
                <a:lnTo>
                  <a:pt x="264871" y="73914"/>
                </a:lnTo>
                <a:lnTo>
                  <a:pt x="252577" y="78282"/>
                </a:lnTo>
                <a:lnTo>
                  <a:pt x="241579" y="85915"/>
                </a:lnTo>
                <a:lnTo>
                  <a:pt x="232740" y="97104"/>
                </a:lnTo>
                <a:lnTo>
                  <a:pt x="232740" y="76885"/>
                </a:lnTo>
                <a:lnTo>
                  <a:pt x="197586" y="76885"/>
                </a:lnTo>
                <a:lnTo>
                  <a:pt x="197586" y="228447"/>
                </a:lnTo>
                <a:lnTo>
                  <a:pt x="233680" y="228447"/>
                </a:lnTo>
                <a:lnTo>
                  <a:pt x="233680" y="140995"/>
                </a:lnTo>
                <a:lnTo>
                  <a:pt x="235699" y="127000"/>
                </a:lnTo>
                <a:lnTo>
                  <a:pt x="241693" y="115633"/>
                </a:lnTo>
                <a:lnTo>
                  <a:pt x="251536" y="108000"/>
                </a:lnTo>
                <a:lnTo>
                  <a:pt x="265112" y="105206"/>
                </a:lnTo>
                <a:lnTo>
                  <a:pt x="279565" y="107823"/>
                </a:lnTo>
                <a:lnTo>
                  <a:pt x="289191" y="114998"/>
                </a:lnTo>
                <a:lnTo>
                  <a:pt x="294576" y="125679"/>
                </a:lnTo>
                <a:lnTo>
                  <a:pt x="296240" y="138811"/>
                </a:lnTo>
                <a:lnTo>
                  <a:pt x="296240" y="228447"/>
                </a:lnTo>
                <a:lnTo>
                  <a:pt x="332346" y="228447"/>
                </a:lnTo>
                <a:lnTo>
                  <a:pt x="332346" y="132588"/>
                </a:lnTo>
                <a:close/>
              </a:path>
              <a:path w="1366520" h="532129">
                <a:moveTo>
                  <a:pt x="385597" y="374726"/>
                </a:moveTo>
                <a:lnTo>
                  <a:pt x="384048" y="374408"/>
                </a:lnTo>
                <a:lnTo>
                  <a:pt x="380314" y="373786"/>
                </a:lnTo>
                <a:lnTo>
                  <a:pt x="375958" y="373786"/>
                </a:lnTo>
                <a:lnTo>
                  <a:pt x="361708" y="375551"/>
                </a:lnTo>
                <a:lnTo>
                  <a:pt x="349237" y="380669"/>
                </a:lnTo>
                <a:lnTo>
                  <a:pt x="339153" y="388886"/>
                </a:lnTo>
                <a:lnTo>
                  <a:pt x="332079" y="399935"/>
                </a:lnTo>
                <a:lnTo>
                  <a:pt x="332079" y="375666"/>
                </a:lnTo>
                <a:lnTo>
                  <a:pt x="296900" y="375666"/>
                </a:lnTo>
                <a:lnTo>
                  <a:pt x="296900" y="527227"/>
                </a:lnTo>
                <a:lnTo>
                  <a:pt x="333006" y="527227"/>
                </a:lnTo>
                <a:lnTo>
                  <a:pt x="333006" y="455015"/>
                </a:lnTo>
                <a:lnTo>
                  <a:pt x="335432" y="436118"/>
                </a:lnTo>
                <a:lnTo>
                  <a:pt x="342887" y="422148"/>
                </a:lnTo>
                <a:lnTo>
                  <a:pt x="355587" y="413486"/>
                </a:lnTo>
                <a:lnTo>
                  <a:pt x="373773" y="410514"/>
                </a:lnTo>
                <a:lnTo>
                  <a:pt x="377520" y="410514"/>
                </a:lnTo>
                <a:lnTo>
                  <a:pt x="381558" y="410832"/>
                </a:lnTo>
                <a:lnTo>
                  <a:pt x="385597" y="411454"/>
                </a:lnTo>
                <a:lnTo>
                  <a:pt x="385597" y="410514"/>
                </a:lnTo>
                <a:lnTo>
                  <a:pt x="385597" y="399935"/>
                </a:lnTo>
                <a:lnTo>
                  <a:pt x="385597" y="374726"/>
                </a:lnTo>
                <a:close/>
              </a:path>
              <a:path w="1366520" h="532129">
                <a:moveTo>
                  <a:pt x="401434" y="76885"/>
                </a:moveTo>
                <a:lnTo>
                  <a:pt x="365645" y="76885"/>
                </a:lnTo>
                <a:lnTo>
                  <a:pt x="365645" y="228447"/>
                </a:lnTo>
                <a:lnTo>
                  <a:pt x="401434" y="228447"/>
                </a:lnTo>
                <a:lnTo>
                  <a:pt x="401434" y="76885"/>
                </a:lnTo>
                <a:close/>
              </a:path>
              <a:path w="1366520" h="532129">
                <a:moveTo>
                  <a:pt x="407035" y="23660"/>
                </a:moveTo>
                <a:lnTo>
                  <a:pt x="405168" y="14452"/>
                </a:lnTo>
                <a:lnTo>
                  <a:pt x="400100" y="6934"/>
                </a:lnTo>
                <a:lnTo>
                  <a:pt x="392582" y="1866"/>
                </a:lnTo>
                <a:lnTo>
                  <a:pt x="383374" y="0"/>
                </a:lnTo>
                <a:lnTo>
                  <a:pt x="374345" y="1866"/>
                </a:lnTo>
                <a:lnTo>
                  <a:pt x="366915" y="6934"/>
                </a:lnTo>
                <a:lnTo>
                  <a:pt x="361886" y="14452"/>
                </a:lnTo>
                <a:lnTo>
                  <a:pt x="360032" y="23660"/>
                </a:lnTo>
                <a:lnTo>
                  <a:pt x="361886" y="32816"/>
                </a:lnTo>
                <a:lnTo>
                  <a:pt x="366915" y="40233"/>
                </a:lnTo>
                <a:lnTo>
                  <a:pt x="374345" y="45199"/>
                </a:lnTo>
                <a:lnTo>
                  <a:pt x="383374" y="47002"/>
                </a:lnTo>
                <a:lnTo>
                  <a:pt x="392582" y="45199"/>
                </a:lnTo>
                <a:lnTo>
                  <a:pt x="400100" y="40233"/>
                </a:lnTo>
                <a:lnTo>
                  <a:pt x="405168" y="32816"/>
                </a:lnTo>
                <a:lnTo>
                  <a:pt x="407035" y="23660"/>
                </a:lnTo>
                <a:close/>
              </a:path>
              <a:path w="1366520" h="532129">
                <a:moveTo>
                  <a:pt x="554291" y="495795"/>
                </a:moveTo>
                <a:lnTo>
                  <a:pt x="552729" y="496112"/>
                </a:lnTo>
                <a:lnTo>
                  <a:pt x="546811" y="497039"/>
                </a:lnTo>
                <a:lnTo>
                  <a:pt x="541832" y="497039"/>
                </a:lnTo>
                <a:lnTo>
                  <a:pt x="533171" y="495960"/>
                </a:lnTo>
                <a:lnTo>
                  <a:pt x="527164" y="492569"/>
                </a:lnTo>
                <a:lnTo>
                  <a:pt x="523671" y="486664"/>
                </a:lnTo>
                <a:lnTo>
                  <a:pt x="522541" y="478053"/>
                </a:lnTo>
                <a:lnTo>
                  <a:pt x="522541" y="407708"/>
                </a:lnTo>
                <a:lnTo>
                  <a:pt x="553974" y="407708"/>
                </a:lnTo>
                <a:lnTo>
                  <a:pt x="553974" y="375666"/>
                </a:lnTo>
                <a:lnTo>
                  <a:pt x="522541" y="375666"/>
                </a:lnTo>
                <a:lnTo>
                  <a:pt x="522541" y="329285"/>
                </a:lnTo>
                <a:lnTo>
                  <a:pt x="489864" y="329285"/>
                </a:lnTo>
                <a:lnTo>
                  <a:pt x="489864" y="352005"/>
                </a:lnTo>
                <a:lnTo>
                  <a:pt x="488492" y="361353"/>
                </a:lnTo>
                <a:lnTo>
                  <a:pt x="484251" y="368846"/>
                </a:lnTo>
                <a:lnTo>
                  <a:pt x="476986" y="373849"/>
                </a:lnTo>
                <a:lnTo>
                  <a:pt x="466521" y="375666"/>
                </a:lnTo>
                <a:lnTo>
                  <a:pt x="458736" y="375666"/>
                </a:lnTo>
                <a:lnTo>
                  <a:pt x="458736" y="407708"/>
                </a:lnTo>
                <a:lnTo>
                  <a:pt x="486752" y="407708"/>
                </a:lnTo>
                <a:lnTo>
                  <a:pt x="486752" y="483958"/>
                </a:lnTo>
                <a:lnTo>
                  <a:pt x="489915" y="502958"/>
                </a:lnTo>
                <a:lnTo>
                  <a:pt x="498957" y="517144"/>
                </a:lnTo>
                <a:lnTo>
                  <a:pt x="513270" y="526021"/>
                </a:lnTo>
                <a:lnTo>
                  <a:pt x="532180" y="529094"/>
                </a:lnTo>
                <a:lnTo>
                  <a:pt x="545261" y="529094"/>
                </a:lnTo>
                <a:lnTo>
                  <a:pt x="552107" y="526605"/>
                </a:lnTo>
                <a:lnTo>
                  <a:pt x="554291" y="525665"/>
                </a:lnTo>
                <a:lnTo>
                  <a:pt x="554291" y="497039"/>
                </a:lnTo>
                <a:lnTo>
                  <a:pt x="554291" y="495795"/>
                </a:lnTo>
                <a:close/>
              </a:path>
              <a:path w="1366520" h="532129">
                <a:moveTo>
                  <a:pt x="581317" y="76885"/>
                </a:moveTo>
                <a:lnTo>
                  <a:pt x="543356" y="76885"/>
                </a:lnTo>
                <a:lnTo>
                  <a:pt x="504139" y="185191"/>
                </a:lnTo>
                <a:lnTo>
                  <a:pt x="463981" y="76885"/>
                </a:lnTo>
                <a:lnTo>
                  <a:pt x="424154" y="76885"/>
                </a:lnTo>
                <a:lnTo>
                  <a:pt x="485775" y="228447"/>
                </a:lnTo>
                <a:lnTo>
                  <a:pt x="521881" y="228447"/>
                </a:lnTo>
                <a:lnTo>
                  <a:pt x="538835" y="185191"/>
                </a:lnTo>
                <a:lnTo>
                  <a:pt x="581317" y="76885"/>
                </a:lnTo>
                <a:close/>
              </a:path>
              <a:path w="1366520" h="532129">
                <a:moveTo>
                  <a:pt x="719543" y="431368"/>
                </a:moveTo>
                <a:lnTo>
                  <a:pt x="706628" y="390283"/>
                </a:lnTo>
                <a:lnTo>
                  <a:pt x="664146" y="371309"/>
                </a:lnTo>
                <a:lnTo>
                  <a:pt x="652132" y="372389"/>
                </a:lnTo>
                <a:lnTo>
                  <a:pt x="640410" y="375780"/>
                </a:lnTo>
                <a:lnTo>
                  <a:pt x="629742" y="381673"/>
                </a:lnTo>
                <a:lnTo>
                  <a:pt x="620877" y="390283"/>
                </a:lnTo>
                <a:lnTo>
                  <a:pt x="620877" y="301891"/>
                </a:lnTo>
                <a:lnTo>
                  <a:pt x="584784" y="301891"/>
                </a:lnTo>
                <a:lnTo>
                  <a:pt x="584784" y="527227"/>
                </a:lnTo>
                <a:lnTo>
                  <a:pt x="620877" y="527227"/>
                </a:lnTo>
                <a:lnTo>
                  <a:pt x="620991" y="437591"/>
                </a:lnTo>
                <a:lnTo>
                  <a:pt x="623252" y="424726"/>
                </a:lnTo>
                <a:lnTo>
                  <a:pt x="629361" y="413867"/>
                </a:lnTo>
                <a:lnTo>
                  <a:pt x="639089" y="406615"/>
                </a:lnTo>
                <a:lnTo>
                  <a:pt x="652310" y="403987"/>
                </a:lnTo>
                <a:lnTo>
                  <a:pt x="666775" y="406615"/>
                </a:lnTo>
                <a:lnTo>
                  <a:pt x="676402" y="413778"/>
                </a:lnTo>
                <a:lnTo>
                  <a:pt x="681774" y="424459"/>
                </a:lnTo>
                <a:lnTo>
                  <a:pt x="683450" y="437591"/>
                </a:lnTo>
                <a:lnTo>
                  <a:pt x="683450" y="527227"/>
                </a:lnTo>
                <a:lnTo>
                  <a:pt x="719543" y="527227"/>
                </a:lnTo>
                <a:lnTo>
                  <a:pt x="719543" y="431368"/>
                </a:lnTo>
                <a:close/>
              </a:path>
              <a:path w="1366520" h="532129">
                <a:moveTo>
                  <a:pt x="734745" y="150952"/>
                </a:moveTo>
                <a:lnTo>
                  <a:pt x="720369" y="102400"/>
                </a:lnTo>
                <a:lnTo>
                  <a:pt x="698347" y="82130"/>
                </a:lnTo>
                <a:lnTo>
                  <a:pt x="698347" y="136004"/>
                </a:lnTo>
                <a:lnTo>
                  <a:pt x="623951" y="136004"/>
                </a:lnTo>
                <a:lnTo>
                  <a:pt x="627075" y="123926"/>
                </a:lnTo>
                <a:lnTo>
                  <a:pt x="634415" y="113131"/>
                </a:lnTo>
                <a:lnTo>
                  <a:pt x="645795" y="105371"/>
                </a:lnTo>
                <a:lnTo>
                  <a:pt x="660996" y="102400"/>
                </a:lnTo>
                <a:lnTo>
                  <a:pt x="677240" y="105156"/>
                </a:lnTo>
                <a:lnTo>
                  <a:pt x="688771" y="112547"/>
                </a:lnTo>
                <a:lnTo>
                  <a:pt x="695744" y="123278"/>
                </a:lnTo>
                <a:lnTo>
                  <a:pt x="698347" y="136004"/>
                </a:lnTo>
                <a:lnTo>
                  <a:pt x="698347" y="82130"/>
                </a:lnTo>
                <a:lnTo>
                  <a:pt x="691946" y="77774"/>
                </a:lnTo>
                <a:lnTo>
                  <a:pt x="660679" y="72212"/>
                </a:lnTo>
                <a:lnTo>
                  <a:pt x="633006" y="77914"/>
                </a:lnTo>
                <a:lnTo>
                  <a:pt x="609447" y="94068"/>
                </a:lnTo>
                <a:lnTo>
                  <a:pt x="593064" y="119214"/>
                </a:lnTo>
                <a:lnTo>
                  <a:pt x="586917" y="151879"/>
                </a:lnTo>
                <a:lnTo>
                  <a:pt x="593255" y="186245"/>
                </a:lnTo>
                <a:lnTo>
                  <a:pt x="610260" y="211759"/>
                </a:lnTo>
                <a:lnTo>
                  <a:pt x="634974" y="227647"/>
                </a:lnTo>
                <a:lnTo>
                  <a:pt x="664413" y="233121"/>
                </a:lnTo>
                <a:lnTo>
                  <a:pt x="689343" y="229349"/>
                </a:lnTo>
                <a:lnTo>
                  <a:pt x="709269" y="219075"/>
                </a:lnTo>
                <a:lnTo>
                  <a:pt x="723900" y="203835"/>
                </a:lnTo>
                <a:lnTo>
                  <a:pt x="724776" y="201993"/>
                </a:lnTo>
                <a:lnTo>
                  <a:pt x="732891" y="185191"/>
                </a:lnTo>
                <a:lnTo>
                  <a:pt x="702386" y="175539"/>
                </a:lnTo>
                <a:lnTo>
                  <a:pt x="697420" y="185978"/>
                </a:lnTo>
                <a:lnTo>
                  <a:pt x="689698" y="194373"/>
                </a:lnTo>
                <a:lnTo>
                  <a:pt x="678840" y="199961"/>
                </a:lnTo>
                <a:lnTo>
                  <a:pt x="664413" y="201993"/>
                </a:lnTo>
                <a:lnTo>
                  <a:pt x="648627" y="199059"/>
                </a:lnTo>
                <a:lnTo>
                  <a:pt x="635673" y="190868"/>
                </a:lnTo>
                <a:lnTo>
                  <a:pt x="626732" y="178358"/>
                </a:lnTo>
                <a:lnTo>
                  <a:pt x="623023" y="162471"/>
                </a:lnTo>
                <a:lnTo>
                  <a:pt x="733818" y="162471"/>
                </a:lnTo>
                <a:lnTo>
                  <a:pt x="734136" y="161836"/>
                </a:lnTo>
                <a:lnTo>
                  <a:pt x="734745" y="156870"/>
                </a:lnTo>
                <a:lnTo>
                  <a:pt x="734745" y="150952"/>
                </a:lnTo>
                <a:close/>
              </a:path>
              <a:path w="1366520" h="532129">
                <a:moveTo>
                  <a:pt x="856132" y="75946"/>
                </a:moveTo>
                <a:lnTo>
                  <a:pt x="854570" y="75628"/>
                </a:lnTo>
                <a:lnTo>
                  <a:pt x="850836" y="75018"/>
                </a:lnTo>
                <a:lnTo>
                  <a:pt x="846480" y="75018"/>
                </a:lnTo>
                <a:lnTo>
                  <a:pt x="832231" y="76784"/>
                </a:lnTo>
                <a:lnTo>
                  <a:pt x="819746" y="81902"/>
                </a:lnTo>
                <a:lnTo>
                  <a:pt x="809675" y="90106"/>
                </a:lnTo>
                <a:lnTo>
                  <a:pt x="802601" y="101155"/>
                </a:lnTo>
                <a:lnTo>
                  <a:pt x="802601" y="76885"/>
                </a:lnTo>
                <a:lnTo>
                  <a:pt x="767435" y="76885"/>
                </a:lnTo>
                <a:lnTo>
                  <a:pt x="767435" y="228447"/>
                </a:lnTo>
                <a:lnTo>
                  <a:pt x="803529" y="228447"/>
                </a:lnTo>
                <a:lnTo>
                  <a:pt x="803529" y="156235"/>
                </a:lnTo>
                <a:lnTo>
                  <a:pt x="805967" y="137337"/>
                </a:lnTo>
                <a:lnTo>
                  <a:pt x="813409" y="123367"/>
                </a:lnTo>
                <a:lnTo>
                  <a:pt x="826109" y="114706"/>
                </a:lnTo>
                <a:lnTo>
                  <a:pt x="844308" y="111734"/>
                </a:lnTo>
                <a:lnTo>
                  <a:pt x="848029" y="111734"/>
                </a:lnTo>
                <a:lnTo>
                  <a:pt x="852081" y="112052"/>
                </a:lnTo>
                <a:lnTo>
                  <a:pt x="856132" y="112674"/>
                </a:lnTo>
                <a:lnTo>
                  <a:pt x="856132" y="111734"/>
                </a:lnTo>
                <a:lnTo>
                  <a:pt x="856132" y="101155"/>
                </a:lnTo>
                <a:lnTo>
                  <a:pt x="856132" y="75946"/>
                </a:lnTo>
                <a:close/>
              </a:path>
              <a:path w="1366520" h="532129">
                <a:moveTo>
                  <a:pt x="891349" y="449732"/>
                </a:moveTo>
                <a:lnTo>
                  <a:pt x="889038" y="434784"/>
                </a:lnTo>
                <a:lnTo>
                  <a:pt x="886333" y="417207"/>
                </a:lnTo>
                <a:lnTo>
                  <a:pt x="876960" y="401180"/>
                </a:lnTo>
                <a:lnTo>
                  <a:pt x="871816" y="392391"/>
                </a:lnTo>
                <a:lnTo>
                  <a:pt x="854925" y="380911"/>
                </a:lnTo>
                <a:lnTo>
                  <a:pt x="854925" y="434784"/>
                </a:lnTo>
                <a:lnTo>
                  <a:pt x="780542" y="434784"/>
                </a:lnTo>
                <a:lnTo>
                  <a:pt x="783653" y="422706"/>
                </a:lnTo>
                <a:lnTo>
                  <a:pt x="791006" y="411911"/>
                </a:lnTo>
                <a:lnTo>
                  <a:pt x="802386" y="404152"/>
                </a:lnTo>
                <a:lnTo>
                  <a:pt x="817575" y="401180"/>
                </a:lnTo>
                <a:lnTo>
                  <a:pt x="833831" y="403936"/>
                </a:lnTo>
                <a:lnTo>
                  <a:pt x="845362" y="411327"/>
                </a:lnTo>
                <a:lnTo>
                  <a:pt x="852335" y="422059"/>
                </a:lnTo>
                <a:lnTo>
                  <a:pt x="854925" y="434784"/>
                </a:lnTo>
                <a:lnTo>
                  <a:pt x="854925" y="380911"/>
                </a:lnTo>
                <a:lnTo>
                  <a:pt x="848537" y="376555"/>
                </a:lnTo>
                <a:lnTo>
                  <a:pt x="817257" y="370992"/>
                </a:lnTo>
                <a:lnTo>
                  <a:pt x="789597" y="376694"/>
                </a:lnTo>
                <a:lnTo>
                  <a:pt x="766038" y="392849"/>
                </a:lnTo>
                <a:lnTo>
                  <a:pt x="749642" y="417995"/>
                </a:lnTo>
                <a:lnTo>
                  <a:pt x="743508" y="450659"/>
                </a:lnTo>
                <a:lnTo>
                  <a:pt x="749833" y="485013"/>
                </a:lnTo>
                <a:lnTo>
                  <a:pt x="766851" y="510540"/>
                </a:lnTo>
                <a:lnTo>
                  <a:pt x="791565" y="526427"/>
                </a:lnTo>
                <a:lnTo>
                  <a:pt x="821004" y="531901"/>
                </a:lnTo>
                <a:lnTo>
                  <a:pt x="845921" y="528129"/>
                </a:lnTo>
                <a:lnTo>
                  <a:pt x="865860" y="517855"/>
                </a:lnTo>
                <a:lnTo>
                  <a:pt x="880478" y="502615"/>
                </a:lnTo>
                <a:lnTo>
                  <a:pt x="881367" y="500773"/>
                </a:lnTo>
                <a:lnTo>
                  <a:pt x="889469" y="483958"/>
                </a:lnTo>
                <a:lnTo>
                  <a:pt x="858964" y="474319"/>
                </a:lnTo>
                <a:lnTo>
                  <a:pt x="853998" y="484759"/>
                </a:lnTo>
                <a:lnTo>
                  <a:pt x="846289" y="493153"/>
                </a:lnTo>
                <a:lnTo>
                  <a:pt x="835431" y="498741"/>
                </a:lnTo>
                <a:lnTo>
                  <a:pt x="821004" y="500773"/>
                </a:lnTo>
                <a:lnTo>
                  <a:pt x="805218" y="497840"/>
                </a:lnTo>
                <a:lnTo>
                  <a:pt x="792251" y="489648"/>
                </a:lnTo>
                <a:lnTo>
                  <a:pt x="783323" y="477139"/>
                </a:lnTo>
                <a:lnTo>
                  <a:pt x="779614" y="461251"/>
                </a:lnTo>
                <a:lnTo>
                  <a:pt x="890397" y="461251"/>
                </a:lnTo>
                <a:lnTo>
                  <a:pt x="890714" y="460616"/>
                </a:lnTo>
                <a:lnTo>
                  <a:pt x="891349" y="455650"/>
                </a:lnTo>
                <a:lnTo>
                  <a:pt x="891349" y="449732"/>
                </a:lnTo>
                <a:close/>
              </a:path>
              <a:path w="1366520" h="532129">
                <a:moveTo>
                  <a:pt x="993063" y="184556"/>
                </a:moveTo>
                <a:lnTo>
                  <a:pt x="968375" y="145173"/>
                </a:lnTo>
                <a:lnTo>
                  <a:pt x="917117" y="131965"/>
                </a:lnTo>
                <a:lnTo>
                  <a:pt x="911199" y="126047"/>
                </a:lnTo>
                <a:lnTo>
                  <a:pt x="911199" y="117957"/>
                </a:lnTo>
                <a:lnTo>
                  <a:pt x="912812" y="111302"/>
                </a:lnTo>
                <a:lnTo>
                  <a:pt x="917308" y="105740"/>
                </a:lnTo>
                <a:lnTo>
                  <a:pt x="924204" y="101942"/>
                </a:lnTo>
                <a:lnTo>
                  <a:pt x="932992" y="100533"/>
                </a:lnTo>
                <a:lnTo>
                  <a:pt x="945730" y="102857"/>
                </a:lnTo>
                <a:lnTo>
                  <a:pt x="954112" y="108623"/>
                </a:lnTo>
                <a:lnTo>
                  <a:pt x="958951" y="116027"/>
                </a:lnTo>
                <a:lnTo>
                  <a:pt x="961009" y="123253"/>
                </a:lnTo>
                <a:lnTo>
                  <a:pt x="991501" y="114528"/>
                </a:lnTo>
                <a:lnTo>
                  <a:pt x="959637" y="76720"/>
                </a:lnTo>
                <a:lnTo>
                  <a:pt x="932992" y="72212"/>
                </a:lnTo>
                <a:lnTo>
                  <a:pt x="911034" y="76123"/>
                </a:lnTo>
                <a:lnTo>
                  <a:pt x="893356" y="86715"/>
                </a:lnTo>
                <a:lnTo>
                  <a:pt x="881570" y="102273"/>
                </a:lnTo>
                <a:lnTo>
                  <a:pt x="877290" y="121081"/>
                </a:lnTo>
                <a:lnTo>
                  <a:pt x="879894" y="135940"/>
                </a:lnTo>
                <a:lnTo>
                  <a:pt x="918057" y="165265"/>
                </a:lnTo>
                <a:lnTo>
                  <a:pt x="952601" y="172745"/>
                </a:lnTo>
                <a:lnTo>
                  <a:pt x="958215" y="178955"/>
                </a:lnTo>
                <a:lnTo>
                  <a:pt x="935482" y="204482"/>
                </a:lnTo>
                <a:lnTo>
                  <a:pt x="922705" y="202361"/>
                </a:lnTo>
                <a:lnTo>
                  <a:pt x="913307" y="196697"/>
                </a:lnTo>
                <a:lnTo>
                  <a:pt x="907300" y="188455"/>
                </a:lnTo>
                <a:lnTo>
                  <a:pt x="904671" y="178650"/>
                </a:lnTo>
                <a:lnTo>
                  <a:pt x="873239" y="187363"/>
                </a:lnTo>
                <a:lnTo>
                  <a:pt x="877633" y="201739"/>
                </a:lnTo>
                <a:lnTo>
                  <a:pt x="888771" y="216662"/>
                </a:lnTo>
                <a:lnTo>
                  <a:pt x="907770" y="228371"/>
                </a:lnTo>
                <a:lnTo>
                  <a:pt x="935799" y="233121"/>
                </a:lnTo>
                <a:lnTo>
                  <a:pt x="961021" y="228765"/>
                </a:lnTo>
                <a:lnTo>
                  <a:pt x="978903" y="217474"/>
                </a:lnTo>
                <a:lnTo>
                  <a:pt x="987767" y="204482"/>
                </a:lnTo>
                <a:lnTo>
                  <a:pt x="989545" y="201866"/>
                </a:lnTo>
                <a:lnTo>
                  <a:pt x="993063" y="184556"/>
                </a:lnTo>
                <a:close/>
              </a:path>
              <a:path w="1366520" h="532129">
                <a:moveTo>
                  <a:pt x="1060907" y="76885"/>
                </a:moveTo>
                <a:lnTo>
                  <a:pt x="1025118" y="76885"/>
                </a:lnTo>
                <a:lnTo>
                  <a:pt x="1025118" y="228447"/>
                </a:lnTo>
                <a:lnTo>
                  <a:pt x="1060907" y="228447"/>
                </a:lnTo>
                <a:lnTo>
                  <a:pt x="1060907" y="76885"/>
                </a:lnTo>
                <a:close/>
              </a:path>
              <a:path w="1366520" h="532129">
                <a:moveTo>
                  <a:pt x="1066507" y="23660"/>
                </a:moveTo>
                <a:lnTo>
                  <a:pt x="1064653" y="14452"/>
                </a:lnTo>
                <a:lnTo>
                  <a:pt x="1059586" y="6934"/>
                </a:lnTo>
                <a:lnTo>
                  <a:pt x="1052068" y="1866"/>
                </a:lnTo>
                <a:lnTo>
                  <a:pt x="1042860" y="0"/>
                </a:lnTo>
                <a:lnTo>
                  <a:pt x="1033818" y="1866"/>
                </a:lnTo>
                <a:lnTo>
                  <a:pt x="1026401" y="6934"/>
                </a:lnTo>
                <a:lnTo>
                  <a:pt x="1021372" y="14452"/>
                </a:lnTo>
                <a:lnTo>
                  <a:pt x="1019517" y="23660"/>
                </a:lnTo>
                <a:lnTo>
                  <a:pt x="1021372" y="32816"/>
                </a:lnTo>
                <a:lnTo>
                  <a:pt x="1026401" y="40233"/>
                </a:lnTo>
                <a:lnTo>
                  <a:pt x="1033818" y="45199"/>
                </a:lnTo>
                <a:lnTo>
                  <a:pt x="1042860" y="47002"/>
                </a:lnTo>
                <a:lnTo>
                  <a:pt x="1052068" y="45199"/>
                </a:lnTo>
                <a:lnTo>
                  <a:pt x="1059586" y="40233"/>
                </a:lnTo>
                <a:lnTo>
                  <a:pt x="1064653" y="32816"/>
                </a:lnTo>
                <a:lnTo>
                  <a:pt x="1066507" y="23660"/>
                </a:lnTo>
                <a:close/>
              </a:path>
              <a:path w="1366520" h="532129">
                <a:moveTo>
                  <a:pt x="1183220" y="197015"/>
                </a:moveTo>
                <a:lnTo>
                  <a:pt x="1181658" y="197319"/>
                </a:lnTo>
                <a:lnTo>
                  <a:pt x="1175753" y="198259"/>
                </a:lnTo>
                <a:lnTo>
                  <a:pt x="1170762" y="198259"/>
                </a:lnTo>
                <a:lnTo>
                  <a:pt x="1162100" y="197167"/>
                </a:lnTo>
                <a:lnTo>
                  <a:pt x="1156106" y="193789"/>
                </a:lnTo>
                <a:lnTo>
                  <a:pt x="1152601" y="187883"/>
                </a:lnTo>
                <a:lnTo>
                  <a:pt x="1151470" y="179273"/>
                </a:lnTo>
                <a:lnTo>
                  <a:pt x="1151470" y="108927"/>
                </a:lnTo>
                <a:lnTo>
                  <a:pt x="1182903" y="108927"/>
                </a:lnTo>
                <a:lnTo>
                  <a:pt x="1182903" y="76885"/>
                </a:lnTo>
                <a:lnTo>
                  <a:pt x="1151470" y="76885"/>
                </a:lnTo>
                <a:lnTo>
                  <a:pt x="1151470" y="30505"/>
                </a:lnTo>
                <a:lnTo>
                  <a:pt x="1118793" y="30505"/>
                </a:lnTo>
                <a:lnTo>
                  <a:pt x="1118793" y="53225"/>
                </a:lnTo>
                <a:lnTo>
                  <a:pt x="1117422" y="62572"/>
                </a:lnTo>
                <a:lnTo>
                  <a:pt x="1113193" y="70065"/>
                </a:lnTo>
                <a:lnTo>
                  <a:pt x="1105928" y="75069"/>
                </a:lnTo>
                <a:lnTo>
                  <a:pt x="1095451" y="76885"/>
                </a:lnTo>
                <a:lnTo>
                  <a:pt x="1087666" y="76885"/>
                </a:lnTo>
                <a:lnTo>
                  <a:pt x="1087666" y="108927"/>
                </a:lnTo>
                <a:lnTo>
                  <a:pt x="1115682" y="108927"/>
                </a:lnTo>
                <a:lnTo>
                  <a:pt x="1115682" y="185191"/>
                </a:lnTo>
                <a:lnTo>
                  <a:pt x="1118844" y="204190"/>
                </a:lnTo>
                <a:lnTo>
                  <a:pt x="1127899" y="218363"/>
                </a:lnTo>
                <a:lnTo>
                  <a:pt x="1142212" y="227241"/>
                </a:lnTo>
                <a:lnTo>
                  <a:pt x="1161122" y="230314"/>
                </a:lnTo>
                <a:lnTo>
                  <a:pt x="1174191" y="230314"/>
                </a:lnTo>
                <a:lnTo>
                  <a:pt x="1181036" y="227825"/>
                </a:lnTo>
                <a:lnTo>
                  <a:pt x="1183220" y="226898"/>
                </a:lnTo>
                <a:lnTo>
                  <a:pt x="1183220" y="198259"/>
                </a:lnTo>
                <a:lnTo>
                  <a:pt x="1183220" y="197015"/>
                </a:lnTo>
                <a:close/>
              </a:path>
              <a:path w="1366520" h="532129">
                <a:moveTo>
                  <a:pt x="1366215" y="76885"/>
                </a:moveTo>
                <a:lnTo>
                  <a:pt x="1327937" y="76885"/>
                </a:lnTo>
                <a:lnTo>
                  <a:pt x="1287157" y="172745"/>
                </a:lnTo>
                <a:lnTo>
                  <a:pt x="1243596" y="76885"/>
                </a:lnTo>
                <a:lnTo>
                  <a:pt x="1202817" y="76885"/>
                </a:lnTo>
                <a:lnTo>
                  <a:pt x="1267561" y="210388"/>
                </a:lnTo>
                <a:lnTo>
                  <a:pt x="1231138" y="289763"/>
                </a:lnTo>
                <a:lnTo>
                  <a:pt x="1269733" y="289763"/>
                </a:lnTo>
                <a:lnTo>
                  <a:pt x="1322768" y="172745"/>
                </a:lnTo>
                <a:lnTo>
                  <a:pt x="1366215" y="76885"/>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6" name="object 6"/>
          <p:cNvSpPr/>
          <p:nvPr/>
        </p:nvSpPr>
        <p:spPr>
          <a:xfrm>
            <a:off x="1894709" y="6339805"/>
            <a:ext cx="601856" cy="99347"/>
          </a:xfrm>
          <a:custGeom>
            <a:avLst/>
            <a:gdLst/>
            <a:ahLst/>
            <a:cxnLst/>
            <a:rect l="l" t="t" r="r" b="b"/>
            <a:pathLst>
              <a:path w="992504" h="163829">
                <a:moveTo>
                  <a:pt x="60113" y="3308"/>
                </a:moveTo>
                <a:lnTo>
                  <a:pt x="0" y="3308"/>
                </a:lnTo>
                <a:lnTo>
                  <a:pt x="0" y="159995"/>
                </a:lnTo>
                <a:lnTo>
                  <a:pt x="26721" y="159995"/>
                </a:lnTo>
                <a:lnTo>
                  <a:pt x="26721" y="98101"/>
                </a:lnTo>
                <a:lnTo>
                  <a:pt x="75270" y="98101"/>
                </a:lnTo>
                <a:lnTo>
                  <a:pt x="73819" y="95452"/>
                </a:lnTo>
                <a:lnTo>
                  <a:pt x="88569" y="89385"/>
                </a:lnTo>
                <a:lnTo>
                  <a:pt x="99691" y="79526"/>
                </a:lnTo>
                <a:lnTo>
                  <a:pt x="102282" y="74709"/>
                </a:lnTo>
                <a:lnTo>
                  <a:pt x="26721" y="74709"/>
                </a:lnTo>
                <a:lnTo>
                  <a:pt x="26721" y="26711"/>
                </a:lnTo>
                <a:lnTo>
                  <a:pt x="102203" y="26711"/>
                </a:lnTo>
                <a:lnTo>
                  <a:pt x="95991" y="17112"/>
                </a:lnTo>
                <a:lnTo>
                  <a:pt x="80551" y="7000"/>
                </a:lnTo>
                <a:lnTo>
                  <a:pt x="60113" y="3308"/>
                </a:lnTo>
                <a:close/>
              </a:path>
              <a:path w="992504" h="163829">
                <a:moveTo>
                  <a:pt x="75270" y="98101"/>
                </a:moveTo>
                <a:lnTo>
                  <a:pt x="46176" y="98101"/>
                </a:lnTo>
                <a:lnTo>
                  <a:pt x="79128" y="159995"/>
                </a:lnTo>
                <a:lnTo>
                  <a:pt x="109158" y="159995"/>
                </a:lnTo>
                <a:lnTo>
                  <a:pt x="75270" y="98101"/>
                </a:lnTo>
                <a:close/>
              </a:path>
              <a:path w="992504" h="163829">
                <a:moveTo>
                  <a:pt x="102203" y="26711"/>
                </a:moveTo>
                <a:lnTo>
                  <a:pt x="55244" y="26711"/>
                </a:lnTo>
                <a:lnTo>
                  <a:pt x="66364" y="28424"/>
                </a:lnTo>
                <a:lnTo>
                  <a:pt x="74873" y="33289"/>
                </a:lnTo>
                <a:lnTo>
                  <a:pt x="80313" y="40891"/>
                </a:lnTo>
                <a:lnTo>
                  <a:pt x="82227" y="50815"/>
                </a:lnTo>
                <a:lnTo>
                  <a:pt x="80313" y="60613"/>
                </a:lnTo>
                <a:lnTo>
                  <a:pt x="74873" y="68153"/>
                </a:lnTo>
                <a:lnTo>
                  <a:pt x="66364" y="72997"/>
                </a:lnTo>
                <a:lnTo>
                  <a:pt x="55244" y="74709"/>
                </a:lnTo>
                <a:lnTo>
                  <a:pt x="102282" y="74709"/>
                </a:lnTo>
                <a:lnTo>
                  <a:pt x="106713" y="66471"/>
                </a:lnTo>
                <a:lnTo>
                  <a:pt x="109158" y="50815"/>
                </a:lnTo>
                <a:lnTo>
                  <a:pt x="105753" y="32198"/>
                </a:lnTo>
                <a:lnTo>
                  <a:pt x="102203" y="26711"/>
                </a:lnTo>
                <a:close/>
              </a:path>
              <a:path w="992504" h="163829">
                <a:moveTo>
                  <a:pt x="178800" y="49066"/>
                </a:moveTo>
                <a:lnTo>
                  <a:pt x="156574" y="53341"/>
                </a:lnTo>
                <a:lnTo>
                  <a:pt x="138935" y="65216"/>
                </a:lnTo>
                <a:lnTo>
                  <a:pt x="127308" y="83270"/>
                </a:lnTo>
                <a:lnTo>
                  <a:pt x="123116" y="106080"/>
                </a:lnTo>
                <a:lnTo>
                  <a:pt x="127308" y="129013"/>
                </a:lnTo>
                <a:lnTo>
                  <a:pt x="138935" y="147132"/>
                </a:lnTo>
                <a:lnTo>
                  <a:pt x="156574" y="159034"/>
                </a:lnTo>
                <a:lnTo>
                  <a:pt x="178800" y="163314"/>
                </a:lnTo>
                <a:lnTo>
                  <a:pt x="201154" y="159034"/>
                </a:lnTo>
                <a:lnTo>
                  <a:pt x="218858" y="147132"/>
                </a:lnTo>
                <a:lnTo>
                  <a:pt x="223218" y="140351"/>
                </a:lnTo>
                <a:lnTo>
                  <a:pt x="178800" y="140351"/>
                </a:lnTo>
                <a:lnTo>
                  <a:pt x="167475" y="138137"/>
                </a:lnTo>
                <a:lnTo>
                  <a:pt x="157874" y="131591"/>
                </a:lnTo>
                <a:lnTo>
                  <a:pt x="151218" y="120857"/>
                </a:lnTo>
                <a:lnTo>
                  <a:pt x="148728" y="106080"/>
                </a:lnTo>
                <a:lnTo>
                  <a:pt x="151218" y="91372"/>
                </a:lnTo>
                <a:lnTo>
                  <a:pt x="157874" y="80789"/>
                </a:lnTo>
                <a:lnTo>
                  <a:pt x="167475" y="74394"/>
                </a:lnTo>
                <a:lnTo>
                  <a:pt x="178800" y="72249"/>
                </a:lnTo>
                <a:lnTo>
                  <a:pt x="223396" y="72249"/>
                </a:lnTo>
                <a:lnTo>
                  <a:pt x="218858" y="65216"/>
                </a:lnTo>
                <a:lnTo>
                  <a:pt x="201154" y="53341"/>
                </a:lnTo>
                <a:lnTo>
                  <a:pt x="178800" y="49066"/>
                </a:lnTo>
                <a:close/>
              </a:path>
              <a:path w="992504" h="163829">
                <a:moveTo>
                  <a:pt x="223396" y="72249"/>
                </a:moveTo>
                <a:lnTo>
                  <a:pt x="178800" y="72249"/>
                </a:lnTo>
                <a:lnTo>
                  <a:pt x="190214" y="74394"/>
                </a:lnTo>
                <a:lnTo>
                  <a:pt x="199805" y="80789"/>
                </a:lnTo>
                <a:lnTo>
                  <a:pt x="206412" y="91372"/>
                </a:lnTo>
                <a:lnTo>
                  <a:pt x="208873" y="106080"/>
                </a:lnTo>
                <a:lnTo>
                  <a:pt x="206412" y="120950"/>
                </a:lnTo>
                <a:lnTo>
                  <a:pt x="199805" y="131674"/>
                </a:lnTo>
                <a:lnTo>
                  <a:pt x="190214" y="138168"/>
                </a:lnTo>
                <a:lnTo>
                  <a:pt x="178800" y="140351"/>
                </a:lnTo>
                <a:lnTo>
                  <a:pt x="223218" y="140351"/>
                </a:lnTo>
                <a:lnTo>
                  <a:pt x="230509" y="129013"/>
                </a:lnTo>
                <a:lnTo>
                  <a:pt x="234704" y="106080"/>
                </a:lnTo>
                <a:lnTo>
                  <a:pt x="230509" y="83270"/>
                </a:lnTo>
                <a:lnTo>
                  <a:pt x="223396" y="72249"/>
                </a:lnTo>
                <a:close/>
              </a:path>
              <a:path w="992504" h="163829">
                <a:moveTo>
                  <a:pt x="306095" y="49066"/>
                </a:moveTo>
                <a:lnTo>
                  <a:pt x="284447" y="53310"/>
                </a:lnTo>
                <a:lnTo>
                  <a:pt x="266990" y="65134"/>
                </a:lnTo>
                <a:lnTo>
                  <a:pt x="255334" y="83177"/>
                </a:lnTo>
                <a:lnTo>
                  <a:pt x="251091" y="106080"/>
                </a:lnTo>
                <a:lnTo>
                  <a:pt x="255345" y="128827"/>
                </a:lnTo>
                <a:lnTo>
                  <a:pt x="267074" y="146968"/>
                </a:lnTo>
                <a:lnTo>
                  <a:pt x="284730" y="158973"/>
                </a:lnTo>
                <a:lnTo>
                  <a:pt x="306765" y="163314"/>
                </a:lnTo>
                <a:lnTo>
                  <a:pt x="325721" y="160188"/>
                </a:lnTo>
                <a:lnTo>
                  <a:pt x="340220" y="152051"/>
                </a:lnTo>
                <a:lnTo>
                  <a:pt x="350368" y="140763"/>
                </a:lnTo>
                <a:lnTo>
                  <a:pt x="350767" y="139911"/>
                </a:lnTo>
                <a:lnTo>
                  <a:pt x="306765" y="139911"/>
                </a:lnTo>
                <a:lnTo>
                  <a:pt x="295261" y="137672"/>
                </a:lnTo>
                <a:lnTo>
                  <a:pt x="285683" y="131120"/>
                </a:lnTo>
                <a:lnTo>
                  <a:pt x="279131" y="120506"/>
                </a:lnTo>
                <a:lnTo>
                  <a:pt x="276703" y="106080"/>
                </a:lnTo>
                <a:lnTo>
                  <a:pt x="279124" y="91719"/>
                </a:lnTo>
                <a:lnTo>
                  <a:pt x="285627" y="81256"/>
                </a:lnTo>
                <a:lnTo>
                  <a:pt x="295071" y="74858"/>
                </a:lnTo>
                <a:lnTo>
                  <a:pt x="306315" y="72688"/>
                </a:lnTo>
                <a:lnTo>
                  <a:pt x="350356" y="72688"/>
                </a:lnTo>
                <a:lnTo>
                  <a:pt x="349893" y="71613"/>
                </a:lnTo>
                <a:lnTo>
                  <a:pt x="339943" y="60273"/>
                </a:lnTo>
                <a:lnTo>
                  <a:pt x="325393" y="52164"/>
                </a:lnTo>
                <a:lnTo>
                  <a:pt x="306095" y="49066"/>
                </a:lnTo>
                <a:close/>
              </a:path>
              <a:path w="992504" h="163829">
                <a:moveTo>
                  <a:pt x="333728" y="120006"/>
                </a:moveTo>
                <a:lnTo>
                  <a:pt x="330852" y="126566"/>
                </a:lnTo>
                <a:lnTo>
                  <a:pt x="325634" y="133026"/>
                </a:lnTo>
                <a:lnTo>
                  <a:pt x="317722" y="137951"/>
                </a:lnTo>
                <a:lnTo>
                  <a:pt x="306765" y="139911"/>
                </a:lnTo>
                <a:lnTo>
                  <a:pt x="350767" y="139911"/>
                </a:lnTo>
                <a:lnTo>
                  <a:pt x="356271" y="128184"/>
                </a:lnTo>
                <a:lnTo>
                  <a:pt x="333728" y="120006"/>
                </a:lnTo>
                <a:close/>
              </a:path>
              <a:path w="992504" h="163829">
                <a:moveTo>
                  <a:pt x="350356" y="72688"/>
                </a:moveTo>
                <a:lnTo>
                  <a:pt x="306315" y="72688"/>
                </a:lnTo>
                <a:lnTo>
                  <a:pt x="316949" y="74496"/>
                </a:lnTo>
                <a:lnTo>
                  <a:pt x="324579" y="79186"/>
                </a:lnTo>
                <a:lnTo>
                  <a:pt x="329597" y="85658"/>
                </a:lnTo>
                <a:lnTo>
                  <a:pt x="332398" y="92813"/>
                </a:lnTo>
                <a:lnTo>
                  <a:pt x="355392" y="84405"/>
                </a:lnTo>
                <a:lnTo>
                  <a:pt x="350356" y="72688"/>
                </a:lnTo>
                <a:close/>
              </a:path>
              <a:path w="992504" h="163829">
                <a:moveTo>
                  <a:pt x="404678" y="0"/>
                </a:moveTo>
                <a:lnTo>
                  <a:pt x="379066" y="0"/>
                </a:lnTo>
                <a:lnTo>
                  <a:pt x="379066" y="159995"/>
                </a:lnTo>
                <a:lnTo>
                  <a:pt x="404678" y="159995"/>
                </a:lnTo>
                <a:lnTo>
                  <a:pt x="404756" y="96342"/>
                </a:lnTo>
                <a:lnTo>
                  <a:pt x="406363" y="87201"/>
                </a:lnTo>
                <a:lnTo>
                  <a:pt x="410702" y="79485"/>
                </a:lnTo>
                <a:lnTo>
                  <a:pt x="417612" y="74340"/>
                </a:lnTo>
                <a:lnTo>
                  <a:pt x="427013" y="72468"/>
                </a:lnTo>
                <a:lnTo>
                  <a:pt x="470809" y="72468"/>
                </a:lnTo>
                <a:lnTo>
                  <a:pt x="465571" y="62752"/>
                </a:lnTo>
                <a:lnTo>
                  <a:pt x="404678" y="62752"/>
                </a:lnTo>
                <a:lnTo>
                  <a:pt x="404678" y="0"/>
                </a:lnTo>
                <a:close/>
              </a:path>
              <a:path w="992504" h="163829">
                <a:moveTo>
                  <a:pt x="470809" y="72468"/>
                </a:moveTo>
                <a:lnTo>
                  <a:pt x="427013" y="72468"/>
                </a:lnTo>
                <a:lnTo>
                  <a:pt x="437289" y="74340"/>
                </a:lnTo>
                <a:lnTo>
                  <a:pt x="444125" y="79430"/>
                </a:lnTo>
                <a:lnTo>
                  <a:pt x="447942" y="87015"/>
                </a:lnTo>
                <a:lnTo>
                  <a:pt x="449127" y="96342"/>
                </a:lnTo>
                <a:lnTo>
                  <a:pt x="449127" y="159995"/>
                </a:lnTo>
                <a:lnTo>
                  <a:pt x="474739" y="159995"/>
                </a:lnTo>
                <a:lnTo>
                  <a:pt x="474739" y="91913"/>
                </a:lnTo>
                <a:lnTo>
                  <a:pt x="472324" y="75278"/>
                </a:lnTo>
                <a:lnTo>
                  <a:pt x="470809" y="72468"/>
                </a:lnTo>
                <a:close/>
              </a:path>
              <a:path w="992504" h="163829">
                <a:moveTo>
                  <a:pt x="435421" y="49286"/>
                </a:moveTo>
                <a:lnTo>
                  <a:pt x="426882" y="50056"/>
                </a:lnTo>
                <a:lnTo>
                  <a:pt x="418554" y="52461"/>
                </a:lnTo>
                <a:lnTo>
                  <a:pt x="410973" y="56645"/>
                </a:lnTo>
                <a:lnTo>
                  <a:pt x="404678" y="62752"/>
                </a:lnTo>
                <a:lnTo>
                  <a:pt x="465571" y="62752"/>
                </a:lnTo>
                <a:lnTo>
                  <a:pt x="465022" y="61733"/>
                </a:lnTo>
                <a:lnTo>
                  <a:pt x="452749" y="52622"/>
                </a:lnTo>
                <a:lnTo>
                  <a:pt x="435421" y="49286"/>
                </a:lnTo>
                <a:close/>
              </a:path>
              <a:path w="992504" h="163829">
                <a:moveTo>
                  <a:pt x="549899" y="49066"/>
                </a:moveTo>
                <a:lnTo>
                  <a:pt x="530245" y="53117"/>
                </a:lnTo>
                <a:lnTo>
                  <a:pt x="513519" y="64583"/>
                </a:lnTo>
                <a:lnTo>
                  <a:pt x="501892" y="82431"/>
                </a:lnTo>
                <a:lnTo>
                  <a:pt x="497534" y="105630"/>
                </a:lnTo>
                <a:lnTo>
                  <a:pt x="502026" y="130038"/>
                </a:lnTo>
                <a:lnTo>
                  <a:pt x="514099" y="148156"/>
                </a:lnTo>
                <a:lnTo>
                  <a:pt x="531645" y="159432"/>
                </a:lnTo>
                <a:lnTo>
                  <a:pt x="552559" y="163314"/>
                </a:lnTo>
                <a:lnTo>
                  <a:pt x="570257" y="160640"/>
                </a:lnTo>
                <a:lnTo>
                  <a:pt x="584408" y="153347"/>
                </a:lnTo>
                <a:lnTo>
                  <a:pt x="594786" y="142530"/>
                </a:lnTo>
                <a:lnTo>
                  <a:pt x="595412" y="141231"/>
                </a:lnTo>
                <a:lnTo>
                  <a:pt x="552559" y="141231"/>
                </a:lnTo>
                <a:lnTo>
                  <a:pt x="541337" y="139143"/>
                </a:lnTo>
                <a:lnTo>
                  <a:pt x="532127" y="133321"/>
                </a:lnTo>
                <a:lnTo>
                  <a:pt x="525780" y="124431"/>
                </a:lnTo>
                <a:lnTo>
                  <a:pt x="523146" y="113137"/>
                </a:lnTo>
                <a:lnTo>
                  <a:pt x="601835" y="113137"/>
                </a:lnTo>
                <a:lnTo>
                  <a:pt x="602054" y="112698"/>
                </a:lnTo>
                <a:lnTo>
                  <a:pt x="602494" y="109158"/>
                </a:lnTo>
                <a:lnTo>
                  <a:pt x="602494" y="104970"/>
                </a:lnTo>
                <a:lnTo>
                  <a:pt x="600864" y="94374"/>
                </a:lnTo>
                <a:lnTo>
                  <a:pt x="523806" y="94374"/>
                </a:lnTo>
                <a:lnTo>
                  <a:pt x="526023" y="85785"/>
                </a:lnTo>
                <a:lnTo>
                  <a:pt x="531245" y="78111"/>
                </a:lnTo>
                <a:lnTo>
                  <a:pt x="539325" y="72594"/>
                </a:lnTo>
                <a:lnTo>
                  <a:pt x="550119" y="70479"/>
                </a:lnTo>
                <a:lnTo>
                  <a:pt x="592276" y="70479"/>
                </a:lnTo>
                <a:lnTo>
                  <a:pt x="588632" y="64249"/>
                </a:lnTo>
                <a:lnTo>
                  <a:pt x="572107" y="53013"/>
                </a:lnTo>
                <a:lnTo>
                  <a:pt x="549899" y="49066"/>
                </a:lnTo>
                <a:close/>
              </a:path>
              <a:path w="992504" h="163829">
                <a:moveTo>
                  <a:pt x="579532" y="122425"/>
                </a:moveTo>
                <a:lnTo>
                  <a:pt x="576000" y="129847"/>
                </a:lnTo>
                <a:lnTo>
                  <a:pt x="570521" y="135813"/>
                </a:lnTo>
                <a:lnTo>
                  <a:pt x="562804" y="139787"/>
                </a:lnTo>
                <a:lnTo>
                  <a:pt x="552559" y="141231"/>
                </a:lnTo>
                <a:lnTo>
                  <a:pt x="595412" y="141231"/>
                </a:lnTo>
                <a:lnTo>
                  <a:pt x="601164" y="129284"/>
                </a:lnTo>
                <a:lnTo>
                  <a:pt x="579532" y="122425"/>
                </a:lnTo>
                <a:close/>
              </a:path>
              <a:path w="992504" h="163829">
                <a:moveTo>
                  <a:pt x="592276" y="70479"/>
                </a:moveTo>
                <a:lnTo>
                  <a:pt x="550119" y="70479"/>
                </a:lnTo>
                <a:lnTo>
                  <a:pt x="561670" y="72440"/>
                </a:lnTo>
                <a:lnTo>
                  <a:pt x="569862" y="77699"/>
                </a:lnTo>
                <a:lnTo>
                  <a:pt x="574818" y="85322"/>
                </a:lnTo>
                <a:lnTo>
                  <a:pt x="576663" y="94374"/>
                </a:lnTo>
                <a:lnTo>
                  <a:pt x="600864" y="94374"/>
                </a:lnTo>
                <a:lnTo>
                  <a:pt x="598940" y="81870"/>
                </a:lnTo>
                <a:lnTo>
                  <a:pt x="592276" y="70479"/>
                </a:lnTo>
                <a:close/>
              </a:path>
              <a:path w="992504" h="163829">
                <a:moveTo>
                  <a:pt x="639854" y="124655"/>
                </a:moveTo>
                <a:lnTo>
                  <a:pt x="617551" y="130844"/>
                </a:lnTo>
                <a:lnTo>
                  <a:pt x="620665" y="141046"/>
                </a:lnTo>
                <a:lnTo>
                  <a:pt x="628564" y="151638"/>
                </a:lnTo>
                <a:lnTo>
                  <a:pt x="642059" y="159950"/>
                </a:lnTo>
                <a:lnTo>
                  <a:pt x="661958" y="163314"/>
                </a:lnTo>
                <a:lnTo>
                  <a:pt x="679876" y="160230"/>
                </a:lnTo>
                <a:lnTo>
                  <a:pt x="692567" y="152217"/>
                </a:lnTo>
                <a:lnTo>
                  <a:pt x="698850" y="143000"/>
                </a:lnTo>
                <a:lnTo>
                  <a:pt x="661739" y="143000"/>
                </a:lnTo>
                <a:lnTo>
                  <a:pt x="652656" y="141502"/>
                </a:lnTo>
                <a:lnTo>
                  <a:pt x="645982" y="137476"/>
                </a:lnTo>
                <a:lnTo>
                  <a:pt x="641716" y="131626"/>
                </a:lnTo>
                <a:lnTo>
                  <a:pt x="639854" y="124655"/>
                </a:lnTo>
                <a:close/>
              </a:path>
              <a:path w="992504" h="163829">
                <a:moveTo>
                  <a:pt x="659969" y="49066"/>
                </a:moveTo>
                <a:lnTo>
                  <a:pt x="644372" y="51843"/>
                </a:lnTo>
                <a:lnTo>
                  <a:pt x="631823" y="59362"/>
                </a:lnTo>
                <a:lnTo>
                  <a:pt x="623461" y="70402"/>
                </a:lnTo>
                <a:lnTo>
                  <a:pt x="620420" y="83746"/>
                </a:lnTo>
                <a:lnTo>
                  <a:pt x="622270" y="94311"/>
                </a:lnTo>
                <a:lnTo>
                  <a:pt x="665278" y="118677"/>
                </a:lnTo>
                <a:lnTo>
                  <a:pt x="673906" y="120446"/>
                </a:lnTo>
                <a:lnTo>
                  <a:pt x="677895" y="124875"/>
                </a:lnTo>
                <a:lnTo>
                  <a:pt x="677895" y="137252"/>
                </a:lnTo>
                <a:lnTo>
                  <a:pt x="672356" y="143000"/>
                </a:lnTo>
                <a:lnTo>
                  <a:pt x="698850" y="143000"/>
                </a:lnTo>
                <a:lnTo>
                  <a:pt x="700119" y="141139"/>
                </a:lnTo>
                <a:lnTo>
                  <a:pt x="702617" y="128854"/>
                </a:lnTo>
                <a:lnTo>
                  <a:pt x="700644" y="117644"/>
                </a:lnTo>
                <a:lnTo>
                  <a:pt x="694778" y="108177"/>
                </a:lnTo>
                <a:lnTo>
                  <a:pt x="685102" y="100866"/>
                </a:lnTo>
                <a:lnTo>
                  <a:pt x="671696" y="96122"/>
                </a:lnTo>
                <a:lnTo>
                  <a:pt x="648692" y="91484"/>
                </a:lnTo>
                <a:lnTo>
                  <a:pt x="644482" y="87285"/>
                </a:lnTo>
                <a:lnTo>
                  <a:pt x="644482" y="74898"/>
                </a:lnTo>
                <a:lnTo>
                  <a:pt x="650901" y="69149"/>
                </a:lnTo>
                <a:lnTo>
                  <a:pt x="697938" y="69149"/>
                </a:lnTo>
                <a:lnTo>
                  <a:pt x="691353" y="60104"/>
                </a:lnTo>
                <a:lnTo>
                  <a:pt x="678894" y="52267"/>
                </a:lnTo>
                <a:lnTo>
                  <a:pt x="659969" y="49066"/>
                </a:lnTo>
                <a:close/>
              </a:path>
              <a:path w="992504" h="163829">
                <a:moveTo>
                  <a:pt x="697938" y="69149"/>
                </a:moveTo>
                <a:lnTo>
                  <a:pt x="659969" y="69149"/>
                </a:lnTo>
                <a:lnTo>
                  <a:pt x="669021" y="70800"/>
                </a:lnTo>
                <a:lnTo>
                  <a:pt x="674983" y="74898"/>
                </a:lnTo>
                <a:lnTo>
                  <a:pt x="678415" y="80157"/>
                </a:lnTo>
                <a:lnTo>
                  <a:pt x="679874" y="85295"/>
                </a:lnTo>
                <a:lnTo>
                  <a:pt x="701517" y="79097"/>
                </a:lnTo>
                <a:lnTo>
                  <a:pt x="698506" y="69929"/>
                </a:lnTo>
                <a:lnTo>
                  <a:pt x="697938" y="69149"/>
                </a:lnTo>
                <a:close/>
              </a:path>
              <a:path w="992504" h="163829">
                <a:moveTo>
                  <a:pt x="760521" y="75118"/>
                </a:moveTo>
                <a:lnTo>
                  <a:pt x="735129" y="75118"/>
                </a:lnTo>
                <a:lnTo>
                  <a:pt x="735129" y="129294"/>
                </a:lnTo>
                <a:lnTo>
                  <a:pt x="737372" y="142780"/>
                </a:lnTo>
                <a:lnTo>
                  <a:pt x="743798" y="152848"/>
                </a:lnTo>
                <a:lnTo>
                  <a:pt x="753952" y="159147"/>
                </a:lnTo>
                <a:lnTo>
                  <a:pt x="767379" y="161324"/>
                </a:lnTo>
                <a:lnTo>
                  <a:pt x="776656" y="161324"/>
                </a:lnTo>
                <a:lnTo>
                  <a:pt x="781525" y="159555"/>
                </a:lnTo>
                <a:lnTo>
                  <a:pt x="783065" y="158895"/>
                </a:lnTo>
                <a:lnTo>
                  <a:pt x="783065" y="138582"/>
                </a:lnTo>
                <a:lnTo>
                  <a:pt x="764720" y="138582"/>
                </a:lnTo>
                <a:lnTo>
                  <a:pt x="760521" y="134603"/>
                </a:lnTo>
                <a:lnTo>
                  <a:pt x="760521" y="75118"/>
                </a:lnTo>
                <a:close/>
              </a:path>
              <a:path w="992504" h="163829">
                <a:moveTo>
                  <a:pt x="783065" y="137702"/>
                </a:moveTo>
                <a:lnTo>
                  <a:pt x="781965" y="137922"/>
                </a:lnTo>
                <a:lnTo>
                  <a:pt x="777766" y="138582"/>
                </a:lnTo>
                <a:lnTo>
                  <a:pt x="783065" y="138582"/>
                </a:lnTo>
                <a:lnTo>
                  <a:pt x="783065" y="137702"/>
                </a:lnTo>
                <a:close/>
              </a:path>
              <a:path w="992504" h="163829">
                <a:moveTo>
                  <a:pt x="782845" y="52385"/>
                </a:moveTo>
                <a:lnTo>
                  <a:pt x="715245" y="52385"/>
                </a:lnTo>
                <a:lnTo>
                  <a:pt x="715245" y="75118"/>
                </a:lnTo>
                <a:lnTo>
                  <a:pt x="782845" y="75118"/>
                </a:lnTo>
                <a:lnTo>
                  <a:pt x="782845" y="52385"/>
                </a:lnTo>
                <a:close/>
              </a:path>
              <a:path w="992504" h="163829">
                <a:moveTo>
                  <a:pt x="760521" y="19444"/>
                </a:moveTo>
                <a:lnTo>
                  <a:pt x="737338" y="19444"/>
                </a:lnTo>
                <a:lnTo>
                  <a:pt x="737338" y="45087"/>
                </a:lnTo>
                <a:lnTo>
                  <a:pt x="732260" y="52385"/>
                </a:lnTo>
                <a:lnTo>
                  <a:pt x="760521" y="52385"/>
                </a:lnTo>
                <a:lnTo>
                  <a:pt x="760521" y="19444"/>
                </a:lnTo>
                <a:close/>
              </a:path>
              <a:path w="992504" h="163829">
                <a:moveTo>
                  <a:pt x="852047" y="49066"/>
                </a:moveTo>
                <a:lnTo>
                  <a:pt x="832387" y="53117"/>
                </a:lnTo>
                <a:lnTo>
                  <a:pt x="815658" y="64583"/>
                </a:lnTo>
                <a:lnTo>
                  <a:pt x="804030" y="82431"/>
                </a:lnTo>
                <a:lnTo>
                  <a:pt x="799671" y="105630"/>
                </a:lnTo>
                <a:lnTo>
                  <a:pt x="804164" y="130038"/>
                </a:lnTo>
                <a:lnTo>
                  <a:pt x="816236" y="148156"/>
                </a:lnTo>
                <a:lnTo>
                  <a:pt x="833783" y="159432"/>
                </a:lnTo>
                <a:lnTo>
                  <a:pt x="854696" y="163314"/>
                </a:lnTo>
                <a:lnTo>
                  <a:pt x="872401" y="160640"/>
                </a:lnTo>
                <a:lnTo>
                  <a:pt x="886555" y="153347"/>
                </a:lnTo>
                <a:lnTo>
                  <a:pt x="896934" y="142530"/>
                </a:lnTo>
                <a:lnTo>
                  <a:pt x="897559" y="141231"/>
                </a:lnTo>
                <a:lnTo>
                  <a:pt x="854696" y="141231"/>
                </a:lnTo>
                <a:lnTo>
                  <a:pt x="843480" y="139143"/>
                </a:lnTo>
                <a:lnTo>
                  <a:pt x="834273" y="133321"/>
                </a:lnTo>
                <a:lnTo>
                  <a:pt x="827924" y="124431"/>
                </a:lnTo>
                <a:lnTo>
                  <a:pt x="825283" y="113137"/>
                </a:lnTo>
                <a:lnTo>
                  <a:pt x="903972" y="113137"/>
                </a:lnTo>
                <a:lnTo>
                  <a:pt x="904192" y="112698"/>
                </a:lnTo>
                <a:lnTo>
                  <a:pt x="904632" y="109158"/>
                </a:lnTo>
                <a:lnTo>
                  <a:pt x="904632" y="104970"/>
                </a:lnTo>
                <a:lnTo>
                  <a:pt x="903002" y="94374"/>
                </a:lnTo>
                <a:lnTo>
                  <a:pt x="825953" y="94374"/>
                </a:lnTo>
                <a:lnTo>
                  <a:pt x="828165" y="85785"/>
                </a:lnTo>
                <a:lnTo>
                  <a:pt x="833385" y="78111"/>
                </a:lnTo>
                <a:lnTo>
                  <a:pt x="841467" y="72594"/>
                </a:lnTo>
                <a:lnTo>
                  <a:pt x="852267" y="70479"/>
                </a:lnTo>
                <a:lnTo>
                  <a:pt x="894418" y="70479"/>
                </a:lnTo>
                <a:lnTo>
                  <a:pt x="890775" y="64249"/>
                </a:lnTo>
                <a:lnTo>
                  <a:pt x="874253" y="53013"/>
                </a:lnTo>
                <a:lnTo>
                  <a:pt x="852047" y="49066"/>
                </a:lnTo>
                <a:close/>
              </a:path>
              <a:path w="992504" h="163829">
                <a:moveTo>
                  <a:pt x="881669" y="122425"/>
                </a:moveTo>
                <a:lnTo>
                  <a:pt x="878144" y="129847"/>
                </a:lnTo>
                <a:lnTo>
                  <a:pt x="872667" y="135813"/>
                </a:lnTo>
                <a:lnTo>
                  <a:pt x="864948" y="139787"/>
                </a:lnTo>
                <a:lnTo>
                  <a:pt x="854696" y="141231"/>
                </a:lnTo>
                <a:lnTo>
                  <a:pt x="897559" y="141231"/>
                </a:lnTo>
                <a:lnTo>
                  <a:pt x="903312" y="129284"/>
                </a:lnTo>
                <a:lnTo>
                  <a:pt x="881669" y="122425"/>
                </a:lnTo>
                <a:close/>
              </a:path>
              <a:path w="992504" h="163829">
                <a:moveTo>
                  <a:pt x="894418" y="70479"/>
                </a:moveTo>
                <a:lnTo>
                  <a:pt x="852267" y="70479"/>
                </a:lnTo>
                <a:lnTo>
                  <a:pt x="863812" y="72440"/>
                </a:lnTo>
                <a:lnTo>
                  <a:pt x="872000" y="77699"/>
                </a:lnTo>
                <a:lnTo>
                  <a:pt x="876956" y="85322"/>
                </a:lnTo>
                <a:lnTo>
                  <a:pt x="878800" y="94374"/>
                </a:lnTo>
                <a:lnTo>
                  <a:pt x="903002" y="94374"/>
                </a:lnTo>
                <a:lnTo>
                  <a:pt x="901079" y="81870"/>
                </a:lnTo>
                <a:lnTo>
                  <a:pt x="894418" y="70479"/>
                </a:lnTo>
                <a:close/>
              </a:path>
              <a:path w="992504" h="163829">
                <a:moveTo>
                  <a:pt x="954148" y="52385"/>
                </a:moveTo>
                <a:lnTo>
                  <a:pt x="929196" y="52385"/>
                </a:lnTo>
                <a:lnTo>
                  <a:pt x="929196" y="159995"/>
                </a:lnTo>
                <a:lnTo>
                  <a:pt x="954808" y="159995"/>
                </a:lnTo>
                <a:lnTo>
                  <a:pt x="954808" y="108729"/>
                </a:lnTo>
                <a:lnTo>
                  <a:pt x="956534" y="95298"/>
                </a:lnTo>
                <a:lnTo>
                  <a:pt x="961824" y="85371"/>
                </a:lnTo>
                <a:lnTo>
                  <a:pt x="970843" y="79218"/>
                </a:lnTo>
                <a:lnTo>
                  <a:pt x="983760" y="77107"/>
                </a:lnTo>
                <a:lnTo>
                  <a:pt x="992158" y="77107"/>
                </a:lnTo>
                <a:lnTo>
                  <a:pt x="992158" y="69599"/>
                </a:lnTo>
                <a:lnTo>
                  <a:pt x="954148" y="69599"/>
                </a:lnTo>
                <a:lnTo>
                  <a:pt x="954148" y="52385"/>
                </a:lnTo>
                <a:close/>
              </a:path>
              <a:path w="992504" h="163829">
                <a:moveTo>
                  <a:pt x="992158" y="77107"/>
                </a:moveTo>
                <a:lnTo>
                  <a:pt x="986409" y="77107"/>
                </a:lnTo>
                <a:lnTo>
                  <a:pt x="989289" y="77327"/>
                </a:lnTo>
                <a:lnTo>
                  <a:pt x="992158" y="77767"/>
                </a:lnTo>
                <a:lnTo>
                  <a:pt x="992158" y="77107"/>
                </a:lnTo>
                <a:close/>
              </a:path>
              <a:path w="992504" h="163829">
                <a:moveTo>
                  <a:pt x="988399" y="51056"/>
                </a:moveTo>
                <a:lnTo>
                  <a:pt x="985310" y="51056"/>
                </a:lnTo>
                <a:lnTo>
                  <a:pt x="975187" y="52308"/>
                </a:lnTo>
                <a:lnTo>
                  <a:pt x="966329" y="55942"/>
                </a:lnTo>
                <a:lnTo>
                  <a:pt x="959171" y="61768"/>
                </a:lnTo>
                <a:lnTo>
                  <a:pt x="954148" y="69599"/>
                </a:lnTo>
                <a:lnTo>
                  <a:pt x="992158" y="69599"/>
                </a:lnTo>
                <a:lnTo>
                  <a:pt x="992158" y="51715"/>
                </a:lnTo>
                <a:lnTo>
                  <a:pt x="991058" y="51495"/>
                </a:lnTo>
                <a:lnTo>
                  <a:pt x="988399" y="51056"/>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pic>
        <p:nvPicPr>
          <p:cNvPr id="7" name="object 7"/>
          <p:cNvPicPr/>
          <p:nvPr/>
        </p:nvPicPr>
        <p:blipFill>
          <a:blip r:embed="rId3" cstate="print"/>
          <a:stretch>
            <a:fillRect/>
          </a:stretch>
        </p:blipFill>
        <p:spPr>
          <a:xfrm>
            <a:off x="1888949" y="5937705"/>
            <a:ext cx="698025" cy="367102"/>
          </a:xfrm>
          <a:prstGeom prst="rect">
            <a:avLst/>
          </a:prstGeom>
        </p:spPr>
      </p:pic>
      <p:sp>
        <p:nvSpPr>
          <p:cNvPr id="8" name="object 8"/>
          <p:cNvSpPr/>
          <p:nvPr/>
        </p:nvSpPr>
        <p:spPr>
          <a:xfrm>
            <a:off x="1890487" y="5796699"/>
            <a:ext cx="1355042" cy="61610"/>
          </a:xfrm>
          <a:custGeom>
            <a:avLst/>
            <a:gdLst/>
            <a:ahLst/>
            <a:cxnLst/>
            <a:rect l="l" t="t" r="r" b="b"/>
            <a:pathLst>
              <a:path w="2234565" h="101600">
                <a:moveTo>
                  <a:pt x="2234570" y="0"/>
                </a:moveTo>
                <a:lnTo>
                  <a:pt x="0" y="0"/>
                </a:lnTo>
                <a:lnTo>
                  <a:pt x="0" y="101504"/>
                </a:lnTo>
                <a:lnTo>
                  <a:pt x="2234570" y="101504"/>
                </a:lnTo>
                <a:lnTo>
                  <a:pt x="2234570" y="0"/>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9" name="object 9"/>
          <p:cNvSpPr/>
          <p:nvPr/>
        </p:nvSpPr>
        <p:spPr>
          <a:xfrm>
            <a:off x="3367818" y="5796699"/>
            <a:ext cx="8411350" cy="61610"/>
          </a:xfrm>
          <a:custGeom>
            <a:avLst/>
            <a:gdLst/>
            <a:ahLst/>
            <a:cxnLst/>
            <a:rect l="l" t="t" r="r" b="b"/>
            <a:pathLst>
              <a:path w="13870940" h="101600">
                <a:moveTo>
                  <a:pt x="13870415" y="0"/>
                </a:moveTo>
                <a:lnTo>
                  <a:pt x="0" y="0"/>
                </a:lnTo>
                <a:lnTo>
                  <a:pt x="0" y="101504"/>
                </a:lnTo>
                <a:lnTo>
                  <a:pt x="13870415" y="101504"/>
                </a:lnTo>
                <a:lnTo>
                  <a:pt x="13870415" y="0"/>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11" name="object 11"/>
          <p:cNvSpPr txBox="1"/>
          <p:nvPr/>
        </p:nvSpPr>
        <p:spPr>
          <a:xfrm>
            <a:off x="405447" y="470951"/>
            <a:ext cx="11129328" cy="5478423"/>
          </a:xfrm>
          <a:prstGeom prst="rect">
            <a:avLst/>
          </a:prstGeom>
        </p:spPr>
        <p:txBody>
          <a:bodyPr vert="horz" wrap="square" lIns="0" tIns="0" rIns="0" bIns="0" rtlCol="0">
            <a:spAutoFit/>
          </a:bodyPr>
          <a:lstStyle/>
          <a:p>
            <a:r>
              <a:rPr lang="en-GB" sz="3200" dirty="0">
                <a:solidFill>
                  <a:schemeClr val="bg1"/>
                </a:solidFill>
                <a:effectLst/>
                <a:latin typeface="Circular Pro Book" panose="020B0604020101020102" pitchFamily="34" charset="0"/>
                <a:ea typeface="Times New Roman" panose="02020603050405020304" pitchFamily="18" charset="0"/>
                <a:cs typeface="Circular Pro Book" panose="020B0604020101020102" pitchFamily="34" charset="0"/>
              </a:rPr>
              <a:t>Embedded In-Sessional EAP</a:t>
            </a:r>
          </a:p>
          <a:p>
            <a:endParaRPr lang="en-GB" sz="4000" dirty="0">
              <a:solidFill>
                <a:schemeClr val="bg1"/>
              </a:solidFill>
              <a:effectLst/>
              <a:latin typeface="Circular Pro Book" panose="020B0604020101020102" pitchFamily="34" charset="0"/>
              <a:ea typeface="Times New Roman" panose="02020603050405020304" pitchFamily="18" charset="0"/>
              <a:cs typeface="Circular Pro Book" panose="020B0604020101020102" pitchFamily="34" charset="0"/>
            </a:endParaRPr>
          </a:p>
          <a:p>
            <a:r>
              <a:rPr lang="en-GB" sz="2800" dirty="0">
                <a:solidFill>
                  <a:schemeClr val="bg1"/>
                </a:solidFill>
                <a:latin typeface="Circular Pro Book" panose="020B0604020101020102" pitchFamily="34" charset="0"/>
                <a:ea typeface="Times New Roman" panose="02020603050405020304" pitchFamily="18" charset="0"/>
                <a:cs typeface="Circular Pro Book" panose="020B0604020101020102" pitchFamily="34" charset="0"/>
              </a:rPr>
              <a:t>2. Developing critical analysis and synthesis skills</a:t>
            </a:r>
          </a:p>
          <a:p>
            <a:endParaRPr lang="en-GB" sz="2800" dirty="0">
              <a:solidFill>
                <a:schemeClr val="bg1"/>
              </a:solidFill>
              <a:latin typeface="Circular Pro Book" panose="020B0604020101020102" pitchFamily="34" charset="0"/>
              <a:ea typeface="Times New Roman" panose="02020603050405020304" pitchFamily="18" charset="0"/>
              <a:cs typeface="Circular Pro Book" panose="020B0604020101020102" pitchFamily="34" charset="0"/>
            </a:endParaRPr>
          </a:p>
          <a:p>
            <a:pPr marL="1371600" lvl="2" indent="-457200">
              <a:buFont typeface="Arial" panose="020B0604020202020204" pitchFamily="34" charset="0"/>
              <a:buChar char="•"/>
            </a:pPr>
            <a:r>
              <a:rPr lang="en-GB" sz="2000" dirty="0">
                <a:solidFill>
                  <a:schemeClr val="bg1"/>
                </a:solidFill>
                <a:latin typeface="Circular Pro Book" panose="020B0604020101020102" pitchFamily="34" charset="0"/>
                <a:ea typeface="Times New Roman" panose="02020603050405020304" pitchFamily="18" charset="0"/>
                <a:cs typeface="Circular Pro Book" panose="020B0604020101020102" pitchFamily="34" charset="0"/>
              </a:rPr>
              <a:t>Paragraph analysis - identifying features of academic writing</a:t>
            </a:r>
          </a:p>
          <a:p>
            <a:pPr marL="1371600" lvl="2" indent="-457200">
              <a:buFont typeface="Arial" panose="020B0604020202020204" pitchFamily="34" charset="0"/>
              <a:buChar char="•"/>
            </a:pPr>
            <a:r>
              <a:rPr lang="en-GB" sz="2000" dirty="0">
                <a:solidFill>
                  <a:schemeClr val="bg1"/>
                </a:solidFill>
                <a:latin typeface="Circular Pro Book" panose="020B0604020101020102" pitchFamily="34" charset="0"/>
                <a:ea typeface="Times New Roman" panose="02020603050405020304" pitchFamily="18" charset="0"/>
                <a:cs typeface="Circular Pro Book" panose="020B0604020101020102" pitchFamily="34" charset="0"/>
              </a:rPr>
              <a:t>Creating templates for paragraph writing</a:t>
            </a:r>
          </a:p>
          <a:p>
            <a:pPr marL="1371600" lvl="2" indent="-457200">
              <a:buFont typeface="Arial" panose="020B0604020202020204" pitchFamily="34" charset="0"/>
              <a:buChar char="•"/>
            </a:pPr>
            <a:r>
              <a:rPr lang="en-GB" sz="2000" dirty="0">
                <a:solidFill>
                  <a:schemeClr val="bg1"/>
                </a:solidFill>
                <a:latin typeface="Circular Pro Book" panose="020B0604020101020102" pitchFamily="34" charset="0"/>
                <a:ea typeface="Times New Roman" panose="02020603050405020304" pitchFamily="18" charset="0"/>
                <a:cs typeface="Circular Pro Book" panose="020B0604020101020102" pitchFamily="34" charset="0"/>
              </a:rPr>
              <a:t>‘Reading into Writing’ assignments – comparing theories and giving own opinion</a:t>
            </a:r>
          </a:p>
          <a:p>
            <a:pPr marL="1371600" lvl="2" indent="-457200">
              <a:buFont typeface="Arial" panose="020B0604020202020204" pitchFamily="34" charset="0"/>
              <a:buChar char="•"/>
            </a:pPr>
            <a:r>
              <a:rPr lang="en-GB" sz="2000" dirty="0">
                <a:solidFill>
                  <a:schemeClr val="bg1"/>
                </a:solidFill>
                <a:latin typeface="Circular Pro Book" panose="020B0604020101020102" pitchFamily="34" charset="0"/>
                <a:ea typeface="Times New Roman" panose="02020603050405020304" pitchFamily="18" charset="0"/>
                <a:cs typeface="Circular Pro Book" panose="020B0604020101020102" pitchFamily="34" charset="0"/>
              </a:rPr>
              <a:t>Referencing skills: citations and paraphrasing</a:t>
            </a:r>
          </a:p>
          <a:p>
            <a:pPr marL="1371600" lvl="2" indent="-457200">
              <a:buFont typeface="Arial" panose="020B0604020202020204" pitchFamily="34" charset="0"/>
              <a:buChar char="•"/>
            </a:pPr>
            <a:endParaRPr lang="en-GB" sz="2000" dirty="0">
              <a:solidFill>
                <a:schemeClr val="bg1"/>
              </a:solidFill>
              <a:latin typeface="Circular Pro Book" panose="020B0604020101020102" pitchFamily="34" charset="0"/>
              <a:ea typeface="Times New Roman" panose="02020603050405020304" pitchFamily="18" charset="0"/>
              <a:cs typeface="Circular Pro Book" panose="020B0604020101020102" pitchFamily="34" charset="0"/>
            </a:endParaRPr>
          </a:p>
          <a:p>
            <a:endParaRPr lang="en-GB" sz="3200" dirty="0">
              <a:solidFill>
                <a:schemeClr val="bg1"/>
              </a:solidFill>
              <a:latin typeface="Circular Pro Book" panose="020B0604020101020102" pitchFamily="34" charset="0"/>
              <a:ea typeface="Times New Roman" panose="02020603050405020304" pitchFamily="18" charset="0"/>
              <a:cs typeface="Circular Pro Book" panose="020B0604020101020102" pitchFamily="34" charset="0"/>
            </a:endParaRPr>
          </a:p>
          <a:p>
            <a:endParaRPr lang="en-GB" sz="3200" dirty="0">
              <a:solidFill>
                <a:schemeClr val="bg1"/>
              </a:solidFill>
              <a:latin typeface="Circular Pro Book" panose="020B0604020101020102" pitchFamily="34" charset="0"/>
              <a:ea typeface="Times New Roman" panose="02020603050405020304" pitchFamily="18" charset="0"/>
              <a:cs typeface="Circular Pro Book" panose="020B0604020101020102" pitchFamily="34" charset="0"/>
            </a:endParaRPr>
          </a:p>
          <a:p>
            <a:endParaRPr lang="en-GB" sz="3200" dirty="0">
              <a:solidFill>
                <a:schemeClr val="bg1"/>
              </a:solidFill>
              <a:latin typeface="Circular Pro Book" panose="020B0604020101020102" pitchFamily="34" charset="0"/>
              <a:ea typeface="Times New Roman" panose="02020603050405020304" pitchFamily="18" charset="0"/>
              <a:cs typeface="Circular Pro Book" panose="020B0604020101020102" pitchFamily="34" charset="0"/>
            </a:endParaRPr>
          </a:p>
          <a:p>
            <a:endParaRPr lang="en-GB" sz="3200" dirty="0">
              <a:solidFill>
                <a:schemeClr val="bg1"/>
              </a:solidFill>
              <a:latin typeface="Circular Pro Book" panose="020B0604020101020102" pitchFamily="34" charset="0"/>
              <a:ea typeface="Times New Roman" panose="02020603050405020304" pitchFamily="18" charset="0"/>
              <a:cs typeface="Circular Pro Book" panose="020B0604020101020102" pitchFamily="34" charset="0"/>
            </a:endParaRPr>
          </a:p>
        </p:txBody>
      </p:sp>
    </p:spTree>
    <p:extLst>
      <p:ext uri="{BB962C8B-B14F-4D97-AF65-F5344CB8AC3E}">
        <p14:creationId xmlns:p14="http://schemas.microsoft.com/office/powerpoint/2010/main" val="2231480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6284" y="385"/>
            <a:ext cx="12191144"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235594"/>
          </a:solidFill>
        </p:spPr>
        <p:txBody>
          <a:bodyPr wrap="square" lIns="0" tIns="0" rIns="0" bIns="0" rtlCol="0"/>
          <a:lstStyle/>
          <a:p>
            <a:pPr defTabSz="554492"/>
            <a:endParaRPr sz="1092" dirty="0">
              <a:solidFill>
                <a:prstClr val="black"/>
              </a:solidFill>
              <a:latin typeface="Calibri"/>
            </a:endParaRPr>
          </a:p>
        </p:txBody>
      </p:sp>
      <p:pic>
        <p:nvPicPr>
          <p:cNvPr id="3" name="object 3"/>
          <p:cNvPicPr/>
          <p:nvPr/>
        </p:nvPicPr>
        <p:blipFill>
          <a:blip r:embed="rId2" cstate="print"/>
          <a:stretch>
            <a:fillRect/>
          </a:stretch>
        </p:blipFill>
        <p:spPr>
          <a:xfrm>
            <a:off x="5974720" y="482"/>
            <a:ext cx="6237763" cy="6857518"/>
          </a:xfrm>
          <a:prstGeom prst="rect">
            <a:avLst/>
          </a:prstGeom>
        </p:spPr>
      </p:pic>
      <p:sp>
        <p:nvSpPr>
          <p:cNvPr id="4" name="object 4"/>
          <p:cNvSpPr txBox="1">
            <a:spLocks noGrp="1"/>
          </p:cNvSpPr>
          <p:nvPr>
            <p:ph type="title"/>
          </p:nvPr>
        </p:nvSpPr>
        <p:spPr>
          <a:xfrm>
            <a:off x="552839" y="279813"/>
            <a:ext cx="5686869" cy="4516013"/>
          </a:xfrm>
          <a:prstGeom prst="rect">
            <a:avLst/>
          </a:prstGeom>
        </p:spPr>
        <p:txBody>
          <a:bodyPr vert="horz" wrap="square" lIns="0" tIns="81249" rIns="0" bIns="0" rtlCol="0">
            <a:spAutoFit/>
          </a:bodyPr>
          <a:lstStyle/>
          <a:p>
            <a:pPr marL="7701" marR="3081">
              <a:lnSpc>
                <a:spcPct val="91600"/>
              </a:lnSpc>
              <a:spcBef>
                <a:spcPts val="640"/>
              </a:spcBef>
            </a:pPr>
            <a:r>
              <a:rPr sz="5640" spc="-194" dirty="0">
                <a:solidFill>
                  <a:srgbClr val="FAF6EC"/>
                </a:solidFill>
              </a:rPr>
              <a:t>U</a:t>
            </a:r>
            <a:r>
              <a:rPr sz="5640" spc="-167" dirty="0">
                <a:solidFill>
                  <a:srgbClr val="FAF6EC"/>
                </a:solidFill>
              </a:rPr>
              <a:t>ni</a:t>
            </a:r>
            <a:r>
              <a:rPr sz="5640" spc="-252" dirty="0">
                <a:solidFill>
                  <a:srgbClr val="FAF6EC"/>
                </a:solidFill>
              </a:rPr>
              <a:t>v</a:t>
            </a:r>
            <a:r>
              <a:rPr sz="5640" spc="-167" dirty="0">
                <a:solidFill>
                  <a:srgbClr val="FAF6EC"/>
                </a:solidFill>
              </a:rPr>
              <a:t>e</a:t>
            </a:r>
            <a:r>
              <a:rPr sz="5640" spc="-118" dirty="0">
                <a:solidFill>
                  <a:srgbClr val="FAF6EC"/>
                </a:solidFill>
              </a:rPr>
              <a:t>r</a:t>
            </a:r>
            <a:r>
              <a:rPr sz="5640" spc="-167" dirty="0">
                <a:solidFill>
                  <a:srgbClr val="FAF6EC"/>
                </a:solidFill>
              </a:rPr>
              <a:t>si</a:t>
            </a:r>
            <a:r>
              <a:rPr sz="5640" spc="-61" dirty="0">
                <a:solidFill>
                  <a:srgbClr val="FAF6EC"/>
                </a:solidFill>
              </a:rPr>
              <a:t>t</a:t>
            </a:r>
            <a:r>
              <a:rPr sz="5640" spc="3" dirty="0">
                <a:solidFill>
                  <a:srgbClr val="FAF6EC"/>
                </a:solidFill>
              </a:rPr>
              <a:t>y</a:t>
            </a:r>
            <a:r>
              <a:rPr sz="5640" spc="-337" dirty="0">
                <a:solidFill>
                  <a:srgbClr val="FAF6EC"/>
                </a:solidFill>
              </a:rPr>
              <a:t> </a:t>
            </a:r>
            <a:r>
              <a:rPr sz="5640" spc="-206" dirty="0">
                <a:solidFill>
                  <a:srgbClr val="FAF6EC"/>
                </a:solidFill>
              </a:rPr>
              <a:t>f</a:t>
            </a:r>
            <a:r>
              <a:rPr sz="5640" spc="-167" dirty="0">
                <a:solidFill>
                  <a:srgbClr val="FAF6EC"/>
                </a:solidFill>
              </a:rPr>
              <a:t>or </a:t>
            </a:r>
            <a:r>
              <a:rPr sz="5640" spc="-349" dirty="0">
                <a:solidFill>
                  <a:srgbClr val="FAF6EC"/>
                </a:solidFill>
              </a:rPr>
              <a:t>t</a:t>
            </a:r>
            <a:r>
              <a:rPr sz="5640" spc="-167" dirty="0">
                <a:solidFill>
                  <a:srgbClr val="FAF6EC"/>
                </a:solidFill>
              </a:rPr>
              <a:t>h</a:t>
            </a:r>
            <a:r>
              <a:rPr sz="5640" spc="3" dirty="0">
                <a:solidFill>
                  <a:srgbClr val="FAF6EC"/>
                </a:solidFill>
              </a:rPr>
              <a:t>e</a:t>
            </a:r>
            <a:r>
              <a:rPr sz="5640" spc="-397" dirty="0">
                <a:solidFill>
                  <a:srgbClr val="FAF6EC"/>
                </a:solidFill>
              </a:rPr>
              <a:t> </a:t>
            </a:r>
            <a:r>
              <a:rPr sz="5640" spc="-200" dirty="0">
                <a:solidFill>
                  <a:srgbClr val="FAF6EC"/>
                </a:solidFill>
              </a:rPr>
              <a:t>C</a:t>
            </a:r>
            <a:r>
              <a:rPr sz="5640" spc="-173" dirty="0">
                <a:solidFill>
                  <a:srgbClr val="FAF6EC"/>
                </a:solidFill>
              </a:rPr>
              <a:t>r</a:t>
            </a:r>
            <a:r>
              <a:rPr sz="5640" spc="-167" dirty="0">
                <a:solidFill>
                  <a:srgbClr val="FAF6EC"/>
                </a:solidFill>
              </a:rPr>
              <a:t>e</a:t>
            </a:r>
            <a:r>
              <a:rPr sz="5640" spc="-197" dirty="0">
                <a:solidFill>
                  <a:srgbClr val="FAF6EC"/>
                </a:solidFill>
              </a:rPr>
              <a:t>a</a:t>
            </a:r>
            <a:r>
              <a:rPr sz="5640" spc="-139" dirty="0">
                <a:solidFill>
                  <a:srgbClr val="FAF6EC"/>
                </a:solidFill>
              </a:rPr>
              <a:t>t</a:t>
            </a:r>
            <a:r>
              <a:rPr sz="5640" spc="-170" dirty="0">
                <a:solidFill>
                  <a:srgbClr val="FAF6EC"/>
                </a:solidFill>
              </a:rPr>
              <a:t>i</a:t>
            </a:r>
            <a:r>
              <a:rPr sz="5640" spc="-252" dirty="0">
                <a:solidFill>
                  <a:srgbClr val="FAF6EC"/>
                </a:solidFill>
              </a:rPr>
              <a:t>v</a:t>
            </a:r>
            <a:r>
              <a:rPr sz="5640" spc="3" dirty="0">
                <a:solidFill>
                  <a:srgbClr val="FAF6EC"/>
                </a:solidFill>
              </a:rPr>
              <a:t>e</a:t>
            </a:r>
            <a:r>
              <a:rPr sz="5640" spc="-394" dirty="0">
                <a:solidFill>
                  <a:srgbClr val="FAF6EC"/>
                </a:solidFill>
              </a:rPr>
              <a:t> </a:t>
            </a:r>
            <a:r>
              <a:rPr sz="5640" spc="-170" dirty="0">
                <a:solidFill>
                  <a:srgbClr val="FAF6EC"/>
                </a:solidFill>
              </a:rPr>
              <a:t>A</a:t>
            </a:r>
            <a:r>
              <a:rPr sz="5640" spc="-49" dirty="0">
                <a:solidFill>
                  <a:srgbClr val="FAF6EC"/>
                </a:solidFill>
              </a:rPr>
              <a:t>r</a:t>
            </a:r>
            <a:r>
              <a:rPr sz="5640" spc="-61" dirty="0">
                <a:solidFill>
                  <a:srgbClr val="FAF6EC"/>
                </a:solidFill>
              </a:rPr>
              <a:t>t</a:t>
            </a:r>
            <a:r>
              <a:rPr sz="5640" spc="3" dirty="0">
                <a:solidFill>
                  <a:srgbClr val="FAF6EC"/>
                </a:solidFill>
              </a:rPr>
              <a:t>s</a:t>
            </a:r>
            <a:br>
              <a:rPr lang="en-GB" sz="5640" spc="3" dirty="0">
                <a:solidFill>
                  <a:srgbClr val="FAF6EC"/>
                </a:solidFill>
              </a:rPr>
            </a:br>
            <a:br>
              <a:rPr lang="en-GB" sz="5640" spc="3" dirty="0">
                <a:solidFill>
                  <a:srgbClr val="FAF6EC"/>
                </a:solidFill>
              </a:rPr>
            </a:br>
            <a:br>
              <a:rPr lang="en-GB" sz="1800" spc="3" dirty="0">
                <a:solidFill>
                  <a:srgbClr val="FAF6EC"/>
                </a:solidFill>
              </a:rPr>
            </a:br>
            <a:r>
              <a:rPr lang="en-GB" sz="1800" spc="3" dirty="0">
                <a:solidFill>
                  <a:srgbClr val="FAF6EC"/>
                </a:solidFill>
              </a:rPr>
              <a:t>Four campuses: Farnham, Epsom, Rochester, &amp; Canterbury</a:t>
            </a:r>
            <a:br>
              <a:rPr lang="en-GB" sz="1800" spc="3" dirty="0">
                <a:solidFill>
                  <a:srgbClr val="FAF6EC"/>
                </a:solidFill>
              </a:rPr>
            </a:br>
            <a:br>
              <a:rPr lang="en-GB" sz="1800" spc="3" dirty="0">
                <a:solidFill>
                  <a:srgbClr val="FAF6EC"/>
                </a:solidFill>
              </a:rPr>
            </a:br>
            <a:r>
              <a:rPr lang="en-GB" sz="1800" spc="3" dirty="0">
                <a:solidFill>
                  <a:srgbClr val="FAF6EC"/>
                </a:solidFill>
              </a:rPr>
              <a:t>University status granted 2008</a:t>
            </a:r>
            <a:br>
              <a:rPr lang="en-GB" sz="1800" spc="3" dirty="0">
                <a:solidFill>
                  <a:srgbClr val="FAF6EC"/>
                </a:solidFill>
              </a:rPr>
            </a:br>
            <a:br>
              <a:rPr lang="en-GB" sz="1800" spc="3" dirty="0">
                <a:solidFill>
                  <a:srgbClr val="FAF6EC"/>
                </a:solidFill>
              </a:rPr>
            </a:br>
            <a:r>
              <a:rPr lang="en-GB" sz="1800" spc="3" dirty="0">
                <a:solidFill>
                  <a:srgbClr val="FAF6EC"/>
                </a:solidFill>
              </a:rPr>
              <a:t>Approx. 6,000 students</a:t>
            </a:r>
            <a:br>
              <a:rPr lang="en-GB" sz="1800" spc="3" dirty="0">
                <a:solidFill>
                  <a:srgbClr val="FAF6EC"/>
                </a:solidFill>
              </a:rPr>
            </a:br>
            <a:br>
              <a:rPr lang="en-GB" sz="1800" spc="3" dirty="0">
                <a:solidFill>
                  <a:srgbClr val="FAF6EC"/>
                </a:solidFill>
              </a:rPr>
            </a:br>
            <a:r>
              <a:rPr lang="en-GB" sz="1800" spc="3" dirty="0">
                <a:solidFill>
                  <a:srgbClr val="FAF6EC"/>
                </a:solidFill>
              </a:rPr>
              <a:t>Approx. 30% students with English as L2</a:t>
            </a:r>
            <a:endParaRPr sz="5640" dirty="0"/>
          </a:p>
        </p:txBody>
      </p:sp>
      <p:sp>
        <p:nvSpPr>
          <p:cNvPr id="6" name="object 6"/>
          <p:cNvSpPr/>
          <p:nvPr/>
        </p:nvSpPr>
        <p:spPr>
          <a:xfrm>
            <a:off x="1172358" y="5150161"/>
            <a:ext cx="66231" cy="531004"/>
          </a:xfrm>
          <a:custGeom>
            <a:avLst/>
            <a:gdLst/>
            <a:ahLst/>
            <a:cxnLst/>
            <a:rect l="l" t="t" r="r" b="b"/>
            <a:pathLst>
              <a:path w="109219" h="875665">
                <a:moveTo>
                  <a:pt x="109096" y="0"/>
                </a:moveTo>
                <a:lnTo>
                  <a:pt x="0" y="0"/>
                </a:lnTo>
                <a:lnTo>
                  <a:pt x="0" y="875324"/>
                </a:lnTo>
                <a:lnTo>
                  <a:pt x="109096" y="875324"/>
                </a:lnTo>
                <a:lnTo>
                  <a:pt x="109096" y="0"/>
                </a:lnTo>
                <a:close/>
              </a:path>
            </a:pathLst>
          </a:custGeom>
          <a:solidFill>
            <a:srgbClr val="FAF6EC"/>
          </a:solidFill>
        </p:spPr>
        <p:txBody>
          <a:bodyPr wrap="square" lIns="0" tIns="0" rIns="0" bIns="0" rtlCol="0"/>
          <a:lstStyle/>
          <a:p>
            <a:pPr defTabSz="554492"/>
            <a:endParaRPr sz="1092" dirty="0">
              <a:solidFill>
                <a:prstClr val="black"/>
              </a:solidFill>
              <a:latin typeface="Calibri"/>
            </a:endParaRPr>
          </a:p>
        </p:txBody>
      </p:sp>
      <p:sp>
        <p:nvSpPr>
          <p:cNvPr id="7" name="object 7"/>
          <p:cNvSpPr/>
          <p:nvPr/>
        </p:nvSpPr>
        <p:spPr>
          <a:xfrm>
            <a:off x="1271589" y="5614606"/>
            <a:ext cx="430117" cy="66616"/>
          </a:xfrm>
          <a:custGeom>
            <a:avLst/>
            <a:gdLst/>
            <a:ahLst/>
            <a:cxnLst/>
            <a:rect l="l" t="t" r="r" b="b"/>
            <a:pathLst>
              <a:path w="709294" h="109854">
                <a:moveTo>
                  <a:pt x="709077" y="0"/>
                </a:moveTo>
                <a:lnTo>
                  <a:pt x="0" y="0"/>
                </a:lnTo>
                <a:lnTo>
                  <a:pt x="0" y="109420"/>
                </a:lnTo>
                <a:lnTo>
                  <a:pt x="709077" y="109420"/>
                </a:lnTo>
                <a:lnTo>
                  <a:pt x="709077" y="0"/>
                </a:lnTo>
                <a:close/>
              </a:path>
            </a:pathLst>
          </a:custGeom>
          <a:solidFill>
            <a:srgbClr val="FAF6EC"/>
          </a:solidFill>
        </p:spPr>
        <p:txBody>
          <a:bodyPr wrap="square" lIns="0" tIns="0" rIns="0" bIns="0" rtlCol="0"/>
          <a:lstStyle/>
          <a:p>
            <a:pPr defTabSz="554492"/>
            <a:endParaRPr sz="1092" dirty="0">
              <a:solidFill>
                <a:prstClr val="black"/>
              </a:solidFill>
              <a:latin typeface="Calibri"/>
            </a:endParaRPr>
          </a:p>
        </p:txBody>
      </p:sp>
      <p:sp>
        <p:nvSpPr>
          <p:cNvPr id="8" name="object 8"/>
          <p:cNvSpPr/>
          <p:nvPr/>
        </p:nvSpPr>
        <p:spPr>
          <a:xfrm>
            <a:off x="1271589" y="5150161"/>
            <a:ext cx="430117" cy="66616"/>
          </a:xfrm>
          <a:custGeom>
            <a:avLst/>
            <a:gdLst/>
            <a:ahLst/>
            <a:cxnLst/>
            <a:rect l="l" t="t" r="r" b="b"/>
            <a:pathLst>
              <a:path w="709294" h="109854">
                <a:moveTo>
                  <a:pt x="709077" y="0"/>
                </a:moveTo>
                <a:lnTo>
                  <a:pt x="0" y="0"/>
                </a:lnTo>
                <a:lnTo>
                  <a:pt x="0" y="109420"/>
                </a:lnTo>
                <a:lnTo>
                  <a:pt x="709077" y="109420"/>
                </a:lnTo>
                <a:lnTo>
                  <a:pt x="709077" y="0"/>
                </a:lnTo>
                <a:close/>
              </a:path>
            </a:pathLst>
          </a:custGeom>
          <a:solidFill>
            <a:srgbClr val="FAF6EC"/>
          </a:solidFill>
        </p:spPr>
        <p:txBody>
          <a:bodyPr wrap="square" lIns="0" tIns="0" rIns="0" bIns="0" rtlCol="0"/>
          <a:lstStyle/>
          <a:p>
            <a:pPr defTabSz="554492"/>
            <a:endParaRPr sz="1092" dirty="0">
              <a:solidFill>
                <a:prstClr val="black"/>
              </a:solidFill>
              <a:latin typeface="Calibri"/>
            </a:endParaRPr>
          </a:p>
        </p:txBody>
      </p:sp>
      <p:sp>
        <p:nvSpPr>
          <p:cNvPr id="9" name="object 9"/>
          <p:cNvSpPr/>
          <p:nvPr/>
        </p:nvSpPr>
        <p:spPr>
          <a:xfrm>
            <a:off x="552839" y="5771535"/>
            <a:ext cx="66231" cy="531004"/>
          </a:xfrm>
          <a:custGeom>
            <a:avLst/>
            <a:gdLst/>
            <a:ahLst/>
            <a:cxnLst/>
            <a:rect l="l" t="t" r="r" b="b"/>
            <a:pathLst>
              <a:path w="109219" h="875665">
                <a:moveTo>
                  <a:pt x="109096" y="0"/>
                </a:moveTo>
                <a:lnTo>
                  <a:pt x="0" y="0"/>
                </a:lnTo>
                <a:lnTo>
                  <a:pt x="0" y="875324"/>
                </a:lnTo>
                <a:lnTo>
                  <a:pt x="109096" y="875324"/>
                </a:lnTo>
                <a:lnTo>
                  <a:pt x="109096" y="0"/>
                </a:lnTo>
                <a:close/>
              </a:path>
            </a:pathLst>
          </a:custGeom>
          <a:solidFill>
            <a:srgbClr val="FAF6EC"/>
          </a:solidFill>
        </p:spPr>
        <p:txBody>
          <a:bodyPr wrap="square" lIns="0" tIns="0" rIns="0" bIns="0" rtlCol="0"/>
          <a:lstStyle/>
          <a:p>
            <a:pPr defTabSz="554492"/>
            <a:endParaRPr sz="1092" dirty="0">
              <a:solidFill>
                <a:prstClr val="black"/>
              </a:solidFill>
              <a:latin typeface="Calibri"/>
            </a:endParaRPr>
          </a:p>
        </p:txBody>
      </p:sp>
      <p:sp>
        <p:nvSpPr>
          <p:cNvPr id="10" name="object 10"/>
          <p:cNvSpPr/>
          <p:nvPr/>
        </p:nvSpPr>
        <p:spPr>
          <a:xfrm>
            <a:off x="1015899" y="5771535"/>
            <a:ext cx="66231" cy="531004"/>
          </a:xfrm>
          <a:custGeom>
            <a:avLst/>
            <a:gdLst/>
            <a:ahLst/>
            <a:cxnLst/>
            <a:rect l="l" t="t" r="r" b="b"/>
            <a:pathLst>
              <a:path w="109219" h="875665">
                <a:moveTo>
                  <a:pt x="109096" y="0"/>
                </a:moveTo>
                <a:lnTo>
                  <a:pt x="0" y="0"/>
                </a:lnTo>
                <a:lnTo>
                  <a:pt x="0" y="875324"/>
                </a:lnTo>
                <a:lnTo>
                  <a:pt x="109096" y="875324"/>
                </a:lnTo>
                <a:lnTo>
                  <a:pt x="109096" y="0"/>
                </a:lnTo>
                <a:close/>
              </a:path>
            </a:pathLst>
          </a:custGeom>
          <a:solidFill>
            <a:srgbClr val="FAF6EC"/>
          </a:solidFill>
        </p:spPr>
        <p:txBody>
          <a:bodyPr wrap="square" lIns="0" tIns="0" rIns="0" bIns="0" rtlCol="0"/>
          <a:lstStyle/>
          <a:p>
            <a:pPr defTabSz="554492"/>
            <a:endParaRPr sz="1092" dirty="0">
              <a:solidFill>
                <a:prstClr val="black"/>
              </a:solidFill>
              <a:latin typeface="Calibri"/>
            </a:endParaRPr>
          </a:p>
        </p:txBody>
      </p:sp>
      <p:sp>
        <p:nvSpPr>
          <p:cNvPr id="11" name="object 11"/>
          <p:cNvSpPr/>
          <p:nvPr/>
        </p:nvSpPr>
        <p:spPr>
          <a:xfrm>
            <a:off x="652070" y="5771529"/>
            <a:ext cx="330770" cy="66616"/>
          </a:xfrm>
          <a:custGeom>
            <a:avLst/>
            <a:gdLst/>
            <a:ahLst/>
            <a:cxnLst/>
            <a:rect l="l" t="t" r="r" b="b"/>
            <a:pathLst>
              <a:path w="545465" h="109854">
                <a:moveTo>
                  <a:pt x="545449" y="0"/>
                </a:moveTo>
                <a:lnTo>
                  <a:pt x="0" y="0"/>
                </a:lnTo>
                <a:lnTo>
                  <a:pt x="0" y="109420"/>
                </a:lnTo>
                <a:lnTo>
                  <a:pt x="545449" y="109420"/>
                </a:lnTo>
                <a:lnTo>
                  <a:pt x="545449" y="0"/>
                </a:lnTo>
                <a:close/>
              </a:path>
            </a:pathLst>
          </a:custGeom>
          <a:solidFill>
            <a:srgbClr val="FAF6EC"/>
          </a:solidFill>
        </p:spPr>
        <p:txBody>
          <a:bodyPr wrap="square" lIns="0" tIns="0" rIns="0" bIns="0" rtlCol="0"/>
          <a:lstStyle/>
          <a:p>
            <a:pPr defTabSz="554492"/>
            <a:endParaRPr sz="1092" dirty="0">
              <a:solidFill>
                <a:prstClr val="black"/>
              </a:solidFill>
              <a:latin typeface="Calibri"/>
            </a:endParaRPr>
          </a:p>
        </p:txBody>
      </p:sp>
      <p:sp>
        <p:nvSpPr>
          <p:cNvPr id="12" name="object 12"/>
          <p:cNvSpPr/>
          <p:nvPr/>
        </p:nvSpPr>
        <p:spPr>
          <a:xfrm>
            <a:off x="652070" y="6003751"/>
            <a:ext cx="330770" cy="66616"/>
          </a:xfrm>
          <a:custGeom>
            <a:avLst/>
            <a:gdLst/>
            <a:ahLst/>
            <a:cxnLst/>
            <a:rect l="l" t="t" r="r" b="b"/>
            <a:pathLst>
              <a:path w="545465" h="109854">
                <a:moveTo>
                  <a:pt x="545449" y="0"/>
                </a:moveTo>
                <a:lnTo>
                  <a:pt x="0" y="0"/>
                </a:lnTo>
                <a:lnTo>
                  <a:pt x="0" y="109420"/>
                </a:lnTo>
                <a:lnTo>
                  <a:pt x="545449" y="109420"/>
                </a:lnTo>
                <a:lnTo>
                  <a:pt x="545449" y="0"/>
                </a:lnTo>
                <a:close/>
              </a:path>
            </a:pathLst>
          </a:custGeom>
          <a:solidFill>
            <a:srgbClr val="FAF6EC"/>
          </a:solidFill>
        </p:spPr>
        <p:txBody>
          <a:bodyPr wrap="square" lIns="0" tIns="0" rIns="0" bIns="0" rtlCol="0"/>
          <a:lstStyle/>
          <a:p>
            <a:pPr defTabSz="554492"/>
            <a:endParaRPr sz="1092" dirty="0">
              <a:solidFill>
                <a:prstClr val="black"/>
              </a:solidFill>
              <a:latin typeface="Calibri"/>
            </a:endParaRPr>
          </a:p>
        </p:txBody>
      </p:sp>
      <p:sp>
        <p:nvSpPr>
          <p:cNvPr id="13" name="object 13"/>
          <p:cNvSpPr/>
          <p:nvPr/>
        </p:nvSpPr>
        <p:spPr>
          <a:xfrm>
            <a:off x="552839" y="5150161"/>
            <a:ext cx="66231" cy="531004"/>
          </a:xfrm>
          <a:custGeom>
            <a:avLst/>
            <a:gdLst/>
            <a:ahLst/>
            <a:cxnLst/>
            <a:rect l="l" t="t" r="r" b="b"/>
            <a:pathLst>
              <a:path w="109219" h="875665">
                <a:moveTo>
                  <a:pt x="109096" y="0"/>
                </a:moveTo>
                <a:lnTo>
                  <a:pt x="0" y="0"/>
                </a:lnTo>
                <a:lnTo>
                  <a:pt x="0" y="875324"/>
                </a:lnTo>
                <a:lnTo>
                  <a:pt x="109096" y="875324"/>
                </a:lnTo>
                <a:lnTo>
                  <a:pt x="109096" y="0"/>
                </a:lnTo>
                <a:close/>
              </a:path>
            </a:pathLst>
          </a:custGeom>
          <a:solidFill>
            <a:srgbClr val="FAF6EC"/>
          </a:solidFill>
        </p:spPr>
        <p:txBody>
          <a:bodyPr wrap="square" lIns="0" tIns="0" rIns="0" bIns="0" rtlCol="0"/>
          <a:lstStyle/>
          <a:p>
            <a:pPr defTabSz="554492"/>
            <a:endParaRPr sz="1092" dirty="0">
              <a:solidFill>
                <a:prstClr val="black"/>
              </a:solidFill>
              <a:latin typeface="Calibri"/>
            </a:endParaRPr>
          </a:p>
        </p:txBody>
      </p:sp>
      <p:sp>
        <p:nvSpPr>
          <p:cNvPr id="14" name="object 14"/>
          <p:cNvSpPr/>
          <p:nvPr/>
        </p:nvSpPr>
        <p:spPr>
          <a:xfrm>
            <a:off x="1015899" y="5150161"/>
            <a:ext cx="66231" cy="531004"/>
          </a:xfrm>
          <a:custGeom>
            <a:avLst/>
            <a:gdLst/>
            <a:ahLst/>
            <a:cxnLst/>
            <a:rect l="l" t="t" r="r" b="b"/>
            <a:pathLst>
              <a:path w="109219" h="875665">
                <a:moveTo>
                  <a:pt x="109096" y="0"/>
                </a:moveTo>
                <a:lnTo>
                  <a:pt x="0" y="0"/>
                </a:lnTo>
                <a:lnTo>
                  <a:pt x="0" y="875324"/>
                </a:lnTo>
                <a:lnTo>
                  <a:pt x="109096" y="875324"/>
                </a:lnTo>
                <a:lnTo>
                  <a:pt x="109096" y="0"/>
                </a:lnTo>
                <a:close/>
              </a:path>
            </a:pathLst>
          </a:custGeom>
          <a:solidFill>
            <a:srgbClr val="FAF6EC"/>
          </a:solidFill>
        </p:spPr>
        <p:txBody>
          <a:bodyPr wrap="square" lIns="0" tIns="0" rIns="0" bIns="0" rtlCol="0"/>
          <a:lstStyle/>
          <a:p>
            <a:pPr defTabSz="554492"/>
            <a:endParaRPr sz="1092" dirty="0">
              <a:solidFill>
                <a:prstClr val="black"/>
              </a:solidFill>
              <a:latin typeface="Calibri"/>
            </a:endParaRPr>
          </a:p>
        </p:txBody>
      </p:sp>
      <p:sp>
        <p:nvSpPr>
          <p:cNvPr id="15" name="object 15"/>
          <p:cNvSpPr/>
          <p:nvPr/>
        </p:nvSpPr>
        <p:spPr>
          <a:xfrm>
            <a:off x="652070" y="5614606"/>
            <a:ext cx="330770" cy="66616"/>
          </a:xfrm>
          <a:custGeom>
            <a:avLst/>
            <a:gdLst/>
            <a:ahLst/>
            <a:cxnLst/>
            <a:rect l="l" t="t" r="r" b="b"/>
            <a:pathLst>
              <a:path w="545465" h="109854">
                <a:moveTo>
                  <a:pt x="545449" y="0"/>
                </a:moveTo>
                <a:lnTo>
                  <a:pt x="0" y="0"/>
                </a:lnTo>
                <a:lnTo>
                  <a:pt x="0" y="109420"/>
                </a:lnTo>
                <a:lnTo>
                  <a:pt x="545449" y="109420"/>
                </a:lnTo>
                <a:lnTo>
                  <a:pt x="545449" y="0"/>
                </a:lnTo>
                <a:close/>
              </a:path>
            </a:pathLst>
          </a:custGeom>
          <a:solidFill>
            <a:srgbClr val="FAF6EC"/>
          </a:solidFill>
        </p:spPr>
        <p:txBody>
          <a:bodyPr wrap="square" lIns="0" tIns="0" rIns="0" bIns="0" rtlCol="0"/>
          <a:lstStyle/>
          <a:p>
            <a:pPr defTabSz="554492"/>
            <a:endParaRPr sz="1092" dirty="0">
              <a:solidFill>
                <a:prstClr val="black"/>
              </a:solidFill>
              <a:latin typeface="Calibri"/>
            </a:endParaRPr>
          </a:p>
        </p:txBody>
      </p:sp>
      <p:sp>
        <p:nvSpPr>
          <p:cNvPr id="16" name="object 16"/>
          <p:cNvSpPr/>
          <p:nvPr/>
        </p:nvSpPr>
        <p:spPr>
          <a:xfrm>
            <a:off x="1169753" y="6153958"/>
            <a:ext cx="1193314" cy="151330"/>
          </a:xfrm>
          <a:custGeom>
            <a:avLst/>
            <a:gdLst/>
            <a:ahLst/>
            <a:cxnLst/>
            <a:rect l="l" t="t" r="r" b="b"/>
            <a:pathLst>
              <a:path w="1967864" h="249554">
                <a:moveTo>
                  <a:pt x="1873251" y="191020"/>
                </a:moveTo>
                <a:lnTo>
                  <a:pt x="1839745" y="200339"/>
                </a:lnTo>
                <a:lnTo>
                  <a:pt x="1844425" y="215704"/>
                </a:lnTo>
                <a:lnTo>
                  <a:pt x="1856291" y="231663"/>
                </a:lnTo>
                <a:lnTo>
                  <a:pt x="1876556" y="244189"/>
                </a:lnTo>
                <a:lnTo>
                  <a:pt x="1906434" y="249259"/>
                </a:lnTo>
                <a:lnTo>
                  <a:pt x="1933328" y="244611"/>
                </a:lnTo>
                <a:lnTo>
                  <a:pt x="1952384" y="232537"/>
                </a:lnTo>
                <a:lnTo>
                  <a:pt x="1961826" y="218642"/>
                </a:lnTo>
                <a:lnTo>
                  <a:pt x="1906099" y="218642"/>
                </a:lnTo>
                <a:lnTo>
                  <a:pt x="1892473" y="216385"/>
                </a:lnTo>
                <a:lnTo>
                  <a:pt x="1882458" y="210320"/>
                </a:lnTo>
                <a:lnTo>
                  <a:pt x="1876051" y="201511"/>
                </a:lnTo>
                <a:lnTo>
                  <a:pt x="1873251" y="191020"/>
                </a:lnTo>
                <a:close/>
              </a:path>
              <a:path w="1967864" h="249554">
                <a:moveTo>
                  <a:pt x="1903439" y="77212"/>
                </a:moveTo>
                <a:lnTo>
                  <a:pt x="1880025" y="81397"/>
                </a:lnTo>
                <a:lnTo>
                  <a:pt x="1861184" y="92727"/>
                </a:lnTo>
                <a:lnTo>
                  <a:pt x="1848625" y="109362"/>
                </a:lnTo>
                <a:lnTo>
                  <a:pt x="1844059" y="129462"/>
                </a:lnTo>
                <a:lnTo>
                  <a:pt x="1846836" y="145359"/>
                </a:lnTo>
                <a:lnTo>
                  <a:pt x="1855086" y="159072"/>
                </a:lnTo>
                <a:lnTo>
                  <a:pt x="1868686" y="169791"/>
                </a:lnTo>
                <a:lnTo>
                  <a:pt x="1887513" y="176706"/>
                </a:lnTo>
                <a:lnTo>
                  <a:pt x="1911407" y="182036"/>
                </a:lnTo>
                <a:lnTo>
                  <a:pt x="1919822" y="184749"/>
                </a:lnTo>
                <a:lnTo>
                  <a:pt x="1925716" y="188774"/>
                </a:lnTo>
                <a:lnTo>
                  <a:pt x="1929183" y="193922"/>
                </a:lnTo>
                <a:lnTo>
                  <a:pt x="1930318" y="200004"/>
                </a:lnTo>
                <a:lnTo>
                  <a:pt x="1928773" y="207126"/>
                </a:lnTo>
                <a:lnTo>
                  <a:pt x="1924180" y="213065"/>
                </a:lnTo>
                <a:lnTo>
                  <a:pt x="1916602" y="217133"/>
                </a:lnTo>
                <a:lnTo>
                  <a:pt x="1906099" y="218642"/>
                </a:lnTo>
                <a:lnTo>
                  <a:pt x="1961826" y="218642"/>
                </a:lnTo>
                <a:lnTo>
                  <a:pt x="1963726" y="215846"/>
                </a:lnTo>
                <a:lnTo>
                  <a:pt x="1967479" y="197344"/>
                </a:lnTo>
                <a:lnTo>
                  <a:pt x="1964513" y="180472"/>
                </a:lnTo>
                <a:lnTo>
                  <a:pt x="1955700" y="166222"/>
                </a:lnTo>
                <a:lnTo>
                  <a:pt x="1941164" y="155220"/>
                </a:lnTo>
                <a:lnTo>
                  <a:pt x="1921030" y="148089"/>
                </a:lnTo>
                <a:lnTo>
                  <a:pt x="1886528" y="141105"/>
                </a:lnTo>
                <a:lnTo>
                  <a:pt x="1880225" y="134781"/>
                </a:lnTo>
                <a:lnTo>
                  <a:pt x="1880225" y="126132"/>
                </a:lnTo>
                <a:lnTo>
                  <a:pt x="1881939" y="119005"/>
                </a:lnTo>
                <a:lnTo>
                  <a:pt x="1886731" y="113067"/>
                </a:lnTo>
                <a:lnTo>
                  <a:pt x="1894074" y="109001"/>
                </a:lnTo>
                <a:lnTo>
                  <a:pt x="1903439" y="107494"/>
                </a:lnTo>
                <a:lnTo>
                  <a:pt x="1960459" y="107494"/>
                </a:lnTo>
                <a:lnTo>
                  <a:pt x="1950558" y="93847"/>
                </a:lnTo>
                <a:lnTo>
                  <a:pt x="1931852" y="82036"/>
                </a:lnTo>
                <a:lnTo>
                  <a:pt x="1903439" y="77212"/>
                </a:lnTo>
                <a:close/>
              </a:path>
              <a:path w="1967864" h="249554">
                <a:moveTo>
                  <a:pt x="1960459" y="107494"/>
                </a:moveTo>
                <a:lnTo>
                  <a:pt x="1903439" y="107494"/>
                </a:lnTo>
                <a:lnTo>
                  <a:pt x="1917019" y="109979"/>
                </a:lnTo>
                <a:lnTo>
                  <a:pt x="1925964" y="116145"/>
                </a:lnTo>
                <a:lnTo>
                  <a:pt x="1931112" y="124059"/>
                </a:lnTo>
                <a:lnTo>
                  <a:pt x="1933302" y="131786"/>
                </a:lnTo>
                <a:lnTo>
                  <a:pt x="1965824" y="122467"/>
                </a:lnTo>
                <a:lnTo>
                  <a:pt x="1961301" y="108655"/>
                </a:lnTo>
                <a:lnTo>
                  <a:pt x="1960459" y="107494"/>
                </a:lnTo>
                <a:close/>
              </a:path>
              <a:path w="1967864" h="249554">
                <a:moveTo>
                  <a:pt x="1783003" y="116478"/>
                </a:moveTo>
                <a:lnTo>
                  <a:pt x="1744857" y="116478"/>
                </a:lnTo>
                <a:lnTo>
                  <a:pt x="1744857" y="198004"/>
                </a:lnTo>
                <a:lnTo>
                  <a:pt x="1748226" y="218320"/>
                </a:lnTo>
                <a:lnTo>
                  <a:pt x="1757878" y="233490"/>
                </a:lnTo>
                <a:lnTo>
                  <a:pt x="1773129" y="242982"/>
                </a:lnTo>
                <a:lnTo>
                  <a:pt x="1793296" y="246264"/>
                </a:lnTo>
                <a:lnTo>
                  <a:pt x="1807232" y="246264"/>
                </a:lnTo>
                <a:lnTo>
                  <a:pt x="1814531" y="243594"/>
                </a:lnTo>
                <a:lnTo>
                  <a:pt x="1816855" y="242599"/>
                </a:lnTo>
                <a:lnTo>
                  <a:pt x="1816855" y="211983"/>
                </a:lnTo>
                <a:lnTo>
                  <a:pt x="1803578" y="211983"/>
                </a:lnTo>
                <a:lnTo>
                  <a:pt x="1794347" y="210823"/>
                </a:lnTo>
                <a:lnTo>
                  <a:pt x="1787942" y="207199"/>
                </a:lnTo>
                <a:lnTo>
                  <a:pt x="1784212" y="200890"/>
                </a:lnTo>
                <a:lnTo>
                  <a:pt x="1783003" y="191680"/>
                </a:lnTo>
                <a:lnTo>
                  <a:pt x="1783003" y="116478"/>
                </a:lnTo>
                <a:close/>
              </a:path>
              <a:path w="1967864" h="249554">
                <a:moveTo>
                  <a:pt x="1816855" y="210653"/>
                </a:moveTo>
                <a:lnTo>
                  <a:pt x="1815190" y="210988"/>
                </a:lnTo>
                <a:lnTo>
                  <a:pt x="1808887" y="211983"/>
                </a:lnTo>
                <a:lnTo>
                  <a:pt x="1816855" y="211983"/>
                </a:lnTo>
                <a:lnTo>
                  <a:pt x="1816855" y="210653"/>
                </a:lnTo>
                <a:close/>
              </a:path>
              <a:path w="1967864" h="249554">
                <a:moveTo>
                  <a:pt x="1816520" y="82206"/>
                </a:moveTo>
                <a:lnTo>
                  <a:pt x="1714994" y="82206"/>
                </a:lnTo>
                <a:lnTo>
                  <a:pt x="1714994" y="116478"/>
                </a:lnTo>
                <a:lnTo>
                  <a:pt x="1816520" y="116478"/>
                </a:lnTo>
                <a:lnTo>
                  <a:pt x="1816520" y="82206"/>
                </a:lnTo>
                <a:close/>
              </a:path>
              <a:path w="1967864" h="249554">
                <a:moveTo>
                  <a:pt x="1783003" y="32616"/>
                </a:moveTo>
                <a:lnTo>
                  <a:pt x="1748177" y="32616"/>
                </a:lnTo>
                <a:lnTo>
                  <a:pt x="1748177" y="56909"/>
                </a:lnTo>
                <a:lnTo>
                  <a:pt x="1746714" y="66900"/>
                </a:lnTo>
                <a:lnTo>
                  <a:pt x="1742203" y="74925"/>
                </a:lnTo>
                <a:lnTo>
                  <a:pt x="1734456" y="80267"/>
                </a:lnTo>
                <a:lnTo>
                  <a:pt x="1723287" y="82206"/>
                </a:lnTo>
                <a:lnTo>
                  <a:pt x="1783003" y="82206"/>
                </a:lnTo>
                <a:lnTo>
                  <a:pt x="1783003" y="32616"/>
                </a:lnTo>
                <a:close/>
              </a:path>
              <a:path w="1967864" h="249554">
                <a:moveTo>
                  <a:pt x="1637363" y="82206"/>
                </a:moveTo>
                <a:lnTo>
                  <a:pt x="1599867" y="82206"/>
                </a:lnTo>
                <a:lnTo>
                  <a:pt x="1599867" y="244264"/>
                </a:lnTo>
                <a:lnTo>
                  <a:pt x="1638358" y="244264"/>
                </a:lnTo>
                <a:lnTo>
                  <a:pt x="1638358" y="167062"/>
                </a:lnTo>
                <a:lnTo>
                  <a:pt x="1640950" y="146847"/>
                </a:lnTo>
                <a:lnTo>
                  <a:pt x="1648892" y="131908"/>
                </a:lnTo>
                <a:lnTo>
                  <a:pt x="1662433" y="122648"/>
                </a:lnTo>
                <a:lnTo>
                  <a:pt x="1681823" y="119472"/>
                </a:lnTo>
                <a:lnTo>
                  <a:pt x="1694430" y="119472"/>
                </a:lnTo>
                <a:lnTo>
                  <a:pt x="1694430" y="108153"/>
                </a:lnTo>
                <a:lnTo>
                  <a:pt x="1637363" y="108153"/>
                </a:lnTo>
                <a:lnTo>
                  <a:pt x="1637363" y="82206"/>
                </a:lnTo>
                <a:close/>
              </a:path>
              <a:path w="1967864" h="249554">
                <a:moveTo>
                  <a:pt x="1694430" y="119472"/>
                </a:moveTo>
                <a:lnTo>
                  <a:pt x="1685802" y="119472"/>
                </a:lnTo>
                <a:lnTo>
                  <a:pt x="1690116" y="119797"/>
                </a:lnTo>
                <a:lnTo>
                  <a:pt x="1694430" y="120467"/>
                </a:lnTo>
                <a:lnTo>
                  <a:pt x="1694430" y="119472"/>
                </a:lnTo>
                <a:close/>
              </a:path>
              <a:path w="1967864" h="249554">
                <a:moveTo>
                  <a:pt x="1688786" y="80206"/>
                </a:moveTo>
                <a:lnTo>
                  <a:pt x="1684147" y="80206"/>
                </a:lnTo>
                <a:lnTo>
                  <a:pt x="1668946" y="82094"/>
                </a:lnTo>
                <a:lnTo>
                  <a:pt x="1655647" y="87568"/>
                </a:lnTo>
                <a:lnTo>
                  <a:pt x="1644901" y="96348"/>
                </a:lnTo>
                <a:lnTo>
                  <a:pt x="1637363" y="108153"/>
                </a:lnTo>
                <a:lnTo>
                  <a:pt x="1694430" y="108153"/>
                </a:lnTo>
                <a:lnTo>
                  <a:pt x="1694430" y="81201"/>
                </a:lnTo>
                <a:lnTo>
                  <a:pt x="1692765" y="80877"/>
                </a:lnTo>
                <a:lnTo>
                  <a:pt x="1688786" y="80206"/>
                </a:lnTo>
                <a:close/>
              </a:path>
              <a:path w="1967864" h="249554">
                <a:moveTo>
                  <a:pt x="1488384" y="8324"/>
                </a:moveTo>
                <a:lnTo>
                  <a:pt x="1442270" y="8324"/>
                </a:lnTo>
                <a:lnTo>
                  <a:pt x="1350691" y="244264"/>
                </a:lnTo>
                <a:lnTo>
                  <a:pt x="1392826" y="244264"/>
                </a:lnTo>
                <a:lnTo>
                  <a:pt x="1414731" y="185031"/>
                </a:lnTo>
                <a:lnTo>
                  <a:pt x="1556971" y="185031"/>
                </a:lnTo>
                <a:lnTo>
                  <a:pt x="1542632" y="148089"/>
                </a:lnTo>
                <a:lnTo>
                  <a:pt x="1428668" y="148089"/>
                </a:lnTo>
                <a:lnTo>
                  <a:pt x="1464499" y="51579"/>
                </a:lnTo>
                <a:lnTo>
                  <a:pt x="1505173" y="51579"/>
                </a:lnTo>
                <a:lnTo>
                  <a:pt x="1488384" y="8324"/>
                </a:lnTo>
                <a:close/>
              </a:path>
              <a:path w="1967864" h="249554">
                <a:moveTo>
                  <a:pt x="1556971" y="185031"/>
                </a:moveTo>
                <a:lnTo>
                  <a:pt x="1514268" y="185031"/>
                </a:lnTo>
                <a:lnTo>
                  <a:pt x="1536497" y="244264"/>
                </a:lnTo>
                <a:lnTo>
                  <a:pt x="1579962" y="244264"/>
                </a:lnTo>
                <a:lnTo>
                  <a:pt x="1556971" y="185031"/>
                </a:lnTo>
                <a:close/>
              </a:path>
              <a:path w="1967864" h="249554">
                <a:moveTo>
                  <a:pt x="1505173" y="51579"/>
                </a:moveTo>
                <a:lnTo>
                  <a:pt x="1464499" y="51579"/>
                </a:lnTo>
                <a:lnTo>
                  <a:pt x="1500331" y="148089"/>
                </a:lnTo>
                <a:lnTo>
                  <a:pt x="1542632" y="148089"/>
                </a:lnTo>
                <a:lnTo>
                  <a:pt x="1505173" y="51579"/>
                </a:lnTo>
                <a:close/>
              </a:path>
              <a:path w="1967864" h="249554">
                <a:moveTo>
                  <a:pt x="1177503" y="77212"/>
                </a:moveTo>
                <a:lnTo>
                  <a:pt x="1148003" y="83315"/>
                </a:lnTo>
                <a:lnTo>
                  <a:pt x="1122888" y="100587"/>
                </a:lnTo>
                <a:lnTo>
                  <a:pt x="1105424" y="127469"/>
                </a:lnTo>
                <a:lnTo>
                  <a:pt x="1098877" y="162403"/>
                </a:lnTo>
                <a:lnTo>
                  <a:pt x="1105626" y="199139"/>
                </a:lnTo>
                <a:lnTo>
                  <a:pt x="1123758" y="226422"/>
                </a:lnTo>
                <a:lnTo>
                  <a:pt x="1150101" y="243409"/>
                </a:lnTo>
                <a:lnTo>
                  <a:pt x="1181482" y="249259"/>
                </a:lnTo>
                <a:lnTo>
                  <a:pt x="1208055" y="245229"/>
                </a:lnTo>
                <a:lnTo>
                  <a:pt x="1229308" y="234241"/>
                </a:lnTo>
                <a:lnTo>
                  <a:pt x="1244898" y="217948"/>
                </a:lnTo>
                <a:lnTo>
                  <a:pt x="1245843" y="215982"/>
                </a:lnTo>
                <a:lnTo>
                  <a:pt x="1181482" y="215982"/>
                </a:lnTo>
                <a:lnTo>
                  <a:pt x="1164651" y="212841"/>
                </a:lnTo>
                <a:lnTo>
                  <a:pt x="1150836" y="204082"/>
                </a:lnTo>
                <a:lnTo>
                  <a:pt x="1141313" y="190706"/>
                </a:lnTo>
                <a:lnTo>
                  <a:pt x="1137358" y="173711"/>
                </a:lnTo>
                <a:lnTo>
                  <a:pt x="1255469" y="173711"/>
                </a:lnTo>
                <a:lnTo>
                  <a:pt x="1255804" y="173052"/>
                </a:lnTo>
                <a:lnTo>
                  <a:pt x="1256474" y="167733"/>
                </a:lnTo>
                <a:lnTo>
                  <a:pt x="1256474" y="161398"/>
                </a:lnTo>
                <a:lnTo>
                  <a:pt x="1254022" y="145430"/>
                </a:lnTo>
                <a:lnTo>
                  <a:pt x="1138352" y="145430"/>
                </a:lnTo>
                <a:lnTo>
                  <a:pt x="1141677" y="132513"/>
                </a:lnTo>
                <a:lnTo>
                  <a:pt x="1149512" y="120971"/>
                </a:lnTo>
                <a:lnTo>
                  <a:pt x="1161638" y="112675"/>
                </a:lnTo>
                <a:lnTo>
                  <a:pt x="1177838" y="109494"/>
                </a:lnTo>
                <a:lnTo>
                  <a:pt x="1241139" y="109494"/>
                </a:lnTo>
                <a:lnTo>
                  <a:pt x="1235652" y="100088"/>
                </a:lnTo>
                <a:lnTo>
                  <a:pt x="1210838" y="83160"/>
                </a:lnTo>
                <a:lnTo>
                  <a:pt x="1177503" y="77212"/>
                </a:lnTo>
                <a:close/>
              </a:path>
              <a:path w="1967864" h="249554">
                <a:moveTo>
                  <a:pt x="1221962" y="187701"/>
                </a:moveTo>
                <a:lnTo>
                  <a:pt x="1216669" y="198856"/>
                </a:lnTo>
                <a:lnTo>
                  <a:pt x="1208448" y="207830"/>
                </a:lnTo>
                <a:lnTo>
                  <a:pt x="1196864" y="213809"/>
                </a:lnTo>
                <a:lnTo>
                  <a:pt x="1181482" y="215982"/>
                </a:lnTo>
                <a:lnTo>
                  <a:pt x="1245843" y="215982"/>
                </a:lnTo>
                <a:lnTo>
                  <a:pt x="1254485" y="198004"/>
                </a:lnTo>
                <a:lnTo>
                  <a:pt x="1221962" y="187701"/>
                </a:lnTo>
                <a:close/>
              </a:path>
              <a:path w="1967864" h="249554">
                <a:moveTo>
                  <a:pt x="1241139" y="109494"/>
                </a:moveTo>
                <a:lnTo>
                  <a:pt x="1177838" y="109494"/>
                </a:lnTo>
                <a:lnTo>
                  <a:pt x="1195164" y="112440"/>
                </a:lnTo>
                <a:lnTo>
                  <a:pt x="1207450" y="120347"/>
                </a:lnTo>
                <a:lnTo>
                  <a:pt x="1214882" y="131810"/>
                </a:lnTo>
                <a:lnTo>
                  <a:pt x="1217648" y="145430"/>
                </a:lnTo>
                <a:lnTo>
                  <a:pt x="1254022" y="145430"/>
                </a:lnTo>
                <a:lnTo>
                  <a:pt x="1251134" y="126625"/>
                </a:lnTo>
                <a:lnTo>
                  <a:pt x="1241139" y="109494"/>
                </a:lnTo>
                <a:close/>
              </a:path>
              <a:path w="1967864" h="249554">
                <a:moveTo>
                  <a:pt x="967153" y="82206"/>
                </a:moveTo>
                <a:lnTo>
                  <a:pt x="924683" y="82206"/>
                </a:lnTo>
                <a:lnTo>
                  <a:pt x="990378" y="244264"/>
                </a:lnTo>
                <a:lnTo>
                  <a:pt x="1028869" y="244264"/>
                </a:lnTo>
                <a:lnTo>
                  <a:pt x="1046958" y="198004"/>
                </a:lnTo>
                <a:lnTo>
                  <a:pt x="1009948" y="198004"/>
                </a:lnTo>
                <a:lnTo>
                  <a:pt x="967153" y="82206"/>
                </a:lnTo>
                <a:close/>
              </a:path>
              <a:path w="1967864" h="249554">
                <a:moveTo>
                  <a:pt x="1092238" y="82206"/>
                </a:moveTo>
                <a:lnTo>
                  <a:pt x="1051758" y="82206"/>
                </a:lnTo>
                <a:lnTo>
                  <a:pt x="1009948" y="198004"/>
                </a:lnTo>
                <a:lnTo>
                  <a:pt x="1046958" y="198004"/>
                </a:lnTo>
                <a:lnTo>
                  <a:pt x="1092238" y="82206"/>
                </a:lnTo>
                <a:close/>
              </a:path>
              <a:path w="1967864" h="249554">
                <a:moveTo>
                  <a:pt x="878570" y="0"/>
                </a:moveTo>
                <a:lnTo>
                  <a:pt x="868944" y="1987"/>
                </a:lnTo>
                <a:lnTo>
                  <a:pt x="861030" y="7406"/>
                </a:lnTo>
                <a:lnTo>
                  <a:pt x="855665" y="15447"/>
                </a:lnTo>
                <a:lnTo>
                  <a:pt x="853691" y="25297"/>
                </a:lnTo>
                <a:lnTo>
                  <a:pt x="855665" y="35093"/>
                </a:lnTo>
                <a:lnTo>
                  <a:pt x="861030" y="43015"/>
                </a:lnTo>
                <a:lnTo>
                  <a:pt x="868944" y="48316"/>
                </a:lnTo>
                <a:lnTo>
                  <a:pt x="878570" y="50249"/>
                </a:lnTo>
                <a:lnTo>
                  <a:pt x="888384" y="48316"/>
                </a:lnTo>
                <a:lnTo>
                  <a:pt x="896399" y="43015"/>
                </a:lnTo>
                <a:lnTo>
                  <a:pt x="901802" y="35093"/>
                </a:lnTo>
                <a:lnTo>
                  <a:pt x="903783" y="25297"/>
                </a:lnTo>
                <a:lnTo>
                  <a:pt x="901802" y="15447"/>
                </a:lnTo>
                <a:lnTo>
                  <a:pt x="896399" y="7406"/>
                </a:lnTo>
                <a:lnTo>
                  <a:pt x="888384" y="1987"/>
                </a:lnTo>
                <a:lnTo>
                  <a:pt x="878570" y="0"/>
                </a:lnTo>
                <a:close/>
              </a:path>
              <a:path w="1967864" h="249554">
                <a:moveTo>
                  <a:pt x="897815" y="82206"/>
                </a:moveTo>
                <a:lnTo>
                  <a:pt x="859659" y="82206"/>
                </a:lnTo>
                <a:lnTo>
                  <a:pt x="859659" y="244275"/>
                </a:lnTo>
                <a:lnTo>
                  <a:pt x="897815" y="244275"/>
                </a:lnTo>
                <a:lnTo>
                  <a:pt x="897815" y="82206"/>
                </a:lnTo>
                <a:close/>
              </a:path>
              <a:path w="1967864" h="249554">
                <a:moveTo>
                  <a:pt x="785337" y="116478"/>
                </a:moveTo>
                <a:lnTo>
                  <a:pt x="747181" y="116478"/>
                </a:lnTo>
                <a:lnTo>
                  <a:pt x="747181" y="198004"/>
                </a:lnTo>
                <a:lnTo>
                  <a:pt x="750552" y="218320"/>
                </a:lnTo>
                <a:lnTo>
                  <a:pt x="760207" y="233490"/>
                </a:lnTo>
                <a:lnTo>
                  <a:pt x="775461" y="242982"/>
                </a:lnTo>
                <a:lnTo>
                  <a:pt x="795630" y="246264"/>
                </a:lnTo>
                <a:lnTo>
                  <a:pt x="809566" y="246264"/>
                </a:lnTo>
                <a:lnTo>
                  <a:pt x="816854" y="243594"/>
                </a:lnTo>
                <a:lnTo>
                  <a:pt x="819179" y="242599"/>
                </a:lnTo>
                <a:lnTo>
                  <a:pt x="819179" y="211983"/>
                </a:lnTo>
                <a:lnTo>
                  <a:pt x="805912" y="211983"/>
                </a:lnTo>
                <a:lnTo>
                  <a:pt x="796676" y="210823"/>
                </a:lnTo>
                <a:lnTo>
                  <a:pt x="790273" y="207199"/>
                </a:lnTo>
                <a:lnTo>
                  <a:pt x="786545" y="200890"/>
                </a:lnTo>
                <a:lnTo>
                  <a:pt x="785337" y="191680"/>
                </a:lnTo>
                <a:lnTo>
                  <a:pt x="785337" y="116478"/>
                </a:lnTo>
                <a:close/>
              </a:path>
              <a:path w="1967864" h="249554">
                <a:moveTo>
                  <a:pt x="819179" y="210653"/>
                </a:moveTo>
                <a:lnTo>
                  <a:pt x="817524" y="210988"/>
                </a:lnTo>
                <a:lnTo>
                  <a:pt x="811221" y="211983"/>
                </a:lnTo>
                <a:lnTo>
                  <a:pt x="819179" y="211983"/>
                </a:lnTo>
                <a:lnTo>
                  <a:pt x="819179" y="210653"/>
                </a:lnTo>
                <a:close/>
              </a:path>
              <a:path w="1967864" h="249554">
                <a:moveTo>
                  <a:pt x="818854" y="82206"/>
                </a:moveTo>
                <a:lnTo>
                  <a:pt x="717318" y="82206"/>
                </a:lnTo>
                <a:lnTo>
                  <a:pt x="717318" y="116478"/>
                </a:lnTo>
                <a:lnTo>
                  <a:pt x="818854" y="116478"/>
                </a:lnTo>
                <a:lnTo>
                  <a:pt x="818854" y="82206"/>
                </a:lnTo>
                <a:close/>
              </a:path>
              <a:path w="1967864" h="249554">
                <a:moveTo>
                  <a:pt x="785337" y="32616"/>
                </a:moveTo>
                <a:lnTo>
                  <a:pt x="750500" y="32616"/>
                </a:lnTo>
                <a:lnTo>
                  <a:pt x="750500" y="56909"/>
                </a:lnTo>
                <a:lnTo>
                  <a:pt x="749038" y="66900"/>
                </a:lnTo>
                <a:lnTo>
                  <a:pt x="744528" y="74925"/>
                </a:lnTo>
                <a:lnTo>
                  <a:pt x="736784" y="80267"/>
                </a:lnTo>
                <a:lnTo>
                  <a:pt x="725621" y="82206"/>
                </a:lnTo>
                <a:lnTo>
                  <a:pt x="785337" y="82206"/>
                </a:lnTo>
                <a:lnTo>
                  <a:pt x="785337" y="32616"/>
                </a:lnTo>
                <a:close/>
              </a:path>
              <a:path w="1967864" h="249554">
                <a:moveTo>
                  <a:pt x="687392" y="108823"/>
                </a:moveTo>
                <a:lnTo>
                  <a:pt x="626410" y="108823"/>
                </a:lnTo>
                <a:lnTo>
                  <a:pt x="640137" y="110751"/>
                </a:lnTo>
                <a:lnTo>
                  <a:pt x="649634" y="116017"/>
                </a:lnTo>
                <a:lnTo>
                  <a:pt x="655149" y="123843"/>
                </a:lnTo>
                <a:lnTo>
                  <a:pt x="656932" y="133451"/>
                </a:lnTo>
                <a:lnTo>
                  <a:pt x="656932" y="139105"/>
                </a:lnTo>
                <a:lnTo>
                  <a:pt x="654283" y="143765"/>
                </a:lnTo>
                <a:lnTo>
                  <a:pt x="603520" y="151419"/>
                </a:lnTo>
                <a:lnTo>
                  <a:pt x="584282" y="156674"/>
                </a:lnTo>
                <a:lnTo>
                  <a:pt x="568807" y="166518"/>
                </a:lnTo>
                <a:lnTo>
                  <a:pt x="558495" y="181042"/>
                </a:lnTo>
                <a:lnTo>
                  <a:pt x="554747" y="200339"/>
                </a:lnTo>
                <a:lnTo>
                  <a:pt x="558541" y="218792"/>
                </a:lnTo>
                <a:lnTo>
                  <a:pt x="569427" y="234407"/>
                </a:lnTo>
                <a:lnTo>
                  <a:pt x="586658" y="245218"/>
                </a:lnTo>
                <a:lnTo>
                  <a:pt x="609489" y="249259"/>
                </a:lnTo>
                <a:lnTo>
                  <a:pt x="627254" y="246987"/>
                </a:lnTo>
                <a:lnTo>
                  <a:pt x="641346" y="241064"/>
                </a:lnTo>
                <a:lnTo>
                  <a:pt x="651952" y="232831"/>
                </a:lnTo>
                <a:lnTo>
                  <a:pt x="659257" y="223626"/>
                </a:lnTo>
                <a:lnTo>
                  <a:pt x="694894" y="223626"/>
                </a:lnTo>
                <a:lnTo>
                  <a:pt x="694771" y="218977"/>
                </a:lnTo>
                <a:lnTo>
                  <a:pt x="616787" y="218977"/>
                </a:lnTo>
                <a:lnTo>
                  <a:pt x="606670" y="217245"/>
                </a:lnTo>
                <a:lnTo>
                  <a:pt x="599286" y="212610"/>
                </a:lnTo>
                <a:lnTo>
                  <a:pt x="594763" y="205915"/>
                </a:lnTo>
                <a:lnTo>
                  <a:pt x="593228" y="198004"/>
                </a:lnTo>
                <a:lnTo>
                  <a:pt x="594918" y="189238"/>
                </a:lnTo>
                <a:lnTo>
                  <a:pt x="599532" y="182781"/>
                </a:lnTo>
                <a:lnTo>
                  <a:pt x="606387" y="178445"/>
                </a:lnTo>
                <a:lnTo>
                  <a:pt x="614798" y="176046"/>
                </a:lnTo>
                <a:lnTo>
                  <a:pt x="656932" y="169722"/>
                </a:lnTo>
                <a:lnTo>
                  <a:pt x="694753" y="169722"/>
                </a:lnTo>
                <a:lnTo>
                  <a:pt x="694753" y="137775"/>
                </a:lnTo>
                <a:lnTo>
                  <a:pt x="691022" y="114693"/>
                </a:lnTo>
                <a:lnTo>
                  <a:pt x="687392" y="108823"/>
                </a:lnTo>
                <a:close/>
              </a:path>
              <a:path w="1967864" h="249554">
                <a:moveTo>
                  <a:pt x="694894" y="223626"/>
                </a:moveTo>
                <a:lnTo>
                  <a:pt x="659257" y="223626"/>
                </a:lnTo>
                <a:lnTo>
                  <a:pt x="659257" y="236610"/>
                </a:lnTo>
                <a:lnTo>
                  <a:pt x="660587" y="243259"/>
                </a:lnTo>
                <a:lnTo>
                  <a:pt x="660911" y="244264"/>
                </a:lnTo>
                <a:lnTo>
                  <a:pt x="696753" y="244264"/>
                </a:lnTo>
                <a:lnTo>
                  <a:pt x="696299" y="241565"/>
                </a:lnTo>
                <a:lnTo>
                  <a:pt x="695628" y="236151"/>
                </a:lnTo>
                <a:lnTo>
                  <a:pt x="695019" y="228304"/>
                </a:lnTo>
                <a:lnTo>
                  <a:pt x="694894" y="223626"/>
                </a:lnTo>
                <a:close/>
              </a:path>
              <a:path w="1967864" h="249554">
                <a:moveTo>
                  <a:pt x="694753" y="169722"/>
                </a:moveTo>
                <a:lnTo>
                  <a:pt x="656932" y="169722"/>
                </a:lnTo>
                <a:lnTo>
                  <a:pt x="656932" y="177041"/>
                </a:lnTo>
                <a:lnTo>
                  <a:pt x="653693" y="196930"/>
                </a:lnTo>
                <a:lnTo>
                  <a:pt x="644948" y="209864"/>
                </a:lnTo>
                <a:lnTo>
                  <a:pt x="632160" y="216870"/>
                </a:lnTo>
                <a:lnTo>
                  <a:pt x="616787" y="218977"/>
                </a:lnTo>
                <a:lnTo>
                  <a:pt x="694771" y="218977"/>
                </a:lnTo>
                <a:lnTo>
                  <a:pt x="694753" y="169722"/>
                </a:lnTo>
                <a:close/>
              </a:path>
              <a:path w="1967864" h="249554">
                <a:moveTo>
                  <a:pt x="626085" y="77212"/>
                </a:moveTo>
                <a:lnTo>
                  <a:pt x="599077" y="81547"/>
                </a:lnTo>
                <a:lnTo>
                  <a:pt x="578262" y="93183"/>
                </a:lnTo>
                <a:lnTo>
                  <a:pt x="564353" y="110060"/>
                </a:lnTo>
                <a:lnTo>
                  <a:pt x="558066" y="130121"/>
                </a:lnTo>
                <a:lnTo>
                  <a:pt x="593228" y="138100"/>
                </a:lnTo>
                <a:lnTo>
                  <a:pt x="596268" y="126648"/>
                </a:lnTo>
                <a:lnTo>
                  <a:pt x="602853" y="117348"/>
                </a:lnTo>
                <a:lnTo>
                  <a:pt x="612920" y="111105"/>
                </a:lnTo>
                <a:lnTo>
                  <a:pt x="626410" y="108823"/>
                </a:lnTo>
                <a:lnTo>
                  <a:pt x="687392" y="108823"/>
                </a:lnTo>
                <a:lnTo>
                  <a:pt x="679082" y="95388"/>
                </a:lnTo>
                <a:lnTo>
                  <a:pt x="657810" y="82135"/>
                </a:lnTo>
                <a:lnTo>
                  <a:pt x="626085" y="77212"/>
                </a:lnTo>
                <a:close/>
              </a:path>
              <a:path w="1967864" h="249554">
                <a:moveTo>
                  <a:pt x="448907" y="77212"/>
                </a:moveTo>
                <a:lnTo>
                  <a:pt x="419407" y="83315"/>
                </a:lnTo>
                <a:lnTo>
                  <a:pt x="394292" y="100587"/>
                </a:lnTo>
                <a:lnTo>
                  <a:pt x="376829" y="127469"/>
                </a:lnTo>
                <a:lnTo>
                  <a:pt x="370281" y="162403"/>
                </a:lnTo>
                <a:lnTo>
                  <a:pt x="377029" y="199139"/>
                </a:lnTo>
                <a:lnTo>
                  <a:pt x="395159" y="226422"/>
                </a:lnTo>
                <a:lnTo>
                  <a:pt x="421501" y="243409"/>
                </a:lnTo>
                <a:lnTo>
                  <a:pt x="452886" y="249259"/>
                </a:lnTo>
                <a:lnTo>
                  <a:pt x="479459" y="245229"/>
                </a:lnTo>
                <a:lnTo>
                  <a:pt x="500712" y="234241"/>
                </a:lnTo>
                <a:lnTo>
                  <a:pt x="516302" y="217948"/>
                </a:lnTo>
                <a:lnTo>
                  <a:pt x="517247" y="215982"/>
                </a:lnTo>
                <a:lnTo>
                  <a:pt x="452886" y="215982"/>
                </a:lnTo>
                <a:lnTo>
                  <a:pt x="436056" y="212841"/>
                </a:lnTo>
                <a:lnTo>
                  <a:pt x="422241" y="204082"/>
                </a:lnTo>
                <a:lnTo>
                  <a:pt x="412717" y="190706"/>
                </a:lnTo>
                <a:lnTo>
                  <a:pt x="408762" y="173711"/>
                </a:lnTo>
                <a:lnTo>
                  <a:pt x="526874" y="173711"/>
                </a:lnTo>
                <a:lnTo>
                  <a:pt x="527209" y="173052"/>
                </a:lnTo>
                <a:lnTo>
                  <a:pt x="527879" y="167733"/>
                </a:lnTo>
                <a:lnTo>
                  <a:pt x="527879" y="161398"/>
                </a:lnTo>
                <a:lnTo>
                  <a:pt x="525426" y="145430"/>
                </a:lnTo>
                <a:lnTo>
                  <a:pt x="409757" y="145430"/>
                </a:lnTo>
                <a:lnTo>
                  <a:pt x="413080" y="132513"/>
                </a:lnTo>
                <a:lnTo>
                  <a:pt x="420912" y="120971"/>
                </a:lnTo>
                <a:lnTo>
                  <a:pt x="433038" y="112675"/>
                </a:lnTo>
                <a:lnTo>
                  <a:pt x="449242" y="109494"/>
                </a:lnTo>
                <a:lnTo>
                  <a:pt x="512543" y="109494"/>
                </a:lnTo>
                <a:lnTo>
                  <a:pt x="507056" y="100088"/>
                </a:lnTo>
                <a:lnTo>
                  <a:pt x="482243" y="83160"/>
                </a:lnTo>
                <a:lnTo>
                  <a:pt x="448907" y="77212"/>
                </a:lnTo>
                <a:close/>
              </a:path>
              <a:path w="1967864" h="249554">
                <a:moveTo>
                  <a:pt x="493367" y="187701"/>
                </a:moveTo>
                <a:lnTo>
                  <a:pt x="488069" y="198856"/>
                </a:lnTo>
                <a:lnTo>
                  <a:pt x="479849" y="207830"/>
                </a:lnTo>
                <a:lnTo>
                  <a:pt x="468267" y="213809"/>
                </a:lnTo>
                <a:lnTo>
                  <a:pt x="452886" y="215982"/>
                </a:lnTo>
                <a:lnTo>
                  <a:pt x="517247" y="215982"/>
                </a:lnTo>
                <a:lnTo>
                  <a:pt x="525889" y="198004"/>
                </a:lnTo>
                <a:lnTo>
                  <a:pt x="493367" y="187701"/>
                </a:lnTo>
                <a:close/>
              </a:path>
              <a:path w="1967864" h="249554">
                <a:moveTo>
                  <a:pt x="512543" y="109494"/>
                </a:moveTo>
                <a:lnTo>
                  <a:pt x="449242" y="109494"/>
                </a:lnTo>
                <a:lnTo>
                  <a:pt x="466568" y="112440"/>
                </a:lnTo>
                <a:lnTo>
                  <a:pt x="478854" y="120347"/>
                </a:lnTo>
                <a:lnTo>
                  <a:pt x="486287" y="131810"/>
                </a:lnTo>
                <a:lnTo>
                  <a:pt x="489053" y="145430"/>
                </a:lnTo>
                <a:lnTo>
                  <a:pt x="525426" y="145430"/>
                </a:lnTo>
                <a:lnTo>
                  <a:pt x="522538" y="126625"/>
                </a:lnTo>
                <a:lnTo>
                  <a:pt x="512543" y="109494"/>
                </a:lnTo>
                <a:close/>
              </a:path>
              <a:path w="1967864" h="249554">
                <a:moveTo>
                  <a:pt x="294629" y="82206"/>
                </a:moveTo>
                <a:lnTo>
                  <a:pt x="257133" y="82206"/>
                </a:lnTo>
                <a:lnTo>
                  <a:pt x="257133" y="244264"/>
                </a:lnTo>
                <a:lnTo>
                  <a:pt x="295624" y="244264"/>
                </a:lnTo>
                <a:lnTo>
                  <a:pt x="295624" y="167062"/>
                </a:lnTo>
                <a:lnTo>
                  <a:pt x="298216" y="146847"/>
                </a:lnTo>
                <a:lnTo>
                  <a:pt x="306158" y="131908"/>
                </a:lnTo>
                <a:lnTo>
                  <a:pt x="319699" y="122648"/>
                </a:lnTo>
                <a:lnTo>
                  <a:pt x="339089" y="119472"/>
                </a:lnTo>
                <a:lnTo>
                  <a:pt x="351696" y="119472"/>
                </a:lnTo>
                <a:lnTo>
                  <a:pt x="351696" y="108153"/>
                </a:lnTo>
                <a:lnTo>
                  <a:pt x="294629" y="108153"/>
                </a:lnTo>
                <a:lnTo>
                  <a:pt x="294629" y="82206"/>
                </a:lnTo>
                <a:close/>
              </a:path>
              <a:path w="1967864" h="249554">
                <a:moveTo>
                  <a:pt x="351696" y="119472"/>
                </a:moveTo>
                <a:lnTo>
                  <a:pt x="343068" y="119472"/>
                </a:lnTo>
                <a:lnTo>
                  <a:pt x="347382" y="119797"/>
                </a:lnTo>
                <a:lnTo>
                  <a:pt x="351696" y="120467"/>
                </a:lnTo>
                <a:lnTo>
                  <a:pt x="351696" y="119472"/>
                </a:lnTo>
                <a:close/>
              </a:path>
              <a:path w="1967864" h="249554">
                <a:moveTo>
                  <a:pt x="346052" y="80206"/>
                </a:moveTo>
                <a:lnTo>
                  <a:pt x="341403" y="80206"/>
                </a:lnTo>
                <a:lnTo>
                  <a:pt x="326214" y="82094"/>
                </a:lnTo>
                <a:lnTo>
                  <a:pt x="312919" y="87568"/>
                </a:lnTo>
                <a:lnTo>
                  <a:pt x="302173" y="96348"/>
                </a:lnTo>
                <a:lnTo>
                  <a:pt x="294629" y="108153"/>
                </a:lnTo>
                <a:lnTo>
                  <a:pt x="351696" y="108153"/>
                </a:lnTo>
                <a:lnTo>
                  <a:pt x="351696" y="81201"/>
                </a:lnTo>
                <a:lnTo>
                  <a:pt x="350041" y="80877"/>
                </a:lnTo>
                <a:lnTo>
                  <a:pt x="346052" y="80206"/>
                </a:lnTo>
                <a:close/>
              </a:path>
              <a:path w="1967864" h="249554">
                <a:moveTo>
                  <a:pt x="118446" y="3329"/>
                </a:moveTo>
                <a:lnTo>
                  <a:pt x="74181" y="11758"/>
                </a:lnTo>
                <a:lnTo>
                  <a:pt x="36327" y="36068"/>
                </a:lnTo>
                <a:lnTo>
                  <a:pt x="9921" y="74790"/>
                </a:lnTo>
                <a:lnTo>
                  <a:pt x="0" y="126456"/>
                </a:lnTo>
                <a:lnTo>
                  <a:pt x="9646" y="178077"/>
                </a:lnTo>
                <a:lnTo>
                  <a:pt x="35623" y="216687"/>
                </a:lnTo>
                <a:lnTo>
                  <a:pt x="73483" y="240882"/>
                </a:lnTo>
                <a:lnTo>
                  <a:pt x="118781" y="249259"/>
                </a:lnTo>
                <a:lnTo>
                  <a:pt x="159262" y="242655"/>
                </a:lnTo>
                <a:lnTo>
                  <a:pt x="190568" y="225131"/>
                </a:lnTo>
                <a:lnTo>
                  <a:pt x="203030" y="210988"/>
                </a:lnTo>
                <a:lnTo>
                  <a:pt x="118781" y="210988"/>
                </a:lnTo>
                <a:lnTo>
                  <a:pt x="89663" y="205549"/>
                </a:lnTo>
                <a:lnTo>
                  <a:pt x="64744" y="189439"/>
                </a:lnTo>
                <a:lnTo>
                  <a:pt x="47352" y="162971"/>
                </a:lnTo>
                <a:lnTo>
                  <a:pt x="40815" y="126456"/>
                </a:lnTo>
                <a:lnTo>
                  <a:pt x="47485" y="88949"/>
                </a:lnTo>
                <a:lnTo>
                  <a:pt x="65071" y="62236"/>
                </a:lnTo>
                <a:lnTo>
                  <a:pt x="89937" y="46254"/>
                </a:lnTo>
                <a:lnTo>
                  <a:pt x="118446" y="40941"/>
                </a:lnTo>
                <a:lnTo>
                  <a:pt x="203083" y="40941"/>
                </a:lnTo>
                <a:lnTo>
                  <a:pt x="189782" y="26126"/>
                </a:lnTo>
                <a:lnTo>
                  <a:pt x="158687" y="9486"/>
                </a:lnTo>
                <a:lnTo>
                  <a:pt x="118446" y="3329"/>
                </a:lnTo>
                <a:close/>
              </a:path>
              <a:path w="1967864" h="249554">
                <a:moveTo>
                  <a:pt x="188790" y="159073"/>
                </a:moveTo>
                <a:lnTo>
                  <a:pt x="180042" y="178418"/>
                </a:lnTo>
                <a:lnTo>
                  <a:pt x="165604" y="195016"/>
                </a:lnTo>
                <a:lnTo>
                  <a:pt x="145258" y="206621"/>
                </a:lnTo>
                <a:lnTo>
                  <a:pt x="118781" y="210988"/>
                </a:lnTo>
                <a:lnTo>
                  <a:pt x="203030" y="210988"/>
                </a:lnTo>
                <a:lnTo>
                  <a:pt x="212605" y="200120"/>
                </a:lnTo>
                <a:lnTo>
                  <a:pt x="225281" y="171052"/>
                </a:lnTo>
                <a:lnTo>
                  <a:pt x="188790" y="159073"/>
                </a:lnTo>
                <a:close/>
              </a:path>
              <a:path w="1967864" h="249554">
                <a:moveTo>
                  <a:pt x="203083" y="40941"/>
                </a:moveTo>
                <a:lnTo>
                  <a:pt x="118446" y="40941"/>
                </a:lnTo>
                <a:lnTo>
                  <a:pt x="144804" y="44976"/>
                </a:lnTo>
                <a:lnTo>
                  <a:pt x="164815" y="55999"/>
                </a:lnTo>
                <a:lnTo>
                  <a:pt x="178730" y="72388"/>
                </a:lnTo>
                <a:lnTo>
                  <a:pt x="186800" y="92520"/>
                </a:lnTo>
                <a:lnTo>
                  <a:pt x="224286" y="79871"/>
                </a:lnTo>
                <a:lnTo>
                  <a:pt x="211668" y="50503"/>
                </a:lnTo>
                <a:lnTo>
                  <a:pt x="203083" y="40941"/>
                </a:lnTo>
                <a:close/>
              </a:path>
            </a:pathLst>
          </a:custGeom>
          <a:solidFill>
            <a:srgbClr val="FAF6EC"/>
          </a:solidFill>
        </p:spPr>
        <p:txBody>
          <a:bodyPr wrap="square" lIns="0" tIns="0" rIns="0" bIns="0" rtlCol="0"/>
          <a:lstStyle/>
          <a:p>
            <a:pPr defTabSz="554492"/>
            <a:endParaRPr sz="1092" dirty="0">
              <a:solidFill>
                <a:prstClr val="black"/>
              </a:solidFill>
              <a:latin typeface="Calibri"/>
            </a:endParaRPr>
          </a:p>
        </p:txBody>
      </p:sp>
      <p:sp>
        <p:nvSpPr>
          <p:cNvPr id="17" name="object 17"/>
          <p:cNvSpPr/>
          <p:nvPr/>
        </p:nvSpPr>
        <p:spPr>
          <a:xfrm>
            <a:off x="1171108" y="5766515"/>
            <a:ext cx="883338" cy="345018"/>
          </a:xfrm>
          <a:custGeom>
            <a:avLst/>
            <a:gdLst/>
            <a:ahLst/>
            <a:cxnLst/>
            <a:rect l="l" t="t" r="r" b="b"/>
            <a:pathLst>
              <a:path w="1456689" h="568959">
                <a:moveTo>
                  <a:pt x="104851" y="324459"/>
                </a:moveTo>
                <a:lnTo>
                  <a:pt x="102196" y="323126"/>
                </a:lnTo>
                <a:lnTo>
                  <a:pt x="94234" y="321119"/>
                </a:lnTo>
                <a:lnTo>
                  <a:pt x="84620" y="321119"/>
                </a:lnTo>
                <a:lnTo>
                  <a:pt x="61798" y="325120"/>
                </a:lnTo>
                <a:lnTo>
                  <a:pt x="43967" y="336638"/>
                </a:lnTo>
                <a:lnTo>
                  <a:pt x="32359" y="354965"/>
                </a:lnTo>
                <a:lnTo>
                  <a:pt x="28206" y="379361"/>
                </a:lnTo>
                <a:lnTo>
                  <a:pt x="28206" y="401650"/>
                </a:lnTo>
                <a:lnTo>
                  <a:pt x="0" y="401650"/>
                </a:lnTo>
                <a:lnTo>
                  <a:pt x="0" y="435267"/>
                </a:lnTo>
                <a:lnTo>
                  <a:pt x="28206" y="435267"/>
                </a:lnTo>
                <a:lnTo>
                  <a:pt x="28206" y="563727"/>
                </a:lnTo>
                <a:lnTo>
                  <a:pt x="67030" y="563727"/>
                </a:lnTo>
                <a:lnTo>
                  <a:pt x="67030" y="435267"/>
                </a:lnTo>
                <a:lnTo>
                  <a:pt x="104521" y="435267"/>
                </a:lnTo>
                <a:lnTo>
                  <a:pt x="104521" y="401650"/>
                </a:lnTo>
                <a:lnTo>
                  <a:pt x="67030" y="401650"/>
                </a:lnTo>
                <a:lnTo>
                  <a:pt x="67030" y="380365"/>
                </a:lnTo>
                <a:lnTo>
                  <a:pt x="69316" y="368096"/>
                </a:lnTo>
                <a:lnTo>
                  <a:pt x="75120" y="360565"/>
                </a:lnTo>
                <a:lnTo>
                  <a:pt x="82854" y="356781"/>
                </a:lnTo>
                <a:lnTo>
                  <a:pt x="90919" y="355739"/>
                </a:lnTo>
                <a:lnTo>
                  <a:pt x="98221" y="355739"/>
                </a:lnTo>
                <a:lnTo>
                  <a:pt x="102527" y="356730"/>
                </a:lnTo>
                <a:lnTo>
                  <a:pt x="104851" y="357403"/>
                </a:lnTo>
                <a:lnTo>
                  <a:pt x="104851" y="355739"/>
                </a:lnTo>
                <a:lnTo>
                  <a:pt x="104851" y="324459"/>
                </a:lnTo>
                <a:close/>
              </a:path>
              <a:path w="1456689" h="568959">
                <a:moveTo>
                  <a:pt x="177787" y="8318"/>
                </a:moveTo>
                <a:lnTo>
                  <a:pt x="137972" y="8318"/>
                </a:lnTo>
                <a:lnTo>
                  <a:pt x="137972" y="159727"/>
                </a:lnTo>
                <a:lnTo>
                  <a:pt x="134708" y="181825"/>
                </a:lnTo>
                <a:lnTo>
                  <a:pt x="125247" y="197993"/>
                </a:lnTo>
                <a:lnTo>
                  <a:pt x="110121" y="207924"/>
                </a:lnTo>
                <a:lnTo>
                  <a:pt x="89865" y="211302"/>
                </a:lnTo>
                <a:lnTo>
                  <a:pt x="69748" y="207924"/>
                </a:lnTo>
                <a:lnTo>
                  <a:pt x="54610" y="197993"/>
                </a:lnTo>
                <a:lnTo>
                  <a:pt x="45072" y="181825"/>
                </a:lnTo>
                <a:lnTo>
                  <a:pt x="41757" y="159727"/>
                </a:lnTo>
                <a:lnTo>
                  <a:pt x="41757" y="8318"/>
                </a:lnTo>
                <a:lnTo>
                  <a:pt x="2273" y="8318"/>
                </a:lnTo>
                <a:lnTo>
                  <a:pt x="2273" y="162064"/>
                </a:lnTo>
                <a:lnTo>
                  <a:pt x="9055" y="199694"/>
                </a:lnTo>
                <a:lnTo>
                  <a:pt x="27660" y="226999"/>
                </a:lnTo>
                <a:lnTo>
                  <a:pt x="55460" y="243624"/>
                </a:lnTo>
                <a:lnTo>
                  <a:pt x="89865" y="249237"/>
                </a:lnTo>
                <a:lnTo>
                  <a:pt x="124460" y="243624"/>
                </a:lnTo>
                <a:lnTo>
                  <a:pt x="152361" y="226999"/>
                </a:lnTo>
                <a:lnTo>
                  <a:pt x="163068" y="211302"/>
                </a:lnTo>
                <a:lnTo>
                  <a:pt x="171005" y="199694"/>
                </a:lnTo>
                <a:lnTo>
                  <a:pt x="177787" y="162064"/>
                </a:lnTo>
                <a:lnTo>
                  <a:pt x="177787" y="8318"/>
                </a:lnTo>
                <a:close/>
              </a:path>
              <a:path w="1456689" h="568959">
                <a:moveTo>
                  <a:pt x="287337" y="482536"/>
                </a:moveTo>
                <a:lnTo>
                  <a:pt x="281025" y="448195"/>
                </a:lnTo>
                <a:lnTo>
                  <a:pt x="270357" y="431609"/>
                </a:lnTo>
                <a:lnTo>
                  <a:pt x="263525" y="421005"/>
                </a:lnTo>
                <a:lnTo>
                  <a:pt x="248513" y="410908"/>
                </a:lnTo>
                <a:lnTo>
                  <a:pt x="248513" y="482536"/>
                </a:lnTo>
                <a:lnTo>
                  <a:pt x="244830" y="504913"/>
                </a:lnTo>
                <a:lnTo>
                  <a:pt x="234911" y="521042"/>
                </a:lnTo>
                <a:lnTo>
                  <a:pt x="220510" y="530821"/>
                </a:lnTo>
                <a:lnTo>
                  <a:pt x="203390" y="534111"/>
                </a:lnTo>
                <a:lnTo>
                  <a:pt x="186397" y="530783"/>
                </a:lnTo>
                <a:lnTo>
                  <a:pt x="171996" y="520928"/>
                </a:lnTo>
                <a:lnTo>
                  <a:pt x="162001" y="504761"/>
                </a:lnTo>
                <a:lnTo>
                  <a:pt x="158267" y="482536"/>
                </a:lnTo>
                <a:lnTo>
                  <a:pt x="162001" y="460400"/>
                </a:lnTo>
                <a:lnTo>
                  <a:pt x="171996" y="444461"/>
                </a:lnTo>
                <a:lnTo>
                  <a:pt x="186397" y="434848"/>
                </a:lnTo>
                <a:lnTo>
                  <a:pt x="203390" y="431609"/>
                </a:lnTo>
                <a:lnTo>
                  <a:pt x="220510" y="434848"/>
                </a:lnTo>
                <a:lnTo>
                  <a:pt x="234911" y="444461"/>
                </a:lnTo>
                <a:lnTo>
                  <a:pt x="244830" y="460400"/>
                </a:lnTo>
                <a:lnTo>
                  <a:pt x="248513" y="482536"/>
                </a:lnTo>
                <a:lnTo>
                  <a:pt x="248513" y="410908"/>
                </a:lnTo>
                <a:lnTo>
                  <a:pt x="236943" y="403110"/>
                </a:lnTo>
                <a:lnTo>
                  <a:pt x="203390" y="396671"/>
                </a:lnTo>
                <a:lnTo>
                  <a:pt x="170027" y="403110"/>
                </a:lnTo>
                <a:lnTo>
                  <a:pt x="143535" y="421005"/>
                </a:lnTo>
                <a:lnTo>
                  <a:pt x="126072" y="448195"/>
                </a:lnTo>
                <a:lnTo>
                  <a:pt x="119773" y="482536"/>
                </a:lnTo>
                <a:lnTo>
                  <a:pt x="126072" y="517055"/>
                </a:lnTo>
                <a:lnTo>
                  <a:pt x="143535" y="544347"/>
                </a:lnTo>
                <a:lnTo>
                  <a:pt x="170027" y="562267"/>
                </a:lnTo>
                <a:lnTo>
                  <a:pt x="203390" y="568718"/>
                </a:lnTo>
                <a:lnTo>
                  <a:pt x="236943" y="562267"/>
                </a:lnTo>
                <a:lnTo>
                  <a:pt x="263525" y="544347"/>
                </a:lnTo>
                <a:lnTo>
                  <a:pt x="270090" y="534111"/>
                </a:lnTo>
                <a:lnTo>
                  <a:pt x="281025" y="517055"/>
                </a:lnTo>
                <a:lnTo>
                  <a:pt x="287337" y="482536"/>
                </a:lnTo>
                <a:close/>
              </a:path>
              <a:path w="1456689" h="568959">
                <a:moveTo>
                  <a:pt x="354304" y="141757"/>
                </a:moveTo>
                <a:lnTo>
                  <a:pt x="350735" y="116700"/>
                </a:lnTo>
                <a:lnTo>
                  <a:pt x="348488" y="112471"/>
                </a:lnTo>
                <a:lnTo>
                  <a:pt x="343903" y="103822"/>
                </a:lnTo>
                <a:lnTo>
                  <a:pt x="339915" y="96291"/>
                </a:lnTo>
                <a:lnTo>
                  <a:pt x="321691" y="82562"/>
                </a:lnTo>
                <a:lnTo>
                  <a:pt x="295910" y="77533"/>
                </a:lnTo>
                <a:lnTo>
                  <a:pt x="282371" y="79019"/>
                </a:lnTo>
                <a:lnTo>
                  <a:pt x="269278" y="83693"/>
                </a:lnTo>
                <a:lnTo>
                  <a:pt x="257556" y="91846"/>
                </a:lnTo>
                <a:lnTo>
                  <a:pt x="248132" y="103822"/>
                </a:lnTo>
                <a:lnTo>
                  <a:pt x="248132" y="82194"/>
                </a:lnTo>
                <a:lnTo>
                  <a:pt x="210642" y="82194"/>
                </a:lnTo>
                <a:lnTo>
                  <a:pt x="210642" y="244259"/>
                </a:lnTo>
                <a:lnTo>
                  <a:pt x="249135" y="244259"/>
                </a:lnTo>
                <a:lnTo>
                  <a:pt x="249135" y="150749"/>
                </a:lnTo>
                <a:lnTo>
                  <a:pt x="251294" y="135775"/>
                </a:lnTo>
                <a:lnTo>
                  <a:pt x="257670" y="123621"/>
                </a:lnTo>
                <a:lnTo>
                  <a:pt x="268173" y="115455"/>
                </a:lnTo>
                <a:lnTo>
                  <a:pt x="282638" y="112471"/>
                </a:lnTo>
                <a:lnTo>
                  <a:pt x="298043" y="115277"/>
                </a:lnTo>
                <a:lnTo>
                  <a:pt x="308305" y="122961"/>
                </a:lnTo>
                <a:lnTo>
                  <a:pt x="314032" y="134378"/>
                </a:lnTo>
                <a:lnTo>
                  <a:pt x="315810" y="148424"/>
                </a:lnTo>
                <a:lnTo>
                  <a:pt x="315810" y="244259"/>
                </a:lnTo>
                <a:lnTo>
                  <a:pt x="354304" y="244259"/>
                </a:lnTo>
                <a:lnTo>
                  <a:pt x="354304" y="141757"/>
                </a:lnTo>
                <a:close/>
              </a:path>
              <a:path w="1456689" h="568959">
                <a:moveTo>
                  <a:pt x="411086" y="400659"/>
                </a:moveTo>
                <a:lnTo>
                  <a:pt x="409422" y="400329"/>
                </a:lnTo>
                <a:lnTo>
                  <a:pt x="405447" y="399669"/>
                </a:lnTo>
                <a:lnTo>
                  <a:pt x="400812" y="399669"/>
                </a:lnTo>
                <a:lnTo>
                  <a:pt x="385610" y="401548"/>
                </a:lnTo>
                <a:lnTo>
                  <a:pt x="372313" y="407022"/>
                </a:lnTo>
                <a:lnTo>
                  <a:pt x="361556" y="415810"/>
                </a:lnTo>
                <a:lnTo>
                  <a:pt x="354025" y="427621"/>
                </a:lnTo>
                <a:lnTo>
                  <a:pt x="354025" y="401650"/>
                </a:lnTo>
                <a:lnTo>
                  <a:pt x="316522" y="401650"/>
                </a:lnTo>
                <a:lnTo>
                  <a:pt x="316522" y="563727"/>
                </a:lnTo>
                <a:lnTo>
                  <a:pt x="355015" y="563727"/>
                </a:lnTo>
                <a:lnTo>
                  <a:pt x="355015" y="486524"/>
                </a:lnTo>
                <a:lnTo>
                  <a:pt x="357606" y="466305"/>
                </a:lnTo>
                <a:lnTo>
                  <a:pt x="365556" y="451370"/>
                </a:lnTo>
                <a:lnTo>
                  <a:pt x="379095" y="442112"/>
                </a:lnTo>
                <a:lnTo>
                  <a:pt x="398475" y="438937"/>
                </a:lnTo>
                <a:lnTo>
                  <a:pt x="402463" y="438937"/>
                </a:lnTo>
                <a:lnTo>
                  <a:pt x="406768" y="439267"/>
                </a:lnTo>
                <a:lnTo>
                  <a:pt x="411086" y="439928"/>
                </a:lnTo>
                <a:lnTo>
                  <a:pt x="411086" y="438937"/>
                </a:lnTo>
                <a:lnTo>
                  <a:pt x="411086" y="427621"/>
                </a:lnTo>
                <a:lnTo>
                  <a:pt x="411086" y="400659"/>
                </a:lnTo>
                <a:close/>
              </a:path>
              <a:path w="1456689" h="568959">
                <a:moveTo>
                  <a:pt x="427951" y="82194"/>
                </a:moveTo>
                <a:lnTo>
                  <a:pt x="389801" y="82194"/>
                </a:lnTo>
                <a:lnTo>
                  <a:pt x="389801" y="244259"/>
                </a:lnTo>
                <a:lnTo>
                  <a:pt x="427951" y="244259"/>
                </a:lnTo>
                <a:lnTo>
                  <a:pt x="427951" y="82194"/>
                </a:lnTo>
                <a:close/>
              </a:path>
              <a:path w="1456689" h="568959">
                <a:moveTo>
                  <a:pt x="433933" y="25285"/>
                </a:moveTo>
                <a:lnTo>
                  <a:pt x="431952" y="15443"/>
                </a:lnTo>
                <a:lnTo>
                  <a:pt x="426554" y="7404"/>
                </a:lnTo>
                <a:lnTo>
                  <a:pt x="418541" y="1981"/>
                </a:lnTo>
                <a:lnTo>
                  <a:pt x="408724" y="0"/>
                </a:lnTo>
                <a:lnTo>
                  <a:pt x="399084" y="1981"/>
                </a:lnTo>
                <a:lnTo>
                  <a:pt x="391172" y="7404"/>
                </a:lnTo>
                <a:lnTo>
                  <a:pt x="385800" y="15443"/>
                </a:lnTo>
                <a:lnTo>
                  <a:pt x="383832" y="25285"/>
                </a:lnTo>
                <a:lnTo>
                  <a:pt x="385800" y="35077"/>
                </a:lnTo>
                <a:lnTo>
                  <a:pt x="391172" y="43002"/>
                </a:lnTo>
                <a:lnTo>
                  <a:pt x="399084" y="48310"/>
                </a:lnTo>
                <a:lnTo>
                  <a:pt x="408724" y="50241"/>
                </a:lnTo>
                <a:lnTo>
                  <a:pt x="418541" y="48310"/>
                </a:lnTo>
                <a:lnTo>
                  <a:pt x="426554" y="43002"/>
                </a:lnTo>
                <a:lnTo>
                  <a:pt x="431952" y="35077"/>
                </a:lnTo>
                <a:lnTo>
                  <a:pt x="433933" y="25285"/>
                </a:lnTo>
                <a:close/>
              </a:path>
              <a:path w="1456689" h="568959">
                <a:moveTo>
                  <a:pt x="590905" y="530110"/>
                </a:moveTo>
                <a:lnTo>
                  <a:pt x="589254" y="530440"/>
                </a:lnTo>
                <a:lnTo>
                  <a:pt x="582942" y="531444"/>
                </a:lnTo>
                <a:lnTo>
                  <a:pt x="577634" y="531444"/>
                </a:lnTo>
                <a:lnTo>
                  <a:pt x="568401" y="530288"/>
                </a:lnTo>
                <a:lnTo>
                  <a:pt x="562000" y="526656"/>
                </a:lnTo>
                <a:lnTo>
                  <a:pt x="558266" y="520357"/>
                </a:lnTo>
                <a:lnTo>
                  <a:pt x="557060" y="511149"/>
                </a:lnTo>
                <a:lnTo>
                  <a:pt x="557060" y="435940"/>
                </a:lnTo>
                <a:lnTo>
                  <a:pt x="590575" y="435940"/>
                </a:lnTo>
                <a:lnTo>
                  <a:pt x="590575" y="401650"/>
                </a:lnTo>
                <a:lnTo>
                  <a:pt x="557060" y="401650"/>
                </a:lnTo>
                <a:lnTo>
                  <a:pt x="557060" y="352069"/>
                </a:lnTo>
                <a:lnTo>
                  <a:pt x="522224" y="352069"/>
                </a:lnTo>
                <a:lnTo>
                  <a:pt x="522224" y="376364"/>
                </a:lnTo>
                <a:lnTo>
                  <a:pt x="520763" y="386359"/>
                </a:lnTo>
                <a:lnTo>
                  <a:pt x="516255" y="394373"/>
                </a:lnTo>
                <a:lnTo>
                  <a:pt x="508508" y="399719"/>
                </a:lnTo>
                <a:lnTo>
                  <a:pt x="497332" y="401650"/>
                </a:lnTo>
                <a:lnTo>
                  <a:pt x="489051" y="401650"/>
                </a:lnTo>
                <a:lnTo>
                  <a:pt x="489051" y="435940"/>
                </a:lnTo>
                <a:lnTo>
                  <a:pt x="518922" y="435940"/>
                </a:lnTo>
                <a:lnTo>
                  <a:pt x="518922" y="517474"/>
                </a:lnTo>
                <a:lnTo>
                  <a:pt x="522287" y="537781"/>
                </a:lnTo>
                <a:lnTo>
                  <a:pt x="531939" y="552958"/>
                </a:lnTo>
                <a:lnTo>
                  <a:pt x="547179" y="562444"/>
                </a:lnTo>
                <a:lnTo>
                  <a:pt x="567347" y="565721"/>
                </a:lnTo>
                <a:lnTo>
                  <a:pt x="581279" y="565721"/>
                </a:lnTo>
                <a:lnTo>
                  <a:pt x="588594" y="563054"/>
                </a:lnTo>
                <a:lnTo>
                  <a:pt x="590905" y="562063"/>
                </a:lnTo>
                <a:lnTo>
                  <a:pt x="590905" y="531444"/>
                </a:lnTo>
                <a:lnTo>
                  <a:pt x="590905" y="530110"/>
                </a:lnTo>
                <a:close/>
              </a:path>
              <a:path w="1456689" h="568959">
                <a:moveTo>
                  <a:pt x="619734" y="82194"/>
                </a:moveTo>
                <a:lnTo>
                  <a:pt x="579247" y="82194"/>
                </a:lnTo>
                <a:lnTo>
                  <a:pt x="537451" y="197993"/>
                </a:lnTo>
                <a:lnTo>
                  <a:pt x="494639" y="82194"/>
                </a:lnTo>
                <a:lnTo>
                  <a:pt x="452170" y="82194"/>
                </a:lnTo>
                <a:lnTo>
                  <a:pt x="517867" y="244259"/>
                </a:lnTo>
                <a:lnTo>
                  <a:pt x="556361" y="244259"/>
                </a:lnTo>
                <a:lnTo>
                  <a:pt x="574446" y="197993"/>
                </a:lnTo>
                <a:lnTo>
                  <a:pt x="619734" y="82194"/>
                </a:lnTo>
                <a:close/>
              </a:path>
              <a:path w="1456689" h="568959">
                <a:moveTo>
                  <a:pt x="767092" y="461225"/>
                </a:moveTo>
                <a:lnTo>
                  <a:pt x="763460" y="436168"/>
                </a:lnTo>
                <a:lnTo>
                  <a:pt x="761187" y="431952"/>
                </a:lnTo>
                <a:lnTo>
                  <a:pt x="753313" y="417296"/>
                </a:lnTo>
                <a:lnTo>
                  <a:pt x="752487" y="415759"/>
                </a:lnTo>
                <a:lnTo>
                  <a:pt x="734060" y="402031"/>
                </a:lnTo>
                <a:lnTo>
                  <a:pt x="708037" y="397002"/>
                </a:lnTo>
                <a:lnTo>
                  <a:pt x="695223" y="398157"/>
                </a:lnTo>
                <a:lnTo>
                  <a:pt x="682726" y="401789"/>
                </a:lnTo>
                <a:lnTo>
                  <a:pt x="671360" y="408089"/>
                </a:lnTo>
                <a:lnTo>
                  <a:pt x="661911" y="417296"/>
                </a:lnTo>
                <a:lnTo>
                  <a:pt x="661911" y="322783"/>
                </a:lnTo>
                <a:lnTo>
                  <a:pt x="623417" y="322783"/>
                </a:lnTo>
                <a:lnTo>
                  <a:pt x="623417" y="563727"/>
                </a:lnTo>
                <a:lnTo>
                  <a:pt x="661911" y="563727"/>
                </a:lnTo>
                <a:lnTo>
                  <a:pt x="662025" y="467880"/>
                </a:lnTo>
                <a:lnTo>
                  <a:pt x="664438" y="454126"/>
                </a:lnTo>
                <a:lnTo>
                  <a:pt x="670953" y="442506"/>
                </a:lnTo>
                <a:lnTo>
                  <a:pt x="681329" y="434759"/>
                </a:lnTo>
                <a:lnTo>
                  <a:pt x="695426" y="431952"/>
                </a:lnTo>
                <a:lnTo>
                  <a:pt x="710844" y="434759"/>
                </a:lnTo>
                <a:lnTo>
                  <a:pt x="721093" y="442429"/>
                </a:lnTo>
                <a:lnTo>
                  <a:pt x="726821" y="453847"/>
                </a:lnTo>
                <a:lnTo>
                  <a:pt x="728599" y="467880"/>
                </a:lnTo>
                <a:lnTo>
                  <a:pt x="728599" y="563727"/>
                </a:lnTo>
                <a:lnTo>
                  <a:pt x="767092" y="563727"/>
                </a:lnTo>
                <a:lnTo>
                  <a:pt x="767092" y="461225"/>
                </a:lnTo>
                <a:close/>
              </a:path>
              <a:path w="1456689" h="568959">
                <a:moveTo>
                  <a:pt x="783310" y="161391"/>
                </a:moveTo>
                <a:lnTo>
                  <a:pt x="767969" y="109474"/>
                </a:lnTo>
                <a:lnTo>
                  <a:pt x="744474" y="87807"/>
                </a:lnTo>
                <a:lnTo>
                  <a:pt x="744474" y="145427"/>
                </a:lnTo>
                <a:lnTo>
                  <a:pt x="665187" y="145427"/>
                </a:lnTo>
                <a:lnTo>
                  <a:pt x="668502" y="132511"/>
                </a:lnTo>
                <a:lnTo>
                  <a:pt x="676338" y="120954"/>
                </a:lnTo>
                <a:lnTo>
                  <a:pt x="688467" y="112661"/>
                </a:lnTo>
                <a:lnTo>
                  <a:pt x="704659" y="109474"/>
                </a:lnTo>
                <a:lnTo>
                  <a:pt x="721995" y="112420"/>
                </a:lnTo>
                <a:lnTo>
                  <a:pt x="734275" y="120332"/>
                </a:lnTo>
                <a:lnTo>
                  <a:pt x="741718" y="131800"/>
                </a:lnTo>
                <a:lnTo>
                  <a:pt x="744474" y="145427"/>
                </a:lnTo>
                <a:lnTo>
                  <a:pt x="744474" y="87807"/>
                </a:lnTo>
                <a:lnTo>
                  <a:pt x="737679" y="83159"/>
                </a:lnTo>
                <a:lnTo>
                  <a:pt x="704329" y="77203"/>
                </a:lnTo>
                <a:lnTo>
                  <a:pt x="674827" y="83312"/>
                </a:lnTo>
                <a:lnTo>
                  <a:pt x="649719" y="100584"/>
                </a:lnTo>
                <a:lnTo>
                  <a:pt x="632244" y="127457"/>
                </a:lnTo>
                <a:lnTo>
                  <a:pt x="625703" y="162394"/>
                </a:lnTo>
                <a:lnTo>
                  <a:pt x="632447" y="199136"/>
                </a:lnTo>
                <a:lnTo>
                  <a:pt x="650582" y="226415"/>
                </a:lnTo>
                <a:lnTo>
                  <a:pt x="676935" y="243395"/>
                </a:lnTo>
                <a:lnTo>
                  <a:pt x="708317" y="249237"/>
                </a:lnTo>
                <a:lnTo>
                  <a:pt x="734885" y="245211"/>
                </a:lnTo>
                <a:lnTo>
                  <a:pt x="756132" y="234226"/>
                </a:lnTo>
                <a:lnTo>
                  <a:pt x="771715" y="217932"/>
                </a:lnTo>
                <a:lnTo>
                  <a:pt x="772668" y="215963"/>
                </a:lnTo>
                <a:lnTo>
                  <a:pt x="781304" y="197993"/>
                </a:lnTo>
                <a:lnTo>
                  <a:pt x="748792" y="187680"/>
                </a:lnTo>
                <a:lnTo>
                  <a:pt x="743496" y="198843"/>
                </a:lnTo>
                <a:lnTo>
                  <a:pt x="735279" y="207822"/>
                </a:lnTo>
                <a:lnTo>
                  <a:pt x="723696" y="213791"/>
                </a:lnTo>
                <a:lnTo>
                  <a:pt x="708317" y="215963"/>
                </a:lnTo>
                <a:lnTo>
                  <a:pt x="691489" y="212826"/>
                </a:lnTo>
                <a:lnTo>
                  <a:pt x="677672" y="204076"/>
                </a:lnTo>
                <a:lnTo>
                  <a:pt x="668147" y="190703"/>
                </a:lnTo>
                <a:lnTo>
                  <a:pt x="664184" y="173710"/>
                </a:lnTo>
                <a:lnTo>
                  <a:pt x="782294" y="173710"/>
                </a:lnTo>
                <a:lnTo>
                  <a:pt x="782637" y="173037"/>
                </a:lnTo>
                <a:lnTo>
                  <a:pt x="783310" y="167716"/>
                </a:lnTo>
                <a:lnTo>
                  <a:pt x="783310" y="161391"/>
                </a:lnTo>
                <a:close/>
              </a:path>
              <a:path w="1456689" h="568959">
                <a:moveTo>
                  <a:pt x="912698" y="81191"/>
                </a:moveTo>
                <a:lnTo>
                  <a:pt x="911034" y="80860"/>
                </a:lnTo>
                <a:lnTo>
                  <a:pt x="907046" y="80200"/>
                </a:lnTo>
                <a:lnTo>
                  <a:pt x="902411" y="80200"/>
                </a:lnTo>
                <a:lnTo>
                  <a:pt x="887222" y="82092"/>
                </a:lnTo>
                <a:lnTo>
                  <a:pt x="873925" y="87566"/>
                </a:lnTo>
                <a:lnTo>
                  <a:pt x="863168" y="96342"/>
                </a:lnTo>
                <a:lnTo>
                  <a:pt x="855624" y="108153"/>
                </a:lnTo>
                <a:lnTo>
                  <a:pt x="855624" y="82194"/>
                </a:lnTo>
                <a:lnTo>
                  <a:pt x="818146" y="82194"/>
                </a:lnTo>
                <a:lnTo>
                  <a:pt x="818146" y="244259"/>
                </a:lnTo>
                <a:lnTo>
                  <a:pt x="856627" y="244259"/>
                </a:lnTo>
                <a:lnTo>
                  <a:pt x="856627" y="167055"/>
                </a:lnTo>
                <a:lnTo>
                  <a:pt x="859218" y="146837"/>
                </a:lnTo>
                <a:lnTo>
                  <a:pt x="867156" y="131902"/>
                </a:lnTo>
                <a:lnTo>
                  <a:pt x="880706" y="122631"/>
                </a:lnTo>
                <a:lnTo>
                  <a:pt x="900087" y="119456"/>
                </a:lnTo>
                <a:lnTo>
                  <a:pt x="904062" y="119456"/>
                </a:lnTo>
                <a:lnTo>
                  <a:pt x="908380" y="119786"/>
                </a:lnTo>
                <a:lnTo>
                  <a:pt x="912698" y="120459"/>
                </a:lnTo>
                <a:lnTo>
                  <a:pt x="912698" y="119456"/>
                </a:lnTo>
                <a:lnTo>
                  <a:pt x="912698" y="108153"/>
                </a:lnTo>
                <a:lnTo>
                  <a:pt x="912698" y="81191"/>
                </a:lnTo>
                <a:close/>
              </a:path>
              <a:path w="1456689" h="568959">
                <a:moveTo>
                  <a:pt x="950239" y="480872"/>
                </a:moveTo>
                <a:lnTo>
                  <a:pt x="947775" y="464883"/>
                </a:lnTo>
                <a:lnTo>
                  <a:pt x="944892" y="446087"/>
                </a:lnTo>
                <a:lnTo>
                  <a:pt x="934897" y="428955"/>
                </a:lnTo>
                <a:lnTo>
                  <a:pt x="929411" y="419544"/>
                </a:lnTo>
                <a:lnTo>
                  <a:pt x="911402" y="407263"/>
                </a:lnTo>
                <a:lnTo>
                  <a:pt x="911402" y="464883"/>
                </a:lnTo>
                <a:lnTo>
                  <a:pt x="832116" y="464883"/>
                </a:lnTo>
                <a:lnTo>
                  <a:pt x="835444" y="451980"/>
                </a:lnTo>
                <a:lnTo>
                  <a:pt x="843267" y="440436"/>
                </a:lnTo>
                <a:lnTo>
                  <a:pt x="855395" y="432130"/>
                </a:lnTo>
                <a:lnTo>
                  <a:pt x="871601" y="428955"/>
                </a:lnTo>
                <a:lnTo>
                  <a:pt x="888923" y="431901"/>
                </a:lnTo>
                <a:lnTo>
                  <a:pt x="901204" y="439813"/>
                </a:lnTo>
                <a:lnTo>
                  <a:pt x="908646" y="451269"/>
                </a:lnTo>
                <a:lnTo>
                  <a:pt x="911402" y="464883"/>
                </a:lnTo>
                <a:lnTo>
                  <a:pt x="911402" y="407263"/>
                </a:lnTo>
                <a:lnTo>
                  <a:pt x="904595" y="402615"/>
                </a:lnTo>
                <a:lnTo>
                  <a:pt x="871258" y="396671"/>
                </a:lnTo>
                <a:lnTo>
                  <a:pt x="841768" y="402780"/>
                </a:lnTo>
                <a:lnTo>
                  <a:pt x="816648" y="420052"/>
                </a:lnTo>
                <a:lnTo>
                  <a:pt x="799185" y="446938"/>
                </a:lnTo>
                <a:lnTo>
                  <a:pt x="792632" y="481863"/>
                </a:lnTo>
                <a:lnTo>
                  <a:pt x="799388" y="518604"/>
                </a:lnTo>
                <a:lnTo>
                  <a:pt x="817524" y="545884"/>
                </a:lnTo>
                <a:lnTo>
                  <a:pt x="843864" y="562864"/>
                </a:lnTo>
                <a:lnTo>
                  <a:pt x="875245" y="568718"/>
                </a:lnTo>
                <a:lnTo>
                  <a:pt x="901814" y="564692"/>
                </a:lnTo>
                <a:lnTo>
                  <a:pt x="923061" y="553707"/>
                </a:lnTo>
                <a:lnTo>
                  <a:pt x="938657" y="537413"/>
                </a:lnTo>
                <a:lnTo>
                  <a:pt x="939609" y="535444"/>
                </a:lnTo>
                <a:lnTo>
                  <a:pt x="948245" y="517474"/>
                </a:lnTo>
                <a:lnTo>
                  <a:pt x="915720" y="507149"/>
                </a:lnTo>
                <a:lnTo>
                  <a:pt x="910424" y="518312"/>
                </a:lnTo>
                <a:lnTo>
                  <a:pt x="902208" y="527278"/>
                </a:lnTo>
                <a:lnTo>
                  <a:pt x="890625" y="533260"/>
                </a:lnTo>
                <a:lnTo>
                  <a:pt x="875245" y="535444"/>
                </a:lnTo>
                <a:lnTo>
                  <a:pt x="858418" y="532295"/>
                </a:lnTo>
                <a:lnTo>
                  <a:pt x="844600" y="523544"/>
                </a:lnTo>
                <a:lnTo>
                  <a:pt x="835075" y="510159"/>
                </a:lnTo>
                <a:lnTo>
                  <a:pt x="831113" y="493166"/>
                </a:lnTo>
                <a:lnTo>
                  <a:pt x="949236" y="493166"/>
                </a:lnTo>
                <a:lnTo>
                  <a:pt x="949579" y="492506"/>
                </a:lnTo>
                <a:lnTo>
                  <a:pt x="950239" y="487197"/>
                </a:lnTo>
                <a:lnTo>
                  <a:pt x="950239" y="480872"/>
                </a:lnTo>
                <a:close/>
              </a:path>
              <a:path w="1456689" h="568959">
                <a:moveTo>
                  <a:pt x="1058672" y="197332"/>
                </a:moveTo>
                <a:lnTo>
                  <a:pt x="1032357" y="155219"/>
                </a:lnTo>
                <a:lnTo>
                  <a:pt x="977722" y="141084"/>
                </a:lnTo>
                <a:lnTo>
                  <a:pt x="971410" y="134772"/>
                </a:lnTo>
                <a:lnTo>
                  <a:pt x="971410" y="126111"/>
                </a:lnTo>
                <a:lnTo>
                  <a:pt x="973124" y="118999"/>
                </a:lnTo>
                <a:lnTo>
                  <a:pt x="977925" y="113055"/>
                </a:lnTo>
                <a:lnTo>
                  <a:pt x="985266" y="108991"/>
                </a:lnTo>
                <a:lnTo>
                  <a:pt x="994638" y="107492"/>
                </a:lnTo>
                <a:lnTo>
                  <a:pt x="1008214" y="109969"/>
                </a:lnTo>
                <a:lnTo>
                  <a:pt x="1017155" y="116141"/>
                </a:lnTo>
                <a:lnTo>
                  <a:pt x="1022311" y="124053"/>
                </a:lnTo>
                <a:lnTo>
                  <a:pt x="1024496" y="131775"/>
                </a:lnTo>
                <a:lnTo>
                  <a:pt x="1057008" y="122466"/>
                </a:lnTo>
                <a:lnTo>
                  <a:pt x="1052499" y="108648"/>
                </a:lnTo>
                <a:lnTo>
                  <a:pt x="1051648" y="107492"/>
                </a:lnTo>
                <a:lnTo>
                  <a:pt x="1041755" y="93840"/>
                </a:lnTo>
                <a:lnTo>
                  <a:pt x="1023048" y="82029"/>
                </a:lnTo>
                <a:lnTo>
                  <a:pt x="994638" y="77203"/>
                </a:lnTo>
                <a:lnTo>
                  <a:pt x="971219" y="81394"/>
                </a:lnTo>
                <a:lnTo>
                  <a:pt x="952373" y="92722"/>
                </a:lnTo>
                <a:lnTo>
                  <a:pt x="939812" y="109347"/>
                </a:lnTo>
                <a:lnTo>
                  <a:pt x="935253" y="129451"/>
                </a:lnTo>
                <a:lnTo>
                  <a:pt x="938022" y="145351"/>
                </a:lnTo>
                <a:lnTo>
                  <a:pt x="946277" y="159067"/>
                </a:lnTo>
                <a:lnTo>
                  <a:pt x="959878" y="169786"/>
                </a:lnTo>
                <a:lnTo>
                  <a:pt x="978712" y="176695"/>
                </a:lnTo>
                <a:lnTo>
                  <a:pt x="1002601" y="182029"/>
                </a:lnTo>
                <a:lnTo>
                  <a:pt x="1011021" y="184746"/>
                </a:lnTo>
                <a:lnTo>
                  <a:pt x="1016914" y="188760"/>
                </a:lnTo>
                <a:lnTo>
                  <a:pt x="1020381" y="193916"/>
                </a:lnTo>
                <a:lnTo>
                  <a:pt x="1021511" y="199999"/>
                </a:lnTo>
                <a:lnTo>
                  <a:pt x="1019975" y="207124"/>
                </a:lnTo>
                <a:lnTo>
                  <a:pt x="1015377" y="213055"/>
                </a:lnTo>
                <a:lnTo>
                  <a:pt x="1007795" y="217131"/>
                </a:lnTo>
                <a:lnTo>
                  <a:pt x="997292" y="218630"/>
                </a:lnTo>
                <a:lnTo>
                  <a:pt x="983665" y="216382"/>
                </a:lnTo>
                <a:lnTo>
                  <a:pt x="973658" y="210312"/>
                </a:lnTo>
                <a:lnTo>
                  <a:pt x="967244" y="201510"/>
                </a:lnTo>
                <a:lnTo>
                  <a:pt x="964450" y="191020"/>
                </a:lnTo>
                <a:lnTo>
                  <a:pt x="930935" y="200329"/>
                </a:lnTo>
                <a:lnTo>
                  <a:pt x="935609" y="215696"/>
                </a:lnTo>
                <a:lnTo>
                  <a:pt x="947483" y="231648"/>
                </a:lnTo>
                <a:lnTo>
                  <a:pt x="967740" y="244170"/>
                </a:lnTo>
                <a:lnTo>
                  <a:pt x="997623" y="249237"/>
                </a:lnTo>
                <a:lnTo>
                  <a:pt x="1024521" y="244602"/>
                </a:lnTo>
                <a:lnTo>
                  <a:pt x="1043571" y="232524"/>
                </a:lnTo>
                <a:lnTo>
                  <a:pt x="1053007" y="218630"/>
                </a:lnTo>
                <a:lnTo>
                  <a:pt x="1054912" y="215836"/>
                </a:lnTo>
                <a:lnTo>
                  <a:pt x="1058672" y="197332"/>
                </a:lnTo>
                <a:close/>
              </a:path>
              <a:path w="1456689" h="568959">
                <a:moveTo>
                  <a:pt x="1130998" y="82194"/>
                </a:moveTo>
                <a:lnTo>
                  <a:pt x="1092847" y="82194"/>
                </a:lnTo>
                <a:lnTo>
                  <a:pt x="1092847" y="244259"/>
                </a:lnTo>
                <a:lnTo>
                  <a:pt x="1130998" y="244259"/>
                </a:lnTo>
                <a:lnTo>
                  <a:pt x="1130998" y="82194"/>
                </a:lnTo>
                <a:close/>
              </a:path>
              <a:path w="1456689" h="568959">
                <a:moveTo>
                  <a:pt x="1136967" y="25285"/>
                </a:moveTo>
                <a:lnTo>
                  <a:pt x="1134986" y="15443"/>
                </a:lnTo>
                <a:lnTo>
                  <a:pt x="1129588" y="7404"/>
                </a:lnTo>
                <a:lnTo>
                  <a:pt x="1121575" y="1981"/>
                </a:lnTo>
                <a:lnTo>
                  <a:pt x="1111758" y="0"/>
                </a:lnTo>
                <a:lnTo>
                  <a:pt x="1102131" y="1981"/>
                </a:lnTo>
                <a:lnTo>
                  <a:pt x="1094206" y="7404"/>
                </a:lnTo>
                <a:lnTo>
                  <a:pt x="1088847" y="15443"/>
                </a:lnTo>
                <a:lnTo>
                  <a:pt x="1086866" y="25285"/>
                </a:lnTo>
                <a:lnTo>
                  <a:pt x="1088847" y="35077"/>
                </a:lnTo>
                <a:lnTo>
                  <a:pt x="1094206" y="43002"/>
                </a:lnTo>
                <a:lnTo>
                  <a:pt x="1102131" y="48310"/>
                </a:lnTo>
                <a:lnTo>
                  <a:pt x="1111758" y="50241"/>
                </a:lnTo>
                <a:lnTo>
                  <a:pt x="1121575" y="48310"/>
                </a:lnTo>
                <a:lnTo>
                  <a:pt x="1129588" y="43002"/>
                </a:lnTo>
                <a:lnTo>
                  <a:pt x="1134986" y="35077"/>
                </a:lnTo>
                <a:lnTo>
                  <a:pt x="1136967" y="25285"/>
                </a:lnTo>
                <a:close/>
              </a:path>
              <a:path w="1456689" h="568959">
                <a:moveTo>
                  <a:pt x="1261389" y="210642"/>
                </a:moveTo>
                <a:lnTo>
                  <a:pt x="1259738" y="210972"/>
                </a:lnTo>
                <a:lnTo>
                  <a:pt x="1253426" y="211975"/>
                </a:lnTo>
                <a:lnTo>
                  <a:pt x="1248130" y="211975"/>
                </a:lnTo>
                <a:lnTo>
                  <a:pt x="1238897" y="210820"/>
                </a:lnTo>
                <a:lnTo>
                  <a:pt x="1232484" y="207187"/>
                </a:lnTo>
                <a:lnTo>
                  <a:pt x="1228763" y="200888"/>
                </a:lnTo>
                <a:lnTo>
                  <a:pt x="1227556" y="191668"/>
                </a:lnTo>
                <a:lnTo>
                  <a:pt x="1227556" y="116471"/>
                </a:lnTo>
                <a:lnTo>
                  <a:pt x="1261059" y="116471"/>
                </a:lnTo>
                <a:lnTo>
                  <a:pt x="1261059" y="82194"/>
                </a:lnTo>
                <a:lnTo>
                  <a:pt x="1227556" y="82194"/>
                </a:lnTo>
                <a:lnTo>
                  <a:pt x="1227556" y="32613"/>
                </a:lnTo>
                <a:lnTo>
                  <a:pt x="1192707" y="32613"/>
                </a:lnTo>
                <a:lnTo>
                  <a:pt x="1192707" y="56908"/>
                </a:lnTo>
                <a:lnTo>
                  <a:pt x="1191247" y="66890"/>
                </a:lnTo>
                <a:lnTo>
                  <a:pt x="1186738" y="74904"/>
                </a:lnTo>
                <a:lnTo>
                  <a:pt x="1178991" y="80251"/>
                </a:lnTo>
                <a:lnTo>
                  <a:pt x="1167828" y="82194"/>
                </a:lnTo>
                <a:lnTo>
                  <a:pt x="1159535" y="82194"/>
                </a:lnTo>
                <a:lnTo>
                  <a:pt x="1159535" y="116471"/>
                </a:lnTo>
                <a:lnTo>
                  <a:pt x="1189393" y="116471"/>
                </a:lnTo>
                <a:lnTo>
                  <a:pt x="1189393" y="197993"/>
                </a:lnTo>
                <a:lnTo>
                  <a:pt x="1192771" y="218313"/>
                </a:lnTo>
                <a:lnTo>
                  <a:pt x="1202423" y="233476"/>
                </a:lnTo>
                <a:lnTo>
                  <a:pt x="1217676" y="242963"/>
                </a:lnTo>
                <a:lnTo>
                  <a:pt x="1237830" y="246253"/>
                </a:lnTo>
                <a:lnTo>
                  <a:pt x="1251775" y="246253"/>
                </a:lnTo>
                <a:lnTo>
                  <a:pt x="1259065" y="243586"/>
                </a:lnTo>
                <a:lnTo>
                  <a:pt x="1261389" y="242595"/>
                </a:lnTo>
                <a:lnTo>
                  <a:pt x="1261389" y="211975"/>
                </a:lnTo>
                <a:lnTo>
                  <a:pt x="1261389" y="210642"/>
                </a:lnTo>
                <a:close/>
              </a:path>
              <a:path w="1456689" h="568959">
                <a:moveTo>
                  <a:pt x="1456474" y="82194"/>
                </a:moveTo>
                <a:lnTo>
                  <a:pt x="1415669" y="82194"/>
                </a:lnTo>
                <a:lnTo>
                  <a:pt x="1372209" y="184696"/>
                </a:lnTo>
                <a:lnTo>
                  <a:pt x="1325765" y="82194"/>
                </a:lnTo>
                <a:lnTo>
                  <a:pt x="1282293" y="82194"/>
                </a:lnTo>
                <a:lnTo>
                  <a:pt x="1351292" y="224955"/>
                </a:lnTo>
                <a:lnTo>
                  <a:pt x="1312481" y="309816"/>
                </a:lnTo>
                <a:lnTo>
                  <a:pt x="1353616" y="309816"/>
                </a:lnTo>
                <a:lnTo>
                  <a:pt x="1410157" y="184696"/>
                </a:lnTo>
                <a:lnTo>
                  <a:pt x="1456474" y="82194"/>
                </a:lnTo>
                <a:close/>
              </a:path>
            </a:pathLst>
          </a:custGeom>
          <a:solidFill>
            <a:srgbClr val="FAF6EC"/>
          </a:solidFill>
        </p:spPr>
        <p:txBody>
          <a:bodyPr wrap="square" lIns="0" tIns="0" rIns="0" bIns="0" rtlCol="0"/>
          <a:lstStyle/>
          <a:p>
            <a:pPr defTabSz="554492"/>
            <a:endParaRPr sz="1092" dirty="0">
              <a:solidFill>
                <a:prstClr val="black"/>
              </a:solidFill>
              <a:latin typeface="Calibri"/>
            </a:endParaRPr>
          </a:p>
        </p:txBody>
      </p:sp>
      <p:sp>
        <p:nvSpPr>
          <p:cNvPr id="19" name="object 19"/>
          <p:cNvSpPr txBox="1"/>
          <p:nvPr/>
        </p:nvSpPr>
        <p:spPr>
          <a:xfrm>
            <a:off x="5183301" y="6113269"/>
            <a:ext cx="845987" cy="230906"/>
          </a:xfrm>
          <a:prstGeom prst="rect">
            <a:avLst/>
          </a:prstGeom>
        </p:spPr>
        <p:txBody>
          <a:bodyPr vert="horz" wrap="square" lIns="0" tIns="6931" rIns="0" bIns="0" rtlCol="0">
            <a:spAutoFit/>
          </a:bodyPr>
          <a:lstStyle/>
          <a:p>
            <a:pPr marL="7701" defTabSz="554492">
              <a:spcBef>
                <a:spcPts val="55"/>
              </a:spcBef>
            </a:pPr>
            <a:r>
              <a:rPr sz="1455" b="1" spc="-21" dirty="0">
                <a:solidFill>
                  <a:srgbClr val="FAF6EC"/>
                </a:solidFill>
                <a:latin typeface="Circular Pro"/>
                <a:cs typeface="Circular Pro"/>
              </a:rPr>
              <a:t>uc</a:t>
            </a:r>
            <a:r>
              <a:rPr sz="1455" b="1" spc="-18" dirty="0">
                <a:solidFill>
                  <a:srgbClr val="FAF6EC"/>
                </a:solidFill>
                <a:latin typeface="Circular Pro"/>
                <a:cs typeface="Circular Pro"/>
              </a:rPr>
              <a:t>a</a:t>
            </a:r>
            <a:r>
              <a:rPr sz="1455" b="1" spc="-36" dirty="0">
                <a:solidFill>
                  <a:srgbClr val="FAF6EC"/>
                </a:solidFill>
                <a:latin typeface="Circular Pro"/>
                <a:cs typeface="Circular Pro"/>
              </a:rPr>
              <a:t>.</a:t>
            </a:r>
            <a:r>
              <a:rPr sz="1455" b="1" spc="-21" dirty="0">
                <a:solidFill>
                  <a:srgbClr val="FAF6EC"/>
                </a:solidFill>
                <a:latin typeface="Circular Pro"/>
                <a:cs typeface="Circular Pro"/>
              </a:rPr>
              <a:t>a</a:t>
            </a:r>
            <a:r>
              <a:rPr sz="1455" b="1" spc="-27" dirty="0">
                <a:solidFill>
                  <a:srgbClr val="FAF6EC"/>
                </a:solidFill>
                <a:latin typeface="Circular Pro"/>
                <a:cs typeface="Circular Pro"/>
              </a:rPr>
              <a:t>c</a:t>
            </a:r>
            <a:r>
              <a:rPr sz="1455" b="1" spc="-33" dirty="0">
                <a:solidFill>
                  <a:srgbClr val="FAF6EC"/>
                </a:solidFill>
                <a:latin typeface="Circular Pro"/>
                <a:cs typeface="Circular Pro"/>
              </a:rPr>
              <a:t>.</a:t>
            </a:r>
            <a:r>
              <a:rPr sz="1455" b="1" spc="-18" dirty="0">
                <a:solidFill>
                  <a:srgbClr val="FAF6EC"/>
                </a:solidFill>
                <a:latin typeface="Circular Pro"/>
                <a:cs typeface="Circular Pro"/>
              </a:rPr>
              <a:t>u</a:t>
            </a:r>
            <a:r>
              <a:rPr sz="1455" b="1" spc="-30" dirty="0">
                <a:solidFill>
                  <a:srgbClr val="FAF6EC"/>
                </a:solidFill>
                <a:latin typeface="Circular Pro"/>
                <a:cs typeface="Circular Pro"/>
              </a:rPr>
              <a:t>k</a:t>
            </a:r>
            <a:endParaRPr sz="1455" dirty="0">
              <a:solidFill>
                <a:prstClr val="black"/>
              </a:solidFill>
              <a:latin typeface="Circular Pro"/>
              <a:cs typeface="Circular Pro"/>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56" y="385"/>
            <a:ext cx="12191144"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235594"/>
          </a:solidFill>
        </p:spPr>
        <p:txBody>
          <a:bodyPr wrap="square" lIns="0" tIns="0" rIns="0" bIns="0" rtlCol="0"/>
          <a:lstStyle/>
          <a:p>
            <a:pPr defTabSz="554492"/>
            <a:endParaRPr sz="1092">
              <a:solidFill>
                <a:prstClr val="black"/>
              </a:solidFill>
              <a:latin typeface="Calibri"/>
            </a:endParaRPr>
          </a:p>
        </p:txBody>
      </p:sp>
      <p:sp>
        <p:nvSpPr>
          <p:cNvPr id="3" name="object 3"/>
          <p:cNvSpPr/>
          <p:nvPr/>
        </p:nvSpPr>
        <p:spPr>
          <a:xfrm>
            <a:off x="414380" y="5796699"/>
            <a:ext cx="1353117" cy="61610"/>
          </a:xfrm>
          <a:custGeom>
            <a:avLst/>
            <a:gdLst/>
            <a:ahLst/>
            <a:cxnLst/>
            <a:rect l="l" t="t" r="r" b="b"/>
            <a:pathLst>
              <a:path w="2231390" h="101600">
                <a:moveTo>
                  <a:pt x="2231178" y="0"/>
                </a:moveTo>
                <a:lnTo>
                  <a:pt x="0" y="0"/>
                </a:lnTo>
                <a:lnTo>
                  <a:pt x="0" y="101504"/>
                </a:lnTo>
                <a:lnTo>
                  <a:pt x="2231178" y="101504"/>
                </a:lnTo>
                <a:lnTo>
                  <a:pt x="2231178" y="0"/>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4" name="object 4"/>
          <p:cNvSpPr/>
          <p:nvPr/>
        </p:nvSpPr>
        <p:spPr>
          <a:xfrm>
            <a:off x="413148" y="6303438"/>
            <a:ext cx="1119383" cy="141703"/>
          </a:xfrm>
          <a:custGeom>
            <a:avLst/>
            <a:gdLst/>
            <a:ahLst/>
            <a:cxnLst/>
            <a:rect l="l" t="t" r="r" b="b"/>
            <a:pathLst>
              <a:path w="1845945" h="233679">
                <a:moveTo>
                  <a:pt x="111106" y="3120"/>
                </a:moveTo>
                <a:lnTo>
                  <a:pt x="69587" y="11002"/>
                </a:lnTo>
                <a:lnTo>
                  <a:pt x="34078" y="33734"/>
                </a:lnTo>
                <a:lnTo>
                  <a:pt x="9307" y="69946"/>
                </a:lnTo>
                <a:lnTo>
                  <a:pt x="0" y="118268"/>
                </a:lnTo>
                <a:lnTo>
                  <a:pt x="9050" y="166543"/>
                </a:lnTo>
                <a:lnTo>
                  <a:pt x="33419" y="202650"/>
                </a:lnTo>
                <a:lnTo>
                  <a:pt x="68933" y="225278"/>
                </a:lnTo>
                <a:lnTo>
                  <a:pt x="111420" y="233113"/>
                </a:lnTo>
                <a:lnTo>
                  <a:pt x="149395" y="226937"/>
                </a:lnTo>
                <a:lnTo>
                  <a:pt x="178762" y="210549"/>
                </a:lnTo>
                <a:lnTo>
                  <a:pt x="190451" y="197323"/>
                </a:lnTo>
                <a:lnTo>
                  <a:pt x="111420" y="197323"/>
                </a:lnTo>
                <a:lnTo>
                  <a:pt x="84107" y="192236"/>
                </a:lnTo>
                <a:lnTo>
                  <a:pt x="60731" y="177169"/>
                </a:lnTo>
                <a:lnTo>
                  <a:pt x="44414" y="152416"/>
                </a:lnTo>
                <a:lnTo>
                  <a:pt x="38281" y="118268"/>
                </a:lnTo>
                <a:lnTo>
                  <a:pt x="44540" y="83188"/>
                </a:lnTo>
                <a:lnTo>
                  <a:pt x="61041" y="58202"/>
                </a:lnTo>
                <a:lnTo>
                  <a:pt x="84368" y="43252"/>
                </a:lnTo>
                <a:lnTo>
                  <a:pt x="111106" y="38281"/>
                </a:lnTo>
                <a:lnTo>
                  <a:pt x="190492" y="38281"/>
                </a:lnTo>
                <a:lnTo>
                  <a:pt x="178022" y="24436"/>
                </a:lnTo>
                <a:lnTo>
                  <a:pt x="148852" y="8877"/>
                </a:lnTo>
                <a:lnTo>
                  <a:pt x="111106" y="3120"/>
                </a:lnTo>
                <a:close/>
              </a:path>
              <a:path w="1845945" h="233679">
                <a:moveTo>
                  <a:pt x="177094" y="148770"/>
                </a:moveTo>
                <a:lnTo>
                  <a:pt x="168886" y="166861"/>
                </a:lnTo>
                <a:lnTo>
                  <a:pt x="155342" y="182384"/>
                </a:lnTo>
                <a:lnTo>
                  <a:pt x="136255" y="193238"/>
                </a:lnTo>
                <a:lnTo>
                  <a:pt x="111420" y="197323"/>
                </a:lnTo>
                <a:lnTo>
                  <a:pt x="190451" y="197323"/>
                </a:lnTo>
                <a:lnTo>
                  <a:pt x="199434" y="187159"/>
                </a:lnTo>
                <a:lnTo>
                  <a:pt x="211323" y="159974"/>
                </a:lnTo>
                <a:lnTo>
                  <a:pt x="177094" y="148770"/>
                </a:lnTo>
                <a:close/>
              </a:path>
              <a:path w="1845945" h="233679">
                <a:moveTo>
                  <a:pt x="190492" y="38281"/>
                </a:moveTo>
                <a:lnTo>
                  <a:pt x="111106" y="38281"/>
                </a:lnTo>
                <a:lnTo>
                  <a:pt x="135829" y="42055"/>
                </a:lnTo>
                <a:lnTo>
                  <a:pt x="154601" y="52364"/>
                </a:lnTo>
                <a:lnTo>
                  <a:pt x="167653" y="67692"/>
                </a:lnTo>
                <a:lnTo>
                  <a:pt x="175219" y="86520"/>
                </a:lnTo>
                <a:lnTo>
                  <a:pt x="210391" y="74699"/>
                </a:lnTo>
                <a:lnTo>
                  <a:pt x="198554" y="47232"/>
                </a:lnTo>
                <a:lnTo>
                  <a:pt x="190492" y="38281"/>
                </a:lnTo>
                <a:close/>
              </a:path>
              <a:path w="1845945" h="233679">
                <a:moveTo>
                  <a:pt x="276368" y="76877"/>
                </a:moveTo>
                <a:lnTo>
                  <a:pt x="241207" y="76877"/>
                </a:lnTo>
                <a:lnTo>
                  <a:pt x="241207" y="228443"/>
                </a:lnTo>
                <a:lnTo>
                  <a:pt x="277310" y="228443"/>
                </a:lnTo>
                <a:lnTo>
                  <a:pt x="277310" y="156236"/>
                </a:lnTo>
                <a:lnTo>
                  <a:pt x="279741" y="137338"/>
                </a:lnTo>
                <a:lnTo>
                  <a:pt x="287188" y="123367"/>
                </a:lnTo>
                <a:lnTo>
                  <a:pt x="299888" y="114706"/>
                </a:lnTo>
                <a:lnTo>
                  <a:pt x="318074" y="111734"/>
                </a:lnTo>
                <a:lnTo>
                  <a:pt x="329906" y="111734"/>
                </a:lnTo>
                <a:lnTo>
                  <a:pt x="329906" y="101148"/>
                </a:lnTo>
                <a:lnTo>
                  <a:pt x="276368" y="101148"/>
                </a:lnTo>
                <a:lnTo>
                  <a:pt x="276368" y="76877"/>
                </a:lnTo>
                <a:close/>
              </a:path>
              <a:path w="1845945" h="233679">
                <a:moveTo>
                  <a:pt x="329906" y="111734"/>
                </a:moveTo>
                <a:lnTo>
                  <a:pt x="321812" y="111734"/>
                </a:lnTo>
                <a:lnTo>
                  <a:pt x="325853" y="112048"/>
                </a:lnTo>
                <a:lnTo>
                  <a:pt x="329906" y="112666"/>
                </a:lnTo>
                <a:lnTo>
                  <a:pt x="329906" y="111734"/>
                </a:lnTo>
                <a:close/>
              </a:path>
              <a:path w="1845945" h="233679">
                <a:moveTo>
                  <a:pt x="324607" y="75013"/>
                </a:moveTo>
                <a:lnTo>
                  <a:pt x="320252" y="75013"/>
                </a:lnTo>
                <a:lnTo>
                  <a:pt x="306000" y="76777"/>
                </a:lnTo>
                <a:lnTo>
                  <a:pt x="293527" y="81896"/>
                </a:lnTo>
                <a:lnTo>
                  <a:pt x="283446" y="90107"/>
                </a:lnTo>
                <a:lnTo>
                  <a:pt x="276368" y="101148"/>
                </a:lnTo>
                <a:lnTo>
                  <a:pt x="329906" y="101148"/>
                </a:lnTo>
                <a:lnTo>
                  <a:pt x="329906" y="75945"/>
                </a:lnTo>
                <a:lnTo>
                  <a:pt x="328346" y="75631"/>
                </a:lnTo>
                <a:lnTo>
                  <a:pt x="324607" y="75013"/>
                </a:lnTo>
                <a:close/>
              </a:path>
              <a:path w="1845945" h="233679">
                <a:moveTo>
                  <a:pt x="421097" y="72207"/>
                </a:moveTo>
                <a:lnTo>
                  <a:pt x="393420" y="77916"/>
                </a:lnTo>
                <a:lnTo>
                  <a:pt x="369857" y="94071"/>
                </a:lnTo>
                <a:lnTo>
                  <a:pt x="353472" y="119212"/>
                </a:lnTo>
                <a:lnTo>
                  <a:pt x="347329" y="151880"/>
                </a:lnTo>
                <a:lnTo>
                  <a:pt x="353661" y="186240"/>
                </a:lnTo>
                <a:lnTo>
                  <a:pt x="370673" y="211756"/>
                </a:lnTo>
                <a:lnTo>
                  <a:pt x="395386" y="227643"/>
                </a:lnTo>
                <a:lnTo>
                  <a:pt x="424824" y="233113"/>
                </a:lnTo>
                <a:lnTo>
                  <a:pt x="449750" y="229344"/>
                </a:lnTo>
                <a:lnTo>
                  <a:pt x="469684" y="219069"/>
                </a:lnTo>
                <a:lnTo>
                  <a:pt x="484306" y="203834"/>
                </a:lnTo>
                <a:lnTo>
                  <a:pt x="485193" y="201993"/>
                </a:lnTo>
                <a:lnTo>
                  <a:pt x="424824" y="201993"/>
                </a:lnTo>
                <a:lnTo>
                  <a:pt x="409035" y="199055"/>
                </a:lnTo>
                <a:lnTo>
                  <a:pt x="396075" y="190864"/>
                </a:lnTo>
                <a:lnTo>
                  <a:pt x="387142" y="178356"/>
                </a:lnTo>
                <a:lnTo>
                  <a:pt x="383433" y="162466"/>
                </a:lnTo>
                <a:lnTo>
                  <a:pt x="494236" y="162466"/>
                </a:lnTo>
                <a:lnTo>
                  <a:pt x="494539" y="161838"/>
                </a:lnTo>
                <a:lnTo>
                  <a:pt x="495168" y="156864"/>
                </a:lnTo>
                <a:lnTo>
                  <a:pt x="495168" y="150948"/>
                </a:lnTo>
                <a:lnTo>
                  <a:pt x="492866" y="136006"/>
                </a:lnTo>
                <a:lnTo>
                  <a:pt x="384365" y="136006"/>
                </a:lnTo>
                <a:lnTo>
                  <a:pt x="387483" y="123929"/>
                </a:lnTo>
                <a:lnTo>
                  <a:pt x="394833" y="113133"/>
                </a:lnTo>
                <a:lnTo>
                  <a:pt x="406207" y="105371"/>
                </a:lnTo>
                <a:lnTo>
                  <a:pt x="421400" y="102394"/>
                </a:lnTo>
                <a:lnTo>
                  <a:pt x="480779" y="102394"/>
                </a:lnTo>
                <a:lnTo>
                  <a:pt x="475637" y="93605"/>
                </a:lnTo>
                <a:lnTo>
                  <a:pt x="452363" y="77771"/>
                </a:lnTo>
                <a:lnTo>
                  <a:pt x="421097" y="72207"/>
                </a:lnTo>
                <a:close/>
              </a:path>
              <a:path w="1845945" h="233679">
                <a:moveTo>
                  <a:pt x="462802" y="175533"/>
                </a:moveTo>
                <a:lnTo>
                  <a:pt x="457830" y="185971"/>
                </a:lnTo>
                <a:lnTo>
                  <a:pt x="450115" y="194367"/>
                </a:lnTo>
                <a:lnTo>
                  <a:pt x="439250" y="199960"/>
                </a:lnTo>
                <a:lnTo>
                  <a:pt x="424824" y="201993"/>
                </a:lnTo>
                <a:lnTo>
                  <a:pt x="485193" y="201993"/>
                </a:lnTo>
                <a:lnTo>
                  <a:pt x="493293" y="185188"/>
                </a:lnTo>
                <a:lnTo>
                  <a:pt x="462802" y="175533"/>
                </a:lnTo>
                <a:close/>
              </a:path>
              <a:path w="1845945" h="233679">
                <a:moveTo>
                  <a:pt x="480779" y="102394"/>
                </a:moveTo>
                <a:lnTo>
                  <a:pt x="421400" y="102394"/>
                </a:lnTo>
                <a:lnTo>
                  <a:pt x="437654" y="105152"/>
                </a:lnTo>
                <a:lnTo>
                  <a:pt x="449181" y="112548"/>
                </a:lnTo>
                <a:lnTo>
                  <a:pt x="456155" y="123271"/>
                </a:lnTo>
                <a:lnTo>
                  <a:pt x="458750" y="136006"/>
                </a:lnTo>
                <a:lnTo>
                  <a:pt x="492866" y="136006"/>
                </a:lnTo>
                <a:lnTo>
                  <a:pt x="490158" y="118426"/>
                </a:lnTo>
                <a:lnTo>
                  <a:pt x="480779" y="102394"/>
                </a:lnTo>
                <a:close/>
              </a:path>
              <a:path w="1845945" h="233679">
                <a:moveTo>
                  <a:pt x="644800" y="101777"/>
                </a:moveTo>
                <a:lnTo>
                  <a:pt x="587594" y="101777"/>
                </a:lnTo>
                <a:lnTo>
                  <a:pt x="600475" y="103581"/>
                </a:lnTo>
                <a:lnTo>
                  <a:pt x="609385" y="108507"/>
                </a:lnTo>
                <a:lnTo>
                  <a:pt x="614559" y="115824"/>
                </a:lnTo>
                <a:lnTo>
                  <a:pt x="616232" y="124802"/>
                </a:lnTo>
                <a:lnTo>
                  <a:pt x="616232" y="130100"/>
                </a:lnTo>
                <a:lnTo>
                  <a:pt x="613740" y="134456"/>
                </a:lnTo>
                <a:lnTo>
                  <a:pt x="566118" y="141608"/>
                </a:lnTo>
                <a:lnTo>
                  <a:pt x="548073" y="146527"/>
                </a:lnTo>
                <a:lnTo>
                  <a:pt x="533558" y="155734"/>
                </a:lnTo>
                <a:lnTo>
                  <a:pt x="523887" y="169318"/>
                </a:lnTo>
                <a:lnTo>
                  <a:pt x="520371" y="187366"/>
                </a:lnTo>
                <a:lnTo>
                  <a:pt x="523931" y="204621"/>
                </a:lnTo>
                <a:lnTo>
                  <a:pt x="534144" y="219223"/>
                </a:lnTo>
                <a:lnTo>
                  <a:pt x="550308" y="229334"/>
                </a:lnTo>
                <a:lnTo>
                  <a:pt x="571720" y="233113"/>
                </a:lnTo>
                <a:lnTo>
                  <a:pt x="588380" y="230988"/>
                </a:lnTo>
                <a:lnTo>
                  <a:pt x="601599" y="225448"/>
                </a:lnTo>
                <a:lnTo>
                  <a:pt x="611551" y="217749"/>
                </a:lnTo>
                <a:lnTo>
                  <a:pt x="618410" y="209145"/>
                </a:lnTo>
                <a:lnTo>
                  <a:pt x="651707" y="209145"/>
                </a:lnTo>
                <a:lnTo>
                  <a:pt x="651707" y="204789"/>
                </a:lnTo>
                <a:lnTo>
                  <a:pt x="578568" y="204789"/>
                </a:lnTo>
                <a:lnTo>
                  <a:pt x="569078" y="203169"/>
                </a:lnTo>
                <a:lnTo>
                  <a:pt x="562154" y="198836"/>
                </a:lnTo>
                <a:lnTo>
                  <a:pt x="557914" y="192579"/>
                </a:lnTo>
                <a:lnTo>
                  <a:pt x="556475" y="185188"/>
                </a:lnTo>
                <a:lnTo>
                  <a:pt x="558060" y="176987"/>
                </a:lnTo>
                <a:lnTo>
                  <a:pt x="562388" y="170946"/>
                </a:lnTo>
                <a:lnTo>
                  <a:pt x="568817" y="166889"/>
                </a:lnTo>
                <a:lnTo>
                  <a:pt x="576704" y="164644"/>
                </a:lnTo>
                <a:lnTo>
                  <a:pt x="616232" y="158728"/>
                </a:lnTo>
                <a:lnTo>
                  <a:pt x="651707" y="158728"/>
                </a:lnTo>
                <a:lnTo>
                  <a:pt x="651707" y="128854"/>
                </a:lnTo>
                <a:lnTo>
                  <a:pt x="648207" y="107268"/>
                </a:lnTo>
                <a:lnTo>
                  <a:pt x="644800" y="101777"/>
                </a:lnTo>
                <a:close/>
              </a:path>
              <a:path w="1845945" h="233679">
                <a:moveTo>
                  <a:pt x="651707" y="209145"/>
                </a:moveTo>
                <a:lnTo>
                  <a:pt x="618410" y="209145"/>
                </a:lnTo>
                <a:lnTo>
                  <a:pt x="618410" y="221291"/>
                </a:lnTo>
                <a:lnTo>
                  <a:pt x="619656" y="227511"/>
                </a:lnTo>
                <a:lnTo>
                  <a:pt x="619960" y="228443"/>
                </a:lnTo>
                <a:lnTo>
                  <a:pt x="653582" y="228443"/>
                </a:lnTo>
                <a:lnTo>
                  <a:pt x="653268" y="226893"/>
                </a:lnTo>
                <a:lnTo>
                  <a:pt x="651707" y="217867"/>
                </a:lnTo>
                <a:lnTo>
                  <a:pt x="651707" y="209145"/>
                </a:lnTo>
                <a:close/>
              </a:path>
              <a:path w="1845945" h="233679">
                <a:moveTo>
                  <a:pt x="651707" y="158728"/>
                </a:moveTo>
                <a:lnTo>
                  <a:pt x="616232" y="158728"/>
                </a:lnTo>
                <a:lnTo>
                  <a:pt x="616232" y="165576"/>
                </a:lnTo>
                <a:lnTo>
                  <a:pt x="613192" y="184177"/>
                </a:lnTo>
                <a:lnTo>
                  <a:pt x="604986" y="196271"/>
                </a:lnTo>
                <a:lnTo>
                  <a:pt x="592988" y="202820"/>
                </a:lnTo>
                <a:lnTo>
                  <a:pt x="578568" y="204789"/>
                </a:lnTo>
                <a:lnTo>
                  <a:pt x="651707" y="204789"/>
                </a:lnTo>
                <a:lnTo>
                  <a:pt x="651707" y="158728"/>
                </a:lnTo>
                <a:close/>
              </a:path>
              <a:path w="1845945" h="233679">
                <a:moveTo>
                  <a:pt x="587291" y="72207"/>
                </a:moveTo>
                <a:lnTo>
                  <a:pt x="561958" y="76262"/>
                </a:lnTo>
                <a:lnTo>
                  <a:pt x="542432" y="87145"/>
                </a:lnTo>
                <a:lnTo>
                  <a:pt x="529383" y="102930"/>
                </a:lnTo>
                <a:lnTo>
                  <a:pt x="523481" y="121692"/>
                </a:lnTo>
                <a:lnTo>
                  <a:pt x="556475" y="129158"/>
                </a:lnTo>
                <a:lnTo>
                  <a:pt x="559326" y="118448"/>
                </a:lnTo>
                <a:lnTo>
                  <a:pt x="565501" y="109750"/>
                </a:lnTo>
                <a:lnTo>
                  <a:pt x="574942" y="103911"/>
                </a:lnTo>
                <a:lnTo>
                  <a:pt x="587594" y="101777"/>
                </a:lnTo>
                <a:lnTo>
                  <a:pt x="644800" y="101777"/>
                </a:lnTo>
                <a:lnTo>
                  <a:pt x="637004" y="89210"/>
                </a:lnTo>
                <a:lnTo>
                  <a:pt x="617048" y="76813"/>
                </a:lnTo>
                <a:lnTo>
                  <a:pt x="587291" y="72207"/>
                </a:lnTo>
                <a:close/>
              </a:path>
              <a:path w="1845945" h="233679">
                <a:moveTo>
                  <a:pt x="736679" y="108928"/>
                </a:moveTo>
                <a:lnTo>
                  <a:pt x="700879" y="108928"/>
                </a:lnTo>
                <a:lnTo>
                  <a:pt x="700879" y="185188"/>
                </a:lnTo>
                <a:lnTo>
                  <a:pt x="704040" y="204182"/>
                </a:lnTo>
                <a:lnTo>
                  <a:pt x="713097" y="218365"/>
                </a:lnTo>
                <a:lnTo>
                  <a:pt x="727405" y="227238"/>
                </a:lnTo>
                <a:lnTo>
                  <a:pt x="746322" y="230307"/>
                </a:lnTo>
                <a:lnTo>
                  <a:pt x="759390" y="230307"/>
                </a:lnTo>
                <a:lnTo>
                  <a:pt x="766238" y="227825"/>
                </a:lnTo>
                <a:lnTo>
                  <a:pt x="768416" y="226893"/>
                </a:lnTo>
                <a:lnTo>
                  <a:pt x="768416" y="198255"/>
                </a:lnTo>
                <a:lnTo>
                  <a:pt x="755966" y="198255"/>
                </a:lnTo>
                <a:lnTo>
                  <a:pt x="747307" y="197171"/>
                </a:lnTo>
                <a:lnTo>
                  <a:pt x="741304" y="193782"/>
                </a:lnTo>
                <a:lnTo>
                  <a:pt x="737810" y="187883"/>
                </a:lnTo>
                <a:lnTo>
                  <a:pt x="736679" y="179272"/>
                </a:lnTo>
                <a:lnTo>
                  <a:pt x="736679" y="108928"/>
                </a:lnTo>
                <a:close/>
              </a:path>
              <a:path w="1845945" h="233679">
                <a:moveTo>
                  <a:pt x="768416" y="197009"/>
                </a:moveTo>
                <a:lnTo>
                  <a:pt x="766866" y="197323"/>
                </a:lnTo>
                <a:lnTo>
                  <a:pt x="760950" y="198255"/>
                </a:lnTo>
                <a:lnTo>
                  <a:pt x="768416" y="198255"/>
                </a:lnTo>
                <a:lnTo>
                  <a:pt x="768416" y="197009"/>
                </a:lnTo>
                <a:close/>
              </a:path>
              <a:path w="1845945" h="233679">
                <a:moveTo>
                  <a:pt x="768112" y="76877"/>
                </a:moveTo>
                <a:lnTo>
                  <a:pt x="672869" y="76877"/>
                </a:lnTo>
                <a:lnTo>
                  <a:pt x="672869" y="108928"/>
                </a:lnTo>
                <a:lnTo>
                  <a:pt x="768112" y="108928"/>
                </a:lnTo>
                <a:lnTo>
                  <a:pt x="768112" y="76877"/>
                </a:lnTo>
                <a:close/>
              </a:path>
              <a:path w="1845945" h="233679">
                <a:moveTo>
                  <a:pt x="736679" y="30501"/>
                </a:moveTo>
                <a:lnTo>
                  <a:pt x="703999" y="30501"/>
                </a:lnTo>
                <a:lnTo>
                  <a:pt x="703999" y="53223"/>
                </a:lnTo>
                <a:lnTo>
                  <a:pt x="702627" y="62564"/>
                </a:lnTo>
                <a:lnTo>
                  <a:pt x="698394" y="70068"/>
                </a:lnTo>
                <a:lnTo>
                  <a:pt x="691127" y="75063"/>
                </a:lnTo>
                <a:lnTo>
                  <a:pt x="680649" y="76877"/>
                </a:lnTo>
                <a:lnTo>
                  <a:pt x="736679" y="76877"/>
                </a:lnTo>
                <a:lnTo>
                  <a:pt x="736679" y="30501"/>
                </a:lnTo>
                <a:close/>
              </a:path>
              <a:path w="1845945" h="233679">
                <a:moveTo>
                  <a:pt x="842173" y="76877"/>
                </a:moveTo>
                <a:lnTo>
                  <a:pt x="806383" y="76877"/>
                </a:lnTo>
                <a:lnTo>
                  <a:pt x="806383" y="228443"/>
                </a:lnTo>
                <a:lnTo>
                  <a:pt x="842173" y="228443"/>
                </a:lnTo>
                <a:lnTo>
                  <a:pt x="842173" y="76877"/>
                </a:lnTo>
                <a:close/>
              </a:path>
              <a:path w="1845945" h="233679">
                <a:moveTo>
                  <a:pt x="824131" y="0"/>
                </a:moveTo>
                <a:lnTo>
                  <a:pt x="815098" y="1858"/>
                </a:lnTo>
                <a:lnTo>
                  <a:pt x="807670" y="6926"/>
                </a:lnTo>
                <a:lnTo>
                  <a:pt x="802635" y="14444"/>
                </a:lnTo>
                <a:lnTo>
                  <a:pt x="800781" y="23653"/>
                </a:lnTo>
                <a:lnTo>
                  <a:pt x="802635" y="32819"/>
                </a:lnTo>
                <a:lnTo>
                  <a:pt x="807670" y="40233"/>
                </a:lnTo>
                <a:lnTo>
                  <a:pt x="815098" y="45194"/>
                </a:lnTo>
                <a:lnTo>
                  <a:pt x="824131" y="47003"/>
                </a:lnTo>
                <a:lnTo>
                  <a:pt x="833339" y="45194"/>
                </a:lnTo>
                <a:lnTo>
                  <a:pt x="840853" y="40233"/>
                </a:lnTo>
                <a:lnTo>
                  <a:pt x="845918" y="32819"/>
                </a:lnTo>
                <a:lnTo>
                  <a:pt x="847775" y="23653"/>
                </a:lnTo>
                <a:lnTo>
                  <a:pt x="845918" y="14444"/>
                </a:lnTo>
                <a:lnTo>
                  <a:pt x="840853" y="6926"/>
                </a:lnTo>
                <a:lnTo>
                  <a:pt x="833339" y="1858"/>
                </a:lnTo>
                <a:lnTo>
                  <a:pt x="824131" y="0"/>
                </a:lnTo>
                <a:close/>
              </a:path>
              <a:path w="1845945" h="233679">
                <a:moveTo>
                  <a:pt x="907228" y="76877"/>
                </a:moveTo>
                <a:lnTo>
                  <a:pt x="867387" y="76877"/>
                </a:lnTo>
                <a:lnTo>
                  <a:pt x="929008" y="228443"/>
                </a:lnTo>
                <a:lnTo>
                  <a:pt x="965111" y="228443"/>
                </a:lnTo>
                <a:lnTo>
                  <a:pt x="982076" y="185188"/>
                </a:lnTo>
                <a:lnTo>
                  <a:pt x="947374" y="185188"/>
                </a:lnTo>
                <a:lnTo>
                  <a:pt x="907228" y="76877"/>
                </a:lnTo>
                <a:close/>
              </a:path>
              <a:path w="1845945" h="233679">
                <a:moveTo>
                  <a:pt x="1024555" y="76877"/>
                </a:moveTo>
                <a:lnTo>
                  <a:pt x="986587" y="76877"/>
                </a:lnTo>
                <a:lnTo>
                  <a:pt x="947374" y="185188"/>
                </a:lnTo>
                <a:lnTo>
                  <a:pt x="982076" y="185188"/>
                </a:lnTo>
                <a:lnTo>
                  <a:pt x="1024555" y="76877"/>
                </a:lnTo>
                <a:close/>
              </a:path>
              <a:path w="1845945" h="233679">
                <a:moveTo>
                  <a:pt x="1104542" y="72207"/>
                </a:moveTo>
                <a:lnTo>
                  <a:pt x="1076867" y="77916"/>
                </a:lnTo>
                <a:lnTo>
                  <a:pt x="1053308" y="94071"/>
                </a:lnTo>
                <a:lnTo>
                  <a:pt x="1036926" y="119212"/>
                </a:lnTo>
                <a:lnTo>
                  <a:pt x="1030785" y="151880"/>
                </a:lnTo>
                <a:lnTo>
                  <a:pt x="1037116" y="186240"/>
                </a:lnTo>
                <a:lnTo>
                  <a:pt x="1054124" y="211756"/>
                </a:lnTo>
                <a:lnTo>
                  <a:pt x="1078837" y="227643"/>
                </a:lnTo>
                <a:lnTo>
                  <a:pt x="1108280" y="233113"/>
                </a:lnTo>
                <a:lnTo>
                  <a:pt x="1133199" y="229344"/>
                </a:lnTo>
                <a:lnTo>
                  <a:pt x="1153132" y="219069"/>
                </a:lnTo>
                <a:lnTo>
                  <a:pt x="1167756" y="203834"/>
                </a:lnTo>
                <a:lnTo>
                  <a:pt x="1168644" y="201993"/>
                </a:lnTo>
                <a:lnTo>
                  <a:pt x="1108280" y="201993"/>
                </a:lnTo>
                <a:lnTo>
                  <a:pt x="1092490" y="199055"/>
                </a:lnTo>
                <a:lnTo>
                  <a:pt x="1079529" y="190864"/>
                </a:lnTo>
                <a:lnTo>
                  <a:pt x="1070594" y="178356"/>
                </a:lnTo>
                <a:lnTo>
                  <a:pt x="1066878" y="162466"/>
                </a:lnTo>
                <a:lnTo>
                  <a:pt x="1177681" y="162466"/>
                </a:lnTo>
                <a:lnTo>
                  <a:pt x="1177995" y="161838"/>
                </a:lnTo>
                <a:lnTo>
                  <a:pt x="1178613" y="156864"/>
                </a:lnTo>
                <a:lnTo>
                  <a:pt x="1178613" y="150948"/>
                </a:lnTo>
                <a:lnTo>
                  <a:pt x="1176311" y="136006"/>
                </a:lnTo>
                <a:lnTo>
                  <a:pt x="1067820" y="136006"/>
                </a:lnTo>
                <a:lnTo>
                  <a:pt x="1070938" y="123929"/>
                </a:lnTo>
                <a:lnTo>
                  <a:pt x="1078285" y="113133"/>
                </a:lnTo>
                <a:lnTo>
                  <a:pt x="1089659" y="105371"/>
                </a:lnTo>
                <a:lnTo>
                  <a:pt x="1104856" y="102394"/>
                </a:lnTo>
                <a:lnTo>
                  <a:pt x="1164224" y="102394"/>
                </a:lnTo>
                <a:lnTo>
                  <a:pt x="1159082" y="93605"/>
                </a:lnTo>
                <a:lnTo>
                  <a:pt x="1135808" y="77771"/>
                </a:lnTo>
                <a:lnTo>
                  <a:pt x="1104542" y="72207"/>
                </a:lnTo>
                <a:close/>
              </a:path>
              <a:path w="1845945" h="233679">
                <a:moveTo>
                  <a:pt x="1146247" y="175533"/>
                </a:moveTo>
                <a:lnTo>
                  <a:pt x="1141275" y="185971"/>
                </a:lnTo>
                <a:lnTo>
                  <a:pt x="1133562" y="194367"/>
                </a:lnTo>
                <a:lnTo>
                  <a:pt x="1122700" y="199960"/>
                </a:lnTo>
                <a:lnTo>
                  <a:pt x="1108280" y="201993"/>
                </a:lnTo>
                <a:lnTo>
                  <a:pt x="1168644" y="201993"/>
                </a:lnTo>
                <a:lnTo>
                  <a:pt x="1176749" y="185188"/>
                </a:lnTo>
                <a:lnTo>
                  <a:pt x="1146247" y="175533"/>
                </a:lnTo>
                <a:close/>
              </a:path>
              <a:path w="1845945" h="233679">
                <a:moveTo>
                  <a:pt x="1164224" y="102394"/>
                </a:moveTo>
                <a:lnTo>
                  <a:pt x="1104856" y="102394"/>
                </a:lnTo>
                <a:lnTo>
                  <a:pt x="1121108" y="105152"/>
                </a:lnTo>
                <a:lnTo>
                  <a:pt x="1132631" y="112548"/>
                </a:lnTo>
                <a:lnTo>
                  <a:pt x="1139602" y="123271"/>
                </a:lnTo>
                <a:lnTo>
                  <a:pt x="1142195" y="136006"/>
                </a:lnTo>
                <a:lnTo>
                  <a:pt x="1176311" y="136006"/>
                </a:lnTo>
                <a:lnTo>
                  <a:pt x="1173603" y="118426"/>
                </a:lnTo>
                <a:lnTo>
                  <a:pt x="1164224" y="102394"/>
                </a:lnTo>
                <a:close/>
              </a:path>
              <a:path w="1845945" h="233679">
                <a:moveTo>
                  <a:pt x="1396156" y="7779"/>
                </a:moveTo>
                <a:lnTo>
                  <a:pt x="1352890" y="7779"/>
                </a:lnTo>
                <a:lnTo>
                  <a:pt x="1266998" y="228443"/>
                </a:lnTo>
                <a:lnTo>
                  <a:pt x="1306525" y="228443"/>
                </a:lnTo>
                <a:lnTo>
                  <a:pt x="1327059" y="173041"/>
                </a:lnTo>
                <a:lnTo>
                  <a:pt x="1460484" y="173041"/>
                </a:lnTo>
                <a:lnTo>
                  <a:pt x="1447038" y="138498"/>
                </a:lnTo>
                <a:lnTo>
                  <a:pt x="1340137" y="138498"/>
                </a:lnTo>
                <a:lnTo>
                  <a:pt x="1373748" y="48239"/>
                </a:lnTo>
                <a:lnTo>
                  <a:pt x="1411905" y="48239"/>
                </a:lnTo>
                <a:lnTo>
                  <a:pt x="1396156" y="7779"/>
                </a:lnTo>
                <a:close/>
              </a:path>
              <a:path w="1845945" h="233679">
                <a:moveTo>
                  <a:pt x="1460484" y="173041"/>
                </a:moveTo>
                <a:lnTo>
                  <a:pt x="1420427" y="173041"/>
                </a:lnTo>
                <a:lnTo>
                  <a:pt x="1441285" y="228443"/>
                </a:lnTo>
                <a:lnTo>
                  <a:pt x="1482049" y="228443"/>
                </a:lnTo>
                <a:lnTo>
                  <a:pt x="1460484" y="173041"/>
                </a:lnTo>
                <a:close/>
              </a:path>
              <a:path w="1845945" h="233679">
                <a:moveTo>
                  <a:pt x="1411905" y="48239"/>
                </a:moveTo>
                <a:lnTo>
                  <a:pt x="1373748" y="48239"/>
                </a:lnTo>
                <a:lnTo>
                  <a:pt x="1407360" y="138498"/>
                </a:lnTo>
                <a:lnTo>
                  <a:pt x="1447038" y="138498"/>
                </a:lnTo>
                <a:lnTo>
                  <a:pt x="1411905" y="48239"/>
                </a:lnTo>
                <a:close/>
              </a:path>
              <a:path w="1845945" h="233679">
                <a:moveTo>
                  <a:pt x="1535900" y="76877"/>
                </a:moveTo>
                <a:lnTo>
                  <a:pt x="1500729" y="76877"/>
                </a:lnTo>
                <a:lnTo>
                  <a:pt x="1500729" y="228443"/>
                </a:lnTo>
                <a:lnTo>
                  <a:pt x="1536832" y="228443"/>
                </a:lnTo>
                <a:lnTo>
                  <a:pt x="1536832" y="156236"/>
                </a:lnTo>
                <a:lnTo>
                  <a:pt x="1539264" y="137338"/>
                </a:lnTo>
                <a:lnTo>
                  <a:pt x="1546715" y="123367"/>
                </a:lnTo>
                <a:lnTo>
                  <a:pt x="1559418" y="114706"/>
                </a:lnTo>
                <a:lnTo>
                  <a:pt x="1577606" y="111734"/>
                </a:lnTo>
                <a:lnTo>
                  <a:pt x="1589428" y="111734"/>
                </a:lnTo>
                <a:lnTo>
                  <a:pt x="1589428" y="101148"/>
                </a:lnTo>
                <a:lnTo>
                  <a:pt x="1535900" y="101148"/>
                </a:lnTo>
                <a:lnTo>
                  <a:pt x="1535900" y="76877"/>
                </a:lnTo>
                <a:close/>
              </a:path>
              <a:path w="1845945" h="233679">
                <a:moveTo>
                  <a:pt x="1589428" y="111734"/>
                </a:moveTo>
                <a:lnTo>
                  <a:pt x="1581334" y="111734"/>
                </a:lnTo>
                <a:lnTo>
                  <a:pt x="1585386" y="112048"/>
                </a:lnTo>
                <a:lnTo>
                  <a:pt x="1589428" y="112666"/>
                </a:lnTo>
                <a:lnTo>
                  <a:pt x="1589428" y="111734"/>
                </a:lnTo>
                <a:close/>
              </a:path>
              <a:path w="1845945" h="233679">
                <a:moveTo>
                  <a:pt x="1584140" y="75013"/>
                </a:moveTo>
                <a:lnTo>
                  <a:pt x="1579784" y="75013"/>
                </a:lnTo>
                <a:lnTo>
                  <a:pt x="1565531" y="76777"/>
                </a:lnTo>
                <a:lnTo>
                  <a:pt x="1553056" y="81896"/>
                </a:lnTo>
                <a:lnTo>
                  <a:pt x="1542974" y="90107"/>
                </a:lnTo>
                <a:lnTo>
                  <a:pt x="1535900" y="101148"/>
                </a:lnTo>
                <a:lnTo>
                  <a:pt x="1589428" y="101148"/>
                </a:lnTo>
                <a:lnTo>
                  <a:pt x="1589428" y="75945"/>
                </a:lnTo>
                <a:lnTo>
                  <a:pt x="1587878" y="75631"/>
                </a:lnTo>
                <a:lnTo>
                  <a:pt x="1584140" y="75013"/>
                </a:lnTo>
                <a:close/>
              </a:path>
              <a:path w="1845945" h="233679">
                <a:moveTo>
                  <a:pt x="1672524" y="108928"/>
                </a:moveTo>
                <a:lnTo>
                  <a:pt x="1636735" y="108928"/>
                </a:lnTo>
                <a:lnTo>
                  <a:pt x="1636735" y="185188"/>
                </a:lnTo>
                <a:lnTo>
                  <a:pt x="1639895" y="204182"/>
                </a:lnTo>
                <a:lnTo>
                  <a:pt x="1648948" y="218365"/>
                </a:lnTo>
                <a:lnTo>
                  <a:pt x="1663253" y="227238"/>
                </a:lnTo>
                <a:lnTo>
                  <a:pt x="1682168" y="230307"/>
                </a:lnTo>
                <a:lnTo>
                  <a:pt x="1695246" y="230307"/>
                </a:lnTo>
                <a:lnTo>
                  <a:pt x="1702094" y="227825"/>
                </a:lnTo>
                <a:lnTo>
                  <a:pt x="1704272" y="226893"/>
                </a:lnTo>
                <a:lnTo>
                  <a:pt x="1704272" y="198255"/>
                </a:lnTo>
                <a:lnTo>
                  <a:pt x="1691822" y="198255"/>
                </a:lnTo>
                <a:lnTo>
                  <a:pt x="1683162" y="197171"/>
                </a:lnTo>
                <a:lnTo>
                  <a:pt x="1677155" y="193782"/>
                </a:lnTo>
                <a:lnTo>
                  <a:pt x="1673658" y="187883"/>
                </a:lnTo>
                <a:lnTo>
                  <a:pt x="1672524" y="179272"/>
                </a:lnTo>
                <a:lnTo>
                  <a:pt x="1672524" y="108928"/>
                </a:lnTo>
                <a:close/>
              </a:path>
              <a:path w="1845945" h="233679">
                <a:moveTo>
                  <a:pt x="1704272" y="197009"/>
                </a:moveTo>
                <a:lnTo>
                  <a:pt x="1702712" y="197323"/>
                </a:lnTo>
                <a:lnTo>
                  <a:pt x="1696796" y="198255"/>
                </a:lnTo>
                <a:lnTo>
                  <a:pt x="1704272" y="198255"/>
                </a:lnTo>
                <a:lnTo>
                  <a:pt x="1704272" y="197009"/>
                </a:lnTo>
                <a:close/>
              </a:path>
              <a:path w="1845945" h="233679">
                <a:moveTo>
                  <a:pt x="1703958" y="76877"/>
                </a:moveTo>
                <a:lnTo>
                  <a:pt x="1608725" y="76877"/>
                </a:lnTo>
                <a:lnTo>
                  <a:pt x="1608725" y="108928"/>
                </a:lnTo>
                <a:lnTo>
                  <a:pt x="1703958" y="108928"/>
                </a:lnTo>
                <a:lnTo>
                  <a:pt x="1703958" y="76877"/>
                </a:lnTo>
                <a:close/>
              </a:path>
              <a:path w="1845945" h="233679">
                <a:moveTo>
                  <a:pt x="1672524" y="30501"/>
                </a:moveTo>
                <a:lnTo>
                  <a:pt x="1639845" y="30501"/>
                </a:lnTo>
                <a:lnTo>
                  <a:pt x="1639845" y="53223"/>
                </a:lnTo>
                <a:lnTo>
                  <a:pt x="1638473" y="62564"/>
                </a:lnTo>
                <a:lnTo>
                  <a:pt x="1634242" y="70068"/>
                </a:lnTo>
                <a:lnTo>
                  <a:pt x="1626977" y="75063"/>
                </a:lnTo>
                <a:lnTo>
                  <a:pt x="1616505" y="76877"/>
                </a:lnTo>
                <a:lnTo>
                  <a:pt x="1672524" y="76877"/>
                </a:lnTo>
                <a:lnTo>
                  <a:pt x="1672524" y="30501"/>
                </a:lnTo>
                <a:close/>
              </a:path>
              <a:path w="1845945" h="233679">
                <a:moveTo>
                  <a:pt x="1757171" y="178643"/>
                </a:moveTo>
                <a:lnTo>
                  <a:pt x="1725738" y="187366"/>
                </a:lnTo>
                <a:lnTo>
                  <a:pt x="1730127" y="201732"/>
                </a:lnTo>
                <a:lnTo>
                  <a:pt x="1741257" y="216655"/>
                </a:lnTo>
                <a:lnTo>
                  <a:pt x="1760265" y="228371"/>
                </a:lnTo>
                <a:lnTo>
                  <a:pt x="1788291" y="233113"/>
                </a:lnTo>
                <a:lnTo>
                  <a:pt x="1813522" y="228766"/>
                </a:lnTo>
                <a:lnTo>
                  <a:pt x="1831402" y="217475"/>
                </a:lnTo>
                <a:lnTo>
                  <a:pt x="1840265" y="204475"/>
                </a:lnTo>
                <a:lnTo>
                  <a:pt x="1787987" y="204475"/>
                </a:lnTo>
                <a:lnTo>
                  <a:pt x="1775206" y="202365"/>
                </a:lnTo>
                <a:lnTo>
                  <a:pt x="1765810" y="196695"/>
                </a:lnTo>
                <a:lnTo>
                  <a:pt x="1759798" y="188457"/>
                </a:lnTo>
                <a:lnTo>
                  <a:pt x="1757171" y="178643"/>
                </a:lnTo>
                <a:close/>
              </a:path>
              <a:path w="1845945" h="233679">
                <a:moveTo>
                  <a:pt x="1785495" y="72207"/>
                </a:moveTo>
                <a:lnTo>
                  <a:pt x="1763528" y="76121"/>
                </a:lnTo>
                <a:lnTo>
                  <a:pt x="1745849" y="86718"/>
                </a:lnTo>
                <a:lnTo>
                  <a:pt x="1734065" y="102276"/>
                </a:lnTo>
                <a:lnTo>
                  <a:pt x="1729779" y="121074"/>
                </a:lnTo>
                <a:lnTo>
                  <a:pt x="1732387" y="135943"/>
                </a:lnTo>
                <a:lnTo>
                  <a:pt x="1770553" y="165261"/>
                </a:lnTo>
                <a:lnTo>
                  <a:pt x="1805096" y="172738"/>
                </a:lnTo>
                <a:lnTo>
                  <a:pt x="1810698" y="178957"/>
                </a:lnTo>
                <a:lnTo>
                  <a:pt x="1787987" y="204475"/>
                </a:lnTo>
                <a:lnTo>
                  <a:pt x="1840265" y="204475"/>
                </a:lnTo>
                <a:lnTo>
                  <a:pt x="1842045" y="201864"/>
                </a:lnTo>
                <a:lnTo>
                  <a:pt x="1845566" y="184559"/>
                </a:lnTo>
                <a:lnTo>
                  <a:pt x="1842784" y="168785"/>
                </a:lnTo>
                <a:lnTo>
                  <a:pt x="1834516" y="155462"/>
                </a:lnTo>
                <a:lnTo>
                  <a:pt x="1820877" y="145172"/>
                </a:lnTo>
                <a:lnTo>
                  <a:pt x="1801987" y="138498"/>
                </a:lnTo>
                <a:lnTo>
                  <a:pt x="1769621" y="131964"/>
                </a:lnTo>
                <a:lnTo>
                  <a:pt x="1763705" y="126048"/>
                </a:lnTo>
                <a:lnTo>
                  <a:pt x="1763705" y="117954"/>
                </a:lnTo>
                <a:lnTo>
                  <a:pt x="1765315" y="111296"/>
                </a:lnTo>
                <a:lnTo>
                  <a:pt x="1769813" y="105744"/>
                </a:lnTo>
                <a:lnTo>
                  <a:pt x="1776705" y="101941"/>
                </a:lnTo>
                <a:lnTo>
                  <a:pt x="1785495" y="100530"/>
                </a:lnTo>
                <a:lnTo>
                  <a:pt x="1838973" y="100530"/>
                </a:lnTo>
                <a:lnTo>
                  <a:pt x="1829687" y="87769"/>
                </a:lnTo>
                <a:lnTo>
                  <a:pt x="1812142" y="76720"/>
                </a:lnTo>
                <a:lnTo>
                  <a:pt x="1785495" y="72207"/>
                </a:lnTo>
                <a:close/>
              </a:path>
              <a:path w="1845945" h="233679">
                <a:moveTo>
                  <a:pt x="1838973" y="100530"/>
                </a:moveTo>
                <a:lnTo>
                  <a:pt x="1785495" y="100530"/>
                </a:lnTo>
                <a:lnTo>
                  <a:pt x="1798231" y="102854"/>
                </a:lnTo>
                <a:lnTo>
                  <a:pt x="1806619" y="108621"/>
                </a:lnTo>
                <a:lnTo>
                  <a:pt x="1811447" y="116022"/>
                </a:lnTo>
                <a:lnTo>
                  <a:pt x="1813504" y="123252"/>
                </a:lnTo>
                <a:lnTo>
                  <a:pt x="1844006" y="114530"/>
                </a:lnTo>
                <a:lnTo>
                  <a:pt x="1839764" y="101618"/>
                </a:lnTo>
                <a:lnTo>
                  <a:pt x="1838973" y="100530"/>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5" name="object 5"/>
          <p:cNvSpPr/>
          <p:nvPr/>
        </p:nvSpPr>
        <p:spPr>
          <a:xfrm>
            <a:off x="414426" y="5941080"/>
            <a:ext cx="828659" cy="322684"/>
          </a:xfrm>
          <a:custGeom>
            <a:avLst/>
            <a:gdLst/>
            <a:ahLst/>
            <a:cxnLst/>
            <a:rect l="l" t="t" r="r" b="b"/>
            <a:pathLst>
              <a:path w="1366520" h="532129">
                <a:moveTo>
                  <a:pt x="98348" y="303453"/>
                </a:moveTo>
                <a:lnTo>
                  <a:pt x="95859" y="302209"/>
                </a:lnTo>
                <a:lnTo>
                  <a:pt x="88379" y="300342"/>
                </a:lnTo>
                <a:lnTo>
                  <a:pt x="79362" y="300342"/>
                </a:lnTo>
                <a:lnTo>
                  <a:pt x="57962" y="304088"/>
                </a:lnTo>
                <a:lnTo>
                  <a:pt x="41236" y="314858"/>
                </a:lnTo>
                <a:lnTo>
                  <a:pt x="30340" y="331990"/>
                </a:lnTo>
                <a:lnTo>
                  <a:pt x="26454" y="354799"/>
                </a:lnTo>
                <a:lnTo>
                  <a:pt x="26454" y="375666"/>
                </a:lnTo>
                <a:lnTo>
                  <a:pt x="0" y="375666"/>
                </a:lnTo>
                <a:lnTo>
                  <a:pt x="0" y="407098"/>
                </a:lnTo>
                <a:lnTo>
                  <a:pt x="26454" y="407098"/>
                </a:lnTo>
                <a:lnTo>
                  <a:pt x="26454" y="527227"/>
                </a:lnTo>
                <a:lnTo>
                  <a:pt x="62865" y="527227"/>
                </a:lnTo>
                <a:lnTo>
                  <a:pt x="62865" y="407098"/>
                </a:lnTo>
                <a:lnTo>
                  <a:pt x="98044" y="407098"/>
                </a:lnTo>
                <a:lnTo>
                  <a:pt x="98044" y="375666"/>
                </a:lnTo>
                <a:lnTo>
                  <a:pt x="62865" y="375666"/>
                </a:lnTo>
                <a:lnTo>
                  <a:pt x="62865" y="355739"/>
                </a:lnTo>
                <a:lnTo>
                  <a:pt x="65011" y="344258"/>
                </a:lnTo>
                <a:lnTo>
                  <a:pt x="70459" y="337223"/>
                </a:lnTo>
                <a:lnTo>
                  <a:pt x="77711" y="333679"/>
                </a:lnTo>
                <a:lnTo>
                  <a:pt x="85280" y="332714"/>
                </a:lnTo>
                <a:lnTo>
                  <a:pt x="92125" y="332714"/>
                </a:lnTo>
                <a:lnTo>
                  <a:pt x="96164" y="333641"/>
                </a:lnTo>
                <a:lnTo>
                  <a:pt x="98348" y="334264"/>
                </a:lnTo>
                <a:lnTo>
                  <a:pt x="98348" y="332714"/>
                </a:lnTo>
                <a:lnTo>
                  <a:pt x="98348" y="303453"/>
                </a:lnTo>
                <a:close/>
              </a:path>
              <a:path w="1366520" h="532129">
                <a:moveTo>
                  <a:pt x="166763" y="7785"/>
                </a:moveTo>
                <a:lnTo>
                  <a:pt x="129413" y="7785"/>
                </a:lnTo>
                <a:lnTo>
                  <a:pt x="129413" y="149390"/>
                </a:lnTo>
                <a:lnTo>
                  <a:pt x="126352" y="170065"/>
                </a:lnTo>
                <a:lnTo>
                  <a:pt x="117475" y="185191"/>
                </a:lnTo>
                <a:lnTo>
                  <a:pt x="103289" y="194475"/>
                </a:lnTo>
                <a:lnTo>
                  <a:pt x="84289" y="197637"/>
                </a:lnTo>
                <a:lnTo>
                  <a:pt x="65417" y="194475"/>
                </a:lnTo>
                <a:lnTo>
                  <a:pt x="51219" y="185191"/>
                </a:lnTo>
                <a:lnTo>
                  <a:pt x="42265" y="170065"/>
                </a:lnTo>
                <a:lnTo>
                  <a:pt x="39154" y="149390"/>
                </a:lnTo>
                <a:lnTo>
                  <a:pt x="39154" y="7785"/>
                </a:lnTo>
                <a:lnTo>
                  <a:pt x="2120" y="7785"/>
                </a:lnTo>
                <a:lnTo>
                  <a:pt x="2120" y="151574"/>
                </a:lnTo>
                <a:lnTo>
                  <a:pt x="8483" y="186766"/>
                </a:lnTo>
                <a:lnTo>
                  <a:pt x="25933" y="212305"/>
                </a:lnTo>
                <a:lnTo>
                  <a:pt x="52019" y="227863"/>
                </a:lnTo>
                <a:lnTo>
                  <a:pt x="84289" y="233121"/>
                </a:lnTo>
                <a:lnTo>
                  <a:pt x="116738" y="227863"/>
                </a:lnTo>
                <a:lnTo>
                  <a:pt x="142913" y="212305"/>
                </a:lnTo>
                <a:lnTo>
                  <a:pt x="152958" y="197637"/>
                </a:lnTo>
                <a:lnTo>
                  <a:pt x="160401" y="186766"/>
                </a:lnTo>
                <a:lnTo>
                  <a:pt x="166763" y="151574"/>
                </a:lnTo>
                <a:lnTo>
                  <a:pt x="166763" y="7785"/>
                </a:lnTo>
                <a:close/>
              </a:path>
              <a:path w="1366520" h="532129">
                <a:moveTo>
                  <a:pt x="269519" y="451294"/>
                </a:moveTo>
                <a:lnTo>
                  <a:pt x="263613" y="419176"/>
                </a:lnTo>
                <a:lnTo>
                  <a:pt x="253593" y="403669"/>
                </a:lnTo>
                <a:lnTo>
                  <a:pt x="247192" y="393750"/>
                </a:lnTo>
                <a:lnTo>
                  <a:pt x="233108" y="384302"/>
                </a:lnTo>
                <a:lnTo>
                  <a:pt x="233108" y="451294"/>
                </a:lnTo>
                <a:lnTo>
                  <a:pt x="229641" y="472224"/>
                </a:lnTo>
                <a:lnTo>
                  <a:pt x="220345" y="487311"/>
                </a:lnTo>
                <a:lnTo>
                  <a:pt x="206844" y="496455"/>
                </a:lnTo>
                <a:lnTo>
                  <a:pt x="190779" y="499529"/>
                </a:lnTo>
                <a:lnTo>
                  <a:pt x="174840" y="496417"/>
                </a:lnTo>
                <a:lnTo>
                  <a:pt x="161328" y="487197"/>
                </a:lnTo>
                <a:lnTo>
                  <a:pt x="151968" y="472084"/>
                </a:lnTo>
                <a:lnTo>
                  <a:pt x="148450" y="451294"/>
                </a:lnTo>
                <a:lnTo>
                  <a:pt x="151968" y="430593"/>
                </a:lnTo>
                <a:lnTo>
                  <a:pt x="161328" y="415696"/>
                </a:lnTo>
                <a:lnTo>
                  <a:pt x="174840" y="406692"/>
                </a:lnTo>
                <a:lnTo>
                  <a:pt x="190779" y="403669"/>
                </a:lnTo>
                <a:lnTo>
                  <a:pt x="206844" y="406692"/>
                </a:lnTo>
                <a:lnTo>
                  <a:pt x="220345" y="415696"/>
                </a:lnTo>
                <a:lnTo>
                  <a:pt x="229641" y="430593"/>
                </a:lnTo>
                <a:lnTo>
                  <a:pt x="233108" y="451294"/>
                </a:lnTo>
                <a:lnTo>
                  <a:pt x="233108" y="384302"/>
                </a:lnTo>
                <a:lnTo>
                  <a:pt x="222250" y="377012"/>
                </a:lnTo>
                <a:lnTo>
                  <a:pt x="190779" y="370992"/>
                </a:lnTo>
                <a:lnTo>
                  <a:pt x="159486" y="377012"/>
                </a:lnTo>
                <a:lnTo>
                  <a:pt x="134645" y="393750"/>
                </a:lnTo>
                <a:lnTo>
                  <a:pt x="118262" y="419176"/>
                </a:lnTo>
                <a:lnTo>
                  <a:pt x="112356" y="451294"/>
                </a:lnTo>
                <a:lnTo>
                  <a:pt x="118262" y="483577"/>
                </a:lnTo>
                <a:lnTo>
                  <a:pt x="134645" y="509092"/>
                </a:lnTo>
                <a:lnTo>
                  <a:pt x="159486" y="525868"/>
                </a:lnTo>
                <a:lnTo>
                  <a:pt x="190779" y="531901"/>
                </a:lnTo>
                <a:lnTo>
                  <a:pt x="222250" y="525868"/>
                </a:lnTo>
                <a:lnTo>
                  <a:pt x="247192" y="509092"/>
                </a:lnTo>
                <a:lnTo>
                  <a:pt x="253352" y="499529"/>
                </a:lnTo>
                <a:lnTo>
                  <a:pt x="263613" y="483577"/>
                </a:lnTo>
                <a:lnTo>
                  <a:pt x="269519" y="451294"/>
                </a:lnTo>
                <a:close/>
              </a:path>
              <a:path w="1366520" h="532129">
                <a:moveTo>
                  <a:pt x="332346" y="132588"/>
                </a:moveTo>
                <a:lnTo>
                  <a:pt x="328993" y="109156"/>
                </a:lnTo>
                <a:lnTo>
                  <a:pt x="326885" y="105206"/>
                </a:lnTo>
                <a:lnTo>
                  <a:pt x="322580" y="97104"/>
                </a:lnTo>
                <a:lnTo>
                  <a:pt x="318833" y="90068"/>
                </a:lnTo>
                <a:lnTo>
                  <a:pt x="301739" y="77228"/>
                </a:lnTo>
                <a:lnTo>
                  <a:pt x="277558" y="72529"/>
                </a:lnTo>
                <a:lnTo>
                  <a:pt x="264871" y="73914"/>
                </a:lnTo>
                <a:lnTo>
                  <a:pt x="252577" y="78282"/>
                </a:lnTo>
                <a:lnTo>
                  <a:pt x="241579" y="85915"/>
                </a:lnTo>
                <a:lnTo>
                  <a:pt x="232740" y="97104"/>
                </a:lnTo>
                <a:lnTo>
                  <a:pt x="232740" y="76885"/>
                </a:lnTo>
                <a:lnTo>
                  <a:pt x="197586" y="76885"/>
                </a:lnTo>
                <a:lnTo>
                  <a:pt x="197586" y="228447"/>
                </a:lnTo>
                <a:lnTo>
                  <a:pt x="233680" y="228447"/>
                </a:lnTo>
                <a:lnTo>
                  <a:pt x="233680" y="140995"/>
                </a:lnTo>
                <a:lnTo>
                  <a:pt x="235699" y="127000"/>
                </a:lnTo>
                <a:lnTo>
                  <a:pt x="241693" y="115633"/>
                </a:lnTo>
                <a:lnTo>
                  <a:pt x="251536" y="108000"/>
                </a:lnTo>
                <a:lnTo>
                  <a:pt x="265112" y="105206"/>
                </a:lnTo>
                <a:lnTo>
                  <a:pt x="279565" y="107823"/>
                </a:lnTo>
                <a:lnTo>
                  <a:pt x="289191" y="114998"/>
                </a:lnTo>
                <a:lnTo>
                  <a:pt x="294576" y="125679"/>
                </a:lnTo>
                <a:lnTo>
                  <a:pt x="296240" y="138811"/>
                </a:lnTo>
                <a:lnTo>
                  <a:pt x="296240" y="228447"/>
                </a:lnTo>
                <a:lnTo>
                  <a:pt x="332346" y="228447"/>
                </a:lnTo>
                <a:lnTo>
                  <a:pt x="332346" y="132588"/>
                </a:lnTo>
                <a:close/>
              </a:path>
              <a:path w="1366520" h="532129">
                <a:moveTo>
                  <a:pt x="385597" y="374726"/>
                </a:moveTo>
                <a:lnTo>
                  <a:pt x="384048" y="374408"/>
                </a:lnTo>
                <a:lnTo>
                  <a:pt x="380314" y="373786"/>
                </a:lnTo>
                <a:lnTo>
                  <a:pt x="375958" y="373786"/>
                </a:lnTo>
                <a:lnTo>
                  <a:pt x="361708" y="375551"/>
                </a:lnTo>
                <a:lnTo>
                  <a:pt x="349237" y="380669"/>
                </a:lnTo>
                <a:lnTo>
                  <a:pt x="339153" y="388886"/>
                </a:lnTo>
                <a:lnTo>
                  <a:pt x="332079" y="399935"/>
                </a:lnTo>
                <a:lnTo>
                  <a:pt x="332079" y="375666"/>
                </a:lnTo>
                <a:lnTo>
                  <a:pt x="296900" y="375666"/>
                </a:lnTo>
                <a:lnTo>
                  <a:pt x="296900" y="527227"/>
                </a:lnTo>
                <a:lnTo>
                  <a:pt x="333006" y="527227"/>
                </a:lnTo>
                <a:lnTo>
                  <a:pt x="333006" y="455015"/>
                </a:lnTo>
                <a:lnTo>
                  <a:pt x="335432" y="436118"/>
                </a:lnTo>
                <a:lnTo>
                  <a:pt x="342887" y="422148"/>
                </a:lnTo>
                <a:lnTo>
                  <a:pt x="355587" y="413486"/>
                </a:lnTo>
                <a:lnTo>
                  <a:pt x="373773" y="410514"/>
                </a:lnTo>
                <a:lnTo>
                  <a:pt x="377520" y="410514"/>
                </a:lnTo>
                <a:lnTo>
                  <a:pt x="381558" y="410832"/>
                </a:lnTo>
                <a:lnTo>
                  <a:pt x="385597" y="411454"/>
                </a:lnTo>
                <a:lnTo>
                  <a:pt x="385597" y="410514"/>
                </a:lnTo>
                <a:lnTo>
                  <a:pt x="385597" y="399935"/>
                </a:lnTo>
                <a:lnTo>
                  <a:pt x="385597" y="374726"/>
                </a:lnTo>
                <a:close/>
              </a:path>
              <a:path w="1366520" h="532129">
                <a:moveTo>
                  <a:pt x="401434" y="76885"/>
                </a:moveTo>
                <a:lnTo>
                  <a:pt x="365645" y="76885"/>
                </a:lnTo>
                <a:lnTo>
                  <a:pt x="365645" y="228447"/>
                </a:lnTo>
                <a:lnTo>
                  <a:pt x="401434" y="228447"/>
                </a:lnTo>
                <a:lnTo>
                  <a:pt x="401434" y="76885"/>
                </a:lnTo>
                <a:close/>
              </a:path>
              <a:path w="1366520" h="532129">
                <a:moveTo>
                  <a:pt x="407035" y="23660"/>
                </a:moveTo>
                <a:lnTo>
                  <a:pt x="405168" y="14452"/>
                </a:lnTo>
                <a:lnTo>
                  <a:pt x="400100" y="6934"/>
                </a:lnTo>
                <a:lnTo>
                  <a:pt x="392582" y="1866"/>
                </a:lnTo>
                <a:lnTo>
                  <a:pt x="383374" y="0"/>
                </a:lnTo>
                <a:lnTo>
                  <a:pt x="374345" y="1866"/>
                </a:lnTo>
                <a:lnTo>
                  <a:pt x="366915" y="6934"/>
                </a:lnTo>
                <a:lnTo>
                  <a:pt x="361886" y="14452"/>
                </a:lnTo>
                <a:lnTo>
                  <a:pt x="360032" y="23660"/>
                </a:lnTo>
                <a:lnTo>
                  <a:pt x="361886" y="32816"/>
                </a:lnTo>
                <a:lnTo>
                  <a:pt x="366915" y="40233"/>
                </a:lnTo>
                <a:lnTo>
                  <a:pt x="374345" y="45199"/>
                </a:lnTo>
                <a:lnTo>
                  <a:pt x="383374" y="47002"/>
                </a:lnTo>
                <a:lnTo>
                  <a:pt x="392582" y="45199"/>
                </a:lnTo>
                <a:lnTo>
                  <a:pt x="400100" y="40233"/>
                </a:lnTo>
                <a:lnTo>
                  <a:pt x="405168" y="32816"/>
                </a:lnTo>
                <a:lnTo>
                  <a:pt x="407035" y="23660"/>
                </a:lnTo>
                <a:close/>
              </a:path>
              <a:path w="1366520" h="532129">
                <a:moveTo>
                  <a:pt x="554291" y="495795"/>
                </a:moveTo>
                <a:lnTo>
                  <a:pt x="552729" y="496112"/>
                </a:lnTo>
                <a:lnTo>
                  <a:pt x="546811" y="497039"/>
                </a:lnTo>
                <a:lnTo>
                  <a:pt x="541832" y="497039"/>
                </a:lnTo>
                <a:lnTo>
                  <a:pt x="533171" y="495960"/>
                </a:lnTo>
                <a:lnTo>
                  <a:pt x="527164" y="492569"/>
                </a:lnTo>
                <a:lnTo>
                  <a:pt x="523671" y="486664"/>
                </a:lnTo>
                <a:lnTo>
                  <a:pt x="522541" y="478053"/>
                </a:lnTo>
                <a:lnTo>
                  <a:pt x="522541" y="407708"/>
                </a:lnTo>
                <a:lnTo>
                  <a:pt x="553974" y="407708"/>
                </a:lnTo>
                <a:lnTo>
                  <a:pt x="553974" y="375666"/>
                </a:lnTo>
                <a:lnTo>
                  <a:pt x="522541" y="375666"/>
                </a:lnTo>
                <a:lnTo>
                  <a:pt x="522541" y="329285"/>
                </a:lnTo>
                <a:lnTo>
                  <a:pt x="489864" y="329285"/>
                </a:lnTo>
                <a:lnTo>
                  <a:pt x="489864" y="352005"/>
                </a:lnTo>
                <a:lnTo>
                  <a:pt x="488492" y="361353"/>
                </a:lnTo>
                <a:lnTo>
                  <a:pt x="484251" y="368846"/>
                </a:lnTo>
                <a:lnTo>
                  <a:pt x="476986" y="373849"/>
                </a:lnTo>
                <a:lnTo>
                  <a:pt x="466521" y="375666"/>
                </a:lnTo>
                <a:lnTo>
                  <a:pt x="458736" y="375666"/>
                </a:lnTo>
                <a:lnTo>
                  <a:pt x="458736" y="407708"/>
                </a:lnTo>
                <a:lnTo>
                  <a:pt x="486752" y="407708"/>
                </a:lnTo>
                <a:lnTo>
                  <a:pt x="486752" y="483958"/>
                </a:lnTo>
                <a:lnTo>
                  <a:pt x="489915" y="502958"/>
                </a:lnTo>
                <a:lnTo>
                  <a:pt x="498957" y="517144"/>
                </a:lnTo>
                <a:lnTo>
                  <a:pt x="513270" y="526021"/>
                </a:lnTo>
                <a:lnTo>
                  <a:pt x="532180" y="529094"/>
                </a:lnTo>
                <a:lnTo>
                  <a:pt x="545261" y="529094"/>
                </a:lnTo>
                <a:lnTo>
                  <a:pt x="552107" y="526605"/>
                </a:lnTo>
                <a:lnTo>
                  <a:pt x="554291" y="525665"/>
                </a:lnTo>
                <a:lnTo>
                  <a:pt x="554291" y="497039"/>
                </a:lnTo>
                <a:lnTo>
                  <a:pt x="554291" y="495795"/>
                </a:lnTo>
                <a:close/>
              </a:path>
              <a:path w="1366520" h="532129">
                <a:moveTo>
                  <a:pt x="581317" y="76885"/>
                </a:moveTo>
                <a:lnTo>
                  <a:pt x="543356" y="76885"/>
                </a:lnTo>
                <a:lnTo>
                  <a:pt x="504139" y="185191"/>
                </a:lnTo>
                <a:lnTo>
                  <a:pt x="463981" y="76885"/>
                </a:lnTo>
                <a:lnTo>
                  <a:pt x="424154" y="76885"/>
                </a:lnTo>
                <a:lnTo>
                  <a:pt x="485775" y="228447"/>
                </a:lnTo>
                <a:lnTo>
                  <a:pt x="521881" y="228447"/>
                </a:lnTo>
                <a:lnTo>
                  <a:pt x="538835" y="185191"/>
                </a:lnTo>
                <a:lnTo>
                  <a:pt x="581317" y="76885"/>
                </a:lnTo>
                <a:close/>
              </a:path>
              <a:path w="1366520" h="532129">
                <a:moveTo>
                  <a:pt x="719543" y="431368"/>
                </a:moveTo>
                <a:lnTo>
                  <a:pt x="706628" y="390283"/>
                </a:lnTo>
                <a:lnTo>
                  <a:pt x="664146" y="371309"/>
                </a:lnTo>
                <a:lnTo>
                  <a:pt x="652132" y="372389"/>
                </a:lnTo>
                <a:lnTo>
                  <a:pt x="640410" y="375780"/>
                </a:lnTo>
                <a:lnTo>
                  <a:pt x="629742" y="381673"/>
                </a:lnTo>
                <a:lnTo>
                  <a:pt x="620877" y="390283"/>
                </a:lnTo>
                <a:lnTo>
                  <a:pt x="620877" y="301891"/>
                </a:lnTo>
                <a:lnTo>
                  <a:pt x="584784" y="301891"/>
                </a:lnTo>
                <a:lnTo>
                  <a:pt x="584784" y="527227"/>
                </a:lnTo>
                <a:lnTo>
                  <a:pt x="620877" y="527227"/>
                </a:lnTo>
                <a:lnTo>
                  <a:pt x="620991" y="437591"/>
                </a:lnTo>
                <a:lnTo>
                  <a:pt x="623252" y="424726"/>
                </a:lnTo>
                <a:lnTo>
                  <a:pt x="629361" y="413867"/>
                </a:lnTo>
                <a:lnTo>
                  <a:pt x="639089" y="406615"/>
                </a:lnTo>
                <a:lnTo>
                  <a:pt x="652310" y="403987"/>
                </a:lnTo>
                <a:lnTo>
                  <a:pt x="666775" y="406615"/>
                </a:lnTo>
                <a:lnTo>
                  <a:pt x="676402" y="413778"/>
                </a:lnTo>
                <a:lnTo>
                  <a:pt x="681774" y="424459"/>
                </a:lnTo>
                <a:lnTo>
                  <a:pt x="683450" y="437591"/>
                </a:lnTo>
                <a:lnTo>
                  <a:pt x="683450" y="527227"/>
                </a:lnTo>
                <a:lnTo>
                  <a:pt x="719543" y="527227"/>
                </a:lnTo>
                <a:lnTo>
                  <a:pt x="719543" y="431368"/>
                </a:lnTo>
                <a:close/>
              </a:path>
              <a:path w="1366520" h="532129">
                <a:moveTo>
                  <a:pt x="734745" y="150952"/>
                </a:moveTo>
                <a:lnTo>
                  <a:pt x="720369" y="102400"/>
                </a:lnTo>
                <a:lnTo>
                  <a:pt x="698347" y="82130"/>
                </a:lnTo>
                <a:lnTo>
                  <a:pt x="698347" y="136004"/>
                </a:lnTo>
                <a:lnTo>
                  <a:pt x="623951" y="136004"/>
                </a:lnTo>
                <a:lnTo>
                  <a:pt x="627075" y="123926"/>
                </a:lnTo>
                <a:lnTo>
                  <a:pt x="634415" y="113131"/>
                </a:lnTo>
                <a:lnTo>
                  <a:pt x="645795" y="105371"/>
                </a:lnTo>
                <a:lnTo>
                  <a:pt x="660996" y="102400"/>
                </a:lnTo>
                <a:lnTo>
                  <a:pt x="677240" y="105156"/>
                </a:lnTo>
                <a:lnTo>
                  <a:pt x="688771" y="112547"/>
                </a:lnTo>
                <a:lnTo>
                  <a:pt x="695744" y="123278"/>
                </a:lnTo>
                <a:lnTo>
                  <a:pt x="698347" y="136004"/>
                </a:lnTo>
                <a:lnTo>
                  <a:pt x="698347" y="82130"/>
                </a:lnTo>
                <a:lnTo>
                  <a:pt x="691946" y="77774"/>
                </a:lnTo>
                <a:lnTo>
                  <a:pt x="660679" y="72212"/>
                </a:lnTo>
                <a:lnTo>
                  <a:pt x="633006" y="77914"/>
                </a:lnTo>
                <a:lnTo>
                  <a:pt x="609447" y="94068"/>
                </a:lnTo>
                <a:lnTo>
                  <a:pt x="593064" y="119214"/>
                </a:lnTo>
                <a:lnTo>
                  <a:pt x="586917" y="151879"/>
                </a:lnTo>
                <a:lnTo>
                  <a:pt x="593255" y="186245"/>
                </a:lnTo>
                <a:lnTo>
                  <a:pt x="610260" y="211759"/>
                </a:lnTo>
                <a:lnTo>
                  <a:pt x="634974" y="227647"/>
                </a:lnTo>
                <a:lnTo>
                  <a:pt x="664413" y="233121"/>
                </a:lnTo>
                <a:lnTo>
                  <a:pt x="689343" y="229349"/>
                </a:lnTo>
                <a:lnTo>
                  <a:pt x="709269" y="219075"/>
                </a:lnTo>
                <a:lnTo>
                  <a:pt x="723900" y="203835"/>
                </a:lnTo>
                <a:lnTo>
                  <a:pt x="724776" y="201993"/>
                </a:lnTo>
                <a:lnTo>
                  <a:pt x="732891" y="185191"/>
                </a:lnTo>
                <a:lnTo>
                  <a:pt x="702386" y="175539"/>
                </a:lnTo>
                <a:lnTo>
                  <a:pt x="697420" y="185978"/>
                </a:lnTo>
                <a:lnTo>
                  <a:pt x="689698" y="194373"/>
                </a:lnTo>
                <a:lnTo>
                  <a:pt x="678840" y="199961"/>
                </a:lnTo>
                <a:lnTo>
                  <a:pt x="664413" y="201993"/>
                </a:lnTo>
                <a:lnTo>
                  <a:pt x="648627" y="199059"/>
                </a:lnTo>
                <a:lnTo>
                  <a:pt x="635673" y="190868"/>
                </a:lnTo>
                <a:lnTo>
                  <a:pt x="626732" y="178358"/>
                </a:lnTo>
                <a:lnTo>
                  <a:pt x="623023" y="162471"/>
                </a:lnTo>
                <a:lnTo>
                  <a:pt x="733818" y="162471"/>
                </a:lnTo>
                <a:lnTo>
                  <a:pt x="734136" y="161836"/>
                </a:lnTo>
                <a:lnTo>
                  <a:pt x="734745" y="156870"/>
                </a:lnTo>
                <a:lnTo>
                  <a:pt x="734745" y="150952"/>
                </a:lnTo>
                <a:close/>
              </a:path>
              <a:path w="1366520" h="532129">
                <a:moveTo>
                  <a:pt x="856132" y="75946"/>
                </a:moveTo>
                <a:lnTo>
                  <a:pt x="854570" y="75628"/>
                </a:lnTo>
                <a:lnTo>
                  <a:pt x="850836" y="75018"/>
                </a:lnTo>
                <a:lnTo>
                  <a:pt x="846480" y="75018"/>
                </a:lnTo>
                <a:lnTo>
                  <a:pt x="832231" y="76784"/>
                </a:lnTo>
                <a:lnTo>
                  <a:pt x="819746" y="81902"/>
                </a:lnTo>
                <a:lnTo>
                  <a:pt x="809675" y="90106"/>
                </a:lnTo>
                <a:lnTo>
                  <a:pt x="802601" y="101155"/>
                </a:lnTo>
                <a:lnTo>
                  <a:pt x="802601" y="76885"/>
                </a:lnTo>
                <a:lnTo>
                  <a:pt x="767435" y="76885"/>
                </a:lnTo>
                <a:lnTo>
                  <a:pt x="767435" y="228447"/>
                </a:lnTo>
                <a:lnTo>
                  <a:pt x="803529" y="228447"/>
                </a:lnTo>
                <a:lnTo>
                  <a:pt x="803529" y="156235"/>
                </a:lnTo>
                <a:lnTo>
                  <a:pt x="805967" y="137337"/>
                </a:lnTo>
                <a:lnTo>
                  <a:pt x="813409" y="123367"/>
                </a:lnTo>
                <a:lnTo>
                  <a:pt x="826109" y="114706"/>
                </a:lnTo>
                <a:lnTo>
                  <a:pt x="844308" y="111734"/>
                </a:lnTo>
                <a:lnTo>
                  <a:pt x="848029" y="111734"/>
                </a:lnTo>
                <a:lnTo>
                  <a:pt x="852081" y="112052"/>
                </a:lnTo>
                <a:lnTo>
                  <a:pt x="856132" y="112674"/>
                </a:lnTo>
                <a:lnTo>
                  <a:pt x="856132" y="111734"/>
                </a:lnTo>
                <a:lnTo>
                  <a:pt x="856132" y="101155"/>
                </a:lnTo>
                <a:lnTo>
                  <a:pt x="856132" y="75946"/>
                </a:lnTo>
                <a:close/>
              </a:path>
              <a:path w="1366520" h="532129">
                <a:moveTo>
                  <a:pt x="891349" y="449732"/>
                </a:moveTo>
                <a:lnTo>
                  <a:pt x="889038" y="434784"/>
                </a:lnTo>
                <a:lnTo>
                  <a:pt x="886333" y="417207"/>
                </a:lnTo>
                <a:lnTo>
                  <a:pt x="876960" y="401180"/>
                </a:lnTo>
                <a:lnTo>
                  <a:pt x="871816" y="392391"/>
                </a:lnTo>
                <a:lnTo>
                  <a:pt x="854925" y="380911"/>
                </a:lnTo>
                <a:lnTo>
                  <a:pt x="854925" y="434784"/>
                </a:lnTo>
                <a:lnTo>
                  <a:pt x="780542" y="434784"/>
                </a:lnTo>
                <a:lnTo>
                  <a:pt x="783653" y="422706"/>
                </a:lnTo>
                <a:lnTo>
                  <a:pt x="791006" y="411911"/>
                </a:lnTo>
                <a:lnTo>
                  <a:pt x="802386" y="404152"/>
                </a:lnTo>
                <a:lnTo>
                  <a:pt x="817575" y="401180"/>
                </a:lnTo>
                <a:lnTo>
                  <a:pt x="833831" y="403936"/>
                </a:lnTo>
                <a:lnTo>
                  <a:pt x="845362" y="411327"/>
                </a:lnTo>
                <a:lnTo>
                  <a:pt x="852335" y="422059"/>
                </a:lnTo>
                <a:lnTo>
                  <a:pt x="854925" y="434784"/>
                </a:lnTo>
                <a:lnTo>
                  <a:pt x="854925" y="380911"/>
                </a:lnTo>
                <a:lnTo>
                  <a:pt x="848537" y="376555"/>
                </a:lnTo>
                <a:lnTo>
                  <a:pt x="817257" y="370992"/>
                </a:lnTo>
                <a:lnTo>
                  <a:pt x="789597" y="376694"/>
                </a:lnTo>
                <a:lnTo>
                  <a:pt x="766038" y="392849"/>
                </a:lnTo>
                <a:lnTo>
                  <a:pt x="749642" y="417995"/>
                </a:lnTo>
                <a:lnTo>
                  <a:pt x="743508" y="450659"/>
                </a:lnTo>
                <a:lnTo>
                  <a:pt x="749833" y="485013"/>
                </a:lnTo>
                <a:lnTo>
                  <a:pt x="766851" y="510540"/>
                </a:lnTo>
                <a:lnTo>
                  <a:pt x="791565" y="526427"/>
                </a:lnTo>
                <a:lnTo>
                  <a:pt x="821004" y="531901"/>
                </a:lnTo>
                <a:lnTo>
                  <a:pt x="845921" y="528129"/>
                </a:lnTo>
                <a:lnTo>
                  <a:pt x="865860" y="517855"/>
                </a:lnTo>
                <a:lnTo>
                  <a:pt x="880478" y="502615"/>
                </a:lnTo>
                <a:lnTo>
                  <a:pt x="881367" y="500773"/>
                </a:lnTo>
                <a:lnTo>
                  <a:pt x="889469" y="483958"/>
                </a:lnTo>
                <a:lnTo>
                  <a:pt x="858964" y="474319"/>
                </a:lnTo>
                <a:lnTo>
                  <a:pt x="853998" y="484759"/>
                </a:lnTo>
                <a:lnTo>
                  <a:pt x="846289" y="493153"/>
                </a:lnTo>
                <a:lnTo>
                  <a:pt x="835431" y="498741"/>
                </a:lnTo>
                <a:lnTo>
                  <a:pt x="821004" y="500773"/>
                </a:lnTo>
                <a:lnTo>
                  <a:pt x="805218" y="497840"/>
                </a:lnTo>
                <a:lnTo>
                  <a:pt x="792251" y="489648"/>
                </a:lnTo>
                <a:lnTo>
                  <a:pt x="783323" y="477139"/>
                </a:lnTo>
                <a:lnTo>
                  <a:pt x="779614" y="461251"/>
                </a:lnTo>
                <a:lnTo>
                  <a:pt x="890397" y="461251"/>
                </a:lnTo>
                <a:lnTo>
                  <a:pt x="890714" y="460616"/>
                </a:lnTo>
                <a:lnTo>
                  <a:pt x="891349" y="455650"/>
                </a:lnTo>
                <a:lnTo>
                  <a:pt x="891349" y="449732"/>
                </a:lnTo>
                <a:close/>
              </a:path>
              <a:path w="1366520" h="532129">
                <a:moveTo>
                  <a:pt x="993063" y="184556"/>
                </a:moveTo>
                <a:lnTo>
                  <a:pt x="968375" y="145173"/>
                </a:lnTo>
                <a:lnTo>
                  <a:pt x="917117" y="131965"/>
                </a:lnTo>
                <a:lnTo>
                  <a:pt x="911199" y="126047"/>
                </a:lnTo>
                <a:lnTo>
                  <a:pt x="911199" y="117957"/>
                </a:lnTo>
                <a:lnTo>
                  <a:pt x="912812" y="111302"/>
                </a:lnTo>
                <a:lnTo>
                  <a:pt x="917308" y="105740"/>
                </a:lnTo>
                <a:lnTo>
                  <a:pt x="924204" y="101942"/>
                </a:lnTo>
                <a:lnTo>
                  <a:pt x="932992" y="100533"/>
                </a:lnTo>
                <a:lnTo>
                  <a:pt x="945730" y="102857"/>
                </a:lnTo>
                <a:lnTo>
                  <a:pt x="954112" y="108623"/>
                </a:lnTo>
                <a:lnTo>
                  <a:pt x="958951" y="116027"/>
                </a:lnTo>
                <a:lnTo>
                  <a:pt x="961009" y="123253"/>
                </a:lnTo>
                <a:lnTo>
                  <a:pt x="991501" y="114528"/>
                </a:lnTo>
                <a:lnTo>
                  <a:pt x="959637" y="76720"/>
                </a:lnTo>
                <a:lnTo>
                  <a:pt x="932992" y="72212"/>
                </a:lnTo>
                <a:lnTo>
                  <a:pt x="911034" y="76123"/>
                </a:lnTo>
                <a:lnTo>
                  <a:pt x="893356" y="86715"/>
                </a:lnTo>
                <a:lnTo>
                  <a:pt x="881570" y="102273"/>
                </a:lnTo>
                <a:lnTo>
                  <a:pt x="877290" y="121081"/>
                </a:lnTo>
                <a:lnTo>
                  <a:pt x="879894" y="135940"/>
                </a:lnTo>
                <a:lnTo>
                  <a:pt x="918057" y="165265"/>
                </a:lnTo>
                <a:lnTo>
                  <a:pt x="952601" y="172745"/>
                </a:lnTo>
                <a:lnTo>
                  <a:pt x="958215" y="178955"/>
                </a:lnTo>
                <a:lnTo>
                  <a:pt x="935482" y="204482"/>
                </a:lnTo>
                <a:lnTo>
                  <a:pt x="922705" y="202361"/>
                </a:lnTo>
                <a:lnTo>
                  <a:pt x="913307" y="196697"/>
                </a:lnTo>
                <a:lnTo>
                  <a:pt x="907300" y="188455"/>
                </a:lnTo>
                <a:lnTo>
                  <a:pt x="904671" y="178650"/>
                </a:lnTo>
                <a:lnTo>
                  <a:pt x="873239" y="187363"/>
                </a:lnTo>
                <a:lnTo>
                  <a:pt x="877633" y="201739"/>
                </a:lnTo>
                <a:lnTo>
                  <a:pt x="888771" y="216662"/>
                </a:lnTo>
                <a:lnTo>
                  <a:pt x="907770" y="228371"/>
                </a:lnTo>
                <a:lnTo>
                  <a:pt x="935799" y="233121"/>
                </a:lnTo>
                <a:lnTo>
                  <a:pt x="961021" y="228765"/>
                </a:lnTo>
                <a:lnTo>
                  <a:pt x="978903" y="217474"/>
                </a:lnTo>
                <a:lnTo>
                  <a:pt x="987767" y="204482"/>
                </a:lnTo>
                <a:lnTo>
                  <a:pt x="989545" y="201866"/>
                </a:lnTo>
                <a:lnTo>
                  <a:pt x="993063" y="184556"/>
                </a:lnTo>
                <a:close/>
              </a:path>
              <a:path w="1366520" h="532129">
                <a:moveTo>
                  <a:pt x="1060907" y="76885"/>
                </a:moveTo>
                <a:lnTo>
                  <a:pt x="1025118" y="76885"/>
                </a:lnTo>
                <a:lnTo>
                  <a:pt x="1025118" y="228447"/>
                </a:lnTo>
                <a:lnTo>
                  <a:pt x="1060907" y="228447"/>
                </a:lnTo>
                <a:lnTo>
                  <a:pt x="1060907" y="76885"/>
                </a:lnTo>
                <a:close/>
              </a:path>
              <a:path w="1366520" h="532129">
                <a:moveTo>
                  <a:pt x="1066507" y="23660"/>
                </a:moveTo>
                <a:lnTo>
                  <a:pt x="1064653" y="14452"/>
                </a:lnTo>
                <a:lnTo>
                  <a:pt x="1059586" y="6934"/>
                </a:lnTo>
                <a:lnTo>
                  <a:pt x="1052068" y="1866"/>
                </a:lnTo>
                <a:lnTo>
                  <a:pt x="1042860" y="0"/>
                </a:lnTo>
                <a:lnTo>
                  <a:pt x="1033818" y="1866"/>
                </a:lnTo>
                <a:lnTo>
                  <a:pt x="1026401" y="6934"/>
                </a:lnTo>
                <a:lnTo>
                  <a:pt x="1021372" y="14452"/>
                </a:lnTo>
                <a:lnTo>
                  <a:pt x="1019517" y="23660"/>
                </a:lnTo>
                <a:lnTo>
                  <a:pt x="1021372" y="32816"/>
                </a:lnTo>
                <a:lnTo>
                  <a:pt x="1026401" y="40233"/>
                </a:lnTo>
                <a:lnTo>
                  <a:pt x="1033818" y="45199"/>
                </a:lnTo>
                <a:lnTo>
                  <a:pt x="1042860" y="47002"/>
                </a:lnTo>
                <a:lnTo>
                  <a:pt x="1052068" y="45199"/>
                </a:lnTo>
                <a:lnTo>
                  <a:pt x="1059586" y="40233"/>
                </a:lnTo>
                <a:lnTo>
                  <a:pt x="1064653" y="32816"/>
                </a:lnTo>
                <a:lnTo>
                  <a:pt x="1066507" y="23660"/>
                </a:lnTo>
                <a:close/>
              </a:path>
              <a:path w="1366520" h="532129">
                <a:moveTo>
                  <a:pt x="1183220" y="197015"/>
                </a:moveTo>
                <a:lnTo>
                  <a:pt x="1181658" y="197319"/>
                </a:lnTo>
                <a:lnTo>
                  <a:pt x="1175753" y="198259"/>
                </a:lnTo>
                <a:lnTo>
                  <a:pt x="1170762" y="198259"/>
                </a:lnTo>
                <a:lnTo>
                  <a:pt x="1162100" y="197167"/>
                </a:lnTo>
                <a:lnTo>
                  <a:pt x="1156106" y="193789"/>
                </a:lnTo>
                <a:lnTo>
                  <a:pt x="1152601" y="187883"/>
                </a:lnTo>
                <a:lnTo>
                  <a:pt x="1151470" y="179273"/>
                </a:lnTo>
                <a:lnTo>
                  <a:pt x="1151470" y="108927"/>
                </a:lnTo>
                <a:lnTo>
                  <a:pt x="1182903" y="108927"/>
                </a:lnTo>
                <a:lnTo>
                  <a:pt x="1182903" y="76885"/>
                </a:lnTo>
                <a:lnTo>
                  <a:pt x="1151470" y="76885"/>
                </a:lnTo>
                <a:lnTo>
                  <a:pt x="1151470" y="30505"/>
                </a:lnTo>
                <a:lnTo>
                  <a:pt x="1118793" y="30505"/>
                </a:lnTo>
                <a:lnTo>
                  <a:pt x="1118793" y="53225"/>
                </a:lnTo>
                <a:lnTo>
                  <a:pt x="1117422" y="62572"/>
                </a:lnTo>
                <a:lnTo>
                  <a:pt x="1113193" y="70065"/>
                </a:lnTo>
                <a:lnTo>
                  <a:pt x="1105928" y="75069"/>
                </a:lnTo>
                <a:lnTo>
                  <a:pt x="1095451" y="76885"/>
                </a:lnTo>
                <a:lnTo>
                  <a:pt x="1087666" y="76885"/>
                </a:lnTo>
                <a:lnTo>
                  <a:pt x="1087666" y="108927"/>
                </a:lnTo>
                <a:lnTo>
                  <a:pt x="1115682" y="108927"/>
                </a:lnTo>
                <a:lnTo>
                  <a:pt x="1115682" y="185191"/>
                </a:lnTo>
                <a:lnTo>
                  <a:pt x="1118844" y="204190"/>
                </a:lnTo>
                <a:lnTo>
                  <a:pt x="1127899" y="218363"/>
                </a:lnTo>
                <a:lnTo>
                  <a:pt x="1142212" y="227241"/>
                </a:lnTo>
                <a:lnTo>
                  <a:pt x="1161122" y="230314"/>
                </a:lnTo>
                <a:lnTo>
                  <a:pt x="1174191" y="230314"/>
                </a:lnTo>
                <a:lnTo>
                  <a:pt x="1181036" y="227825"/>
                </a:lnTo>
                <a:lnTo>
                  <a:pt x="1183220" y="226898"/>
                </a:lnTo>
                <a:lnTo>
                  <a:pt x="1183220" y="198259"/>
                </a:lnTo>
                <a:lnTo>
                  <a:pt x="1183220" y="197015"/>
                </a:lnTo>
                <a:close/>
              </a:path>
              <a:path w="1366520" h="532129">
                <a:moveTo>
                  <a:pt x="1366215" y="76885"/>
                </a:moveTo>
                <a:lnTo>
                  <a:pt x="1327937" y="76885"/>
                </a:lnTo>
                <a:lnTo>
                  <a:pt x="1287157" y="172745"/>
                </a:lnTo>
                <a:lnTo>
                  <a:pt x="1243596" y="76885"/>
                </a:lnTo>
                <a:lnTo>
                  <a:pt x="1202817" y="76885"/>
                </a:lnTo>
                <a:lnTo>
                  <a:pt x="1267561" y="210388"/>
                </a:lnTo>
                <a:lnTo>
                  <a:pt x="1231138" y="289763"/>
                </a:lnTo>
                <a:lnTo>
                  <a:pt x="1269733" y="289763"/>
                </a:lnTo>
                <a:lnTo>
                  <a:pt x="1322768" y="172745"/>
                </a:lnTo>
                <a:lnTo>
                  <a:pt x="1366215" y="76885"/>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6" name="object 6"/>
          <p:cNvSpPr/>
          <p:nvPr/>
        </p:nvSpPr>
        <p:spPr>
          <a:xfrm>
            <a:off x="1894709" y="6339805"/>
            <a:ext cx="601856" cy="99347"/>
          </a:xfrm>
          <a:custGeom>
            <a:avLst/>
            <a:gdLst/>
            <a:ahLst/>
            <a:cxnLst/>
            <a:rect l="l" t="t" r="r" b="b"/>
            <a:pathLst>
              <a:path w="992504" h="163829">
                <a:moveTo>
                  <a:pt x="60113" y="3308"/>
                </a:moveTo>
                <a:lnTo>
                  <a:pt x="0" y="3308"/>
                </a:lnTo>
                <a:lnTo>
                  <a:pt x="0" y="159995"/>
                </a:lnTo>
                <a:lnTo>
                  <a:pt x="26721" y="159995"/>
                </a:lnTo>
                <a:lnTo>
                  <a:pt x="26721" y="98101"/>
                </a:lnTo>
                <a:lnTo>
                  <a:pt x="75270" y="98101"/>
                </a:lnTo>
                <a:lnTo>
                  <a:pt x="73819" y="95452"/>
                </a:lnTo>
                <a:lnTo>
                  <a:pt x="88569" y="89385"/>
                </a:lnTo>
                <a:lnTo>
                  <a:pt x="99691" y="79526"/>
                </a:lnTo>
                <a:lnTo>
                  <a:pt x="102282" y="74709"/>
                </a:lnTo>
                <a:lnTo>
                  <a:pt x="26721" y="74709"/>
                </a:lnTo>
                <a:lnTo>
                  <a:pt x="26721" y="26711"/>
                </a:lnTo>
                <a:lnTo>
                  <a:pt x="102203" y="26711"/>
                </a:lnTo>
                <a:lnTo>
                  <a:pt x="95991" y="17112"/>
                </a:lnTo>
                <a:lnTo>
                  <a:pt x="80551" y="7000"/>
                </a:lnTo>
                <a:lnTo>
                  <a:pt x="60113" y="3308"/>
                </a:lnTo>
                <a:close/>
              </a:path>
              <a:path w="992504" h="163829">
                <a:moveTo>
                  <a:pt x="75270" y="98101"/>
                </a:moveTo>
                <a:lnTo>
                  <a:pt x="46176" y="98101"/>
                </a:lnTo>
                <a:lnTo>
                  <a:pt x="79128" y="159995"/>
                </a:lnTo>
                <a:lnTo>
                  <a:pt x="109158" y="159995"/>
                </a:lnTo>
                <a:lnTo>
                  <a:pt x="75270" y="98101"/>
                </a:lnTo>
                <a:close/>
              </a:path>
              <a:path w="992504" h="163829">
                <a:moveTo>
                  <a:pt x="102203" y="26711"/>
                </a:moveTo>
                <a:lnTo>
                  <a:pt x="55244" y="26711"/>
                </a:lnTo>
                <a:lnTo>
                  <a:pt x="66364" y="28424"/>
                </a:lnTo>
                <a:lnTo>
                  <a:pt x="74873" y="33289"/>
                </a:lnTo>
                <a:lnTo>
                  <a:pt x="80313" y="40891"/>
                </a:lnTo>
                <a:lnTo>
                  <a:pt x="82227" y="50815"/>
                </a:lnTo>
                <a:lnTo>
                  <a:pt x="80313" y="60613"/>
                </a:lnTo>
                <a:lnTo>
                  <a:pt x="74873" y="68153"/>
                </a:lnTo>
                <a:lnTo>
                  <a:pt x="66364" y="72997"/>
                </a:lnTo>
                <a:lnTo>
                  <a:pt x="55244" y="74709"/>
                </a:lnTo>
                <a:lnTo>
                  <a:pt x="102282" y="74709"/>
                </a:lnTo>
                <a:lnTo>
                  <a:pt x="106713" y="66471"/>
                </a:lnTo>
                <a:lnTo>
                  <a:pt x="109158" y="50815"/>
                </a:lnTo>
                <a:lnTo>
                  <a:pt x="105753" y="32198"/>
                </a:lnTo>
                <a:lnTo>
                  <a:pt x="102203" y="26711"/>
                </a:lnTo>
                <a:close/>
              </a:path>
              <a:path w="992504" h="163829">
                <a:moveTo>
                  <a:pt x="178800" y="49066"/>
                </a:moveTo>
                <a:lnTo>
                  <a:pt x="156574" y="53341"/>
                </a:lnTo>
                <a:lnTo>
                  <a:pt x="138935" y="65216"/>
                </a:lnTo>
                <a:lnTo>
                  <a:pt x="127308" y="83270"/>
                </a:lnTo>
                <a:lnTo>
                  <a:pt x="123116" y="106080"/>
                </a:lnTo>
                <a:lnTo>
                  <a:pt x="127308" y="129013"/>
                </a:lnTo>
                <a:lnTo>
                  <a:pt x="138935" y="147132"/>
                </a:lnTo>
                <a:lnTo>
                  <a:pt x="156574" y="159034"/>
                </a:lnTo>
                <a:lnTo>
                  <a:pt x="178800" y="163314"/>
                </a:lnTo>
                <a:lnTo>
                  <a:pt x="201154" y="159034"/>
                </a:lnTo>
                <a:lnTo>
                  <a:pt x="218858" y="147132"/>
                </a:lnTo>
                <a:lnTo>
                  <a:pt x="223218" y="140351"/>
                </a:lnTo>
                <a:lnTo>
                  <a:pt x="178800" y="140351"/>
                </a:lnTo>
                <a:lnTo>
                  <a:pt x="167475" y="138137"/>
                </a:lnTo>
                <a:lnTo>
                  <a:pt x="157874" y="131591"/>
                </a:lnTo>
                <a:lnTo>
                  <a:pt x="151218" y="120857"/>
                </a:lnTo>
                <a:lnTo>
                  <a:pt x="148728" y="106080"/>
                </a:lnTo>
                <a:lnTo>
                  <a:pt x="151218" y="91372"/>
                </a:lnTo>
                <a:lnTo>
                  <a:pt x="157874" y="80789"/>
                </a:lnTo>
                <a:lnTo>
                  <a:pt x="167475" y="74394"/>
                </a:lnTo>
                <a:lnTo>
                  <a:pt x="178800" y="72249"/>
                </a:lnTo>
                <a:lnTo>
                  <a:pt x="223396" y="72249"/>
                </a:lnTo>
                <a:lnTo>
                  <a:pt x="218858" y="65216"/>
                </a:lnTo>
                <a:lnTo>
                  <a:pt x="201154" y="53341"/>
                </a:lnTo>
                <a:lnTo>
                  <a:pt x="178800" y="49066"/>
                </a:lnTo>
                <a:close/>
              </a:path>
              <a:path w="992504" h="163829">
                <a:moveTo>
                  <a:pt x="223396" y="72249"/>
                </a:moveTo>
                <a:lnTo>
                  <a:pt x="178800" y="72249"/>
                </a:lnTo>
                <a:lnTo>
                  <a:pt x="190214" y="74394"/>
                </a:lnTo>
                <a:lnTo>
                  <a:pt x="199805" y="80789"/>
                </a:lnTo>
                <a:lnTo>
                  <a:pt x="206412" y="91372"/>
                </a:lnTo>
                <a:lnTo>
                  <a:pt x="208873" y="106080"/>
                </a:lnTo>
                <a:lnTo>
                  <a:pt x="206412" y="120950"/>
                </a:lnTo>
                <a:lnTo>
                  <a:pt x="199805" y="131674"/>
                </a:lnTo>
                <a:lnTo>
                  <a:pt x="190214" y="138168"/>
                </a:lnTo>
                <a:lnTo>
                  <a:pt x="178800" y="140351"/>
                </a:lnTo>
                <a:lnTo>
                  <a:pt x="223218" y="140351"/>
                </a:lnTo>
                <a:lnTo>
                  <a:pt x="230509" y="129013"/>
                </a:lnTo>
                <a:lnTo>
                  <a:pt x="234704" y="106080"/>
                </a:lnTo>
                <a:lnTo>
                  <a:pt x="230509" y="83270"/>
                </a:lnTo>
                <a:lnTo>
                  <a:pt x="223396" y="72249"/>
                </a:lnTo>
                <a:close/>
              </a:path>
              <a:path w="992504" h="163829">
                <a:moveTo>
                  <a:pt x="306095" y="49066"/>
                </a:moveTo>
                <a:lnTo>
                  <a:pt x="284447" y="53310"/>
                </a:lnTo>
                <a:lnTo>
                  <a:pt x="266990" y="65134"/>
                </a:lnTo>
                <a:lnTo>
                  <a:pt x="255334" y="83177"/>
                </a:lnTo>
                <a:lnTo>
                  <a:pt x="251091" y="106080"/>
                </a:lnTo>
                <a:lnTo>
                  <a:pt x="255345" y="128827"/>
                </a:lnTo>
                <a:lnTo>
                  <a:pt x="267074" y="146968"/>
                </a:lnTo>
                <a:lnTo>
                  <a:pt x="284730" y="158973"/>
                </a:lnTo>
                <a:lnTo>
                  <a:pt x="306765" y="163314"/>
                </a:lnTo>
                <a:lnTo>
                  <a:pt x="325721" y="160188"/>
                </a:lnTo>
                <a:lnTo>
                  <a:pt x="340220" y="152051"/>
                </a:lnTo>
                <a:lnTo>
                  <a:pt x="350368" y="140763"/>
                </a:lnTo>
                <a:lnTo>
                  <a:pt x="350767" y="139911"/>
                </a:lnTo>
                <a:lnTo>
                  <a:pt x="306765" y="139911"/>
                </a:lnTo>
                <a:lnTo>
                  <a:pt x="295261" y="137672"/>
                </a:lnTo>
                <a:lnTo>
                  <a:pt x="285683" y="131120"/>
                </a:lnTo>
                <a:lnTo>
                  <a:pt x="279131" y="120506"/>
                </a:lnTo>
                <a:lnTo>
                  <a:pt x="276703" y="106080"/>
                </a:lnTo>
                <a:lnTo>
                  <a:pt x="279124" y="91719"/>
                </a:lnTo>
                <a:lnTo>
                  <a:pt x="285627" y="81256"/>
                </a:lnTo>
                <a:lnTo>
                  <a:pt x="295071" y="74858"/>
                </a:lnTo>
                <a:lnTo>
                  <a:pt x="306315" y="72688"/>
                </a:lnTo>
                <a:lnTo>
                  <a:pt x="350356" y="72688"/>
                </a:lnTo>
                <a:lnTo>
                  <a:pt x="349893" y="71613"/>
                </a:lnTo>
                <a:lnTo>
                  <a:pt x="339943" y="60273"/>
                </a:lnTo>
                <a:lnTo>
                  <a:pt x="325393" y="52164"/>
                </a:lnTo>
                <a:lnTo>
                  <a:pt x="306095" y="49066"/>
                </a:lnTo>
                <a:close/>
              </a:path>
              <a:path w="992504" h="163829">
                <a:moveTo>
                  <a:pt x="333728" y="120006"/>
                </a:moveTo>
                <a:lnTo>
                  <a:pt x="330852" y="126566"/>
                </a:lnTo>
                <a:lnTo>
                  <a:pt x="325634" y="133026"/>
                </a:lnTo>
                <a:lnTo>
                  <a:pt x="317722" y="137951"/>
                </a:lnTo>
                <a:lnTo>
                  <a:pt x="306765" y="139911"/>
                </a:lnTo>
                <a:lnTo>
                  <a:pt x="350767" y="139911"/>
                </a:lnTo>
                <a:lnTo>
                  <a:pt x="356271" y="128184"/>
                </a:lnTo>
                <a:lnTo>
                  <a:pt x="333728" y="120006"/>
                </a:lnTo>
                <a:close/>
              </a:path>
              <a:path w="992504" h="163829">
                <a:moveTo>
                  <a:pt x="350356" y="72688"/>
                </a:moveTo>
                <a:lnTo>
                  <a:pt x="306315" y="72688"/>
                </a:lnTo>
                <a:lnTo>
                  <a:pt x="316949" y="74496"/>
                </a:lnTo>
                <a:lnTo>
                  <a:pt x="324579" y="79186"/>
                </a:lnTo>
                <a:lnTo>
                  <a:pt x="329597" y="85658"/>
                </a:lnTo>
                <a:lnTo>
                  <a:pt x="332398" y="92813"/>
                </a:lnTo>
                <a:lnTo>
                  <a:pt x="355392" y="84405"/>
                </a:lnTo>
                <a:lnTo>
                  <a:pt x="350356" y="72688"/>
                </a:lnTo>
                <a:close/>
              </a:path>
              <a:path w="992504" h="163829">
                <a:moveTo>
                  <a:pt x="404678" y="0"/>
                </a:moveTo>
                <a:lnTo>
                  <a:pt x="379066" y="0"/>
                </a:lnTo>
                <a:lnTo>
                  <a:pt x="379066" y="159995"/>
                </a:lnTo>
                <a:lnTo>
                  <a:pt x="404678" y="159995"/>
                </a:lnTo>
                <a:lnTo>
                  <a:pt x="404756" y="96342"/>
                </a:lnTo>
                <a:lnTo>
                  <a:pt x="406363" y="87201"/>
                </a:lnTo>
                <a:lnTo>
                  <a:pt x="410702" y="79485"/>
                </a:lnTo>
                <a:lnTo>
                  <a:pt x="417612" y="74340"/>
                </a:lnTo>
                <a:lnTo>
                  <a:pt x="427013" y="72468"/>
                </a:lnTo>
                <a:lnTo>
                  <a:pt x="470809" y="72468"/>
                </a:lnTo>
                <a:lnTo>
                  <a:pt x="465571" y="62752"/>
                </a:lnTo>
                <a:lnTo>
                  <a:pt x="404678" y="62752"/>
                </a:lnTo>
                <a:lnTo>
                  <a:pt x="404678" y="0"/>
                </a:lnTo>
                <a:close/>
              </a:path>
              <a:path w="992504" h="163829">
                <a:moveTo>
                  <a:pt x="470809" y="72468"/>
                </a:moveTo>
                <a:lnTo>
                  <a:pt x="427013" y="72468"/>
                </a:lnTo>
                <a:lnTo>
                  <a:pt x="437289" y="74340"/>
                </a:lnTo>
                <a:lnTo>
                  <a:pt x="444125" y="79430"/>
                </a:lnTo>
                <a:lnTo>
                  <a:pt x="447942" y="87015"/>
                </a:lnTo>
                <a:lnTo>
                  <a:pt x="449127" y="96342"/>
                </a:lnTo>
                <a:lnTo>
                  <a:pt x="449127" y="159995"/>
                </a:lnTo>
                <a:lnTo>
                  <a:pt x="474739" y="159995"/>
                </a:lnTo>
                <a:lnTo>
                  <a:pt x="474739" y="91913"/>
                </a:lnTo>
                <a:lnTo>
                  <a:pt x="472324" y="75278"/>
                </a:lnTo>
                <a:lnTo>
                  <a:pt x="470809" y="72468"/>
                </a:lnTo>
                <a:close/>
              </a:path>
              <a:path w="992504" h="163829">
                <a:moveTo>
                  <a:pt x="435421" y="49286"/>
                </a:moveTo>
                <a:lnTo>
                  <a:pt x="426882" y="50056"/>
                </a:lnTo>
                <a:lnTo>
                  <a:pt x="418554" y="52461"/>
                </a:lnTo>
                <a:lnTo>
                  <a:pt x="410973" y="56645"/>
                </a:lnTo>
                <a:lnTo>
                  <a:pt x="404678" y="62752"/>
                </a:lnTo>
                <a:lnTo>
                  <a:pt x="465571" y="62752"/>
                </a:lnTo>
                <a:lnTo>
                  <a:pt x="465022" y="61733"/>
                </a:lnTo>
                <a:lnTo>
                  <a:pt x="452749" y="52622"/>
                </a:lnTo>
                <a:lnTo>
                  <a:pt x="435421" y="49286"/>
                </a:lnTo>
                <a:close/>
              </a:path>
              <a:path w="992504" h="163829">
                <a:moveTo>
                  <a:pt x="549899" y="49066"/>
                </a:moveTo>
                <a:lnTo>
                  <a:pt x="530245" y="53117"/>
                </a:lnTo>
                <a:lnTo>
                  <a:pt x="513519" y="64583"/>
                </a:lnTo>
                <a:lnTo>
                  <a:pt x="501892" y="82431"/>
                </a:lnTo>
                <a:lnTo>
                  <a:pt x="497534" y="105630"/>
                </a:lnTo>
                <a:lnTo>
                  <a:pt x="502026" y="130038"/>
                </a:lnTo>
                <a:lnTo>
                  <a:pt x="514099" y="148156"/>
                </a:lnTo>
                <a:lnTo>
                  <a:pt x="531645" y="159432"/>
                </a:lnTo>
                <a:lnTo>
                  <a:pt x="552559" y="163314"/>
                </a:lnTo>
                <a:lnTo>
                  <a:pt x="570257" y="160640"/>
                </a:lnTo>
                <a:lnTo>
                  <a:pt x="584408" y="153347"/>
                </a:lnTo>
                <a:lnTo>
                  <a:pt x="594786" y="142530"/>
                </a:lnTo>
                <a:lnTo>
                  <a:pt x="595412" y="141231"/>
                </a:lnTo>
                <a:lnTo>
                  <a:pt x="552559" y="141231"/>
                </a:lnTo>
                <a:lnTo>
                  <a:pt x="541337" y="139143"/>
                </a:lnTo>
                <a:lnTo>
                  <a:pt x="532127" y="133321"/>
                </a:lnTo>
                <a:lnTo>
                  <a:pt x="525780" y="124431"/>
                </a:lnTo>
                <a:lnTo>
                  <a:pt x="523146" y="113137"/>
                </a:lnTo>
                <a:lnTo>
                  <a:pt x="601835" y="113137"/>
                </a:lnTo>
                <a:lnTo>
                  <a:pt x="602054" y="112698"/>
                </a:lnTo>
                <a:lnTo>
                  <a:pt x="602494" y="109158"/>
                </a:lnTo>
                <a:lnTo>
                  <a:pt x="602494" y="104970"/>
                </a:lnTo>
                <a:lnTo>
                  <a:pt x="600864" y="94374"/>
                </a:lnTo>
                <a:lnTo>
                  <a:pt x="523806" y="94374"/>
                </a:lnTo>
                <a:lnTo>
                  <a:pt x="526023" y="85785"/>
                </a:lnTo>
                <a:lnTo>
                  <a:pt x="531245" y="78111"/>
                </a:lnTo>
                <a:lnTo>
                  <a:pt x="539325" y="72594"/>
                </a:lnTo>
                <a:lnTo>
                  <a:pt x="550119" y="70479"/>
                </a:lnTo>
                <a:lnTo>
                  <a:pt x="592276" y="70479"/>
                </a:lnTo>
                <a:lnTo>
                  <a:pt x="588632" y="64249"/>
                </a:lnTo>
                <a:lnTo>
                  <a:pt x="572107" y="53013"/>
                </a:lnTo>
                <a:lnTo>
                  <a:pt x="549899" y="49066"/>
                </a:lnTo>
                <a:close/>
              </a:path>
              <a:path w="992504" h="163829">
                <a:moveTo>
                  <a:pt x="579532" y="122425"/>
                </a:moveTo>
                <a:lnTo>
                  <a:pt x="576000" y="129847"/>
                </a:lnTo>
                <a:lnTo>
                  <a:pt x="570521" y="135813"/>
                </a:lnTo>
                <a:lnTo>
                  <a:pt x="562804" y="139787"/>
                </a:lnTo>
                <a:lnTo>
                  <a:pt x="552559" y="141231"/>
                </a:lnTo>
                <a:lnTo>
                  <a:pt x="595412" y="141231"/>
                </a:lnTo>
                <a:lnTo>
                  <a:pt x="601164" y="129284"/>
                </a:lnTo>
                <a:lnTo>
                  <a:pt x="579532" y="122425"/>
                </a:lnTo>
                <a:close/>
              </a:path>
              <a:path w="992504" h="163829">
                <a:moveTo>
                  <a:pt x="592276" y="70479"/>
                </a:moveTo>
                <a:lnTo>
                  <a:pt x="550119" y="70479"/>
                </a:lnTo>
                <a:lnTo>
                  <a:pt x="561670" y="72440"/>
                </a:lnTo>
                <a:lnTo>
                  <a:pt x="569862" y="77699"/>
                </a:lnTo>
                <a:lnTo>
                  <a:pt x="574818" y="85322"/>
                </a:lnTo>
                <a:lnTo>
                  <a:pt x="576663" y="94374"/>
                </a:lnTo>
                <a:lnTo>
                  <a:pt x="600864" y="94374"/>
                </a:lnTo>
                <a:lnTo>
                  <a:pt x="598940" y="81870"/>
                </a:lnTo>
                <a:lnTo>
                  <a:pt x="592276" y="70479"/>
                </a:lnTo>
                <a:close/>
              </a:path>
              <a:path w="992504" h="163829">
                <a:moveTo>
                  <a:pt x="639854" y="124655"/>
                </a:moveTo>
                <a:lnTo>
                  <a:pt x="617551" y="130844"/>
                </a:lnTo>
                <a:lnTo>
                  <a:pt x="620665" y="141046"/>
                </a:lnTo>
                <a:lnTo>
                  <a:pt x="628564" y="151638"/>
                </a:lnTo>
                <a:lnTo>
                  <a:pt x="642059" y="159950"/>
                </a:lnTo>
                <a:lnTo>
                  <a:pt x="661958" y="163314"/>
                </a:lnTo>
                <a:lnTo>
                  <a:pt x="679876" y="160230"/>
                </a:lnTo>
                <a:lnTo>
                  <a:pt x="692567" y="152217"/>
                </a:lnTo>
                <a:lnTo>
                  <a:pt x="698850" y="143000"/>
                </a:lnTo>
                <a:lnTo>
                  <a:pt x="661739" y="143000"/>
                </a:lnTo>
                <a:lnTo>
                  <a:pt x="652656" y="141502"/>
                </a:lnTo>
                <a:lnTo>
                  <a:pt x="645982" y="137476"/>
                </a:lnTo>
                <a:lnTo>
                  <a:pt x="641716" y="131626"/>
                </a:lnTo>
                <a:lnTo>
                  <a:pt x="639854" y="124655"/>
                </a:lnTo>
                <a:close/>
              </a:path>
              <a:path w="992504" h="163829">
                <a:moveTo>
                  <a:pt x="659969" y="49066"/>
                </a:moveTo>
                <a:lnTo>
                  <a:pt x="644372" y="51843"/>
                </a:lnTo>
                <a:lnTo>
                  <a:pt x="631823" y="59362"/>
                </a:lnTo>
                <a:lnTo>
                  <a:pt x="623461" y="70402"/>
                </a:lnTo>
                <a:lnTo>
                  <a:pt x="620420" y="83746"/>
                </a:lnTo>
                <a:lnTo>
                  <a:pt x="622270" y="94311"/>
                </a:lnTo>
                <a:lnTo>
                  <a:pt x="665278" y="118677"/>
                </a:lnTo>
                <a:lnTo>
                  <a:pt x="673906" y="120446"/>
                </a:lnTo>
                <a:lnTo>
                  <a:pt x="677895" y="124875"/>
                </a:lnTo>
                <a:lnTo>
                  <a:pt x="677895" y="137252"/>
                </a:lnTo>
                <a:lnTo>
                  <a:pt x="672356" y="143000"/>
                </a:lnTo>
                <a:lnTo>
                  <a:pt x="698850" y="143000"/>
                </a:lnTo>
                <a:lnTo>
                  <a:pt x="700119" y="141139"/>
                </a:lnTo>
                <a:lnTo>
                  <a:pt x="702617" y="128854"/>
                </a:lnTo>
                <a:lnTo>
                  <a:pt x="700644" y="117644"/>
                </a:lnTo>
                <a:lnTo>
                  <a:pt x="694778" y="108177"/>
                </a:lnTo>
                <a:lnTo>
                  <a:pt x="685102" y="100866"/>
                </a:lnTo>
                <a:lnTo>
                  <a:pt x="671696" y="96122"/>
                </a:lnTo>
                <a:lnTo>
                  <a:pt x="648692" y="91484"/>
                </a:lnTo>
                <a:lnTo>
                  <a:pt x="644482" y="87285"/>
                </a:lnTo>
                <a:lnTo>
                  <a:pt x="644482" y="74898"/>
                </a:lnTo>
                <a:lnTo>
                  <a:pt x="650901" y="69149"/>
                </a:lnTo>
                <a:lnTo>
                  <a:pt x="697938" y="69149"/>
                </a:lnTo>
                <a:lnTo>
                  <a:pt x="691353" y="60104"/>
                </a:lnTo>
                <a:lnTo>
                  <a:pt x="678894" y="52267"/>
                </a:lnTo>
                <a:lnTo>
                  <a:pt x="659969" y="49066"/>
                </a:lnTo>
                <a:close/>
              </a:path>
              <a:path w="992504" h="163829">
                <a:moveTo>
                  <a:pt x="697938" y="69149"/>
                </a:moveTo>
                <a:lnTo>
                  <a:pt x="659969" y="69149"/>
                </a:lnTo>
                <a:lnTo>
                  <a:pt x="669021" y="70800"/>
                </a:lnTo>
                <a:lnTo>
                  <a:pt x="674983" y="74898"/>
                </a:lnTo>
                <a:lnTo>
                  <a:pt x="678415" y="80157"/>
                </a:lnTo>
                <a:lnTo>
                  <a:pt x="679874" y="85295"/>
                </a:lnTo>
                <a:lnTo>
                  <a:pt x="701517" y="79097"/>
                </a:lnTo>
                <a:lnTo>
                  <a:pt x="698506" y="69929"/>
                </a:lnTo>
                <a:lnTo>
                  <a:pt x="697938" y="69149"/>
                </a:lnTo>
                <a:close/>
              </a:path>
              <a:path w="992504" h="163829">
                <a:moveTo>
                  <a:pt x="760521" y="75118"/>
                </a:moveTo>
                <a:lnTo>
                  <a:pt x="735129" y="75118"/>
                </a:lnTo>
                <a:lnTo>
                  <a:pt x="735129" y="129294"/>
                </a:lnTo>
                <a:lnTo>
                  <a:pt x="737372" y="142780"/>
                </a:lnTo>
                <a:lnTo>
                  <a:pt x="743798" y="152848"/>
                </a:lnTo>
                <a:lnTo>
                  <a:pt x="753952" y="159147"/>
                </a:lnTo>
                <a:lnTo>
                  <a:pt x="767379" y="161324"/>
                </a:lnTo>
                <a:lnTo>
                  <a:pt x="776656" y="161324"/>
                </a:lnTo>
                <a:lnTo>
                  <a:pt x="781525" y="159555"/>
                </a:lnTo>
                <a:lnTo>
                  <a:pt x="783065" y="158895"/>
                </a:lnTo>
                <a:lnTo>
                  <a:pt x="783065" y="138582"/>
                </a:lnTo>
                <a:lnTo>
                  <a:pt x="764720" y="138582"/>
                </a:lnTo>
                <a:lnTo>
                  <a:pt x="760521" y="134603"/>
                </a:lnTo>
                <a:lnTo>
                  <a:pt x="760521" y="75118"/>
                </a:lnTo>
                <a:close/>
              </a:path>
              <a:path w="992504" h="163829">
                <a:moveTo>
                  <a:pt x="783065" y="137702"/>
                </a:moveTo>
                <a:lnTo>
                  <a:pt x="781965" y="137922"/>
                </a:lnTo>
                <a:lnTo>
                  <a:pt x="777766" y="138582"/>
                </a:lnTo>
                <a:lnTo>
                  <a:pt x="783065" y="138582"/>
                </a:lnTo>
                <a:lnTo>
                  <a:pt x="783065" y="137702"/>
                </a:lnTo>
                <a:close/>
              </a:path>
              <a:path w="992504" h="163829">
                <a:moveTo>
                  <a:pt x="782845" y="52385"/>
                </a:moveTo>
                <a:lnTo>
                  <a:pt x="715245" y="52385"/>
                </a:lnTo>
                <a:lnTo>
                  <a:pt x="715245" y="75118"/>
                </a:lnTo>
                <a:lnTo>
                  <a:pt x="782845" y="75118"/>
                </a:lnTo>
                <a:lnTo>
                  <a:pt x="782845" y="52385"/>
                </a:lnTo>
                <a:close/>
              </a:path>
              <a:path w="992504" h="163829">
                <a:moveTo>
                  <a:pt x="760521" y="19444"/>
                </a:moveTo>
                <a:lnTo>
                  <a:pt x="737338" y="19444"/>
                </a:lnTo>
                <a:lnTo>
                  <a:pt x="737338" y="45087"/>
                </a:lnTo>
                <a:lnTo>
                  <a:pt x="732260" y="52385"/>
                </a:lnTo>
                <a:lnTo>
                  <a:pt x="760521" y="52385"/>
                </a:lnTo>
                <a:lnTo>
                  <a:pt x="760521" y="19444"/>
                </a:lnTo>
                <a:close/>
              </a:path>
              <a:path w="992504" h="163829">
                <a:moveTo>
                  <a:pt x="852047" y="49066"/>
                </a:moveTo>
                <a:lnTo>
                  <a:pt x="832387" y="53117"/>
                </a:lnTo>
                <a:lnTo>
                  <a:pt x="815658" y="64583"/>
                </a:lnTo>
                <a:lnTo>
                  <a:pt x="804030" y="82431"/>
                </a:lnTo>
                <a:lnTo>
                  <a:pt x="799671" y="105630"/>
                </a:lnTo>
                <a:lnTo>
                  <a:pt x="804164" y="130038"/>
                </a:lnTo>
                <a:lnTo>
                  <a:pt x="816236" y="148156"/>
                </a:lnTo>
                <a:lnTo>
                  <a:pt x="833783" y="159432"/>
                </a:lnTo>
                <a:lnTo>
                  <a:pt x="854696" y="163314"/>
                </a:lnTo>
                <a:lnTo>
                  <a:pt x="872401" y="160640"/>
                </a:lnTo>
                <a:lnTo>
                  <a:pt x="886555" y="153347"/>
                </a:lnTo>
                <a:lnTo>
                  <a:pt x="896934" y="142530"/>
                </a:lnTo>
                <a:lnTo>
                  <a:pt x="897559" y="141231"/>
                </a:lnTo>
                <a:lnTo>
                  <a:pt x="854696" y="141231"/>
                </a:lnTo>
                <a:lnTo>
                  <a:pt x="843480" y="139143"/>
                </a:lnTo>
                <a:lnTo>
                  <a:pt x="834273" y="133321"/>
                </a:lnTo>
                <a:lnTo>
                  <a:pt x="827924" y="124431"/>
                </a:lnTo>
                <a:lnTo>
                  <a:pt x="825283" y="113137"/>
                </a:lnTo>
                <a:lnTo>
                  <a:pt x="903972" y="113137"/>
                </a:lnTo>
                <a:lnTo>
                  <a:pt x="904192" y="112698"/>
                </a:lnTo>
                <a:lnTo>
                  <a:pt x="904632" y="109158"/>
                </a:lnTo>
                <a:lnTo>
                  <a:pt x="904632" y="104970"/>
                </a:lnTo>
                <a:lnTo>
                  <a:pt x="903002" y="94374"/>
                </a:lnTo>
                <a:lnTo>
                  <a:pt x="825953" y="94374"/>
                </a:lnTo>
                <a:lnTo>
                  <a:pt x="828165" y="85785"/>
                </a:lnTo>
                <a:lnTo>
                  <a:pt x="833385" y="78111"/>
                </a:lnTo>
                <a:lnTo>
                  <a:pt x="841467" y="72594"/>
                </a:lnTo>
                <a:lnTo>
                  <a:pt x="852267" y="70479"/>
                </a:lnTo>
                <a:lnTo>
                  <a:pt x="894418" y="70479"/>
                </a:lnTo>
                <a:lnTo>
                  <a:pt x="890775" y="64249"/>
                </a:lnTo>
                <a:lnTo>
                  <a:pt x="874253" y="53013"/>
                </a:lnTo>
                <a:lnTo>
                  <a:pt x="852047" y="49066"/>
                </a:lnTo>
                <a:close/>
              </a:path>
              <a:path w="992504" h="163829">
                <a:moveTo>
                  <a:pt x="881669" y="122425"/>
                </a:moveTo>
                <a:lnTo>
                  <a:pt x="878144" y="129847"/>
                </a:lnTo>
                <a:lnTo>
                  <a:pt x="872667" y="135813"/>
                </a:lnTo>
                <a:lnTo>
                  <a:pt x="864948" y="139787"/>
                </a:lnTo>
                <a:lnTo>
                  <a:pt x="854696" y="141231"/>
                </a:lnTo>
                <a:lnTo>
                  <a:pt x="897559" y="141231"/>
                </a:lnTo>
                <a:lnTo>
                  <a:pt x="903312" y="129284"/>
                </a:lnTo>
                <a:lnTo>
                  <a:pt x="881669" y="122425"/>
                </a:lnTo>
                <a:close/>
              </a:path>
              <a:path w="992504" h="163829">
                <a:moveTo>
                  <a:pt x="894418" y="70479"/>
                </a:moveTo>
                <a:lnTo>
                  <a:pt x="852267" y="70479"/>
                </a:lnTo>
                <a:lnTo>
                  <a:pt x="863812" y="72440"/>
                </a:lnTo>
                <a:lnTo>
                  <a:pt x="872000" y="77699"/>
                </a:lnTo>
                <a:lnTo>
                  <a:pt x="876956" y="85322"/>
                </a:lnTo>
                <a:lnTo>
                  <a:pt x="878800" y="94374"/>
                </a:lnTo>
                <a:lnTo>
                  <a:pt x="903002" y="94374"/>
                </a:lnTo>
                <a:lnTo>
                  <a:pt x="901079" y="81870"/>
                </a:lnTo>
                <a:lnTo>
                  <a:pt x="894418" y="70479"/>
                </a:lnTo>
                <a:close/>
              </a:path>
              <a:path w="992504" h="163829">
                <a:moveTo>
                  <a:pt x="954148" y="52385"/>
                </a:moveTo>
                <a:lnTo>
                  <a:pt x="929196" y="52385"/>
                </a:lnTo>
                <a:lnTo>
                  <a:pt x="929196" y="159995"/>
                </a:lnTo>
                <a:lnTo>
                  <a:pt x="954808" y="159995"/>
                </a:lnTo>
                <a:lnTo>
                  <a:pt x="954808" y="108729"/>
                </a:lnTo>
                <a:lnTo>
                  <a:pt x="956534" y="95298"/>
                </a:lnTo>
                <a:lnTo>
                  <a:pt x="961824" y="85371"/>
                </a:lnTo>
                <a:lnTo>
                  <a:pt x="970843" y="79218"/>
                </a:lnTo>
                <a:lnTo>
                  <a:pt x="983760" y="77107"/>
                </a:lnTo>
                <a:lnTo>
                  <a:pt x="992158" y="77107"/>
                </a:lnTo>
                <a:lnTo>
                  <a:pt x="992158" y="69599"/>
                </a:lnTo>
                <a:lnTo>
                  <a:pt x="954148" y="69599"/>
                </a:lnTo>
                <a:lnTo>
                  <a:pt x="954148" y="52385"/>
                </a:lnTo>
                <a:close/>
              </a:path>
              <a:path w="992504" h="163829">
                <a:moveTo>
                  <a:pt x="992158" y="77107"/>
                </a:moveTo>
                <a:lnTo>
                  <a:pt x="986409" y="77107"/>
                </a:lnTo>
                <a:lnTo>
                  <a:pt x="989289" y="77327"/>
                </a:lnTo>
                <a:lnTo>
                  <a:pt x="992158" y="77767"/>
                </a:lnTo>
                <a:lnTo>
                  <a:pt x="992158" y="77107"/>
                </a:lnTo>
                <a:close/>
              </a:path>
              <a:path w="992504" h="163829">
                <a:moveTo>
                  <a:pt x="988399" y="51056"/>
                </a:moveTo>
                <a:lnTo>
                  <a:pt x="985310" y="51056"/>
                </a:lnTo>
                <a:lnTo>
                  <a:pt x="975187" y="52308"/>
                </a:lnTo>
                <a:lnTo>
                  <a:pt x="966329" y="55942"/>
                </a:lnTo>
                <a:lnTo>
                  <a:pt x="959171" y="61768"/>
                </a:lnTo>
                <a:lnTo>
                  <a:pt x="954148" y="69599"/>
                </a:lnTo>
                <a:lnTo>
                  <a:pt x="992158" y="69599"/>
                </a:lnTo>
                <a:lnTo>
                  <a:pt x="992158" y="51715"/>
                </a:lnTo>
                <a:lnTo>
                  <a:pt x="991058" y="51495"/>
                </a:lnTo>
                <a:lnTo>
                  <a:pt x="988399" y="51056"/>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pic>
        <p:nvPicPr>
          <p:cNvPr id="7" name="object 7"/>
          <p:cNvPicPr/>
          <p:nvPr/>
        </p:nvPicPr>
        <p:blipFill>
          <a:blip r:embed="rId2" cstate="print"/>
          <a:stretch>
            <a:fillRect/>
          </a:stretch>
        </p:blipFill>
        <p:spPr>
          <a:xfrm>
            <a:off x="1888949" y="5937705"/>
            <a:ext cx="698025" cy="367102"/>
          </a:xfrm>
          <a:prstGeom prst="rect">
            <a:avLst/>
          </a:prstGeom>
        </p:spPr>
      </p:pic>
      <p:sp>
        <p:nvSpPr>
          <p:cNvPr id="8" name="object 8"/>
          <p:cNvSpPr/>
          <p:nvPr/>
        </p:nvSpPr>
        <p:spPr>
          <a:xfrm>
            <a:off x="1890487" y="5796699"/>
            <a:ext cx="1355042" cy="61610"/>
          </a:xfrm>
          <a:custGeom>
            <a:avLst/>
            <a:gdLst/>
            <a:ahLst/>
            <a:cxnLst/>
            <a:rect l="l" t="t" r="r" b="b"/>
            <a:pathLst>
              <a:path w="2234565" h="101600">
                <a:moveTo>
                  <a:pt x="2234570" y="0"/>
                </a:moveTo>
                <a:lnTo>
                  <a:pt x="0" y="0"/>
                </a:lnTo>
                <a:lnTo>
                  <a:pt x="0" y="101504"/>
                </a:lnTo>
                <a:lnTo>
                  <a:pt x="2234570" y="101504"/>
                </a:lnTo>
                <a:lnTo>
                  <a:pt x="2234570" y="0"/>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9" name="object 9"/>
          <p:cNvSpPr/>
          <p:nvPr/>
        </p:nvSpPr>
        <p:spPr>
          <a:xfrm>
            <a:off x="3367818" y="5796699"/>
            <a:ext cx="8411350" cy="61610"/>
          </a:xfrm>
          <a:custGeom>
            <a:avLst/>
            <a:gdLst/>
            <a:ahLst/>
            <a:cxnLst/>
            <a:rect l="l" t="t" r="r" b="b"/>
            <a:pathLst>
              <a:path w="13870940" h="101600">
                <a:moveTo>
                  <a:pt x="13870415" y="0"/>
                </a:moveTo>
                <a:lnTo>
                  <a:pt x="0" y="0"/>
                </a:lnTo>
                <a:lnTo>
                  <a:pt x="0" y="101504"/>
                </a:lnTo>
                <a:lnTo>
                  <a:pt x="13870415" y="101504"/>
                </a:lnTo>
                <a:lnTo>
                  <a:pt x="13870415" y="0"/>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11" name="object 11"/>
          <p:cNvSpPr txBox="1"/>
          <p:nvPr/>
        </p:nvSpPr>
        <p:spPr>
          <a:xfrm>
            <a:off x="405447" y="470951"/>
            <a:ext cx="11186478" cy="4862870"/>
          </a:xfrm>
          <a:prstGeom prst="rect">
            <a:avLst/>
          </a:prstGeom>
        </p:spPr>
        <p:txBody>
          <a:bodyPr vert="horz" wrap="square" lIns="0" tIns="0" rIns="0" bIns="0" rtlCol="0">
            <a:spAutoFit/>
          </a:bodyPr>
          <a:lstStyle/>
          <a:p>
            <a:pPr marL="0" indent="0">
              <a:buNone/>
            </a:pPr>
            <a:r>
              <a:rPr lang="en-GB" sz="3200" dirty="0">
                <a:solidFill>
                  <a:schemeClr val="bg1">
                    <a:lumMod val="95000"/>
                  </a:schemeClr>
                </a:solidFill>
                <a:latin typeface="Circular Pro Book" panose="020B0604020101020102" pitchFamily="34" charset="0"/>
                <a:cs typeface="Circular Pro Book" panose="020B0604020101020102" pitchFamily="34" charset="0"/>
              </a:rPr>
              <a:t>Embedded In-Sessional EAP</a:t>
            </a:r>
          </a:p>
          <a:p>
            <a:pPr marL="0" indent="0">
              <a:buNone/>
            </a:pPr>
            <a:endParaRPr lang="en-GB" sz="3200" dirty="0">
              <a:solidFill>
                <a:schemeClr val="bg1">
                  <a:lumMod val="95000"/>
                </a:schemeClr>
              </a:solidFill>
              <a:latin typeface="Circular Pro Book" panose="020B0604020101020102" pitchFamily="34" charset="0"/>
              <a:cs typeface="Circular Pro Book" panose="020B0604020101020102" pitchFamily="34" charset="0"/>
            </a:endParaRPr>
          </a:p>
          <a:p>
            <a:pPr marL="0" indent="0">
              <a:buNone/>
            </a:pPr>
            <a:r>
              <a:rPr lang="en-GB" sz="2800" dirty="0">
                <a:solidFill>
                  <a:schemeClr val="bg1">
                    <a:lumMod val="95000"/>
                  </a:schemeClr>
                </a:solidFill>
                <a:latin typeface="Circular Pro Book" panose="020B0604020101020102" pitchFamily="34" charset="0"/>
                <a:cs typeface="Circular Pro Book" panose="020B0604020101020102" pitchFamily="34" charset="0"/>
              </a:rPr>
              <a:t> 3: Scaffolding language to develop academic voice</a:t>
            </a:r>
          </a:p>
          <a:p>
            <a:pPr marL="0" indent="0">
              <a:buNone/>
            </a:pPr>
            <a:endParaRPr lang="en-GB" sz="2400" dirty="0">
              <a:solidFill>
                <a:schemeClr val="bg1">
                  <a:lumMod val="95000"/>
                </a:schemeClr>
              </a:solidFill>
              <a:latin typeface="Circular Pro Book" panose="020B0604020101020102" pitchFamily="34" charset="0"/>
              <a:cs typeface="Circular Pro Book" panose="020B0604020101020102" pitchFamily="34" charset="0"/>
            </a:endParaRPr>
          </a:p>
          <a:p>
            <a:pPr marL="1371600" lvl="2" indent="-457200">
              <a:buFont typeface="Arial" panose="020B0604020202020204" pitchFamily="34" charset="0"/>
              <a:buChar char="•"/>
            </a:pPr>
            <a:r>
              <a:rPr lang="en-GB" sz="2400" dirty="0">
                <a:solidFill>
                  <a:schemeClr val="bg1">
                    <a:lumMod val="95000"/>
                  </a:schemeClr>
                </a:solidFill>
                <a:latin typeface="Circular Pro Book" panose="020B0604020101020102" pitchFamily="34" charset="0"/>
                <a:cs typeface="Circular Pro Book" panose="020B0604020101020102" pitchFamily="34" charset="0"/>
              </a:rPr>
              <a:t>Pointing out instances of scaffolding in academic texts</a:t>
            </a:r>
          </a:p>
          <a:p>
            <a:pPr marL="1371600" lvl="2" indent="-457200">
              <a:buFont typeface="Arial" panose="020B0604020202020204" pitchFamily="34" charset="0"/>
              <a:buChar char="•"/>
            </a:pPr>
            <a:r>
              <a:rPr lang="en-GB" sz="2400" dirty="0">
                <a:solidFill>
                  <a:schemeClr val="bg1">
                    <a:lumMod val="95000"/>
                  </a:schemeClr>
                </a:solidFill>
                <a:latin typeface="Circular Pro Book" panose="020B0604020101020102" pitchFamily="34" charset="0"/>
                <a:cs typeface="Circular Pro Book" panose="020B0604020101020102" pitchFamily="34" charset="0"/>
              </a:rPr>
              <a:t>Recognising bias in academic texts</a:t>
            </a:r>
          </a:p>
          <a:p>
            <a:pPr marL="1371600" lvl="2" indent="-457200">
              <a:buFont typeface="Arial" panose="020B0604020202020204" pitchFamily="34" charset="0"/>
              <a:buChar char="•"/>
            </a:pPr>
            <a:r>
              <a:rPr lang="en-GB" sz="2400" dirty="0">
                <a:solidFill>
                  <a:schemeClr val="bg1">
                    <a:lumMod val="95000"/>
                  </a:schemeClr>
                </a:solidFill>
                <a:latin typeface="Circular Pro Book" panose="020B0604020101020102" pitchFamily="34" charset="0"/>
                <a:cs typeface="Circular Pro Book" panose="020B0604020101020102" pitchFamily="34" charset="0"/>
              </a:rPr>
              <a:t>Teaching ‘Lexical Bundles’ (Bieber and Barbieri, 2007) (Escobar and Fernandez, 2017)</a:t>
            </a:r>
          </a:p>
          <a:p>
            <a:pPr marL="2286000" lvl="4" indent="-457200">
              <a:buFont typeface="Arial" panose="020B0604020202020204" pitchFamily="34" charset="0"/>
              <a:buChar char="•"/>
            </a:pPr>
            <a:r>
              <a:rPr lang="en-GB" sz="2400" dirty="0">
                <a:solidFill>
                  <a:schemeClr val="bg1">
                    <a:lumMod val="95000"/>
                  </a:schemeClr>
                </a:solidFill>
                <a:latin typeface="Circular Pro Book" panose="020B0604020101020102" pitchFamily="34" charset="0"/>
                <a:cs typeface="Circular Pro Book" panose="020B0604020101020102" pitchFamily="34" charset="0"/>
              </a:rPr>
              <a:t>Sentence stems and discourse organisers</a:t>
            </a:r>
          </a:p>
          <a:p>
            <a:pPr marL="2286000" lvl="4" indent="-457200">
              <a:buFont typeface="Arial" panose="020B0604020202020204" pitchFamily="34" charset="0"/>
              <a:buChar char="•"/>
            </a:pPr>
            <a:r>
              <a:rPr lang="en-GB" sz="2400" dirty="0">
                <a:solidFill>
                  <a:schemeClr val="bg1">
                    <a:lumMod val="95000"/>
                  </a:schemeClr>
                </a:solidFill>
                <a:latin typeface="Circular Pro Book" panose="020B0604020101020102" pitchFamily="34" charset="0"/>
                <a:cs typeface="Circular Pro Book" panose="020B0604020101020102" pitchFamily="34" charset="0"/>
              </a:rPr>
              <a:t>Showing stance: expressing own opinions and attitudes</a:t>
            </a:r>
          </a:p>
          <a:p>
            <a:pPr marL="2286000" lvl="4" indent="-457200">
              <a:buFont typeface="Arial" panose="020B0604020202020204" pitchFamily="34" charset="0"/>
              <a:buChar char="•"/>
            </a:pPr>
            <a:r>
              <a:rPr lang="en-GB" sz="2400" dirty="0">
                <a:solidFill>
                  <a:schemeClr val="bg1">
                    <a:lumMod val="95000"/>
                  </a:schemeClr>
                </a:solidFill>
                <a:latin typeface="Circular Pro Book" panose="020B0604020101020102" pitchFamily="34" charset="0"/>
                <a:cs typeface="Circular Pro Book" panose="020B0604020101020102" pitchFamily="34" charset="0"/>
              </a:rPr>
              <a:t>Hedging language: showing caution/distance</a:t>
            </a:r>
          </a:p>
          <a:p>
            <a:endParaRPr lang="en-GB" sz="3200" dirty="0">
              <a:solidFill>
                <a:schemeClr val="bg1">
                  <a:lumMod val="95000"/>
                </a:schemeClr>
              </a:solidFill>
              <a:latin typeface="Circular Pro Book" panose="020B0604020101020102" pitchFamily="34" charset="0"/>
              <a:cs typeface="Circular Pro Book" panose="020B0604020101020102" pitchFamily="34" charset="0"/>
            </a:endParaRPr>
          </a:p>
        </p:txBody>
      </p:sp>
    </p:spTree>
    <p:extLst>
      <p:ext uri="{BB962C8B-B14F-4D97-AF65-F5344CB8AC3E}">
        <p14:creationId xmlns:p14="http://schemas.microsoft.com/office/powerpoint/2010/main" val="14006102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object 2">
            <a:extLst>
              <a:ext uri="{FF2B5EF4-FFF2-40B4-BE49-F238E27FC236}">
                <a16:creationId xmlns:a16="http://schemas.microsoft.com/office/drawing/2014/main" id="{B0BCE3C0-3F48-497B-84CD-DBB10E6ECE01}"/>
              </a:ext>
            </a:extLst>
          </p:cNvPr>
          <p:cNvSpPr/>
          <p:nvPr/>
        </p:nvSpPr>
        <p:spPr>
          <a:xfrm>
            <a:off x="856" y="385"/>
            <a:ext cx="12191144"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D65553"/>
          </a:solidFill>
        </p:spPr>
        <p:txBody>
          <a:bodyPr wrap="square" lIns="0" tIns="0" rIns="0" bIns="0" rtlCol="0"/>
          <a:lstStyle/>
          <a:p>
            <a:endParaRPr sz="1092"/>
          </a:p>
        </p:txBody>
      </p:sp>
      <p:sp>
        <p:nvSpPr>
          <p:cNvPr id="3" name="object 3"/>
          <p:cNvSpPr/>
          <p:nvPr/>
        </p:nvSpPr>
        <p:spPr>
          <a:xfrm>
            <a:off x="414380" y="5796699"/>
            <a:ext cx="1353117" cy="61610"/>
          </a:xfrm>
          <a:custGeom>
            <a:avLst/>
            <a:gdLst/>
            <a:ahLst/>
            <a:cxnLst/>
            <a:rect l="l" t="t" r="r" b="b"/>
            <a:pathLst>
              <a:path w="2231390" h="101600">
                <a:moveTo>
                  <a:pt x="2231178" y="0"/>
                </a:moveTo>
                <a:lnTo>
                  <a:pt x="0" y="0"/>
                </a:lnTo>
                <a:lnTo>
                  <a:pt x="0" y="101504"/>
                </a:lnTo>
                <a:lnTo>
                  <a:pt x="2231178" y="101504"/>
                </a:lnTo>
                <a:lnTo>
                  <a:pt x="2231178" y="0"/>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4" name="object 4"/>
          <p:cNvSpPr/>
          <p:nvPr/>
        </p:nvSpPr>
        <p:spPr>
          <a:xfrm>
            <a:off x="413148" y="6303438"/>
            <a:ext cx="1119383" cy="141703"/>
          </a:xfrm>
          <a:custGeom>
            <a:avLst/>
            <a:gdLst/>
            <a:ahLst/>
            <a:cxnLst/>
            <a:rect l="l" t="t" r="r" b="b"/>
            <a:pathLst>
              <a:path w="1845945" h="233679">
                <a:moveTo>
                  <a:pt x="111106" y="3120"/>
                </a:moveTo>
                <a:lnTo>
                  <a:pt x="69587" y="11002"/>
                </a:lnTo>
                <a:lnTo>
                  <a:pt x="34078" y="33734"/>
                </a:lnTo>
                <a:lnTo>
                  <a:pt x="9307" y="69946"/>
                </a:lnTo>
                <a:lnTo>
                  <a:pt x="0" y="118268"/>
                </a:lnTo>
                <a:lnTo>
                  <a:pt x="9050" y="166543"/>
                </a:lnTo>
                <a:lnTo>
                  <a:pt x="33419" y="202650"/>
                </a:lnTo>
                <a:lnTo>
                  <a:pt x="68933" y="225278"/>
                </a:lnTo>
                <a:lnTo>
                  <a:pt x="111420" y="233113"/>
                </a:lnTo>
                <a:lnTo>
                  <a:pt x="149395" y="226937"/>
                </a:lnTo>
                <a:lnTo>
                  <a:pt x="178762" y="210549"/>
                </a:lnTo>
                <a:lnTo>
                  <a:pt x="190451" y="197323"/>
                </a:lnTo>
                <a:lnTo>
                  <a:pt x="111420" y="197323"/>
                </a:lnTo>
                <a:lnTo>
                  <a:pt x="84107" y="192236"/>
                </a:lnTo>
                <a:lnTo>
                  <a:pt x="60731" y="177169"/>
                </a:lnTo>
                <a:lnTo>
                  <a:pt x="44414" y="152416"/>
                </a:lnTo>
                <a:lnTo>
                  <a:pt x="38281" y="118268"/>
                </a:lnTo>
                <a:lnTo>
                  <a:pt x="44540" y="83188"/>
                </a:lnTo>
                <a:lnTo>
                  <a:pt x="61041" y="58202"/>
                </a:lnTo>
                <a:lnTo>
                  <a:pt x="84368" y="43252"/>
                </a:lnTo>
                <a:lnTo>
                  <a:pt x="111106" y="38281"/>
                </a:lnTo>
                <a:lnTo>
                  <a:pt x="190492" y="38281"/>
                </a:lnTo>
                <a:lnTo>
                  <a:pt x="178022" y="24436"/>
                </a:lnTo>
                <a:lnTo>
                  <a:pt x="148852" y="8877"/>
                </a:lnTo>
                <a:lnTo>
                  <a:pt x="111106" y="3120"/>
                </a:lnTo>
                <a:close/>
              </a:path>
              <a:path w="1845945" h="233679">
                <a:moveTo>
                  <a:pt x="177094" y="148770"/>
                </a:moveTo>
                <a:lnTo>
                  <a:pt x="168886" y="166861"/>
                </a:lnTo>
                <a:lnTo>
                  <a:pt x="155342" y="182384"/>
                </a:lnTo>
                <a:lnTo>
                  <a:pt x="136255" y="193238"/>
                </a:lnTo>
                <a:lnTo>
                  <a:pt x="111420" y="197323"/>
                </a:lnTo>
                <a:lnTo>
                  <a:pt x="190451" y="197323"/>
                </a:lnTo>
                <a:lnTo>
                  <a:pt x="199434" y="187159"/>
                </a:lnTo>
                <a:lnTo>
                  <a:pt x="211323" y="159974"/>
                </a:lnTo>
                <a:lnTo>
                  <a:pt x="177094" y="148770"/>
                </a:lnTo>
                <a:close/>
              </a:path>
              <a:path w="1845945" h="233679">
                <a:moveTo>
                  <a:pt x="190492" y="38281"/>
                </a:moveTo>
                <a:lnTo>
                  <a:pt x="111106" y="38281"/>
                </a:lnTo>
                <a:lnTo>
                  <a:pt x="135829" y="42055"/>
                </a:lnTo>
                <a:lnTo>
                  <a:pt x="154601" y="52364"/>
                </a:lnTo>
                <a:lnTo>
                  <a:pt x="167653" y="67692"/>
                </a:lnTo>
                <a:lnTo>
                  <a:pt x="175219" y="86520"/>
                </a:lnTo>
                <a:lnTo>
                  <a:pt x="210391" y="74699"/>
                </a:lnTo>
                <a:lnTo>
                  <a:pt x="198554" y="47232"/>
                </a:lnTo>
                <a:lnTo>
                  <a:pt x="190492" y="38281"/>
                </a:lnTo>
                <a:close/>
              </a:path>
              <a:path w="1845945" h="233679">
                <a:moveTo>
                  <a:pt x="276368" y="76877"/>
                </a:moveTo>
                <a:lnTo>
                  <a:pt x="241207" y="76877"/>
                </a:lnTo>
                <a:lnTo>
                  <a:pt x="241207" y="228443"/>
                </a:lnTo>
                <a:lnTo>
                  <a:pt x="277310" y="228443"/>
                </a:lnTo>
                <a:lnTo>
                  <a:pt x="277310" y="156236"/>
                </a:lnTo>
                <a:lnTo>
                  <a:pt x="279741" y="137338"/>
                </a:lnTo>
                <a:lnTo>
                  <a:pt x="287188" y="123367"/>
                </a:lnTo>
                <a:lnTo>
                  <a:pt x="299888" y="114706"/>
                </a:lnTo>
                <a:lnTo>
                  <a:pt x="318074" y="111734"/>
                </a:lnTo>
                <a:lnTo>
                  <a:pt x="329906" y="111734"/>
                </a:lnTo>
                <a:lnTo>
                  <a:pt x="329906" y="101148"/>
                </a:lnTo>
                <a:lnTo>
                  <a:pt x="276368" y="101148"/>
                </a:lnTo>
                <a:lnTo>
                  <a:pt x="276368" y="76877"/>
                </a:lnTo>
                <a:close/>
              </a:path>
              <a:path w="1845945" h="233679">
                <a:moveTo>
                  <a:pt x="329906" y="111734"/>
                </a:moveTo>
                <a:lnTo>
                  <a:pt x="321812" y="111734"/>
                </a:lnTo>
                <a:lnTo>
                  <a:pt x="325853" y="112048"/>
                </a:lnTo>
                <a:lnTo>
                  <a:pt x="329906" y="112666"/>
                </a:lnTo>
                <a:lnTo>
                  <a:pt x="329906" y="111734"/>
                </a:lnTo>
                <a:close/>
              </a:path>
              <a:path w="1845945" h="233679">
                <a:moveTo>
                  <a:pt x="324607" y="75013"/>
                </a:moveTo>
                <a:lnTo>
                  <a:pt x="320252" y="75013"/>
                </a:lnTo>
                <a:lnTo>
                  <a:pt x="306000" y="76777"/>
                </a:lnTo>
                <a:lnTo>
                  <a:pt x="293527" y="81896"/>
                </a:lnTo>
                <a:lnTo>
                  <a:pt x="283446" y="90107"/>
                </a:lnTo>
                <a:lnTo>
                  <a:pt x="276368" y="101148"/>
                </a:lnTo>
                <a:lnTo>
                  <a:pt x="329906" y="101148"/>
                </a:lnTo>
                <a:lnTo>
                  <a:pt x="329906" y="75945"/>
                </a:lnTo>
                <a:lnTo>
                  <a:pt x="328346" y="75631"/>
                </a:lnTo>
                <a:lnTo>
                  <a:pt x="324607" y="75013"/>
                </a:lnTo>
                <a:close/>
              </a:path>
              <a:path w="1845945" h="233679">
                <a:moveTo>
                  <a:pt x="421097" y="72207"/>
                </a:moveTo>
                <a:lnTo>
                  <a:pt x="393420" y="77916"/>
                </a:lnTo>
                <a:lnTo>
                  <a:pt x="369857" y="94071"/>
                </a:lnTo>
                <a:lnTo>
                  <a:pt x="353472" y="119212"/>
                </a:lnTo>
                <a:lnTo>
                  <a:pt x="347329" y="151880"/>
                </a:lnTo>
                <a:lnTo>
                  <a:pt x="353661" y="186240"/>
                </a:lnTo>
                <a:lnTo>
                  <a:pt x="370673" y="211756"/>
                </a:lnTo>
                <a:lnTo>
                  <a:pt x="395386" y="227643"/>
                </a:lnTo>
                <a:lnTo>
                  <a:pt x="424824" y="233113"/>
                </a:lnTo>
                <a:lnTo>
                  <a:pt x="449750" y="229344"/>
                </a:lnTo>
                <a:lnTo>
                  <a:pt x="469684" y="219069"/>
                </a:lnTo>
                <a:lnTo>
                  <a:pt x="484306" y="203834"/>
                </a:lnTo>
                <a:lnTo>
                  <a:pt x="485193" y="201993"/>
                </a:lnTo>
                <a:lnTo>
                  <a:pt x="424824" y="201993"/>
                </a:lnTo>
                <a:lnTo>
                  <a:pt x="409035" y="199055"/>
                </a:lnTo>
                <a:lnTo>
                  <a:pt x="396075" y="190864"/>
                </a:lnTo>
                <a:lnTo>
                  <a:pt x="387142" y="178356"/>
                </a:lnTo>
                <a:lnTo>
                  <a:pt x="383433" y="162466"/>
                </a:lnTo>
                <a:lnTo>
                  <a:pt x="494236" y="162466"/>
                </a:lnTo>
                <a:lnTo>
                  <a:pt x="494539" y="161838"/>
                </a:lnTo>
                <a:lnTo>
                  <a:pt x="495168" y="156864"/>
                </a:lnTo>
                <a:lnTo>
                  <a:pt x="495168" y="150948"/>
                </a:lnTo>
                <a:lnTo>
                  <a:pt x="492866" y="136006"/>
                </a:lnTo>
                <a:lnTo>
                  <a:pt x="384365" y="136006"/>
                </a:lnTo>
                <a:lnTo>
                  <a:pt x="387483" y="123929"/>
                </a:lnTo>
                <a:lnTo>
                  <a:pt x="394833" y="113133"/>
                </a:lnTo>
                <a:lnTo>
                  <a:pt x="406207" y="105371"/>
                </a:lnTo>
                <a:lnTo>
                  <a:pt x="421400" y="102394"/>
                </a:lnTo>
                <a:lnTo>
                  <a:pt x="480779" y="102394"/>
                </a:lnTo>
                <a:lnTo>
                  <a:pt x="475637" y="93605"/>
                </a:lnTo>
                <a:lnTo>
                  <a:pt x="452363" y="77771"/>
                </a:lnTo>
                <a:lnTo>
                  <a:pt x="421097" y="72207"/>
                </a:lnTo>
                <a:close/>
              </a:path>
              <a:path w="1845945" h="233679">
                <a:moveTo>
                  <a:pt x="462802" y="175533"/>
                </a:moveTo>
                <a:lnTo>
                  <a:pt x="457830" y="185971"/>
                </a:lnTo>
                <a:lnTo>
                  <a:pt x="450115" y="194367"/>
                </a:lnTo>
                <a:lnTo>
                  <a:pt x="439250" y="199960"/>
                </a:lnTo>
                <a:lnTo>
                  <a:pt x="424824" y="201993"/>
                </a:lnTo>
                <a:lnTo>
                  <a:pt x="485193" y="201993"/>
                </a:lnTo>
                <a:lnTo>
                  <a:pt x="493293" y="185188"/>
                </a:lnTo>
                <a:lnTo>
                  <a:pt x="462802" y="175533"/>
                </a:lnTo>
                <a:close/>
              </a:path>
              <a:path w="1845945" h="233679">
                <a:moveTo>
                  <a:pt x="480779" y="102394"/>
                </a:moveTo>
                <a:lnTo>
                  <a:pt x="421400" y="102394"/>
                </a:lnTo>
                <a:lnTo>
                  <a:pt x="437654" y="105152"/>
                </a:lnTo>
                <a:lnTo>
                  <a:pt x="449181" y="112548"/>
                </a:lnTo>
                <a:lnTo>
                  <a:pt x="456155" y="123271"/>
                </a:lnTo>
                <a:lnTo>
                  <a:pt x="458750" y="136006"/>
                </a:lnTo>
                <a:lnTo>
                  <a:pt x="492866" y="136006"/>
                </a:lnTo>
                <a:lnTo>
                  <a:pt x="490158" y="118426"/>
                </a:lnTo>
                <a:lnTo>
                  <a:pt x="480779" y="102394"/>
                </a:lnTo>
                <a:close/>
              </a:path>
              <a:path w="1845945" h="233679">
                <a:moveTo>
                  <a:pt x="644800" y="101777"/>
                </a:moveTo>
                <a:lnTo>
                  <a:pt x="587594" y="101777"/>
                </a:lnTo>
                <a:lnTo>
                  <a:pt x="600475" y="103581"/>
                </a:lnTo>
                <a:lnTo>
                  <a:pt x="609385" y="108507"/>
                </a:lnTo>
                <a:lnTo>
                  <a:pt x="614559" y="115824"/>
                </a:lnTo>
                <a:lnTo>
                  <a:pt x="616232" y="124802"/>
                </a:lnTo>
                <a:lnTo>
                  <a:pt x="616232" y="130100"/>
                </a:lnTo>
                <a:lnTo>
                  <a:pt x="613740" y="134456"/>
                </a:lnTo>
                <a:lnTo>
                  <a:pt x="566118" y="141608"/>
                </a:lnTo>
                <a:lnTo>
                  <a:pt x="548073" y="146527"/>
                </a:lnTo>
                <a:lnTo>
                  <a:pt x="533558" y="155734"/>
                </a:lnTo>
                <a:lnTo>
                  <a:pt x="523887" y="169318"/>
                </a:lnTo>
                <a:lnTo>
                  <a:pt x="520371" y="187366"/>
                </a:lnTo>
                <a:lnTo>
                  <a:pt x="523931" y="204621"/>
                </a:lnTo>
                <a:lnTo>
                  <a:pt x="534144" y="219223"/>
                </a:lnTo>
                <a:lnTo>
                  <a:pt x="550308" y="229334"/>
                </a:lnTo>
                <a:lnTo>
                  <a:pt x="571720" y="233113"/>
                </a:lnTo>
                <a:lnTo>
                  <a:pt x="588380" y="230988"/>
                </a:lnTo>
                <a:lnTo>
                  <a:pt x="601599" y="225448"/>
                </a:lnTo>
                <a:lnTo>
                  <a:pt x="611551" y="217749"/>
                </a:lnTo>
                <a:lnTo>
                  <a:pt x="618410" y="209145"/>
                </a:lnTo>
                <a:lnTo>
                  <a:pt x="651707" y="209145"/>
                </a:lnTo>
                <a:lnTo>
                  <a:pt x="651707" y="204789"/>
                </a:lnTo>
                <a:lnTo>
                  <a:pt x="578568" y="204789"/>
                </a:lnTo>
                <a:lnTo>
                  <a:pt x="569078" y="203169"/>
                </a:lnTo>
                <a:lnTo>
                  <a:pt x="562154" y="198836"/>
                </a:lnTo>
                <a:lnTo>
                  <a:pt x="557914" y="192579"/>
                </a:lnTo>
                <a:lnTo>
                  <a:pt x="556475" y="185188"/>
                </a:lnTo>
                <a:lnTo>
                  <a:pt x="558060" y="176987"/>
                </a:lnTo>
                <a:lnTo>
                  <a:pt x="562388" y="170946"/>
                </a:lnTo>
                <a:lnTo>
                  <a:pt x="568817" y="166889"/>
                </a:lnTo>
                <a:lnTo>
                  <a:pt x="576704" y="164644"/>
                </a:lnTo>
                <a:lnTo>
                  <a:pt x="616232" y="158728"/>
                </a:lnTo>
                <a:lnTo>
                  <a:pt x="651707" y="158728"/>
                </a:lnTo>
                <a:lnTo>
                  <a:pt x="651707" y="128854"/>
                </a:lnTo>
                <a:lnTo>
                  <a:pt x="648207" y="107268"/>
                </a:lnTo>
                <a:lnTo>
                  <a:pt x="644800" y="101777"/>
                </a:lnTo>
                <a:close/>
              </a:path>
              <a:path w="1845945" h="233679">
                <a:moveTo>
                  <a:pt x="651707" y="209145"/>
                </a:moveTo>
                <a:lnTo>
                  <a:pt x="618410" y="209145"/>
                </a:lnTo>
                <a:lnTo>
                  <a:pt x="618410" y="221291"/>
                </a:lnTo>
                <a:lnTo>
                  <a:pt x="619656" y="227511"/>
                </a:lnTo>
                <a:lnTo>
                  <a:pt x="619960" y="228443"/>
                </a:lnTo>
                <a:lnTo>
                  <a:pt x="653582" y="228443"/>
                </a:lnTo>
                <a:lnTo>
                  <a:pt x="653268" y="226893"/>
                </a:lnTo>
                <a:lnTo>
                  <a:pt x="651707" y="217867"/>
                </a:lnTo>
                <a:lnTo>
                  <a:pt x="651707" y="209145"/>
                </a:lnTo>
                <a:close/>
              </a:path>
              <a:path w="1845945" h="233679">
                <a:moveTo>
                  <a:pt x="651707" y="158728"/>
                </a:moveTo>
                <a:lnTo>
                  <a:pt x="616232" y="158728"/>
                </a:lnTo>
                <a:lnTo>
                  <a:pt x="616232" y="165576"/>
                </a:lnTo>
                <a:lnTo>
                  <a:pt x="613192" y="184177"/>
                </a:lnTo>
                <a:lnTo>
                  <a:pt x="604986" y="196271"/>
                </a:lnTo>
                <a:lnTo>
                  <a:pt x="592988" y="202820"/>
                </a:lnTo>
                <a:lnTo>
                  <a:pt x="578568" y="204789"/>
                </a:lnTo>
                <a:lnTo>
                  <a:pt x="651707" y="204789"/>
                </a:lnTo>
                <a:lnTo>
                  <a:pt x="651707" y="158728"/>
                </a:lnTo>
                <a:close/>
              </a:path>
              <a:path w="1845945" h="233679">
                <a:moveTo>
                  <a:pt x="587291" y="72207"/>
                </a:moveTo>
                <a:lnTo>
                  <a:pt x="561958" y="76262"/>
                </a:lnTo>
                <a:lnTo>
                  <a:pt x="542432" y="87145"/>
                </a:lnTo>
                <a:lnTo>
                  <a:pt x="529383" y="102930"/>
                </a:lnTo>
                <a:lnTo>
                  <a:pt x="523481" y="121692"/>
                </a:lnTo>
                <a:lnTo>
                  <a:pt x="556475" y="129158"/>
                </a:lnTo>
                <a:lnTo>
                  <a:pt x="559326" y="118448"/>
                </a:lnTo>
                <a:lnTo>
                  <a:pt x="565501" y="109750"/>
                </a:lnTo>
                <a:lnTo>
                  <a:pt x="574942" y="103911"/>
                </a:lnTo>
                <a:lnTo>
                  <a:pt x="587594" y="101777"/>
                </a:lnTo>
                <a:lnTo>
                  <a:pt x="644800" y="101777"/>
                </a:lnTo>
                <a:lnTo>
                  <a:pt x="637004" y="89210"/>
                </a:lnTo>
                <a:lnTo>
                  <a:pt x="617048" y="76813"/>
                </a:lnTo>
                <a:lnTo>
                  <a:pt x="587291" y="72207"/>
                </a:lnTo>
                <a:close/>
              </a:path>
              <a:path w="1845945" h="233679">
                <a:moveTo>
                  <a:pt x="736679" y="108928"/>
                </a:moveTo>
                <a:lnTo>
                  <a:pt x="700879" y="108928"/>
                </a:lnTo>
                <a:lnTo>
                  <a:pt x="700879" y="185188"/>
                </a:lnTo>
                <a:lnTo>
                  <a:pt x="704040" y="204182"/>
                </a:lnTo>
                <a:lnTo>
                  <a:pt x="713097" y="218365"/>
                </a:lnTo>
                <a:lnTo>
                  <a:pt x="727405" y="227238"/>
                </a:lnTo>
                <a:lnTo>
                  <a:pt x="746322" y="230307"/>
                </a:lnTo>
                <a:lnTo>
                  <a:pt x="759390" y="230307"/>
                </a:lnTo>
                <a:lnTo>
                  <a:pt x="766238" y="227825"/>
                </a:lnTo>
                <a:lnTo>
                  <a:pt x="768416" y="226893"/>
                </a:lnTo>
                <a:lnTo>
                  <a:pt x="768416" y="198255"/>
                </a:lnTo>
                <a:lnTo>
                  <a:pt x="755966" y="198255"/>
                </a:lnTo>
                <a:lnTo>
                  <a:pt x="747307" y="197171"/>
                </a:lnTo>
                <a:lnTo>
                  <a:pt x="741304" y="193782"/>
                </a:lnTo>
                <a:lnTo>
                  <a:pt x="737810" y="187883"/>
                </a:lnTo>
                <a:lnTo>
                  <a:pt x="736679" y="179272"/>
                </a:lnTo>
                <a:lnTo>
                  <a:pt x="736679" y="108928"/>
                </a:lnTo>
                <a:close/>
              </a:path>
              <a:path w="1845945" h="233679">
                <a:moveTo>
                  <a:pt x="768416" y="197009"/>
                </a:moveTo>
                <a:lnTo>
                  <a:pt x="766866" y="197323"/>
                </a:lnTo>
                <a:lnTo>
                  <a:pt x="760950" y="198255"/>
                </a:lnTo>
                <a:lnTo>
                  <a:pt x="768416" y="198255"/>
                </a:lnTo>
                <a:lnTo>
                  <a:pt x="768416" y="197009"/>
                </a:lnTo>
                <a:close/>
              </a:path>
              <a:path w="1845945" h="233679">
                <a:moveTo>
                  <a:pt x="768112" y="76877"/>
                </a:moveTo>
                <a:lnTo>
                  <a:pt x="672869" y="76877"/>
                </a:lnTo>
                <a:lnTo>
                  <a:pt x="672869" y="108928"/>
                </a:lnTo>
                <a:lnTo>
                  <a:pt x="768112" y="108928"/>
                </a:lnTo>
                <a:lnTo>
                  <a:pt x="768112" y="76877"/>
                </a:lnTo>
                <a:close/>
              </a:path>
              <a:path w="1845945" h="233679">
                <a:moveTo>
                  <a:pt x="736679" y="30501"/>
                </a:moveTo>
                <a:lnTo>
                  <a:pt x="703999" y="30501"/>
                </a:lnTo>
                <a:lnTo>
                  <a:pt x="703999" y="53223"/>
                </a:lnTo>
                <a:lnTo>
                  <a:pt x="702627" y="62564"/>
                </a:lnTo>
                <a:lnTo>
                  <a:pt x="698394" y="70068"/>
                </a:lnTo>
                <a:lnTo>
                  <a:pt x="691127" y="75063"/>
                </a:lnTo>
                <a:lnTo>
                  <a:pt x="680649" y="76877"/>
                </a:lnTo>
                <a:lnTo>
                  <a:pt x="736679" y="76877"/>
                </a:lnTo>
                <a:lnTo>
                  <a:pt x="736679" y="30501"/>
                </a:lnTo>
                <a:close/>
              </a:path>
              <a:path w="1845945" h="233679">
                <a:moveTo>
                  <a:pt x="842173" y="76877"/>
                </a:moveTo>
                <a:lnTo>
                  <a:pt x="806383" y="76877"/>
                </a:lnTo>
                <a:lnTo>
                  <a:pt x="806383" y="228443"/>
                </a:lnTo>
                <a:lnTo>
                  <a:pt x="842173" y="228443"/>
                </a:lnTo>
                <a:lnTo>
                  <a:pt x="842173" y="76877"/>
                </a:lnTo>
                <a:close/>
              </a:path>
              <a:path w="1845945" h="233679">
                <a:moveTo>
                  <a:pt x="824131" y="0"/>
                </a:moveTo>
                <a:lnTo>
                  <a:pt x="815098" y="1858"/>
                </a:lnTo>
                <a:lnTo>
                  <a:pt x="807670" y="6926"/>
                </a:lnTo>
                <a:lnTo>
                  <a:pt x="802635" y="14444"/>
                </a:lnTo>
                <a:lnTo>
                  <a:pt x="800781" y="23653"/>
                </a:lnTo>
                <a:lnTo>
                  <a:pt x="802635" y="32819"/>
                </a:lnTo>
                <a:lnTo>
                  <a:pt x="807670" y="40233"/>
                </a:lnTo>
                <a:lnTo>
                  <a:pt x="815098" y="45194"/>
                </a:lnTo>
                <a:lnTo>
                  <a:pt x="824131" y="47003"/>
                </a:lnTo>
                <a:lnTo>
                  <a:pt x="833339" y="45194"/>
                </a:lnTo>
                <a:lnTo>
                  <a:pt x="840853" y="40233"/>
                </a:lnTo>
                <a:lnTo>
                  <a:pt x="845918" y="32819"/>
                </a:lnTo>
                <a:lnTo>
                  <a:pt x="847775" y="23653"/>
                </a:lnTo>
                <a:lnTo>
                  <a:pt x="845918" y="14444"/>
                </a:lnTo>
                <a:lnTo>
                  <a:pt x="840853" y="6926"/>
                </a:lnTo>
                <a:lnTo>
                  <a:pt x="833339" y="1858"/>
                </a:lnTo>
                <a:lnTo>
                  <a:pt x="824131" y="0"/>
                </a:lnTo>
                <a:close/>
              </a:path>
              <a:path w="1845945" h="233679">
                <a:moveTo>
                  <a:pt x="907228" y="76877"/>
                </a:moveTo>
                <a:lnTo>
                  <a:pt x="867387" y="76877"/>
                </a:lnTo>
                <a:lnTo>
                  <a:pt x="929008" y="228443"/>
                </a:lnTo>
                <a:lnTo>
                  <a:pt x="965111" y="228443"/>
                </a:lnTo>
                <a:lnTo>
                  <a:pt x="982076" y="185188"/>
                </a:lnTo>
                <a:lnTo>
                  <a:pt x="947374" y="185188"/>
                </a:lnTo>
                <a:lnTo>
                  <a:pt x="907228" y="76877"/>
                </a:lnTo>
                <a:close/>
              </a:path>
              <a:path w="1845945" h="233679">
                <a:moveTo>
                  <a:pt x="1024555" y="76877"/>
                </a:moveTo>
                <a:lnTo>
                  <a:pt x="986587" y="76877"/>
                </a:lnTo>
                <a:lnTo>
                  <a:pt x="947374" y="185188"/>
                </a:lnTo>
                <a:lnTo>
                  <a:pt x="982076" y="185188"/>
                </a:lnTo>
                <a:lnTo>
                  <a:pt x="1024555" y="76877"/>
                </a:lnTo>
                <a:close/>
              </a:path>
              <a:path w="1845945" h="233679">
                <a:moveTo>
                  <a:pt x="1104542" y="72207"/>
                </a:moveTo>
                <a:lnTo>
                  <a:pt x="1076867" y="77916"/>
                </a:lnTo>
                <a:lnTo>
                  <a:pt x="1053308" y="94071"/>
                </a:lnTo>
                <a:lnTo>
                  <a:pt x="1036926" y="119212"/>
                </a:lnTo>
                <a:lnTo>
                  <a:pt x="1030785" y="151880"/>
                </a:lnTo>
                <a:lnTo>
                  <a:pt x="1037116" y="186240"/>
                </a:lnTo>
                <a:lnTo>
                  <a:pt x="1054124" y="211756"/>
                </a:lnTo>
                <a:lnTo>
                  <a:pt x="1078837" y="227643"/>
                </a:lnTo>
                <a:lnTo>
                  <a:pt x="1108280" y="233113"/>
                </a:lnTo>
                <a:lnTo>
                  <a:pt x="1133199" y="229344"/>
                </a:lnTo>
                <a:lnTo>
                  <a:pt x="1153132" y="219069"/>
                </a:lnTo>
                <a:lnTo>
                  <a:pt x="1167756" y="203834"/>
                </a:lnTo>
                <a:lnTo>
                  <a:pt x="1168644" y="201993"/>
                </a:lnTo>
                <a:lnTo>
                  <a:pt x="1108280" y="201993"/>
                </a:lnTo>
                <a:lnTo>
                  <a:pt x="1092490" y="199055"/>
                </a:lnTo>
                <a:lnTo>
                  <a:pt x="1079529" y="190864"/>
                </a:lnTo>
                <a:lnTo>
                  <a:pt x="1070594" y="178356"/>
                </a:lnTo>
                <a:lnTo>
                  <a:pt x="1066878" y="162466"/>
                </a:lnTo>
                <a:lnTo>
                  <a:pt x="1177681" y="162466"/>
                </a:lnTo>
                <a:lnTo>
                  <a:pt x="1177995" y="161838"/>
                </a:lnTo>
                <a:lnTo>
                  <a:pt x="1178613" y="156864"/>
                </a:lnTo>
                <a:lnTo>
                  <a:pt x="1178613" y="150948"/>
                </a:lnTo>
                <a:lnTo>
                  <a:pt x="1176311" y="136006"/>
                </a:lnTo>
                <a:lnTo>
                  <a:pt x="1067820" y="136006"/>
                </a:lnTo>
                <a:lnTo>
                  <a:pt x="1070938" y="123929"/>
                </a:lnTo>
                <a:lnTo>
                  <a:pt x="1078285" y="113133"/>
                </a:lnTo>
                <a:lnTo>
                  <a:pt x="1089659" y="105371"/>
                </a:lnTo>
                <a:lnTo>
                  <a:pt x="1104856" y="102394"/>
                </a:lnTo>
                <a:lnTo>
                  <a:pt x="1164224" y="102394"/>
                </a:lnTo>
                <a:lnTo>
                  <a:pt x="1159082" y="93605"/>
                </a:lnTo>
                <a:lnTo>
                  <a:pt x="1135808" y="77771"/>
                </a:lnTo>
                <a:lnTo>
                  <a:pt x="1104542" y="72207"/>
                </a:lnTo>
                <a:close/>
              </a:path>
              <a:path w="1845945" h="233679">
                <a:moveTo>
                  <a:pt x="1146247" y="175533"/>
                </a:moveTo>
                <a:lnTo>
                  <a:pt x="1141275" y="185971"/>
                </a:lnTo>
                <a:lnTo>
                  <a:pt x="1133562" y="194367"/>
                </a:lnTo>
                <a:lnTo>
                  <a:pt x="1122700" y="199960"/>
                </a:lnTo>
                <a:lnTo>
                  <a:pt x="1108280" y="201993"/>
                </a:lnTo>
                <a:lnTo>
                  <a:pt x="1168644" y="201993"/>
                </a:lnTo>
                <a:lnTo>
                  <a:pt x="1176749" y="185188"/>
                </a:lnTo>
                <a:lnTo>
                  <a:pt x="1146247" y="175533"/>
                </a:lnTo>
                <a:close/>
              </a:path>
              <a:path w="1845945" h="233679">
                <a:moveTo>
                  <a:pt x="1164224" y="102394"/>
                </a:moveTo>
                <a:lnTo>
                  <a:pt x="1104856" y="102394"/>
                </a:lnTo>
                <a:lnTo>
                  <a:pt x="1121108" y="105152"/>
                </a:lnTo>
                <a:lnTo>
                  <a:pt x="1132631" y="112548"/>
                </a:lnTo>
                <a:lnTo>
                  <a:pt x="1139602" y="123271"/>
                </a:lnTo>
                <a:lnTo>
                  <a:pt x="1142195" y="136006"/>
                </a:lnTo>
                <a:lnTo>
                  <a:pt x="1176311" y="136006"/>
                </a:lnTo>
                <a:lnTo>
                  <a:pt x="1173603" y="118426"/>
                </a:lnTo>
                <a:lnTo>
                  <a:pt x="1164224" y="102394"/>
                </a:lnTo>
                <a:close/>
              </a:path>
              <a:path w="1845945" h="233679">
                <a:moveTo>
                  <a:pt x="1396156" y="7779"/>
                </a:moveTo>
                <a:lnTo>
                  <a:pt x="1352890" y="7779"/>
                </a:lnTo>
                <a:lnTo>
                  <a:pt x="1266998" y="228443"/>
                </a:lnTo>
                <a:lnTo>
                  <a:pt x="1306525" y="228443"/>
                </a:lnTo>
                <a:lnTo>
                  <a:pt x="1327059" y="173041"/>
                </a:lnTo>
                <a:lnTo>
                  <a:pt x="1460484" y="173041"/>
                </a:lnTo>
                <a:lnTo>
                  <a:pt x="1447038" y="138498"/>
                </a:lnTo>
                <a:lnTo>
                  <a:pt x="1340137" y="138498"/>
                </a:lnTo>
                <a:lnTo>
                  <a:pt x="1373748" y="48239"/>
                </a:lnTo>
                <a:lnTo>
                  <a:pt x="1411905" y="48239"/>
                </a:lnTo>
                <a:lnTo>
                  <a:pt x="1396156" y="7779"/>
                </a:lnTo>
                <a:close/>
              </a:path>
              <a:path w="1845945" h="233679">
                <a:moveTo>
                  <a:pt x="1460484" y="173041"/>
                </a:moveTo>
                <a:lnTo>
                  <a:pt x="1420427" y="173041"/>
                </a:lnTo>
                <a:lnTo>
                  <a:pt x="1441285" y="228443"/>
                </a:lnTo>
                <a:lnTo>
                  <a:pt x="1482049" y="228443"/>
                </a:lnTo>
                <a:lnTo>
                  <a:pt x="1460484" y="173041"/>
                </a:lnTo>
                <a:close/>
              </a:path>
              <a:path w="1845945" h="233679">
                <a:moveTo>
                  <a:pt x="1411905" y="48239"/>
                </a:moveTo>
                <a:lnTo>
                  <a:pt x="1373748" y="48239"/>
                </a:lnTo>
                <a:lnTo>
                  <a:pt x="1407360" y="138498"/>
                </a:lnTo>
                <a:lnTo>
                  <a:pt x="1447038" y="138498"/>
                </a:lnTo>
                <a:lnTo>
                  <a:pt x="1411905" y="48239"/>
                </a:lnTo>
                <a:close/>
              </a:path>
              <a:path w="1845945" h="233679">
                <a:moveTo>
                  <a:pt x="1535900" y="76877"/>
                </a:moveTo>
                <a:lnTo>
                  <a:pt x="1500729" y="76877"/>
                </a:lnTo>
                <a:lnTo>
                  <a:pt x="1500729" y="228443"/>
                </a:lnTo>
                <a:lnTo>
                  <a:pt x="1536832" y="228443"/>
                </a:lnTo>
                <a:lnTo>
                  <a:pt x="1536832" y="156236"/>
                </a:lnTo>
                <a:lnTo>
                  <a:pt x="1539264" y="137338"/>
                </a:lnTo>
                <a:lnTo>
                  <a:pt x="1546715" y="123367"/>
                </a:lnTo>
                <a:lnTo>
                  <a:pt x="1559418" y="114706"/>
                </a:lnTo>
                <a:lnTo>
                  <a:pt x="1577606" y="111734"/>
                </a:lnTo>
                <a:lnTo>
                  <a:pt x="1589428" y="111734"/>
                </a:lnTo>
                <a:lnTo>
                  <a:pt x="1589428" y="101148"/>
                </a:lnTo>
                <a:lnTo>
                  <a:pt x="1535900" y="101148"/>
                </a:lnTo>
                <a:lnTo>
                  <a:pt x="1535900" y="76877"/>
                </a:lnTo>
                <a:close/>
              </a:path>
              <a:path w="1845945" h="233679">
                <a:moveTo>
                  <a:pt x="1589428" y="111734"/>
                </a:moveTo>
                <a:lnTo>
                  <a:pt x="1581334" y="111734"/>
                </a:lnTo>
                <a:lnTo>
                  <a:pt x="1585386" y="112048"/>
                </a:lnTo>
                <a:lnTo>
                  <a:pt x="1589428" y="112666"/>
                </a:lnTo>
                <a:lnTo>
                  <a:pt x="1589428" y="111734"/>
                </a:lnTo>
                <a:close/>
              </a:path>
              <a:path w="1845945" h="233679">
                <a:moveTo>
                  <a:pt x="1584140" y="75013"/>
                </a:moveTo>
                <a:lnTo>
                  <a:pt x="1579784" y="75013"/>
                </a:lnTo>
                <a:lnTo>
                  <a:pt x="1565531" y="76777"/>
                </a:lnTo>
                <a:lnTo>
                  <a:pt x="1553056" y="81896"/>
                </a:lnTo>
                <a:lnTo>
                  <a:pt x="1542974" y="90107"/>
                </a:lnTo>
                <a:lnTo>
                  <a:pt x="1535900" y="101148"/>
                </a:lnTo>
                <a:lnTo>
                  <a:pt x="1589428" y="101148"/>
                </a:lnTo>
                <a:lnTo>
                  <a:pt x="1589428" y="75945"/>
                </a:lnTo>
                <a:lnTo>
                  <a:pt x="1587878" y="75631"/>
                </a:lnTo>
                <a:lnTo>
                  <a:pt x="1584140" y="75013"/>
                </a:lnTo>
                <a:close/>
              </a:path>
              <a:path w="1845945" h="233679">
                <a:moveTo>
                  <a:pt x="1672524" y="108928"/>
                </a:moveTo>
                <a:lnTo>
                  <a:pt x="1636735" y="108928"/>
                </a:lnTo>
                <a:lnTo>
                  <a:pt x="1636735" y="185188"/>
                </a:lnTo>
                <a:lnTo>
                  <a:pt x="1639895" y="204182"/>
                </a:lnTo>
                <a:lnTo>
                  <a:pt x="1648948" y="218365"/>
                </a:lnTo>
                <a:lnTo>
                  <a:pt x="1663253" y="227238"/>
                </a:lnTo>
                <a:lnTo>
                  <a:pt x="1682168" y="230307"/>
                </a:lnTo>
                <a:lnTo>
                  <a:pt x="1695246" y="230307"/>
                </a:lnTo>
                <a:lnTo>
                  <a:pt x="1702094" y="227825"/>
                </a:lnTo>
                <a:lnTo>
                  <a:pt x="1704272" y="226893"/>
                </a:lnTo>
                <a:lnTo>
                  <a:pt x="1704272" y="198255"/>
                </a:lnTo>
                <a:lnTo>
                  <a:pt x="1691822" y="198255"/>
                </a:lnTo>
                <a:lnTo>
                  <a:pt x="1683162" y="197171"/>
                </a:lnTo>
                <a:lnTo>
                  <a:pt x="1677155" y="193782"/>
                </a:lnTo>
                <a:lnTo>
                  <a:pt x="1673658" y="187883"/>
                </a:lnTo>
                <a:lnTo>
                  <a:pt x="1672524" y="179272"/>
                </a:lnTo>
                <a:lnTo>
                  <a:pt x="1672524" y="108928"/>
                </a:lnTo>
                <a:close/>
              </a:path>
              <a:path w="1845945" h="233679">
                <a:moveTo>
                  <a:pt x="1704272" y="197009"/>
                </a:moveTo>
                <a:lnTo>
                  <a:pt x="1702712" y="197323"/>
                </a:lnTo>
                <a:lnTo>
                  <a:pt x="1696796" y="198255"/>
                </a:lnTo>
                <a:lnTo>
                  <a:pt x="1704272" y="198255"/>
                </a:lnTo>
                <a:lnTo>
                  <a:pt x="1704272" y="197009"/>
                </a:lnTo>
                <a:close/>
              </a:path>
              <a:path w="1845945" h="233679">
                <a:moveTo>
                  <a:pt x="1703958" y="76877"/>
                </a:moveTo>
                <a:lnTo>
                  <a:pt x="1608725" y="76877"/>
                </a:lnTo>
                <a:lnTo>
                  <a:pt x="1608725" y="108928"/>
                </a:lnTo>
                <a:lnTo>
                  <a:pt x="1703958" y="108928"/>
                </a:lnTo>
                <a:lnTo>
                  <a:pt x="1703958" y="76877"/>
                </a:lnTo>
                <a:close/>
              </a:path>
              <a:path w="1845945" h="233679">
                <a:moveTo>
                  <a:pt x="1672524" y="30501"/>
                </a:moveTo>
                <a:lnTo>
                  <a:pt x="1639845" y="30501"/>
                </a:lnTo>
                <a:lnTo>
                  <a:pt x="1639845" y="53223"/>
                </a:lnTo>
                <a:lnTo>
                  <a:pt x="1638473" y="62564"/>
                </a:lnTo>
                <a:lnTo>
                  <a:pt x="1634242" y="70068"/>
                </a:lnTo>
                <a:lnTo>
                  <a:pt x="1626977" y="75063"/>
                </a:lnTo>
                <a:lnTo>
                  <a:pt x="1616505" y="76877"/>
                </a:lnTo>
                <a:lnTo>
                  <a:pt x="1672524" y="76877"/>
                </a:lnTo>
                <a:lnTo>
                  <a:pt x="1672524" y="30501"/>
                </a:lnTo>
                <a:close/>
              </a:path>
              <a:path w="1845945" h="233679">
                <a:moveTo>
                  <a:pt x="1757171" y="178643"/>
                </a:moveTo>
                <a:lnTo>
                  <a:pt x="1725738" y="187366"/>
                </a:lnTo>
                <a:lnTo>
                  <a:pt x="1730127" y="201732"/>
                </a:lnTo>
                <a:lnTo>
                  <a:pt x="1741257" y="216655"/>
                </a:lnTo>
                <a:lnTo>
                  <a:pt x="1760265" y="228371"/>
                </a:lnTo>
                <a:lnTo>
                  <a:pt x="1788291" y="233113"/>
                </a:lnTo>
                <a:lnTo>
                  <a:pt x="1813522" y="228766"/>
                </a:lnTo>
                <a:lnTo>
                  <a:pt x="1831402" y="217475"/>
                </a:lnTo>
                <a:lnTo>
                  <a:pt x="1840265" y="204475"/>
                </a:lnTo>
                <a:lnTo>
                  <a:pt x="1787987" y="204475"/>
                </a:lnTo>
                <a:lnTo>
                  <a:pt x="1775206" y="202365"/>
                </a:lnTo>
                <a:lnTo>
                  <a:pt x="1765810" y="196695"/>
                </a:lnTo>
                <a:lnTo>
                  <a:pt x="1759798" y="188457"/>
                </a:lnTo>
                <a:lnTo>
                  <a:pt x="1757171" y="178643"/>
                </a:lnTo>
                <a:close/>
              </a:path>
              <a:path w="1845945" h="233679">
                <a:moveTo>
                  <a:pt x="1785495" y="72207"/>
                </a:moveTo>
                <a:lnTo>
                  <a:pt x="1763528" y="76121"/>
                </a:lnTo>
                <a:lnTo>
                  <a:pt x="1745849" y="86718"/>
                </a:lnTo>
                <a:lnTo>
                  <a:pt x="1734065" y="102276"/>
                </a:lnTo>
                <a:lnTo>
                  <a:pt x="1729779" y="121074"/>
                </a:lnTo>
                <a:lnTo>
                  <a:pt x="1732387" y="135943"/>
                </a:lnTo>
                <a:lnTo>
                  <a:pt x="1770553" y="165261"/>
                </a:lnTo>
                <a:lnTo>
                  <a:pt x="1805096" y="172738"/>
                </a:lnTo>
                <a:lnTo>
                  <a:pt x="1810698" y="178957"/>
                </a:lnTo>
                <a:lnTo>
                  <a:pt x="1787987" y="204475"/>
                </a:lnTo>
                <a:lnTo>
                  <a:pt x="1840265" y="204475"/>
                </a:lnTo>
                <a:lnTo>
                  <a:pt x="1842045" y="201864"/>
                </a:lnTo>
                <a:lnTo>
                  <a:pt x="1845566" y="184559"/>
                </a:lnTo>
                <a:lnTo>
                  <a:pt x="1842784" y="168785"/>
                </a:lnTo>
                <a:lnTo>
                  <a:pt x="1834516" y="155462"/>
                </a:lnTo>
                <a:lnTo>
                  <a:pt x="1820877" y="145172"/>
                </a:lnTo>
                <a:lnTo>
                  <a:pt x="1801987" y="138498"/>
                </a:lnTo>
                <a:lnTo>
                  <a:pt x="1769621" y="131964"/>
                </a:lnTo>
                <a:lnTo>
                  <a:pt x="1763705" y="126048"/>
                </a:lnTo>
                <a:lnTo>
                  <a:pt x="1763705" y="117954"/>
                </a:lnTo>
                <a:lnTo>
                  <a:pt x="1765315" y="111296"/>
                </a:lnTo>
                <a:lnTo>
                  <a:pt x="1769813" y="105744"/>
                </a:lnTo>
                <a:lnTo>
                  <a:pt x="1776705" y="101941"/>
                </a:lnTo>
                <a:lnTo>
                  <a:pt x="1785495" y="100530"/>
                </a:lnTo>
                <a:lnTo>
                  <a:pt x="1838973" y="100530"/>
                </a:lnTo>
                <a:lnTo>
                  <a:pt x="1829687" y="87769"/>
                </a:lnTo>
                <a:lnTo>
                  <a:pt x="1812142" y="76720"/>
                </a:lnTo>
                <a:lnTo>
                  <a:pt x="1785495" y="72207"/>
                </a:lnTo>
                <a:close/>
              </a:path>
              <a:path w="1845945" h="233679">
                <a:moveTo>
                  <a:pt x="1838973" y="100530"/>
                </a:moveTo>
                <a:lnTo>
                  <a:pt x="1785495" y="100530"/>
                </a:lnTo>
                <a:lnTo>
                  <a:pt x="1798231" y="102854"/>
                </a:lnTo>
                <a:lnTo>
                  <a:pt x="1806619" y="108621"/>
                </a:lnTo>
                <a:lnTo>
                  <a:pt x="1811447" y="116022"/>
                </a:lnTo>
                <a:lnTo>
                  <a:pt x="1813504" y="123252"/>
                </a:lnTo>
                <a:lnTo>
                  <a:pt x="1844006" y="114530"/>
                </a:lnTo>
                <a:lnTo>
                  <a:pt x="1839764" y="101618"/>
                </a:lnTo>
                <a:lnTo>
                  <a:pt x="1838973" y="100530"/>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5" name="object 5"/>
          <p:cNvSpPr/>
          <p:nvPr/>
        </p:nvSpPr>
        <p:spPr>
          <a:xfrm>
            <a:off x="414426" y="5941080"/>
            <a:ext cx="828659" cy="322684"/>
          </a:xfrm>
          <a:custGeom>
            <a:avLst/>
            <a:gdLst/>
            <a:ahLst/>
            <a:cxnLst/>
            <a:rect l="l" t="t" r="r" b="b"/>
            <a:pathLst>
              <a:path w="1366520" h="532129">
                <a:moveTo>
                  <a:pt x="98348" y="303453"/>
                </a:moveTo>
                <a:lnTo>
                  <a:pt x="95859" y="302209"/>
                </a:lnTo>
                <a:lnTo>
                  <a:pt x="88379" y="300342"/>
                </a:lnTo>
                <a:lnTo>
                  <a:pt x="79362" y="300342"/>
                </a:lnTo>
                <a:lnTo>
                  <a:pt x="57962" y="304088"/>
                </a:lnTo>
                <a:lnTo>
                  <a:pt x="41236" y="314858"/>
                </a:lnTo>
                <a:lnTo>
                  <a:pt x="30340" y="331990"/>
                </a:lnTo>
                <a:lnTo>
                  <a:pt x="26454" y="354799"/>
                </a:lnTo>
                <a:lnTo>
                  <a:pt x="26454" y="375666"/>
                </a:lnTo>
                <a:lnTo>
                  <a:pt x="0" y="375666"/>
                </a:lnTo>
                <a:lnTo>
                  <a:pt x="0" y="407098"/>
                </a:lnTo>
                <a:lnTo>
                  <a:pt x="26454" y="407098"/>
                </a:lnTo>
                <a:lnTo>
                  <a:pt x="26454" y="527227"/>
                </a:lnTo>
                <a:lnTo>
                  <a:pt x="62865" y="527227"/>
                </a:lnTo>
                <a:lnTo>
                  <a:pt x="62865" y="407098"/>
                </a:lnTo>
                <a:lnTo>
                  <a:pt x="98044" y="407098"/>
                </a:lnTo>
                <a:lnTo>
                  <a:pt x="98044" y="375666"/>
                </a:lnTo>
                <a:lnTo>
                  <a:pt x="62865" y="375666"/>
                </a:lnTo>
                <a:lnTo>
                  <a:pt x="62865" y="355739"/>
                </a:lnTo>
                <a:lnTo>
                  <a:pt x="65011" y="344258"/>
                </a:lnTo>
                <a:lnTo>
                  <a:pt x="70459" y="337223"/>
                </a:lnTo>
                <a:lnTo>
                  <a:pt x="77711" y="333679"/>
                </a:lnTo>
                <a:lnTo>
                  <a:pt x="85280" y="332714"/>
                </a:lnTo>
                <a:lnTo>
                  <a:pt x="92125" y="332714"/>
                </a:lnTo>
                <a:lnTo>
                  <a:pt x="96164" y="333641"/>
                </a:lnTo>
                <a:lnTo>
                  <a:pt x="98348" y="334264"/>
                </a:lnTo>
                <a:lnTo>
                  <a:pt x="98348" y="332714"/>
                </a:lnTo>
                <a:lnTo>
                  <a:pt x="98348" y="303453"/>
                </a:lnTo>
                <a:close/>
              </a:path>
              <a:path w="1366520" h="532129">
                <a:moveTo>
                  <a:pt x="166763" y="7785"/>
                </a:moveTo>
                <a:lnTo>
                  <a:pt x="129413" y="7785"/>
                </a:lnTo>
                <a:lnTo>
                  <a:pt x="129413" y="149390"/>
                </a:lnTo>
                <a:lnTo>
                  <a:pt x="126352" y="170065"/>
                </a:lnTo>
                <a:lnTo>
                  <a:pt x="117475" y="185191"/>
                </a:lnTo>
                <a:lnTo>
                  <a:pt x="103289" y="194475"/>
                </a:lnTo>
                <a:lnTo>
                  <a:pt x="84289" y="197637"/>
                </a:lnTo>
                <a:lnTo>
                  <a:pt x="65417" y="194475"/>
                </a:lnTo>
                <a:lnTo>
                  <a:pt x="51219" y="185191"/>
                </a:lnTo>
                <a:lnTo>
                  <a:pt x="42265" y="170065"/>
                </a:lnTo>
                <a:lnTo>
                  <a:pt x="39154" y="149390"/>
                </a:lnTo>
                <a:lnTo>
                  <a:pt x="39154" y="7785"/>
                </a:lnTo>
                <a:lnTo>
                  <a:pt x="2120" y="7785"/>
                </a:lnTo>
                <a:lnTo>
                  <a:pt x="2120" y="151574"/>
                </a:lnTo>
                <a:lnTo>
                  <a:pt x="8483" y="186766"/>
                </a:lnTo>
                <a:lnTo>
                  <a:pt x="25933" y="212305"/>
                </a:lnTo>
                <a:lnTo>
                  <a:pt x="52019" y="227863"/>
                </a:lnTo>
                <a:lnTo>
                  <a:pt x="84289" y="233121"/>
                </a:lnTo>
                <a:lnTo>
                  <a:pt x="116738" y="227863"/>
                </a:lnTo>
                <a:lnTo>
                  <a:pt x="142913" y="212305"/>
                </a:lnTo>
                <a:lnTo>
                  <a:pt x="152958" y="197637"/>
                </a:lnTo>
                <a:lnTo>
                  <a:pt x="160401" y="186766"/>
                </a:lnTo>
                <a:lnTo>
                  <a:pt x="166763" y="151574"/>
                </a:lnTo>
                <a:lnTo>
                  <a:pt x="166763" y="7785"/>
                </a:lnTo>
                <a:close/>
              </a:path>
              <a:path w="1366520" h="532129">
                <a:moveTo>
                  <a:pt x="269519" y="451294"/>
                </a:moveTo>
                <a:lnTo>
                  <a:pt x="263613" y="419176"/>
                </a:lnTo>
                <a:lnTo>
                  <a:pt x="253593" y="403669"/>
                </a:lnTo>
                <a:lnTo>
                  <a:pt x="247192" y="393750"/>
                </a:lnTo>
                <a:lnTo>
                  <a:pt x="233108" y="384302"/>
                </a:lnTo>
                <a:lnTo>
                  <a:pt x="233108" y="451294"/>
                </a:lnTo>
                <a:lnTo>
                  <a:pt x="229641" y="472224"/>
                </a:lnTo>
                <a:lnTo>
                  <a:pt x="220345" y="487311"/>
                </a:lnTo>
                <a:lnTo>
                  <a:pt x="206844" y="496455"/>
                </a:lnTo>
                <a:lnTo>
                  <a:pt x="190779" y="499529"/>
                </a:lnTo>
                <a:lnTo>
                  <a:pt x="174840" y="496417"/>
                </a:lnTo>
                <a:lnTo>
                  <a:pt x="161328" y="487197"/>
                </a:lnTo>
                <a:lnTo>
                  <a:pt x="151968" y="472084"/>
                </a:lnTo>
                <a:lnTo>
                  <a:pt x="148450" y="451294"/>
                </a:lnTo>
                <a:lnTo>
                  <a:pt x="151968" y="430593"/>
                </a:lnTo>
                <a:lnTo>
                  <a:pt x="161328" y="415696"/>
                </a:lnTo>
                <a:lnTo>
                  <a:pt x="174840" y="406692"/>
                </a:lnTo>
                <a:lnTo>
                  <a:pt x="190779" y="403669"/>
                </a:lnTo>
                <a:lnTo>
                  <a:pt x="206844" y="406692"/>
                </a:lnTo>
                <a:lnTo>
                  <a:pt x="220345" y="415696"/>
                </a:lnTo>
                <a:lnTo>
                  <a:pt x="229641" y="430593"/>
                </a:lnTo>
                <a:lnTo>
                  <a:pt x="233108" y="451294"/>
                </a:lnTo>
                <a:lnTo>
                  <a:pt x="233108" y="384302"/>
                </a:lnTo>
                <a:lnTo>
                  <a:pt x="222250" y="377012"/>
                </a:lnTo>
                <a:lnTo>
                  <a:pt x="190779" y="370992"/>
                </a:lnTo>
                <a:lnTo>
                  <a:pt x="159486" y="377012"/>
                </a:lnTo>
                <a:lnTo>
                  <a:pt x="134645" y="393750"/>
                </a:lnTo>
                <a:lnTo>
                  <a:pt x="118262" y="419176"/>
                </a:lnTo>
                <a:lnTo>
                  <a:pt x="112356" y="451294"/>
                </a:lnTo>
                <a:lnTo>
                  <a:pt x="118262" y="483577"/>
                </a:lnTo>
                <a:lnTo>
                  <a:pt x="134645" y="509092"/>
                </a:lnTo>
                <a:lnTo>
                  <a:pt x="159486" y="525868"/>
                </a:lnTo>
                <a:lnTo>
                  <a:pt x="190779" y="531901"/>
                </a:lnTo>
                <a:lnTo>
                  <a:pt x="222250" y="525868"/>
                </a:lnTo>
                <a:lnTo>
                  <a:pt x="247192" y="509092"/>
                </a:lnTo>
                <a:lnTo>
                  <a:pt x="253352" y="499529"/>
                </a:lnTo>
                <a:lnTo>
                  <a:pt x="263613" y="483577"/>
                </a:lnTo>
                <a:lnTo>
                  <a:pt x="269519" y="451294"/>
                </a:lnTo>
                <a:close/>
              </a:path>
              <a:path w="1366520" h="532129">
                <a:moveTo>
                  <a:pt x="332346" y="132588"/>
                </a:moveTo>
                <a:lnTo>
                  <a:pt x="328993" y="109156"/>
                </a:lnTo>
                <a:lnTo>
                  <a:pt x="326885" y="105206"/>
                </a:lnTo>
                <a:lnTo>
                  <a:pt x="322580" y="97104"/>
                </a:lnTo>
                <a:lnTo>
                  <a:pt x="318833" y="90068"/>
                </a:lnTo>
                <a:lnTo>
                  <a:pt x="301739" y="77228"/>
                </a:lnTo>
                <a:lnTo>
                  <a:pt x="277558" y="72529"/>
                </a:lnTo>
                <a:lnTo>
                  <a:pt x="264871" y="73914"/>
                </a:lnTo>
                <a:lnTo>
                  <a:pt x="252577" y="78282"/>
                </a:lnTo>
                <a:lnTo>
                  <a:pt x="241579" y="85915"/>
                </a:lnTo>
                <a:lnTo>
                  <a:pt x="232740" y="97104"/>
                </a:lnTo>
                <a:lnTo>
                  <a:pt x="232740" y="76885"/>
                </a:lnTo>
                <a:lnTo>
                  <a:pt x="197586" y="76885"/>
                </a:lnTo>
                <a:lnTo>
                  <a:pt x="197586" y="228447"/>
                </a:lnTo>
                <a:lnTo>
                  <a:pt x="233680" y="228447"/>
                </a:lnTo>
                <a:lnTo>
                  <a:pt x="233680" y="140995"/>
                </a:lnTo>
                <a:lnTo>
                  <a:pt x="235699" y="127000"/>
                </a:lnTo>
                <a:lnTo>
                  <a:pt x="241693" y="115633"/>
                </a:lnTo>
                <a:lnTo>
                  <a:pt x="251536" y="108000"/>
                </a:lnTo>
                <a:lnTo>
                  <a:pt x="265112" y="105206"/>
                </a:lnTo>
                <a:lnTo>
                  <a:pt x="279565" y="107823"/>
                </a:lnTo>
                <a:lnTo>
                  <a:pt x="289191" y="114998"/>
                </a:lnTo>
                <a:lnTo>
                  <a:pt x="294576" y="125679"/>
                </a:lnTo>
                <a:lnTo>
                  <a:pt x="296240" y="138811"/>
                </a:lnTo>
                <a:lnTo>
                  <a:pt x="296240" y="228447"/>
                </a:lnTo>
                <a:lnTo>
                  <a:pt x="332346" y="228447"/>
                </a:lnTo>
                <a:lnTo>
                  <a:pt x="332346" y="132588"/>
                </a:lnTo>
                <a:close/>
              </a:path>
              <a:path w="1366520" h="532129">
                <a:moveTo>
                  <a:pt x="385597" y="374726"/>
                </a:moveTo>
                <a:lnTo>
                  <a:pt x="384048" y="374408"/>
                </a:lnTo>
                <a:lnTo>
                  <a:pt x="380314" y="373786"/>
                </a:lnTo>
                <a:lnTo>
                  <a:pt x="375958" y="373786"/>
                </a:lnTo>
                <a:lnTo>
                  <a:pt x="361708" y="375551"/>
                </a:lnTo>
                <a:lnTo>
                  <a:pt x="349237" y="380669"/>
                </a:lnTo>
                <a:lnTo>
                  <a:pt x="339153" y="388886"/>
                </a:lnTo>
                <a:lnTo>
                  <a:pt x="332079" y="399935"/>
                </a:lnTo>
                <a:lnTo>
                  <a:pt x="332079" y="375666"/>
                </a:lnTo>
                <a:lnTo>
                  <a:pt x="296900" y="375666"/>
                </a:lnTo>
                <a:lnTo>
                  <a:pt x="296900" y="527227"/>
                </a:lnTo>
                <a:lnTo>
                  <a:pt x="333006" y="527227"/>
                </a:lnTo>
                <a:lnTo>
                  <a:pt x="333006" y="455015"/>
                </a:lnTo>
                <a:lnTo>
                  <a:pt x="335432" y="436118"/>
                </a:lnTo>
                <a:lnTo>
                  <a:pt x="342887" y="422148"/>
                </a:lnTo>
                <a:lnTo>
                  <a:pt x="355587" y="413486"/>
                </a:lnTo>
                <a:lnTo>
                  <a:pt x="373773" y="410514"/>
                </a:lnTo>
                <a:lnTo>
                  <a:pt x="377520" y="410514"/>
                </a:lnTo>
                <a:lnTo>
                  <a:pt x="381558" y="410832"/>
                </a:lnTo>
                <a:lnTo>
                  <a:pt x="385597" y="411454"/>
                </a:lnTo>
                <a:lnTo>
                  <a:pt x="385597" y="410514"/>
                </a:lnTo>
                <a:lnTo>
                  <a:pt x="385597" y="399935"/>
                </a:lnTo>
                <a:lnTo>
                  <a:pt x="385597" y="374726"/>
                </a:lnTo>
                <a:close/>
              </a:path>
              <a:path w="1366520" h="532129">
                <a:moveTo>
                  <a:pt x="401434" y="76885"/>
                </a:moveTo>
                <a:lnTo>
                  <a:pt x="365645" y="76885"/>
                </a:lnTo>
                <a:lnTo>
                  <a:pt x="365645" y="228447"/>
                </a:lnTo>
                <a:lnTo>
                  <a:pt x="401434" y="228447"/>
                </a:lnTo>
                <a:lnTo>
                  <a:pt x="401434" y="76885"/>
                </a:lnTo>
                <a:close/>
              </a:path>
              <a:path w="1366520" h="532129">
                <a:moveTo>
                  <a:pt x="407035" y="23660"/>
                </a:moveTo>
                <a:lnTo>
                  <a:pt x="405168" y="14452"/>
                </a:lnTo>
                <a:lnTo>
                  <a:pt x="400100" y="6934"/>
                </a:lnTo>
                <a:lnTo>
                  <a:pt x="392582" y="1866"/>
                </a:lnTo>
                <a:lnTo>
                  <a:pt x="383374" y="0"/>
                </a:lnTo>
                <a:lnTo>
                  <a:pt x="374345" y="1866"/>
                </a:lnTo>
                <a:lnTo>
                  <a:pt x="366915" y="6934"/>
                </a:lnTo>
                <a:lnTo>
                  <a:pt x="361886" y="14452"/>
                </a:lnTo>
                <a:lnTo>
                  <a:pt x="360032" y="23660"/>
                </a:lnTo>
                <a:lnTo>
                  <a:pt x="361886" y="32816"/>
                </a:lnTo>
                <a:lnTo>
                  <a:pt x="366915" y="40233"/>
                </a:lnTo>
                <a:lnTo>
                  <a:pt x="374345" y="45199"/>
                </a:lnTo>
                <a:lnTo>
                  <a:pt x="383374" y="47002"/>
                </a:lnTo>
                <a:lnTo>
                  <a:pt x="392582" y="45199"/>
                </a:lnTo>
                <a:lnTo>
                  <a:pt x="400100" y="40233"/>
                </a:lnTo>
                <a:lnTo>
                  <a:pt x="405168" y="32816"/>
                </a:lnTo>
                <a:lnTo>
                  <a:pt x="407035" y="23660"/>
                </a:lnTo>
                <a:close/>
              </a:path>
              <a:path w="1366520" h="532129">
                <a:moveTo>
                  <a:pt x="554291" y="495795"/>
                </a:moveTo>
                <a:lnTo>
                  <a:pt x="552729" y="496112"/>
                </a:lnTo>
                <a:lnTo>
                  <a:pt x="546811" y="497039"/>
                </a:lnTo>
                <a:lnTo>
                  <a:pt x="541832" y="497039"/>
                </a:lnTo>
                <a:lnTo>
                  <a:pt x="533171" y="495960"/>
                </a:lnTo>
                <a:lnTo>
                  <a:pt x="527164" y="492569"/>
                </a:lnTo>
                <a:lnTo>
                  <a:pt x="523671" y="486664"/>
                </a:lnTo>
                <a:lnTo>
                  <a:pt x="522541" y="478053"/>
                </a:lnTo>
                <a:lnTo>
                  <a:pt x="522541" y="407708"/>
                </a:lnTo>
                <a:lnTo>
                  <a:pt x="553974" y="407708"/>
                </a:lnTo>
                <a:lnTo>
                  <a:pt x="553974" y="375666"/>
                </a:lnTo>
                <a:lnTo>
                  <a:pt x="522541" y="375666"/>
                </a:lnTo>
                <a:lnTo>
                  <a:pt x="522541" y="329285"/>
                </a:lnTo>
                <a:lnTo>
                  <a:pt x="489864" y="329285"/>
                </a:lnTo>
                <a:lnTo>
                  <a:pt x="489864" y="352005"/>
                </a:lnTo>
                <a:lnTo>
                  <a:pt x="488492" y="361353"/>
                </a:lnTo>
                <a:lnTo>
                  <a:pt x="484251" y="368846"/>
                </a:lnTo>
                <a:lnTo>
                  <a:pt x="476986" y="373849"/>
                </a:lnTo>
                <a:lnTo>
                  <a:pt x="466521" y="375666"/>
                </a:lnTo>
                <a:lnTo>
                  <a:pt x="458736" y="375666"/>
                </a:lnTo>
                <a:lnTo>
                  <a:pt x="458736" y="407708"/>
                </a:lnTo>
                <a:lnTo>
                  <a:pt x="486752" y="407708"/>
                </a:lnTo>
                <a:lnTo>
                  <a:pt x="486752" y="483958"/>
                </a:lnTo>
                <a:lnTo>
                  <a:pt x="489915" y="502958"/>
                </a:lnTo>
                <a:lnTo>
                  <a:pt x="498957" y="517144"/>
                </a:lnTo>
                <a:lnTo>
                  <a:pt x="513270" y="526021"/>
                </a:lnTo>
                <a:lnTo>
                  <a:pt x="532180" y="529094"/>
                </a:lnTo>
                <a:lnTo>
                  <a:pt x="545261" y="529094"/>
                </a:lnTo>
                <a:lnTo>
                  <a:pt x="552107" y="526605"/>
                </a:lnTo>
                <a:lnTo>
                  <a:pt x="554291" y="525665"/>
                </a:lnTo>
                <a:lnTo>
                  <a:pt x="554291" y="497039"/>
                </a:lnTo>
                <a:lnTo>
                  <a:pt x="554291" y="495795"/>
                </a:lnTo>
                <a:close/>
              </a:path>
              <a:path w="1366520" h="532129">
                <a:moveTo>
                  <a:pt x="581317" y="76885"/>
                </a:moveTo>
                <a:lnTo>
                  <a:pt x="543356" y="76885"/>
                </a:lnTo>
                <a:lnTo>
                  <a:pt x="504139" y="185191"/>
                </a:lnTo>
                <a:lnTo>
                  <a:pt x="463981" y="76885"/>
                </a:lnTo>
                <a:lnTo>
                  <a:pt x="424154" y="76885"/>
                </a:lnTo>
                <a:lnTo>
                  <a:pt x="485775" y="228447"/>
                </a:lnTo>
                <a:lnTo>
                  <a:pt x="521881" y="228447"/>
                </a:lnTo>
                <a:lnTo>
                  <a:pt x="538835" y="185191"/>
                </a:lnTo>
                <a:lnTo>
                  <a:pt x="581317" y="76885"/>
                </a:lnTo>
                <a:close/>
              </a:path>
              <a:path w="1366520" h="532129">
                <a:moveTo>
                  <a:pt x="719543" y="431368"/>
                </a:moveTo>
                <a:lnTo>
                  <a:pt x="706628" y="390283"/>
                </a:lnTo>
                <a:lnTo>
                  <a:pt x="664146" y="371309"/>
                </a:lnTo>
                <a:lnTo>
                  <a:pt x="652132" y="372389"/>
                </a:lnTo>
                <a:lnTo>
                  <a:pt x="640410" y="375780"/>
                </a:lnTo>
                <a:lnTo>
                  <a:pt x="629742" y="381673"/>
                </a:lnTo>
                <a:lnTo>
                  <a:pt x="620877" y="390283"/>
                </a:lnTo>
                <a:lnTo>
                  <a:pt x="620877" y="301891"/>
                </a:lnTo>
                <a:lnTo>
                  <a:pt x="584784" y="301891"/>
                </a:lnTo>
                <a:lnTo>
                  <a:pt x="584784" y="527227"/>
                </a:lnTo>
                <a:lnTo>
                  <a:pt x="620877" y="527227"/>
                </a:lnTo>
                <a:lnTo>
                  <a:pt x="620991" y="437591"/>
                </a:lnTo>
                <a:lnTo>
                  <a:pt x="623252" y="424726"/>
                </a:lnTo>
                <a:lnTo>
                  <a:pt x="629361" y="413867"/>
                </a:lnTo>
                <a:lnTo>
                  <a:pt x="639089" y="406615"/>
                </a:lnTo>
                <a:lnTo>
                  <a:pt x="652310" y="403987"/>
                </a:lnTo>
                <a:lnTo>
                  <a:pt x="666775" y="406615"/>
                </a:lnTo>
                <a:lnTo>
                  <a:pt x="676402" y="413778"/>
                </a:lnTo>
                <a:lnTo>
                  <a:pt x="681774" y="424459"/>
                </a:lnTo>
                <a:lnTo>
                  <a:pt x="683450" y="437591"/>
                </a:lnTo>
                <a:lnTo>
                  <a:pt x="683450" y="527227"/>
                </a:lnTo>
                <a:lnTo>
                  <a:pt x="719543" y="527227"/>
                </a:lnTo>
                <a:lnTo>
                  <a:pt x="719543" y="431368"/>
                </a:lnTo>
                <a:close/>
              </a:path>
              <a:path w="1366520" h="532129">
                <a:moveTo>
                  <a:pt x="734745" y="150952"/>
                </a:moveTo>
                <a:lnTo>
                  <a:pt x="720369" y="102400"/>
                </a:lnTo>
                <a:lnTo>
                  <a:pt x="698347" y="82130"/>
                </a:lnTo>
                <a:lnTo>
                  <a:pt x="698347" y="136004"/>
                </a:lnTo>
                <a:lnTo>
                  <a:pt x="623951" y="136004"/>
                </a:lnTo>
                <a:lnTo>
                  <a:pt x="627075" y="123926"/>
                </a:lnTo>
                <a:lnTo>
                  <a:pt x="634415" y="113131"/>
                </a:lnTo>
                <a:lnTo>
                  <a:pt x="645795" y="105371"/>
                </a:lnTo>
                <a:lnTo>
                  <a:pt x="660996" y="102400"/>
                </a:lnTo>
                <a:lnTo>
                  <a:pt x="677240" y="105156"/>
                </a:lnTo>
                <a:lnTo>
                  <a:pt x="688771" y="112547"/>
                </a:lnTo>
                <a:lnTo>
                  <a:pt x="695744" y="123278"/>
                </a:lnTo>
                <a:lnTo>
                  <a:pt x="698347" y="136004"/>
                </a:lnTo>
                <a:lnTo>
                  <a:pt x="698347" y="82130"/>
                </a:lnTo>
                <a:lnTo>
                  <a:pt x="691946" y="77774"/>
                </a:lnTo>
                <a:lnTo>
                  <a:pt x="660679" y="72212"/>
                </a:lnTo>
                <a:lnTo>
                  <a:pt x="633006" y="77914"/>
                </a:lnTo>
                <a:lnTo>
                  <a:pt x="609447" y="94068"/>
                </a:lnTo>
                <a:lnTo>
                  <a:pt x="593064" y="119214"/>
                </a:lnTo>
                <a:lnTo>
                  <a:pt x="586917" y="151879"/>
                </a:lnTo>
                <a:lnTo>
                  <a:pt x="593255" y="186245"/>
                </a:lnTo>
                <a:lnTo>
                  <a:pt x="610260" y="211759"/>
                </a:lnTo>
                <a:lnTo>
                  <a:pt x="634974" y="227647"/>
                </a:lnTo>
                <a:lnTo>
                  <a:pt x="664413" y="233121"/>
                </a:lnTo>
                <a:lnTo>
                  <a:pt x="689343" y="229349"/>
                </a:lnTo>
                <a:lnTo>
                  <a:pt x="709269" y="219075"/>
                </a:lnTo>
                <a:lnTo>
                  <a:pt x="723900" y="203835"/>
                </a:lnTo>
                <a:lnTo>
                  <a:pt x="724776" y="201993"/>
                </a:lnTo>
                <a:lnTo>
                  <a:pt x="732891" y="185191"/>
                </a:lnTo>
                <a:lnTo>
                  <a:pt x="702386" y="175539"/>
                </a:lnTo>
                <a:lnTo>
                  <a:pt x="697420" y="185978"/>
                </a:lnTo>
                <a:lnTo>
                  <a:pt x="689698" y="194373"/>
                </a:lnTo>
                <a:lnTo>
                  <a:pt x="678840" y="199961"/>
                </a:lnTo>
                <a:lnTo>
                  <a:pt x="664413" y="201993"/>
                </a:lnTo>
                <a:lnTo>
                  <a:pt x="648627" y="199059"/>
                </a:lnTo>
                <a:lnTo>
                  <a:pt x="635673" y="190868"/>
                </a:lnTo>
                <a:lnTo>
                  <a:pt x="626732" y="178358"/>
                </a:lnTo>
                <a:lnTo>
                  <a:pt x="623023" y="162471"/>
                </a:lnTo>
                <a:lnTo>
                  <a:pt x="733818" y="162471"/>
                </a:lnTo>
                <a:lnTo>
                  <a:pt x="734136" y="161836"/>
                </a:lnTo>
                <a:lnTo>
                  <a:pt x="734745" y="156870"/>
                </a:lnTo>
                <a:lnTo>
                  <a:pt x="734745" y="150952"/>
                </a:lnTo>
                <a:close/>
              </a:path>
              <a:path w="1366520" h="532129">
                <a:moveTo>
                  <a:pt x="856132" y="75946"/>
                </a:moveTo>
                <a:lnTo>
                  <a:pt x="854570" y="75628"/>
                </a:lnTo>
                <a:lnTo>
                  <a:pt x="850836" y="75018"/>
                </a:lnTo>
                <a:lnTo>
                  <a:pt x="846480" y="75018"/>
                </a:lnTo>
                <a:lnTo>
                  <a:pt x="832231" y="76784"/>
                </a:lnTo>
                <a:lnTo>
                  <a:pt x="819746" y="81902"/>
                </a:lnTo>
                <a:lnTo>
                  <a:pt x="809675" y="90106"/>
                </a:lnTo>
                <a:lnTo>
                  <a:pt x="802601" y="101155"/>
                </a:lnTo>
                <a:lnTo>
                  <a:pt x="802601" y="76885"/>
                </a:lnTo>
                <a:lnTo>
                  <a:pt x="767435" y="76885"/>
                </a:lnTo>
                <a:lnTo>
                  <a:pt x="767435" y="228447"/>
                </a:lnTo>
                <a:lnTo>
                  <a:pt x="803529" y="228447"/>
                </a:lnTo>
                <a:lnTo>
                  <a:pt x="803529" y="156235"/>
                </a:lnTo>
                <a:lnTo>
                  <a:pt x="805967" y="137337"/>
                </a:lnTo>
                <a:lnTo>
                  <a:pt x="813409" y="123367"/>
                </a:lnTo>
                <a:lnTo>
                  <a:pt x="826109" y="114706"/>
                </a:lnTo>
                <a:lnTo>
                  <a:pt x="844308" y="111734"/>
                </a:lnTo>
                <a:lnTo>
                  <a:pt x="848029" y="111734"/>
                </a:lnTo>
                <a:lnTo>
                  <a:pt x="852081" y="112052"/>
                </a:lnTo>
                <a:lnTo>
                  <a:pt x="856132" y="112674"/>
                </a:lnTo>
                <a:lnTo>
                  <a:pt x="856132" y="111734"/>
                </a:lnTo>
                <a:lnTo>
                  <a:pt x="856132" y="101155"/>
                </a:lnTo>
                <a:lnTo>
                  <a:pt x="856132" y="75946"/>
                </a:lnTo>
                <a:close/>
              </a:path>
              <a:path w="1366520" h="532129">
                <a:moveTo>
                  <a:pt x="891349" y="449732"/>
                </a:moveTo>
                <a:lnTo>
                  <a:pt x="889038" y="434784"/>
                </a:lnTo>
                <a:lnTo>
                  <a:pt x="886333" y="417207"/>
                </a:lnTo>
                <a:lnTo>
                  <a:pt x="876960" y="401180"/>
                </a:lnTo>
                <a:lnTo>
                  <a:pt x="871816" y="392391"/>
                </a:lnTo>
                <a:lnTo>
                  <a:pt x="854925" y="380911"/>
                </a:lnTo>
                <a:lnTo>
                  <a:pt x="854925" y="434784"/>
                </a:lnTo>
                <a:lnTo>
                  <a:pt x="780542" y="434784"/>
                </a:lnTo>
                <a:lnTo>
                  <a:pt x="783653" y="422706"/>
                </a:lnTo>
                <a:lnTo>
                  <a:pt x="791006" y="411911"/>
                </a:lnTo>
                <a:lnTo>
                  <a:pt x="802386" y="404152"/>
                </a:lnTo>
                <a:lnTo>
                  <a:pt x="817575" y="401180"/>
                </a:lnTo>
                <a:lnTo>
                  <a:pt x="833831" y="403936"/>
                </a:lnTo>
                <a:lnTo>
                  <a:pt x="845362" y="411327"/>
                </a:lnTo>
                <a:lnTo>
                  <a:pt x="852335" y="422059"/>
                </a:lnTo>
                <a:lnTo>
                  <a:pt x="854925" y="434784"/>
                </a:lnTo>
                <a:lnTo>
                  <a:pt x="854925" y="380911"/>
                </a:lnTo>
                <a:lnTo>
                  <a:pt x="848537" y="376555"/>
                </a:lnTo>
                <a:lnTo>
                  <a:pt x="817257" y="370992"/>
                </a:lnTo>
                <a:lnTo>
                  <a:pt x="789597" y="376694"/>
                </a:lnTo>
                <a:lnTo>
                  <a:pt x="766038" y="392849"/>
                </a:lnTo>
                <a:lnTo>
                  <a:pt x="749642" y="417995"/>
                </a:lnTo>
                <a:lnTo>
                  <a:pt x="743508" y="450659"/>
                </a:lnTo>
                <a:lnTo>
                  <a:pt x="749833" y="485013"/>
                </a:lnTo>
                <a:lnTo>
                  <a:pt x="766851" y="510540"/>
                </a:lnTo>
                <a:lnTo>
                  <a:pt x="791565" y="526427"/>
                </a:lnTo>
                <a:lnTo>
                  <a:pt x="821004" y="531901"/>
                </a:lnTo>
                <a:lnTo>
                  <a:pt x="845921" y="528129"/>
                </a:lnTo>
                <a:lnTo>
                  <a:pt x="865860" y="517855"/>
                </a:lnTo>
                <a:lnTo>
                  <a:pt x="880478" y="502615"/>
                </a:lnTo>
                <a:lnTo>
                  <a:pt x="881367" y="500773"/>
                </a:lnTo>
                <a:lnTo>
                  <a:pt x="889469" y="483958"/>
                </a:lnTo>
                <a:lnTo>
                  <a:pt x="858964" y="474319"/>
                </a:lnTo>
                <a:lnTo>
                  <a:pt x="853998" y="484759"/>
                </a:lnTo>
                <a:lnTo>
                  <a:pt x="846289" y="493153"/>
                </a:lnTo>
                <a:lnTo>
                  <a:pt x="835431" y="498741"/>
                </a:lnTo>
                <a:lnTo>
                  <a:pt x="821004" y="500773"/>
                </a:lnTo>
                <a:lnTo>
                  <a:pt x="805218" y="497840"/>
                </a:lnTo>
                <a:lnTo>
                  <a:pt x="792251" y="489648"/>
                </a:lnTo>
                <a:lnTo>
                  <a:pt x="783323" y="477139"/>
                </a:lnTo>
                <a:lnTo>
                  <a:pt x="779614" y="461251"/>
                </a:lnTo>
                <a:lnTo>
                  <a:pt x="890397" y="461251"/>
                </a:lnTo>
                <a:lnTo>
                  <a:pt x="890714" y="460616"/>
                </a:lnTo>
                <a:lnTo>
                  <a:pt x="891349" y="455650"/>
                </a:lnTo>
                <a:lnTo>
                  <a:pt x="891349" y="449732"/>
                </a:lnTo>
                <a:close/>
              </a:path>
              <a:path w="1366520" h="532129">
                <a:moveTo>
                  <a:pt x="993063" y="184556"/>
                </a:moveTo>
                <a:lnTo>
                  <a:pt x="968375" y="145173"/>
                </a:lnTo>
                <a:lnTo>
                  <a:pt x="917117" y="131965"/>
                </a:lnTo>
                <a:lnTo>
                  <a:pt x="911199" y="126047"/>
                </a:lnTo>
                <a:lnTo>
                  <a:pt x="911199" y="117957"/>
                </a:lnTo>
                <a:lnTo>
                  <a:pt x="912812" y="111302"/>
                </a:lnTo>
                <a:lnTo>
                  <a:pt x="917308" y="105740"/>
                </a:lnTo>
                <a:lnTo>
                  <a:pt x="924204" y="101942"/>
                </a:lnTo>
                <a:lnTo>
                  <a:pt x="932992" y="100533"/>
                </a:lnTo>
                <a:lnTo>
                  <a:pt x="945730" y="102857"/>
                </a:lnTo>
                <a:lnTo>
                  <a:pt x="954112" y="108623"/>
                </a:lnTo>
                <a:lnTo>
                  <a:pt x="958951" y="116027"/>
                </a:lnTo>
                <a:lnTo>
                  <a:pt x="961009" y="123253"/>
                </a:lnTo>
                <a:lnTo>
                  <a:pt x="991501" y="114528"/>
                </a:lnTo>
                <a:lnTo>
                  <a:pt x="959637" y="76720"/>
                </a:lnTo>
                <a:lnTo>
                  <a:pt x="932992" y="72212"/>
                </a:lnTo>
                <a:lnTo>
                  <a:pt x="911034" y="76123"/>
                </a:lnTo>
                <a:lnTo>
                  <a:pt x="893356" y="86715"/>
                </a:lnTo>
                <a:lnTo>
                  <a:pt x="881570" y="102273"/>
                </a:lnTo>
                <a:lnTo>
                  <a:pt x="877290" y="121081"/>
                </a:lnTo>
                <a:lnTo>
                  <a:pt x="879894" y="135940"/>
                </a:lnTo>
                <a:lnTo>
                  <a:pt x="918057" y="165265"/>
                </a:lnTo>
                <a:lnTo>
                  <a:pt x="952601" y="172745"/>
                </a:lnTo>
                <a:lnTo>
                  <a:pt x="958215" y="178955"/>
                </a:lnTo>
                <a:lnTo>
                  <a:pt x="935482" y="204482"/>
                </a:lnTo>
                <a:lnTo>
                  <a:pt x="922705" y="202361"/>
                </a:lnTo>
                <a:lnTo>
                  <a:pt x="913307" y="196697"/>
                </a:lnTo>
                <a:lnTo>
                  <a:pt x="907300" y="188455"/>
                </a:lnTo>
                <a:lnTo>
                  <a:pt x="904671" y="178650"/>
                </a:lnTo>
                <a:lnTo>
                  <a:pt x="873239" y="187363"/>
                </a:lnTo>
                <a:lnTo>
                  <a:pt x="877633" y="201739"/>
                </a:lnTo>
                <a:lnTo>
                  <a:pt x="888771" y="216662"/>
                </a:lnTo>
                <a:lnTo>
                  <a:pt x="907770" y="228371"/>
                </a:lnTo>
                <a:lnTo>
                  <a:pt x="935799" y="233121"/>
                </a:lnTo>
                <a:lnTo>
                  <a:pt x="961021" y="228765"/>
                </a:lnTo>
                <a:lnTo>
                  <a:pt x="978903" y="217474"/>
                </a:lnTo>
                <a:lnTo>
                  <a:pt x="987767" y="204482"/>
                </a:lnTo>
                <a:lnTo>
                  <a:pt x="989545" y="201866"/>
                </a:lnTo>
                <a:lnTo>
                  <a:pt x="993063" y="184556"/>
                </a:lnTo>
                <a:close/>
              </a:path>
              <a:path w="1366520" h="532129">
                <a:moveTo>
                  <a:pt x="1060907" y="76885"/>
                </a:moveTo>
                <a:lnTo>
                  <a:pt x="1025118" y="76885"/>
                </a:lnTo>
                <a:lnTo>
                  <a:pt x="1025118" y="228447"/>
                </a:lnTo>
                <a:lnTo>
                  <a:pt x="1060907" y="228447"/>
                </a:lnTo>
                <a:lnTo>
                  <a:pt x="1060907" y="76885"/>
                </a:lnTo>
                <a:close/>
              </a:path>
              <a:path w="1366520" h="532129">
                <a:moveTo>
                  <a:pt x="1066507" y="23660"/>
                </a:moveTo>
                <a:lnTo>
                  <a:pt x="1064653" y="14452"/>
                </a:lnTo>
                <a:lnTo>
                  <a:pt x="1059586" y="6934"/>
                </a:lnTo>
                <a:lnTo>
                  <a:pt x="1052068" y="1866"/>
                </a:lnTo>
                <a:lnTo>
                  <a:pt x="1042860" y="0"/>
                </a:lnTo>
                <a:lnTo>
                  <a:pt x="1033818" y="1866"/>
                </a:lnTo>
                <a:lnTo>
                  <a:pt x="1026401" y="6934"/>
                </a:lnTo>
                <a:lnTo>
                  <a:pt x="1021372" y="14452"/>
                </a:lnTo>
                <a:lnTo>
                  <a:pt x="1019517" y="23660"/>
                </a:lnTo>
                <a:lnTo>
                  <a:pt x="1021372" y="32816"/>
                </a:lnTo>
                <a:lnTo>
                  <a:pt x="1026401" y="40233"/>
                </a:lnTo>
                <a:lnTo>
                  <a:pt x="1033818" y="45199"/>
                </a:lnTo>
                <a:lnTo>
                  <a:pt x="1042860" y="47002"/>
                </a:lnTo>
                <a:lnTo>
                  <a:pt x="1052068" y="45199"/>
                </a:lnTo>
                <a:lnTo>
                  <a:pt x="1059586" y="40233"/>
                </a:lnTo>
                <a:lnTo>
                  <a:pt x="1064653" y="32816"/>
                </a:lnTo>
                <a:lnTo>
                  <a:pt x="1066507" y="23660"/>
                </a:lnTo>
                <a:close/>
              </a:path>
              <a:path w="1366520" h="532129">
                <a:moveTo>
                  <a:pt x="1183220" y="197015"/>
                </a:moveTo>
                <a:lnTo>
                  <a:pt x="1181658" y="197319"/>
                </a:lnTo>
                <a:lnTo>
                  <a:pt x="1175753" y="198259"/>
                </a:lnTo>
                <a:lnTo>
                  <a:pt x="1170762" y="198259"/>
                </a:lnTo>
                <a:lnTo>
                  <a:pt x="1162100" y="197167"/>
                </a:lnTo>
                <a:lnTo>
                  <a:pt x="1156106" y="193789"/>
                </a:lnTo>
                <a:lnTo>
                  <a:pt x="1152601" y="187883"/>
                </a:lnTo>
                <a:lnTo>
                  <a:pt x="1151470" y="179273"/>
                </a:lnTo>
                <a:lnTo>
                  <a:pt x="1151470" y="108927"/>
                </a:lnTo>
                <a:lnTo>
                  <a:pt x="1182903" y="108927"/>
                </a:lnTo>
                <a:lnTo>
                  <a:pt x="1182903" y="76885"/>
                </a:lnTo>
                <a:lnTo>
                  <a:pt x="1151470" y="76885"/>
                </a:lnTo>
                <a:lnTo>
                  <a:pt x="1151470" y="30505"/>
                </a:lnTo>
                <a:lnTo>
                  <a:pt x="1118793" y="30505"/>
                </a:lnTo>
                <a:lnTo>
                  <a:pt x="1118793" y="53225"/>
                </a:lnTo>
                <a:lnTo>
                  <a:pt x="1117422" y="62572"/>
                </a:lnTo>
                <a:lnTo>
                  <a:pt x="1113193" y="70065"/>
                </a:lnTo>
                <a:lnTo>
                  <a:pt x="1105928" y="75069"/>
                </a:lnTo>
                <a:lnTo>
                  <a:pt x="1095451" y="76885"/>
                </a:lnTo>
                <a:lnTo>
                  <a:pt x="1087666" y="76885"/>
                </a:lnTo>
                <a:lnTo>
                  <a:pt x="1087666" y="108927"/>
                </a:lnTo>
                <a:lnTo>
                  <a:pt x="1115682" y="108927"/>
                </a:lnTo>
                <a:lnTo>
                  <a:pt x="1115682" y="185191"/>
                </a:lnTo>
                <a:lnTo>
                  <a:pt x="1118844" y="204190"/>
                </a:lnTo>
                <a:lnTo>
                  <a:pt x="1127899" y="218363"/>
                </a:lnTo>
                <a:lnTo>
                  <a:pt x="1142212" y="227241"/>
                </a:lnTo>
                <a:lnTo>
                  <a:pt x="1161122" y="230314"/>
                </a:lnTo>
                <a:lnTo>
                  <a:pt x="1174191" y="230314"/>
                </a:lnTo>
                <a:lnTo>
                  <a:pt x="1181036" y="227825"/>
                </a:lnTo>
                <a:lnTo>
                  <a:pt x="1183220" y="226898"/>
                </a:lnTo>
                <a:lnTo>
                  <a:pt x="1183220" y="198259"/>
                </a:lnTo>
                <a:lnTo>
                  <a:pt x="1183220" y="197015"/>
                </a:lnTo>
                <a:close/>
              </a:path>
              <a:path w="1366520" h="532129">
                <a:moveTo>
                  <a:pt x="1366215" y="76885"/>
                </a:moveTo>
                <a:lnTo>
                  <a:pt x="1327937" y="76885"/>
                </a:lnTo>
                <a:lnTo>
                  <a:pt x="1287157" y="172745"/>
                </a:lnTo>
                <a:lnTo>
                  <a:pt x="1243596" y="76885"/>
                </a:lnTo>
                <a:lnTo>
                  <a:pt x="1202817" y="76885"/>
                </a:lnTo>
                <a:lnTo>
                  <a:pt x="1267561" y="210388"/>
                </a:lnTo>
                <a:lnTo>
                  <a:pt x="1231138" y="289763"/>
                </a:lnTo>
                <a:lnTo>
                  <a:pt x="1269733" y="289763"/>
                </a:lnTo>
                <a:lnTo>
                  <a:pt x="1322768" y="172745"/>
                </a:lnTo>
                <a:lnTo>
                  <a:pt x="1366215" y="76885"/>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6" name="object 6"/>
          <p:cNvSpPr/>
          <p:nvPr/>
        </p:nvSpPr>
        <p:spPr>
          <a:xfrm>
            <a:off x="1894709" y="6339805"/>
            <a:ext cx="601856" cy="99347"/>
          </a:xfrm>
          <a:custGeom>
            <a:avLst/>
            <a:gdLst/>
            <a:ahLst/>
            <a:cxnLst/>
            <a:rect l="l" t="t" r="r" b="b"/>
            <a:pathLst>
              <a:path w="992504" h="163829">
                <a:moveTo>
                  <a:pt x="60113" y="3308"/>
                </a:moveTo>
                <a:lnTo>
                  <a:pt x="0" y="3308"/>
                </a:lnTo>
                <a:lnTo>
                  <a:pt x="0" y="159995"/>
                </a:lnTo>
                <a:lnTo>
                  <a:pt x="26721" y="159995"/>
                </a:lnTo>
                <a:lnTo>
                  <a:pt x="26721" y="98101"/>
                </a:lnTo>
                <a:lnTo>
                  <a:pt x="75270" y="98101"/>
                </a:lnTo>
                <a:lnTo>
                  <a:pt x="73819" y="95452"/>
                </a:lnTo>
                <a:lnTo>
                  <a:pt x="88569" y="89385"/>
                </a:lnTo>
                <a:lnTo>
                  <a:pt x="99691" y="79526"/>
                </a:lnTo>
                <a:lnTo>
                  <a:pt x="102282" y="74709"/>
                </a:lnTo>
                <a:lnTo>
                  <a:pt x="26721" y="74709"/>
                </a:lnTo>
                <a:lnTo>
                  <a:pt x="26721" y="26711"/>
                </a:lnTo>
                <a:lnTo>
                  <a:pt x="102203" y="26711"/>
                </a:lnTo>
                <a:lnTo>
                  <a:pt x="95991" y="17112"/>
                </a:lnTo>
                <a:lnTo>
                  <a:pt x="80551" y="7000"/>
                </a:lnTo>
                <a:lnTo>
                  <a:pt x="60113" y="3308"/>
                </a:lnTo>
                <a:close/>
              </a:path>
              <a:path w="992504" h="163829">
                <a:moveTo>
                  <a:pt x="75270" y="98101"/>
                </a:moveTo>
                <a:lnTo>
                  <a:pt x="46176" y="98101"/>
                </a:lnTo>
                <a:lnTo>
                  <a:pt x="79128" y="159995"/>
                </a:lnTo>
                <a:lnTo>
                  <a:pt x="109158" y="159995"/>
                </a:lnTo>
                <a:lnTo>
                  <a:pt x="75270" y="98101"/>
                </a:lnTo>
                <a:close/>
              </a:path>
              <a:path w="992504" h="163829">
                <a:moveTo>
                  <a:pt x="102203" y="26711"/>
                </a:moveTo>
                <a:lnTo>
                  <a:pt x="55244" y="26711"/>
                </a:lnTo>
                <a:lnTo>
                  <a:pt x="66364" y="28424"/>
                </a:lnTo>
                <a:lnTo>
                  <a:pt x="74873" y="33289"/>
                </a:lnTo>
                <a:lnTo>
                  <a:pt x="80313" y="40891"/>
                </a:lnTo>
                <a:lnTo>
                  <a:pt x="82227" y="50815"/>
                </a:lnTo>
                <a:lnTo>
                  <a:pt x="80313" y="60613"/>
                </a:lnTo>
                <a:lnTo>
                  <a:pt x="74873" y="68153"/>
                </a:lnTo>
                <a:lnTo>
                  <a:pt x="66364" y="72997"/>
                </a:lnTo>
                <a:lnTo>
                  <a:pt x="55244" y="74709"/>
                </a:lnTo>
                <a:lnTo>
                  <a:pt x="102282" y="74709"/>
                </a:lnTo>
                <a:lnTo>
                  <a:pt x="106713" y="66471"/>
                </a:lnTo>
                <a:lnTo>
                  <a:pt x="109158" y="50815"/>
                </a:lnTo>
                <a:lnTo>
                  <a:pt x="105753" y="32198"/>
                </a:lnTo>
                <a:lnTo>
                  <a:pt x="102203" y="26711"/>
                </a:lnTo>
                <a:close/>
              </a:path>
              <a:path w="992504" h="163829">
                <a:moveTo>
                  <a:pt x="178800" y="49066"/>
                </a:moveTo>
                <a:lnTo>
                  <a:pt x="156574" y="53341"/>
                </a:lnTo>
                <a:lnTo>
                  <a:pt x="138935" y="65216"/>
                </a:lnTo>
                <a:lnTo>
                  <a:pt x="127308" y="83270"/>
                </a:lnTo>
                <a:lnTo>
                  <a:pt x="123116" y="106080"/>
                </a:lnTo>
                <a:lnTo>
                  <a:pt x="127308" y="129013"/>
                </a:lnTo>
                <a:lnTo>
                  <a:pt x="138935" y="147132"/>
                </a:lnTo>
                <a:lnTo>
                  <a:pt x="156574" y="159034"/>
                </a:lnTo>
                <a:lnTo>
                  <a:pt x="178800" y="163314"/>
                </a:lnTo>
                <a:lnTo>
                  <a:pt x="201154" y="159034"/>
                </a:lnTo>
                <a:lnTo>
                  <a:pt x="218858" y="147132"/>
                </a:lnTo>
                <a:lnTo>
                  <a:pt x="223218" y="140351"/>
                </a:lnTo>
                <a:lnTo>
                  <a:pt x="178800" y="140351"/>
                </a:lnTo>
                <a:lnTo>
                  <a:pt x="167475" y="138137"/>
                </a:lnTo>
                <a:lnTo>
                  <a:pt x="157874" y="131591"/>
                </a:lnTo>
                <a:lnTo>
                  <a:pt x="151218" y="120857"/>
                </a:lnTo>
                <a:lnTo>
                  <a:pt x="148728" y="106080"/>
                </a:lnTo>
                <a:lnTo>
                  <a:pt x="151218" y="91372"/>
                </a:lnTo>
                <a:lnTo>
                  <a:pt x="157874" y="80789"/>
                </a:lnTo>
                <a:lnTo>
                  <a:pt x="167475" y="74394"/>
                </a:lnTo>
                <a:lnTo>
                  <a:pt x="178800" y="72249"/>
                </a:lnTo>
                <a:lnTo>
                  <a:pt x="223396" y="72249"/>
                </a:lnTo>
                <a:lnTo>
                  <a:pt x="218858" y="65216"/>
                </a:lnTo>
                <a:lnTo>
                  <a:pt x="201154" y="53341"/>
                </a:lnTo>
                <a:lnTo>
                  <a:pt x="178800" y="49066"/>
                </a:lnTo>
                <a:close/>
              </a:path>
              <a:path w="992504" h="163829">
                <a:moveTo>
                  <a:pt x="223396" y="72249"/>
                </a:moveTo>
                <a:lnTo>
                  <a:pt x="178800" y="72249"/>
                </a:lnTo>
                <a:lnTo>
                  <a:pt x="190214" y="74394"/>
                </a:lnTo>
                <a:lnTo>
                  <a:pt x="199805" y="80789"/>
                </a:lnTo>
                <a:lnTo>
                  <a:pt x="206412" y="91372"/>
                </a:lnTo>
                <a:lnTo>
                  <a:pt x="208873" y="106080"/>
                </a:lnTo>
                <a:lnTo>
                  <a:pt x="206412" y="120950"/>
                </a:lnTo>
                <a:lnTo>
                  <a:pt x="199805" y="131674"/>
                </a:lnTo>
                <a:lnTo>
                  <a:pt x="190214" y="138168"/>
                </a:lnTo>
                <a:lnTo>
                  <a:pt x="178800" y="140351"/>
                </a:lnTo>
                <a:lnTo>
                  <a:pt x="223218" y="140351"/>
                </a:lnTo>
                <a:lnTo>
                  <a:pt x="230509" y="129013"/>
                </a:lnTo>
                <a:lnTo>
                  <a:pt x="234704" y="106080"/>
                </a:lnTo>
                <a:lnTo>
                  <a:pt x="230509" y="83270"/>
                </a:lnTo>
                <a:lnTo>
                  <a:pt x="223396" y="72249"/>
                </a:lnTo>
                <a:close/>
              </a:path>
              <a:path w="992504" h="163829">
                <a:moveTo>
                  <a:pt x="306095" y="49066"/>
                </a:moveTo>
                <a:lnTo>
                  <a:pt x="284447" y="53310"/>
                </a:lnTo>
                <a:lnTo>
                  <a:pt x="266990" y="65134"/>
                </a:lnTo>
                <a:lnTo>
                  <a:pt x="255334" y="83177"/>
                </a:lnTo>
                <a:lnTo>
                  <a:pt x="251091" y="106080"/>
                </a:lnTo>
                <a:lnTo>
                  <a:pt x="255345" y="128827"/>
                </a:lnTo>
                <a:lnTo>
                  <a:pt x="267074" y="146968"/>
                </a:lnTo>
                <a:lnTo>
                  <a:pt x="284730" y="158973"/>
                </a:lnTo>
                <a:lnTo>
                  <a:pt x="306765" y="163314"/>
                </a:lnTo>
                <a:lnTo>
                  <a:pt x="325721" y="160188"/>
                </a:lnTo>
                <a:lnTo>
                  <a:pt x="340220" y="152051"/>
                </a:lnTo>
                <a:lnTo>
                  <a:pt x="350368" y="140763"/>
                </a:lnTo>
                <a:lnTo>
                  <a:pt x="350767" y="139911"/>
                </a:lnTo>
                <a:lnTo>
                  <a:pt x="306765" y="139911"/>
                </a:lnTo>
                <a:lnTo>
                  <a:pt x="295261" y="137672"/>
                </a:lnTo>
                <a:lnTo>
                  <a:pt x="285683" y="131120"/>
                </a:lnTo>
                <a:lnTo>
                  <a:pt x="279131" y="120506"/>
                </a:lnTo>
                <a:lnTo>
                  <a:pt x="276703" y="106080"/>
                </a:lnTo>
                <a:lnTo>
                  <a:pt x="279124" y="91719"/>
                </a:lnTo>
                <a:lnTo>
                  <a:pt x="285627" y="81256"/>
                </a:lnTo>
                <a:lnTo>
                  <a:pt x="295071" y="74858"/>
                </a:lnTo>
                <a:lnTo>
                  <a:pt x="306315" y="72688"/>
                </a:lnTo>
                <a:lnTo>
                  <a:pt x="350356" y="72688"/>
                </a:lnTo>
                <a:lnTo>
                  <a:pt x="349893" y="71613"/>
                </a:lnTo>
                <a:lnTo>
                  <a:pt x="339943" y="60273"/>
                </a:lnTo>
                <a:lnTo>
                  <a:pt x="325393" y="52164"/>
                </a:lnTo>
                <a:lnTo>
                  <a:pt x="306095" y="49066"/>
                </a:lnTo>
                <a:close/>
              </a:path>
              <a:path w="992504" h="163829">
                <a:moveTo>
                  <a:pt x="333728" y="120006"/>
                </a:moveTo>
                <a:lnTo>
                  <a:pt x="330852" y="126566"/>
                </a:lnTo>
                <a:lnTo>
                  <a:pt x="325634" y="133026"/>
                </a:lnTo>
                <a:lnTo>
                  <a:pt x="317722" y="137951"/>
                </a:lnTo>
                <a:lnTo>
                  <a:pt x="306765" y="139911"/>
                </a:lnTo>
                <a:lnTo>
                  <a:pt x="350767" y="139911"/>
                </a:lnTo>
                <a:lnTo>
                  <a:pt x="356271" y="128184"/>
                </a:lnTo>
                <a:lnTo>
                  <a:pt x="333728" y="120006"/>
                </a:lnTo>
                <a:close/>
              </a:path>
              <a:path w="992504" h="163829">
                <a:moveTo>
                  <a:pt x="350356" y="72688"/>
                </a:moveTo>
                <a:lnTo>
                  <a:pt x="306315" y="72688"/>
                </a:lnTo>
                <a:lnTo>
                  <a:pt x="316949" y="74496"/>
                </a:lnTo>
                <a:lnTo>
                  <a:pt x="324579" y="79186"/>
                </a:lnTo>
                <a:lnTo>
                  <a:pt x="329597" y="85658"/>
                </a:lnTo>
                <a:lnTo>
                  <a:pt x="332398" y="92813"/>
                </a:lnTo>
                <a:lnTo>
                  <a:pt x="355392" y="84405"/>
                </a:lnTo>
                <a:lnTo>
                  <a:pt x="350356" y="72688"/>
                </a:lnTo>
                <a:close/>
              </a:path>
              <a:path w="992504" h="163829">
                <a:moveTo>
                  <a:pt x="404678" y="0"/>
                </a:moveTo>
                <a:lnTo>
                  <a:pt x="379066" y="0"/>
                </a:lnTo>
                <a:lnTo>
                  <a:pt x="379066" y="159995"/>
                </a:lnTo>
                <a:lnTo>
                  <a:pt x="404678" y="159995"/>
                </a:lnTo>
                <a:lnTo>
                  <a:pt x="404756" y="96342"/>
                </a:lnTo>
                <a:lnTo>
                  <a:pt x="406363" y="87201"/>
                </a:lnTo>
                <a:lnTo>
                  <a:pt x="410702" y="79485"/>
                </a:lnTo>
                <a:lnTo>
                  <a:pt x="417612" y="74340"/>
                </a:lnTo>
                <a:lnTo>
                  <a:pt x="427013" y="72468"/>
                </a:lnTo>
                <a:lnTo>
                  <a:pt x="470809" y="72468"/>
                </a:lnTo>
                <a:lnTo>
                  <a:pt x="465571" y="62752"/>
                </a:lnTo>
                <a:lnTo>
                  <a:pt x="404678" y="62752"/>
                </a:lnTo>
                <a:lnTo>
                  <a:pt x="404678" y="0"/>
                </a:lnTo>
                <a:close/>
              </a:path>
              <a:path w="992504" h="163829">
                <a:moveTo>
                  <a:pt x="470809" y="72468"/>
                </a:moveTo>
                <a:lnTo>
                  <a:pt x="427013" y="72468"/>
                </a:lnTo>
                <a:lnTo>
                  <a:pt x="437289" y="74340"/>
                </a:lnTo>
                <a:lnTo>
                  <a:pt x="444125" y="79430"/>
                </a:lnTo>
                <a:lnTo>
                  <a:pt x="447942" y="87015"/>
                </a:lnTo>
                <a:lnTo>
                  <a:pt x="449127" y="96342"/>
                </a:lnTo>
                <a:lnTo>
                  <a:pt x="449127" y="159995"/>
                </a:lnTo>
                <a:lnTo>
                  <a:pt x="474739" y="159995"/>
                </a:lnTo>
                <a:lnTo>
                  <a:pt x="474739" y="91913"/>
                </a:lnTo>
                <a:lnTo>
                  <a:pt x="472324" y="75278"/>
                </a:lnTo>
                <a:lnTo>
                  <a:pt x="470809" y="72468"/>
                </a:lnTo>
                <a:close/>
              </a:path>
              <a:path w="992504" h="163829">
                <a:moveTo>
                  <a:pt x="435421" y="49286"/>
                </a:moveTo>
                <a:lnTo>
                  <a:pt x="426882" y="50056"/>
                </a:lnTo>
                <a:lnTo>
                  <a:pt x="418554" y="52461"/>
                </a:lnTo>
                <a:lnTo>
                  <a:pt x="410973" y="56645"/>
                </a:lnTo>
                <a:lnTo>
                  <a:pt x="404678" y="62752"/>
                </a:lnTo>
                <a:lnTo>
                  <a:pt x="465571" y="62752"/>
                </a:lnTo>
                <a:lnTo>
                  <a:pt x="465022" y="61733"/>
                </a:lnTo>
                <a:lnTo>
                  <a:pt x="452749" y="52622"/>
                </a:lnTo>
                <a:lnTo>
                  <a:pt x="435421" y="49286"/>
                </a:lnTo>
                <a:close/>
              </a:path>
              <a:path w="992504" h="163829">
                <a:moveTo>
                  <a:pt x="549899" y="49066"/>
                </a:moveTo>
                <a:lnTo>
                  <a:pt x="530245" y="53117"/>
                </a:lnTo>
                <a:lnTo>
                  <a:pt x="513519" y="64583"/>
                </a:lnTo>
                <a:lnTo>
                  <a:pt x="501892" y="82431"/>
                </a:lnTo>
                <a:lnTo>
                  <a:pt x="497534" y="105630"/>
                </a:lnTo>
                <a:lnTo>
                  <a:pt x="502026" y="130038"/>
                </a:lnTo>
                <a:lnTo>
                  <a:pt x="514099" y="148156"/>
                </a:lnTo>
                <a:lnTo>
                  <a:pt x="531645" y="159432"/>
                </a:lnTo>
                <a:lnTo>
                  <a:pt x="552559" y="163314"/>
                </a:lnTo>
                <a:lnTo>
                  <a:pt x="570257" y="160640"/>
                </a:lnTo>
                <a:lnTo>
                  <a:pt x="584408" y="153347"/>
                </a:lnTo>
                <a:lnTo>
                  <a:pt x="594786" y="142530"/>
                </a:lnTo>
                <a:lnTo>
                  <a:pt x="595412" y="141231"/>
                </a:lnTo>
                <a:lnTo>
                  <a:pt x="552559" y="141231"/>
                </a:lnTo>
                <a:lnTo>
                  <a:pt x="541337" y="139143"/>
                </a:lnTo>
                <a:lnTo>
                  <a:pt x="532127" y="133321"/>
                </a:lnTo>
                <a:lnTo>
                  <a:pt x="525780" y="124431"/>
                </a:lnTo>
                <a:lnTo>
                  <a:pt x="523146" y="113137"/>
                </a:lnTo>
                <a:lnTo>
                  <a:pt x="601835" y="113137"/>
                </a:lnTo>
                <a:lnTo>
                  <a:pt x="602054" y="112698"/>
                </a:lnTo>
                <a:lnTo>
                  <a:pt x="602494" y="109158"/>
                </a:lnTo>
                <a:lnTo>
                  <a:pt x="602494" y="104970"/>
                </a:lnTo>
                <a:lnTo>
                  <a:pt x="600864" y="94374"/>
                </a:lnTo>
                <a:lnTo>
                  <a:pt x="523806" y="94374"/>
                </a:lnTo>
                <a:lnTo>
                  <a:pt x="526023" y="85785"/>
                </a:lnTo>
                <a:lnTo>
                  <a:pt x="531245" y="78111"/>
                </a:lnTo>
                <a:lnTo>
                  <a:pt x="539325" y="72594"/>
                </a:lnTo>
                <a:lnTo>
                  <a:pt x="550119" y="70479"/>
                </a:lnTo>
                <a:lnTo>
                  <a:pt x="592276" y="70479"/>
                </a:lnTo>
                <a:lnTo>
                  <a:pt x="588632" y="64249"/>
                </a:lnTo>
                <a:lnTo>
                  <a:pt x="572107" y="53013"/>
                </a:lnTo>
                <a:lnTo>
                  <a:pt x="549899" y="49066"/>
                </a:lnTo>
                <a:close/>
              </a:path>
              <a:path w="992504" h="163829">
                <a:moveTo>
                  <a:pt x="579532" y="122425"/>
                </a:moveTo>
                <a:lnTo>
                  <a:pt x="576000" y="129847"/>
                </a:lnTo>
                <a:lnTo>
                  <a:pt x="570521" y="135813"/>
                </a:lnTo>
                <a:lnTo>
                  <a:pt x="562804" y="139787"/>
                </a:lnTo>
                <a:lnTo>
                  <a:pt x="552559" y="141231"/>
                </a:lnTo>
                <a:lnTo>
                  <a:pt x="595412" y="141231"/>
                </a:lnTo>
                <a:lnTo>
                  <a:pt x="601164" y="129284"/>
                </a:lnTo>
                <a:lnTo>
                  <a:pt x="579532" y="122425"/>
                </a:lnTo>
                <a:close/>
              </a:path>
              <a:path w="992504" h="163829">
                <a:moveTo>
                  <a:pt x="592276" y="70479"/>
                </a:moveTo>
                <a:lnTo>
                  <a:pt x="550119" y="70479"/>
                </a:lnTo>
                <a:lnTo>
                  <a:pt x="561670" y="72440"/>
                </a:lnTo>
                <a:lnTo>
                  <a:pt x="569862" y="77699"/>
                </a:lnTo>
                <a:lnTo>
                  <a:pt x="574818" y="85322"/>
                </a:lnTo>
                <a:lnTo>
                  <a:pt x="576663" y="94374"/>
                </a:lnTo>
                <a:lnTo>
                  <a:pt x="600864" y="94374"/>
                </a:lnTo>
                <a:lnTo>
                  <a:pt x="598940" y="81870"/>
                </a:lnTo>
                <a:lnTo>
                  <a:pt x="592276" y="70479"/>
                </a:lnTo>
                <a:close/>
              </a:path>
              <a:path w="992504" h="163829">
                <a:moveTo>
                  <a:pt x="639854" y="124655"/>
                </a:moveTo>
                <a:lnTo>
                  <a:pt x="617551" y="130844"/>
                </a:lnTo>
                <a:lnTo>
                  <a:pt x="620665" y="141046"/>
                </a:lnTo>
                <a:lnTo>
                  <a:pt x="628564" y="151638"/>
                </a:lnTo>
                <a:lnTo>
                  <a:pt x="642059" y="159950"/>
                </a:lnTo>
                <a:lnTo>
                  <a:pt x="661958" y="163314"/>
                </a:lnTo>
                <a:lnTo>
                  <a:pt x="679876" y="160230"/>
                </a:lnTo>
                <a:lnTo>
                  <a:pt x="692567" y="152217"/>
                </a:lnTo>
                <a:lnTo>
                  <a:pt x="698850" y="143000"/>
                </a:lnTo>
                <a:lnTo>
                  <a:pt x="661739" y="143000"/>
                </a:lnTo>
                <a:lnTo>
                  <a:pt x="652656" y="141502"/>
                </a:lnTo>
                <a:lnTo>
                  <a:pt x="645982" y="137476"/>
                </a:lnTo>
                <a:lnTo>
                  <a:pt x="641716" y="131626"/>
                </a:lnTo>
                <a:lnTo>
                  <a:pt x="639854" y="124655"/>
                </a:lnTo>
                <a:close/>
              </a:path>
              <a:path w="992504" h="163829">
                <a:moveTo>
                  <a:pt x="659969" y="49066"/>
                </a:moveTo>
                <a:lnTo>
                  <a:pt x="644372" y="51843"/>
                </a:lnTo>
                <a:lnTo>
                  <a:pt x="631823" y="59362"/>
                </a:lnTo>
                <a:lnTo>
                  <a:pt x="623461" y="70402"/>
                </a:lnTo>
                <a:lnTo>
                  <a:pt x="620420" y="83746"/>
                </a:lnTo>
                <a:lnTo>
                  <a:pt x="622270" y="94311"/>
                </a:lnTo>
                <a:lnTo>
                  <a:pt x="665278" y="118677"/>
                </a:lnTo>
                <a:lnTo>
                  <a:pt x="673906" y="120446"/>
                </a:lnTo>
                <a:lnTo>
                  <a:pt x="677895" y="124875"/>
                </a:lnTo>
                <a:lnTo>
                  <a:pt x="677895" y="137252"/>
                </a:lnTo>
                <a:lnTo>
                  <a:pt x="672356" y="143000"/>
                </a:lnTo>
                <a:lnTo>
                  <a:pt x="698850" y="143000"/>
                </a:lnTo>
                <a:lnTo>
                  <a:pt x="700119" y="141139"/>
                </a:lnTo>
                <a:lnTo>
                  <a:pt x="702617" y="128854"/>
                </a:lnTo>
                <a:lnTo>
                  <a:pt x="700644" y="117644"/>
                </a:lnTo>
                <a:lnTo>
                  <a:pt x="694778" y="108177"/>
                </a:lnTo>
                <a:lnTo>
                  <a:pt x="685102" y="100866"/>
                </a:lnTo>
                <a:lnTo>
                  <a:pt x="671696" y="96122"/>
                </a:lnTo>
                <a:lnTo>
                  <a:pt x="648692" y="91484"/>
                </a:lnTo>
                <a:lnTo>
                  <a:pt x="644482" y="87285"/>
                </a:lnTo>
                <a:lnTo>
                  <a:pt x="644482" y="74898"/>
                </a:lnTo>
                <a:lnTo>
                  <a:pt x="650901" y="69149"/>
                </a:lnTo>
                <a:lnTo>
                  <a:pt x="697938" y="69149"/>
                </a:lnTo>
                <a:lnTo>
                  <a:pt x="691353" y="60104"/>
                </a:lnTo>
                <a:lnTo>
                  <a:pt x="678894" y="52267"/>
                </a:lnTo>
                <a:lnTo>
                  <a:pt x="659969" y="49066"/>
                </a:lnTo>
                <a:close/>
              </a:path>
              <a:path w="992504" h="163829">
                <a:moveTo>
                  <a:pt x="697938" y="69149"/>
                </a:moveTo>
                <a:lnTo>
                  <a:pt x="659969" y="69149"/>
                </a:lnTo>
                <a:lnTo>
                  <a:pt x="669021" y="70800"/>
                </a:lnTo>
                <a:lnTo>
                  <a:pt x="674983" y="74898"/>
                </a:lnTo>
                <a:lnTo>
                  <a:pt x="678415" y="80157"/>
                </a:lnTo>
                <a:lnTo>
                  <a:pt x="679874" y="85295"/>
                </a:lnTo>
                <a:lnTo>
                  <a:pt x="701517" y="79097"/>
                </a:lnTo>
                <a:lnTo>
                  <a:pt x="698506" y="69929"/>
                </a:lnTo>
                <a:lnTo>
                  <a:pt x="697938" y="69149"/>
                </a:lnTo>
                <a:close/>
              </a:path>
              <a:path w="992504" h="163829">
                <a:moveTo>
                  <a:pt x="760521" y="75118"/>
                </a:moveTo>
                <a:lnTo>
                  <a:pt x="735129" y="75118"/>
                </a:lnTo>
                <a:lnTo>
                  <a:pt x="735129" y="129294"/>
                </a:lnTo>
                <a:lnTo>
                  <a:pt x="737372" y="142780"/>
                </a:lnTo>
                <a:lnTo>
                  <a:pt x="743798" y="152848"/>
                </a:lnTo>
                <a:lnTo>
                  <a:pt x="753952" y="159147"/>
                </a:lnTo>
                <a:lnTo>
                  <a:pt x="767379" y="161324"/>
                </a:lnTo>
                <a:lnTo>
                  <a:pt x="776656" y="161324"/>
                </a:lnTo>
                <a:lnTo>
                  <a:pt x="781525" y="159555"/>
                </a:lnTo>
                <a:lnTo>
                  <a:pt x="783065" y="158895"/>
                </a:lnTo>
                <a:lnTo>
                  <a:pt x="783065" y="138582"/>
                </a:lnTo>
                <a:lnTo>
                  <a:pt x="764720" y="138582"/>
                </a:lnTo>
                <a:lnTo>
                  <a:pt x="760521" y="134603"/>
                </a:lnTo>
                <a:lnTo>
                  <a:pt x="760521" y="75118"/>
                </a:lnTo>
                <a:close/>
              </a:path>
              <a:path w="992504" h="163829">
                <a:moveTo>
                  <a:pt x="783065" y="137702"/>
                </a:moveTo>
                <a:lnTo>
                  <a:pt x="781965" y="137922"/>
                </a:lnTo>
                <a:lnTo>
                  <a:pt x="777766" y="138582"/>
                </a:lnTo>
                <a:lnTo>
                  <a:pt x="783065" y="138582"/>
                </a:lnTo>
                <a:lnTo>
                  <a:pt x="783065" y="137702"/>
                </a:lnTo>
                <a:close/>
              </a:path>
              <a:path w="992504" h="163829">
                <a:moveTo>
                  <a:pt x="782845" y="52385"/>
                </a:moveTo>
                <a:lnTo>
                  <a:pt x="715245" y="52385"/>
                </a:lnTo>
                <a:lnTo>
                  <a:pt x="715245" y="75118"/>
                </a:lnTo>
                <a:lnTo>
                  <a:pt x="782845" y="75118"/>
                </a:lnTo>
                <a:lnTo>
                  <a:pt x="782845" y="52385"/>
                </a:lnTo>
                <a:close/>
              </a:path>
              <a:path w="992504" h="163829">
                <a:moveTo>
                  <a:pt x="760521" y="19444"/>
                </a:moveTo>
                <a:lnTo>
                  <a:pt x="737338" y="19444"/>
                </a:lnTo>
                <a:lnTo>
                  <a:pt x="737338" y="45087"/>
                </a:lnTo>
                <a:lnTo>
                  <a:pt x="732260" y="52385"/>
                </a:lnTo>
                <a:lnTo>
                  <a:pt x="760521" y="52385"/>
                </a:lnTo>
                <a:lnTo>
                  <a:pt x="760521" y="19444"/>
                </a:lnTo>
                <a:close/>
              </a:path>
              <a:path w="992504" h="163829">
                <a:moveTo>
                  <a:pt x="852047" y="49066"/>
                </a:moveTo>
                <a:lnTo>
                  <a:pt x="832387" y="53117"/>
                </a:lnTo>
                <a:lnTo>
                  <a:pt x="815658" y="64583"/>
                </a:lnTo>
                <a:lnTo>
                  <a:pt x="804030" y="82431"/>
                </a:lnTo>
                <a:lnTo>
                  <a:pt x="799671" y="105630"/>
                </a:lnTo>
                <a:lnTo>
                  <a:pt x="804164" y="130038"/>
                </a:lnTo>
                <a:lnTo>
                  <a:pt x="816236" y="148156"/>
                </a:lnTo>
                <a:lnTo>
                  <a:pt x="833783" y="159432"/>
                </a:lnTo>
                <a:lnTo>
                  <a:pt x="854696" y="163314"/>
                </a:lnTo>
                <a:lnTo>
                  <a:pt x="872401" y="160640"/>
                </a:lnTo>
                <a:lnTo>
                  <a:pt x="886555" y="153347"/>
                </a:lnTo>
                <a:lnTo>
                  <a:pt x="896934" y="142530"/>
                </a:lnTo>
                <a:lnTo>
                  <a:pt x="897559" y="141231"/>
                </a:lnTo>
                <a:lnTo>
                  <a:pt x="854696" y="141231"/>
                </a:lnTo>
                <a:lnTo>
                  <a:pt x="843480" y="139143"/>
                </a:lnTo>
                <a:lnTo>
                  <a:pt x="834273" y="133321"/>
                </a:lnTo>
                <a:lnTo>
                  <a:pt x="827924" y="124431"/>
                </a:lnTo>
                <a:lnTo>
                  <a:pt x="825283" y="113137"/>
                </a:lnTo>
                <a:lnTo>
                  <a:pt x="903972" y="113137"/>
                </a:lnTo>
                <a:lnTo>
                  <a:pt x="904192" y="112698"/>
                </a:lnTo>
                <a:lnTo>
                  <a:pt x="904632" y="109158"/>
                </a:lnTo>
                <a:lnTo>
                  <a:pt x="904632" y="104970"/>
                </a:lnTo>
                <a:lnTo>
                  <a:pt x="903002" y="94374"/>
                </a:lnTo>
                <a:lnTo>
                  <a:pt x="825953" y="94374"/>
                </a:lnTo>
                <a:lnTo>
                  <a:pt x="828165" y="85785"/>
                </a:lnTo>
                <a:lnTo>
                  <a:pt x="833385" y="78111"/>
                </a:lnTo>
                <a:lnTo>
                  <a:pt x="841467" y="72594"/>
                </a:lnTo>
                <a:lnTo>
                  <a:pt x="852267" y="70479"/>
                </a:lnTo>
                <a:lnTo>
                  <a:pt x="894418" y="70479"/>
                </a:lnTo>
                <a:lnTo>
                  <a:pt x="890775" y="64249"/>
                </a:lnTo>
                <a:lnTo>
                  <a:pt x="874253" y="53013"/>
                </a:lnTo>
                <a:lnTo>
                  <a:pt x="852047" y="49066"/>
                </a:lnTo>
                <a:close/>
              </a:path>
              <a:path w="992504" h="163829">
                <a:moveTo>
                  <a:pt x="881669" y="122425"/>
                </a:moveTo>
                <a:lnTo>
                  <a:pt x="878144" y="129847"/>
                </a:lnTo>
                <a:lnTo>
                  <a:pt x="872667" y="135813"/>
                </a:lnTo>
                <a:lnTo>
                  <a:pt x="864948" y="139787"/>
                </a:lnTo>
                <a:lnTo>
                  <a:pt x="854696" y="141231"/>
                </a:lnTo>
                <a:lnTo>
                  <a:pt x="897559" y="141231"/>
                </a:lnTo>
                <a:lnTo>
                  <a:pt x="903312" y="129284"/>
                </a:lnTo>
                <a:lnTo>
                  <a:pt x="881669" y="122425"/>
                </a:lnTo>
                <a:close/>
              </a:path>
              <a:path w="992504" h="163829">
                <a:moveTo>
                  <a:pt x="894418" y="70479"/>
                </a:moveTo>
                <a:lnTo>
                  <a:pt x="852267" y="70479"/>
                </a:lnTo>
                <a:lnTo>
                  <a:pt x="863812" y="72440"/>
                </a:lnTo>
                <a:lnTo>
                  <a:pt x="872000" y="77699"/>
                </a:lnTo>
                <a:lnTo>
                  <a:pt x="876956" y="85322"/>
                </a:lnTo>
                <a:lnTo>
                  <a:pt x="878800" y="94374"/>
                </a:lnTo>
                <a:lnTo>
                  <a:pt x="903002" y="94374"/>
                </a:lnTo>
                <a:lnTo>
                  <a:pt x="901079" y="81870"/>
                </a:lnTo>
                <a:lnTo>
                  <a:pt x="894418" y="70479"/>
                </a:lnTo>
                <a:close/>
              </a:path>
              <a:path w="992504" h="163829">
                <a:moveTo>
                  <a:pt x="954148" y="52385"/>
                </a:moveTo>
                <a:lnTo>
                  <a:pt x="929196" y="52385"/>
                </a:lnTo>
                <a:lnTo>
                  <a:pt x="929196" y="159995"/>
                </a:lnTo>
                <a:lnTo>
                  <a:pt x="954808" y="159995"/>
                </a:lnTo>
                <a:lnTo>
                  <a:pt x="954808" y="108729"/>
                </a:lnTo>
                <a:lnTo>
                  <a:pt x="956534" y="95298"/>
                </a:lnTo>
                <a:lnTo>
                  <a:pt x="961824" y="85371"/>
                </a:lnTo>
                <a:lnTo>
                  <a:pt x="970843" y="79218"/>
                </a:lnTo>
                <a:lnTo>
                  <a:pt x="983760" y="77107"/>
                </a:lnTo>
                <a:lnTo>
                  <a:pt x="992158" y="77107"/>
                </a:lnTo>
                <a:lnTo>
                  <a:pt x="992158" y="69599"/>
                </a:lnTo>
                <a:lnTo>
                  <a:pt x="954148" y="69599"/>
                </a:lnTo>
                <a:lnTo>
                  <a:pt x="954148" y="52385"/>
                </a:lnTo>
                <a:close/>
              </a:path>
              <a:path w="992504" h="163829">
                <a:moveTo>
                  <a:pt x="992158" y="77107"/>
                </a:moveTo>
                <a:lnTo>
                  <a:pt x="986409" y="77107"/>
                </a:lnTo>
                <a:lnTo>
                  <a:pt x="989289" y="77327"/>
                </a:lnTo>
                <a:lnTo>
                  <a:pt x="992158" y="77767"/>
                </a:lnTo>
                <a:lnTo>
                  <a:pt x="992158" y="77107"/>
                </a:lnTo>
                <a:close/>
              </a:path>
              <a:path w="992504" h="163829">
                <a:moveTo>
                  <a:pt x="988399" y="51056"/>
                </a:moveTo>
                <a:lnTo>
                  <a:pt x="985310" y="51056"/>
                </a:lnTo>
                <a:lnTo>
                  <a:pt x="975187" y="52308"/>
                </a:lnTo>
                <a:lnTo>
                  <a:pt x="966329" y="55942"/>
                </a:lnTo>
                <a:lnTo>
                  <a:pt x="959171" y="61768"/>
                </a:lnTo>
                <a:lnTo>
                  <a:pt x="954148" y="69599"/>
                </a:lnTo>
                <a:lnTo>
                  <a:pt x="992158" y="69599"/>
                </a:lnTo>
                <a:lnTo>
                  <a:pt x="992158" y="51715"/>
                </a:lnTo>
                <a:lnTo>
                  <a:pt x="991058" y="51495"/>
                </a:lnTo>
                <a:lnTo>
                  <a:pt x="988399" y="51056"/>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pic>
        <p:nvPicPr>
          <p:cNvPr id="7" name="object 7"/>
          <p:cNvPicPr/>
          <p:nvPr/>
        </p:nvPicPr>
        <p:blipFill>
          <a:blip r:embed="rId2" cstate="print"/>
          <a:stretch>
            <a:fillRect/>
          </a:stretch>
        </p:blipFill>
        <p:spPr>
          <a:xfrm>
            <a:off x="1888949" y="5937705"/>
            <a:ext cx="698025" cy="367102"/>
          </a:xfrm>
          <a:prstGeom prst="rect">
            <a:avLst/>
          </a:prstGeom>
        </p:spPr>
      </p:pic>
      <p:sp>
        <p:nvSpPr>
          <p:cNvPr id="8" name="object 8"/>
          <p:cNvSpPr/>
          <p:nvPr/>
        </p:nvSpPr>
        <p:spPr>
          <a:xfrm>
            <a:off x="1890487" y="5796699"/>
            <a:ext cx="1355042" cy="61610"/>
          </a:xfrm>
          <a:custGeom>
            <a:avLst/>
            <a:gdLst/>
            <a:ahLst/>
            <a:cxnLst/>
            <a:rect l="l" t="t" r="r" b="b"/>
            <a:pathLst>
              <a:path w="2234565" h="101600">
                <a:moveTo>
                  <a:pt x="2234570" y="0"/>
                </a:moveTo>
                <a:lnTo>
                  <a:pt x="0" y="0"/>
                </a:lnTo>
                <a:lnTo>
                  <a:pt x="0" y="101504"/>
                </a:lnTo>
                <a:lnTo>
                  <a:pt x="2234570" y="101504"/>
                </a:lnTo>
                <a:lnTo>
                  <a:pt x="2234570" y="0"/>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9" name="object 9"/>
          <p:cNvSpPr/>
          <p:nvPr/>
        </p:nvSpPr>
        <p:spPr>
          <a:xfrm>
            <a:off x="3367818" y="5796699"/>
            <a:ext cx="8411350" cy="61610"/>
          </a:xfrm>
          <a:custGeom>
            <a:avLst/>
            <a:gdLst/>
            <a:ahLst/>
            <a:cxnLst/>
            <a:rect l="l" t="t" r="r" b="b"/>
            <a:pathLst>
              <a:path w="13870940" h="101600">
                <a:moveTo>
                  <a:pt x="13870415" y="0"/>
                </a:moveTo>
                <a:lnTo>
                  <a:pt x="0" y="0"/>
                </a:lnTo>
                <a:lnTo>
                  <a:pt x="0" y="101504"/>
                </a:lnTo>
                <a:lnTo>
                  <a:pt x="13870415" y="101504"/>
                </a:lnTo>
                <a:lnTo>
                  <a:pt x="13870415" y="0"/>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11" name="object 11"/>
          <p:cNvSpPr txBox="1"/>
          <p:nvPr/>
        </p:nvSpPr>
        <p:spPr>
          <a:xfrm>
            <a:off x="413148" y="594236"/>
            <a:ext cx="11258550" cy="5109091"/>
          </a:xfrm>
          <a:prstGeom prst="rect">
            <a:avLst/>
          </a:prstGeom>
        </p:spPr>
        <p:txBody>
          <a:bodyPr vert="horz" wrap="square" lIns="0" tIns="0" rIns="0" bIns="0" rtlCol="0">
            <a:spAutoFit/>
          </a:bodyPr>
          <a:lstStyle/>
          <a:p>
            <a:r>
              <a:rPr lang="en-GB" sz="3200" dirty="0">
                <a:solidFill>
                  <a:schemeClr val="bg1"/>
                </a:solidFill>
                <a:latin typeface="Circular Pro Book" panose="020B0604020101020102" pitchFamily="34" charset="0"/>
                <a:ea typeface="Times New Roman" panose="02020603050405020304" pitchFamily="18" charset="0"/>
                <a:cs typeface="Circular Pro Book" panose="020B0604020101020102" pitchFamily="34" charset="0"/>
              </a:rPr>
              <a:t>Implications for Pre-Sessional and In-Sessional Course Design</a:t>
            </a:r>
            <a:endParaRPr lang="en-GB" sz="3200" dirty="0">
              <a:solidFill>
                <a:schemeClr val="bg1"/>
              </a:solidFill>
              <a:effectLst/>
              <a:latin typeface="Circular Pro Book" panose="020B0604020101020102" pitchFamily="34" charset="0"/>
              <a:ea typeface="Times New Roman" panose="02020603050405020304" pitchFamily="18" charset="0"/>
              <a:cs typeface="Circular Pro Book" panose="020B0604020101020102" pitchFamily="34" charset="0"/>
            </a:endParaRPr>
          </a:p>
          <a:p>
            <a:endParaRPr lang="en-GB" sz="2800" dirty="0">
              <a:solidFill>
                <a:schemeClr val="bg1"/>
              </a:solidFill>
              <a:effectLst/>
              <a:latin typeface="Circular Pro Book" panose="020B0604020101020102" pitchFamily="34" charset="0"/>
              <a:ea typeface="Times New Roman" panose="02020603050405020304" pitchFamily="18" charset="0"/>
              <a:cs typeface="Circular Pro Book" panose="020B0604020101020102" pitchFamily="34" charset="0"/>
            </a:endParaRPr>
          </a:p>
          <a:p>
            <a:endParaRPr lang="en-GB" sz="2800" dirty="0">
              <a:solidFill>
                <a:schemeClr val="bg1"/>
              </a:solidFill>
              <a:effectLst/>
              <a:latin typeface="Circular Pro Book" panose="020B0604020101020102" pitchFamily="34" charset="0"/>
              <a:ea typeface="Times New Roman" panose="02020603050405020304" pitchFamily="18" charset="0"/>
              <a:cs typeface="Circular Pro Book" panose="020B0604020101020102" pitchFamily="34" charset="0"/>
            </a:endParaRPr>
          </a:p>
          <a:p>
            <a:pPr marL="457200" indent="-457200">
              <a:buFont typeface="Arial" panose="020B0604020202020204" pitchFamily="34" charset="0"/>
              <a:buChar char="•"/>
            </a:pPr>
            <a:r>
              <a:rPr lang="en-GB" sz="2400" dirty="0">
                <a:solidFill>
                  <a:schemeClr val="bg1"/>
                </a:solidFill>
                <a:latin typeface="Circular Pro Book" panose="020B0604020101020102" pitchFamily="34" charset="0"/>
                <a:ea typeface="Times New Roman" panose="02020603050405020304" pitchFamily="18" charset="0"/>
                <a:cs typeface="Circular Pro Book" panose="020B0604020101020102" pitchFamily="34" charset="0"/>
              </a:rPr>
              <a:t>Pre-Sessional syllabus designed to reflect UCA UG &amp; PG syllabi</a:t>
            </a:r>
          </a:p>
          <a:p>
            <a:pPr marL="457200" indent="-457200">
              <a:buFont typeface="Arial" panose="020B0604020202020204" pitchFamily="34" charset="0"/>
              <a:buChar char="•"/>
            </a:pPr>
            <a:r>
              <a:rPr lang="en-GB" sz="2400" dirty="0">
                <a:solidFill>
                  <a:schemeClr val="bg1"/>
                </a:solidFill>
                <a:effectLst/>
                <a:latin typeface="Circular Pro Book" panose="020B0604020101020102" pitchFamily="34" charset="0"/>
                <a:ea typeface="Times New Roman" panose="02020603050405020304" pitchFamily="18" charset="0"/>
                <a:cs typeface="Circular Pro Book" panose="020B0604020101020102" pitchFamily="34" charset="0"/>
              </a:rPr>
              <a:t>Focus on academic integrity an</a:t>
            </a:r>
            <a:r>
              <a:rPr lang="en-GB" sz="2400" dirty="0">
                <a:solidFill>
                  <a:schemeClr val="bg1"/>
                </a:solidFill>
                <a:latin typeface="Circular Pro Book" panose="020B0604020101020102" pitchFamily="34" charset="0"/>
                <a:ea typeface="Times New Roman" panose="02020603050405020304" pitchFamily="18" charset="0"/>
                <a:cs typeface="Circular Pro Book" panose="020B0604020101020102" pitchFamily="34" charset="0"/>
              </a:rPr>
              <a:t>d developing own opinions</a:t>
            </a:r>
          </a:p>
          <a:p>
            <a:pPr marL="457200" indent="-457200">
              <a:buFont typeface="Arial" panose="020B0604020202020204" pitchFamily="34" charset="0"/>
              <a:buChar char="•"/>
            </a:pPr>
            <a:r>
              <a:rPr lang="en-GB" sz="2400" dirty="0">
                <a:solidFill>
                  <a:schemeClr val="bg1"/>
                </a:solidFill>
                <a:effectLst/>
                <a:latin typeface="Circular Pro Book" panose="020B0604020101020102" pitchFamily="34" charset="0"/>
                <a:ea typeface="Times New Roman" panose="02020603050405020304" pitchFamily="18" charset="0"/>
                <a:cs typeface="Circular Pro Book" panose="020B0604020101020102" pitchFamily="34" charset="0"/>
              </a:rPr>
              <a:t>Focus on </a:t>
            </a:r>
            <a:r>
              <a:rPr lang="en-GB" sz="2400" dirty="0">
                <a:solidFill>
                  <a:schemeClr val="bg1"/>
                </a:solidFill>
                <a:latin typeface="Circular Pro Book" panose="020B0604020101020102" pitchFamily="34" charset="0"/>
                <a:ea typeface="Times New Roman" panose="02020603050405020304" pitchFamily="18" charset="0"/>
                <a:cs typeface="Circular Pro Book" panose="020B0604020101020102" pitchFamily="34" charset="0"/>
              </a:rPr>
              <a:t>developing research skills</a:t>
            </a:r>
          </a:p>
          <a:p>
            <a:pPr marL="457200" indent="-457200">
              <a:buFont typeface="Arial" panose="020B0604020202020204" pitchFamily="34" charset="0"/>
              <a:buChar char="•"/>
            </a:pPr>
            <a:r>
              <a:rPr lang="en-GB" sz="2400" dirty="0">
                <a:solidFill>
                  <a:schemeClr val="bg1"/>
                </a:solidFill>
                <a:latin typeface="Circular Pro Book" panose="020B0604020101020102" pitchFamily="34" charset="0"/>
                <a:ea typeface="Times New Roman" panose="02020603050405020304" pitchFamily="18" charset="0"/>
                <a:cs typeface="Circular Pro Book" panose="020B0604020101020102" pitchFamily="34" charset="0"/>
              </a:rPr>
              <a:t>Focus on critical analysis and synthesis</a:t>
            </a:r>
          </a:p>
          <a:p>
            <a:pPr marL="457200" indent="-457200">
              <a:buFont typeface="Arial" panose="020B0604020202020204" pitchFamily="34" charset="0"/>
              <a:buChar char="•"/>
            </a:pPr>
            <a:endParaRPr lang="en-GB" sz="2400" dirty="0">
              <a:solidFill>
                <a:schemeClr val="bg1"/>
              </a:solidFill>
              <a:latin typeface="Circular Pro Book" panose="020B0604020101020102" pitchFamily="34" charset="0"/>
              <a:ea typeface="Times New Roman" panose="02020603050405020304" pitchFamily="18" charset="0"/>
              <a:cs typeface="Circular Pro Book" panose="020B0604020101020102" pitchFamily="34" charset="0"/>
            </a:endParaRPr>
          </a:p>
          <a:p>
            <a:pPr marL="457200" indent="-457200">
              <a:buFont typeface="Arial" panose="020B0604020202020204" pitchFamily="34" charset="0"/>
              <a:buChar char="•"/>
            </a:pPr>
            <a:endParaRPr lang="en-GB" sz="2400" dirty="0">
              <a:solidFill>
                <a:schemeClr val="bg1"/>
              </a:solidFill>
              <a:latin typeface="Circular Pro Book" panose="020B0604020101020102" pitchFamily="34" charset="0"/>
              <a:ea typeface="Times New Roman" panose="02020603050405020304" pitchFamily="18" charset="0"/>
              <a:cs typeface="Circular Pro Book" panose="020B0604020101020102" pitchFamily="34" charset="0"/>
            </a:endParaRPr>
          </a:p>
          <a:p>
            <a:pPr marL="457200" indent="-457200">
              <a:buFont typeface="Arial" panose="020B0604020202020204" pitchFamily="34" charset="0"/>
              <a:buChar char="•"/>
            </a:pPr>
            <a:r>
              <a:rPr lang="en-GB" sz="2400" dirty="0">
                <a:solidFill>
                  <a:schemeClr val="bg1"/>
                </a:solidFill>
                <a:latin typeface="Circular Pro Book" panose="020B0604020101020102" pitchFamily="34" charset="0"/>
                <a:ea typeface="Times New Roman" panose="02020603050405020304" pitchFamily="18" charset="0"/>
                <a:cs typeface="Circular Pro Book" panose="020B0604020101020102" pitchFamily="34" charset="0"/>
              </a:rPr>
              <a:t>Introduction of compulsory Critical Analysis and EAP units for level 5 and 6 direct entry students in autumn 2021</a:t>
            </a:r>
          </a:p>
          <a:p>
            <a:endParaRPr lang="en-GB" sz="2400" dirty="0">
              <a:solidFill>
                <a:schemeClr val="bg1"/>
              </a:solidFill>
              <a:latin typeface="Circular Pro Book" panose="020B0604020101020102" pitchFamily="34" charset="0"/>
              <a:ea typeface="Times New Roman" panose="02020603050405020304" pitchFamily="18" charset="0"/>
              <a:cs typeface="Circular Pro Book" panose="020B0604020101020102" pitchFamily="34" charset="0"/>
            </a:endParaRPr>
          </a:p>
          <a:p>
            <a:endParaRPr lang="en-GB" sz="2800" dirty="0">
              <a:solidFill>
                <a:schemeClr val="bg1"/>
              </a:solidFill>
              <a:latin typeface="Circular Pro Book" panose="020B0604020101020102" pitchFamily="34" charset="0"/>
              <a:ea typeface="Times New Roman" panose="02020603050405020304" pitchFamily="18" charset="0"/>
              <a:cs typeface="Circular Pro Book" panose="020B0604020101020102" pitchFamily="34" charset="0"/>
            </a:endParaRPr>
          </a:p>
        </p:txBody>
      </p:sp>
    </p:spTree>
    <p:extLst>
      <p:ext uri="{BB962C8B-B14F-4D97-AF65-F5344CB8AC3E}">
        <p14:creationId xmlns:p14="http://schemas.microsoft.com/office/powerpoint/2010/main" val="42374001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ABDFB1A-732F-4A03-BD0D-AB9B7D11948C}"/>
              </a:ext>
            </a:extLst>
          </p:cNvPr>
          <p:cNvPicPr>
            <a:picLocks noChangeAspect="1"/>
          </p:cNvPicPr>
          <p:nvPr/>
        </p:nvPicPr>
        <p:blipFill>
          <a:blip r:embed="rId2"/>
          <a:stretch>
            <a:fillRect/>
          </a:stretch>
        </p:blipFill>
        <p:spPr>
          <a:xfrm>
            <a:off x="0" y="0"/>
            <a:ext cx="12192000" cy="6857999"/>
          </a:xfrm>
          <a:prstGeom prst="rect">
            <a:avLst/>
          </a:prstGeom>
        </p:spPr>
      </p:pic>
      <p:sp>
        <p:nvSpPr>
          <p:cNvPr id="3" name="object 3"/>
          <p:cNvSpPr/>
          <p:nvPr/>
        </p:nvSpPr>
        <p:spPr>
          <a:xfrm>
            <a:off x="414380" y="5796699"/>
            <a:ext cx="1353117" cy="61610"/>
          </a:xfrm>
          <a:custGeom>
            <a:avLst/>
            <a:gdLst/>
            <a:ahLst/>
            <a:cxnLst/>
            <a:rect l="l" t="t" r="r" b="b"/>
            <a:pathLst>
              <a:path w="2231390" h="101600">
                <a:moveTo>
                  <a:pt x="2231178" y="0"/>
                </a:moveTo>
                <a:lnTo>
                  <a:pt x="0" y="0"/>
                </a:lnTo>
                <a:lnTo>
                  <a:pt x="0" y="101504"/>
                </a:lnTo>
                <a:lnTo>
                  <a:pt x="2231178" y="101504"/>
                </a:lnTo>
                <a:lnTo>
                  <a:pt x="2231178" y="0"/>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4" name="object 4"/>
          <p:cNvSpPr/>
          <p:nvPr/>
        </p:nvSpPr>
        <p:spPr>
          <a:xfrm>
            <a:off x="413148" y="6303438"/>
            <a:ext cx="1119383" cy="141703"/>
          </a:xfrm>
          <a:custGeom>
            <a:avLst/>
            <a:gdLst/>
            <a:ahLst/>
            <a:cxnLst/>
            <a:rect l="l" t="t" r="r" b="b"/>
            <a:pathLst>
              <a:path w="1845945" h="233679">
                <a:moveTo>
                  <a:pt x="111106" y="3120"/>
                </a:moveTo>
                <a:lnTo>
                  <a:pt x="69587" y="11002"/>
                </a:lnTo>
                <a:lnTo>
                  <a:pt x="34078" y="33734"/>
                </a:lnTo>
                <a:lnTo>
                  <a:pt x="9307" y="69946"/>
                </a:lnTo>
                <a:lnTo>
                  <a:pt x="0" y="118268"/>
                </a:lnTo>
                <a:lnTo>
                  <a:pt x="9050" y="166543"/>
                </a:lnTo>
                <a:lnTo>
                  <a:pt x="33419" y="202650"/>
                </a:lnTo>
                <a:lnTo>
                  <a:pt x="68933" y="225278"/>
                </a:lnTo>
                <a:lnTo>
                  <a:pt x="111420" y="233113"/>
                </a:lnTo>
                <a:lnTo>
                  <a:pt x="149395" y="226937"/>
                </a:lnTo>
                <a:lnTo>
                  <a:pt x="178762" y="210549"/>
                </a:lnTo>
                <a:lnTo>
                  <a:pt x="190451" y="197323"/>
                </a:lnTo>
                <a:lnTo>
                  <a:pt x="111420" y="197323"/>
                </a:lnTo>
                <a:lnTo>
                  <a:pt x="84107" y="192236"/>
                </a:lnTo>
                <a:lnTo>
                  <a:pt x="60731" y="177169"/>
                </a:lnTo>
                <a:lnTo>
                  <a:pt x="44414" y="152416"/>
                </a:lnTo>
                <a:lnTo>
                  <a:pt x="38281" y="118268"/>
                </a:lnTo>
                <a:lnTo>
                  <a:pt x="44540" y="83188"/>
                </a:lnTo>
                <a:lnTo>
                  <a:pt x="61041" y="58202"/>
                </a:lnTo>
                <a:lnTo>
                  <a:pt x="84368" y="43252"/>
                </a:lnTo>
                <a:lnTo>
                  <a:pt x="111106" y="38281"/>
                </a:lnTo>
                <a:lnTo>
                  <a:pt x="190492" y="38281"/>
                </a:lnTo>
                <a:lnTo>
                  <a:pt x="178022" y="24436"/>
                </a:lnTo>
                <a:lnTo>
                  <a:pt x="148852" y="8877"/>
                </a:lnTo>
                <a:lnTo>
                  <a:pt x="111106" y="3120"/>
                </a:lnTo>
                <a:close/>
              </a:path>
              <a:path w="1845945" h="233679">
                <a:moveTo>
                  <a:pt x="177094" y="148770"/>
                </a:moveTo>
                <a:lnTo>
                  <a:pt x="168886" y="166861"/>
                </a:lnTo>
                <a:lnTo>
                  <a:pt x="155342" y="182384"/>
                </a:lnTo>
                <a:lnTo>
                  <a:pt x="136255" y="193238"/>
                </a:lnTo>
                <a:lnTo>
                  <a:pt x="111420" y="197323"/>
                </a:lnTo>
                <a:lnTo>
                  <a:pt x="190451" y="197323"/>
                </a:lnTo>
                <a:lnTo>
                  <a:pt x="199434" y="187159"/>
                </a:lnTo>
                <a:lnTo>
                  <a:pt x="211323" y="159974"/>
                </a:lnTo>
                <a:lnTo>
                  <a:pt x="177094" y="148770"/>
                </a:lnTo>
                <a:close/>
              </a:path>
              <a:path w="1845945" h="233679">
                <a:moveTo>
                  <a:pt x="190492" y="38281"/>
                </a:moveTo>
                <a:lnTo>
                  <a:pt x="111106" y="38281"/>
                </a:lnTo>
                <a:lnTo>
                  <a:pt x="135829" y="42055"/>
                </a:lnTo>
                <a:lnTo>
                  <a:pt x="154601" y="52364"/>
                </a:lnTo>
                <a:lnTo>
                  <a:pt x="167653" y="67692"/>
                </a:lnTo>
                <a:lnTo>
                  <a:pt x="175219" y="86520"/>
                </a:lnTo>
                <a:lnTo>
                  <a:pt x="210391" y="74699"/>
                </a:lnTo>
                <a:lnTo>
                  <a:pt x="198554" y="47232"/>
                </a:lnTo>
                <a:lnTo>
                  <a:pt x="190492" y="38281"/>
                </a:lnTo>
                <a:close/>
              </a:path>
              <a:path w="1845945" h="233679">
                <a:moveTo>
                  <a:pt x="276368" y="76877"/>
                </a:moveTo>
                <a:lnTo>
                  <a:pt x="241207" y="76877"/>
                </a:lnTo>
                <a:lnTo>
                  <a:pt x="241207" y="228443"/>
                </a:lnTo>
                <a:lnTo>
                  <a:pt x="277310" y="228443"/>
                </a:lnTo>
                <a:lnTo>
                  <a:pt x="277310" y="156236"/>
                </a:lnTo>
                <a:lnTo>
                  <a:pt x="279741" y="137338"/>
                </a:lnTo>
                <a:lnTo>
                  <a:pt x="287188" y="123367"/>
                </a:lnTo>
                <a:lnTo>
                  <a:pt x="299888" y="114706"/>
                </a:lnTo>
                <a:lnTo>
                  <a:pt x="318074" y="111734"/>
                </a:lnTo>
                <a:lnTo>
                  <a:pt x="329906" y="111734"/>
                </a:lnTo>
                <a:lnTo>
                  <a:pt x="329906" y="101148"/>
                </a:lnTo>
                <a:lnTo>
                  <a:pt x="276368" y="101148"/>
                </a:lnTo>
                <a:lnTo>
                  <a:pt x="276368" y="76877"/>
                </a:lnTo>
                <a:close/>
              </a:path>
              <a:path w="1845945" h="233679">
                <a:moveTo>
                  <a:pt x="329906" y="111734"/>
                </a:moveTo>
                <a:lnTo>
                  <a:pt x="321812" y="111734"/>
                </a:lnTo>
                <a:lnTo>
                  <a:pt x="325853" y="112048"/>
                </a:lnTo>
                <a:lnTo>
                  <a:pt x="329906" y="112666"/>
                </a:lnTo>
                <a:lnTo>
                  <a:pt x="329906" y="111734"/>
                </a:lnTo>
                <a:close/>
              </a:path>
              <a:path w="1845945" h="233679">
                <a:moveTo>
                  <a:pt x="324607" y="75013"/>
                </a:moveTo>
                <a:lnTo>
                  <a:pt x="320252" y="75013"/>
                </a:lnTo>
                <a:lnTo>
                  <a:pt x="306000" y="76777"/>
                </a:lnTo>
                <a:lnTo>
                  <a:pt x="293527" y="81896"/>
                </a:lnTo>
                <a:lnTo>
                  <a:pt x="283446" y="90107"/>
                </a:lnTo>
                <a:lnTo>
                  <a:pt x="276368" y="101148"/>
                </a:lnTo>
                <a:lnTo>
                  <a:pt x="329906" y="101148"/>
                </a:lnTo>
                <a:lnTo>
                  <a:pt x="329906" y="75945"/>
                </a:lnTo>
                <a:lnTo>
                  <a:pt x="328346" y="75631"/>
                </a:lnTo>
                <a:lnTo>
                  <a:pt x="324607" y="75013"/>
                </a:lnTo>
                <a:close/>
              </a:path>
              <a:path w="1845945" h="233679">
                <a:moveTo>
                  <a:pt x="421097" y="72207"/>
                </a:moveTo>
                <a:lnTo>
                  <a:pt x="393420" y="77916"/>
                </a:lnTo>
                <a:lnTo>
                  <a:pt x="369857" y="94071"/>
                </a:lnTo>
                <a:lnTo>
                  <a:pt x="353472" y="119212"/>
                </a:lnTo>
                <a:lnTo>
                  <a:pt x="347329" y="151880"/>
                </a:lnTo>
                <a:lnTo>
                  <a:pt x="353661" y="186240"/>
                </a:lnTo>
                <a:lnTo>
                  <a:pt x="370673" y="211756"/>
                </a:lnTo>
                <a:lnTo>
                  <a:pt x="395386" y="227643"/>
                </a:lnTo>
                <a:lnTo>
                  <a:pt x="424824" y="233113"/>
                </a:lnTo>
                <a:lnTo>
                  <a:pt x="449750" y="229344"/>
                </a:lnTo>
                <a:lnTo>
                  <a:pt x="469684" y="219069"/>
                </a:lnTo>
                <a:lnTo>
                  <a:pt x="484306" y="203834"/>
                </a:lnTo>
                <a:lnTo>
                  <a:pt x="485193" y="201993"/>
                </a:lnTo>
                <a:lnTo>
                  <a:pt x="424824" y="201993"/>
                </a:lnTo>
                <a:lnTo>
                  <a:pt x="409035" y="199055"/>
                </a:lnTo>
                <a:lnTo>
                  <a:pt x="396075" y="190864"/>
                </a:lnTo>
                <a:lnTo>
                  <a:pt x="387142" y="178356"/>
                </a:lnTo>
                <a:lnTo>
                  <a:pt x="383433" y="162466"/>
                </a:lnTo>
                <a:lnTo>
                  <a:pt x="494236" y="162466"/>
                </a:lnTo>
                <a:lnTo>
                  <a:pt x="494539" y="161838"/>
                </a:lnTo>
                <a:lnTo>
                  <a:pt x="495168" y="156864"/>
                </a:lnTo>
                <a:lnTo>
                  <a:pt x="495168" y="150948"/>
                </a:lnTo>
                <a:lnTo>
                  <a:pt x="492866" y="136006"/>
                </a:lnTo>
                <a:lnTo>
                  <a:pt x="384365" y="136006"/>
                </a:lnTo>
                <a:lnTo>
                  <a:pt x="387483" y="123929"/>
                </a:lnTo>
                <a:lnTo>
                  <a:pt x="394833" y="113133"/>
                </a:lnTo>
                <a:lnTo>
                  <a:pt x="406207" y="105371"/>
                </a:lnTo>
                <a:lnTo>
                  <a:pt x="421400" y="102394"/>
                </a:lnTo>
                <a:lnTo>
                  <a:pt x="480779" y="102394"/>
                </a:lnTo>
                <a:lnTo>
                  <a:pt x="475637" y="93605"/>
                </a:lnTo>
                <a:lnTo>
                  <a:pt x="452363" y="77771"/>
                </a:lnTo>
                <a:lnTo>
                  <a:pt x="421097" y="72207"/>
                </a:lnTo>
                <a:close/>
              </a:path>
              <a:path w="1845945" h="233679">
                <a:moveTo>
                  <a:pt x="462802" y="175533"/>
                </a:moveTo>
                <a:lnTo>
                  <a:pt x="457830" y="185971"/>
                </a:lnTo>
                <a:lnTo>
                  <a:pt x="450115" y="194367"/>
                </a:lnTo>
                <a:lnTo>
                  <a:pt x="439250" y="199960"/>
                </a:lnTo>
                <a:lnTo>
                  <a:pt x="424824" y="201993"/>
                </a:lnTo>
                <a:lnTo>
                  <a:pt x="485193" y="201993"/>
                </a:lnTo>
                <a:lnTo>
                  <a:pt x="493293" y="185188"/>
                </a:lnTo>
                <a:lnTo>
                  <a:pt x="462802" y="175533"/>
                </a:lnTo>
                <a:close/>
              </a:path>
              <a:path w="1845945" h="233679">
                <a:moveTo>
                  <a:pt x="480779" y="102394"/>
                </a:moveTo>
                <a:lnTo>
                  <a:pt x="421400" y="102394"/>
                </a:lnTo>
                <a:lnTo>
                  <a:pt x="437654" y="105152"/>
                </a:lnTo>
                <a:lnTo>
                  <a:pt x="449181" y="112548"/>
                </a:lnTo>
                <a:lnTo>
                  <a:pt x="456155" y="123271"/>
                </a:lnTo>
                <a:lnTo>
                  <a:pt x="458750" y="136006"/>
                </a:lnTo>
                <a:lnTo>
                  <a:pt x="492866" y="136006"/>
                </a:lnTo>
                <a:lnTo>
                  <a:pt x="490158" y="118426"/>
                </a:lnTo>
                <a:lnTo>
                  <a:pt x="480779" y="102394"/>
                </a:lnTo>
                <a:close/>
              </a:path>
              <a:path w="1845945" h="233679">
                <a:moveTo>
                  <a:pt x="644800" y="101777"/>
                </a:moveTo>
                <a:lnTo>
                  <a:pt x="587594" y="101777"/>
                </a:lnTo>
                <a:lnTo>
                  <a:pt x="600475" y="103581"/>
                </a:lnTo>
                <a:lnTo>
                  <a:pt x="609385" y="108507"/>
                </a:lnTo>
                <a:lnTo>
                  <a:pt x="614559" y="115824"/>
                </a:lnTo>
                <a:lnTo>
                  <a:pt x="616232" y="124802"/>
                </a:lnTo>
                <a:lnTo>
                  <a:pt x="616232" y="130100"/>
                </a:lnTo>
                <a:lnTo>
                  <a:pt x="613740" y="134456"/>
                </a:lnTo>
                <a:lnTo>
                  <a:pt x="566118" y="141608"/>
                </a:lnTo>
                <a:lnTo>
                  <a:pt x="548073" y="146527"/>
                </a:lnTo>
                <a:lnTo>
                  <a:pt x="533558" y="155734"/>
                </a:lnTo>
                <a:lnTo>
                  <a:pt x="523887" y="169318"/>
                </a:lnTo>
                <a:lnTo>
                  <a:pt x="520371" y="187366"/>
                </a:lnTo>
                <a:lnTo>
                  <a:pt x="523931" y="204621"/>
                </a:lnTo>
                <a:lnTo>
                  <a:pt x="534144" y="219223"/>
                </a:lnTo>
                <a:lnTo>
                  <a:pt x="550308" y="229334"/>
                </a:lnTo>
                <a:lnTo>
                  <a:pt x="571720" y="233113"/>
                </a:lnTo>
                <a:lnTo>
                  <a:pt x="588380" y="230988"/>
                </a:lnTo>
                <a:lnTo>
                  <a:pt x="601599" y="225448"/>
                </a:lnTo>
                <a:lnTo>
                  <a:pt x="611551" y="217749"/>
                </a:lnTo>
                <a:lnTo>
                  <a:pt x="618410" y="209145"/>
                </a:lnTo>
                <a:lnTo>
                  <a:pt x="651707" y="209145"/>
                </a:lnTo>
                <a:lnTo>
                  <a:pt x="651707" y="204789"/>
                </a:lnTo>
                <a:lnTo>
                  <a:pt x="578568" y="204789"/>
                </a:lnTo>
                <a:lnTo>
                  <a:pt x="569078" y="203169"/>
                </a:lnTo>
                <a:lnTo>
                  <a:pt x="562154" y="198836"/>
                </a:lnTo>
                <a:lnTo>
                  <a:pt x="557914" y="192579"/>
                </a:lnTo>
                <a:lnTo>
                  <a:pt x="556475" y="185188"/>
                </a:lnTo>
                <a:lnTo>
                  <a:pt x="558060" y="176987"/>
                </a:lnTo>
                <a:lnTo>
                  <a:pt x="562388" y="170946"/>
                </a:lnTo>
                <a:lnTo>
                  <a:pt x="568817" y="166889"/>
                </a:lnTo>
                <a:lnTo>
                  <a:pt x="576704" y="164644"/>
                </a:lnTo>
                <a:lnTo>
                  <a:pt x="616232" y="158728"/>
                </a:lnTo>
                <a:lnTo>
                  <a:pt x="651707" y="158728"/>
                </a:lnTo>
                <a:lnTo>
                  <a:pt x="651707" y="128854"/>
                </a:lnTo>
                <a:lnTo>
                  <a:pt x="648207" y="107268"/>
                </a:lnTo>
                <a:lnTo>
                  <a:pt x="644800" y="101777"/>
                </a:lnTo>
                <a:close/>
              </a:path>
              <a:path w="1845945" h="233679">
                <a:moveTo>
                  <a:pt x="651707" y="209145"/>
                </a:moveTo>
                <a:lnTo>
                  <a:pt x="618410" y="209145"/>
                </a:lnTo>
                <a:lnTo>
                  <a:pt x="618410" y="221291"/>
                </a:lnTo>
                <a:lnTo>
                  <a:pt x="619656" y="227511"/>
                </a:lnTo>
                <a:lnTo>
                  <a:pt x="619960" y="228443"/>
                </a:lnTo>
                <a:lnTo>
                  <a:pt x="653582" y="228443"/>
                </a:lnTo>
                <a:lnTo>
                  <a:pt x="653268" y="226893"/>
                </a:lnTo>
                <a:lnTo>
                  <a:pt x="651707" y="217867"/>
                </a:lnTo>
                <a:lnTo>
                  <a:pt x="651707" y="209145"/>
                </a:lnTo>
                <a:close/>
              </a:path>
              <a:path w="1845945" h="233679">
                <a:moveTo>
                  <a:pt x="651707" y="158728"/>
                </a:moveTo>
                <a:lnTo>
                  <a:pt x="616232" y="158728"/>
                </a:lnTo>
                <a:lnTo>
                  <a:pt x="616232" y="165576"/>
                </a:lnTo>
                <a:lnTo>
                  <a:pt x="613192" y="184177"/>
                </a:lnTo>
                <a:lnTo>
                  <a:pt x="604986" y="196271"/>
                </a:lnTo>
                <a:lnTo>
                  <a:pt x="592988" y="202820"/>
                </a:lnTo>
                <a:lnTo>
                  <a:pt x="578568" y="204789"/>
                </a:lnTo>
                <a:lnTo>
                  <a:pt x="651707" y="204789"/>
                </a:lnTo>
                <a:lnTo>
                  <a:pt x="651707" y="158728"/>
                </a:lnTo>
                <a:close/>
              </a:path>
              <a:path w="1845945" h="233679">
                <a:moveTo>
                  <a:pt x="587291" y="72207"/>
                </a:moveTo>
                <a:lnTo>
                  <a:pt x="561958" y="76262"/>
                </a:lnTo>
                <a:lnTo>
                  <a:pt x="542432" y="87145"/>
                </a:lnTo>
                <a:lnTo>
                  <a:pt x="529383" y="102930"/>
                </a:lnTo>
                <a:lnTo>
                  <a:pt x="523481" y="121692"/>
                </a:lnTo>
                <a:lnTo>
                  <a:pt x="556475" y="129158"/>
                </a:lnTo>
                <a:lnTo>
                  <a:pt x="559326" y="118448"/>
                </a:lnTo>
                <a:lnTo>
                  <a:pt x="565501" y="109750"/>
                </a:lnTo>
                <a:lnTo>
                  <a:pt x="574942" y="103911"/>
                </a:lnTo>
                <a:lnTo>
                  <a:pt x="587594" y="101777"/>
                </a:lnTo>
                <a:lnTo>
                  <a:pt x="644800" y="101777"/>
                </a:lnTo>
                <a:lnTo>
                  <a:pt x="637004" y="89210"/>
                </a:lnTo>
                <a:lnTo>
                  <a:pt x="617048" y="76813"/>
                </a:lnTo>
                <a:lnTo>
                  <a:pt x="587291" y="72207"/>
                </a:lnTo>
                <a:close/>
              </a:path>
              <a:path w="1845945" h="233679">
                <a:moveTo>
                  <a:pt x="736679" y="108928"/>
                </a:moveTo>
                <a:lnTo>
                  <a:pt x="700879" y="108928"/>
                </a:lnTo>
                <a:lnTo>
                  <a:pt x="700879" y="185188"/>
                </a:lnTo>
                <a:lnTo>
                  <a:pt x="704040" y="204182"/>
                </a:lnTo>
                <a:lnTo>
                  <a:pt x="713097" y="218365"/>
                </a:lnTo>
                <a:lnTo>
                  <a:pt x="727405" y="227238"/>
                </a:lnTo>
                <a:lnTo>
                  <a:pt x="746322" y="230307"/>
                </a:lnTo>
                <a:lnTo>
                  <a:pt x="759390" y="230307"/>
                </a:lnTo>
                <a:lnTo>
                  <a:pt x="766238" y="227825"/>
                </a:lnTo>
                <a:lnTo>
                  <a:pt x="768416" y="226893"/>
                </a:lnTo>
                <a:lnTo>
                  <a:pt x="768416" y="198255"/>
                </a:lnTo>
                <a:lnTo>
                  <a:pt x="755966" y="198255"/>
                </a:lnTo>
                <a:lnTo>
                  <a:pt x="747307" y="197171"/>
                </a:lnTo>
                <a:lnTo>
                  <a:pt x="741304" y="193782"/>
                </a:lnTo>
                <a:lnTo>
                  <a:pt x="737810" y="187883"/>
                </a:lnTo>
                <a:lnTo>
                  <a:pt x="736679" y="179272"/>
                </a:lnTo>
                <a:lnTo>
                  <a:pt x="736679" y="108928"/>
                </a:lnTo>
                <a:close/>
              </a:path>
              <a:path w="1845945" h="233679">
                <a:moveTo>
                  <a:pt x="768416" y="197009"/>
                </a:moveTo>
                <a:lnTo>
                  <a:pt x="766866" y="197323"/>
                </a:lnTo>
                <a:lnTo>
                  <a:pt x="760950" y="198255"/>
                </a:lnTo>
                <a:lnTo>
                  <a:pt x="768416" y="198255"/>
                </a:lnTo>
                <a:lnTo>
                  <a:pt x="768416" y="197009"/>
                </a:lnTo>
                <a:close/>
              </a:path>
              <a:path w="1845945" h="233679">
                <a:moveTo>
                  <a:pt x="768112" y="76877"/>
                </a:moveTo>
                <a:lnTo>
                  <a:pt x="672869" y="76877"/>
                </a:lnTo>
                <a:lnTo>
                  <a:pt x="672869" y="108928"/>
                </a:lnTo>
                <a:lnTo>
                  <a:pt x="768112" y="108928"/>
                </a:lnTo>
                <a:lnTo>
                  <a:pt x="768112" y="76877"/>
                </a:lnTo>
                <a:close/>
              </a:path>
              <a:path w="1845945" h="233679">
                <a:moveTo>
                  <a:pt x="736679" y="30501"/>
                </a:moveTo>
                <a:lnTo>
                  <a:pt x="703999" y="30501"/>
                </a:lnTo>
                <a:lnTo>
                  <a:pt x="703999" y="53223"/>
                </a:lnTo>
                <a:lnTo>
                  <a:pt x="702627" y="62564"/>
                </a:lnTo>
                <a:lnTo>
                  <a:pt x="698394" y="70068"/>
                </a:lnTo>
                <a:lnTo>
                  <a:pt x="691127" y="75063"/>
                </a:lnTo>
                <a:lnTo>
                  <a:pt x="680649" y="76877"/>
                </a:lnTo>
                <a:lnTo>
                  <a:pt x="736679" y="76877"/>
                </a:lnTo>
                <a:lnTo>
                  <a:pt x="736679" y="30501"/>
                </a:lnTo>
                <a:close/>
              </a:path>
              <a:path w="1845945" h="233679">
                <a:moveTo>
                  <a:pt x="842173" y="76877"/>
                </a:moveTo>
                <a:lnTo>
                  <a:pt x="806383" y="76877"/>
                </a:lnTo>
                <a:lnTo>
                  <a:pt x="806383" y="228443"/>
                </a:lnTo>
                <a:lnTo>
                  <a:pt x="842173" y="228443"/>
                </a:lnTo>
                <a:lnTo>
                  <a:pt x="842173" y="76877"/>
                </a:lnTo>
                <a:close/>
              </a:path>
              <a:path w="1845945" h="233679">
                <a:moveTo>
                  <a:pt x="824131" y="0"/>
                </a:moveTo>
                <a:lnTo>
                  <a:pt x="815098" y="1858"/>
                </a:lnTo>
                <a:lnTo>
                  <a:pt x="807670" y="6926"/>
                </a:lnTo>
                <a:lnTo>
                  <a:pt x="802635" y="14444"/>
                </a:lnTo>
                <a:lnTo>
                  <a:pt x="800781" y="23653"/>
                </a:lnTo>
                <a:lnTo>
                  <a:pt x="802635" y="32819"/>
                </a:lnTo>
                <a:lnTo>
                  <a:pt x="807670" y="40233"/>
                </a:lnTo>
                <a:lnTo>
                  <a:pt x="815098" y="45194"/>
                </a:lnTo>
                <a:lnTo>
                  <a:pt x="824131" y="47003"/>
                </a:lnTo>
                <a:lnTo>
                  <a:pt x="833339" y="45194"/>
                </a:lnTo>
                <a:lnTo>
                  <a:pt x="840853" y="40233"/>
                </a:lnTo>
                <a:lnTo>
                  <a:pt x="845918" y="32819"/>
                </a:lnTo>
                <a:lnTo>
                  <a:pt x="847775" y="23653"/>
                </a:lnTo>
                <a:lnTo>
                  <a:pt x="845918" y="14444"/>
                </a:lnTo>
                <a:lnTo>
                  <a:pt x="840853" y="6926"/>
                </a:lnTo>
                <a:lnTo>
                  <a:pt x="833339" y="1858"/>
                </a:lnTo>
                <a:lnTo>
                  <a:pt x="824131" y="0"/>
                </a:lnTo>
                <a:close/>
              </a:path>
              <a:path w="1845945" h="233679">
                <a:moveTo>
                  <a:pt x="907228" y="76877"/>
                </a:moveTo>
                <a:lnTo>
                  <a:pt x="867387" y="76877"/>
                </a:lnTo>
                <a:lnTo>
                  <a:pt x="929008" y="228443"/>
                </a:lnTo>
                <a:lnTo>
                  <a:pt x="965111" y="228443"/>
                </a:lnTo>
                <a:lnTo>
                  <a:pt x="982076" y="185188"/>
                </a:lnTo>
                <a:lnTo>
                  <a:pt x="947374" y="185188"/>
                </a:lnTo>
                <a:lnTo>
                  <a:pt x="907228" y="76877"/>
                </a:lnTo>
                <a:close/>
              </a:path>
              <a:path w="1845945" h="233679">
                <a:moveTo>
                  <a:pt x="1024555" y="76877"/>
                </a:moveTo>
                <a:lnTo>
                  <a:pt x="986587" y="76877"/>
                </a:lnTo>
                <a:lnTo>
                  <a:pt x="947374" y="185188"/>
                </a:lnTo>
                <a:lnTo>
                  <a:pt x="982076" y="185188"/>
                </a:lnTo>
                <a:lnTo>
                  <a:pt x="1024555" y="76877"/>
                </a:lnTo>
                <a:close/>
              </a:path>
              <a:path w="1845945" h="233679">
                <a:moveTo>
                  <a:pt x="1104542" y="72207"/>
                </a:moveTo>
                <a:lnTo>
                  <a:pt x="1076867" y="77916"/>
                </a:lnTo>
                <a:lnTo>
                  <a:pt x="1053308" y="94071"/>
                </a:lnTo>
                <a:lnTo>
                  <a:pt x="1036926" y="119212"/>
                </a:lnTo>
                <a:lnTo>
                  <a:pt x="1030785" y="151880"/>
                </a:lnTo>
                <a:lnTo>
                  <a:pt x="1037116" y="186240"/>
                </a:lnTo>
                <a:lnTo>
                  <a:pt x="1054124" y="211756"/>
                </a:lnTo>
                <a:lnTo>
                  <a:pt x="1078837" y="227643"/>
                </a:lnTo>
                <a:lnTo>
                  <a:pt x="1108280" y="233113"/>
                </a:lnTo>
                <a:lnTo>
                  <a:pt x="1133199" y="229344"/>
                </a:lnTo>
                <a:lnTo>
                  <a:pt x="1153132" y="219069"/>
                </a:lnTo>
                <a:lnTo>
                  <a:pt x="1167756" y="203834"/>
                </a:lnTo>
                <a:lnTo>
                  <a:pt x="1168644" y="201993"/>
                </a:lnTo>
                <a:lnTo>
                  <a:pt x="1108280" y="201993"/>
                </a:lnTo>
                <a:lnTo>
                  <a:pt x="1092490" y="199055"/>
                </a:lnTo>
                <a:lnTo>
                  <a:pt x="1079529" y="190864"/>
                </a:lnTo>
                <a:lnTo>
                  <a:pt x="1070594" y="178356"/>
                </a:lnTo>
                <a:lnTo>
                  <a:pt x="1066878" y="162466"/>
                </a:lnTo>
                <a:lnTo>
                  <a:pt x="1177681" y="162466"/>
                </a:lnTo>
                <a:lnTo>
                  <a:pt x="1177995" y="161838"/>
                </a:lnTo>
                <a:lnTo>
                  <a:pt x="1178613" y="156864"/>
                </a:lnTo>
                <a:lnTo>
                  <a:pt x="1178613" y="150948"/>
                </a:lnTo>
                <a:lnTo>
                  <a:pt x="1176311" y="136006"/>
                </a:lnTo>
                <a:lnTo>
                  <a:pt x="1067820" y="136006"/>
                </a:lnTo>
                <a:lnTo>
                  <a:pt x="1070938" y="123929"/>
                </a:lnTo>
                <a:lnTo>
                  <a:pt x="1078285" y="113133"/>
                </a:lnTo>
                <a:lnTo>
                  <a:pt x="1089659" y="105371"/>
                </a:lnTo>
                <a:lnTo>
                  <a:pt x="1104856" y="102394"/>
                </a:lnTo>
                <a:lnTo>
                  <a:pt x="1164224" y="102394"/>
                </a:lnTo>
                <a:lnTo>
                  <a:pt x="1159082" y="93605"/>
                </a:lnTo>
                <a:lnTo>
                  <a:pt x="1135808" y="77771"/>
                </a:lnTo>
                <a:lnTo>
                  <a:pt x="1104542" y="72207"/>
                </a:lnTo>
                <a:close/>
              </a:path>
              <a:path w="1845945" h="233679">
                <a:moveTo>
                  <a:pt x="1146247" y="175533"/>
                </a:moveTo>
                <a:lnTo>
                  <a:pt x="1141275" y="185971"/>
                </a:lnTo>
                <a:lnTo>
                  <a:pt x="1133562" y="194367"/>
                </a:lnTo>
                <a:lnTo>
                  <a:pt x="1122700" y="199960"/>
                </a:lnTo>
                <a:lnTo>
                  <a:pt x="1108280" y="201993"/>
                </a:lnTo>
                <a:lnTo>
                  <a:pt x="1168644" y="201993"/>
                </a:lnTo>
                <a:lnTo>
                  <a:pt x="1176749" y="185188"/>
                </a:lnTo>
                <a:lnTo>
                  <a:pt x="1146247" y="175533"/>
                </a:lnTo>
                <a:close/>
              </a:path>
              <a:path w="1845945" h="233679">
                <a:moveTo>
                  <a:pt x="1164224" y="102394"/>
                </a:moveTo>
                <a:lnTo>
                  <a:pt x="1104856" y="102394"/>
                </a:lnTo>
                <a:lnTo>
                  <a:pt x="1121108" y="105152"/>
                </a:lnTo>
                <a:lnTo>
                  <a:pt x="1132631" y="112548"/>
                </a:lnTo>
                <a:lnTo>
                  <a:pt x="1139602" y="123271"/>
                </a:lnTo>
                <a:lnTo>
                  <a:pt x="1142195" y="136006"/>
                </a:lnTo>
                <a:lnTo>
                  <a:pt x="1176311" y="136006"/>
                </a:lnTo>
                <a:lnTo>
                  <a:pt x="1173603" y="118426"/>
                </a:lnTo>
                <a:lnTo>
                  <a:pt x="1164224" y="102394"/>
                </a:lnTo>
                <a:close/>
              </a:path>
              <a:path w="1845945" h="233679">
                <a:moveTo>
                  <a:pt x="1396156" y="7779"/>
                </a:moveTo>
                <a:lnTo>
                  <a:pt x="1352890" y="7779"/>
                </a:lnTo>
                <a:lnTo>
                  <a:pt x="1266998" y="228443"/>
                </a:lnTo>
                <a:lnTo>
                  <a:pt x="1306525" y="228443"/>
                </a:lnTo>
                <a:lnTo>
                  <a:pt x="1327059" y="173041"/>
                </a:lnTo>
                <a:lnTo>
                  <a:pt x="1460484" y="173041"/>
                </a:lnTo>
                <a:lnTo>
                  <a:pt x="1447038" y="138498"/>
                </a:lnTo>
                <a:lnTo>
                  <a:pt x="1340137" y="138498"/>
                </a:lnTo>
                <a:lnTo>
                  <a:pt x="1373748" y="48239"/>
                </a:lnTo>
                <a:lnTo>
                  <a:pt x="1411905" y="48239"/>
                </a:lnTo>
                <a:lnTo>
                  <a:pt x="1396156" y="7779"/>
                </a:lnTo>
                <a:close/>
              </a:path>
              <a:path w="1845945" h="233679">
                <a:moveTo>
                  <a:pt x="1460484" y="173041"/>
                </a:moveTo>
                <a:lnTo>
                  <a:pt x="1420427" y="173041"/>
                </a:lnTo>
                <a:lnTo>
                  <a:pt x="1441285" y="228443"/>
                </a:lnTo>
                <a:lnTo>
                  <a:pt x="1482049" y="228443"/>
                </a:lnTo>
                <a:lnTo>
                  <a:pt x="1460484" y="173041"/>
                </a:lnTo>
                <a:close/>
              </a:path>
              <a:path w="1845945" h="233679">
                <a:moveTo>
                  <a:pt x="1411905" y="48239"/>
                </a:moveTo>
                <a:lnTo>
                  <a:pt x="1373748" y="48239"/>
                </a:lnTo>
                <a:lnTo>
                  <a:pt x="1407360" y="138498"/>
                </a:lnTo>
                <a:lnTo>
                  <a:pt x="1447038" y="138498"/>
                </a:lnTo>
                <a:lnTo>
                  <a:pt x="1411905" y="48239"/>
                </a:lnTo>
                <a:close/>
              </a:path>
              <a:path w="1845945" h="233679">
                <a:moveTo>
                  <a:pt x="1535900" y="76877"/>
                </a:moveTo>
                <a:lnTo>
                  <a:pt x="1500729" y="76877"/>
                </a:lnTo>
                <a:lnTo>
                  <a:pt x="1500729" y="228443"/>
                </a:lnTo>
                <a:lnTo>
                  <a:pt x="1536832" y="228443"/>
                </a:lnTo>
                <a:lnTo>
                  <a:pt x="1536832" y="156236"/>
                </a:lnTo>
                <a:lnTo>
                  <a:pt x="1539264" y="137338"/>
                </a:lnTo>
                <a:lnTo>
                  <a:pt x="1546715" y="123367"/>
                </a:lnTo>
                <a:lnTo>
                  <a:pt x="1559418" y="114706"/>
                </a:lnTo>
                <a:lnTo>
                  <a:pt x="1577606" y="111734"/>
                </a:lnTo>
                <a:lnTo>
                  <a:pt x="1589428" y="111734"/>
                </a:lnTo>
                <a:lnTo>
                  <a:pt x="1589428" y="101148"/>
                </a:lnTo>
                <a:lnTo>
                  <a:pt x="1535900" y="101148"/>
                </a:lnTo>
                <a:lnTo>
                  <a:pt x="1535900" y="76877"/>
                </a:lnTo>
                <a:close/>
              </a:path>
              <a:path w="1845945" h="233679">
                <a:moveTo>
                  <a:pt x="1589428" y="111734"/>
                </a:moveTo>
                <a:lnTo>
                  <a:pt x="1581334" y="111734"/>
                </a:lnTo>
                <a:lnTo>
                  <a:pt x="1585386" y="112048"/>
                </a:lnTo>
                <a:lnTo>
                  <a:pt x="1589428" y="112666"/>
                </a:lnTo>
                <a:lnTo>
                  <a:pt x="1589428" y="111734"/>
                </a:lnTo>
                <a:close/>
              </a:path>
              <a:path w="1845945" h="233679">
                <a:moveTo>
                  <a:pt x="1584140" y="75013"/>
                </a:moveTo>
                <a:lnTo>
                  <a:pt x="1579784" y="75013"/>
                </a:lnTo>
                <a:lnTo>
                  <a:pt x="1565531" y="76777"/>
                </a:lnTo>
                <a:lnTo>
                  <a:pt x="1553056" y="81896"/>
                </a:lnTo>
                <a:lnTo>
                  <a:pt x="1542974" y="90107"/>
                </a:lnTo>
                <a:lnTo>
                  <a:pt x="1535900" y="101148"/>
                </a:lnTo>
                <a:lnTo>
                  <a:pt x="1589428" y="101148"/>
                </a:lnTo>
                <a:lnTo>
                  <a:pt x="1589428" y="75945"/>
                </a:lnTo>
                <a:lnTo>
                  <a:pt x="1587878" y="75631"/>
                </a:lnTo>
                <a:lnTo>
                  <a:pt x="1584140" y="75013"/>
                </a:lnTo>
                <a:close/>
              </a:path>
              <a:path w="1845945" h="233679">
                <a:moveTo>
                  <a:pt x="1672524" y="108928"/>
                </a:moveTo>
                <a:lnTo>
                  <a:pt x="1636735" y="108928"/>
                </a:lnTo>
                <a:lnTo>
                  <a:pt x="1636735" y="185188"/>
                </a:lnTo>
                <a:lnTo>
                  <a:pt x="1639895" y="204182"/>
                </a:lnTo>
                <a:lnTo>
                  <a:pt x="1648948" y="218365"/>
                </a:lnTo>
                <a:lnTo>
                  <a:pt x="1663253" y="227238"/>
                </a:lnTo>
                <a:lnTo>
                  <a:pt x="1682168" y="230307"/>
                </a:lnTo>
                <a:lnTo>
                  <a:pt x="1695246" y="230307"/>
                </a:lnTo>
                <a:lnTo>
                  <a:pt x="1702094" y="227825"/>
                </a:lnTo>
                <a:lnTo>
                  <a:pt x="1704272" y="226893"/>
                </a:lnTo>
                <a:lnTo>
                  <a:pt x="1704272" y="198255"/>
                </a:lnTo>
                <a:lnTo>
                  <a:pt x="1691822" y="198255"/>
                </a:lnTo>
                <a:lnTo>
                  <a:pt x="1683162" y="197171"/>
                </a:lnTo>
                <a:lnTo>
                  <a:pt x="1677155" y="193782"/>
                </a:lnTo>
                <a:lnTo>
                  <a:pt x="1673658" y="187883"/>
                </a:lnTo>
                <a:lnTo>
                  <a:pt x="1672524" y="179272"/>
                </a:lnTo>
                <a:lnTo>
                  <a:pt x="1672524" y="108928"/>
                </a:lnTo>
                <a:close/>
              </a:path>
              <a:path w="1845945" h="233679">
                <a:moveTo>
                  <a:pt x="1704272" y="197009"/>
                </a:moveTo>
                <a:lnTo>
                  <a:pt x="1702712" y="197323"/>
                </a:lnTo>
                <a:lnTo>
                  <a:pt x="1696796" y="198255"/>
                </a:lnTo>
                <a:lnTo>
                  <a:pt x="1704272" y="198255"/>
                </a:lnTo>
                <a:lnTo>
                  <a:pt x="1704272" y="197009"/>
                </a:lnTo>
                <a:close/>
              </a:path>
              <a:path w="1845945" h="233679">
                <a:moveTo>
                  <a:pt x="1703958" y="76877"/>
                </a:moveTo>
                <a:lnTo>
                  <a:pt x="1608725" y="76877"/>
                </a:lnTo>
                <a:lnTo>
                  <a:pt x="1608725" y="108928"/>
                </a:lnTo>
                <a:lnTo>
                  <a:pt x="1703958" y="108928"/>
                </a:lnTo>
                <a:lnTo>
                  <a:pt x="1703958" y="76877"/>
                </a:lnTo>
                <a:close/>
              </a:path>
              <a:path w="1845945" h="233679">
                <a:moveTo>
                  <a:pt x="1672524" y="30501"/>
                </a:moveTo>
                <a:lnTo>
                  <a:pt x="1639845" y="30501"/>
                </a:lnTo>
                <a:lnTo>
                  <a:pt x="1639845" y="53223"/>
                </a:lnTo>
                <a:lnTo>
                  <a:pt x="1638473" y="62564"/>
                </a:lnTo>
                <a:lnTo>
                  <a:pt x="1634242" y="70068"/>
                </a:lnTo>
                <a:lnTo>
                  <a:pt x="1626977" y="75063"/>
                </a:lnTo>
                <a:lnTo>
                  <a:pt x="1616505" y="76877"/>
                </a:lnTo>
                <a:lnTo>
                  <a:pt x="1672524" y="76877"/>
                </a:lnTo>
                <a:lnTo>
                  <a:pt x="1672524" y="30501"/>
                </a:lnTo>
                <a:close/>
              </a:path>
              <a:path w="1845945" h="233679">
                <a:moveTo>
                  <a:pt x="1757171" y="178643"/>
                </a:moveTo>
                <a:lnTo>
                  <a:pt x="1725738" y="187366"/>
                </a:lnTo>
                <a:lnTo>
                  <a:pt x="1730127" y="201732"/>
                </a:lnTo>
                <a:lnTo>
                  <a:pt x="1741257" y="216655"/>
                </a:lnTo>
                <a:lnTo>
                  <a:pt x="1760265" y="228371"/>
                </a:lnTo>
                <a:lnTo>
                  <a:pt x="1788291" y="233113"/>
                </a:lnTo>
                <a:lnTo>
                  <a:pt x="1813522" y="228766"/>
                </a:lnTo>
                <a:lnTo>
                  <a:pt x="1831402" y="217475"/>
                </a:lnTo>
                <a:lnTo>
                  <a:pt x="1840265" y="204475"/>
                </a:lnTo>
                <a:lnTo>
                  <a:pt x="1787987" y="204475"/>
                </a:lnTo>
                <a:lnTo>
                  <a:pt x="1775206" y="202365"/>
                </a:lnTo>
                <a:lnTo>
                  <a:pt x="1765810" y="196695"/>
                </a:lnTo>
                <a:lnTo>
                  <a:pt x="1759798" y="188457"/>
                </a:lnTo>
                <a:lnTo>
                  <a:pt x="1757171" y="178643"/>
                </a:lnTo>
                <a:close/>
              </a:path>
              <a:path w="1845945" h="233679">
                <a:moveTo>
                  <a:pt x="1785495" y="72207"/>
                </a:moveTo>
                <a:lnTo>
                  <a:pt x="1763528" y="76121"/>
                </a:lnTo>
                <a:lnTo>
                  <a:pt x="1745849" y="86718"/>
                </a:lnTo>
                <a:lnTo>
                  <a:pt x="1734065" y="102276"/>
                </a:lnTo>
                <a:lnTo>
                  <a:pt x="1729779" y="121074"/>
                </a:lnTo>
                <a:lnTo>
                  <a:pt x="1732387" y="135943"/>
                </a:lnTo>
                <a:lnTo>
                  <a:pt x="1770553" y="165261"/>
                </a:lnTo>
                <a:lnTo>
                  <a:pt x="1805096" y="172738"/>
                </a:lnTo>
                <a:lnTo>
                  <a:pt x="1810698" y="178957"/>
                </a:lnTo>
                <a:lnTo>
                  <a:pt x="1787987" y="204475"/>
                </a:lnTo>
                <a:lnTo>
                  <a:pt x="1840265" y="204475"/>
                </a:lnTo>
                <a:lnTo>
                  <a:pt x="1842045" y="201864"/>
                </a:lnTo>
                <a:lnTo>
                  <a:pt x="1845566" y="184559"/>
                </a:lnTo>
                <a:lnTo>
                  <a:pt x="1842784" y="168785"/>
                </a:lnTo>
                <a:lnTo>
                  <a:pt x="1834516" y="155462"/>
                </a:lnTo>
                <a:lnTo>
                  <a:pt x="1820877" y="145172"/>
                </a:lnTo>
                <a:lnTo>
                  <a:pt x="1801987" y="138498"/>
                </a:lnTo>
                <a:lnTo>
                  <a:pt x="1769621" y="131964"/>
                </a:lnTo>
                <a:lnTo>
                  <a:pt x="1763705" y="126048"/>
                </a:lnTo>
                <a:lnTo>
                  <a:pt x="1763705" y="117954"/>
                </a:lnTo>
                <a:lnTo>
                  <a:pt x="1765315" y="111296"/>
                </a:lnTo>
                <a:lnTo>
                  <a:pt x="1769813" y="105744"/>
                </a:lnTo>
                <a:lnTo>
                  <a:pt x="1776705" y="101941"/>
                </a:lnTo>
                <a:lnTo>
                  <a:pt x="1785495" y="100530"/>
                </a:lnTo>
                <a:lnTo>
                  <a:pt x="1838973" y="100530"/>
                </a:lnTo>
                <a:lnTo>
                  <a:pt x="1829687" y="87769"/>
                </a:lnTo>
                <a:lnTo>
                  <a:pt x="1812142" y="76720"/>
                </a:lnTo>
                <a:lnTo>
                  <a:pt x="1785495" y="72207"/>
                </a:lnTo>
                <a:close/>
              </a:path>
              <a:path w="1845945" h="233679">
                <a:moveTo>
                  <a:pt x="1838973" y="100530"/>
                </a:moveTo>
                <a:lnTo>
                  <a:pt x="1785495" y="100530"/>
                </a:lnTo>
                <a:lnTo>
                  <a:pt x="1798231" y="102854"/>
                </a:lnTo>
                <a:lnTo>
                  <a:pt x="1806619" y="108621"/>
                </a:lnTo>
                <a:lnTo>
                  <a:pt x="1811447" y="116022"/>
                </a:lnTo>
                <a:lnTo>
                  <a:pt x="1813504" y="123252"/>
                </a:lnTo>
                <a:lnTo>
                  <a:pt x="1844006" y="114530"/>
                </a:lnTo>
                <a:lnTo>
                  <a:pt x="1839764" y="101618"/>
                </a:lnTo>
                <a:lnTo>
                  <a:pt x="1838973" y="100530"/>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5" name="object 5"/>
          <p:cNvSpPr/>
          <p:nvPr/>
        </p:nvSpPr>
        <p:spPr>
          <a:xfrm>
            <a:off x="414426" y="5941080"/>
            <a:ext cx="828659" cy="322684"/>
          </a:xfrm>
          <a:custGeom>
            <a:avLst/>
            <a:gdLst/>
            <a:ahLst/>
            <a:cxnLst/>
            <a:rect l="l" t="t" r="r" b="b"/>
            <a:pathLst>
              <a:path w="1366520" h="532129">
                <a:moveTo>
                  <a:pt x="98348" y="303453"/>
                </a:moveTo>
                <a:lnTo>
                  <a:pt x="95859" y="302209"/>
                </a:lnTo>
                <a:lnTo>
                  <a:pt x="88379" y="300342"/>
                </a:lnTo>
                <a:lnTo>
                  <a:pt x="79362" y="300342"/>
                </a:lnTo>
                <a:lnTo>
                  <a:pt x="57962" y="304088"/>
                </a:lnTo>
                <a:lnTo>
                  <a:pt x="41236" y="314858"/>
                </a:lnTo>
                <a:lnTo>
                  <a:pt x="30340" y="331990"/>
                </a:lnTo>
                <a:lnTo>
                  <a:pt x="26454" y="354799"/>
                </a:lnTo>
                <a:lnTo>
                  <a:pt x="26454" y="375666"/>
                </a:lnTo>
                <a:lnTo>
                  <a:pt x="0" y="375666"/>
                </a:lnTo>
                <a:lnTo>
                  <a:pt x="0" y="407098"/>
                </a:lnTo>
                <a:lnTo>
                  <a:pt x="26454" y="407098"/>
                </a:lnTo>
                <a:lnTo>
                  <a:pt x="26454" y="527227"/>
                </a:lnTo>
                <a:lnTo>
                  <a:pt x="62865" y="527227"/>
                </a:lnTo>
                <a:lnTo>
                  <a:pt x="62865" y="407098"/>
                </a:lnTo>
                <a:lnTo>
                  <a:pt x="98044" y="407098"/>
                </a:lnTo>
                <a:lnTo>
                  <a:pt x="98044" y="375666"/>
                </a:lnTo>
                <a:lnTo>
                  <a:pt x="62865" y="375666"/>
                </a:lnTo>
                <a:lnTo>
                  <a:pt x="62865" y="355739"/>
                </a:lnTo>
                <a:lnTo>
                  <a:pt x="65011" y="344258"/>
                </a:lnTo>
                <a:lnTo>
                  <a:pt x="70459" y="337223"/>
                </a:lnTo>
                <a:lnTo>
                  <a:pt x="77711" y="333679"/>
                </a:lnTo>
                <a:lnTo>
                  <a:pt x="85280" y="332714"/>
                </a:lnTo>
                <a:lnTo>
                  <a:pt x="92125" y="332714"/>
                </a:lnTo>
                <a:lnTo>
                  <a:pt x="96164" y="333641"/>
                </a:lnTo>
                <a:lnTo>
                  <a:pt x="98348" y="334264"/>
                </a:lnTo>
                <a:lnTo>
                  <a:pt x="98348" y="332714"/>
                </a:lnTo>
                <a:lnTo>
                  <a:pt x="98348" y="303453"/>
                </a:lnTo>
                <a:close/>
              </a:path>
              <a:path w="1366520" h="532129">
                <a:moveTo>
                  <a:pt x="166763" y="7785"/>
                </a:moveTo>
                <a:lnTo>
                  <a:pt x="129413" y="7785"/>
                </a:lnTo>
                <a:lnTo>
                  <a:pt x="129413" y="149390"/>
                </a:lnTo>
                <a:lnTo>
                  <a:pt x="126352" y="170065"/>
                </a:lnTo>
                <a:lnTo>
                  <a:pt x="117475" y="185191"/>
                </a:lnTo>
                <a:lnTo>
                  <a:pt x="103289" y="194475"/>
                </a:lnTo>
                <a:lnTo>
                  <a:pt x="84289" y="197637"/>
                </a:lnTo>
                <a:lnTo>
                  <a:pt x="65417" y="194475"/>
                </a:lnTo>
                <a:lnTo>
                  <a:pt x="51219" y="185191"/>
                </a:lnTo>
                <a:lnTo>
                  <a:pt x="42265" y="170065"/>
                </a:lnTo>
                <a:lnTo>
                  <a:pt x="39154" y="149390"/>
                </a:lnTo>
                <a:lnTo>
                  <a:pt x="39154" y="7785"/>
                </a:lnTo>
                <a:lnTo>
                  <a:pt x="2120" y="7785"/>
                </a:lnTo>
                <a:lnTo>
                  <a:pt x="2120" y="151574"/>
                </a:lnTo>
                <a:lnTo>
                  <a:pt x="8483" y="186766"/>
                </a:lnTo>
                <a:lnTo>
                  <a:pt x="25933" y="212305"/>
                </a:lnTo>
                <a:lnTo>
                  <a:pt x="52019" y="227863"/>
                </a:lnTo>
                <a:lnTo>
                  <a:pt x="84289" y="233121"/>
                </a:lnTo>
                <a:lnTo>
                  <a:pt x="116738" y="227863"/>
                </a:lnTo>
                <a:lnTo>
                  <a:pt x="142913" y="212305"/>
                </a:lnTo>
                <a:lnTo>
                  <a:pt x="152958" y="197637"/>
                </a:lnTo>
                <a:lnTo>
                  <a:pt x="160401" y="186766"/>
                </a:lnTo>
                <a:lnTo>
                  <a:pt x="166763" y="151574"/>
                </a:lnTo>
                <a:lnTo>
                  <a:pt x="166763" y="7785"/>
                </a:lnTo>
                <a:close/>
              </a:path>
              <a:path w="1366520" h="532129">
                <a:moveTo>
                  <a:pt x="269519" y="451294"/>
                </a:moveTo>
                <a:lnTo>
                  <a:pt x="263613" y="419176"/>
                </a:lnTo>
                <a:lnTo>
                  <a:pt x="253593" y="403669"/>
                </a:lnTo>
                <a:lnTo>
                  <a:pt x="247192" y="393750"/>
                </a:lnTo>
                <a:lnTo>
                  <a:pt x="233108" y="384302"/>
                </a:lnTo>
                <a:lnTo>
                  <a:pt x="233108" y="451294"/>
                </a:lnTo>
                <a:lnTo>
                  <a:pt x="229641" y="472224"/>
                </a:lnTo>
                <a:lnTo>
                  <a:pt x="220345" y="487311"/>
                </a:lnTo>
                <a:lnTo>
                  <a:pt x="206844" y="496455"/>
                </a:lnTo>
                <a:lnTo>
                  <a:pt x="190779" y="499529"/>
                </a:lnTo>
                <a:lnTo>
                  <a:pt x="174840" y="496417"/>
                </a:lnTo>
                <a:lnTo>
                  <a:pt x="161328" y="487197"/>
                </a:lnTo>
                <a:lnTo>
                  <a:pt x="151968" y="472084"/>
                </a:lnTo>
                <a:lnTo>
                  <a:pt x="148450" y="451294"/>
                </a:lnTo>
                <a:lnTo>
                  <a:pt x="151968" y="430593"/>
                </a:lnTo>
                <a:lnTo>
                  <a:pt x="161328" y="415696"/>
                </a:lnTo>
                <a:lnTo>
                  <a:pt x="174840" y="406692"/>
                </a:lnTo>
                <a:lnTo>
                  <a:pt x="190779" y="403669"/>
                </a:lnTo>
                <a:lnTo>
                  <a:pt x="206844" y="406692"/>
                </a:lnTo>
                <a:lnTo>
                  <a:pt x="220345" y="415696"/>
                </a:lnTo>
                <a:lnTo>
                  <a:pt x="229641" y="430593"/>
                </a:lnTo>
                <a:lnTo>
                  <a:pt x="233108" y="451294"/>
                </a:lnTo>
                <a:lnTo>
                  <a:pt x="233108" y="384302"/>
                </a:lnTo>
                <a:lnTo>
                  <a:pt x="222250" y="377012"/>
                </a:lnTo>
                <a:lnTo>
                  <a:pt x="190779" y="370992"/>
                </a:lnTo>
                <a:lnTo>
                  <a:pt x="159486" y="377012"/>
                </a:lnTo>
                <a:lnTo>
                  <a:pt x="134645" y="393750"/>
                </a:lnTo>
                <a:lnTo>
                  <a:pt x="118262" y="419176"/>
                </a:lnTo>
                <a:lnTo>
                  <a:pt x="112356" y="451294"/>
                </a:lnTo>
                <a:lnTo>
                  <a:pt x="118262" y="483577"/>
                </a:lnTo>
                <a:lnTo>
                  <a:pt x="134645" y="509092"/>
                </a:lnTo>
                <a:lnTo>
                  <a:pt x="159486" y="525868"/>
                </a:lnTo>
                <a:lnTo>
                  <a:pt x="190779" y="531901"/>
                </a:lnTo>
                <a:lnTo>
                  <a:pt x="222250" y="525868"/>
                </a:lnTo>
                <a:lnTo>
                  <a:pt x="247192" y="509092"/>
                </a:lnTo>
                <a:lnTo>
                  <a:pt x="253352" y="499529"/>
                </a:lnTo>
                <a:lnTo>
                  <a:pt x="263613" y="483577"/>
                </a:lnTo>
                <a:lnTo>
                  <a:pt x="269519" y="451294"/>
                </a:lnTo>
                <a:close/>
              </a:path>
              <a:path w="1366520" h="532129">
                <a:moveTo>
                  <a:pt x="332346" y="132588"/>
                </a:moveTo>
                <a:lnTo>
                  <a:pt x="328993" y="109156"/>
                </a:lnTo>
                <a:lnTo>
                  <a:pt x="326885" y="105206"/>
                </a:lnTo>
                <a:lnTo>
                  <a:pt x="322580" y="97104"/>
                </a:lnTo>
                <a:lnTo>
                  <a:pt x="318833" y="90068"/>
                </a:lnTo>
                <a:lnTo>
                  <a:pt x="301739" y="77228"/>
                </a:lnTo>
                <a:lnTo>
                  <a:pt x="277558" y="72529"/>
                </a:lnTo>
                <a:lnTo>
                  <a:pt x="264871" y="73914"/>
                </a:lnTo>
                <a:lnTo>
                  <a:pt x="252577" y="78282"/>
                </a:lnTo>
                <a:lnTo>
                  <a:pt x="241579" y="85915"/>
                </a:lnTo>
                <a:lnTo>
                  <a:pt x="232740" y="97104"/>
                </a:lnTo>
                <a:lnTo>
                  <a:pt x="232740" y="76885"/>
                </a:lnTo>
                <a:lnTo>
                  <a:pt x="197586" y="76885"/>
                </a:lnTo>
                <a:lnTo>
                  <a:pt x="197586" y="228447"/>
                </a:lnTo>
                <a:lnTo>
                  <a:pt x="233680" y="228447"/>
                </a:lnTo>
                <a:lnTo>
                  <a:pt x="233680" y="140995"/>
                </a:lnTo>
                <a:lnTo>
                  <a:pt x="235699" y="127000"/>
                </a:lnTo>
                <a:lnTo>
                  <a:pt x="241693" y="115633"/>
                </a:lnTo>
                <a:lnTo>
                  <a:pt x="251536" y="108000"/>
                </a:lnTo>
                <a:lnTo>
                  <a:pt x="265112" y="105206"/>
                </a:lnTo>
                <a:lnTo>
                  <a:pt x="279565" y="107823"/>
                </a:lnTo>
                <a:lnTo>
                  <a:pt x="289191" y="114998"/>
                </a:lnTo>
                <a:lnTo>
                  <a:pt x="294576" y="125679"/>
                </a:lnTo>
                <a:lnTo>
                  <a:pt x="296240" y="138811"/>
                </a:lnTo>
                <a:lnTo>
                  <a:pt x="296240" y="228447"/>
                </a:lnTo>
                <a:lnTo>
                  <a:pt x="332346" y="228447"/>
                </a:lnTo>
                <a:lnTo>
                  <a:pt x="332346" y="132588"/>
                </a:lnTo>
                <a:close/>
              </a:path>
              <a:path w="1366520" h="532129">
                <a:moveTo>
                  <a:pt x="385597" y="374726"/>
                </a:moveTo>
                <a:lnTo>
                  <a:pt x="384048" y="374408"/>
                </a:lnTo>
                <a:lnTo>
                  <a:pt x="380314" y="373786"/>
                </a:lnTo>
                <a:lnTo>
                  <a:pt x="375958" y="373786"/>
                </a:lnTo>
                <a:lnTo>
                  <a:pt x="361708" y="375551"/>
                </a:lnTo>
                <a:lnTo>
                  <a:pt x="349237" y="380669"/>
                </a:lnTo>
                <a:lnTo>
                  <a:pt x="339153" y="388886"/>
                </a:lnTo>
                <a:lnTo>
                  <a:pt x="332079" y="399935"/>
                </a:lnTo>
                <a:lnTo>
                  <a:pt x="332079" y="375666"/>
                </a:lnTo>
                <a:lnTo>
                  <a:pt x="296900" y="375666"/>
                </a:lnTo>
                <a:lnTo>
                  <a:pt x="296900" y="527227"/>
                </a:lnTo>
                <a:lnTo>
                  <a:pt x="333006" y="527227"/>
                </a:lnTo>
                <a:lnTo>
                  <a:pt x="333006" y="455015"/>
                </a:lnTo>
                <a:lnTo>
                  <a:pt x="335432" y="436118"/>
                </a:lnTo>
                <a:lnTo>
                  <a:pt x="342887" y="422148"/>
                </a:lnTo>
                <a:lnTo>
                  <a:pt x="355587" y="413486"/>
                </a:lnTo>
                <a:lnTo>
                  <a:pt x="373773" y="410514"/>
                </a:lnTo>
                <a:lnTo>
                  <a:pt x="377520" y="410514"/>
                </a:lnTo>
                <a:lnTo>
                  <a:pt x="381558" y="410832"/>
                </a:lnTo>
                <a:lnTo>
                  <a:pt x="385597" y="411454"/>
                </a:lnTo>
                <a:lnTo>
                  <a:pt x="385597" y="410514"/>
                </a:lnTo>
                <a:lnTo>
                  <a:pt x="385597" y="399935"/>
                </a:lnTo>
                <a:lnTo>
                  <a:pt x="385597" y="374726"/>
                </a:lnTo>
                <a:close/>
              </a:path>
              <a:path w="1366520" h="532129">
                <a:moveTo>
                  <a:pt x="401434" y="76885"/>
                </a:moveTo>
                <a:lnTo>
                  <a:pt x="365645" y="76885"/>
                </a:lnTo>
                <a:lnTo>
                  <a:pt x="365645" y="228447"/>
                </a:lnTo>
                <a:lnTo>
                  <a:pt x="401434" y="228447"/>
                </a:lnTo>
                <a:lnTo>
                  <a:pt x="401434" y="76885"/>
                </a:lnTo>
                <a:close/>
              </a:path>
              <a:path w="1366520" h="532129">
                <a:moveTo>
                  <a:pt x="407035" y="23660"/>
                </a:moveTo>
                <a:lnTo>
                  <a:pt x="405168" y="14452"/>
                </a:lnTo>
                <a:lnTo>
                  <a:pt x="400100" y="6934"/>
                </a:lnTo>
                <a:lnTo>
                  <a:pt x="392582" y="1866"/>
                </a:lnTo>
                <a:lnTo>
                  <a:pt x="383374" y="0"/>
                </a:lnTo>
                <a:lnTo>
                  <a:pt x="374345" y="1866"/>
                </a:lnTo>
                <a:lnTo>
                  <a:pt x="366915" y="6934"/>
                </a:lnTo>
                <a:lnTo>
                  <a:pt x="361886" y="14452"/>
                </a:lnTo>
                <a:lnTo>
                  <a:pt x="360032" y="23660"/>
                </a:lnTo>
                <a:lnTo>
                  <a:pt x="361886" y="32816"/>
                </a:lnTo>
                <a:lnTo>
                  <a:pt x="366915" y="40233"/>
                </a:lnTo>
                <a:lnTo>
                  <a:pt x="374345" y="45199"/>
                </a:lnTo>
                <a:lnTo>
                  <a:pt x="383374" y="47002"/>
                </a:lnTo>
                <a:lnTo>
                  <a:pt x="392582" y="45199"/>
                </a:lnTo>
                <a:lnTo>
                  <a:pt x="400100" y="40233"/>
                </a:lnTo>
                <a:lnTo>
                  <a:pt x="405168" y="32816"/>
                </a:lnTo>
                <a:lnTo>
                  <a:pt x="407035" y="23660"/>
                </a:lnTo>
                <a:close/>
              </a:path>
              <a:path w="1366520" h="532129">
                <a:moveTo>
                  <a:pt x="554291" y="495795"/>
                </a:moveTo>
                <a:lnTo>
                  <a:pt x="552729" y="496112"/>
                </a:lnTo>
                <a:lnTo>
                  <a:pt x="546811" y="497039"/>
                </a:lnTo>
                <a:lnTo>
                  <a:pt x="541832" y="497039"/>
                </a:lnTo>
                <a:lnTo>
                  <a:pt x="533171" y="495960"/>
                </a:lnTo>
                <a:lnTo>
                  <a:pt x="527164" y="492569"/>
                </a:lnTo>
                <a:lnTo>
                  <a:pt x="523671" y="486664"/>
                </a:lnTo>
                <a:lnTo>
                  <a:pt x="522541" y="478053"/>
                </a:lnTo>
                <a:lnTo>
                  <a:pt x="522541" y="407708"/>
                </a:lnTo>
                <a:lnTo>
                  <a:pt x="553974" y="407708"/>
                </a:lnTo>
                <a:lnTo>
                  <a:pt x="553974" y="375666"/>
                </a:lnTo>
                <a:lnTo>
                  <a:pt x="522541" y="375666"/>
                </a:lnTo>
                <a:lnTo>
                  <a:pt x="522541" y="329285"/>
                </a:lnTo>
                <a:lnTo>
                  <a:pt x="489864" y="329285"/>
                </a:lnTo>
                <a:lnTo>
                  <a:pt x="489864" y="352005"/>
                </a:lnTo>
                <a:lnTo>
                  <a:pt x="488492" y="361353"/>
                </a:lnTo>
                <a:lnTo>
                  <a:pt x="484251" y="368846"/>
                </a:lnTo>
                <a:lnTo>
                  <a:pt x="476986" y="373849"/>
                </a:lnTo>
                <a:lnTo>
                  <a:pt x="466521" y="375666"/>
                </a:lnTo>
                <a:lnTo>
                  <a:pt x="458736" y="375666"/>
                </a:lnTo>
                <a:lnTo>
                  <a:pt x="458736" y="407708"/>
                </a:lnTo>
                <a:lnTo>
                  <a:pt x="486752" y="407708"/>
                </a:lnTo>
                <a:lnTo>
                  <a:pt x="486752" y="483958"/>
                </a:lnTo>
                <a:lnTo>
                  <a:pt x="489915" y="502958"/>
                </a:lnTo>
                <a:lnTo>
                  <a:pt x="498957" y="517144"/>
                </a:lnTo>
                <a:lnTo>
                  <a:pt x="513270" y="526021"/>
                </a:lnTo>
                <a:lnTo>
                  <a:pt x="532180" y="529094"/>
                </a:lnTo>
                <a:lnTo>
                  <a:pt x="545261" y="529094"/>
                </a:lnTo>
                <a:lnTo>
                  <a:pt x="552107" y="526605"/>
                </a:lnTo>
                <a:lnTo>
                  <a:pt x="554291" y="525665"/>
                </a:lnTo>
                <a:lnTo>
                  <a:pt x="554291" y="497039"/>
                </a:lnTo>
                <a:lnTo>
                  <a:pt x="554291" y="495795"/>
                </a:lnTo>
                <a:close/>
              </a:path>
              <a:path w="1366520" h="532129">
                <a:moveTo>
                  <a:pt x="581317" y="76885"/>
                </a:moveTo>
                <a:lnTo>
                  <a:pt x="543356" y="76885"/>
                </a:lnTo>
                <a:lnTo>
                  <a:pt x="504139" y="185191"/>
                </a:lnTo>
                <a:lnTo>
                  <a:pt x="463981" y="76885"/>
                </a:lnTo>
                <a:lnTo>
                  <a:pt x="424154" y="76885"/>
                </a:lnTo>
                <a:lnTo>
                  <a:pt x="485775" y="228447"/>
                </a:lnTo>
                <a:lnTo>
                  <a:pt x="521881" y="228447"/>
                </a:lnTo>
                <a:lnTo>
                  <a:pt x="538835" y="185191"/>
                </a:lnTo>
                <a:lnTo>
                  <a:pt x="581317" y="76885"/>
                </a:lnTo>
                <a:close/>
              </a:path>
              <a:path w="1366520" h="532129">
                <a:moveTo>
                  <a:pt x="719543" y="431368"/>
                </a:moveTo>
                <a:lnTo>
                  <a:pt x="706628" y="390283"/>
                </a:lnTo>
                <a:lnTo>
                  <a:pt x="664146" y="371309"/>
                </a:lnTo>
                <a:lnTo>
                  <a:pt x="652132" y="372389"/>
                </a:lnTo>
                <a:lnTo>
                  <a:pt x="640410" y="375780"/>
                </a:lnTo>
                <a:lnTo>
                  <a:pt x="629742" y="381673"/>
                </a:lnTo>
                <a:lnTo>
                  <a:pt x="620877" y="390283"/>
                </a:lnTo>
                <a:lnTo>
                  <a:pt x="620877" y="301891"/>
                </a:lnTo>
                <a:lnTo>
                  <a:pt x="584784" y="301891"/>
                </a:lnTo>
                <a:lnTo>
                  <a:pt x="584784" y="527227"/>
                </a:lnTo>
                <a:lnTo>
                  <a:pt x="620877" y="527227"/>
                </a:lnTo>
                <a:lnTo>
                  <a:pt x="620991" y="437591"/>
                </a:lnTo>
                <a:lnTo>
                  <a:pt x="623252" y="424726"/>
                </a:lnTo>
                <a:lnTo>
                  <a:pt x="629361" y="413867"/>
                </a:lnTo>
                <a:lnTo>
                  <a:pt x="639089" y="406615"/>
                </a:lnTo>
                <a:lnTo>
                  <a:pt x="652310" y="403987"/>
                </a:lnTo>
                <a:lnTo>
                  <a:pt x="666775" y="406615"/>
                </a:lnTo>
                <a:lnTo>
                  <a:pt x="676402" y="413778"/>
                </a:lnTo>
                <a:lnTo>
                  <a:pt x="681774" y="424459"/>
                </a:lnTo>
                <a:lnTo>
                  <a:pt x="683450" y="437591"/>
                </a:lnTo>
                <a:lnTo>
                  <a:pt x="683450" y="527227"/>
                </a:lnTo>
                <a:lnTo>
                  <a:pt x="719543" y="527227"/>
                </a:lnTo>
                <a:lnTo>
                  <a:pt x="719543" y="431368"/>
                </a:lnTo>
                <a:close/>
              </a:path>
              <a:path w="1366520" h="532129">
                <a:moveTo>
                  <a:pt x="734745" y="150952"/>
                </a:moveTo>
                <a:lnTo>
                  <a:pt x="720369" y="102400"/>
                </a:lnTo>
                <a:lnTo>
                  <a:pt x="698347" y="82130"/>
                </a:lnTo>
                <a:lnTo>
                  <a:pt x="698347" y="136004"/>
                </a:lnTo>
                <a:lnTo>
                  <a:pt x="623951" y="136004"/>
                </a:lnTo>
                <a:lnTo>
                  <a:pt x="627075" y="123926"/>
                </a:lnTo>
                <a:lnTo>
                  <a:pt x="634415" y="113131"/>
                </a:lnTo>
                <a:lnTo>
                  <a:pt x="645795" y="105371"/>
                </a:lnTo>
                <a:lnTo>
                  <a:pt x="660996" y="102400"/>
                </a:lnTo>
                <a:lnTo>
                  <a:pt x="677240" y="105156"/>
                </a:lnTo>
                <a:lnTo>
                  <a:pt x="688771" y="112547"/>
                </a:lnTo>
                <a:lnTo>
                  <a:pt x="695744" y="123278"/>
                </a:lnTo>
                <a:lnTo>
                  <a:pt x="698347" y="136004"/>
                </a:lnTo>
                <a:lnTo>
                  <a:pt x="698347" y="82130"/>
                </a:lnTo>
                <a:lnTo>
                  <a:pt x="691946" y="77774"/>
                </a:lnTo>
                <a:lnTo>
                  <a:pt x="660679" y="72212"/>
                </a:lnTo>
                <a:lnTo>
                  <a:pt x="633006" y="77914"/>
                </a:lnTo>
                <a:lnTo>
                  <a:pt x="609447" y="94068"/>
                </a:lnTo>
                <a:lnTo>
                  <a:pt x="593064" y="119214"/>
                </a:lnTo>
                <a:lnTo>
                  <a:pt x="586917" y="151879"/>
                </a:lnTo>
                <a:lnTo>
                  <a:pt x="593255" y="186245"/>
                </a:lnTo>
                <a:lnTo>
                  <a:pt x="610260" y="211759"/>
                </a:lnTo>
                <a:lnTo>
                  <a:pt x="634974" y="227647"/>
                </a:lnTo>
                <a:lnTo>
                  <a:pt x="664413" y="233121"/>
                </a:lnTo>
                <a:lnTo>
                  <a:pt x="689343" y="229349"/>
                </a:lnTo>
                <a:lnTo>
                  <a:pt x="709269" y="219075"/>
                </a:lnTo>
                <a:lnTo>
                  <a:pt x="723900" y="203835"/>
                </a:lnTo>
                <a:lnTo>
                  <a:pt x="724776" y="201993"/>
                </a:lnTo>
                <a:lnTo>
                  <a:pt x="732891" y="185191"/>
                </a:lnTo>
                <a:lnTo>
                  <a:pt x="702386" y="175539"/>
                </a:lnTo>
                <a:lnTo>
                  <a:pt x="697420" y="185978"/>
                </a:lnTo>
                <a:lnTo>
                  <a:pt x="689698" y="194373"/>
                </a:lnTo>
                <a:lnTo>
                  <a:pt x="678840" y="199961"/>
                </a:lnTo>
                <a:lnTo>
                  <a:pt x="664413" y="201993"/>
                </a:lnTo>
                <a:lnTo>
                  <a:pt x="648627" y="199059"/>
                </a:lnTo>
                <a:lnTo>
                  <a:pt x="635673" y="190868"/>
                </a:lnTo>
                <a:lnTo>
                  <a:pt x="626732" y="178358"/>
                </a:lnTo>
                <a:lnTo>
                  <a:pt x="623023" y="162471"/>
                </a:lnTo>
                <a:lnTo>
                  <a:pt x="733818" y="162471"/>
                </a:lnTo>
                <a:lnTo>
                  <a:pt x="734136" y="161836"/>
                </a:lnTo>
                <a:lnTo>
                  <a:pt x="734745" y="156870"/>
                </a:lnTo>
                <a:lnTo>
                  <a:pt x="734745" y="150952"/>
                </a:lnTo>
                <a:close/>
              </a:path>
              <a:path w="1366520" h="532129">
                <a:moveTo>
                  <a:pt x="856132" y="75946"/>
                </a:moveTo>
                <a:lnTo>
                  <a:pt x="854570" y="75628"/>
                </a:lnTo>
                <a:lnTo>
                  <a:pt x="850836" y="75018"/>
                </a:lnTo>
                <a:lnTo>
                  <a:pt x="846480" y="75018"/>
                </a:lnTo>
                <a:lnTo>
                  <a:pt x="832231" y="76784"/>
                </a:lnTo>
                <a:lnTo>
                  <a:pt x="819746" y="81902"/>
                </a:lnTo>
                <a:lnTo>
                  <a:pt x="809675" y="90106"/>
                </a:lnTo>
                <a:lnTo>
                  <a:pt x="802601" y="101155"/>
                </a:lnTo>
                <a:lnTo>
                  <a:pt x="802601" y="76885"/>
                </a:lnTo>
                <a:lnTo>
                  <a:pt x="767435" y="76885"/>
                </a:lnTo>
                <a:lnTo>
                  <a:pt x="767435" y="228447"/>
                </a:lnTo>
                <a:lnTo>
                  <a:pt x="803529" y="228447"/>
                </a:lnTo>
                <a:lnTo>
                  <a:pt x="803529" y="156235"/>
                </a:lnTo>
                <a:lnTo>
                  <a:pt x="805967" y="137337"/>
                </a:lnTo>
                <a:lnTo>
                  <a:pt x="813409" y="123367"/>
                </a:lnTo>
                <a:lnTo>
                  <a:pt x="826109" y="114706"/>
                </a:lnTo>
                <a:lnTo>
                  <a:pt x="844308" y="111734"/>
                </a:lnTo>
                <a:lnTo>
                  <a:pt x="848029" y="111734"/>
                </a:lnTo>
                <a:lnTo>
                  <a:pt x="852081" y="112052"/>
                </a:lnTo>
                <a:lnTo>
                  <a:pt x="856132" y="112674"/>
                </a:lnTo>
                <a:lnTo>
                  <a:pt x="856132" y="111734"/>
                </a:lnTo>
                <a:lnTo>
                  <a:pt x="856132" y="101155"/>
                </a:lnTo>
                <a:lnTo>
                  <a:pt x="856132" y="75946"/>
                </a:lnTo>
                <a:close/>
              </a:path>
              <a:path w="1366520" h="532129">
                <a:moveTo>
                  <a:pt x="891349" y="449732"/>
                </a:moveTo>
                <a:lnTo>
                  <a:pt x="889038" y="434784"/>
                </a:lnTo>
                <a:lnTo>
                  <a:pt x="886333" y="417207"/>
                </a:lnTo>
                <a:lnTo>
                  <a:pt x="876960" y="401180"/>
                </a:lnTo>
                <a:lnTo>
                  <a:pt x="871816" y="392391"/>
                </a:lnTo>
                <a:lnTo>
                  <a:pt x="854925" y="380911"/>
                </a:lnTo>
                <a:lnTo>
                  <a:pt x="854925" y="434784"/>
                </a:lnTo>
                <a:lnTo>
                  <a:pt x="780542" y="434784"/>
                </a:lnTo>
                <a:lnTo>
                  <a:pt x="783653" y="422706"/>
                </a:lnTo>
                <a:lnTo>
                  <a:pt x="791006" y="411911"/>
                </a:lnTo>
                <a:lnTo>
                  <a:pt x="802386" y="404152"/>
                </a:lnTo>
                <a:lnTo>
                  <a:pt x="817575" y="401180"/>
                </a:lnTo>
                <a:lnTo>
                  <a:pt x="833831" y="403936"/>
                </a:lnTo>
                <a:lnTo>
                  <a:pt x="845362" y="411327"/>
                </a:lnTo>
                <a:lnTo>
                  <a:pt x="852335" y="422059"/>
                </a:lnTo>
                <a:lnTo>
                  <a:pt x="854925" y="434784"/>
                </a:lnTo>
                <a:lnTo>
                  <a:pt x="854925" y="380911"/>
                </a:lnTo>
                <a:lnTo>
                  <a:pt x="848537" y="376555"/>
                </a:lnTo>
                <a:lnTo>
                  <a:pt x="817257" y="370992"/>
                </a:lnTo>
                <a:lnTo>
                  <a:pt x="789597" y="376694"/>
                </a:lnTo>
                <a:lnTo>
                  <a:pt x="766038" y="392849"/>
                </a:lnTo>
                <a:lnTo>
                  <a:pt x="749642" y="417995"/>
                </a:lnTo>
                <a:lnTo>
                  <a:pt x="743508" y="450659"/>
                </a:lnTo>
                <a:lnTo>
                  <a:pt x="749833" y="485013"/>
                </a:lnTo>
                <a:lnTo>
                  <a:pt x="766851" y="510540"/>
                </a:lnTo>
                <a:lnTo>
                  <a:pt x="791565" y="526427"/>
                </a:lnTo>
                <a:lnTo>
                  <a:pt x="821004" y="531901"/>
                </a:lnTo>
                <a:lnTo>
                  <a:pt x="845921" y="528129"/>
                </a:lnTo>
                <a:lnTo>
                  <a:pt x="865860" y="517855"/>
                </a:lnTo>
                <a:lnTo>
                  <a:pt x="880478" y="502615"/>
                </a:lnTo>
                <a:lnTo>
                  <a:pt x="881367" y="500773"/>
                </a:lnTo>
                <a:lnTo>
                  <a:pt x="889469" y="483958"/>
                </a:lnTo>
                <a:lnTo>
                  <a:pt x="858964" y="474319"/>
                </a:lnTo>
                <a:lnTo>
                  <a:pt x="853998" y="484759"/>
                </a:lnTo>
                <a:lnTo>
                  <a:pt x="846289" y="493153"/>
                </a:lnTo>
                <a:lnTo>
                  <a:pt x="835431" y="498741"/>
                </a:lnTo>
                <a:lnTo>
                  <a:pt x="821004" y="500773"/>
                </a:lnTo>
                <a:lnTo>
                  <a:pt x="805218" y="497840"/>
                </a:lnTo>
                <a:lnTo>
                  <a:pt x="792251" y="489648"/>
                </a:lnTo>
                <a:lnTo>
                  <a:pt x="783323" y="477139"/>
                </a:lnTo>
                <a:lnTo>
                  <a:pt x="779614" y="461251"/>
                </a:lnTo>
                <a:lnTo>
                  <a:pt x="890397" y="461251"/>
                </a:lnTo>
                <a:lnTo>
                  <a:pt x="890714" y="460616"/>
                </a:lnTo>
                <a:lnTo>
                  <a:pt x="891349" y="455650"/>
                </a:lnTo>
                <a:lnTo>
                  <a:pt x="891349" y="449732"/>
                </a:lnTo>
                <a:close/>
              </a:path>
              <a:path w="1366520" h="532129">
                <a:moveTo>
                  <a:pt x="993063" y="184556"/>
                </a:moveTo>
                <a:lnTo>
                  <a:pt x="968375" y="145173"/>
                </a:lnTo>
                <a:lnTo>
                  <a:pt x="917117" y="131965"/>
                </a:lnTo>
                <a:lnTo>
                  <a:pt x="911199" y="126047"/>
                </a:lnTo>
                <a:lnTo>
                  <a:pt x="911199" y="117957"/>
                </a:lnTo>
                <a:lnTo>
                  <a:pt x="912812" y="111302"/>
                </a:lnTo>
                <a:lnTo>
                  <a:pt x="917308" y="105740"/>
                </a:lnTo>
                <a:lnTo>
                  <a:pt x="924204" y="101942"/>
                </a:lnTo>
                <a:lnTo>
                  <a:pt x="932992" y="100533"/>
                </a:lnTo>
                <a:lnTo>
                  <a:pt x="945730" y="102857"/>
                </a:lnTo>
                <a:lnTo>
                  <a:pt x="954112" y="108623"/>
                </a:lnTo>
                <a:lnTo>
                  <a:pt x="958951" y="116027"/>
                </a:lnTo>
                <a:lnTo>
                  <a:pt x="961009" y="123253"/>
                </a:lnTo>
                <a:lnTo>
                  <a:pt x="991501" y="114528"/>
                </a:lnTo>
                <a:lnTo>
                  <a:pt x="959637" y="76720"/>
                </a:lnTo>
                <a:lnTo>
                  <a:pt x="932992" y="72212"/>
                </a:lnTo>
                <a:lnTo>
                  <a:pt x="911034" y="76123"/>
                </a:lnTo>
                <a:lnTo>
                  <a:pt x="893356" y="86715"/>
                </a:lnTo>
                <a:lnTo>
                  <a:pt x="881570" y="102273"/>
                </a:lnTo>
                <a:lnTo>
                  <a:pt x="877290" y="121081"/>
                </a:lnTo>
                <a:lnTo>
                  <a:pt x="879894" y="135940"/>
                </a:lnTo>
                <a:lnTo>
                  <a:pt x="918057" y="165265"/>
                </a:lnTo>
                <a:lnTo>
                  <a:pt x="952601" y="172745"/>
                </a:lnTo>
                <a:lnTo>
                  <a:pt x="958215" y="178955"/>
                </a:lnTo>
                <a:lnTo>
                  <a:pt x="935482" y="204482"/>
                </a:lnTo>
                <a:lnTo>
                  <a:pt x="922705" y="202361"/>
                </a:lnTo>
                <a:lnTo>
                  <a:pt x="913307" y="196697"/>
                </a:lnTo>
                <a:lnTo>
                  <a:pt x="907300" y="188455"/>
                </a:lnTo>
                <a:lnTo>
                  <a:pt x="904671" y="178650"/>
                </a:lnTo>
                <a:lnTo>
                  <a:pt x="873239" y="187363"/>
                </a:lnTo>
                <a:lnTo>
                  <a:pt x="877633" y="201739"/>
                </a:lnTo>
                <a:lnTo>
                  <a:pt x="888771" y="216662"/>
                </a:lnTo>
                <a:lnTo>
                  <a:pt x="907770" y="228371"/>
                </a:lnTo>
                <a:lnTo>
                  <a:pt x="935799" y="233121"/>
                </a:lnTo>
                <a:lnTo>
                  <a:pt x="961021" y="228765"/>
                </a:lnTo>
                <a:lnTo>
                  <a:pt x="978903" y="217474"/>
                </a:lnTo>
                <a:lnTo>
                  <a:pt x="987767" y="204482"/>
                </a:lnTo>
                <a:lnTo>
                  <a:pt x="989545" y="201866"/>
                </a:lnTo>
                <a:lnTo>
                  <a:pt x="993063" y="184556"/>
                </a:lnTo>
                <a:close/>
              </a:path>
              <a:path w="1366520" h="532129">
                <a:moveTo>
                  <a:pt x="1060907" y="76885"/>
                </a:moveTo>
                <a:lnTo>
                  <a:pt x="1025118" y="76885"/>
                </a:lnTo>
                <a:lnTo>
                  <a:pt x="1025118" y="228447"/>
                </a:lnTo>
                <a:lnTo>
                  <a:pt x="1060907" y="228447"/>
                </a:lnTo>
                <a:lnTo>
                  <a:pt x="1060907" y="76885"/>
                </a:lnTo>
                <a:close/>
              </a:path>
              <a:path w="1366520" h="532129">
                <a:moveTo>
                  <a:pt x="1066507" y="23660"/>
                </a:moveTo>
                <a:lnTo>
                  <a:pt x="1064653" y="14452"/>
                </a:lnTo>
                <a:lnTo>
                  <a:pt x="1059586" y="6934"/>
                </a:lnTo>
                <a:lnTo>
                  <a:pt x="1052068" y="1866"/>
                </a:lnTo>
                <a:lnTo>
                  <a:pt x="1042860" y="0"/>
                </a:lnTo>
                <a:lnTo>
                  <a:pt x="1033818" y="1866"/>
                </a:lnTo>
                <a:lnTo>
                  <a:pt x="1026401" y="6934"/>
                </a:lnTo>
                <a:lnTo>
                  <a:pt x="1021372" y="14452"/>
                </a:lnTo>
                <a:lnTo>
                  <a:pt x="1019517" y="23660"/>
                </a:lnTo>
                <a:lnTo>
                  <a:pt x="1021372" y="32816"/>
                </a:lnTo>
                <a:lnTo>
                  <a:pt x="1026401" y="40233"/>
                </a:lnTo>
                <a:lnTo>
                  <a:pt x="1033818" y="45199"/>
                </a:lnTo>
                <a:lnTo>
                  <a:pt x="1042860" y="47002"/>
                </a:lnTo>
                <a:lnTo>
                  <a:pt x="1052068" y="45199"/>
                </a:lnTo>
                <a:lnTo>
                  <a:pt x="1059586" y="40233"/>
                </a:lnTo>
                <a:lnTo>
                  <a:pt x="1064653" y="32816"/>
                </a:lnTo>
                <a:lnTo>
                  <a:pt x="1066507" y="23660"/>
                </a:lnTo>
                <a:close/>
              </a:path>
              <a:path w="1366520" h="532129">
                <a:moveTo>
                  <a:pt x="1183220" y="197015"/>
                </a:moveTo>
                <a:lnTo>
                  <a:pt x="1181658" y="197319"/>
                </a:lnTo>
                <a:lnTo>
                  <a:pt x="1175753" y="198259"/>
                </a:lnTo>
                <a:lnTo>
                  <a:pt x="1170762" y="198259"/>
                </a:lnTo>
                <a:lnTo>
                  <a:pt x="1162100" y="197167"/>
                </a:lnTo>
                <a:lnTo>
                  <a:pt x="1156106" y="193789"/>
                </a:lnTo>
                <a:lnTo>
                  <a:pt x="1152601" y="187883"/>
                </a:lnTo>
                <a:lnTo>
                  <a:pt x="1151470" y="179273"/>
                </a:lnTo>
                <a:lnTo>
                  <a:pt x="1151470" y="108927"/>
                </a:lnTo>
                <a:lnTo>
                  <a:pt x="1182903" y="108927"/>
                </a:lnTo>
                <a:lnTo>
                  <a:pt x="1182903" y="76885"/>
                </a:lnTo>
                <a:lnTo>
                  <a:pt x="1151470" y="76885"/>
                </a:lnTo>
                <a:lnTo>
                  <a:pt x="1151470" y="30505"/>
                </a:lnTo>
                <a:lnTo>
                  <a:pt x="1118793" y="30505"/>
                </a:lnTo>
                <a:lnTo>
                  <a:pt x="1118793" y="53225"/>
                </a:lnTo>
                <a:lnTo>
                  <a:pt x="1117422" y="62572"/>
                </a:lnTo>
                <a:lnTo>
                  <a:pt x="1113193" y="70065"/>
                </a:lnTo>
                <a:lnTo>
                  <a:pt x="1105928" y="75069"/>
                </a:lnTo>
                <a:lnTo>
                  <a:pt x="1095451" y="76885"/>
                </a:lnTo>
                <a:lnTo>
                  <a:pt x="1087666" y="76885"/>
                </a:lnTo>
                <a:lnTo>
                  <a:pt x="1087666" y="108927"/>
                </a:lnTo>
                <a:lnTo>
                  <a:pt x="1115682" y="108927"/>
                </a:lnTo>
                <a:lnTo>
                  <a:pt x="1115682" y="185191"/>
                </a:lnTo>
                <a:lnTo>
                  <a:pt x="1118844" y="204190"/>
                </a:lnTo>
                <a:lnTo>
                  <a:pt x="1127899" y="218363"/>
                </a:lnTo>
                <a:lnTo>
                  <a:pt x="1142212" y="227241"/>
                </a:lnTo>
                <a:lnTo>
                  <a:pt x="1161122" y="230314"/>
                </a:lnTo>
                <a:lnTo>
                  <a:pt x="1174191" y="230314"/>
                </a:lnTo>
                <a:lnTo>
                  <a:pt x="1181036" y="227825"/>
                </a:lnTo>
                <a:lnTo>
                  <a:pt x="1183220" y="226898"/>
                </a:lnTo>
                <a:lnTo>
                  <a:pt x="1183220" y="198259"/>
                </a:lnTo>
                <a:lnTo>
                  <a:pt x="1183220" y="197015"/>
                </a:lnTo>
                <a:close/>
              </a:path>
              <a:path w="1366520" h="532129">
                <a:moveTo>
                  <a:pt x="1366215" y="76885"/>
                </a:moveTo>
                <a:lnTo>
                  <a:pt x="1327937" y="76885"/>
                </a:lnTo>
                <a:lnTo>
                  <a:pt x="1287157" y="172745"/>
                </a:lnTo>
                <a:lnTo>
                  <a:pt x="1243596" y="76885"/>
                </a:lnTo>
                <a:lnTo>
                  <a:pt x="1202817" y="76885"/>
                </a:lnTo>
                <a:lnTo>
                  <a:pt x="1267561" y="210388"/>
                </a:lnTo>
                <a:lnTo>
                  <a:pt x="1231138" y="289763"/>
                </a:lnTo>
                <a:lnTo>
                  <a:pt x="1269733" y="289763"/>
                </a:lnTo>
                <a:lnTo>
                  <a:pt x="1322768" y="172745"/>
                </a:lnTo>
                <a:lnTo>
                  <a:pt x="1366215" y="76885"/>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6" name="object 6"/>
          <p:cNvSpPr/>
          <p:nvPr/>
        </p:nvSpPr>
        <p:spPr>
          <a:xfrm>
            <a:off x="1894709" y="6339805"/>
            <a:ext cx="601856" cy="99347"/>
          </a:xfrm>
          <a:custGeom>
            <a:avLst/>
            <a:gdLst/>
            <a:ahLst/>
            <a:cxnLst/>
            <a:rect l="l" t="t" r="r" b="b"/>
            <a:pathLst>
              <a:path w="992504" h="163829">
                <a:moveTo>
                  <a:pt x="60113" y="3308"/>
                </a:moveTo>
                <a:lnTo>
                  <a:pt x="0" y="3308"/>
                </a:lnTo>
                <a:lnTo>
                  <a:pt x="0" y="159995"/>
                </a:lnTo>
                <a:lnTo>
                  <a:pt x="26721" y="159995"/>
                </a:lnTo>
                <a:lnTo>
                  <a:pt x="26721" y="98101"/>
                </a:lnTo>
                <a:lnTo>
                  <a:pt x="75270" y="98101"/>
                </a:lnTo>
                <a:lnTo>
                  <a:pt x="73819" y="95452"/>
                </a:lnTo>
                <a:lnTo>
                  <a:pt x="88569" y="89385"/>
                </a:lnTo>
                <a:lnTo>
                  <a:pt x="99691" y="79526"/>
                </a:lnTo>
                <a:lnTo>
                  <a:pt x="102282" y="74709"/>
                </a:lnTo>
                <a:lnTo>
                  <a:pt x="26721" y="74709"/>
                </a:lnTo>
                <a:lnTo>
                  <a:pt x="26721" y="26711"/>
                </a:lnTo>
                <a:lnTo>
                  <a:pt x="102203" y="26711"/>
                </a:lnTo>
                <a:lnTo>
                  <a:pt x="95991" y="17112"/>
                </a:lnTo>
                <a:lnTo>
                  <a:pt x="80551" y="7000"/>
                </a:lnTo>
                <a:lnTo>
                  <a:pt x="60113" y="3308"/>
                </a:lnTo>
                <a:close/>
              </a:path>
              <a:path w="992504" h="163829">
                <a:moveTo>
                  <a:pt x="75270" y="98101"/>
                </a:moveTo>
                <a:lnTo>
                  <a:pt x="46176" y="98101"/>
                </a:lnTo>
                <a:lnTo>
                  <a:pt x="79128" y="159995"/>
                </a:lnTo>
                <a:lnTo>
                  <a:pt x="109158" y="159995"/>
                </a:lnTo>
                <a:lnTo>
                  <a:pt x="75270" y="98101"/>
                </a:lnTo>
                <a:close/>
              </a:path>
              <a:path w="992504" h="163829">
                <a:moveTo>
                  <a:pt x="102203" y="26711"/>
                </a:moveTo>
                <a:lnTo>
                  <a:pt x="55244" y="26711"/>
                </a:lnTo>
                <a:lnTo>
                  <a:pt x="66364" y="28424"/>
                </a:lnTo>
                <a:lnTo>
                  <a:pt x="74873" y="33289"/>
                </a:lnTo>
                <a:lnTo>
                  <a:pt x="80313" y="40891"/>
                </a:lnTo>
                <a:lnTo>
                  <a:pt x="82227" y="50815"/>
                </a:lnTo>
                <a:lnTo>
                  <a:pt x="80313" y="60613"/>
                </a:lnTo>
                <a:lnTo>
                  <a:pt x="74873" y="68153"/>
                </a:lnTo>
                <a:lnTo>
                  <a:pt x="66364" y="72997"/>
                </a:lnTo>
                <a:lnTo>
                  <a:pt x="55244" y="74709"/>
                </a:lnTo>
                <a:lnTo>
                  <a:pt x="102282" y="74709"/>
                </a:lnTo>
                <a:lnTo>
                  <a:pt x="106713" y="66471"/>
                </a:lnTo>
                <a:lnTo>
                  <a:pt x="109158" y="50815"/>
                </a:lnTo>
                <a:lnTo>
                  <a:pt x="105753" y="32198"/>
                </a:lnTo>
                <a:lnTo>
                  <a:pt x="102203" y="26711"/>
                </a:lnTo>
                <a:close/>
              </a:path>
              <a:path w="992504" h="163829">
                <a:moveTo>
                  <a:pt x="178800" y="49066"/>
                </a:moveTo>
                <a:lnTo>
                  <a:pt x="156574" y="53341"/>
                </a:lnTo>
                <a:lnTo>
                  <a:pt x="138935" y="65216"/>
                </a:lnTo>
                <a:lnTo>
                  <a:pt x="127308" y="83270"/>
                </a:lnTo>
                <a:lnTo>
                  <a:pt x="123116" y="106080"/>
                </a:lnTo>
                <a:lnTo>
                  <a:pt x="127308" y="129013"/>
                </a:lnTo>
                <a:lnTo>
                  <a:pt x="138935" y="147132"/>
                </a:lnTo>
                <a:lnTo>
                  <a:pt x="156574" y="159034"/>
                </a:lnTo>
                <a:lnTo>
                  <a:pt x="178800" y="163314"/>
                </a:lnTo>
                <a:lnTo>
                  <a:pt x="201154" y="159034"/>
                </a:lnTo>
                <a:lnTo>
                  <a:pt x="218858" y="147132"/>
                </a:lnTo>
                <a:lnTo>
                  <a:pt x="223218" y="140351"/>
                </a:lnTo>
                <a:lnTo>
                  <a:pt x="178800" y="140351"/>
                </a:lnTo>
                <a:lnTo>
                  <a:pt x="167475" y="138137"/>
                </a:lnTo>
                <a:lnTo>
                  <a:pt x="157874" y="131591"/>
                </a:lnTo>
                <a:lnTo>
                  <a:pt x="151218" y="120857"/>
                </a:lnTo>
                <a:lnTo>
                  <a:pt x="148728" y="106080"/>
                </a:lnTo>
                <a:lnTo>
                  <a:pt x="151218" y="91372"/>
                </a:lnTo>
                <a:lnTo>
                  <a:pt x="157874" y="80789"/>
                </a:lnTo>
                <a:lnTo>
                  <a:pt x="167475" y="74394"/>
                </a:lnTo>
                <a:lnTo>
                  <a:pt x="178800" y="72249"/>
                </a:lnTo>
                <a:lnTo>
                  <a:pt x="223396" y="72249"/>
                </a:lnTo>
                <a:lnTo>
                  <a:pt x="218858" y="65216"/>
                </a:lnTo>
                <a:lnTo>
                  <a:pt x="201154" y="53341"/>
                </a:lnTo>
                <a:lnTo>
                  <a:pt x="178800" y="49066"/>
                </a:lnTo>
                <a:close/>
              </a:path>
              <a:path w="992504" h="163829">
                <a:moveTo>
                  <a:pt x="223396" y="72249"/>
                </a:moveTo>
                <a:lnTo>
                  <a:pt x="178800" y="72249"/>
                </a:lnTo>
                <a:lnTo>
                  <a:pt x="190214" y="74394"/>
                </a:lnTo>
                <a:lnTo>
                  <a:pt x="199805" y="80789"/>
                </a:lnTo>
                <a:lnTo>
                  <a:pt x="206412" y="91372"/>
                </a:lnTo>
                <a:lnTo>
                  <a:pt x="208873" y="106080"/>
                </a:lnTo>
                <a:lnTo>
                  <a:pt x="206412" y="120950"/>
                </a:lnTo>
                <a:lnTo>
                  <a:pt x="199805" y="131674"/>
                </a:lnTo>
                <a:lnTo>
                  <a:pt x="190214" y="138168"/>
                </a:lnTo>
                <a:lnTo>
                  <a:pt x="178800" y="140351"/>
                </a:lnTo>
                <a:lnTo>
                  <a:pt x="223218" y="140351"/>
                </a:lnTo>
                <a:lnTo>
                  <a:pt x="230509" y="129013"/>
                </a:lnTo>
                <a:lnTo>
                  <a:pt x="234704" y="106080"/>
                </a:lnTo>
                <a:lnTo>
                  <a:pt x="230509" y="83270"/>
                </a:lnTo>
                <a:lnTo>
                  <a:pt x="223396" y="72249"/>
                </a:lnTo>
                <a:close/>
              </a:path>
              <a:path w="992504" h="163829">
                <a:moveTo>
                  <a:pt x="306095" y="49066"/>
                </a:moveTo>
                <a:lnTo>
                  <a:pt x="284447" y="53310"/>
                </a:lnTo>
                <a:lnTo>
                  <a:pt x="266990" y="65134"/>
                </a:lnTo>
                <a:lnTo>
                  <a:pt x="255334" y="83177"/>
                </a:lnTo>
                <a:lnTo>
                  <a:pt x="251091" y="106080"/>
                </a:lnTo>
                <a:lnTo>
                  <a:pt x="255345" y="128827"/>
                </a:lnTo>
                <a:lnTo>
                  <a:pt x="267074" y="146968"/>
                </a:lnTo>
                <a:lnTo>
                  <a:pt x="284730" y="158973"/>
                </a:lnTo>
                <a:lnTo>
                  <a:pt x="306765" y="163314"/>
                </a:lnTo>
                <a:lnTo>
                  <a:pt x="325721" y="160188"/>
                </a:lnTo>
                <a:lnTo>
                  <a:pt x="340220" y="152051"/>
                </a:lnTo>
                <a:lnTo>
                  <a:pt x="350368" y="140763"/>
                </a:lnTo>
                <a:lnTo>
                  <a:pt x="350767" y="139911"/>
                </a:lnTo>
                <a:lnTo>
                  <a:pt x="306765" y="139911"/>
                </a:lnTo>
                <a:lnTo>
                  <a:pt x="295261" y="137672"/>
                </a:lnTo>
                <a:lnTo>
                  <a:pt x="285683" y="131120"/>
                </a:lnTo>
                <a:lnTo>
                  <a:pt x="279131" y="120506"/>
                </a:lnTo>
                <a:lnTo>
                  <a:pt x="276703" y="106080"/>
                </a:lnTo>
                <a:lnTo>
                  <a:pt x="279124" y="91719"/>
                </a:lnTo>
                <a:lnTo>
                  <a:pt x="285627" y="81256"/>
                </a:lnTo>
                <a:lnTo>
                  <a:pt x="295071" y="74858"/>
                </a:lnTo>
                <a:lnTo>
                  <a:pt x="306315" y="72688"/>
                </a:lnTo>
                <a:lnTo>
                  <a:pt x="350356" y="72688"/>
                </a:lnTo>
                <a:lnTo>
                  <a:pt x="349893" y="71613"/>
                </a:lnTo>
                <a:lnTo>
                  <a:pt x="339943" y="60273"/>
                </a:lnTo>
                <a:lnTo>
                  <a:pt x="325393" y="52164"/>
                </a:lnTo>
                <a:lnTo>
                  <a:pt x="306095" y="49066"/>
                </a:lnTo>
                <a:close/>
              </a:path>
              <a:path w="992504" h="163829">
                <a:moveTo>
                  <a:pt x="333728" y="120006"/>
                </a:moveTo>
                <a:lnTo>
                  <a:pt x="330852" y="126566"/>
                </a:lnTo>
                <a:lnTo>
                  <a:pt x="325634" y="133026"/>
                </a:lnTo>
                <a:lnTo>
                  <a:pt x="317722" y="137951"/>
                </a:lnTo>
                <a:lnTo>
                  <a:pt x="306765" y="139911"/>
                </a:lnTo>
                <a:lnTo>
                  <a:pt x="350767" y="139911"/>
                </a:lnTo>
                <a:lnTo>
                  <a:pt x="356271" y="128184"/>
                </a:lnTo>
                <a:lnTo>
                  <a:pt x="333728" y="120006"/>
                </a:lnTo>
                <a:close/>
              </a:path>
              <a:path w="992504" h="163829">
                <a:moveTo>
                  <a:pt x="350356" y="72688"/>
                </a:moveTo>
                <a:lnTo>
                  <a:pt x="306315" y="72688"/>
                </a:lnTo>
                <a:lnTo>
                  <a:pt x="316949" y="74496"/>
                </a:lnTo>
                <a:lnTo>
                  <a:pt x="324579" y="79186"/>
                </a:lnTo>
                <a:lnTo>
                  <a:pt x="329597" y="85658"/>
                </a:lnTo>
                <a:lnTo>
                  <a:pt x="332398" y="92813"/>
                </a:lnTo>
                <a:lnTo>
                  <a:pt x="355392" y="84405"/>
                </a:lnTo>
                <a:lnTo>
                  <a:pt x="350356" y="72688"/>
                </a:lnTo>
                <a:close/>
              </a:path>
              <a:path w="992504" h="163829">
                <a:moveTo>
                  <a:pt x="404678" y="0"/>
                </a:moveTo>
                <a:lnTo>
                  <a:pt x="379066" y="0"/>
                </a:lnTo>
                <a:lnTo>
                  <a:pt x="379066" y="159995"/>
                </a:lnTo>
                <a:lnTo>
                  <a:pt x="404678" y="159995"/>
                </a:lnTo>
                <a:lnTo>
                  <a:pt x="404756" y="96342"/>
                </a:lnTo>
                <a:lnTo>
                  <a:pt x="406363" y="87201"/>
                </a:lnTo>
                <a:lnTo>
                  <a:pt x="410702" y="79485"/>
                </a:lnTo>
                <a:lnTo>
                  <a:pt x="417612" y="74340"/>
                </a:lnTo>
                <a:lnTo>
                  <a:pt x="427013" y="72468"/>
                </a:lnTo>
                <a:lnTo>
                  <a:pt x="470809" y="72468"/>
                </a:lnTo>
                <a:lnTo>
                  <a:pt x="465571" y="62752"/>
                </a:lnTo>
                <a:lnTo>
                  <a:pt x="404678" y="62752"/>
                </a:lnTo>
                <a:lnTo>
                  <a:pt x="404678" y="0"/>
                </a:lnTo>
                <a:close/>
              </a:path>
              <a:path w="992504" h="163829">
                <a:moveTo>
                  <a:pt x="470809" y="72468"/>
                </a:moveTo>
                <a:lnTo>
                  <a:pt x="427013" y="72468"/>
                </a:lnTo>
                <a:lnTo>
                  <a:pt x="437289" y="74340"/>
                </a:lnTo>
                <a:lnTo>
                  <a:pt x="444125" y="79430"/>
                </a:lnTo>
                <a:lnTo>
                  <a:pt x="447942" y="87015"/>
                </a:lnTo>
                <a:lnTo>
                  <a:pt x="449127" y="96342"/>
                </a:lnTo>
                <a:lnTo>
                  <a:pt x="449127" y="159995"/>
                </a:lnTo>
                <a:lnTo>
                  <a:pt x="474739" y="159995"/>
                </a:lnTo>
                <a:lnTo>
                  <a:pt x="474739" y="91913"/>
                </a:lnTo>
                <a:lnTo>
                  <a:pt x="472324" y="75278"/>
                </a:lnTo>
                <a:lnTo>
                  <a:pt x="470809" y="72468"/>
                </a:lnTo>
                <a:close/>
              </a:path>
              <a:path w="992504" h="163829">
                <a:moveTo>
                  <a:pt x="435421" y="49286"/>
                </a:moveTo>
                <a:lnTo>
                  <a:pt x="426882" y="50056"/>
                </a:lnTo>
                <a:lnTo>
                  <a:pt x="418554" y="52461"/>
                </a:lnTo>
                <a:lnTo>
                  <a:pt x="410973" y="56645"/>
                </a:lnTo>
                <a:lnTo>
                  <a:pt x="404678" y="62752"/>
                </a:lnTo>
                <a:lnTo>
                  <a:pt x="465571" y="62752"/>
                </a:lnTo>
                <a:lnTo>
                  <a:pt x="465022" y="61733"/>
                </a:lnTo>
                <a:lnTo>
                  <a:pt x="452749" y="52622"/>
                </a:lnTo>
                <a:lnTo>
                  <a:pt x="435421" y="49286"/>
                </a:lnTo>
                <a:close/>
              </a:path>
              <a:path w="992504" h="163829">
                <a:moveTo>
                  <a:pt x="549899" y="49066"/>
                </a:moveTo>
                <a:lnTo>
                  <a:pt x="530245" y="53117"/>
                </a:lnTo>
                <a:lnTo>
                  <a:pt x="513519" y="64583"/>
                </a:lnTo>
                <a:lnTo>
                  <a:pt x="501892" y="82431"/>
                </a:lnTo>
                <a:lnTo>
                  <a:pt x="497534" y="105630"/>
                </a:lnTo>
                <a:lnTo>
                  <a:pt x="502026" y="130038"/>
                </a:lnTo>
                <a:lnTo>
                  <a:pt x="514099" y="148156"/>
                </a:lnTo>
                <a:lnTo>
                  <a:pt x="531645" y="159432"/>
                </a:lnTo>
                <a:lnTo>
                  <a:pt x="552559" y="163314"/>
                </a:lnTo>
                <a:lnTo>
                  <a:pt x="570257" y="160640"/>
                </a:lnTo>
                <a:lnTo>
                  <a:pt x="584408" y="153347"/>
                </a:lnTo>
                <a:lnTo>
                  <a:pt x="594786" y="142530"/>
                </a:lnTo>
                <a:lnTo>
                  <a:pt x="595412" y="141231"/>
                </a:lnTo>
                <a:lnTo>
                  <a:pt x="552559" y="141231"/>
                </a:lnTo>
                <a:lnTo>
                  <a:pt x="541337" y="139143"/>
                </a:lnTo>
                <a:lnTo>
                  <a:pt x="532127" y="133321"/>
                </a:lnTo>
                <a:lnTo>
                  <a:pt x="525780" y="124431"/>
                </a:lnTo>
                <a:lnTo>
                  <a:pt x="523146" y="113137"/>
                </a:lnTo>
                <a:lnTo>
                  <a:pt x="601835" y="113137"/>
                </a:lnTo>
                <a:lnTo>
                  <a:pt x="602054" y="112698"/>
                </a:lnTo>
                <a:lnTo>
                  <a:pt x="602494" y="109158"/>
                </a:lnTo>
                <a:lnTo>
                  <a:pt x="602494" y="104970"/>
                </a:lnTo>
                <a:lnTo>
                  <a:pt x="600864" y="94374"/>
                </a:lnTo>
                <a:lnTo>
                  <a:pt x="523806" y="94374"/>
                </a:lnTo>
                <a:lnTo>
                  <a:pt x="526023" y="85785"/>
                </a:lnTo>
                <a:lnTo>
                  <a:pt x="531245" y="78111"/>
                </a:lnTo>
                <a:lnTo>
                  <a:pt x="539325" y="72594"/>
                </a:lnTo>
                <a:lnTo>
                  <a:pt x="550119" y="70479"/>
                </a:lnTo>
                <a:lnTo>
                  <a:pt x="592276" y="70479"/>
                </a:lnTo>
                <a:lnTo>
                  <a:pt x="588632" y="64249"/>
                </a:lnTo>
                <a:lnTo>
                  <a:pt x="572107" y="53013"/>
                </a:lnTo>
                <a:lnTo>
                  <a:pt x="549899" y="49066"/>
                </a:lnTo>
                <a:close/>
              </a:path>
              <a:path w="992504" h="163829">
                <a:moveTo>
                  <a:pt x="579532" y="122425"/>
                </a:moveTo>
                <a:lnTo>
                  <a:pt x="576000" y="129847"/>
                </a:lnTo>
                <a:lnTo>
                  <a:pt x="570521" y="135813"/>
                </a:lnTo>
                <a:lnTo>
                  <a:pt x="562804" y="139787"/>
                </a:lnTo>
                <a:lnTo>
                  <a:pt x="552559" y="141231"/>
                </a:lnTo>
                <a:lnTo>
                  <a:pt x="595412" y="141231"/>
                </a:lnTo>
                <a:lnTo>
                  <a:pt x="601164" y="129284"/>
                </a:lnTo>
                <a:lnTo>
                  <a:pt x="579532" y="122425"/>
                </a:lnTo>
                <a:close/>
              </a:path>
              <a:path w="992504" h="163829">
                <a:moveTo>
                  <a:pt x="592276" y="70479"/>
                </a:moveTo>
                <a:lnTo>
                  <a:pt x="550119" y="70479"/>
                </a:lnTo>
                <a:lnTo>
                  <a:pt x="561670" y="72440"/>
                </a:lnTo>
                <a:lnTo>
                  <a:pt x="569862" y="77699"/>
                </a:lnTo>
                <a:lnTo>
                  <a:pt x="574818" y="85322"/>
                </a:lnTo>
                <a:lnTo>
                  <a:pt x="576663" y="94374"/>
                </a:lnTo>
                <a:lnTo>
                  <a:pt x="600864" y="94374"/>
                </a:lnTo>
                <a:lnTo>
                  <a:pt x="598940" y="81870"/>
                </a:lnTo>
                <a:lnTo>
                  <a:pt x="592276" y="70479"/>
                </a:lnTo>
                <a:close/>
              </a:path>
              <a:path w="992504" h="163829">
                <a:moveTo>
                  <a:pt x="639854" y="124655"/>
                </a:moveTo>
                <a:lnTo>
                  <a:pt x="617551" y="130844"/>
                </a:lnTo>
                <a:lnTo>
                  <a:pt x="620665" y="141046"/>
                </a:lnTo>
                <a:lnTo>
                  <a:pt x="628564" y="151638"/>
                </a:lnTo>
                <a:lnTo>
                  <a:pt x="642059" y="159950"/>
                </a:lnTo>
                <a:lnTo>
                  <a:pt x="661958" y="163314"/>
                </a:lnTo>
                <a:lnTo>
                  <a:pt x="679876" y="160230"/>
                </a:lnTo>
                <a:lnTo>
                  <a:pt x="692567" y="152217"/>
                </a:lnTo>
                <a:lnTo>
                  <a:pt x="698850" y="143000"/>
                </a:lnTo>
                <a:lnTo>
                  <a:pt x="661739" y="143000"/>
                </a:lnTo>
                <a:lnTo>
                  <a:pt x="652656" y="141502"/>
                </a:lnTo>
                <a:lnTo>
                  <a:pt x="645982" y="137476"/>
                </a:lnTo>
                <a:lnTo>
                  <a:pt x="641716" y="131626"/>
                </a:lnTo>
                <a:lnTo>
                  <a:pt x="639854" y="124655"/>
                </a:lnTo>
                <a:close/>
              </a:path>
              <a:path w="992504" h="163829">
                <a:moveTo>
                  <a:pt x="659969" y="49066"/>
                </a:moveTo>
                <a:lnTo>
                  <a:pt x="644372" y="51843"/>
                </a:lnTo>
                <a:lnTo>
                  <a:pt x="631823" y="59362"/>
                </a:lnTo>
                <a:lnTo>
                  <a:pt x="623461" y="70402"/>
                </a:lnTo>
                <a:lnTo>
                  <a:pt x="620420" y="83746"/>
                </a:lnTo>
                <a:lnTo>
                  <a:pt x="622270" y="94311"/>
                </a:lnTo>
                <a:lnTo>
                  <a:pt x="665278" y="118677"/>
                </a:lnTo>
                <a:lnTo>
                  <a:pt x="673906" y="120446"/>
                </a:lnTo>
                <a:lnTo>
                  <a:pt x="677895" y="124875"/>
                </a:lnTo>
                <a:lnTo>
                  <a:pt x="677895" y="137252"/>
                </a:lnTo>
                <a:lnTo>
                  <a:pt x="672356" y="143000"/>
                </a:lnTo>
                <a:lnTo>
                  <a:pt x="698850" y="143000"/>
                </a:lnTo>
                <a:lnTo>
                  <a:pt x="700119" y="141139"/>
                </a:lnTo>
                <a:lnTo>
                  <a:pt x="702617" y="128854"/>
                </a:lnTo>
                <a:lnTo>
                  <a:pt x="700644" y="117644"/>
                </a:lnTo>
                <a:lnTo>
                  <a:pt x="694778" y="108177"/>
                </a:lnTo>
                <a:lnTo>
                  <a:pt x="685102" y="100866"/>
                </a:lnTo>
                <a:lnTo>
                  <a:pt x="671696" y="96122"/>
                </a:lnTo>
                <a:lnTo>
                  <a:pt x="648692" y="91484"/>
                </a:lnTo>
                <a:lnTo>
                  <a:pt x="644482" y="87285"/>
                </a:lnTo>
                <a:lnTo>
                  <a:pt x="644482" y="74898"/>
                </a:lnTo>
                <a:lnTo>
                  <a:pt x="650901" y="69149"/>
                </a:lnTo>
                <a:lnTo>
                  <a:pt x="697938" y="69149"/>
                </a:lnTo>
                <a:lnTo>
                  <a:pt x="691353" y="60104"/>
                </a:lnTo>
                <a:lnTo>
                  <a:pt x="678894" y="52267"/>
                </a:lnTo>
                <a:lnTo>
                  <a:pt x="659969" y="49066"/>
                </a:lnTo>
                <a:close/>
              </a:path>
              <a:path w="992504" h="163829">
                <a:moveTo>
                  <a:pt x="697938" y="69149"/>
                </a:moveTo>
                <a:lnTo>
                  <a:pt x="659969" y="69149"/>
                </a:lnTo>
                <a:lnTo>
                  <a:pt x="669021" y="70800"/>
                </a:lnTo>
                <a:lnTo>
                  <a:pt x="674983" y="74898"/>
                </a:lnTo>
                <a:lnTo>
                  <a:pt x="678415" y="80157"/>
                </a:lnTo>
                <a:lnTo>
                  <a:pt x="679874" y="85295"/>
                </a:lnTo>
                <a:lnTo>
                  <a:pt x="701517" y="79097"/>
                </a:lnTo>
                <a:lnTo>
                  <a:pt x="698506" y="69929"/>
                </a:lnTo>
                <a:lnTo>
                  <a:pt x="697938" y="69149"/>
                </a:lnTo>
                <a:close/>
              </a:path>
              <a:path w="992504" h="163829">
                <a:moveTo>
                  <a:pt x="760521" y="75118"/>
                </a:moveTo>
                <a:lnTo>
                  <a:pt x="735129" y="75118"/>
                </a:lnTo>
                <a:lnTo>
                  <a:pt x="735129" y="129294"/>
                </a:lnTo>
                <a:lnTo>
                  <a:pt x="737372" y="142780"/>
                </a:lnTo>
                <a:lnTo>
                  <a:pt x="743798" y="152848"/>
                </a:lnTo>
                <a:lnTo>
                  <a:pt x="753952" y="159147"/>
                </a:lnTo>
                <a:lnTo>
                  <a:pt x="767379" y="161324"/>
                </a:lnTo>
                <a:lnTo>
                  <a:pt x="776656" y="161324"/>
                </a:lnTo>
                <a:lnTo>
                  <a:pt x="781525" y="159555"/>
                </a:lnTo>
                <a:lnTo>
                  <a:pt x="783065" y="158895"/>
                </a:lnTo>
                <a:lnTo>
                  <a:pt x="783065" y="138582"/>
                </a:lnTo>
                <a:lnTo>
                  <a:pt x="764720" y="138582"/>
                </a:lnTo>
                <a:lnTo>
                  <a:pt x="760521" y="134603"/>
                </a:lnTo>
                <a:lnTo>
                  <a:pt x="760521" y="75118"/>
                </a:lnTo>
                <a:close/>
              </a:path>
              <a:path w="992504" h="163829">
                <a:moveTo>
                  <a:pt x="783065" y="137702"/>
                </a:moveTo>
                <a:lnTo>
                  <a:pt x="781965" y="137922"/>
                </a:lnTo>
                <a:lnTo>
                  <a:pt x="777766" y="138582"/>
                </a:lnTo>
                <a:lnTo>
                  <a:pt x="783065" y="138582"/>
                </a:lnTo>
                <a:lnTo>
                  <a:pt x="783065" y="137702"/>
                </a:lnTo>
                <a:close/>
              </a:path>
              <a:path w="992504" h="163829">
                <a:moveTo>
                  <a:pt x="782845" y="52385"/>
                </a:moveTo>
                <a:lnTo>
                  <a:pt x="715245" y="52385"/>
                </a:lnTo>
                <a:lnTo>
                  <a:pt x="715245" y="75118"/>
                </a:lnTo>
                <a:lnTo>
                  <a:pt x="782845" y="75118"/>
                </a:lnTo>
                <a:lnTo>
                  <a:pt x="782845" y="52385"/>
                </a:lnTo>
                <a:close/>
              </a:path>
              <a:path w="992504" h="163829">
                <a:moveTo>
                  <a:pt x="760521" y="19444"/>
                </a:moveTo>
                <a:lnTo>
                  <a:pt x="737338" y="19444"/>
                </a:lnTo>
                <a:lnTo>
                  <a:pt x="737338" y="45087"/>
                </a:lnTo>
                <a:lnTo>
                  <a:pt x="732260" y="52385"/>
                </a:lnTo>
                <a:lnTo>
                  <a:pt x="760521" y="52385"/>
                </a:lnTo>
                <a:lnTo>
                  <a:pt x="760521" y="19444"/>
                </a:lnTo>
                <a:close/>
              </a:path>
              <a:path w="992504" h="163829">
                <a:moveTo>
                  <a:pt x="852047" y="49066"/>
                </a:moveTo>
                <a:lnTo>
                  <a:pt x="832387" y="53117"/>
                </a:lnTo>
                <a:lnTo>
                  <a:pt x="815658" y="64583"/>
                </a:lnTo>
                <a:lnTo>
                  <a:pt x="804030" y="82431"/>
                </a:lnTo>
                <a:lnTo>
                  <a:pt x="799671" y="105630"/>
                </a:lnTo>
                <a:lnTo>
                  <a:pt x="804164" y="130038"/>
                </a:lnTo>
                <a:lnTo>
                  <a:pt x="816236" y="148156"/>
                </a:lnTo>
                <a:lnTo>
                  <a:pt x="833783" y="159432"/>
                </a:lnTo>
                <a:lnTo>
                  <a:pt x="854696" y="163314"/>
                </a:lnTo>
                <a:lnTo>
                  <a:pt x="872401" y="160640"/>
                </a:lnTo>
                <a:lnTo>
                  <a:pt x="886555" y="153347"/>
                </a:lnTo>
                <a:lnTo>
                  <a:pt x="896934" y="142530"/>
                </a:lnTo>
                <a:lnTo>
                  <a:pt x="897559" y="141231"/>
                </a:lnTo>
                <a:lnTo>
                  <a:pt x="854696" y="141231"/>
                </a:lnTo>
                <a:lnTo>
                  <a:pt x="843480" y="139143"/>
                </a:lnTo>
                <a:lnTo>
                  <a:pt x="834273" y="133321"/>
                </a:lnTo>
                <a:lnTo>
                  <a:pt x="827924" y="124431"/>
                </a:lnTo>
                <a:lnTo>
                  <a:pt x="825283" y="113137"/>
                </a:lnTo>
                <a:lnTo>
                  <a:pt x="903972" y="113137"/>
                </a:lnTo>
                <a:lnTo>
                  <a:pt x="904192" y="112698"/>
                </a:lnTo>
                <a:lnTo>
                  <a:pt x="904632" y="109158"/>
                </a:lnTo>
                <a:lnTo>
                  <a:pt x="904632" y="104970"/>
                </a:lnTo>
                <a:lnTo>
                  <a:pt x="903002" y="94374"/>
                </a:lnTo>
                <a:lnTo>
                  <a:pt x="825953" y="94374"/>
                </a:lnTo>
                <a:lnTo>
                  <a:pt x="828165" y="85785"/>
                </a:lnTo>
                <a:lnTo>
                  <a:pt x="833385" y="78111"/>
                </a:lnTo>
                <a:lnTo>
                  <a:pt x="841467" y="72594"/>
                </a:lnTo>
                <a:lnTo>
                  <a:pt x="852267" y="70479"/>
                </a:lnTo>
                <a:lnTo>
                  <a:pt x="894418" y="70479"/>
                </a:lnTo>
                <a:lnTo>
                  <a:pt x="890775" y="64249"/>
                </a:lnTo>
                <a:lnTo>
                  <a:pt x="874253" y="53013"/>
                </a:lnTo>
                <a:lnTo>
                  <a:pt x="852047" y="49066"/>
                </a:lnTo>
                <a:close/>
              </a:path>
              <a:path w="992504" h="163829">
                <a:moveTo>
                  <a:pt x="881669" y="122425"/>
                </a:moveTo>
                <a:lnTo>
                  <a:pt x="878144" y="129847"/>
                </a:lnTo>
                <a:lnTo>
                  <a:pt x="872667" y="135813"/>
                </a:lnTo>
                <a:lnTo>
                  <a:pt x="864948" y="139787"/>
                </a:lnTo>
                <a:lnTo>
                  <a:pt x="854696" y="141231"/>
                </a:lnTo>
                <a:lnTo>
                  <a:pt x="897559" y="141231"/>
                </a:lnTo>
                <a:lnTo>
                  <a:pt x="903312" y="129284"/>
                </a:lnTo>
                <a:lnTo>
                  <a:pt x="881669" y="122425"/>
                </a:lnTo>
                <a:close/>
              </a:path>
              <a:path w="992504" h="163829">
                <a:moveTo>
                  <a:pt x="894418" y="70479"/>
                </a:moveTo>
                <a:lnTo>
                  <a:pt x="852267" y="70479"/>
                </a:lnTo>
                <a:lnTo>
                  <a:pt x="863812" y="72440"/>
                </a:lnTo>
                <a:lnTo>
                  <a:pt x="872000" y="77699"/>
                </a:lnTo>
                <a:lnTo>
                  <a:pt x="876956" y="85322"/>
                </a:lnTo>
                <a:lnTo>
                  <a:pt x="878800" y="94374"/>
                </a:lnTo>
                <a:lnTo>
                  <a:pt x="903002" y="94374"/>
                </a:lnTo>
                <a:lnTo>
                  <a:pt x="901079" y="81870"/>
                </a:lnTo>
                <a:lnTo>
                  <a:pt x="894418" y="70479"/>
                </a:lnTo>
                <a:close/>
              </a:path>
              <a:path w="992504" h="163829">
                <a:moveTo>
                  <a:pt x="954148" y="52385"/>
                </a:moveTo>
                <a:lnTo>
                  <a:pt x="929196" y="52385"/>
                </a:lnTo>
                <a:lnTo>
                  <a:pt x="929196" y="159995"/>
                </a:lnTo>
                <a:lnTo>
                  <a:pt x="954808" y="159995"/>
                </a:lnTo>
                <a:lnTo>
                  <a:pt x="954808" y="108729"/>
                </a:lnTo>
                <a:lnTo>
                  <a:pt x="956534" y="95298"/>
                </a:lnTo>
                <a:lnTo>
                  <a:pt x="961824" y="85371"/>
                </a:lnTo>
                <a:lnTo>
                  <a:pt x="970843" y="79218"/>
                </a:lnTo>
                <a:lnTo>
                  <a:pt x="983760" y="77107"/>
                </a:lnTo>
                <a:lnTo>
                  <a:pt x="992158" y="77107"/>
                </a:lnTo>
                <a:lnTo>
                  <a:pt x="992158" y="69599"/>
                </a:lnTo>
                <a:lnTo>
                  <a:pt x="954148" y="69599"/>
                </a:lnTo>
                <a:lnTo>
                  <a:pt x="954148" y="52385"/>
                </a:lnTo>
                <a:close/>
              </a:path>
              <a:path w="992504" h="163829">
                <a:moveTo>
                  <a:pt x="992158" y="77107"/>
                </a:moveTo>
                <a:lnTo>
                  <a:pt x="986409" y="77107"/>
                </a:lnTo>
                <a:lnTo>
                  <a:pt x="989289" y="77327"/>
                </a:lnTo>
                <a:lnTo>
                  <a:pt x="992158" y="77767"/>
                </a:lnTo>
                <a:lnTo>
                  <a:pt x="992158" y="77107"/>
                </a:lnTo>
                <a:close/>
              </a:path>
              <a:path w="992504" h="163829">
                <a:moveTo>
                  <a:pt x="988399" y="51056"/>
                </a:moveTo>
                <a:lnTo>
                  <a:pt x="985310" y="51056"/>
                </a:lnTo>
                <a:lnTo>
                  <a:pt x="975187" y="52308"/>
                </a:lnTo>
                <a:lnTo>
                  <a:pt x="966329" y="55942"/>
                </a:lnTo>
                <a:lnTo>
                  <a:pt x="959171" y="61768"/>
                </a:lnTo>
                <a:lnTo>
                  <a:pt x="954148" y="69599"/>
                </a:lnTo>
                <a:lnTo>
                  <a:pt x="992158" y="69599"/>
                </a:lnTo>
                <a:lnTo>
                  <a:pt x="992158" y="51715"/>
                </a:lnTo>
                <a:lnTo>
                  <a:pt x="991058" y="51495"/>
                </a:lnTo>
                <a:lnTo>
                  <a:pt x="988399" y="51056"/>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pic>
        <p:nvPicPr>
          <p:cNvPr id="7" name="object 7"/>
          <p:cNvPicPr/>
          <p:nvPr/>
        </p:nvPicPr>
        <p:blipFill>
          <a:blip r:embed="rId3" cstate="print"/>
          <a:stretch>
            <a:fillRect/>
          </a:stretch>
        </p:blipFill>
        <p:spPr>
          <a:xfrm>
            <a:off x="1888949" y="5937705"/>
            <a:ext cx="698025" cy="367102"/>
          </a:xfrm>
          <a:prstGeom prst="rect">
            <a:avLst/>
          </a:prstGeom>
        </p:spPr>
      </p:pic>
      <p:sp>
        <p:nvSpPr>
          <p:cNvPr id="8" name="object 8"/>
          <p:cNvSpPr/>
          <p:nvPr/>
        </p:nvSpPr>
        <p:spPr>
          <a:xfrm>
            <a:off x="1890487" y="5796699"/>
            <a:ext cx="1355042" cy="61610"/>
          </a:xfrm>
          <a:custGeom>
            <a:avLst/>
            <a:gdLst/>
            <a:ahLst/>
            <a:cxnLst/>
            <a:rect l="l" t="t" r="r" b="b"/>
            <a:pathLst>
              <a:path w="2234565" h="101600">
                <a:moveTo>
                  <a:pt x="2234570" y="0"/>
                </a:moveTo>
                <a:lnTo>
                  <a:pt x="0" y="0"/>
                </a:lnTo>
                <a:lnTo>
                  <a:pt x="0" y="101504"/>
                </a:lnTo>
                <a:lnTo>
                  <a:pt x="2234570" y="101504"/>
                </a:lnTo>
                <a:lnTo>
                  <a:pt x="2234570" y="0"/>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9" name="object 9"/>
          <p:cNvSpPr/>
          <p:nvPr/>
        </p:nvSpPr>
        <p:spPr>
          <a:xfrm>
            <a:off x="3367818" y="5796699"/>
            <a:ext cx="8411350" cy="61610"/>
          </a:xfrm>
          <a:custGeom>
            <a:avLst/>
            <a:gdLst/>
            <a:ahLst/>
            <a:cxnLst/>
            <a:rect l="l" t="t" r="r" b="b"/>
            <a:pathLst>
              <a:path w="13870940" h="101600">
                <a:moveTo>
                  <a:pt x="13870415" y="0"/>
                </a:moveTo>
                <a:lnTo>
                  <a:pt x="0" y="0"/>
                </a:lnTo>
                <a:lnTo>
                  <a:pt x="0" y="101504"/>
                </a:lnTo>
                <a:lnTo>
                  <a:pt x="13870415" y="101504"/>
                </a:lnTo>
                <a:lnTo>
                  <a:pt x="13870415" y="0"/>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11" name="object 11"/>
          <p:cNvSpPr txBox="1"/>
          <p:nvPr/>
        </p:nvSpPr>
        <p:spPr>
          <a:xfrm>
            <a:off x="405447" y="470951"/>
            <a:ext cx="11129328" cy="5539978"/>
          </a:xfrm>
          <a:prstGeom prst="rect">
            <a:avLst/>
          </a:prstGeom>
        </p:spPr>
        <p:txBody>
          <a:bodyPr vert="horz" wrap="square" lIns="0" tIns="0" rIns="0" bIns="0" rtlCol="0">
            <a:spAutoFit/>
          </a:bodyPr>
          <a:lstStyle/>
          <a:p>
            <a:r>
              <a:rPr lang="en-GB" sz="3200" dirty="0">
                <a:solidFill>
                  <a:schemeClr val="bg1"/>
                </a:solidFill>
                <a:effectLst/>
                <a:latin typeface="Circular Pro Book" panose="020B0604020101020102" pitchFamily="34" charset="0"/>
                <a:ea typeface="Times New Roman" panose="02020603050405020304" pitchFamily="18" charset="0"/>
                <a:cs typeface="Circular Pro Book" panose="020B0604020101020102" pitchFamily="34" charset="0"/>
              </a:rPr>
              <a:t>Reflections</a:t>
            </a:r>
          </a:p>
          <a:p>
            <a:endParaRPr lang="en-GB" sz="4000" dirty="0">
              <a:solidFill>
                <a:schemeClr val="bg1"/>
              </a:solidFill>
              <a:effectLst/>
              <a:latin typeface="Circular Pro Book" panose="020B0604020101020102" pitchFamily="34" charset="0"/>
              <a:ea typeface="Times New Roman" panose="02020603050405020304" pitchFamily="18" charset="0"/>
              <a:cs typeface="Circular Pro Book" panose="020B0604020101020102" pitchFamily="34" charset="0"/>
            </a:endParaRPr>
          </a:p>
          <a:p>
            <a:pPr marL="457200" indent="-457200">
              <a:buFont typeface="Arial" panose="020B0604020202020204" pitchFamily="34" charset="0"/>
              <a:buChar char="•"/>
            </a:pPr>
            <a:r>
              <a:rPr lang="en-GB" sz="2400" dirty="0">
                <a:solidFill>
                  <a:schemeClr val="bg1"/>
                </a:solidFill>
                <a:latin typeface="Circular Pro Book" panose="020B0604020101020102" pitchFamily="34" charset="0"/>
                <a:ea typeface="Times New Roman" panose="02020603050405020304" pitchFamily="18" charset="0"/>
                <a:cs typeface="Circular Pro Book" panose="020B0604020101020102" pitchFamily="34" charset="0"/>
              </a:rPr>
              <a:t>Requires a high level of trust/collaboration between academic staff and EAP team - requires time to develop strong working relationship</a:t>
            </a:r>
          </a:p>
          <a:p>
            <a:pPr marL="457200" indent="-457200">
              <a:buFont typeface="Arial" panose="020B0604020202020204" pitchFamily="34" charset="0"/>
              <a:buChar char="•"/>
            </a:pPr>
            <a:endParaRPr lang="en-GB" sz="2400" dirty="0">
              <a:solidFill>
                <a:schemeClr val="bg1"/>
              </a:solidFill>
              <a:latin typeface="Circular Pro Book" panose="020B0604020101020102" pitchFamily="34" charset="0"/>
              <a:ea typeface="Times New Roman" panose="02020603050405020304" pitchFamily="18" charset="0"/>
              <a:cs typeface="Circular Pro Book" panose="020B0604020101020102" pitchFamily="34" charset="0"/>
            </a:endParaRPr>
          </a:p>
          <a:p>
            <a:pPr marL="457200" indent="-457200">
              <a:buFont typeface="Arial" panose="020B0604020202020204" pitchFamily="34" charset="0"/>
              <a:buChar char="•"/>
            </a:pPr>
            <a:r>
              <a:rPr lang="en-GB" sz="2400" dirty="0">
                <a:solidFill>
                  <a:schemeClr val="bg1"/>
                </a:solidFill>
                <a:latin typeface="Circular Pro Book" panose="020B0604020101020102" pitchFamily="34" charset="0"/>
                <a:ea typeface="Times New Roman" panose="02020603050405020304" pitchFamily="18" charset="0"/>
                <a:cs typeface="Circular Pro Book" panose="020B0604020101020102" pitchFamily="34" charset="0"/>
              </a:rPr>
              <a:t>Complexities around making e-learning toolkit mandatory – what unit to embed it in and implications of non-submission</a:t>
            </a:r>
          </a:p>
          <a:p>
            <a:pPr marL="457200" indent="-457200">
              <a:buFont typeface="Arial" panose="020B0604020202020204" pitchFamily="34" charset="0"/>
              <a:buChar char="•"/>
            </a:pPr>
            <a:endParaRPr lang="en-GB" sz="2400" dirty="0">
              <a:solidFill>
                <a:schemeClr val="bg1"/>
              </a:solidFill>
              <a:latin typeface="Circular Pro Book" panose="020B0604020101020102" pitchFamily="34" charset="0"/>
              <a:ea typeface="Times New Roman" panose="02020603050405020304" pitchFamily="18" charset="0"/>
              <a:cs typeface="Circular Pro Book" panose="020B0604020101020102" pitchFamily="34" charset="0"/>
            </a:endParaRPr>
          </a:p>
          <a:p>
            <a:pPr marL="457200" indent="-457200">
              <a:buFont typeface="Arial" panose="020B0604020202020204" pitchFamily="34" charset="0"/>
              <a:buChar char="•"/>
            </a:pPr>
            <a:r>
              <a:rPr lang="en-GB" sz="2400" dirty="0">
                <a:solidFill>
                  <a:schemeClr val="bg1"/>
                </a:solidFill>
                <a:latin typeface="Circular Pro Book" panose="020B0604020101020102" pitchFamily="34" charset="0"/>
                <a:ea typeface="Times New Roman" panose="02020603050405020304" pitchFamily="18" charset="0"/>
                <a:cs typeface="Circular Pro Book" panose="020B0604020101020102" pitchFamily="34" charset="0"/>
              </a:rPr>
              <a:t>Need for e-learning module for academic staff – complexities around implementation/making mandatory/ownership</a:t>
            </a:r>
          </a:p>
          <a:p>
            <a:pPr marL="457200" indent="-457200">
              <a:buFont typeface="Arial" panose="020B0604020202020204" pitchFamily="34" charset="0"/>
              <a:buChar char="•"/>
            </a:pPr>
            <a:endParaRPr lang="en-GB" sz="2400" dirty="0">
              <a:solidFill>
                <a:schemeClr val="bg1"/>
              </a:solidFill>
              <a:latin typeface="Circular Pro Book" panose="020B0604020101020102" pitchFamily="34" charset="0"/>
              <a:ea typeface="Times New Roman" panose="02020603050405020304" pitchFamily="18" charset="0"/>
              <a:cs typeface="Circular Pro Book" panose="020B0604020101020102" pitchFamily="34" charset="0"/>
            </a:endParaRPr>
          </a:p>
          <a:p>
            <a:pPr marL="457200" indent="-457200">
              <a:buFont typeface="Arial" panose="020B0604020202020204" pitchFamily="34" charset="0"/>
              <a:buChar char="•"/>
            </a:pPr>
            <a:r>
              <a:rPr lang="en-GB" sz="2400" dirty="0">
                <a:solidFill>
                  <a:schemeClr val="bg1"/>
                </a:solidFill>
                <a:latin typeface="Circular Pro Book" panose="020B0604020101020102" pitchFamily="34" charset="0"/>
                <a:ea typeface="Times New Roman" panose="02020603050405020304" pitchFamily="18" charset="0"/>
                <a:cs typeface="Circular Pro Book" panose="020B0604020101020102" pitchFamily="34" charset="0"/>
              </a:rPr>
              <a:t>EAP Team resource limitations – how many tutors needed to replicate across all campuses and to provide adequate levels of 1:1 support?</a:t>
            </a:r>
          </a:p>
          <a:p>
            <a:pPr marL="457200" indent="-457200">
              <a:buFont typeface="Arial" panose="020B0604020202020204" pitchFamily="34" charset="0"/>
              <a:buChar char="•"/>
            </a:pPr>
            <a:endParaRPr lang="en-GB" sz="2400" dirty="0">
              <a:solidFill>
                <a:schemeClr val="bg1"/>
              </a:solidFill>
              <a:latin typeface="Circular Pro Book" panose="020B0604020101020102" pitchFamily="34" charset="0"/>
              <a:ea typeface="Times New Roman" panose="02020603050405020304" pitchFamily="18" charset="0"/>
              <a:cs typeface="Circular Pro Book" panose="020B0604020101020102" pitchFamily="34" charset="0"/>
            </a:endParaRPr>
          </a:p>
        </p:txBody>
      </p:sp>
    </p:spTree>
    <p:extLst>
      <p:ext uri="{BB962C8B-B14F-4D97-AF65-F5344CB8AC3E}">
        <p14:creationId xmlns:p14="http://schemas.microsoft.com/office/powerpoint/2010/main" val="42854516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A8667E-C963-4D75-96F9-6E59ACFEE5B7}"/>
              </a:ext>
            </a:extLst>
          </p:cNvPr>
          <p:cNvPicPr>
            <a:picLocks noChangeAspect="1"/>
          </p:cNvPicPr>
          <p:nvPr/>
        </p:nvPicPr>
        <p:blipFill>
          <a:blip r:embed="rId2"/>
          <a:stretch>
            <a:fillRect/>
          </a:stretch>
        </p:blipFill>
        <p:spPr>
          <a:xfrm>
            <a:off x="0" y="3285"/>
            <a:ext cx="12192000" cy="6857999"/>
          </a:xfrm>
          <a:prstGeom prst="rect">
            <a:avLst/>
          </a:prstGeom>
        </p:spPr>
      </p:pic>
      <p:sp>
        <p:nvSpPr>
          <p:cNvPr id="3" name="object 3"/>
          <p:cNvSpPr/>
          <p:nvPr/>
        </p:nvSpPr>
        <p:spPr>
          <a:xfrm>
            <a:off x="414380" y="5796699"/>
            <a:ext cx="1353117" cy="61610"/>
          </a:xfrm>
          <a:custGeom>
            <a:avLst/>
            <a:gdLst/>
            <a:ahLst/>
            <a:cxnLst/>
            <a:rect l="l" t="t" r="r" b="b"/>
            <a:pathLst>
              <a:path w="2231390" h="101600">
                <a:moveTo>
                  <a:pt x="2231178" y="0"/>
                </a:moveTo>
                <a:lnTo>
                  <a:pt x="0" y="0"/>
                </a:lnTo>
                <a:lnTo>
                  <a:pt x="0" y="101504"/>
                </a:lnTo>
                <a:lnTo>
                  <a:pt x="2231178" y="101504"/>
                </a:lnTo>
                <a:lnTo>
                  <a:pt x="2231178" y="0"/>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4" name="object 4"/>
          <p:cNvSpPr/>
          <p:nvPr/>
        </p:nvSpPr>
        <p:spPr>
          <a:xfrm>
            <a:off x="413148" y="6303438"/>
            <a:ext cx="1119383" cy="141703"/>
          </a:xfrm>
          <a:custGeom>
            <a:avLst/>
            <a:gdLst/>
            <a:ahLst/>
            <a:cxnLst/>
            <a:rect l="l" t="t" r="r" b="b"/>
            <a:pathLst>
              <a:path w="1845945" h="233679">
                <a:moveTo>
                  <a:pt x="111106" y="3120"/>
                </a:moveTo>
                <a:lnTo>
                  <a:pt x="69587" y="11002"/>
                </a:lnTo>
                <a:lnTo>
                  <a:pt x="34078" y="33734"/>
                </a:lnTo>
                <a:lnTo>
                  <a:pt x="9307" y="69946"/>
                </a:lnTo>
                <a:lnTo>
                  <a:pt x="0" y="118268"/>
                </a:lnTo>
                <a:lnTo>
                  <a:pt x="9050" y="166543"/>
                </a:lnTo>
                <a:lnTo>
                  <a:pt x="33419" y="202650"/>
                </a:lnTo>
                <a:lnTo>
                  <a:pt x="68933" y="225278"/>
                </a:lnTo>
                <a:lnTo>
                  <a:pt x="111420" y="233113"/>
                </a:lnTo>
                <a:lnTo>
                  <a:pt x="149395" y="226937"/>
                </a:lnTo>
                <a:lnTo>
                  <a:pt x="178762" y="210549"/>
                </a:lnTo>
                <a:lnTo>
                  <a:pt x="190451" y="197323"/>
                </a:lnTo>
                <a:lnTo>
                  <a:pt x="111420" y="197323"/>
                </a:lnTo>
                <a:lnTo>
                  <a:pt x="84107" y="192236"/>
                </a:lnTo>
                <a:lnTo>
                  <a:pt x="60731" y="177169"/>
                </a:lnTo>
                <a:lnTo>
                  <a:pt x="44414" y="152416"/>
                </a:lnTo>
                <a:lnTo>
                  <a:pt x="38281" y="118268"/>
                </a:lnTo>
                <a:lnTo>
                  <a:pt x="44540" y="83188"/>
                </a:lnTo>
                <a:lnTo>
                  <a:pt x="61041" y="58202"/>
                </a:lnTo>
                <a:lnTo>
                  <a:pt x="84368" y="43252"/>
                </a:lnTo>
                <a:lnTo>
                  <a:pt x="111106" y="38281"/>
                </a:lnTo>
                <a:lnTo>
                  <a:pt x="190492" y="38281"/>
                </a:lnTo>
                <a:lnTo>
                  <a:pt x="178022" y="24436"/>
                </a:lnTo>
                <a:lnTo>
                  <a:pt x="148852" y="8877"/>
                </a:lnTo>
                <a:lnTo>
                  <a:pt x="111106" y="3120"/>
                </a:lnTo>
                <a:close/>
              </a:path>
              <a:path w="1845945" h="233679">
                <a:moveTo>
                  <a:pt x="177094" y="148770"/>
                </a:moveTo>
                <a:lnTo>
                  <a:pt x="168886" y="166861"/>
                </a:lnTo>
                <a:lnTo>
                  <a:pt x="155342" y="182384"/>
                </a:lnTo>
                <a:lnTo>
                  <a:pt x="136255" y="193238"/>
                </a:lnTo>
                <a:lnTo>
                  <a:pt x="111420" y="197323"/>
                </a:lnTo>
                <a:lnTo>
                  <a:pt x="190451" y="197323"/>
                </a:lnTo>
                <a:lnTo>
                  <a:pt x="199434" y="187159"/>
                </a:lnTo>
                <a:lnTo>
                  <a:pt x="211323" y="159974"/>
                </a:lnTo>
                <a:lnTo>
                  <a:pt x="177094" y="148770"/>
                </a:lnTo>
                <a:close/>
              </a:path>
              <a:path w="1845945" h="233679">
                <a:moveTo>
                  <a:pt x="190492" y="38281"/>
                </a:moveTo>
                <a:lnTo>
                  <a:pt x="111106" y="38281"/>
                </a:lnTo>
                <a:lnTo>
                  <a:pt x="135829" y="42055"/>
                </a:lnTo>
                <a:lnTo>
                  <a:pt x="154601" y="52364"/>
                </a:lnTo>
                <a:lnTo>
                  <a:pt x="167653" y="67692"/>
                </a:lnTo>
                <a:lnTo>
                  <a:pt x="175219" y="86520"/>
                </a:lnTo>
                <a:lnTo>
                  <a:pt x="210391" y="74699"/>
                </a:lnTo>
                <a:lnTo>
                  <a:pt x="198554" y="47232"/>
                </a:lnTo>
                <a:lnTo>
                  <a:pt x="190492" y="38281"/>
                </a:lnTo>
                <a:close/>
              </a:path>
              <a:path w="1845945" h="233679">
                <a:moveTo>
                  <a:pt x="276368" y="76877"/>
                </a:moveTo>
                <a:lnTo>
                  <a:pt x="241207" y="76877"/>
                </a:lnTo>
                <a:lnTo>
                  <a:pt x="241207" y="228443"/>
                </a:lnTo>
                <a:lnTo>
                  <a:pt x="277310" y="228443"/>
                </a:lnTo>
                <a:lnTo>
                  <a:pt x="277310" y="156236"/>
                </a:lnTo>
                <a:lnTo>
                  <a:pt x="279741" y="137338"/>
                </a:lnTo>
                <a:lnTo>
                  <a:pt x="287188" y="123367"/>
                </a:lnTo>
                <a:lnTo>
                  <a:pt x="299888" y="114706"/>
                </a:lnTo>
                <a:lnTo>
                  <a:pt x="318074" y="111734"/>
                </a:lnTo>
                <a:lnTo>
                  <a:pt x="329906" y="111734"/>
                </a:lnTo>
                <a:lnTo>
                  <a:pt x="329906" y="101148"/>
                </a:lnTo>
                <a:lnTo>
                  <a:pt x="276368" y="101148"/>
                </a:lnTo>
                <a:lnTo>
                  <a:pt x="276368" y="76877"/>
                </a:lnTo>
                <a:close/>
              </a:path>
              <a:path w="1845945" h="233679">
                <a:moveTo>
                  <a:pt x="329906" y="111734"/>
                </a:moveTo>
                <a:lnTo>
                  <a:pt x="321812" y="111734"/>
                </a:lnTo>
                <a:lnTo>
                  <a:pt x="325853" y="112048"/>
                </a:lnTo>
                <a:lnTo>
                  <a:pt x="329906" y="112666"/>
                </a:lnTo>
                <a:lnTo>
                  <a:pt x="329906" y="111734"/>
                </a:lnTo>
                <a:close/>
              </a:path>
              <a:path w="1845945" h="233679">
                <a:moveTo>
                  <a:pt x="324607" y="75013"/>
                </a:moveTo>
                <a:lnTo>
                  <a:pt x="320252" y="75013"/>
                </a:lnTo>
                <a:lnTo>
                  <a:pt x="306000" y="76777"/>
                </a:lnTo>
                <a:lnTo>
                  <a:pt x="293527" y="81896"/>
                </a:lnTo>
                <a:lnTo>
                  <a:pt x="283446" y="90107"/>
                </a:lnTo>
                <a:lnTo>
                  <a:pt x="276368" y="101148"/>
                </a:lnTo>
                <a:lnTo>
                  <a:pt x="329906" y="101148"/>
                </a:lnTo>
                <a:lnTo>
                  <a:pt x="329906" y="75945"/>
                </a:lnTo>
                <a:lnTo>
                  <a:pt x="328346" y="75631"/>
                </a:lnTo>
                <a:lnTo>
                  <a:pt x="324607" y="75013"/>
                </a:lnTo>
                <a:close/>
              </a:path>
              <a:path w="1845945" h="233679">
                <a:moveTo>
                  <a:pt x="421097" y="72207"/>
                </a:moveTo>
                <a:lnTo>
                  <a:pt x="393420" y="77916"/>
                </a:lnTo>
                <a:lnTo>
                  <a:pt x="369857" y="94071"/>
                </a:lnTo>
                <a:lnTo>
                  <a:pt x="353472" y="119212"/>
                </a:lnTo>
                <a:lnTo>
                  <a:pt x="347329" y="151880"/>
                </a:lnTo>
                <a:lnTo>
                  <a:pt x="353661" y="186240"/>
                </a:lnTo>
                <a:lnTo>
                  <a:pt x="370673" y="211756"/>
                </a:lnTo>
                <a:lnTo>
                  <a:pt x="395386" y="227643"/>
                </a:lnTo>
                <a:lnTo>
                  <a:pt x="424824" y="233113"/>
                </a:lnTo>
                <a:lnTo>
                  <a:pt x="449750" y="229344"/>
                </a:lnTo>
                <a:lnTo>
                  <a:pt x="469684" y="219069"/>
                </a:lnTo>
                <a:lnTo>
                  <a:pt x="484306" y="203834"/>
                </a:lnTo>
                <a:lnTo>
                  <a:pt x="485193" y="201993"/>
                </a:lnTo>
                <a:lnTo>
                  <a:pt x="424824" y="201993"/>
                </a:lnTo>
                <a:lnTo>
                  <a:pt x="409035" y="199055"/>
                </a:lnTo>
                <a:lnTo>
                  <a:pt x="396075" y="190864"/>
                </a:lnTo>
                <a:lnTo>
                  <a:pt x="387142" y="178356"/>
                </a:lnTo>
                <a:lnTo>
                  <a:pt x="383433" y="162466"/>
                </a:lnTo>
                <a:lnTo>
                  <a:pt x="494236" y="162466"/>
                </a:lnTo>
                <a:lnTo>
                  <a:pt x="494539" y="161838"/>
                </a:lnTo>
                <a:lnTo>
                  <a:pt x="495168" y="156864"/>
                </a:lnTo>
                <a:lnTo>
                  <a:pt x="495168" y="150948"/>
                </a:lnTo>
                <a:lnTo>
                  <a:pt x="492866" y="136006"/>
                </a:lnTo>
                <a:lnTo>
                  <a:pt x="384365" y="136006"/>
                </a:lnTo>
                <a:lnTo>
                  <a:pt x="387483" y="123929"/>
                </a:lnTo>
                <a:lnTo>
                  <a:pt x="394833" y="113133"/>
                </a:lnTo>
                <a:lnTo>
                  <a:pt x="406207" y="105371"/>
                </a:lnTo>
                <a:lnTo>
                  <a:pt x="421400" y="102394"/>
                </a:lnTo>
                <a:lnTo>
                  <a:pt x="480779" y="102394"/>
                </a:lnTo>
                <a:lnTo>
                  <a:pt x="475637" y="93605"/>
                </a:lnTo>
                <a:lnTo>
                  <a:pt x="452363" y="77771"/>
                </a:lnTo>
                <a:lnTo>
                  <a:pt x="421097" y="72207"/>
                </a:lnTo>
                <a:close/>
              </a:path>
              <a:path w="1845945" h="233679">
                <a:moveTo>
                  <a:pt x="462802" y="175533"/>
                </a:moveTo>
                <a:lnTo>
                  <a:pt x="457830" y="185971"/>
                </a:lnTo>
                <a:lnTo>
                  <a:pt x="450115" y="194367"/>
                </a:lnTo>
                <a:lnTo>
                  <a:pt x="439250" y="199960"/>
                </a:lnTo>
                <a:lnTo>
                  <a:pt x="424824" y="201993"/>
                </a:lnTo>
                <a:lnTo>
                  <a:pt x="485193" y="201993"/>
                </a:lnTo>
                <a:lnTo>
                  <a:pt x="493293" y="185188"/>
                </a:lnTo>
                <a:lnTo>
                  <a:pt x="462802" y="175533"/>
                </a:lnTo>
                <a:close/>
              </a:path>
              <a:path w="1845945" h="233679">
                <a:moveTo>
                  <a:pt x="480779" y="102394"/>
                </a:moveTo>
                <a:lnTo>
                  <a:pt x="421400" y="102394"/>
                </a:lnTo>
                <a:lnTo>
                  <a:pt x="437654" y="105152"/>
                </a:lnTo>
                <a:lnTo>
                  <a:pt x="449181" y="112548"/>
                </a:lnTo>
                <a:lnTo>
                  <a:pt x="456155" y="123271"/>
                </a:lnTo>
                <a:lnTo>
                  <a:pt x="458750" y="136006"/>
                </a:lnTo>
                <a:lnTo>
                  <a:pt x="492866" y="136006"/>
                </a:lnTo>
                <a:lnTo>
                  <a:pt x="490158" y="118426"/>
                </a:lnTo>
                <a:lnTo>
                  <a:pt x="480779" y="102394"/>
                </a:lnTo>
                <a:close/>
              </a:path>
              <a:path w="1845945" h="233679">
                <a:moveTo>
                  <a:pt x="644800" y="101777"/>
                </a:moveTo>
                <a:lnTo>
                  <a:pt x="587594" y="101777"/>
                </a:lnTo>
                <a:lnTo>
                  <a:pt x="600475" y="103581"/>
                </a:lnTo>
                <a:lnTo>
                  <a:pt x="609385" y="108507"/>
                </a:lnTo>
                <a:lnTo>
                  <a:pt x="614559" y="115824"/>
                </a:lnTo>
                <a:lnTo>
                  <a:pt x="616232" y="124802"/>
                </a:lnTo>
                <a:lnTo>
                  <a:pt x="616232" y="130100"/>
                </a:lnTo>
                <a:lnTo>
                  <a:pt x="613740" y="134456"/>
                </a:lnTo>
                <a:lnTo>
                  <a:pt x="566118" y="141608"/>
                </a:lnTo>
                <a:lnTo>
                  <a:pt x="548073" y="146527"/>
                </a:lnTo>
                <a:lnTo>
                  <a:pt x="533558" y="155734"/>
                </a:lnTo>
                <a:lnTo>
                  <a:pt x="523887" y="169318"/>
                </a:lnTo>
                <a:lnTo>
                  <a:pt x="520371" y="187366"/>
                </a:lnTo>
                <a:lnTo>
                  <a:pt x="523931" y="204621"/>
                </a:lnTo>
                <a:lnTo>
                  <a:pt x="534144" y="219223"/>
                </a:lnTo>
                <a:lnTo>
                  <a:pt x="550308" y="229334"/>
                </a:lnTo>
                <a:lnTo>
                  <a:pt x="571720" y="233113"/>
                </a:lnTo>
                <a:lnTo>
                  <a:pt x="588380" y="230988"/>
                </a:lnTo>
                <a:lnTo>
                  <a:pt x="601599" y="225448"/>
                </a:lnTo>
                <a:lnTo>
                  <a:pt x="611551" y="217749"/>
                </a:lnTo>
                <a:lnTo>
                  <a:pt x="618410" y="209145"/>
                </a:lnTo>
                <a:lnTo>
                  <a:pt x="651707" y="209145"/>
                </a:lnTo>
                <a:lnTo>
                  <a:pt x="651707" y="204789"/>
                </a:lnTo>
                <a:lnTo>
                  <a:pt x="578568" y="204789"/>
                </a:lnTo>
                <a:lnTo>
                  <a:pt x="569078" y="203169"/>
                </a:lnTo>
                <a:lnTo>
                  <a:pt x="562154" y="198836"/>
                </a:lnTo>
                <a:lnTo>
                  <a:pt x="557914" y="192579"/>
                </a:lnTo>
                <a:lnTo>
                  <a:pt x="556475" y="185188"/>
                </a:lnTo>
                <a:lnTo>
                  <a:pt x="558060" y="176987"/>
                </a:lnTo>
                <a:lnTo>
                  <a:pt x="562388" y="170946"/>
                </a:lnTo>
                <a:lnTo>
                  <a:pt x="568817" y="166889"/>
                </a:lnTo>
                <a:lnTo>
                  <a:pt x="576704" y="164644"/>
                </a:lnTo>
                <a:lnTo>
                  <a:pt x="616232" y="158728"/>
                </a:lnTo>
                <a:lnTo>
                  <a:pt x="651707" y="158728"/>
                </a:lnTo>
                <a:lnTo>
                  <a:pt x="651707" y="128854"/>
                </a:lnTo>
                <a:lnTo>
                  <a:pt x="648207" y="107268"/>
                </a:lnTo>
                <a:lnTo>
                  <a:pt x="644800" y="101777"/>
                </a:lnTo>
                <a:close/>
              </a:path>
              <a:path w="1845945" h="233679">
                <a:moveTo>
                  <a:pt x="651707" y="209145"/>
                </a:moveTo>
                <a:lnTo>
                  <a:pt x="618410" y="209145"/>
                </a:lnTo>
                <a:lnTo>
                  <a:pt x="618410" y="221291"/>
                </a:lnTo>
                <a:lnTo>
                  <a:pt x="619656" y="227511"/>
                </a:lnTo>
                <a:lnTo>
                  <a:pt x="619960" y="228443"/>
                </a:lnTo>
                <a:lnTo>
                  <a:pt x="653582" y="228443"/>
                </a:lnTo>
                <a:lnTo>
                  <a:pt x="653268" y="226893"/>
                </a:lnTo>
                <a:lnTo>
                  <a:pt x="651707" y="217867"/>
                </a:lnTo>
                <a:lnTo>
                  <a:pt x="651707" y="209145"/>
                </a:lnTo>
                <a:close/>
              </a:path>
              <a:path w="1845945" h="233679">
                <a:moveTo>
                  <a:pt x="651707" y="158728"/>
                </a:moveTo>
                <a:lnTo>
                  <a:pt x="616232" y="158728"/>
                </a:lnTo>
                <a:lnTo>
                  <a:pt x="616232" y="165576"/>
                </a:lnTo>
                <a:lnTo>
                  <a:pt x="613192" y="184177"/>
                </a:lnTo>
                <a:lnTo>
                  <a:pt x="604986" y="196271"/>
                </a:lnTo>
                <a:lnTo>
                  <a:pt x="592988" y="202820"/>
                </a:lnTo>
                <a:lnTo>
                  <a:pt x="578568" y="204789"/>
                </a:lnTo>
                <a:lnTo>
                  <a:pt x="651707" y="204789"/>
                </a:lnTo>
                <a:lnTo>
                  <a:pt x="651707" y="158728"/>
                </a:lnTo>
                <a:close/>
              </a:path>
              <a:path w="1845945" h="233679">
                <a:moveTo>
                  <a:pt x="587291" y="72207"/>
                </a:moveTo>
                <a:lnTo>
                  <a:pt x="561958" y="76262"/>
                </a:lnTo>
                <a:lnTo>
                  <a:pt x="542432" y="87145"/>
                </a:lnTo>
                <a:lnTo>
                  <a:pt x="529383" y="102930"/>
                </a:lnTo>
                <a:lnTo>
                  <a:pt x="523481" y="121692"/>
                </a:lnTo>
                <a:lnTo>
                  <a:pt x="556475" y="129158"/>
                </a:lnTo>
                <a:lnTo>
                  <a:pt x="559326" y="118448"/>
                </a:lnTo>
                <a:lnTo>
                  <a:pt x="565501" y="109750"/>
                </a:lnTo>
                <a:lnTo>
                  <a:pt x="574942" y="103911"/>
                </a:lnTo>
                <a:lnTo>
                  <a:pt x="587594" y="101777"/>
                </a:lnTo>
                <a:lnTo>
                  <a:pt x="644800" y="101777"/>
                </a:lnTo>
                <a:lnTo>
                  <a:pt x="637004" y="89210"/>
                </a:lnTo>
                <a:lnTo>
                  <a:pt x="617048" y="76813"/>
                </a:lnTo>
                <a:lnTo>
                  <a:pt x="587291" y="72207"/>
                </a:lnTo>
                <a:close/>
              </a:path>
              <a:path w="1845945" h="233679">
                <a:moveTo>
                  <a:pt x="736679" y="108928"/>
                </a:moveTo>
                <a:lnTo>
                  <a:pt x="700879" y="108928"/>
                </a:lnTo>
                <a:lnTo>
                  <a:pt x="700879" y="185188"/>
                </a:lnTo>
                <a:lnTo>
                  <a:pt x="704040" y="204182"/>
                </a:lnTo>
                <a:lnTo>
                  <a:pt x="713097" y="218365"/>
                </a:lnTo>
                <a:lnTo>
                  <a:pt x="727405" y="227238"/>
                </a:lnTo>
                <a:lnTo>
                  <a:pt x="746322" y="230307"/>
                </a:lnTo>
                <a:lnTo>
                  <a:pt x="759390" y="230307"/>
                </a:lnTo>
                <a:lnTo>
                  <a:pt x="766238" y="227825"/>
                </a:lnTo>
                <a:lnTo>
                  <a:pt x="768416" y="226893"/>
                </a:lnTo>
                <a:lnTo>
                  <a:pt x="768416" y="198255"/>
                </a:lnTo>
                <a:lnTo>
                  <a:pt x="755966" y="198255"/>
                </a:lnTo>
                <a:lnTo>
                  <a:pt x="747307" y="197171"/>
                </a:lnTo>
                <a:lnTo>
                  <a:pt x="741304" y="193782"/>
                </a:lnTo>
                <a:lnTo>
                  <a:pt x="737810" y="187883"/>
                </a:lnTo>
                <a:lnTo>
                  <a:pt x="736679" y="179272"/>
                </a:lnTo>
                <a:lnTo>
                  <a:pt x="736679" y="108928"/>
                </a:lnTo>
                <a:close/>
              </a:path>
              <a:path w="1845945" h="233679">
                <a:moveTo>
                  <a:pt x="768416" y="197009"/>
                </a:moveTo>
                <a:lnTo>
                  <a:pt x="766866" y="197323"/>
                </a:lnTo>
                <a:lnTo>
                  <a:pt x="760950" y="198255"/>
                </a:lnTo>
                <a:lnTo>
                  <a:pt x="768416" y="198255"/>
                </a:lnTo>
                <a:lnTo>
                  <a:pt x="768416" y="197009"/>
                </a:lnTo>
                <a:close/>
              </a:path>
              <a:path w="1845945" h="233679">
                <a:moveTo>
                  <a:pt x="768112" y="76877"/>
                </a:moveTo>
                <a:lnTo>
                  <a:pt x="672869" y="76877"/>
                </a:lnTo>
                <a:lnTo>
                  <a:pt x="672869" y="108928"/>
                </a:lnTo>
                <a:lnTo>
                  <a:pt x="768112" y="108928"/>
                </a:lnTo>
                <a:lnTo>
                  <a:pt x="768112" y="76877"/>
                </a:lnTo>
                <a:close/>
              </a:path>
              <a:path w="1845945" h="233679">
                <a:moveTo>
                  <a:pt x="736679" y="30501"/>
                </a:moveTo>
                <a:lnTo>
                  <a:pt x="703999" y="30501"/>
                </a:lnTo>
                <a:lnTo>
                  <a:pt x="703999" y="53223"/>
                </a:lnTo>
                <a:lnTo>
                  <a:pt x="702627" y="62564"/>
                </a:lnTo>
                <a:lnTo>
                  <a:pt x="698394" y="70068"/>
                </a:lnTo>
                <a:lnTo>
                  <a:pt x="691127" y="75063"/>
                </a:lnTo>
                <a:lnTo>
                  <a:pt x="680649" y="76877"/>
                </a:lnTo>
                <a:lnTo>
                  <a:pt x="736679" y="76877"/>
                </a:lnTo>
                <a:lnTo>
                  <a:pt x="736679" y="30501"/>
                </a:lnTo>
                <a:close/>
              </a:path>
              <a:path w="1845945" h="233679">
                <a:moveTo>
                  <a:pt x="842173" y="76877"/>
                </a:moveTo>
                <a:lnTo>
                  <a:pt x="806383" y="76877"/>
                </a:lnTo>
                <a:lnTo>
                  <a:pt x="806383" y="228443"/>
                </a:lnTo>
                <a:lnTo>
                  <a:pt x="842173" y="228443"/>
                </a:lnTo>
                <a:lnTo>
                  <a:pt x="842173" y="76877"/>
                </a:lnTo>
                <a:close/>
              </a:path>
              <a:path w="1845945" h="233679">
                <a:moveTo>
                  <a:pt x="824131" y="0"/>
                </a:moveTo>
                <a:lnTo>
                  <a:pt x="815098" y="1858"/>
                </a:lnTo>
                <a:lnTo>
                  <a:pt x="807670" y="6926"/>
                </a:lnTo>
                <a:lnTo>
                  <a:pt x="802635" y="14444"/>
                </a:lnTo>
                <a:lnTo>
                  <a:pt x="800781" y="23653"/>
                </a:lnTo>
                <a:lnTo>
                  <a:pt x="802635" y="32819"/>
                </a:lnTo>
                <a:lnTo>
                  <a:pt x="807670" y="40233"/>
                </a:lnTo>
                <a:lnTo>
                  <a:pt x="815098" y="45194"/>
                </a:lnTo>
                <a:lnTo>
                  <a:pt x="824131" y="47003"/>
                </a:lnTo>
                <a:lnTo>
                  <a:pt x="833339" y="45194"/>
                </a:lnTo>
                <a:lnTo>
                  <a:pt x="840853" y="40233"/>
                </a:lnTo>
                <a:lnTo>
                  <a:pt x="845918" y="32819"/>
                </a:lnTo>
                <a:lnTo>
                  <a:pt x="847775" y="23653"/>
                </a:lnTo>
                <a:lnTo>
                  <a:pt x="845918" y="14444"/>
                </a:lnTo>
                <a:lnTo>
                  <a:pt x="840853" y="6926"/>
                </a:lnTo>
                <a:lnTo>
                  <a:pt x="833339" y="1858"/>
                </a:lnTo>
                <a:lnTo>
                  <a:pt x="824131" y="0"/>
                </a:lnTo>
                <a:close/>
              </a:path>
              <a:path w="1845945" h="233679">
                <a:moveTo>
                  <a:pt x="907228" y="76877"/>
                </a:moveTo>
                <a:lnTo>
                  <a:pt x="867387" y="76877"/>
                </a:lnTo>
                <a:lnTo>
                  <a:pt x="929008" y="228443"/>
                </a:lnTo>
                <a:lnTo>
                  <a:pt x="965111" y="228443"/>
                </a:lnTo>
                <a:lnTo>
                  <a:pt x="982076" y="185188"/>
                </a:lnTo>
                <a:lnTo>
                  <a:pt x="947374" y="185188"/>
                </a:lnTo>
                <a:lnTo>
                  <a:pt x="907228" y="76877"/>
                </a:lnTo>
                <a:close/>
              </a:path>
              <a:path w="1845945" h="233679">
                <a:moveTo>
                  <a:pt x="1024555" y="76877"/>
                </a:moveTo>
                <a:lnTo>
                  <a:pt x="986587" y="76877"/>
                </a:lnTo>
                <a:lnTo>
                  <a:pt x="947374" y="185188"/>
                </a:lnTo>
                <a:lnTo>
                  <a:pt x="982076" y="185188"/>
                </a:lnTo>
                <a:lnTo>
                  <a:pt x="1024555" y="76877"/>
                </a:lnTo>
                <a:close/>
              </a:path>
              <a:path w="1845945" h="233679">
                <a:moveTo>
                  <a:pt x="1104542" y="72207"/>
                </a:moveTo>
                <a:lnTo>
                  <a:pt x="1076867" y="77916"/>
                </a:lnTo>
                <a:lnTo>
                  <a:pt x="1053308" y="94071"/>
                </a:lnTo>
                <a:lnTo>
                  <a:pt x="1036926" y="119212"/>
                </a:lnTo>
                <a:lnTo>
                  <a:pt x="1030785" y="151880"/>
                </a:lnTo>
                <a:lnTo>
                  <a:pt x="1037116" y="186240"/>
                </a:lnTo>
                <a:lnTo>
                  <a:pt x="1054124" y="211756"/>
                </a:lnTo>
                <a:lnTo>
                  <a:pt x="1078837" y="227643"/>
                </a:lnTo>
                <a:lnTo>
                  <a:pt x="1108280" y="233113"/>
                </a:lnTo>
                <a:lnTo>
                  <a:pt x="1133199" y="229344"/>
                </a:lnTo>
                <a:lnTo>
                  <a:pt x="1153132" y="219069"/>
                </a:lnTo>
                <a:lnTo>
                  <a:pt x="1167756" y="203834"/>
                </a:lnTo>
                <a:lnTo>
                  <a:pt x="1168644" y="201993"/>
                </a:lnTo>
                <a:lnTo>
                  <a:pt x="1108280" y="201993"/>
                </a:lnTo>
                <a:lnTo>
                  <a:pt x="1092490" y="199055"/>
                </a:lnTo>
                <a:lnTo>
                  <a:pt x="1079529" y="190864"/>
                </a:lnTo>
                <a:lnTo>
                  <a:pt x="1070594" y="178356"/>
                </a:lnTo>
                <a:lnTo>
                  <a:pt x="1066878" y="162466"/>
                </a:lnTo>
                <a:lnTo>
                  <a:pt x="1177681" y="162466"/>
                </a:lnTo>
                <a:lnTo>
                  <a:pt x="1177995" y="161838"/>
                </a:lnTo>
                <a:lnTo>
                  <a:pt x="1178613" y="156864"/>
                </a:lnTo>
                <a:lnTo>
                  <a:pt x="1178613" y="150948"/>
                </a:lnTo>
                <a:lnTo>
                  <a:pt x="1176311" y="136006"/>
                </a:lnTo>
                <a:lnTo>
                  <a:pt x="1067820" y="136006"/>
                </a:lnTo>
                <a:lnTo>
                  <a:pt x="1070938" y="123929"/>
                </a:lnTo>
                <a:lnTo>
                  <a:pt x="1078285" y="113133"/>
                </a:lnTo>
                <a:lnTo>
                  <a:pt x="1089659" y="105371"/>
                </a:lnTo>
                <a:lnTo>
                  <a:pt x="1104856" y="102394"/>
                </a:lnTo>
                <a:lnTo>
                  <a:pt x="1164224" y="102394"/>
                </a:lnTo>
                <a:lnTo>
                  <a:pt x="1159082" y="93605"/>
                </a:lnTo>
                <a:lnTo>
                  <a:pt x="1135808" y="77771"/>
                </a:lnTo>
                <a:lnTo>
                  <a:pt x="1104542" y="72207"/>
                </a:lnTo>
                <a:close/>
              </a:path>
              <a:path w="1845945" h="233679">
                <a:moveTo>
                  <a:pt x="1146247" y="175533"/>
                </a:moveTo>
                <a:lnTo>
                  <a:pt x="1141275" y="185971"/>
                </a:lnTo>
                <a:lnTo>
                  <a:pt x="1133562" y="194367"/>
                </a:lnTo>
                <a:lnTo>
                  <a:pt x="1122700" y="199960"/>
                </a:lnTo>
                <a:lnTo>
                  <a:pt x="1108280" y="201993"/>
                </a:lnTo>
                <a:lnTo>
                  <a:pt x="1168644" y="201993"/>
                </a:lnTo>
                <a:lnTo>
                  <a:pt x="1176749" y="185188"/>
                </a:lnTo>
                <a:lnTo>
                  <a:pt x="1146247" y="175533"/>
                </a:lnTo>
                <a:close/>
              </a:path>
              <a:path w="1845945" h="233679">
                <a:moveTo>
                  <a:pt x="1164224" y="102394"/>
                </a:moveTo>
                <a:lnTo>
                  <a:pt x="1104856" y="102394"/>
                </a:lnTo>
                <a:lnTo>
                  <a:pt x="1121108" y="105152"/>
                </a:lnTo>
                <a:lnTo>
                  <a:pt x="1132631" y="112548"/>
                </a:lnTo>
                <a:lnTo>
                  <a:pt x="1139602" y="123271"/>
                </a:lnTo>
                <a:lnTo>
                  <a:pt x="1142195" y="136006"/>
                </a:lnTo>
                <a:lnTo>
                  <a:pt x="1176311" y="136006"/>
                </a:lnTo>
                <a:lnTo>
                  <a:pt x="1173603" y="118426"/>
                </a:lnTo>
                <a:lnTo>
                  <a:pt x="1164224" y="102394"/>
                </a:lnTo>
                <a:close/>
              </a:path>
              <a:path w="1845945" h="233679">
                <a:moveTo>
                  <a:pt x="1396156" y="7779"/>
                </a:moveTo>
                <a:lnTo>
                  <a:pt x="1352890" y="7779"/>
                </a:lnTo>
                <a:lnTo>
                  <a:pt x="1266998" y="228443"/>
                </a:lnTo>
                <a:lnTo>
                  <a:pt x="1306525" y="228443"/>
                </a:lnTo>
                <a:lnTo>
                  <a:pt x="1327059" y="173041"/>
                </a:lnTo>
                <a:lnTo>
                  <a:pt x="1460484" y="173041"/>
                </a:lnTo>
                <a:lnTo>
                  <a:pt x="1447038" y="138498"/>
                </a:lnTo>
                <a:lnTo>
                  <a:pt x="1340137" y="138498"/>
                </a:lnTo>
                <a:lnTo>
                  <a:pt x="1373748" y="48239"/>
                </a:lnTo>
                <a:lnTo>
                  <a:pt x="1411905" y="48239"/>
                </a:lnTo>
                <a:lnTo>
                  <a:pt x="1396156" y="7779"/>
                </a:lnTo>
                <a:close/>
              </a:path>
              <a:path w="1845945" h="233679">
                <a:moveTo>
                  <a:pt x="1460484" y="173041"/>
                </a:moveTo>
                <a:lnTo>
                  <a:pt x="1420427" y="173041"/>
                </a:lnTo>
                <a:lnTo>
                  <a:pt x="1441285" y="228443"/>
                </a:lnTo>
                <a:lnTo>
                  <a:pt x="1482049" y="228443"/>
                </a:lnTo>
                <a:lnTo>
                  <a:pt x="1460484" y="173041"/>
                </a:lnTo>
                <a:close/>
              </a:path>
              <a:path w="1845945" h="233679">
                <a:moveTo>
                  <a:pt x="1411905" y="48239"/>
                </a:moveTo>
                <a:lnTo>
                  <a:pt x="1373748" y="48239"/>
                </a:lnTo>
                <a:lnTo>
                  <a:pt x="1407360" y="138498"/>
                </a:lnTo>
                <a:lnTo>
                  <a:pt x="1447038" y="138498"/>
                </a:lnTo>
                <a:lnTo>
                  <a:pt x="1411905" y="48239"/>
                </a:lnTo>
                <a:close/>
              </a:path>
              <a:path w="1845945" h="233679">
                <a:moveTo>
                  <a:pt x="1535900" y="76877"/>
                </a:moveTo>
                <a:lnTo>
                  <a:pt x="1500729" y="76877"/>
                </a:lnTo>
                <a:lnTo>
                  <a:pt x="1500729" y="228443"/>
                </a:lnTo>
                <a:lnTo>
                  <a:pt x="1536832" y="228443"/>
                </a:lnTo>
                <a:lnTo>
                  <a:pt x="1536832" y="156236"/>
                </a:lnTo>
                <a:lnTo>
                  <a:pt x="1539264" y="137338"/>
                </a:lnTo>
                <a:lnTo>
                  <a:pt x="1546715" y="123367"/>
                </a:lnTo>
                <a:lnTo>
                  <a:pt x="1559418" y="114706"/>
                </a:lnTo>
                <a:lnTo>
                  <a:pt x="1577606" y="111734"/>
                </a:lnTo>
                <a:lnTo>
                  <a:pt x="1589428" y="111734"/>
                </a:lnTo>
                <a:lnTo>
                  <a:pt x="1589428" y="101148"/>
                </a:lnTo>
                <a:lnTo>
                  <a:pt x="1535900" y="101148"/>
                </a:lnTo>
                <a:lnTo>
                  <a:pt x="1535900" y="76877"/>
                </a:lnTo>
                <a:close/>
              </a:path>
              <a:path w="1845945" h="233679">
                <a:moveTo>
                  <a:pt x="1589428" y="111734"/>
                </a:moveTo>
                <a:lnTo>
                  <a:pt x="1581334" y="111734"/>
                </a:lnTo>
                <a:lnTo>
                  <a:pt x="1585386" y="112048"/>
                </a:lnTo>
                <a:lnTo>
                  <a:pt x="1589428" y="112666"/>
                </a:lnTo>
                <a:lnTo>
                  <a:pt x="1589428" y="111734"/>
                </a:lnTo>
                <a:close/>
              </a:path>
              <a:path w="1845945" h="233679">
                <a:moveTo>
                  <a:pt x="1584140" y="75013"/>
                </a:moveTo>
                <a:lnTo>
                  <a:pt x="1579784" y="75013"/>
                </a:lnTo>
                <a:lnTo>
                  <a:pt x="1565531" y="76777"/>
                </a:lnTo>
                <a:lnTo>
                  <a:pt x="1553056" y="81896"/>
                </a:lnTo>
                <a:lnTo>
                  <a:pt x="1542974" y="90107"/>
                </a:lnTo>
                <a:lnTo>
                  <a:pt x="1535900" y="101148"/>
                </a:lnTo>
                <a:lnTo>
                  <a:pt x="1589428" y="101148"/>
                </a:lnTo>
                <a:lnTo>
                  <a:pt x="1589428" y="75945"/>
                </a:lnTo>
                <a:lnTo>
                  <a:pt x="1587878" y="75631"/>
                </a:lnTo>
                <a:lnTo>
                  <a:pt x="1584140" y="75013"/>
                </a:lnTo>
                <a:close/>
              </a:path>
              <a:path w="1845945" h="233679">
                <a:moveTo>
                  <a:pt x="1672524" y="108928"/>
                </a:moveTo>
                <a:lnTo>
                  <a:pt x="1636735" y="108928"/>
                </a:lnTo>
                <a:lnTo>
                  <a:pt x="1636735" y="185188"/>
                </a:lnTo>
                <a:lnTo>
                  <a:pt x="1639895" y="204182"/>
                </a:lnTo>
                <a:lnTo>
                  <a:pt x="1648948" y="218365"/>
                </a:lnTo>
                <a:lnTo>
                  <a:pt x="1663253" y="227238"/>
                </a:lnTo>
                <a:lnTo>
                  <a:pt x="1682168" y="230307"/>
                </a:lnTo>
                <a:lnTo>
                  <a:pt x="1695246" y="230307"/>
                </a:lnTo>
                <a:lnTo>
                  <a:pt x="1702094" y="227825"/>
                </a:lnTo>
                <a:lnTo>
                  <a:pt x="1704272" y="226893"/>
                </a:lnTo>
                <a:lnTo>
                  <a:pt x="1704272" y="198255"/>
                </a:lnTo>
                <a:lnTo>
                  <a:pt x="1691822" y="198255"/>
                </a:lnTo>
                <a:lnTo>
                  <a:pt x="1683162" y="197171"/>
                </a:lnTo>
                <a:lnTo>
                  <a:pt x="1677155" y="193782"/>
                </a:lnTo>
                <a:lnTo>
                  <a:pt x="1673658" y="187883"/>
                </a:lnTo>
                <a:lnTo>
                  <a:pt x="1672524" y="179272"/>
                </a:lnTo>
                <a:lnTo>
                  <a:pt x="1672524" y="108928"/>
                </a:lnTo>
                <a:close/>
              </a:path>
              <a:path w="1845945" h="233679">
                <a:moveTo>
                  <a:pt x="1704272" y="197009"/>
                </a:moveTo>
                <a:lnTo>
                  <a:pt x="1702712" y="197323"/>
                </a:lnTo>
                <a:lnTo>
                  <a:pt x="1696796" y="198255"/>
                </a:lnTo>
                <a:lnTo>
                  <a:pt x="1704272" y="198255"/>
                </a:lnTo>
                <a:lnTo>
                  <a:pt x="1704272" y="197009"/>
                </a:lnTo>
                <a:close/>
              </a:path>
              <a:path w="1845945" h="233679">
                <a:moveTo>
                  <a:pt x="1703958" y="76877"/>
                </a:moveTo>
                <a:lnTo>
                  <a:pt x="1608725" y="76877"/>
                </a:lnTo>
                <a:lnTo>
                  <a:pt x="1608725" y="108928"/>
                </a:lnTo>
                <a:lnTo>
                  <a:pt x="1703958" y="108928"/>
                </a:lnTo>
                <a:lnTo>
                  <a:pt x="1703958" y="76877"/>
                </a:lnTo>
                <a:close/>
              </a:path>
              <a:path w="1845945" h="233679">
                <a:moveTo>
                  <a:pt x="1672524" y="30501"/>
                </a:moveTo>
                <a:lnTo>
                  <a:pt x="1639845" y="30501"/>
                </a:lnTo>
                <a:lnTo>
                  <a:pt x="1639845" y="53223"/>
                </a:lnTo>
                <a:lnTo>
                  <a:pt x="1638473" y="62564"/>
                </a:lnTo>
                <a:lnTo>
                  <a:pt x="1634242" y="70068"/>
                </a:lnTo>
                <a:lnTo>
                  <a:pt x="1626977" y="75063"/>
                </a:lnTo>
                <a:lnTo>
                  <a:pt x="1616505" y="76877"/>
                </a:lnTo>
                <a:lnTo>
                  <a:pt x="1672524" y="76877"/>
                </a:lnTo>
                <a:lnTo>
                  <a:pt x="1672524" y="30501"/>
                </a:lnTo>
                <a:close/>
              </a:path>
              <a:path w="1845945" h="233679">
                <a:moveTo>
                  <a:pt x="1757171" y="178643"/>
                </a:moveTo>
                <a:lnTo>
                  <a:pt x="1725738" y="187366"/>
                </a:lnTo>
                <a:lnTo>
                  <a:pt x="1730127" y="201732"/>
                </a:lnTo>
                <a:lnTo>
                  <a:pt x="1741257" y="216655"/>
                </a:lnTo>
                <a:lnTo>
                  <a:pt x="1760265" y="228371"/>
                </a:lnTo>
                <a:lnTo>
                  <a:pt x="1788291" y="233113"/>
                </a:lnTo>
                <a:lnTo>
                  <a:pt x="1813522" y="228766"/>
                </a:lnTo>
                <a:lnTo>
                  <a:pt x="1831402" y="217475"/>
                </a:lnTo>
                <a:lnTo>
                  <a:pt x="1840265" y="204475"/>
                </a:lnTo>
                <a:lnTo>
                  <a:pt x="1787987" y="204475"/>
                </a:lnTo>
                <a:lnTo>
                  <a:pt x="1775206" y="202365"/>
                </a:lnTo>
                <a:lnTo>
                  <a:pt x="1765810" y="196695"/>
                </a:lnTo>
                <a:lnTo>
                  <a:pt x="1759798" y="188457"/>
                </a:lnTo>
                <a:lnTo>
                  <a:pt x="1757171" y="178643"/>
                </a:lnTo>
                <a:close/>
              </a:path>
              <a:path w="1845945" h="233679">
                <a:moveTo>
                  <a:pt x="1785495" y="72207"/>
                </a:moveTo>
                <a:lnTo>
                  <a:pt x="1763528" y="76121"/>
                </a:lnTo>
                <a:lnTo>
                  <a:pt x="1745849" y="86718"/>
                </a:lnTo>
                <a:lnTo>
                  <a:pt x="1734065" y="102276"/>
                </a:lnTo>
                <a:lnTo>
                  <a:pt x="1729779" y="121074"/>
                </a:lnTo>
                <a:lnTo>
                  <a:pt x="1732387" y="135943"/>
                </a:lnTo>
                <a:lnTo>
                  <a:pt x="1770553" y="165261"/>
                </a:lnTo>
                <a:lnTo>
                  <a:pt x="1805096" y="172738"/>
                </a:lnTo>
                <a:lnTo>
                  <a:pt x="1810698" y="178957"/>
                </a:lnTo>
                <a:lnTo>
                  <a:pt x="1787987" y="204475"/>
                </a:lnTo>
                <a:lnTo>
                  <a:pt x="1840265" y="204475"/>
                </a:lnTo>
                <a:lnTo>
                  <a:pt x="1842045" y="201864"/>
                </a:lnTo>
                <a:lnTo>
                  <a:pt x="1845566" y="184559"/>
                </a:lnTo>
                <a:lnTo>
                  <a:pt x="1842784" y="168785"/>
                </a:lnTo>
                <a:lnTo>
                  <a:pt x="1834516" y="155462"/>
                </a:lnTo>
                <a:lnTo>
                  <a:pt x="1820877" y="145172"/>
                </a:lnTo>
                <a:lnTo>
                  <a:pt x="1801987" y="138498"/>
                </a:lnTo>
                <a:lnTo>
                  <a:pt x="1769621" y="131964"/>
                </a:lnTo>
                <a:lnTo>
                  <a:pt x="1763705" y="126048"/>
                </a:lnTo>
                <a:lnTo>
                  <a:pt x="1763705" y="117954"/>
                </a:lnTo>
                <a:lnTo>
                  <a:pt x="1765315" y="111296"/>
                </a:lnTo>
                <a:lnTo>
                  <a:pt x="1769813" y="105744"/>
                </a:lnTo>
                <a:lnTo>
                  <a:pt x="1776705" y="101941"/>
                </a:lnTo>
                <a:lnTo>
                  <a:pt x="1785495" y="100530"/>
                </a:lnTo>
                <a:lnTo>
                  <a:pt x="1838973" y="100530"/>
                </a:lnTo>
                <a:lnTo>
                  <a:pt x="1829687" y="87769"/>
                </a:lnTo>
                <a:lnTo>
                  <a:pt x="1812142" y="76720"/>
                </a:lnTo>
                <a:lnTo>
                  <a:pt x="1785495" y="72207"/>
                </a:lnTo>
                <a:close/>
              </a:path>
              <a:path w="1845945" h="233679">
                <a:moveTo>
                  <a:pt x="1838973" y="100530"/>
                </a:moveTo>
                <a:lnTo>
                  <a:pt x="1785495" y="100530"/>
                </a:lnTo>
                <a:lnTo>
                  <a:pt x="1798231" y="102854"/>
                </a:lnTo>
                <a:lnTo>
                  <a:pt x="1806619" y="108621"/>
                </a:lnTo>
                <a:lnTo>
                  <a:pt x="1811447" y="116022"/>
                </a:lnTo>
                <a:lnTo>
                  <a:pt x="1813504" y="123252"/>
                </a:lnTo>
                <a:lnTo>
                  <a:pt x="1844006" y="114530"/>
                </a:lnTo>
                <a:lnTo>
                  <a:pt x="1839764" y="101618"/>
                </a:lnTo>
                <a:lnTo>
                  <a:pt x="1838973" y="100530"/>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5" name="object 5"/>
          <p:cNvSpPr/>
          <p:nvPr/>
        </p:nvSpPr>
        <p:spPr>
          <a:xfrm>
            <a:off x="414426" y="5941080"/>
            <a:ext cx="828659" cy="322684"/>
          </a:xfrm>
          <a:custGeom>
            <a:avLst/>
            <a:gdLst/>
            <a:ahLst/>
            <a:cxnLst/>
            <a:rect l="l" t="t" r="r" b="b"/>
            <a:pathLst>
              <a:path w="1366520" h="532129">
                <a:moveTo>
                  <a:pt x="98348" y="303453"/>
                </a:moveTo>
                <a:lnTo>
                  <a:pt x="95859" y="302209"/>
                </a:lnTo>
                <a:lnTo>
                  <a:pt x="88379" y="300342"/>
                </a:lnTo>
                <a:lnTo>
                  <a:pt x="79362" y="300342"/>
                </a:lnTo>
                <a:lnTo>
                  <a:pt x="57962" y="304088"/>
                </a:lnTo>
                <a:lnTo>
                  <a:pt x="41236" y="314858"/>
                </a:lnTo>
                <a:lnTo>
                  <a:pt x="30340" y="331990"/>
                </a:lnTo>
                <a:lnTo>
                  <a:pt x="26454" y="354799"/>
                </a:lnTo>
                <a:lnTo>
                  <a:pt x="26454" y="375666"/>
                </a:lnTo>
                <a:lnTo>
                  <a:pt x="0" y="375666"/>
                </a:lnTo>
                <a:lnTo>
                  <a:pt x="0" y="407098"/>
                </a:lnTo>
                <a:lnTo>
                  <a:pt x="26454" y="407098"/>
                </a:lnTo>
                <a:lnTo>
                  <a:pt x="26454" y="527227"/>
                </a:lnTo>
                <a:lnTo>
                  <a:pt x="62865" y="527227"/>
                </a:lnTo>
                <a:lnTo>
                  <a:pt x="62865" y="407098"/>
                </a:lnTo>
                <a:lnTo>
                  <a:pt x="98044" y="407098"/>
                </a:lnTo>
                <a:lnTo>
                  <a:pt x="98044" y="375666"/>
                </a:lnTo>
                <a:lnTo>
                  <a:pt x="62865" y="375666"/>
                </a:lnTo>
                <a:lnTo>
                  <a:pt x="62865" y="355739"/>
                </a:lnTo>
                <a:lnTo>
                  <a:pt x="65011" y="344258"/>
                </a:lnTo>
                <a:lnTo>
                  <a:pt x="70459" y="337223"/>
                </a:lnTo>
                <a:lnTo>
                  <a:pt x="77711" y="333679"/>
                </a:lnTo>
                <a:lnTo>
                  <a:pt x="85280" y="332714"/>
                </a:lnTo>
                <a:lnTo>
                  <a:pt x="92125" y="332714"/>
                </a:lnTo>
                <a:lnTo>
                  <a:pt x="96164" y="333641"/>
                </a:lnTo>
                <a:lnTo>
                  <a:pt x="98348" y="334264"/>
                </a:lnTo>
                <a:lnTo>
                  <a:pt x="98348" y="332714"/>
                </a:lnTo>
                <a:lnTo>
                  <a:pt x="98348" y="303453"/>
                </a:lnTo>
                <a:close/>
              </a:path>
              <a:path w="1366520" h="532129">
                <a:moveTo>
                  <a:pt x="166763" y="7785"/>
                </a:moveTo>
                <a:lnTo>
                  <a:pt x="129413" y="7785"/>
                </a:lnTo>
                <a:lnTo>
                  <a:pt x="129413" y="149390"/>
                </a:lnTo>
                <a:lnTo>
                  <a:pt x="126352" y="170065"/>
                </a:lnTo>
                <a:lnTo>
                  <a:pt x="117475" y="185191"/>
                </a:lnTo>
                <a:lnTo>
                  <a:pt x="103289" y="194475"/>
                </a:lnTo>
                <a:lnTo>
                  <a:pt x="84289" y="197637"/>
                </a:lnTo>
                <a:lnTo>
                  <a:pt x="65417" y="194475"/>
                </a:lnTo>
                <a:lnTo>
                  <a:pt x="51219" y="185191"/>
                </a:lnTo>
                <a:lnTo>
                  <a:pt x="42265" y="170065"/>
                </a:lnTo>
                <a:lnTo>
                  <a:pt x="39154" y="149390"/>
                </a:lnTo>
                <a:lnTo>
                  <a:pt x="39154" y="7785"/>
                </a:lnTo>
                <a:lnTo>
                  <a:pt x="2120" y="7785"/>
                </a:lnTo>
                <a:lnTo>
                  <a:pt x="2120" y="151574"/>
                </a:lnTo>
                <a:lnTo>
                  <a:pt x="8483" y="186766"/>
                </a:lnTo>
                <a:lnTo>
                  <a:pt x="25933" y="212305"/>
                </a:lnTo>
                <a:lnTo>
                  <a:pt x="52019" y="227863"/>
                </a:lnTo>
                <a:lnTo>
                  <a:pt x="84289" y="233121"/>
                </a:lnTo>
                <a:lnTo>
                  <a:pt x="116738" y="227863"/>
                </a:lnTo>
                <a:lnTo>
                  <a:pt x="142913" y="212305"/>
                </a:lnTo>
                <a:lnTo>
                  <a:pt x="152958" y="197637"/>
                </a:lnTo>
                <a:lnTo>
                  <a:pt x="160401" y="186766"/>
                </a:lnTo>
                <a:lnTo>
                  <a:pt x="166763" y="151574"/>
                </a:lnTo>
                <a:lnTo>
                  <a:pt x="166763" y="7785"/>
                </a:lnTo>
                <a:close/>
              </a:path>
              <a:path w="1366520" h="532129">
                <a:moveTo>
                  <a:pt x="269519" y="451294"/>
                </a:moveTo>
                <a:lnTo>
                  <a:pt x="263613" y="419176"/>
                </a:lnTo>
                <a:lnTo>
                  <a:pt x="253593" y="403669"/>
                </a:lnTo>
                <a:lnTo>
                  <a:pt x="247192" y="393750"/>
                </a:lnTo>
                <a:lnTo>
                  <a:pt x="233108" y="384302"/>
                </a:lnTo>
                <a:lnTo>
                  <a:pt x="233108" y="451294"/>
                </a:lnTo>
                <a:lnTo>
                  <a:pt x="229641" y="472224"/>
                </a:lnTo>
                <a:lnTo>
                  <a:pt x="220345" y="487311"/>
                </a:lnTo>
                <a:lnTo>
                  <a:pt x="206844" y="496455"/>
                </a:lnTo>
                <a:lnTo>
                  <a:pt x="190779" y="499529"/>
                </a:lnTo>
                <a:lnTo>
                  <a:pt x="174840" y="496417"/>
                </a:lnTo>
                <a:lnTo>
                  <a:pt x="161328" y="487197"/>
                </a:lnTo>
                <a:lnTo>
                  <a:pt x="151968" y="472084"/>
                </a:lnTo>
                <a:lnTo>
                  <a:pt x="148450" y="451294"/>
                </a:lnTo>
                <a:lnTo>
                  <a:pt x="151968" y="430593"/>
                </a:lnTo>
                <a:lnTo>
                  <a:pt x="161328" y="415696"/>
                </a:lnTo>
                <a:lnTo>
                  <a:pt x="174840" y="406692"/>
                </a:lnTo>
                <a:lnTo>
                  <a:pt x="190779" y="403669"/>
                </a:lnTo>
                <a:lnTo>
                  <a:pt x="206844" y="406692"/>
                </a:lnTo>
                <a:lnTo>
                  <a:pt x="220345" y="415696"/>
                </a:lnTo>
                <a:lnTo>
                  <a:pt x="229641" y="430593"/>
                </a:lnTo>
                <a:lnTo>
                  <a:pt x="233108" y="451294"/>
                </a:lnTo>
                <a:lnTo>
                  <a:pt x="233108" y="384302"/>
                </a:lnTo>
                <a:lnTo>
                  <a:pt x="222250" y="377012"/>
                </a:lnTo>
                <a:lnTo>
                  <a:pt x="190779" y="370992"/>
                </a:lnTo>
                <a:lnTo>
                  <a:pt x="159486" y="377012"/>
                </a:lnTo>
                <a:lnTo>
                  <a:pt x="134645" y="393750"/>
                </a:lnTo>
                <a:lnTo>
                  <a:pt x="118262" y="419176"/>
                </a:lnTo>
                <a:lnTo>
                  <a:pt x="112356" y="451294"/>
                </a:lnTo>
                <a:lnTo>
                  <a:pt x="118262" y="483577"/>
                </a:lnTo>
                <a:lnTo>
                  <a:pt x="134645" y="509092"/>
                </a:lnTo>
                <a:lnTo>
                  <a:pt x="159486" y="525868"/>
                </a:lnTo>
                <a:lnTo>
                  <a:pt x="190779" y="531901"/>
                </a:lnTo>
                <a:lnTo>
                  <a:pt x="222250" y="525868"/>
                </a:lnTo>
                <a:lnTo>
                  <a:pt x="247192" y="509092"/>
                </a:lnTo>
                <a:lnTo>
                  <a:pt x="253352" y="499529"/>
                </a:lnTo>
                <a:lnTo>
                  <a:pt x="263613" y="483577"/>
                </a:lnTo>
                <a:lnTo>
                  <a:pt x="269519" y="451294"/>
                </a:lnTo>
                <a:close/>
              </a:path>
              <a:path w="1366520" h="532129">
                <a:moveTo>
                  <a:pt x="332346" y="132588"/>
                </a:moveTo>
                <a:lnTo>
                  <a:pt x="328993" y="109156"/>
                </a:lnTo>
                <a:lnTo>
                  <a:pt x="326885" y="105206"/>
                </a:lnTo>
                <a:lnTo>
                  <a:pt x="322580" y="97104"/>
                </a:lnTo>
                <a:lnTo>
                  <a:pt x="318833" y="90068"/>
                </a:lnTo>
                <a:lnTo>
                  <a:pt x="301739" y="77228"/>
                </a:lnTo>
                <a:lnTo>
                  <a:pt x="277558" y="72529"/>
                </a:lnTo>
                <a:lnTo>
                  <a:pt x="264871" y="73914"/>
                </a:lnTo>
                <a:lnTo>
                  <a:pt x="252577" y="78282"/>
                </a:lnTo>
                <a:lnTo>
                  <a:pt x="241579" y="85915"/>
                </a:lnTo>
                <a:lnTo>
                  <a:pt x="232740" y="97104"/>
                </a:lnTo>
                <a:lnTo>
                  <a:pt x="232740" y="76885"/>
                </a:lnTo>
                <a:lnTo>
                  <a:pt x="197586" y="76885"/>
                </a:lnTo>
                <a:lnTo>
                  <a:pt x="197586" y="228447"/>
                </a:lnTo>
                <a:lnTo>
                  <a:pt x="233680" y="228447"/>
                </a:lnTo>
                <a:lnTo>
                  <a:pt x="233680" y="140995"/>
                </a:lnTo>
                <a:lnTo>
                  <a:pt x="235699" y="127000"/>
                </a:lnTo>
                <a:lnTo>
                  <a:pt x="241693" y="115633"/>
                </a:lnTo>
                <a:lnTo>
                  <a:pt x="251536" y="108000"/>
                </a:lnTo>
                <a:lnTo>
                  <a:pt x="265112" y="105206"/>
                </a:lnTo>
                <a:lnTo>
                  <a:pt x="279565" y="107823"/>
                </a:lnTo>
                <a:lnTo>
                  <a:pt x="289191" y="114998"/>
                </a:lnTo>
                <a:lnTo>
                  <a:pt x="294576" y="125679"/>
                </a:lnTo>
                <a:lnTo>
                  <a:pt x="296240" y="138811"/>
                </a:lnTo>
                <a:lnTo>
                  <a:pt x="296240" y="228447"/>
                </a:lnTo>
                <a:lnTo>
                  <a:pt x="332346" y="228447"/>
                </a:lnTo>
                <a:lnTo>
                  <a:pt x="332346" y="132588"/>
                </a:lnTo>
                <a:close/>
              </a:path>
              <a:path w="1366520" h="532129">
                <a:moveTo>
                  <a:pt x="385597" y="374726"/>
                </a:moveTo>
                <a:lnTo>
                  <a:pt x="384048" y="374408"/>
                </a:lnTo>
                <a:lnTo>
                  <a:pt x="380314" y="373786"/>
                </a:lnTo>
                <a:lnTo>
                  <a:pt x="375958" y="373786"/>
                </a:lnTo>
                <a:lnTo>
                  <a:pt x="361708" y="375551"/>
                </a:lnTo>
                <a:lnTo>
                  <a:pt x="349237" y="380669"/>
                </a:lnTo>
                <a:lnTo>
                  <a:pt x="339153" y="388886"/>
                </a:lnTo>
                <a:lnTo>
                  <a:pt x="332079" y="399935"/>
                </a:lnTo>
                <a:lnTo>
                  <a:pt x="332079" y="375666"/>
                </a:lnTo>
                <a:lnTo>
                  <a:pt x="296900" y="375666"/>
                </a:lnTo>
                <a:lnTo>
                  <a:pt x="296900" y="527227"/>
                </a:lnTo>
                <a:lnTo>
                  <a:pt x="333006" y="527227"/>
                </a:lnTo>
                <a:lnTo>
                  <a:pt x="333006" y="455015"/>
                </a:lnTo>
                <a:lnTo>
                  <a:pt x="335432" y="436118"/>
                </a:lnTo>
                <a:lnTo>
                  <a:pt x="342887" y="422148"/>
                </a:lnTo>
                <a:lnTo>
                  <a:pt x="355587" y="413486"/>
                </a:lnTo>
                <a:lnTo>
                  <a:pt x="373773" y="410514"/>
                </a:lnTo>
                <a:lnTo>
                  <a:pt x="377520" y="410514"/>
                </a:lnTo>
                <a:lnTo>
                  <a:pt x="381558" y="410832"/>
                </a:lnTo>
                <a:lnTo>
                  <a:pt x="385597" y="411454"/>
                </a:lnTo>
                <a:lnTo>
                  <a:pt x="385597" y="410514"/>
                </a:lnTo>
                <a:lnTo>
                  <a:pt x="385597" y="399935"/>
                </a:lnTo>
                <a:lnTo>
                  <a:pt x="385597" y="374726"/>
                </a:lnTo>
                <a:close/>
              </a:path>
              <a:path w="1366520" h="532129">
                <a:moveTo>
                  <a:pt x="401434" y="76885"/>
                </a:moveTo>
                <a:lnTo>
                  <a:pt x="365645" y="76885"/>
                </a:lnTo>
                <a:lnTo>
                  <a:pt x="365645" y="228447"/>
                </a:lnTo>
                <a:lnTo>
                  <a:pt x="401434" y="228447"/>
                </a:lnTo>
                <a:lnTo>
                  <a:pt x="401434" y="76885"/>
                </a:lnTo>
                <a:close/>
              </a:path>
              <a:path w="1366520" h="532129">
                <a:moveTo>
                  <a:pt x="407035" y="23660"/>
                </a:moveTo>
                <a:lnTo>
                  <a:pt x="405168" y="14452"/>
                </a:lnTo>
                <a:lnTo>
                  <a:pt x="400100" y="6934"/>
                </a:lnTo>
                <a:lnTo>
                  <a:pt x="392582" y="1866"/>
                </a:lnTo>
                <a:lnTo>
                  <a:pt x="383374" y="0"/>
                </a:lnTo>
                <a:lnTo>
                  <a:pt x="374345" y="1866"/>
                </a:lnTo>
                <a:lnTo>
                  <a:pt x="366915" y="6934"/>
                </a:lnTo>
                <a:lnTo>
                  <a:pt x="361886" y="14452"/>
                </a:lnTo>
                <a:lnTo>
                  <a:pt x="360032" y="23660"/>
                </a:lnTo>
                <a:lnTo>
                  <a:pt x="361886" y="32816"/>
                </a:lnTo>
                <a:lnTo>
                  <a:pt x="366915" y="40233"/>
                </a:lnTo>
                <a:lnTo>
                  <a:pt x="374345" y="45199"/>
                </a:lnTo>
                <a:lnTo>
                  <a:pt x="383374" y="47002"/>
                </a:lnTo>
                <a:lnTo>
                  <a:pt x="392582" y="45199"/>
                </a:lnTo>
                <a:lnTo>
                  <a:pt x="400100" y="40233"/>
                </a:lnTo>
                <a:lnTo>
                  <a:pt x="405168" y="32816"/>
                </a:lnTo>
                <a:lnTo>
                  <a:pt x="407035" y="23660"/>
                </a:lnTo>
                <a:close/>
              </a:path>
              <a:path w="1366520" h="532129">
                <a:moveTo>
                  <a:pt x="554291" y="495795"/>
                </a:moveTo>
                <a:lnTo>
                  <a:pt x="552729" y="496112"/>
                </a:lnTo>
                <a:lnTo>
                  <a:pt x="546811" y="497039"/>
                </a:lnTo>
                <a:lnTo>
                  <a:pt x="541832" y="497039"/>
                </a:lnTo>
                <a:lnTo>
                  <a:pt x="533171" y="495960"/>
                </a:lnTo>
                <a:lnTo>
                  <a:pt x="527164" y="492569"/>
                </a:lnTo>
                <a:lnTo>
                  <a:pt x="523671" y="486664"/>
                </a:lnTo>
                <a:lnTo>
                  <a:pt x="522541" y="478053"/>
                </a:lnTo>
                <a:lnTo>
                  <a:pt x="522541" y="407708"/>
                </a:lnTo>
                <a:lnTo>
                  <a:pt x="553974" y="407708"/>
                </a:lnTo>
                <a:lnTo>
                  <a:pt x="553974" y="375666"/>
                </a:lnTo>
                <a:lnTo>
                  <a:pt x="522541" y="375666"/>
                </a:lnTo>
                <a:lnTo>
                  <a:pt x="522541" y="329285"/>
                </a:lnTo>
                <a:lnTo>
                  <a:pt x="489864" y="329285"/>
                </a:lnTo>
                <a:lnTo>
                  <a:pt x="489864" y="352005"/>
                </a:lnTo>
                <a:lnTo>
                  <a:pt x="488492" y="361353"/>
                </a:lnTo>
                <a:lnTo>
                  <a:pt x="484251" y="368846"/>
                </a:lnTo>
                <a:lnTo>
                  <a:pt x="476986" y="373849"/>
                </a:lnTo>
                <a:lnTo>
                  <a:pt x="466521" y="375666"/>
                </a:lnTo>
                <a:lnTo>
                  <a:pt x="458736" y="375666"/>
                </a:lnTo>
                <a:lnTo>
                  <a:pt x="458736" y="407708"/>
                </a:lnTo>
                <a:lnTo>
                  <a:pt x="486752" y="407708"/>
                </a:lnTo>
                <a:lnTo>
                  <a:pt x="486752" y="483958"/>
                </a:lnTo>
                <a:lnTo>
                  <a:pt x="489915" y="502958"/>
                </a:lnTo>
                <a:lnTo>
                  <a:pt x="498957" y="517144"/>
                </a:lnTo>
                <a:lnTo>
                  <a:pt x="513270" y="526021"/>
                </a:lnTo>
                <a:lnTo>
                  <a:pt x="532180" y="529094"/>
                </a:lnTo>
                <a:lnTo>
                  <a:pt x="545261" y="529094"/>
                </a:lnTo>
                <a:lnTo>
                  <a:pt x="552107" y="526605"/>
                </a:lnTo>
                <a:lnTo>
                  <a:pt x="554291" y="525665"/>
                </a:lnTo>
                <a:lnTo>
                  <a:pt x="554291" y="497039"/>
                </a:lnTo>
                <a:lnTo>
                  <a:pt x="554291" y="495795"/>
                </a:lnTo>
                <a:close/>
              </a:path>
              <a:path w="1366520" h="532129">
                <a:moveTo>
                  <a:pt x="581317" y="76885"/>
                </a:moveTo>
                <a:lnTo>
                  <a:pt x="543356" y="76885"/>
                </a:lnTo>
                <a:lnTo>
                  <a:pt x="504139" y="185191"/>
                </a:lnTo>
                <a:lnTo>
                  <a:pt x="463981" y="76885"/>
                </a:lnTo>
                <a:lnTo>
                  <a:pt x="424154" y="76885"/>
                </a:lnTo>
                <a:lnTo>
                  <a:pt x="485775" y="228447"/>
                </a:lnTo>
                <a:lnTo>
                  <a:pt x="521881" y="228447"/>
                </a:lnTo>
                <a:lnTo>
                  <a:pt x="538835" y="185191"/>
                </a:lnTo>
                <a:lnTo>
                  <a:pt x="581317" y="76885"/>
                </a:lnTo>
                <a:close/>
              </a:path>
              <a:path w="1366520" h="532129">
                <a:moveTo>
                  <a:pt x="719543" y="431368"/>
                </a:moveTo>
                <a:lnTo>
                  <a:pt x="706628" y="390283"/>
                </a:lnTo>
                <a:lnTo>
                  <a:pt x="664146" y="371309"/>
                </a:lnTo>
                <a:lnTo>
                  <a:pt x="652132" y="372389"/>
                </a:lnTo>
                <a:lnTo>
                  <a:pt x="640410" y="375780"/>
                </a:lnTo>
                <a:lnTo>
                  <a:pt x="629742" y="381673"/>
                </a:lnTo>
                <a:lnTo>
                  <a:pt x="620877" y="390283"/>
                </a:lnTo>
                <a:lnTo>
                  <a:pt x="620877" y="301891"/>
                </a:lnTo>
                <a:lnTo>
                  <a:pt x="584784" y="301891"/>
                </a:lnTo>
                <a:lnTo>
                  <a:pt x="584784" y="527227"/>
                </a:lnTo>
                <a:lnTo>
                  <a:pt x="620877" y="527227"/>
                </a:lnTo>
                <a:lnTo>
                  <a:pt x="620991" y="437591"/>
                </a:lnTo>
                <a:lnTo>
                  <a:pt x="623252" y="424726"/>
                </a:lnTo>
                <a:lnTo>
                  <a:pt x="629361" y="413867"/>
                </a:lnTo>
                <a:lnTo>
                  <a:pt x="639089" y="406615"/>
                </a:lnTo>
                <a:lnTo>
                  <a:pt x="652310" y="403987"/>
                </a:lnTo>
                <a:lnTo>
                  <a:pt x="666775" y="406615"/>
                </a:lnTo>
                <a:lnTo>
                  <a:pt x="676402" y="413778"/>
                </a:lnTo>
                <a:lnTo>
                  <a:pt x="681774" y="424459"/>
                </a:lnTo>
                <a:lnTo>
                  <a:pt x="683450" y="437591"/>
                </a:lnTo>
                <a:lnTo>
                  <a:pt x="683450" y="527227"/>
                </a:lnTo>
                <a:lnTo>
                  <a:pt x="719543" y="527227"/>
                </a:lnTo>
                <a:lnTo>
                  <a:pt x="719543" y="431368"/>
                </a:lnTo>
                <a:close/>
              </a:path>
              <a:path w="1366520" h="532129">
                <a:moveTo>
                  <a:pt x="734745" y="150952"/>
                </a:moveTo>
                <a:lnTo>
                  <a:pt x="720369" y="102400"/>
                </a:lnTo>
                <a:lnTo>
                  <a:pt x="698347" y="82130"/>
                </a:lnTo>
                <a:lnTo>
                  <a:pt x="698347" y="136004"/>
                </a:lnTo>
                <a:lnTo>
                  <a:pt x="623951" y="136004"/>
                </a:lnTo>
                <a:lnTo>
                  <a:pt x="627075" y="123926"/>
                </a:lnTo>
                <a:lnTo>
                  <a:pt x="634415" y="113131"/>
                </a:lnTo>
                <a:lnTo>
                  <a:pt x="645795" y="105371"/>
                </a:lnTo>
                <a:lnTo>
                  <a:pt x="660996" y="102400"/>
                </a:lnTo>
                <a:lnTo>
                  <a:pt x="677240" y="105156"/>
                </a:lnTo>
                <a:lnTo>
                  <a:pt x="688771" y="112547"/>
                </a:lnTo>
                <a:lnTo>
                  <a:pt x="695744" y="123278"/>
                </a:lnTo>
                <a:lnTo>
                  <a:pt x="698347" y="136004"/>
                </a:lnTo>
                <a:lnTo>
                  <a:pt x="698347" y="82130"/>
                </a:lnTo>
                <a:lnTo>
                  <a:pt x="691946" y="77774"/>
                </a:lnTo>
                <a:lnTo>
                  <a:pt x="660679" y="72212"/>
                </a:lnTo>
                <a:lnTo>
                  <a:pt x="633006" y="77914"/>
                </a:lnTo>
                <a:lnTo>
                  <a:pt x="609447" y="94068"/>
                </a:lnTo>
                <a:lnTo>
                  <a:pt x="593064" y="119214"/>
                </a:lnTo>
                <a:lnTo>
                  <a:pt x="586917" y="151879"/>
                </a:lnTo>
                <a:lnTo>
                  <a:pt x="593255" y="186245"/>
                </a:lnTo>
                <a:lnTo>
                  <a:pt x="610260" y="211759"/>
                </a:lnTo>
                <a:lnTo>
                  <a:pt x="634974" y="227647"/>
                </a:lnTo>
                <a:lnTo>
                  <a:pt x="664413" y="233121"/>
                </a:lnTo>
                <a:lnTo>
                  <a:pt x="689343" y="229349"/>
                </a:lnTo>
                <a:lnTo>
                  <a:pt x="709269" y="219075"/>
                </a:lnTo>
                <a:lnTo>
                  <a:pt x="723900" y="203835"/>
                </a:lnTo>
                <a:lnTo>
                  <a:pt x="724776" y="201993"/>
                </a:lnTo>
                <a:lnTo>
                  <a:pt x="732891" y="185191"/>
                </a:lnTo>
                <a:lnTo>
                  <a:pt x="702386" y="175539"/>
                </a:lnTo>
                <a:lnTo>
                  <a:pt x="697420" y="185978"/>
                </a:lnTo>
                <a:lnTo>
                  <a:pt x="689698" y="194373"/>
                </a:lnTo>
                <a:lnTo>
                  <a:pt x="678840" y="199961"/>
                </a:lnTo>
                <a:lnTo>
                  <a:pt x="664413" y="201993"/>
                </a:lnTo>
                <a:lnTo>
                  <a:pt x="648627" y="199059"/>
                </a:lnTo>
                <a:lnTo>
                  <a:pt x="635673" y="190868"/>
                </a:lnTo>
                <a:lnTo>
                  <a:pt x="626732" y="178358"/>
                </a:lnTo>
                <a:lnTo>
                  <a:pt x="623023" y="162471"/>
                </a:lnTo>
                <a:lnTo>
                  <a:pt x="733818" y="162471"/>
                </a:lnTo>
                <a:lnTo>
                  <a:pt x="734136" y="161836"/>
                </a:lnTo>
                <a:lnTo>
                  <a:pt x="734745" y="156870"/>
                </a:lnTo>
                <a:lnTo>
                  <a:pt x="734745" y="150952"/>
                </a:lnTo>
                <a:close/>
              </a:path>
              <a:path w="1366520" h="532129">
                <a:moveTo>
                  <a:pt x="856132" y="75946"/>
                </a:moveTo>
                <a:lnTo>
                  <a:pt x="854570" y="75628"/>
                </a:lnTo>
                <a:lnTo>
                  <a:pt x="850836" y="75018"/>
                </a:lnTo>
                <a:lnTo>
                  <a:pt x="846480" y="75018"/>
                </a:lnTo>
                <a:lnTo>
                  <a:pt x="832231" y="76784"/>
                </a:lnTo>
                <a:lnTo>
                  <a:pt x="819746" y="81902"/>
                </a:lnTo>
                <a:lnTo>
                  <a:pt x="809675" y="90106"/>
                </a:lnTo>
                <a:lnTo>
                  <a:pt x="802601" y="101155"/>
                </a:lnTo>
                <a:lnTo>
                  <a:pt x="802601" y="76885"/>
                </a:lnTo>
                <a:lnTo>
                  <a:pt x="767435" y="76885"/>
                </a:lnTo>
                <a:lnTo>
                  <a:pt x="767435" y="228447"/>
                </a:lnTo>
                <a:lnTo>
                  <a:pt x="803529" y="228447"/>
                </a:lnTo>
                <a:lnTo>
                  <a:pt x="803529" y="156235"/>
                </a:lnTo>
                <a:lnTo>
                  <a:pt x="805967" y="137337"/>
                </a:lnTo>
                <a:lnTo>
                  <a:pt x="813409" y="123367"/>
                </a:lnTo>
                <a:lnTo>
                  <a:pt x="826109" y="114706"/>
                </a:lnTo>
                <a:lnTo>
                  <a:pt x="844308" y="111734"/>
                </a:lnTo>
                <a:lnTo>
                  <a:pt x="848029" y="111734"/>
                </a:lnTo>
                <a:lnTo>
                  <a:pt x="852081" y="112052"/>
                </a:lnTo>
                <a:lnTo>
                  <a:pt x="856132" y="112674"/>
                </a:lnTo>
                <a:lnTo>
                  <a:pt x="856132" y="111734"/>
                </a:lnTo>
                <a:lnTo>
                  <a:pt x="856132" y="101155"/>
                </a:lnTo>
                <a:lnTo>
                  <a:pt x="856132" y="75946"/>
                </a:lnTo>
                <a:close/>
              </a:path>
              <a:path w="1366520" h="532129">
                <a:moveTo>
                  <a:pt x="891349" y="449732"/>
                </a:moveTo>
                <a:lnTo>
                  <a:pt x="889038" y="434784"/>
                </a:lnTo>
                <a:lnTo>
                  <a:pt x="886333" y="417207"/>
                </a:lnTo>
                <a:lnTo>
                  <a:pt x="876960" y="401180"/>
                </a:lnTo>
                <a:lnTo>
                  <a:pt x="871816" y="392391"/>
                </a:lnTo>
                <a:lnTo>
                  <a:pt x="854925" y="380911"/>
                </a:lnTo>
                <a:lnTo>
                  <a:pt x="854925" y="434784"/>
                </a:lnTo>
                <a:lnTo>
                  <a:pt x="780542" y="434784"/>
                </a:lnTo>
                <a:lnTo>
                  <a:pt x="783653" y="422706"/>
                </a:lnTo>
                <a:lnTo>
                  <a:pt x="791006" y="411911"/>
                </a:lnTo>
                <a:lnTo>
                  <a:pt x="802386" y="404152"/>
                </a:lnTo>
                <a:lnTo>
                  <a:pt x="817575" y="401180"/>
                </a:lnTo>
                <a:lnTo>
                  <a:pt x="833831" y="403936"/>
                </a:lnTo>
                <a:lnTo>
                  <a:pt x="845362" y="411327"/>
                </a:lnTo>
                <a:lnTo>
                  <a:pt x="852335" y="422059"/>
                </a:lnTo>
                <a:lnTo>
                  <a:pt x="854925" y="434784"/>
                </a:lnTo>
                <a:lnTo>
                  <a:pt x="854925" y="380911"/>
                </a:lnTo>
                <a:lnTo>
                  <a:pt x="848537" y="376555"/>
                </a:lnTo>
                <a:lnTo>
                  <a:pt x="817257" y="370992"/>
                </a:lnTo>
                <a:lnTo>
                  <a:pt x="789597" y="376694"/>
                </a:lnTo>
                <a:lnTo>
                  <a:pt x="766038" y="392849"/>
                </a:lnTo>
                <a:lnTo>
                  <a:pt x="749642" y="417995"/>
                </a:lnTo>
                <a:lnTo>
                  <a:pt x="743508" y="450659"/>
                </a:lnTo>
                <a:lnTo>
                  <a:pt x="749833" y="485013"/>
                </a:lnTo>
                <a:lnTo>
                  <a:pt x="766851" y="510540"/>
                </a:lnTo>
                <a:lnTo>
                  <a:pt x="791565" y="526427"/>
                </a:lnTo>
                <a:lnTo>
                  <a:pt x="821004" y="531901"/>
                </a:lnTo>
                <a:lnTo>
                  <a:pt x="845921" y="528129"/>
                </a:lnTo>
                <a:lnTo>
                  <a:pt x="865860" y="517855"/>
                </a:lnTo>
                <a:lnTo>
                  <a:pt x="880478" y="502615"/>
                </a:lnTo>
                <a:lnTo>
                  <a:pt x="881367" y="500773"/>
                </a:lnTo>
                <a:lnTo>
                  <a:pt x="889469" y="483958"/>
                </a:lnTo>
                <a:lnTo>
                  <a:pt x="858964" y="474319"/>
                </a:lnTo>
                <a:lnTo>
                  <a:pt x="853998" y="484759"/>
                </a:lnTo>
                <a:lnTo>
                  <a:pt x="846289" y="493153"/>
                </a:lnTo>
                <a:lnTo>
                  <a:pt x="835431" y="498741"/>
                </a:lnTo>
                <a:lnTo>
                  <a:pt x="821004" y="500773"/>
                </a:lnTo>
                <a:lnTo>
                  <a:pt x="805218" y="497840"/>
                </a:lnTo>
                <a:lnTo>
                  <a:pt x="792251" y="489648"/>
                </a:lnTo>
                <a:lnTo>
                  <a:pt x="783323" y="477139"/>
                </a:lnTo>
                <a:lnTo>
                  <a:pt x="779614" y="461251"/>
                </a:lnTo>
                <a:lnTo>
                  <a:pt x="890397" y="461251"/>
                </a:lnTo>
                <a:lnTo>
                  <a:pt x="890714" y="460616"/>
                </a:lnTo>
                <a:lnTo>
                  <a:pt x="891349" y="455650"/>
                </a:lnTo>
                <a:lnTo>
                  <a:pt x="891349" y="449732"/>
                </a:lnTo>
                <a:close/>
              </a:path>
              <a:path w="1366520" h="532129">
                <a:moveTo>
                  <a:pt x="993063" y="184556"/>
                </a:moveTo>
                <a:lnTo>
                  <a:pt x="968375" y="145173"/>
                </a:lnTo>
                <a:lnTo>
                  <a:pt x="917117" y="131965"/>
                </a:lnTo>
                <a:lnTo>
                  <a:pt x="911199" y="126047"/>
                </a:lnTo>
                <a:lnTo>
                  <a:pt x="911199" y="117957"/>
                </a:lnTo>
                <a:lnTo>
                  <a:pt x="912812" y="111302"/>
                </a:lnTo>
                <a:lnTo>
                  <a:pt x="917308" y="105740"/>
                </a:lnTo>
                <a:lnTo>
                  <a:pt x="924204" y="101942"/>
                </a:lnTo>
                <a:lnTo>
                  <a:pt x="932992" y="100533"/>
                </a:lnTo>
                <a:lnTo>
                  <a:pt x="945730" y="102857"/>
                </a:lnTo>
                <a:lnTo>
                  <a:pt x="954112" y="108623"/>
                </a:lnTo>
                <a:lnTo>
                  <a:pt x="958951" y="116027"/>
                </a:lnTo>
                <a:lnTo>
                  <a:pt x="961009" y="123253"/>
                </a:lnTo>
                <a:lnTo>
                  <a:pt x="991501" y="114528"/>
                </a:lnTo>
                <a:lnTo>
                  <a:pt x="959637" y="76720"/>
                </a:lnTo>
                <a:lnTo>
                  <a:pt x="932992" y="72212"/>
                </a:lnTo>
                <a:lnTo>
                  <a:pt x="911034" y="76123"/>
                </a:lnTo>
                <a:lnTo>
                  <a:pt x="893356" y="86715"/>
                </a:lnTo>
                <a:lnTo>
                  <a:pt x="881570" y="102273"/>
                </a:lnTo>
                <a:lnTo>
                  <a:pt x="877290" y="121081"/>
                </a:lnTo>
                <a:lnTo>
                  <a:pt x="879894" y="135940"/>
                </a:lnTo>
                <a:lnTo>
                  <a:pt x="918057" y="165265"/>
                </a:lnTo>
                <a:lnTo>
                  <a:pt x="952601" y="172745"/>
                </a:lnTo>
                <a:lnTo>
                  <a:pt x="958215" y="178955"/>
                </a:lnTo>
                <a:lnTo>
                  <a:pt x="935482" y="204482"/>
                </a:lnTo>
                <a:lnTo>
                  <a:pt x="922705" y="202361"/>
                </a:lnTo>
                <a:lnTo>
                  <a:pt x="913307" y="196697"/>
                </a:lnTo>
                <a:lnTo>
                  <a:pt x="907300" y="188455"/>
                </a:lnTo>
                <a:lnTo>
                  <a:pt x="904671" y="178650"/>
                </a:lnTo>
                <a:lnTo>
                  <a:pt x="873239" y="187363"/>
                </a:lnTo>
                <a:lnTo>
                  <a:pt x="877633" y="201739"/>
                </a:lnTo>
                <a:lnTo>
                  <a:pt x="888771" y="216662"/>
                </a:lnTo>
                <a:lnTo>
                  <a:pt x="907770" y="228371"/>
                </a:lnTo>
                <a:lnTo>
                  <a:pt x="935799" y="233121"/>
                </a:lnTo>
                <a:lnTo>
                  <a:pt x="961021" y="228765"/>
                </a:lnTo>
                <a:lnTo>
                  <a:pt x="978903" y="217474"/>
                </a:lnTo>
                <a:lnTo>
                  <a:pt x="987767" y="204482"/>
                </a:lnTo>
                <a:lnTo>
                  <a:pt x="989545" y="201866"/>
                </a:lnTo>
                <a:lnTo>
                  <a:pt x="993063" y="184556"/>
                </a:lnTo>
                <a:close/>
              </a:path>
              <a:path w="1366520" h="532129">
                <a:moveTo>
                  <a:pt x="1060907" y="76885"/>
                </a:moveTo>
                <a:lnTo>
                  <a:pt x="1025118" y="76885"/>
                </a:lnTo>
                <a:lnTo>
                  <a:pt x="1025118" y="228447"/>
                </a:lnTo>
                <a:lnTo>
                  <a:pt x="1060907" y="228447"/>
                </a:lnTo>
                <a:lnTo>
                  <a:pt x="1060907" y="76885"/>
                </a:lnTo>
                <a:close/>
              </a:path>
              <a:path w="1366520" h="532129">
                <a:moveTo>
                  <a:pt x="1066507" y="23660"/>
                </a:moveTo>
                <a:lnTo>
                  <a:pt x="1064653" y="14452"/>
                </a:lnTo>
                <a:lnTo>
                  <a:pt x="1059586" y="6934"/>
                </a:lnTo>
                <a:lnTo>
                  <a:pt x="1052068" y="1866"/>
                </a:lnTo>
                <a:lnTo>
                  <a:pt x="1042860" y="0"/>
                </a:lnTo>
                <a:lnTo>
                  <a:pt x="1033818" y="1866"/>
                </a:lnTo>
                <a:lnTo>
                  <a:pt x="1026401" y="6934"/>
                </a:lnTo>
                <a:lnTo>
                  <a:pt x="1021372" y="14452"/>
                </a:lnTo>
                <a:lnTo>
                  <a:pt x="1019517" y="23660"/>
                </a:lnTo>
                <a:lnTo>
                  <a:pt x="1021372" y="32816"/>
                </a:lnTo>
                <a:lnTo>
                  <a:pt x="1026401" y="40233"/>
                </a:lnTo>
                <a:lnTo>
                  <a:pt x="1033818" y="45199"/>
                </a:lnTo>
                <a:lnTo>
                  <a:pt x="1042860" y="47002"/>
                </a:lnTo>
                <a:lnTo>
                  <a:pt x="1052068" y="45199"/>
                </a:lnTo>
                <a:lnTo>
                  <a:pt x="1059586" y="40233"/>
                </a:lnTo>
                <a:lnTo>
                  <a:pt x="1064653" y="32816"/>
                </a:lnTo>
                <a:lnTo>
                  <a:pt x="1066507" y="23660"/>
                </a:lnTo>
                <a:close/>
              </a:path>
              <a:path w="1366520" h="532129">
                <a:moveTo>
                  <a:pt x="1183220" y="197015"/>
                </a:moveTo>
                <a:lnTo>
                  <a:pt x="1181658" y="197319"/>
                </a:lnTo>
                <a:lnTo>
                  <a:pt x="1175753" y="198259"/>
                </a:lnTo>
                <a:lnTo>
                  <a:pt x="1170762" y="198259"/>
                </a:lnTo>
                <a:lnTo>
                  <a:pt x="1162100" y="197167"/>
                </a:lnTo>
                <a:lnTo>
                  <a:pt x="1156106" y="193789"/>
                </a:lnTo>
                <a:lnTo>
                  <a:pt x="1152601" y="187883"/>
                </a:lnTo>
                <a:lnTo>
                  <a:pt x="1151470" y="179273"/>
                </a:lnTo>
                <a:lnTo>
                  <a:pt x="1151470" y="108927"/>
                </a:lnTo>
                <a:lnTo>
                  <a:pt x="1182903" y="108927"/>
                </a:lnTo>
                <a:lnTo>
                  <a:pt x="1182903" y="76885"/>
                </a:lnTo>
                <a:lnTo>
                  <a:pt x="1151470" y="76885"/>
                </a:lnTo>
                <a:lnTo>
                  <a:pt x="1151470" y="30505"/>
                </a:lnTo>
                <a:lnTo>
                  <a:pt x="1118793" y="30505"/>
                </a:lnTo>
                <a:lnTo>
                  <a:pt x="1118793" y="53225"/>
                </a:lnTo>
                <a:lnTo>
                  <a:pt x="1117422" y="62572"/>
                </a:lnTo>
                <a:lnTo>
                  <a:pt x="1113193" y="70065"/>
                </a:lnTo>
                <a:lnTo>
                  <a:pt x="1105928" y="75069"/>
                </a:lnTo>
                <a:lnTo>
                  <a:pt x="1095451" y="76885"/>
                </a:lnTo>
                <a:lnTo>
                  <a:pt x="1087666" y="76885"/>
                </a:lnTo>
                <a:lnTo>
                  <a:pt x="1087666" y="108927"/>
                </a:lnTo>
                <a:lnTo>
                  <a:pt x="1115682" y="108927"/>
                </a:lnTo>
                <a:lnTo>
                  <a:pt x="1115682" y="185191"/>
                </a:lnTo>
                <a:lnTo>
                  <a:pt x="1118844" y="204190"/>
                </a:lnTo>
                <a:lnTo>
                  <a:pt x="1127899" y="218363"/>
                </a:lnTo>
                <a:lnTo>
                  <a:pt x="1142212" y="227241"/>
                </a:lnTo>
                <a:lnTo>
                  <a:pt x="1161122" y="230314"/>
                </a:lnTo>
                <a:lnTo>
                  <a:pt x="1174191" y="230314"/>
                </a:lnTo>
                <a:lnTo>
                  <a:pt x="1181036" y="227825"/>
                </a:lnTo>
                <a:lnTo>
                  <a:pt x="1183220" y="226898"/>
                </a:lnTo>
                <a:lnTo>
                  <a:pt x="1183220" y="198259"/>
                </a:lnTo>
                <a:lnTo>
                  <a:pt x="1183220" y="197015"/>
                </a:lnTo>
                <a:close/>
              </a:path>
              <a:path w="1366520" h="532129">
                <a:moveTo>
                  <a:pt x="1366215" y="76885"/>
                </a:moveTo>
                <a:lnTo>
                  <a:pt x="1327937" y="76885"/>
                </a:lnTo>
                <a:lnTo>
                  <a:pt x="1287157" y="172745"/>
                </a:lnTo>
                <a:lnTo>
                  <a:pt x="1243596" y="76885"/>
                </a:lnTo>
                <a:lnTo>
                  <a:pt x="1202817" y="76885"/>
                </a:lnTo>
                <a:lnTo>
                  <a:pt x="1267561" y="210388"/>
                </a:lnTo>
                <a:lnTo>
                  <a:pt x="1231138" y="289763"/>
                </a:lnTo>
                <a:lnTo>
                  <a:pt x="1269733" y="289763"/>
                </a:lnTo>
                <a:lnTo>
                  <a:pt x="1322768" y="172745"/>
                </a:lnTo>
                <a:lnTo>
                  <a:pt x="1366215" y="76885"/>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6" name="object 6"/>
          <p:cNvSpPr/>
          <p:nvPr/>
        </p:nvSpPr>
        <p:spPr>
          <a:xfrm>
            <a:off x="1894709" y="6339805"/>
            <a:ext cx="601856" cy="99347"/>
          </a:xfrm>
          <a:custGeom>
            <a:avLst/>
            <a:gdLst/>
            <a:ahLst/>
            <a:cxnLst/>
            <a:rect l="l" t="t" r="r" b="b"/>
            <a:pathLst>
              <a:path w="992504" h="163829">
                <a:moveTo>
                  <a:pt x="60113" y="3308"/>
                </a:moveTo>
                <a:lnTo>
                  <a:pt x="0" y="3308"/>
                </a:lnTo>
                <a:lnTo>
                  <a:pt x="0" y="159995"/>
                </a:lnTo>
                <a:lnTo>
                  <a:pt x="26721" y="159995"/>
                </a:lnTo>
                <a:lnTo>
                  <a:pt x="26721" y="98101"/>
                </a:lnTo>
                <a:lnTo>
                  <a:pt x="75270" y="98101"/>
                </a:lnTo>
                <a:lnTo>
                  <a:pt x="73819" y="95452"/>
                </a:lnTo>
                <a:lnTo>
                  <a:pt x="88569" y="89385"/>
                </a:lnTo>
                <a:lnTo>
                  <a:pt x="99691" y="79526"/>
                </a:lnTo>
                <a:lnTo>
                  <a:pt x="102282" y="74709"/>
                </a:lnTo>
                <a:lnTo>
                  <a:pt x="26721" y="74709"/>
                </a:lnTo>
                <a:lnTo>
                  <a:pt x="26721" y="26711"/>
                </a:lnTo>
                <a:lnTo>
                  <a:pt x="102203" y="26711"/>
                </a:lnTo>
                <a:lnTo>
                  <a:pt x="95991" y="17112"/>
                </a:lnTo>
                <a:lnTo>
                  <a:pt x="80551" y="7000"/>
                </a:lnTo>
                <a:lnTo>
                  <a:pt x="60113" y="3308"/>
                </a:lnTo>
                <a:close/>
              </a:path>
              <a:path w="992504" h="163829">
                <a:moveTo>
                  <a:pt x="75270" y="98101"/>
                </a:moveTo>
                <a:lnTo>
                  <a:pt x="46176" y="98101"/>
                </a:lnTo>
                <a:lnTo>
                  <a:pt x="79128" y="159995"/>
                </a:lnTo>
                <a:lnTo>
                  <a:pt x="109158" y="159995"/>
                </a:lnTo>
                <a:lnTo>
                  <a:pt x="75270" y="98101"/>
                </a:lnTo>
                <a:close/>
              </a:path>
              <a:path w="992504" h="163829">
                <a:moveTo>
                  <a:pt x="102203" y="26711"/>
                </a:moveTo>
                <a:lnTo>
                  <a:pt x="55244" y="26711"/>
                </a:lnTo>
                <a:lnTo>
                  <a:pt x="66364" y="28424"/>
                </a:lnTo>
                <a:lnTo>
                  <a:pt x="74873" y="33289"/>
                </a:lnTo>
                <a:lnTo>
                  <a:pt x="80313" y="40891"/>
                </a:lnTo>
                <a:lnTo>
                  <a:pt x="82227" y="50815"/>
                </a:lnTo>
                <a:lnTo>
                  <a:pt x="80313" y="60613"/>
                </a:lnTo>
                <a:lnTo>
                  <a:pt x="74873" y="68153"/>
                </a:lnTo>
                <a:lnTo>
                  <a:pt x="66364" y="72997"/>
                </a:lnTo>
                <a:lnTo>
                  <a:pt x="55244" y="74709"/>
                </a:lnTo>
                <a:lnTo>
                  <a:pt x="102282" y="74709"/>
                </a:lnTo>
                <a:lnTo>
                  <a:pt x="106713" y="66471"/>
                </a:lnTo>
                <a:lnTo>
                  <a:pt x="109158" y="50815"/>
                </a:lnTo>
                <a:lnTo>
                  <a:pt x="105753" y="32198"/>
                </a:lnTo>
                <a:lnTo>
                  <a:pt x="102203" y="26711"/>
                </a:lnTo>
                <a:close/>
              </a:path>
              <a:path w="992504" h="163829">
                <a:moveTo>
                  <a:pt x="178800" y="49066"/>
                </a:moveTo>
                <a:lnTo>
                  <a:pt x="156574" y="53341"/>
                </a:lnTo>
                <a:lnTo>
                  <a:pt x="138935" y="65216"/>
                </a:lnTo>
                <a:lnTo>
                  <a:pt x="127308" y="83270"/>
                </a:lnTo>
                <a:lnTo>
                  <a:pt x="123116" y="106080"/>
                </a:lnTo>
                <a:lnTo>
                  <a:pt x="127308" y="129013"/>
                </a:lnTo>
                <a:lnTo>
                  <a:pt x="138935" y="147132"/>
                </a:lnTo>
                <a:lnTo>
                  <a:pt x="156574" y="159034"/>
                </a:lnTo>
                <a:lnTo>
                  <a:pt x="178800" y="163314"/>
                </a:lnTo>
                <a:lnTo>
                  <a:pt x="201154" y="159034"/>
                </a:lnTo>
                <a:lnTo>
                  <a:pt x="218858" y="147132"/>
                </a:lnTo>
                <a:lnTo>
                  <a:pt x="223218" y="140351"/>
                </a:lnTo>
                <a:lnTo>
                  <a:pt x="178800" y="140351"/>
                </a:lnTo>
                <a:lnTo>
                  <a:pt x="167475" y="138137"/>
                </a:lnTo>
                <a:lnTo>
                  <a:pt x="157874" y="131591"/>
                </a:lnTo>
                <a:lnTo>
                  <a:pt x="151218" y="120857"/>
                </a:lnTo>
                <a:lnTo>
                  <a:pt x="148728" y="106080"/>
                </a:lnTo>
                <a:lnTo>
                  <a:pt x="151218" y="91372"/>
                </a:lnTo>
                <a:lnTo>
                  <a:pt x="157874" y="80789"/>
                </a:lnTo>
                <a:lnTo>
                  <a:pt x="167475" y="74394"/>
                </a:lnTo>
                <a:lnTo>
                  <a:pt x="178800" y="72249"/>
                </a:lnTo>
                <a:lnTo>
                  <a:pt x="223396" y="72249"/>
                </a:lnTo>
                <a:lnTo>
                  <a:pt x="218858" y="65216"/>
                </a:lnTo>
                <a:lnTo>
                  <a:pt x="201154" y="53341"/>
                </a:lnTo>
                <a:lnTo>
                  <a:pt x="178800" y="49066"/>
                </a:lnTo>
                <a:close/>
              </a:path>
              <a:path w="992504" h="163829">
                <a:moveTo>
                  <a:pt x="223396" y="72249"/>
                </a:moveTo>
                <a:lnTo>
                  <a:pt x="178800" y="72249"/>
                </a:lnTo>
                <a:lnTo>
                  <a:pt x="190214" y="74394"/>
                </a:lnTo>
                <a:lnTo>
                  <a:pt x="199805" y="80789"/>
                </a:lnTo>
                <a:lnTo>
                  <a:pt x="206412" y="91372"/>
                </a:lnTo>
                <a:lnTo>
                  <a:pt x="208873" y="106080"/>
                </a:lnTo>
                <a:lnTo>
                  <a:pt x="206412" y="120950"/>
                </a:lnTo>
                <a:lnTo>
                  <a:pt x="199805" y="131674"/>
                </a:lnTo>
                <a:lnTo>
                  <a:pt x="190214" y="138168"/>
                </a:lnTo>
                <a:lnTo>
                  <a:pt x="178800" y="140351"/>
                </a:lnTo>
                <a:lnTo>
                  <a:pt x="223218" y="140351"/>
                </a:lnTo>
                <a:lnTo>
                  <a:pt x="230509" y="129013"/>
                </a:lnTo>
                <a:lnTo>
                  <a:pt x="234704" y="106080"/>
                </a:lnTo>
                <a:lnTo>
                  <a:pt x="230509" y="83270"/>
                </a:lnTo>
                <a:lnTo>
                  <a:pt x="223396" y="72249"/>
                </a:lnTo>
                <a:close/>
              </a:path>
              <a:path w="992504" h="163829">
                <a:moveTo>
                  <a:pt x="306095" y="49066"/>
                </a:moveTo>
                <a:lnTo>
                  <a:pt x="284447" y="53310"/>
                </a:lnTo>
                <a:lnTo>
                  <a:pt x="266990" y="65134"/>
                </a:lnTo>
                <a:lnTo>
                  <a:pt x="255334" y="83177"/>
                </a:lnTo>
                <a:lnTo>
                  <a:pt x="251091" y="106080"/>
                </a:lnTo>
                <a:lnTo>
                  <a:pt x="255345" y="128827"/>
                </a:lnTo>
                <a:lnTo>
                  <a:pt x="267074" y="146968"/>
                </a:lnTo>
                <a:lnTo>
                  <a:pt x="284730" y="158973"/>
                </a:lnTo>
                <a:lnTo>
                  <a:pt x="306765" y="163314"/>
                </a:lnTo>
                <a:lnTo>
                  <a:pt x="325721" y="160188"/>
                </a:lnTo>
                <a:lnTo>
                  <a:pt x="340220" y="152051"/>
                </a:lnTo>
                <a:lnTo>
                  <a:pt x="350368" y="140763"/>
                </a:lnTo>
                <a:lnTo>
                  <a:pt x="350767" y="139911"/>
                </a:lnTo>
                <a:lnTo>
                  <a:pt x="306765" y="139911"/>
                </a:lnTo>
                <a:lnTo>
                  <a:pt x="295261" y="137672"/>
                </a:lnTo>
                <a:lnTo>
                  <a:pt x="285683" y="131120"/>
                </a:lnTo>
                <a:lnTo>
                  <a:pt x="279131" y="120506"/>
                </a:lnTo>
                <a:lnTo>
                  <a:pt x="276703" y="106080"/>
                </a:lnTo>
                <a:lnTo>
                  <a:pt x="279124" y="91719"/>
                </a:lnTo>
                <a:lnTo>
                  <a:pt x="285627" y="81256"/>
                </a:lnTo>
                <a:lnTo>
                  <a:pt x="295071" y="74858"/>
                </a:lnTo>
                <a:lnTo>
                  <a:pt x="306315" y="72688"/>
                </a:lnTo>
                <a:lnTo>
                  <a:pt x="350356" y="72688"/>
                </a:lnTo>
                <a:lnTo>
                  <a:pt x="349893" y="71613"/>
                </a:lnTo>
                <a:lnTo>
                  <a:pt x="339943" y="60273"/>
                </a:lnTo>
                <a:lnTo>
                  <a:pt x="325393" y="52164"/>
                </a:lnTo>
                <a:lnTo>
                  <a:pt x="306095" y="49066"/>
                </a:lnTo>
                <a:close/>
              </a:path>
              <a:path w="992504" h="163829">
                <a:moveTo>
                  <a:pt x="333728" y="120006"/>
                </a:moveTo>
                <a:lnTo>
                  <a:pt x="330852" y="126566"/>
                </a:lnTo>
                <a:lnTo>
                  <a:pt x="325634" y="133026"/>
                </a:lnTo>
                <a:lnTo>
                  <a:pt x="317722" y="137951"/>
                </a:lnTo>
                <a:lnTo>
                  <a:pt x="306765" y="139911"/>
                </a:lnTo>
                <a:lnTo>
                  <a:pt x="350767" y="139911"/>
                </a:lnTo>
                <a:lnTo>
                  <a:pt x="356271" y="128184"/>
                </a:lnTo>
                <a:lnTo>
                  <a:pt x="333728" y="120006"/>
                </a:lnTo>
                <a:close/>
              </a:path>
              <a:path w="992504" h="163829">
                <a:moveTo>
                  <a:pt x="350356" y="72688"/>
                </a:moveTo>
                <a:lnTo>
                  <a:pt x="306315" y="72688"/>
                </a:lnTo>
                <a:lnTo>
                  <a:pt x="316949" y="74496"/>
                </a:lnTo>
                <a:lnTo>
                  <a:pt x="324579" y="79186"/>
                </a:lnTo>
                <a:lnTo>
                  <a:pt x="329597" y="85658"/>
                </a:lnTo>
                <a:lnTo>
                  <a:pt x="332398" y="92813"/>
                </a:lnTo>
                <a:lnTo>
                  <a:pt x="355392" y="84405"/>
                </a:lnTo>
                <a:lnTo>
                  <a:pt x="350356" y="72688"/>
                </a:lnTo>
                <a:close/>
              </a:path>
              <a:path w="992504" h="163829">
                <a:moveTo>
                  <a:pt x="404678" y="0"/>
                </a:moveTo>
                <a:lnTo>
                  <a:pt x="379066" y="0"/>
                </a:lnTo>
                <a:lnTo>
                  <a:pt x="379066" y="159995"/>
                </a:lnTo>
                <a:lnTo>
                  <a:pt x="404678" y="159995"/>
                </a:lnTo>
                <a:lnTo>
                  <a:pt x="404756" y="96342"/>
                </a:lnTo>
                <a:lnTo>
                  <a:pt x="406363" y="87201"/>
                </a:lnTo>
                <a:lnTo>
                  <a:pt x="410702" y="79485"/>
                </a:lnTo>
                <a:lnTo>
                  <a:pt x="417612" y="74340"/>
                </a:lnTo>
                <a:lnTo>
                  <a:pt x="427013" y="72468"/>
                </a:lnTo>
                <a:lnTo>
                  <a:pt x="470809" y="72468"/>
                </a:lnTo>
                <a:lnTo>
                  <a:pt x="465571" y="62752"/>
                </a:lnTo>
                <a:lnTo>
                  <a:pt x="404678" y="62752"/>
                </a:lnTo>
                <a:lnTo>
                  <a:pt x="404678" y="0"/>
                </a:lnTo>
                <a:close/>
              </a:path>
              <a:path w="992504" h="163829">
                <a:moveTo>
                  <a:pt x="470809" y="72468"/>
                </a:moveTo>
                <a:lnTo>
                  <a:pt x="427013" y="72468"/>
                </a:lnTo>
                <a:lnTo>
                  <a:pt x="437289" y="74340"/>
                </a:lnTo>
                <a:lnTo>
                  <a:pt x="444125" y="79430"/>
                </a:lnTo>
                <a:lnTo>
                  <a:pt x="447942" y="87015"/>
                </a:lnTo>
                <a:lnTo>
                  <a:pt x="449127" y="96342"/>
                </a:lnTo>
                <a:lnTo>
                  <a:pt x="449127" y="159995"/>
                </a:lnTo>
                <a:lnTo>
                  <a:pt x="474739" y="159995"/>
                </a:lnTo>
                <a:lnTo>
                  <a:pt x="474739" y="91913"/>
                </a:lnTo>
                <a:lnTo>
                  <a:pt x="472324" y="75278"/>
                </a:lnTo>
                <a:lnTo>
                  <a:pt x="470809" y="72468"/>
                </a:lnTo>
                <a:close/>
              </a:path>
              <a:path w="992504" h="163829">
                <a:moveTo>
                  <a:pt x="435421" y="49286"/>
                </a:moveTo>
                <a:lnTo>
                  <a:pt x="426882" y="50056"/>
                </a:lnTo>
                <a:lnTo>
                  <a:pt x="418554" y="52461"/>
                </a:lnTo>
                <a:lnTo>
                  <a:pt x="410973" y="56645"/>
                </a:lnTo>
                <a:lnTo>
                  <a:pt x="404678" y="62752"/>
                </a:lnTo>
                <a:lnTo>
                  <a:pt x="465571" y="62752"/>
                </a:lnTo>
                <a:lnTo>
                  <a:pt x="465022" y="61733"/>
                </a:lnTo>
                <a:lnTo>
                  <a:pt x="452749" y="52622"/>
                </a:lnTo>
                <a:lnTo>
                  <a:pt x="435421" y="49286"/>
                </a:lnTo>
                <a:close/>
              </a:path>
              <a:path w="992504" h="163829">
                <a:moveTo>
                  <a:pt x="549899" y="49066"/>
                </a:moveTo>
                <a:lnTo>
                  <a:pt x="530245" y="53117"/>
                </a:lnTo>
                <a:lnTo>
                  <a:pt x="513519" y="64583"/>
                </a:lnTo>
                <a:lnTo>
                  <a:pt x="501892" y="82431"/>
                </a:lnTo>
                <a:lnTo>
                  <a:pt x="497534" y="105630"/>
                </a:lnTo>
                <a:lnTo>
                  <a:pt x="502026" y="130038"/>
                </a:lnTo>
                <a:lnTo>
                  <a:pt x="514099" y="148156"/>
                </a:lnTo>
                <a:lnTo>
                  <a:pt x="531645" y="159432"/>
                </a:lnTo>
                <a:lnTo>
                  <a:pt x="552559" y="163314"/>
                </a:lnTo>
                <a:lnTo>
                  <a:pt x="570257" y="160640"/>
                </a:lnTo>
                <a:lnTo>
                  <a:pt x="584408" y="153347"/>
                </a:lnTo>
                <a:lnTo>
                  <a:pt x="594786" y="142530"/>
                </a:lnTo>
                <a:lnTo>
                  <a:pt x="595412" y="141231"/>
                </a:lnTo>
                <a:lnTo>
                  <a:pt x="552559" y="141231"/>
                </a:lnTo>
                <a:lnTo>
                  <a:pt x="541337" y="139143"/>
                </a:lnTo>
                <a:lnTo>
                  <a:pt x="532127" y="133321"/>
                </a:lnTo>
                <a:lnTo>
                  <a:pt x="525780" y="124431"/>
                </a:lnTo>
                <a:lnTo>
                  <a:pt x="523146" y="113137"/>
                </a:lnTo>
                <a:lnTo>
                  <a:pt x="601835" y="113137"/>
                </a:lnTo>
                <a:lnTo>
                  <a:pt x="602054" y="112698"/>
                </a:lnTo>
                <a:lnTo>
                  <a:pt x="602494" y="109158"/>
                </a:lnTo>
                <a:lnTo>
                  <a:pt x="602494" y="104970"/>
                </a:lnTo>
                <a:lnTo>
                  <a:pt x="600864" y="94374"/>
                </a:lnTo>
                <a:lnTo>
                  <a:pt x="523806" y="94374"/>
                </a:lnTo>
                <a:lnTo>
                  <a:pt x="526023" y="85785"/>
                </a:lnTo>
                <a:lnTo>
                  <a:pt x="531245" y="78111"/>
                </a:lnTo>
                <a:lnTo>
                  <a:pt x="539325" y="72594"/>
                </a:lnTo>
                <a:lnTo>
                  <a:pt x="550119" y="70479"/>
                </a:lnTo>
                <a:lnTo>
                  <a:pt x="592276" y="70479"/>
                </a:lnTo>
                <a:lnTo>
                  <a:pt x="588632" y="64249"/>
                </a:lnTo>
                <a:lnTo>
                  <a:pt x="572107" y="53013"/>
                </a:lnTo>
                <a:lnTo>
                  <a:pt x="549899" y="49066"/>
                </a:lnTo>
                <a:close/>
              </a:path>
              <a:path w="992504" h="163829">
                <a:moveTo>
                  <a:pt x="579532" y="122425"/>
                </a:moveTo>
                <a:lnTo>
                  <a:pt x="576000" y="129847"/>
                </a:lnTo>
                <a:lnTo>
                  <a:pt x="570521" y="135813"/>
                </a:lnTo>
                <a:lnTo>
                  <a:pt x="562804" y="139787"/>
                </a:lnTo>
                <a:lnTo>
                  <a:pt x="552559" y="141231"/>
                </a:lnTo>
                <a:lnTo>
                  <a:pt x="595412" y="141231"/>
                </a:lnTo>
                <a:lnTo>
                  <a:pt x="601164" y="129284"/>
                </a:lnTo>
                <a:lnTo>
                  <a:pt x="579532" y="122425"/>
                </a:lnTo>
                <a:close/>
              </a:path>
              <a:path w="992504" h="163829">
                <a:moveTo>
                  <a:pt x="592276" y="70479"/>
                </a:moveTo>
                <a:lnTo>
                  <a:pt x="550119" y="70479"/>
                </a:lnTo>
                <a:lnTo>
                  <a:pt x="561670" y="72440"/>
                </a:lnTo>
                <a:lnTo>
                  <a:pt x="569862" y="77699"/>
                </a:lnTo>
                <a:lnTo>
                  <a:pt x="574818" y="85322"/>
                </a:lnTo>
                <a:lnTo>
                  <a:pt x="576663" y="94374"/>
                </a:lnTo>
                <a:lnTo>
                  <a:pt x="600864" y="94374"/>
                </a:lnTo>
                <a:lnTo>
                  <a:pt x="598940" y="81870"/>
                </a:lnTo>
                <a:lnTo>
                  <a:pt x="592276" y="70479"/>
                </a:lnTo>
                <a:close/>
              </a:path>
              <a:path w="992504" h="163829">
                <a:moveTo>
                  <a:pt x="639854" y="124655"/>
                </a:moveTo>
                <a:lnTo>
                  <a:pt x="617551" y="130844"/>
                </a:lnTo>
                <a:lnTo>
                  <a:pt x="620665" y="141046"/>
                </a:lnTo>
                <a:lnTo>
                  <a:pt x="628564" y="151638"/>
                </a:lnTo>
                <a:lnTo>
                  <a:pt x="642059" y="159950"/>
                </a:lnTo>
                <a:lnTo>
                  <a:pt x="661958" y="163314"/>
                </a:lnTo>
                <a:lnTo>
                  <a:pt x="679876" y="160230"/>
                </a:lnTo>
                <a:lnTo>
                  <a:pt x="692567" y="152217"/>
                </a:lnTo>
                <a:lnTo>
                  <a:pt x="698850" y="143000"/>
                </a:lnTo>
                <a:lnTo>
                  <a:pt x="661739" y="143000"/>
                </a:lnTo>
                <a:lnTo>
                  <a:pt x="652656" y="141502"/>
                </a:lnTo>
                <a:lnTo>
                  <a:pt x="645982" y="137476"/>
                </a:lnTo>
                <a:lnTo>
                  <a:pt x="641716" y="131626"/>
                </a:lnTo>
                <a:lnTo>
                  <a:pt x="639854" y="124655"/>
                </a:lnTo>
                <a:close/>
              </a:path>
              <a:path w="992504" h="163829">
                <a:moveTo>
                  <a:pt x="659969" y="49066"/>
                </a:moveTo>
                <a:lnTo>
                  <a:pt x="644372" y="51843"/>
                </a:lnTo>
                <a:lnTo>
                  <a:pt x="631823" y="59362"/>
                </a:lnTo>
                <a:lnTo>
                  <a:pt x="623461" y="70402"/>
                </a:lnTo>
                <a:lnTo>
                  <a:pt x="620420" y="83746"/>
                </a:lnTo>
                <a:lnTo>
                  <a:pt x="622270" y="94311"/>
                </a:lnTo>
                <a:lnTo>
                  <a:pt x="665278" y="118677"/>
                </a:lnTo>
                <a:lnTo>
                  <a:pt x="673906" y="120446"/>
                </a:lnTo>
                <a:lnTo>
                  <a:pt x="677895" y="124875"/>
                </a:lnTo>
                <a:lnTo>
                  <a:pt x="677895" y="137252"/>
                </a:lnTo>
                <a:lnTo>
                  <a:pt x="672356" y="143000"/>
                </a:lnTo>
                <a:lnTo>
                  <a:pt x="698850" y="143000"/>
                </a:lnTo>
                <a:lnTo>
                  <a:pt x="700119" y="141139"/>
                </a:lnTo>
                <a:lnTo>
                  <a:pt x="702617" y="128854"/>
                </a:lnTo>
                <a:lnTo>
                  <a:pt x="700644" y="117644"/>
                </a:lnTo>
                <a:lnTo>
                  <a:pt x="694778" y="108177"/>
                </a:lnTo>
                <a:lnTo>
                  <a:pt x="685102" y="100866"/>
                </a:lnTo>
                <a:lnTo>
                  <a:pt x="671696" y="96122"/>
                </a:lnTo>
                <a:lnTo>
                  <a:pt x="648692" y="91484"/>
                </a:lnTo>
                <a:lnTo>
                  <a:pt x="644482" y="87285"/>
                </a:lnTo>
                <a:lnTo>
                  <a:pt x="644482" y="74898"/>
                </a:lnTo>
                <a:lnTo>
                  <a:pt x="650901" y="69149"/>
                </a:lnTo>
                <a:lnTo>
                  <a:pt x="697938" y="69149"/>
                </a:lnTo>
                <a:lnTo>
                  <a:pt x="691353" y="60104"/>
                </a:lnTo>
                <a:lnTo>
                  <a:pt x="678894" y="52267"/>
                </a:lnTo>
                <a:lnTo>
                  <a:pt x="659969" y="49066"/>
                </a:lnTo>
                <a:close/>
              </a:path>
              <a:path w="992504" h="163829">
                <a:moveTo>
                  <a:pt x="697938" y="69149"/>
                </a:moveTo>
                <a:lnTo>
                  <a:pt x="659969" y="69149"/>
                </a:lnTo>
                <a:lnTo>
                  <a:pt x="669021" y="70800"/>
                </a:lnTo>
                <a:lnTo>
                  <a:pt x="674983" y="74898"/>
                </a:lnTo>
                <a:lnTo>
                  <a:pt x="678415" y="80157"/>
                </a:lnTo>
                <a:lnTo>
                  <a:pt x="679874" y="85295"/>
                </a:lnTo>
                <a:lnTo>
                  <a:pt x="701517" y="79097"/>
                </a:lnTo>
                <a:lnTo>
                  <a:pt x="698506" y="69929"/>
                </a:lnTo>
                <a:lnTo>
                  <a:pt x="697938" y="69149"/>
                </a:lnTo>
                <a:close/>
              </a:path>
              <a:path w="992504" h="163829">
                <a:moveTo>
                  <a:pt x="760521" y="75118"/>
                </a:moveTo>
                <a:lnTo>
                  <a:pt x="735129" y="75118"/>
                </a:lnTo>
                <a:lnTo>
                  <a:pt x="735129" y="129294"/>
                </a:lnTo>
                <a:lnTo>
                  <a:pt x="737372" y="142780"/>
                </a:lnTo>
                <a:lnTo>
                  <a:pt x="743798" y="152848"/>
                </a:lnTo>
                <a:lnTo>
                  <a:pt x="753952" y="159147"/>
                </a:lnTo>
                <a:lnTo>
                  <a:pt x="767379" y="161324"/>
                </a:lnTo>
                <a:lnTo>
                  <a:pt x="776656" y="161324"/>
                </a:lnTo>
                <a:lnTo>
                  <a:pt x="781525" y="159555"/>
                </a:lnTo>
                <a:lnTo>
                  <a:pt x="783065" y="158895"/>
                </a:lnTo>
                <a:lnTo>
                  <a:pt x="783065" y="138582"/>
                </a:lnTo>
                <a:lnTo>
                  <a:pt x="764720" y="138582"/>
                </a:lnTo>
                <a:lnTo>
                  <a:pt x="760521" y="134603"/>
                </a:lnTo>
                <a:lnTo>
                  <a:pt x="760521" y="75118"/>
                </a:lnTo>
                <a:close/>
              </a:path>
              <a:path w="992504" h="163829">
                <a:moveTo>
                  <a:pt x="783065" y="137702"/>
                </a:moveTo>
                <a:lnTo>
                  <a:pt x="781965" y="137922"/>
                </a:lnTo>
                <a:lnTo>
                  <a:pt x="777766" y="138582"/>
                </a:lnTo>
                <a:lnTo>
                  <a:pt x="783065" y="138582"/>
                </a:lnTo>
                <a:lnTo>
                  <a:pt x="783065" y="137702"/>
                </a:lnTo>
                <a:close/>
              </a:path>
              <a:path w="992504" h="163829">
                <a:moveTo>
                  <a:pt x="782845" y="52385"/>
                </a:moveTo>
                <a:lnTo>
                  <a:pt x="715245" y="52385"/>
                </a:lnTo>
                <a:lnTo>
                  <a:pt x="715245" y="75118"/>
                </a:lnTo>
                <a:lnTo>
                  <a:pt x="782845" y="75118"/>
                </a:lnTo>
                <a:lnTo>
                  <a:pt x="782845" y="52385"/>
                </a:lnTo>
                <a:close/>
              </a:path>
              <a:path w="992504" h="163829">
                <a:moveTo>
                  <a:pt x="760521" y="19444"/>
                </a:moveTo>
                <a:lnTo>
                  <a:pt x="737338" y="19444"/>
                </a:lnTo>
                <a:lnTo>
                  <a:pt x="737338" y="45087"/>
                </a:lnTo>
                <a:lnTo>
                  <a:pt x="732260" y="52385"/>
                </a:lnTo>
                <a:lnTo>
                  <a:pt x="760521" y="52385"/>
                </a:lnTo>
                <a:lnTo>
                  <a:pt x="760521" y="19444"/>
                </a:lnTo>
                <a:close/>
              </a:path>
              <a:path w="992504" h="163829">
                <a:moveTo>
                  <a:pt x="852047" y="49066"/>
                </a:moveTo>
                <a:lnTo>
                  <a:pt x="832387" y="53117"/>
                </a:lnTo>
                <a:lnTo>
                  <a:pt x="815658" y="64583"/>
                </a:lnTo>
                <a:lnTo>
                  <a:pt x="804030" y="82431"/>
                </a:lnTo>
                <a:lnTo>
                  <a:pt x="799671" y="105630"/>
                </a:lnTo>
                <a:lnTo>
                  <a:pt x="804164" y="130038"/>
                </a:lnTo>
                <a:lnTo>
                  <a:pt x="816236" y="148156"/>
                </a:lnTo>
                <a:lnTo>
                  <a:pt x="833783" y="159432"/>
                </a:lnTo>
                <a:lnTo>
                  <a:pt x="854696" y="163314"/>
                </a:lnTo>
                <a:lnTo>
                  <a:pt x="872401" y="160640"/>
                </a:lnTo>
                <a:lnTo>
                  <a:pt x="886555" y="153347"/>
                </a:lnTo>
                <a:lnTo>
                  <a:pt x="896934" y="142530"/>
                </a:lnTo>
                <a:lnTo>
                  <a:pt x="897559" y="141231"/>
                </a:lnTo>
                <a:lnTo>
                  <a:pt x="854696" y="141231"/>
                </a:lnTo>
                <a:lnTo>
                  <a:pt x="843480" y="139143"/>
                </a:lnTo>
                <a:lnTo>
                  <a:pt x="834273" y="133321"/>
                </a:lnTo>
                <a:lnTo>
                  <a:pt x="827924" y="124431"/>
                </a:lnTo>
                <a:lnTo>
                  <a:pt x="825283" y="113137"/>
                </a:lnTo>
                <a:lnTo>
                  <a:pt x="903972" y="113137"/>
                </a:lnTo>
                <a:lnTo>
                  <a:pt x="904192" y="112698"/>
                </a:lnTo>
                <a:lnTo>
                  <a:pt x="904632" y="109158"/>
                </a:lnTo>
                <a:lnTo>
                  <a:pt x="904632" y="104970"/>
                </a:lnTo>
                <a:lnTo>
                  <a:pt x="903002" y="94374"/>
                </a:lnTo>
                <a:lnTo>
                  <a:pt x="825953" y="94374"/>
                </a:lnTo>
                <a:lnTo>
                  <a:pt x="828165" y="85785"/>
                </a:lnTo>
                <a:lnTo>
                  <a:pt x="833385" y="78111"/>
                </a:lnTo>
                <a:lnTo>
                  <a:pt x="841467" y="72594"/>
                </a:lnTo>
                <a:lnTo>
                  <a:pt x="852267" y="70479"/>
                </a:lnTo>
                <a:lnTo>
                  <a:pt x="894418" y="70479"/>
                </a:lnTo>
                <a:lnTo>
                  <a:pt x="890775" y="64249"/>
                </a:lnTo>
                <a:lnTo>
                  <a:pt x="874253" y="53013"/>
                </a:lnTo>
                <a:lnTo>
                  <a:pt x="852047" y="49066"/>
                </a:lnTo>
                <a:close/>
              </a:path>
              <a:path w="992504" h="163829">
                <a:moveTo>
                  <a:pt x="881669" y="122425"/>
                </a:moveTo>
                <a:lnTo>
                  <a:pt x="878144" y="129847"/>
                </a:lnTo>
                <a:lnTo>
                  <a:pt x="872667" y="135813"/>
                </a:lnTo>
                <a:lnTo>
                  <a:pt x="864948" y="139787"/>
                </a:lnTo>
                <a:lnTo>
                  <a:pt x="854696" y="141231"/>
                </a:lnTo>
                <a:lnTo>
                  <a:pt x="897559" y="141231"/>
                </a:lnTo>
                <a:lnTo>
                  <a:pt x="903312" y="129284"/>
                </a:lnTo>
                <a:lnTo>
                  <a:pt x="881669" y="122425"/>
                </a:lnTo>
                <a:close/>
              </a:path>
              <a:path w="992504" h="163829">
                <a:moveTo>
                  <a:pt x="894418" y="70479"/>
                </a:moveTo>
                <a:lnTo>
                  <a:pt x="852267" y="70479"/>
                </a:lnTo>
                <a:lnTo>
                  <a:pt x="863812" y="72440"/>
                </a:lnTo>
                <a:lnTo>
                  <a:pt x="872000" y="77699"/>
                </a:lnTo>
                <a:lnTo>
                  <a:pt x="876956" y="85322"/>
                </a:lnTo>
                <a:lnTo>
                  <a:pt x="878800" y="94374"/>
                </a:lnTo>
                <a:lnTo>
                  <a:pt x="903002" y="94374"/>
                </a:lnTo>
                <a:lnTo>
                  <a:pt x="901079" y="81870"/>
                </a:lnTo>
                <a:lnTo>
                  <a:pt x="894418" y="70479"/>
                </a:lnTo>
                <a:close/>
              </a:path>
              <a:path w="992504" h="163829">
                <a:moveTo>
                  <a:pt x="954148" y="52385"/>
                </a:moveTo>
                <a:lnTo>
                  <a:pt x="929196" y="52385"/>
                </a:lnTo>
                <a:lnTo>
                  <a:pt x="929196" y="159995"/>
                </a:lnTo>
                <a:lnTo>
                  <a:pt x="954808" y="159995"/>
                </a:lnTo>
                <a:lnTo>
                  <a:pt x="954808" y="108729"/>
                </a:lnTo>
                <a:lnTo>
                  <a:pt x="956534" y="95298"/>
                </a:lnTo>
                <a:lnTo>
                  <a:pt x="961824" y="85371"/>
                </a:lnTo>
                <a:lnTo>
                  <a:pt x="970843" y="79218"/>
                </a:lnTo>
                <a:lnTo>
                  <a:pt x="983760" y="77107"/>
                </a:lnTo>
                <a:lnTo>
                  <a:pt x="992158" y="77107"/>
                </a:lnTo>
                <a:lnTo>
                  <a:pt x="992158" y="69599"/>
                </a:lnTo>
                <a:lnTo>
                  <a:pt x="954148" y="69599"/>
                </a:lnTo>
                <a:lnTo>
                  <a:pt x="954148" y="52385"/>
                </a:lnTo>
                <a:close/>
              </a:path>
              <a:path w="992504" h="163829">
                <a:moveTo>
                  <a:pt x="992158" y="77107"/>
                </a:moveTo>
                <a:lnTo>
                  <a:pt x="986409" y="77107"/>
                </a:lnTo>
                <a:lnTo>
                  <a:pt x="989289" y="77327"/>
                </a:lnTo>
                <a:lnTo>
                  <a:pt x="992158" y="77767"/>
                </a:lnTo>
                <a:lnTo>
                  <a:pt x="992158" y="77107"/>
                </a:lnTo>
                <a:close/>
              </a:path>
              <a:path w="992504" h="163829">
                <a:moveTo>
                  <a:pt x="988399" y="51056"/>
                </a:moveTo>
                <a:lnTo>
                  <a:pt x="985310" y="51056"/>
                </a:lnTo>
                <a:lnTo>
                  <a:pt x="975187" y="52308"/>
                </a:lnTo>
                <a:lnTo>
                  <a:pt x="966329" y="55942"/>
                </a:lnTo>
                <a:lnTo>
                  <a:pt x="959171" y="61768"/>
                </a:lnTo>
                <a:lnTo>
                  <a:pt x="954148" y="69599"/>
                </a:lnTo>
                <a:lnTo>
                  <a:pt x="992158" y="69599"/>
                </a:lnTo>
                <a:lnTo>
                  <a:pt x="992158" y="51715"/>
                </a:lnTo>
                <a:lnTo>
                  <a:pt x="991058" y="51495"/>
                </a:lnTo>
                <a:lnTo>
                  <a:pt x="988399" y="51056"/>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pic>
        <p:nvPicPr>
          <p:cNvPr id="7" name="object 7"/>
          <p:cNvPicPr/>
          <p:nvPr/>
        </p:nvPicPr>
        <p:blipFill>
          <a:blip r:embed="rId3" cstate="print"/>
          <a:stretch>
            <a:fillRect/>
          </a:stretch>
        </p:blipFill>
        <p:spPr>
          <a:xfrm>
            <a:off x="1888949" y="5937705"/>
            <a:ext cx="698025" cy="367102"/>
          </a:xfrm>
          <a:prstGeom prst="rect">
            <a:avLst/>
          </a:prstGeom>
        </p:spPr>
      </p:pic>
      <p:sp>
        <p:nvSpPr>
          <p:cNvPr id="8" name="object 8"/>
          <p:cNvSpPr/>
          <p:nvPr/>
        </p:nvSpPr>
        <p:spPr>
          <a:xfrm>
            <a:off x="1890487" y="5796699"/>
            <a:ext cx="1355042" cy="61610"/>
          </a:xfrm>
          <a:custGeom>
            <a:avLst/>
            <a:gdLst/>
            <a:ahLst/>
            <a:cxnLst/>
            <a:rect l="l" t="t" r="r" b="b"/>
            <a:pathLst>
              <a:path w="2234565" h="101600">
                <a:moveTo>
                  <a:pt x="2234570" y="0"/>
                </a:moveTo>
                <a:lnTo>
                  <a:pt x="0" y="0"/>
                </a:lnTo>
                <a:lnTo>
                  <a:pt x="0" y="101504"/>
                </a:lnTo>
                <a:lnTo>
                  <a:pt x="2234570" y="101504"/>
                </a:lnTo>
                <a:lnTo>
                  <a:pt x="2234570" y="0"/>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9" name="object 9"/>
          <p:cNvSpPr/>
          <p:nvPr/>
        </p:nvSpPr>
        <p:spPr>
          <a:xfrm>
            <a:off x="3367818" y="5796699"/>
            <a:ext cx="8411350" cy="61610"/>
          </a:xfrm>
          <a:custGeom>
            <a:avLst/>
            <a:gdLst/>
            <a:ahLst/>
            <a:cxnLst/>
            <a:rect l="l" t="t" r="r" b="b"/>
            <a:pathLst>
              <a:path w="13870940" h="101600">
                <a:moveTo>
                  <a:pt x="13870415" y="0"/>
                </a:moveTo>
                <a:lnTo>
                  <a:pt x="0" y="0"/>
                </a:lnTo>
                <a:lnTo>
                  <a:pt x="0" y="101504"/>
                </a:lnTo>
                <a:lnTo>
                  <a:pt x="13870415" y="101504"/>
                </a:lnTo>
                <a:lnTo>
                  <a:pt x="13870415" y="0"/>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11" name="object 11"/>
          <p:cNvSpPr txBox="1"/>
          <p:nvPr/>
        </p:nvSpPr>
        <p:spPr>
          <a:xfrm>
            <a:off x="405447" y="60753"/>
            <a:ext cx="11373721" cy="6540252"/>
          </a:xfrm>
          <a:prstGeom prst="rect">
            <a:avLst/>
          </a:prstGeom>
        </p:spPr>
        <p:txBody>
          <a:bodyPr vert="horz" wrap="square" lIns="0" tIns="0" rIns="0" bIns="0" rtlCol="0">
            <a:spAutoFit/>
          </a:bodyPr>
          <a:lstStyle/>
          <a:p>
            <a:pPr marL="7701" marR="3081" defTabSz="554492">
              <a:lnSpc>
                <a:spcPts val="7847"/>
              </a:lnSpc>
            </a:pPr>
            <a:r>
              <a:rPr lang="en-GB" sz="4000" b="1" spc="-42" dirty="0">
                <a:solidFill>
                  <a:srgbClr val="FAF6EC"/>
                </a:solidFill>
                <a:latin typeface="Circular Pro"/>
                <a:cs typeface="Circular Pro"/>
              </a:rPr>
              <a:t>Bibliography</a:t>
            </a:r>
          </a:p>
          <a:p>
            <a:pPr marL="7701" marR="3081" defTabSz="554492"/>
            <a:endParaRPr lang="en-GB" sz="1200" b="1" spc="-42" dirty="0">
              <a:solidFill>
                <a:srgbClr val="FAF6EC"/>
              </a:solidFill>
              <a:latin typeface="Circular Pro"/>
              <a:cs typeface="Circular Pro Book" panose="020B0604020101020102" pitchFamily="34" charset="0"/>
            </a:endParaRPr>
          </a:p>
          <a:p>
            <a:pPr marL="7701" marR="3081" defTabSz="554492"/>
            <a:endParaRPr lang="en-GB" sz="1200" b="1" i="0" spc="-42" dirty="0">
              <a:solidFill>
                <a:srgbClr val="FAF6EC"/>
              </a:solidFill>
              <a:effectLst/>
              <a:latin typeface="Circular Pro"/>
              <a:cs typeface="Circular Pro Book" panose="020B0604020101020102" pitchFamily="34" charset="0"/>
            </a:endParaRPr>
          </a:p>
          <a:p>
            <a:pPr marL="7701" marR="3081" defTabSz="554492"/>
            <a:r>
              <a:rPr lang="en-GB" sz="1600" b="0" i="0" dirty="0">
                <a:solidFill>
                  <a:schemeClr val="bg1"/>
                </a:solidFill>
                <a:effectLst/>
                <a:latin typeface="Circular Pro Book" panose="020B0604020101020102" pitchFamily="34" charset="0"/>
                <a:cs typeface="Circular Pro Book" panose="020B0604020101020102" pitchFamily="34" charset="0"/>
              </a:rPr>
              <a:t>Anderson, S.L. and Rosser-Majors, M.L., 2018. The case of the plagiarized paragraph: a practical exercise to develop academic voice. </a:t>
            </a:r>
            <a:r>
              <a:rPr lang="en-GB" sz="1600" b="0" i="1" dirty="0">
                <a:solidFill>
                  <a:schemeClr val="bg1"/>
                </a:solidFill>
                <a:effectLst/>
                <a:latin typeface="Circular Pro Book" panose="020B0604020101020102" pitchFamily="34" charset="0"/>
                <a:cs typeface="Circular Pro Book" panose="020B0604020101020102" pitchFamily="34" charset="0"/>
              </a:rPr>
              <a:t>Integrating writing into the college classroom: strategies for promoting student skills</a:t>
            </a:r>
            <a:r>
              <a:rPr lang="en-GB" sz="1600" b="0" i="0" dirty="0">
                <a:solidFill>
                  <a:schemeClr val="bg1"/>
                </a:solidFill>
                <a:effectLst/>
                <a:latin typeface="Circular Pro Book" panose="020B0604020101020102" pitchFamily="34" charset="0"/>
                <a:cs typeface="Circular Pro Book" panose="020B0604020101020102" pitchFamily="34" charset="0"/>
              </a:rPr>
              <a:t>, p.65.</a:t>
            </a:r>
            <a:endParaRPr lang="en-GB" sz="1600" dirty="0">
              <a:solidFill>
                <a:schemeClr val="bg1"/>
              </a:solidFill>
              <a:latin typeface="Circular Pro Book" panose="020B0604020101020102" pitchFamily="34" charset="0"/>
              <a:cs typeface="Circular Pro Book" panose="020B0604020101020102" pitchFamily="34" charset="0"/>
            </a:endParaRPr>
          </a:p>
          <a:p>
            <a:pPr marL="7701" marR="3081" defTabSz="554492"/>
            <a:endParaRPr lang="en-GB" sz="1600" dirty="0">
              <a:solidFill>
                <a:schemeClr val="bg1"/>
              </a:solidFill>
              <a:latin typeface="Circular Pro Book" panose="020B0604020101020102" pitchFamily="34" charset="0"/>
              <a:cs typeface="Circular Pro Book" panose="020B0604020101020102" pitchFamily="34" charset="0"/>
            </a:endParaRPr>
          </a:p>
          <a:p>
            <a:pPr marL="7701" marR="3081" defTabSz="554492"/>
            <a:r>
              <a:rPr lang="en-GB" sz="1600" b="0" i="0" dirty="0" err="1">
                <a:solidFill>
                  <a:schemeClr val="bg1"/>
                </a:solidFill>
                <a:effectLst/>
                <a:latin typeface="Circular Pro Book" panose="020B0604020101020102" pitchFamily="34" charset="0"/>
                <a:cs typeface="Circular Pro Book" panose="020B0604020101020102" pitchFamily="34" charset="0"/>
              </a:rPr>
              <a:t>Biber</a:t>
            </a:r>
            <a:r>
              <a:rPr lang="en-GB" sz="1600" b="0" i="0" dirty="0">
                <a:solidFill>
                  <a:schemeClr val="bg1"/>
                </a:solidFill>
                <a:effectLst/>
                <a:latin typeface="Circular Pro Book" panose="020B0604020101020102" pitchFamily="34" charset="0"/>
                <a:cs typeface="Circular Pro Book" panose="020B0604020101020102" pitchFamily="34" charset="0"/>
              </a:rPr>
              <a:t>, D. and Barbieri, F., 2007. Lexical bundles in university spoken and written registers. </a:t>
            </a:r>
            <a:r>
              <a:rPr lang="en-GB" sz="1600" b="0" i="1" dirty="0">
                <a:solidFill>
                  <a:schemeClr val="bg1"/>
                </a:solidFill>
                <a:effectLst/>
                <a:latin typeface="Circular Pro Book" panose="020B0604020101020102" pitchFamily="34" charset="0"/>
                <a:cs typeface="Circular Pro Book" panose="020B0604020101020102" pitchFamily="34" charset="0"/>
              </a:rPr>
              <a:t>English for specific purposes</a:t>
            </a:r>
            <a:r>
              <a:rPr lang="en-GB" sz="1600" b="0" i="0" dirty="0">
                <a:solidFill>
                  <a:schemeClr val="bg1"/>
                </a:solidFill>
                <a:effectLst/>
                <a:latin typeface="Circular Pro Book" panose="020B0604020101020102" pitchFamily="34" charset="0"/>
                <a:cs typeface="Circular Pro Book" panose="020B0604020101020102" pitchFamily="34" charset="0"/>
              </a:rPr>
              <a:t>, </a:t>
            </a:r>
            <a:r>
              <a:rPr lang="en-GB" sz="1600" b="0" i="1" dirty="0">
                <a:solidFill>
                  <a:schemeClr val="bg1"/>
                </a:solidFill>
                <a:effectLst/>
                <a:latin typeface="Circular Pro Book" panose="020B0604020101020102" pitchFamily="34" charset="0"/>
                <a:cs typeface="Circular Pro Book" panose="020B0604020101020102" pitchFamily="34" charset="0"/>
              </a:rPr>
              <a:t>26</a:t>
            </a:r>
            <a:r>
              <a:rPr lang="en-GB" sz="1600" b="0" i="0" dirty="0">
                <a:solidFill>
                  <a:schemeClr val="bg1"/>
                </a:solidFill>
                <a:effectLst/>
                <a:latin typeface="Circular Pro Book" panose="020B0604020101020102" pitchFamily="34" charset="0"/>
                <a:cs typeface="Circular Pro Book" panose="020B0604020101020102" pitchFamily="34" charset="0"/>
              </a:rPr>
              <a:t>(3), pp.263-286.</a:t>
            </a:r>
          </a:p>
          <a:p>
            <a:pPr marL="7701" marR="3081" defTabSz="554492"/>
            <a:endParaRPr lang="en-GB" sz="1600" dirty="0">
              <a:solidFill>
                <a:schemeClr val="bg1">
                  <a:lumMod val="95000"/>
                </a:schemeClr>
              </a:solidFill>
              <a:latin typeface="Circular Pro Book" panose="020B0604020101020102" pitchFamily="34" charset="0"/>
              <a:cs typeface="Circular Pro Book" panose="020B0604020101020102" pitchFamily="34" charset="0"/>
            </a:endParaRPr>
          </a:p>
          <a:p>
            <a:pPr marL="7701" marR="3081" defTabSz="554492"/>
            <a:r>
              <a:rPr lang="en-GB" sz="1600" dirty="0" err="1">
                <a:solidFill>
                  <a:schemeClr val="bg1"/>
                </a:solidFill>
                <a:latin typeface="Circular Pro Book" panose="020B0604020101020102" pitchFamily="34" charset="0"/>
                <a:cs typeface="Circular Pro Book" panose="020B0604020101020102" pitchFamily="34" charset="0"/>
              </a:rPr>
              <a:t>Bretag</a:t>
            </a:r>
            <a:r>
              <a:rPr lang="en-GB" sz="1600" dirty="0">
                <a:solidFill>
                  <a:schemeClr val="bg1"/>
                </a:solidFill>
                <a:latin typeface="Circular Pro Book" panose="020B0604020101020102" pitchFamily="34" charset="0"/>
                <a:cs typeface="Circular Pro Book" panose="020B0604020101020102" pitchFamily="34" charset="0"/>
              </a:rPr>
              <a:t>, T., Mahmud, S., Wallace, M., Walker, R., James, C., Green, M., East, J., McGowan, U. and </a:t>
            </a:r>
            <a:r>
              <a:rPr lang="en-GB" sz="1600" dirty="0" err="1">
                <a:solidFill>
                  <a:schemeClr val="bg1"/>
                </a:solidFill>
                <a:latin typeface="Circular Pro Book" panose="020B0604020101020102" pitchFamily="34" charset="0"/>
                <a:cs typeface="Circular Pro Book" panose="020B0604020101020102" pitchFamily="34" charset="0"/>
              </a:rPr>
              <a:t>Patridge</a:t>
            </a:r>
            <a:r>
              <a:rPr lang="en-GB" sz="1600" dirty="0">
                <a:solidFill>
                  <a:schemeClr val="bg1"/>
                </a:solidFill>
                <a:latin typeface="Circular Pro Book" panose="020B0604020101020102" pitchFamily="34" charset="0"/>
                <a:cs typeface="Circular Pro Book" panose="020B0604020101020102" pitchFamily="34" charset="0"/>
              </a:rPr>
              <a:t>, L., 2011. Core elements of exemplary academic integrity policy in Australian higher education. </a:t>
            </a:r>
            <a:r>
              <a:rPr lang="en-GB" sz="1600" i="1" dirty="0">
                <a:solidFill>
                  <a:schemeClr val="bg1"/>
                </a:solidFill>
                <a:latin typeface="Circular Pro Book" panose="020B0604020101020102" pitchFamily="34" charset="0"/>
                <a:cs typeface="Circular Pro Book" panose="020B0604020101020102" pitchFamily="34" charset="0"/>
              </a:rPr>
              <a:t>International Journal for Educational Integrity</a:t>
            </a:r>
            <a:r>
              <a:rPr lang="en-GB" sz="1600" dirty="0">
                <a:solidFill>
                  <a:schemeClr val="bg1"/>
                </a:solidFill>
                <a:latin typeface="Circular Pro Book" panose="020B0604020101020102" pitchFamily="34" charset="0"/>
                <a:cs typeface="Circular Pro Book" panose="020B0604020101020102" pitchFamily="34" charset="0"/>
              </a:rPr>
              <a:t>, 7(2).</a:t>
            </a:r>
          </a:p>
          <a:p>
            <a:pPr marL="7701" marR="3081" defTabSz="554492"/>
            <a:endParaRPr lang="en-GB" sz="1600" dirty="0">
              <a:solidFill>
                <a:schemeClr val="bg1"/>
              </a:solidFill>
              <a:latin typeface="Circular Pro Book" panose="020B0604020101020102" pitchFamily="34" charset="0"/>
              <a:cs typeface="Circular Pro Book" panose="020B0604020101020102" pitchFamily="34" charset="0"/>
            </a:endParaRPr>
          </a:p>
          <a:p>
            <a:pPr marL="7701" marR="3081" defTabSz="554492"/>
            <a:r>
              <a:rPr lang="en-GB" sz="1600" b="0" i="0" dirty="0" err="1">
                <a:solidFill>
                  <a:schemeClr val="bg1">
                    <a:lumMod val="95000"/>
                  </a:schemeClr>
                </a:solidFill>
                <a:effectLst/>
                <a:latin typeface="Circular Pro Book" panose="020B0604020101020102" pitchFamily="34" charset="0"/>
                <a:cs typeface="Circular Pro Book" panose="020B0604020101020102" pitchFamily="34" charset="0"/>
              </a:rPr>
              <a:t>Bretag</a:t>
            </a:r>
            <a:r>
              <a:rPr lang="en-GB" sz="1600" b="0" i="0" dirty="0">
                <a:solidFill>
                  <a:schemeClr val="bg1">
                    <a:lumMod val="95000"/>
                  </a:schemeClr>
                </a:solidFill>
                <a:effectLst/>
                <a:latin typeface="Circular Pro Book" panose="020B0604020101020102" pitchFamily="34" charset="0"/>
                <a:cs typeface="Circular Pro Book" panose="020B0604020101020102" pitchFamily="34" charset="0"/>
              </a:rPr>
              <a:t>, T., 2013. Challenges in addressing plagiarism in education. </a:t>
            </a:r>
            <a:r>
              <a:rPr lang="en-GB" sz="1600" b="0" i="1" dirty="0" err="1">
                <a:solidFill>
                  <a:schemeClr val="bg1">
                    <a:lumMod val="95000"/>
                  </a:schemeClr>
                </a:solidFill>
                <a:effectLst/>
                <a:latin typeface="Circular Pro Book" panose="020B0604020101020102" pitchFamily="34" charset="0"/>
                <a:cs typeface="Circular Pro Book" panose="020B0604020101020102" pitchFamily="34" charset="0"/>
              </a:rPr>
              <a:t>PLoS</a:t>
            </a:r>
            <a:r>
              <a:rPr lang="en-GB" sz="1600" b="0" i="1" dirty="0">
                <a:solidFill>
                  <a:schemeClr val="bg1">
                    <a:lumMod val="95000"/>
                  </a:schemeClr>
                </a:solidFill>
                <a:effectLst/>
                <a:latin typeface="Circular Pro Book" panose="020B0604020101020102" pitchFamily="34" charset="0"/>
                <a:cs typeface="Circular Pro Book" panose="020B0604020101020102" pitchFamily="34" charset="0"/>
              </a:rPr>
              <a:t> medicine</a:t>
            </a:r>
            <a:r>
              <a:rPr lang="en-GB" sz="1600" b="0" i="0" dirty="0">
                <a:solidFill>
                  <a:schemeClr val="bg1">
                    <a:lumMod val="95000"/>
                  </a:schemeClr>
                </a:solidFill>
                <a:effectLst/>
                <a:latin typeface="Circular Pro Book" panose="020B0604020101020102" pitchFamily="34" charset="0"/>
                <a:cs typeface="Circular Pro Book" panose="020B0604020101020102" pitchFamily="34" charset="0"/>
              </a:rPr>
              <a:t>, </a:t>
            </a:r>
            <a:r>
              <a:rPr lang="en-GB" sz="1600" b="0" i="1" dirty="0">
                <a:solidFill>
                  <a:schemeClr val="bg1">
                    <a:lumMod val="95000"/>
                  </a:schemeClr>
                </a:solidFill>
                <a:effectLst/>
                <a:latin typeface="Circular Pro Book" panose="020B0604020101020102" pitchFamily="34" charset="0"/>
                <a:cs typeface="Circular Pro Book" panose="020B0604020101020102" pitchFamily="34" charset="0"/>
              </a:rPr>
              <a:t>10</a:t>
            </a:r>
            <a:r>
              <a:rPr lang="en-GB" sz="1600" b="0" i="0" dirty="0">
                <a:solidFill>
                  <a:schemeClr val="bg1">
                    <a:lumMod val="95000"/>
                  </a:schemeClr>
                </a:solidFill>
                <a:effectLst/>
                <a:latin typeface="Circular Pro Book" panose="020B0604020101020102" pitchFamily="34" charset="0"/>
                <a:cs typeface="Circular Pro Book" panose="020B0604020101020102" pitchFamily="34" charset="0"/>
              </a:rPr>
              <a:t>(12), p.e1001574.</a:t>
            </a:r>
            <a:endParaRPr lang="en-GB" sz="1600" dirty="0">
              <a:solidFill>
                <a:schemeClr val="bg1">
                  <a:lumMod val="95000"/>
                </a:schemeClr>
              </a:solidFill>
              <a:latin typeface="Circular Pro Book" panose="020B0604020101020102" pitchFamily="34" charset="0"/>
              <a:cs typeface="Circular Pro Book" panose="020B0604020101020102" pitchFamily="34" charset="0"/>
            </a:endParaRPr>
          </a:p>
          <a:p>
            <a:pPr marL="7701" marR="3081" defTabSz="554492"/>
            <a:endParaRPr lang="en-GB" sz="1600" dirty="0">
              <a:solidFill>
                <a:schemeClr val="bg1"/>
              </a:solidFill>
              <a:latin typeface="Circular Pro Book" panose="020B0604020101020102" pitchFamily="34" charset="0"/>
              <a:cs typeface="Circular Pro Book" panose="020B0604020101020102" pitchFamily="34" charset="0"/>
            </a:endParaRPr>
          </a:p>
          <a:p>
            <a:pPr marL="7701" marR="3081" defTabSz="554492"/>
            <a:r>
              <a:rPr lang="en-GB" sz="1600" dirty="0" err="1">
                <a:solidFill>
                  <a:schemeClr val="bg1"/>
                </a:solidFill>
                <a:latin typeface="Circular Pro Book" panose="020B0604020101020102" pitchFamily="34" charset="0"/>
                <a:cs typeface="Circular Pro Book" panose="020B0604020101020102" pitchFamily="34" charset="0"/>
              </a:rPr>
              <a:t>Bretag</a:t>
            </a:r>
            <a:r>
              <a:rPr lang="en-GB" sz="1600" dirty="0">
                <a:solidFill>
                  <a:schemeClr val="bg1"/>
                </a:solidFill>
                <a:latin typeface="Circular Pro Book" panose="020B0604020101020102" pitchFamily="34" charset="0"/>
                <a:cs typeface="Circular Pro Book" panose="020B0604020101020102" pitchFamily="34" charset="0"/>
              </a:rPr>
              <a:t>, T., Mahmud, S., Wallace, M., Walker, R., McGowan, U., East, J., Green, M., Partridge, L. and James, C., 2014. ‘Teach us how to do it properly!’ An Australian academic integrity student survey. </a:t>
            </a:r>
            <a:r>
              <a:rPr lang="en-GB" sz="1600" i="1" dirty="0">
                <a:solidFill>
                  <a:schemeClr val="bg1"/>
                </a:solidFill>
                <a:latin typeface="Circular Pro Book" panose="020B0604020101020102" pitchFamily="34" charset="0"/>
                <a:cs typeface="Circular Pro Book" panose="020B0604020101020102" pitchFamily="34" charset="0"/>
              </a:rPr>
              <a:t>Studies in higher education</a:t>
            </a:r>
            <a:r>
              <a:rPr lang="en-GB" sz="1600" dirty="0">
                <a:solidFill>
                  <a:schemeClr val="bg1"/>
                </a:solidFill>
                <a:latin typeface="Circular Pro Book" panose="020B0604020101020102" pitchFamily="34" charset="0"/>
                <a:cs typeface="Circular Pro Book" panose="020B0604020101020102" pitchFamily="34" charset="0"/>
              </a:rPr>
              <a:t>, </a:t>
            </a:r>
            <a:r>
              <a:rPr lang="en-GB" sz="1600" i="1" dirty="0">
                <a:solidFill>
                  <a:schemeClr val="bg1"/>
                </a:solidFill>
                <a:latin typeface="Circular Pro Book" panose="020B0604020101020102" pitchFamily="34" charset="0"/>
                <a:cs typeface="Circular Pro Book" panose="020B0604020101020102" pitchFamily="34" charset="0"/>
              </a:rPr>
              <a:t>39</a:t>
            </a:r>
            <a:r>
              <a:rPr lang="en-GB" sz="1600" dirty="0">
                <a:solidFill>
                  <a:schemeClr val="bg1"/>
                </a:solidFill>
                <a:latin typeface="Circular Pro Book" panose="020B0604020101020102" pitchFamily="34" charset="0"/>
                <a:cs typeface="Circular Pro Book" panose="020B0604020101020102" pitchFamily="34" charset="0"/>
              </a:rPr>
              <a:t>(7), pp.1150-1169.</a:t>
            </a:r>
          </a:p>
          <a:p>
            <a:pPr marL="7701" marR="3081" defTabSz="554492"/>
            <a:endParaRPr lang="en-GB" sz="1600" b="0" i="0" dirty="0">
              <a:solidFill>
                <a:srgbClr val="222222"/>
              </a:solidFill>
              <a:effectLst/>
              <a:latin typeface="Arial" panose="020B0604020202020204" pitchFamily="34" charset="0"/>
            </a:endParaRPr>
          </a:p>
          <a:p>
            <a:pPr marL="7701" marR="3081" defTabSz="554492"/>
            <a:r>
              <a:rPr lang="en-GB" sz="1600" b="0" i="0" dirty="0">
                <a:solidFill>
                  <a:schemeClr val="bg1">
                    <a:lumMod val="95000"/>
                  </a:schemeClr>
                </a:solidFill>
                <a:effectLst/>
                <a:latin typeface="Circular Pro Book" panose="020B0604020101020102" pitchFamily="34" charset="0"/>
                <a:cs typeface="Circular Pro Book" panose="020B0604020101020102" pitchFamily="34" charset="0"/>
              </a:rPr>
              <a:t>Duff, A.H., Rogers, D.P. and Harris, M.B., 2006. International engineering students—avoiding plagiarism through understanding the Western academic context of scholarship. </a:t>
            </a:r>
            <a:r>
              <a:rPr lang="en-GB" sz="1600" b="0" i="1" dirty="0">
                <a:solidFill>
                  <a:schemeClr val="bg1">
                    <a:lumMod val="95000"/>
                  </a:schemeClr>
                </a:solidFill>
                <a:effectLst/>
                <a:latin typeface="Circular Pro Book" panose="020B0604020101020102" pitchFamily="34" charset="0"/>
                <a:cs typeface="Circular Pro Book" panose="020B0604020101020102" pitchFamily="34" charset="0"/>
              </a:rPr>
              <a:t>European journal of engineering education</a:t>
            </a:r>
            <a:r>
              <a:rPr lang="en-GB" sz="1600" b="0" i="0" dirty="0">
                <a:solidFill>
                  <a:schemeClr val="bg1">
                    <a:lumMod val="95000"/>
                  </a:schemeClr>
                </a:solidFill>
                <a:effectLst/>
                <a:latin typeface="Circular Pro Book" panose="020B0604020101020102" pitchFamily="34" charset="0"/>
                <a:cs typeface="Circular Pro Book" panose="020B0604020101020102" pitchFamily="34" charset="0"/>
              </a:rPr>
              <a:t>, </a:t>
            </a:r>
            <a:r>
              <a:rPr lang="en-GB" sz="1600" b="0" i="1" dirty="0">
                <a:solidFill>
                  <a:schemeClr val="bg1">
                    <a:lumMod val="95000"/>
                  </a:schemeClr>
                </a:solidFill>
                <a:effectLst/>
                <a:latin typeface="Circular Pro Book" panose="020B0604020101020102" pitchFamily="34" charset="0"/>
                <a:cs typeface="Circular Pro Book" panose="020B0604020101020102" pitchFamily="34" charset="0"/>
              </a:rPr>
              <a:t>31</a:t>
            </a:r>
            <a:r>
              <a:rPr lang="en-GB" sz="1600" b="0" i="0" dirty="0">
                <a:solidFill>
                  <a:schemeClr val="bg1">
                    <a:lumMod val="95000"/>
                  </a:schemeClr>
                </a:solidFill>
                <a:effectLst/>
                <a:latin typeface="Circular Pro Book" panose="020B0604020101020102" pitchFamily="34" charset="0"/>
                <a:cs typeface="Circular Pro Book" panose="020B0604020101020102" pitchFamily="34" charset="0"/>
              </a:rPr>
              <a:t>(6), pp.673-681.</a:t>
            </a:r>
          </a:p>
          <a:p>
            <a:pPr marL="7701" marR="3081" defTabSz="554492"/>
            <a:endParaRPr lang="en-GB" sz="1600" dirty="0">
              <a:solidFill>
                <a:schemeClr val="bg1"/>
              </a:solidFill>
              <a:latin typeface="Circular Pro Book" panose="020B0604020101020102" pitchFamily="34" charset="0"/>
              <a:cs typeface="Circular Pro Book" panose="020B0604020101020102" pitchFamily="34" charset="0"/>
            </a:endParaRPr>
          </a:p>
          <a:p>
            <a:pPr marL="7701" marR="3081" defTabSz="554492"/>
            <a:endParaRPr lang="en-GB" sz="1600" dirty="0">
              <a:solidFill>
                <a:schemeClr val="bg1"/>
              </a:solidFill>
              <a:latin typeface="Arial" panose="020B0604020202020204" pitchFamily="34" charset="0"/>
            </a:endParaRPr>
          </a:p>
          <a:p>
            <a:pPr marL="7701" marR="3081" defTabSz="554492"/>
            <a:endParaRPr lang="en-GB" sz="1600" dirty="0">
              <a:solidFill>
                <a:schemeClr val="bg1"/>
              </a:solidFill>
              <a:latin typeface="Arial" panose="020B0604020202020204" pitchFamily="34" charset="0"/>
              <a:cs typeface="Circular Pro"/>
            </a:endParaRPr>
          </a:p>
        </p:txBody>
      </p:sp>
    </p:spTree>
    <p:extLst>
      <p:ext uri="{BB962C8B-B14F-4D97-AF65-F5344CB8AC3E}">
        <p14:creationId xmlns:p14="http://schemas.microsoft.com/office/powerpoint/2010/main" val="23099539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A8667E-C963-4D75-96F9-6E59ACFEE5B7}"/>
              </a:ext>
            </a:extLst>
          </p:cNvPr>
          <p:cNvPicPr>
            <a:picLocks noChangeAspect="1"/>
          </p:cNvPicPr>
          <p:nvPr/>
        </p:nvPicPr>
        <p:blipFill>
          <a:blip r:embed="rId2"/>
          <a:stretch>
            <a:fillRect/>
          </a:stretch>
        </p:blipFill>
        <p:spPr>
          <a:xfrm>
            <a:off x="0" y="3285"/>
            <a:ext cx="12192000" cy="6857999"/>
          </a:xfrm>
          <a:prstGeom prst="rect">
            <a:avLst/>
          </a:prstGeom>
        </p:spPr>
      </p:pic>
      <p:sp>
        <p:nvSpPr>
          <p:cNvPr id="3" name="object 3"/>
          <p:cNvSpPr/>
          <p:nvPr/>
        </p:nvSpPr>
        <p:spPr>
          <a:xfrm>
            <a:off x="414380" y="5796699"/>
            <a:ext cx="1353117" cy="61610"/>
          </a:xfrm>
          <a:custGeom>
            <a:avLst/>
            <a:gdLst/>
            <a:ahLst/>
            <a:cxnLst/>
            <a:rect l="l" t="t" r="r" b="b"/>
            <a:pathLst>
              <a:path w="2231390" h="101600">
                <a:moveTo>
                  <a:pt x="2231178" y="0"/>
                </a:moveTo>
                <a:lnTo>
                  <a:pt x="0" y="0"/>
                </a:lnTo>
                <a:lnTo>
                  <a:pt x="0" y="101504"/>
                </a:lnTo>
                <a:lnTo>
                  <a:pt x="2231178" y="101504"/>
                </a:lnTo>
                <a:lnTo>
                  <a:pt x="2231178" y="0"/>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4" name="object 4"/>
          <p:cNvSpPr/>
          <p:nvPr/>
        </p:nvSpPr>
        <p:spPr>
          <a:xfrm>
            <a:off x="413148" y="6303438"/>
            <a:ext cx="1119383" cy="141703"/>
          </a:xfrm>
          <a:custGeom>
            <a:avLst/>
            <a:gdLst/>
            <a:ahLst/>
            <a:cxnLst/>
            <a:rect l="l" t="t" r="r" b="b"/>
            <a:pathLst>
              <a:path w="1845945" h="233679">
                <a:moveTo>
                  <a:pt x="111106" y="3120"/>
                </a:moveTo>
                <a:lnTo>
                  <a:pt x="69587" y="11002"/>
                </a:lnTo>
                <a:lnTo>
                  <a:pt x="34078" y="33734"/>
                </a:lnTo>
                <a:lnTo>
                  <a:pt x="9307" y="69946"/>
                </a:lnTo>
                <a:lnTo>
                  <a:pt x="0" y="118268"/>
                </a:lnTo>
                <a:lnTo>
                  <a:pt x="9050" y="166543"/>
                </a:lnTo>
                <a:lnTo>
                  <a:pt x="33419" y="202650"/>
                </a:lnTo>
                <a:lnTo>
                  <a:pt x="68933" y="225278"/>
                </a:lnTo>
                <a:lnTo>
                  <a:pt x="111420" y="233113"/>
                </a:lnTo>
                <a:lnTo>
                  <a:pt x="149395" y="226937"/>
                </a:lnTo>
                <a:lnTo>
                  <a:pt x="178762" y="210549"/>
                </a:lnTo>
                <a:lnTo>
                  <a:pt x="190451" y="197323"/>
                </a:lnTo>
                <a:lnTo>
                  <a:pt x="111420" y="197323"/>
                </a:lnTo>
                <a:lnTo>
                  <a:pt x="84107" y="192236"/>
                </a:lnTo>
                <a:lnTo>
                  <a:pt x="60731" y="177169"/>
                </a:lnTo>
                <a:lnTo>
                  <a:pt x="44414" y="152416"/>
                </a:lnTo>
                <a:lnTo>
                  <a:pt x="38281" y="118268"/>
                </a:lnTo>
                <a:lnTo>
                  <a:pt x="44540" y="83188"/>
                </a:lnTo>
                <a:lnTo>
                  <a:pt x="61041" y="58202"/>
                </a:lnTo>
                <a:lnTo>
                  <a:pt x="84368" y="43252"/>
                </a:lnTo>
                <a:lnTo>
                  <a:pt x="111106" y="38281"/>
                </a:lnTo>
                <a:lnTo>
                  <a:pt x="190492" y="38281"/>
                </a:lnTo>
                <a:lnTo>
                  <a:pt x="178022" y="24436"/>
                </a:lnTo>
                <a:lnTo>
                  <a:pt x="148852" y="8877"/>
                </a:lnTo>
                <a:lnTo>
                  <a:pt x="111106" y="3120"/>
                </a:lnTo>
                <a:close/>
              </a:path>
              <a:path w="1845945" h="233679">
                <a:moveTo>
                  <a:pt x="177094" y="148770"/>
                </a:moveTo>
                <a:lnTo>
                  <a:pt x="168886" y="166861"/>
                </a:lnTo>
                <a:lnTo>
                  <a:pt x="155342" y="182384"/>
                </a:lnTo>
                <a:lnTo>
                  <a:pt x="136255" y="193238"/>
                </a:lnTo>
                <a:lnTo>
                  <a:pt x="111420" y="197323"/>
                </a:lnTo>
                <a:lnTo>
                  <a:pt x="190451" y="197323"/>
                </a:lnTo>
                <a:lnTo>
                  <a:pt x="199434" y="187159"/>
                </a:lnTo>
                <a:lnTo>
                  <a:pt x="211323" y="159974"/>
                </a:lnTo>
                <a:lnTo>
                  <a:pt x="177094" y="148770"/>
                </a:lnTo>
                <a:close/>
              </a:path>
              <a:path w="1845945" h="233679">
                <a:moveTo>
                  <a:pt x="190492" y="38281"/>
                </a:moveTo>
                <a:lnTo>
                  <a:pt x="111106" y="38281"/>
                </a:lnTo>
                <a:lnTo>
                  <a:pt x="135829" y="42055"/>
                </a:lnTo>
                <a:lnTo>
                  <a:pt x="154601" y="52364"/>
                </a:lnTo>
                <a:lnTo>
                  <a:pt x="167653" y="67692"/>
                </a:lnTo>
                <a:lnTo>
                  <a:pt x="175219" y="86520"/>
                </a:lnTo>
                <a:lnTo>
                  <a:pt x="210391" y="74699"/>
                </a:lnTo>
                <a:lnTo>
                  <a:pt x="198554" y="47232"/>
                </a:lnTo>
                <a:lnTo>
                  <a:pt x="190492" y="38281"/>
                </a:lnTo>
                <a:close/>
              </a:path>
              <a:path w="1845945" h="233679">
                <a:moveTo>
                  <a:pt x="276368" y="76877"/>
                </a:moveTo>
                <a:lnTo>
                  <a:pt x="241207" y="76877"/>
                </a:lnTo>
                <a:lnTo>
                  <a:pt x="241207" y="228443"/>
                </a:lnTo>
                <a:lnTo>
                  <a:pt x="277310" y="228443"/>
                </a:lnTo>
                <a:lnTo>
                  <a:pt x="277310" y="156236"/>
                </a:lnTo>
                <a:lnTo>
                  <a:pt x="279741" y="137338"/>
                </a:lnTo>
                <a:lnTo>
                  <a:pt x="287188" y="123367"/>
                </a:lnTo>
                <a:lnTo>
                  <a:pt x="299888" y="114706"/>
                </a:lnTo>
                <a:lnTo>
                  <a:pt x="318074" y="111734"/>
                </a:lnTo>
                <a:lnTo>
                  <a:pt x="329906" y="111734"/>
                </a:lnTo>
                <a:lnTo>
                  <a:pt x="329906" y="101148"/>
                </a:lnTo>
                <a:lnTo>
                  <a:pt x="276368" y="101148"/>
                </a:lnTo>
                <a:lnTo>
                  <a:pt x="276368" y="76877"/>
                </a:lnTo>
                <a:close/>
              </a:path>
              <a:path w="1845945" h="233679">
                <a:moveTo>
                  <a:pt x="329906" y="111734"/>
                </a:moveTo>
                <a:lnTo>
                  <a:pt x="321812" y="111734"/>
                </a:lnTo>
                <a:lnTo>
                  <a:pt x="325853" y="112048"/>
                </a:lnTo>
                <a:lnTo>
                  <a:pt x="329906" y="112666"/>
                </a:lnTo>
                <a:lnTo>
                  <a:pt x="329906" y="111734"/>
                </a:lnTo>
                <a:close/>
              </a:path>
              <a:path w="1845945" h="233679">
                <a:moveTo>
                  <a:pt x="324607" y="75013"/>
                </a:moveTo>
                <a:lnTo>
                  <a:pt x="320252" y="75013"/>
                </a:lnTo>
                <a:lnTo>
                  <a:pt x="306000" y="76777"/>
                </a:lnTo>
                <a:lnTo>
                  <a:pt x="293527" y="81896"/>
                </a:lnTo>
                <a:lnTo>
                  <a:pt x="283446" y="90107"/>
                </a:lnTo>
                <a:lnTo>
                  <a:pt x="276368" y="101148"/>
                </a:lnTo>
                <a:lnTo>
                  <a:pt x="329906" y="101148"/>
                </a:lnTo>
                <a:lnTo>
                  <a:pt x="329906" y="75945"/>
                </a:lnTo>
                <a:lnTo>
                  <a:pt x="328346" y="75631"/>
                </a:lnTo>
                <a:lnTo>
                  <a:pt x="324607" y="75013"/>
                </a:lnTo>
                <a:close/>
              </a:path>
              <a:path w="1845945" h="233679">
                <a:moveTo>
                  <a:pt x="421097" y="72207"/>
                </a:moveTo>
                <a:lnTo>
                  <a:pt x="393420" y="77916"/>
                </a:lnTo>
                <a:lnTo>
                  <a:pt x="369857" y="94071"/>
                </a:lnTo>
                <a:lnTo>
                  <a:pt x="353472" y="119212"/>
                </a:lnTo>
                <a:lnTo>
                  <a:pt x="347329" y="151880"/>
                </a:lnTo>
                <a:lnTo>
                  <a:pt x="353661" y="186240"/>
                </a:lnTo>
                <a:lnTo>
                  <a:pt x="370673" y="211756"/>
                </a:lnTo>
                <a:lnTo>
                  <a:pt x="395386" y="227643"/>
                </a:lnTo>
                <a:lnTo>
                  <a:pt x="424824" y="233113"/>
                </a:lnTo>
                <a:lnTo>
                  <a:pt x="449750" y="229344"/>
                </a:lnTo>
                <a:lnTo>
                  <a:pt x="469684" y="219069"/>
                </a:lnTo>
                <a:lnTo>
                  <a:pt x="484306" y="203834"/>
                </a:lnTo>
                <a:lnTo>
                  <a:pt x="485193" y="201993"/>
                </a:lnTo>
                <a:lnTo>
                  <a:pt x="424824" y="201993"/>
                </a:lnTo>
                <a:lnTo>
                  <a:pt x="409035" y="199055"/>
                </a:lnTo>
                <a:lnTo>
                  <a:pt x="396075" y="190864"/>
                </a:lnTo>
                <a:lnTo>
                  <a:pt x="387142" y="178356"/>
                </a:lnTo>
                <a:lnTo>
                  <a:pt x="383433" y="162466"/>
                </a:lnTo>
                <a:lnTo>
                  <a:pt x="494236" y="162466"/>
                </a:lnTo>
                <a:lnTo>
                  <a:pt x="494539" y="161838"/>
                </a:lnTo>
                <a:lnTo>
                  <a:pt x="495168" y="156864"/>
                </a:lnTo>
                <a:lnTo>
                  <a:pt x="495168" y="150948"/>
                </a:lnTo>
                <a:lnTo>
                  <a:pt x="492866" y="136006"/>
                </a:lnTo>
                <a:lnTo>
                  <a:pt x="384365" y="136006"/>
                </a:lnTo>
                <a:lnTo>
                  <a:pt x="387483" y="123929"/>
                </a:lnTo>
                <a:lnTo>
                  <a:pt x="394833" y="113133"/>
                </a:lnTo>
                <a:lnTo>
                  <a:pt x="406207" y="105371"/>
                </a:lnTo>
                <a:lnTo>
                  <a:pt x="421400" y="102394"/>
                </a:lnTo>
                <a:lnTo>
                  <a:pt x="480779" y="102394"/>
                </a:lnTo>
                <a:lnTo>
                  <a:pt x="475637" y="93605"/>
                </a:lnTo>
                <a:lnTo>
                  <a:pt x="452363" y="77771"/>
                </a:lnTo>
                <a:lnTo>
                  <a:pt x="421097" y="72207"/>
                </a:lnTo>
                <a:close/>
              </a:path>
              <a:path w="1845945" h="233679">
                <a:moveTo>
                  <a:pt x="462802" y="175533"/>
                </a:moveTo>
                <a:lnTo>
                  <a:pt x="457830" y="185971"/>
                </a:lnTo>
                <a:lnTo>
                  <a:pt x="450115" y="194367"/>
                </a:lnTo>
                <a:lnTo>
                  <a:pt x="439250" y="199960"/>
                </a:lnTo>
                <a:lnTo>
                  <a:pt x="424824" y="201993"/>
                </a:lnTo>
                <a:lnTo>
                  <a:pt x="485193" y="201993"/>
                </a:lnTo>
                <a:lnTo>
                  <a:pt x="493293" y="185188"/>
                </a:lnTo>
                <a:lnTo>
                  <a:pt x="462802" y="175533"/>
                </a:lnTo>
                <a:close/>
              </a:path>
              <a:path w="1845945" h="233679">
                <a:moveTo>
                  <a:pt x="480779" y="102394"/>
                </a:moveTo>
                <a:lnTo>
                  <a:pt x="421400" y="102394"/>
                </a:lnTo>
                <a:lnTo>
                  <a:pt x="437654" y="105152"/>
                </a:lnTo>
                <a:lnTo>
                  <a:pt x="449181" y="112548"/>
                </a:lnTo>
                <a:lnTo>
                  <a:pt x="456155" y="123271"/>
                </a:lnTo>
                <a:lnTo>
                  <a:pt x="458750" y="136006"/>
                </a:lnTo>
                <a:lnTo>
                  <a:pt x="492866" y="136006"/>
                </a:lnTo>
                <a:lnTo>
                  <a:pt x="490158" y="118426"/>
                </a:lnTo>
                <a:lnTo>
                  <a:pt x="480779" y="102394"/>
                </a:lnTo>
                <a:close/>
              </a:path>
              <a:path w="1845945" h="233679">
                <a:moveTo>
                  <a:pt x="644800" y="101777"/>
                </a:moveTo>
                <a:lnTo>
                  <a:pt x="587594" y="101777"/>
                </a:lnTo>
                <a:lnTo>
                  <a:pt x="600475" y="103581"/>
                </a:lnTo>
                <a:lnTo>
                  <a:pt x="609385" y="108507"/>
                </a:lnTo>
                <a:lnTo>
                  <a:pt x="614559" y="115824"/>
                </a:lnTo>
                <a:lnTo>
                  <a:pt x="616232" y="124802"/>
                </a:lnTo>
                <a:lnTo>
                  <a:pt x="616232" y="130100"/>
                </a:lnTo>
                <a:lnTo>
                  <a:pt x="613740" y="134456"/>
                </a:lnTo>
                <a:lnTo>
                  <a:pt x="566118" y="141608"/>
                </a:lnTo>
                <a:lnTo>
                  <a:pt x="548073" y="146527"/>
                </a:lnTo>
                <a:lnTo>
                  <a:pt x="533558" y="155734"/>
                </a:lnTo>
                <a:lnTo>
                  <a:pt x="523887" y="169318"/>
                </a:lnTo>
                <a:lnTo>
                  <a:pt x="520371" y="187366"/>
                </a:lnTo>
                <a:lnTo>
                  <a:pt x="523931" y="204621"/>
                </a:lnTo>
                <a:lnTo>
                  <a:pt x="534144" y="219223"/>
                </a:lnTo>
                <a:lnTo>
                  <a:pt x="550308" y="229334"/>
                </a:lnTo>
                <a:lnTo>
                  <a:pt x="571720" y="233113"/>
                </a:lnTo>
                <a:lnTo>
                  <a:pt x="588380" y="230988"/>
                </a:lnTo>
                <a:lnTo>
                  <a:pt x="601599" y="225448"/>
                </a:lnTo>
                <a:lnTo>
                  <a:pt x="611551" y="217749"/>
                </a:lnTo>
                <a:lnTo>
                  <a:pt x="618410" y="209145"/>
                </a:lnTo>
                <a:lnTo>
                  <a:pt x="651707" y="209145"/>
                </a:lnTo>
                <a:lnTo>
                  <a:pt x="651707" y="204789"/>
                </a:lnTo>
                <a:lnTo>
                  <a:pt x="578568" y="204789"/>
                </a:lnTo>
                <a:lnTo>
                  <a:pt x="569078" y="203169"/>
                </a:lnTo>
                <a:lnTo>
                  <a:pt x="562154" y="198836"/>
                </a:lnTo>
                <a:lnTo>
                  <a:pt x="557914" y="192579"/>
                </a:lnTo>
                <a:lnTo>
                  <a:pt x="556475" y="185188"/>
                </a:lnTo>
                <a:lnTo>
                  <a:pt x="558060" y="176987"/>
                </a:lnTo>
                <a:lnTo>
                  <a:pt x="562388" y="170946"/>
                </a:lnTo>
                <a:lnTo>
                  <a:pt x="568817" y="166889"/>
                </a:lnTo>
                <a:lnTo>
                  <a:pt x="576704" y="164644"/>
                </a:lnTo>
                <a:lnTo>
                  <a:pt x="616232" y="158728"/>
                </a:lnTo>
                <a:lnTo>
                  <a:pt x="651707" y="158728"/>
                </a:lnTo>
                <a:lnTo>
                  <a:pt x="651707" y="128854"/>
                </a:lnTo>
                <a:lnTo>
                  <a:pt x="648207" y="107268"/>
                </a:lnTo>
                <a:lnTo>
                  <a:pt x="644800" y="101777"/>
                </a:lnTo>
                <a:close/>
              </a:path>
              <a:path w="1845945" h="233679">
                <a:moveTo>
                  <a:pt x="651707" y="209145"/>
                </a:moveTo>
                <a:lnTo>
                  <a:pt x="618410" y="209145"/>
                </a:lnTo>
                <a:lnTo>
                  <a:pt x="618410" y="221291"/>
                </a:lnTo>
                <a:lnTo>
                  <a:pt x="619656" y="227511"/>
                </a:lnTo>
                <a:lnTo>
                  <a:pt x="619960" y="228443"/>
                </a:lnTo>
                <a:lnTo>
                  <a:pt x="653582" y="228443"/>
                </a:lnTo>
                <a:lnTo>
                  <a:pt x="653268" y="226893"/>
                </a:lnTo>
                <a:lnTo>
                  <a:pt x="651707" y="217867"/>
                </a:lnTo>
                <a:lnTo>
                  <a:pt x="651707" y="209145"/>
                </a:lnTo>
                <a:close/>
              </a:path>
              <a:path w="1845945" h="233679">
                <a:moveTo>
                  <a:pt x="651707" y="158728"/>
                </a:moveTo>
                <a:lnTo>
                  <a:pt x="616232" y="158728"/>
                </a:lnTo>
                <a:lnTo>
                  <a:pt x="616232" y="165576"/>
                </a:lnTo>
                <a:lnTo>
                  <a:pt x="613192" y="184177"/>
                </a:lnTo>
                <a:lnTo>
                  <a:pt x="604986" y="196271"/>
                </a:lnTo>
                <a:lnTo>
                  <a:pt x="592988" y="202820"/>
                </a:lnTo>
                <a:lnTo>
                  <a:pt x="578568" y="204789"/>
                </a:lnTo>
                <a:lnTo>
                  <a:pt x="651707" y="204789"/>
                </a:lnTo>
                <a:lnTo>
                  <a:pt x="651707" y="158728"/>
                </a:lnTo>
                <a:close/>
              </a:path>
              <a:path w="1845945" h="233679">
                <a:moveTo>
                  <a:pt x="587291" y="72207"/>
                </a:moveTo>
                <a:lnTo>
                  <a:pt x="561958" y="76262"/>
                </a:lnTo>
                <a:lnTo>
                  <a:pt x="542432" y="87145"/>
                </a:lnTo>
                <a:lnTo>
                  <a:pt x="529383" y="102930"/>
                </a:lnTo>
                <a:lnTo>
                  <a:pt x="523481" y="121692"/>
                </a:lnTo>
                <a:lnTo>
                  <a:pt x="556475" y="129158"/>
                </a:lnTo>
                <a:lnTo>
                  <a:pt x="559326" y="118448"/>
                </a:lnTo>
                <a:lnTo>
                  <a:pt x="565501" y="109750"/>
                </a:lnTo>
                <a:lnTo>
                  <a:pt x="574942" y="103911"/>
                </a:lnTo>
                <a:lnTo>
                  <a:pt x="587594" y="101777"/>
                </a:lnTo>
                <a:lnTo>
                  <a:pt x="644800" y="101777"/>
                </a:lnTo>
                <a:lnTo>
                  <a:pt x="637004" y="89210"/>
                </a:lnTo>
                <a:lnTo>
                  <a:pt x="617048" y="76813"/>
                </a:lnTo>
                <a:lnTo>
                  <a:pt x="587291" y="72207"/>
                </a:lnTo>
                <a:close/>
              </a:path>
              <a:path w="1845945" h="233679">
                <a:moveTo>
                  <a:pt x="736679" y="108928"/>
                </a:moveTo>
                <a:lnTo>
                  <a:pt x="700879" y="108928"/>
                </a:lnTo>
                <a:lnTo>
                  <a:pt x="700879" y="185188"/>
                </a:lnTo>
                <a:lnTo>
                  <a:pt x="704040" y="204182"/>
                </a:lnTo>
                <a:lnTo>
                  <a:pt x="713097" y="218365"/>
                </a:lnTo>
                <a:lnTo>
                  <a:pt x="727405" y="227238"/>
                </a:lnTo>
                <a:lnTo>
                  <a:pt x="746322" y="230307"/>
                </a:lnTo>
                <a:lnTo>
                  <a:pt x="759390" y="230307"/>
                </a:lnTo>
                <a:lnTo>
                  <a:pt x="766238" y="227825"/>
                </a:lnTo>
                <a:lnTo>
                  <a:pt x="768416" y="226893"/>
                </a:lnTo>
                <a:lnTo>
                  <a:pt x="768416" y="198255"/>
                </a:lnTo>
                <a:lnTo>
                  <a:pt x="755966" y="198255"/>
                </a:lnTo>
                <a:lnTo>
                  <a:pt x="747307" y="197171"/>
                </a:lnTo>
                <a:lnTo>
                  <a:pt x="741304" y="193782"/>
                </a:lnTo>
                <a:lnTo>
                  <a:pt x="737810" y="187883"/>
                </a:lnTo>
                <a:lnTo>
                  <a:pt x="736679" y="179272"/>
                </a:lnTo>
                <a:lnTo>
                  <a:pt x="736679" y="108928"/>
                </a:lnTo>
                <a:close/>
              </a:path>
              <a:path w="1845945" h="233679">
                <a:moveTo>
                  <a:pt x="768416" y="197009"/>
                </a:moveTo>
                <a:lnTo>
                  <a:pt x="766866" y="197323"/>
                </a:lnTo>
                <a:lnTo>
                  <a:pt x="760950" y="198255"/>
                </a:lnTo>
                <a:lnTo>
                  <a:pt x="768416" y="198255"/>
                </a:lnTo>
                <a:lnTo>
                  <a:pt x="768416" y="197009"/>
                </a:lnTo>
                <a:close/>
              </a:path>
              <a:path w="1845945" h="233679">
                <a:moveTo>
                  <a:pt x="768112" y="76877"/>
                </a:moveTo>
                <a:lnTo>
                  <a:pt x="672869" y="76877"/>
                </a:lnTo>
                <a:lnTo>
                  <a:pt x="672869" y="108928"/>
                </a:lnTo>
                <a:lnTo>
                  <a:pt x="768112" y="108928"/>
                </a:lnTo>
                <a:lnTo>
                  <a:pt x="768112" y="76877"/>
                </a:lnTo>
                <a:close/>
              </a:path>
              <a:path w="1845945" h="233679">
                <a:moveTo>
                  <a:pt x="736679" y="30501"/>
                </a:moveTo>
                <a:lnTo>
                  <a:pt x="703999" y="30501"/>
                </a:lnTo>
                <a:lnTo>
                  <a:pt x="703999" y="53223"/>
                </a:lnTo>
                <a:lnTo>
                  <a:pt x="702627" y="62564"/>
                </a:lnTo>
                <a:lnTo>
                  <a:pt x="698394" y="70068"/>
                </a:lnTo>
                <a:lnTo>
                  <a:pt x="691127" y="75063"/>
                </a:lnTo>
                <a:lnTo>
                  <a:pt x="680649" y="76877"/>
                </a:lnTo>
                <a:lnTo>
                  <a:pt x="736679" y="76877"/>
                </a:lnTo>
                <a:lnTo>
                  <a:pt x="736679" y="30501"/>
                </a:lnTo>
                <a:close/>
              </a:path>
              <a:path w="1845945" h="233679">
                <a:moveTo>
                  <a:pt x="842173" y="76877"/>
                </a:moveTo>
                <a:lnTo>
                  <a:pt x="806383" y="76877"/>
                </a:lnTo>
                <a:lnTo>
                  <a:pt x="806383" y="228443"/>
                </a:lnTo>
                <a:lnTo>
                  <a:pt x="842173" y="228443"/>
                </a:lnTo>
                <a:lnTo>
                  <a:pt x="842173" y="76877"/>
                </a:lnTo>
                <a:close/>
              </a:path>
              <a:path w="1845945" h="233679">
                <a:moveTo>
                  <a:pt x="824131" y="0"/>
                </a:moveTo>
                <a:lnTo>
                  <a:pt x="815098" y="1858"/>
                </a:lnTo>
                <a:lnTo>
                  <a:pt x="807670" y="6926"/>
                </a:lnTo>
                <a:lnTo>
                  <a:pt x="802635" y="14444"/>
                </a:lnTo>
                <a:lnTo>
                  <a:pt x="800781" y="23653"/>
                </a:lnTo>
                <a:lnTo>
                  <a:pt x="802635" y="32819"/>
                </a:lnTo>
                <a:lnTo>
                  <a:pt x="807670" y="40233"/>
                </a:lnTo>
                <a:lnTo>
                  <a:pt x="815098" y="45194"/>
                </a:lnTo>
                <a:lnTo>
                  <a:pt x="824131" y="47003"/>
                </a:lnTo>
                <a:lnTo>
                  <a:pt x="833339" y="45194"/>
                </a:lnTo>
                <a:lnTo>
                  <a:pt x="840853" y="40233"/>
                </a:lnTo>
                <a:lnTo>
                  <a:pt x="845918" y="32819"/>
                </a:lnTo>
                <a:lnTo>
                  <a:pt x="847775" y="23653"/>
                </a:lnTo>
                <a:lnTo>
                  <a:pt x="845918" y="14444"/>
                </a:lnTo>
                <a:lnTo>
                  <a:pt x="840853" y="6926"/>
                </a:lnTo>
                <a:lnTo>
                  <a:pt x="833339" y="1858"/>
                </a:lnTo>
                <a:lnTo>
                  <a:pt x="824131" y="0"/>
                </a:lnTo>
                <a:close/>
              </a:path>
              <a:path w="1845945" h="233679">
                <a:moveTo>
                  <a:pt x="907228" y="76877"/>
                </a:moveTo>
                <a:lnTo>
                  <a:pt x="867387" y="76877"/>
                </a:lnTo>
                <a:lnTo>
                  <a:pt x="929008" y="228443"/>
                </a:lnTo>
                <a:lnTo>
                  <a:pt x="965111" y="228443"/>
                </a:lnTo>
                <a:lnTo>
                  <a:pt x="982076" y="185188"/>
                </a:lnTo>
                <a:lnTo>
                  <a:pt x="947374" y="185188"/>
                </a:lnTo>
                <a:lnTo>
                  <a:pt x="907228" y="76877"/>
                </a:lnTo>
                <a:close/>
              </a:path>
              <a:path w="1845945" h="233679">
                <a:moveTo>
                  <a:pt x="1024555" y="76877"/>
                </a:moveTo>
                <a:lnTo>
                  <a:pt x="986587" y="76877"/>
                </a:lnTo>
                <a:lnTo>
                  <a:pt x="947374" y="185188"/>
                </a:lnTo>
                <a:lnTo>
                  <a:pt x="982076" y="185188"/>
                </a:lnTo>
                <a:lnTo>
                  <a:pt x="1024555" y="76877"/>
                </a:lnTo>
                <a:close/>
              </a:path>
              <a:path w="1845945" h="233679">
                <a:moveTo>
                  <a:pt x="1104542" y="72207"/>
                </a:moveTo>
                <a:lnTo>
                  <a:pt x="1076867" y="77916"/>
                </a:lnTo>
                <a:lnTo>
                  <a:pt x="1053308" y="94071"/>
                </a:lnTo>
                <a:lnTo>
                  <a:pt x="1036926" y="119212"/>
                </a:lnTo>
                <a:lnTo>
                  <a:pt x="1030785" y="151880"/>
                </a:lnTo>
                <a:lnTo>
                  <a:pt x="1037116" y="186240"/>
                </a:lnTo>
                <a:lnTo>
                  <a:pt x="1054124" y="211756"/>
                </a:lnTo>
                <a:lnTo>
                  <a:pt x="1078837" y="227643"/>
                </a:lnTo>
                <a:lnTo>
                  <a:pt x="1108280" y="233113"/>
                </a:lnTo>
                <a:lnTo>
                  <a:pt x="1133199" y="229344"/>
                </a:lnTo>
                <a:lnTo>
                  <a:pt x="1153132" y="219069"/>
                </a:lnTo>
                <a:lnTo>
                  <a:pt x="1167756" y="203834"/>
                </a:lnTo>
                <a:lnTo>
                  <a:pt x="1168644" y="201993"/>
                </a:lnTo>
                <a:lnTo>
                  <a:pt x="1108280" y="201993"/>
                </a:lnTo>
                <a:lnTo>
                  <a:pt x="1092490" y="199055"/>
                </a:lnTo>
                <a:lnTo>
                  <a:pt x="1079529" y="190864"/>
                </a:lnTo>
                <a:lnTo>
                  <a:pt x="1070594" y="178356"/>
                </a:lnTo>
                <a:lnTo>
                  <a:pt x="1066878" y="162466"/>
                </a:lnTo>
                <a:lnTo>
                  <a:pt x="1177681" y="162466"/>
                </a:lnTo>
                <a:lnTo>
                  <a:pt x="1177995" y="161838"/>
                </a:lnTo>
                <a:lnTo>
                  <a:pt x="1178613" y="156864"/>
                </a:lnTo>
                <a:lnTo>
                  <a:pt x="1178613" y="150948"/>
                </a:lnTo>
                <a:lnTo>
                  <a:pt x="1176311" y="136006"/>
                </a:lnTo>
                <a:lnTo>
                  <a:pt x="1067820" y="136006"/>
                </a:lnTo>
                <a:lnTo>
                  <a:pt x="1070938" y="123929"/>
                </a:lnTo>
                <a:lnTo>
                  <a:pt x="1078285" y="113133"/>
                </a:lnTo>
                <a:lnTo>
                  <a:pt x="1089659" y="105371"/>
                </a:lnTo>
                <a:lnTo>
                  <a:pt x="1104856" y="102394"/>
                </a:lnTo>
                <a:lnTo>
                  <a:pt x="1164224" y="102394"/>
                </a:lnTo>
                <a:lnTo>
                  <a:pt x="1159082" y="93605"/>
                </a:lnTo>
                <a:lnTo>
                  <a:pt x="1135808" y="77771"/>
                </a:lnTo>
                <a:lnTo>
                  <a:pt x="1104542" y="72207"/>
                </a:lnTo>
                <a:close/>
              </a:path>
              <a:path w="1845945" h="233679">
                <a:moveTo>
                  <a:pt x="1146247" y="175533"/>
                </a:moveTo>
                <a:lnTo>
                  <a:pt x="1141275" y="185971"/>
                </a:lnTo>
                <a:lnTo>
                  <a:pt x="1133562" y="194367"/>
                </a:lnTo>
                <a:lnTo>
                  <a:pt x="1122700" y="199960"/>
                </a:lnTo>
                <a:lnTo>
                  <a:pt x="1108280" y="201993"/>
                </a:lnTo>
                <a:lnTo>
                  <a:pt x="1168644" y="201993"/>
                </a:lnTo>
                <a:lnTo>
                  <a:pt x="1176749" y="185188"/>
                </a:lnTo>
                <a:lnTo>
                  <a:pt x="1146247" y="175533"/>
                </a:lnTo>
                <a:close/>
              </a:path>
              <a:path w="1845945" h="233679">
                <a:moveTo>
                  <a:pt x="1164224" y="102394"/>
                </a:moveTo>
                <a:lnTo>
                  <a:pt x="1104856" y="102394"/>
                </a:lnTo>
                <a:lnTo>
                  <a:pt x="1121108" y="105152"/>
                </a:lnTo>
                <a:lnTo>
                  <a:pt x="1132631" y="112548"/>
                </a:lnTo>
                <a:lnTo>
                  <a:pt x="1139602" y="123271"/>
                </a:lnTo>
                <a:lnTo>
                  <a:pt x="1142195" y="136006"/>
                </a:lnTo>
                <a:lnTo>
                  <a:pt x="1176311" y="136006"/>
                </a:lnTo>
                <a:lnTo>
                  <a:pt x="1173603" y="118426"/>
                </a:lnTo>
                <a:lnTo>
                  <a:pt x="1164224" y="102394"/>
                </a:lnTo>
                <a:close/>
              </a:path>
              <a:path w="1845945" h="233679">
                <a:moveTo>
                  <a:pt x="1396156" y="7779"/>
                </a:moveTo>
                <a:lnTo>
                  <a:pt x="1352890" y="7779"/>
                </a:lnTo>
                <a:lnTo>
                  <a:pt x="1266998" y="228443"/>
                </a:lnTo>
                <a:lnTo>
                  <a:pt x="1306525" y="228443"/>
                </a:lnTo>
                <a:lnTo>
                  <a:pt x="1327059" y="173041"/>
                </a:lnTo>
                <a:lnTo>
                  <a:pt x="1460484" y="173041"/>
                </a:lnTo>
                <a:lnTo>
                  <a:pt x="1447038" y="138498"/>
                </a:lnTo>
                <a:lnTo>
                  <a:pt x="1340137" y="138498"/>
                </a:lnTo>
                <a:lnTo>
                  <a:pt x="1373748" y="48239"/>
                </a:lnTo>
                <a:lnTo>
                  <a:pt x="1411905" y="48239"/>
                </a:lnTo>
                <a:lnTo>
                  <a:pt x="1396156" y="7779"/>
                </a:lnTo>
                <a:close/>
              </a:path>
              <a:path w="1845945" h="233679">
                <a:moveTo>
                  <a:pt x="1460484" y="173041"/>
                </a:moveTo>
                <a:lnTo>
                  <a:pt x="1420427" y="173041"/>
                </a:lnTo>
                <a:lnTo>
                  <a:pt x="1441285" y="228443"/>
                </a:lnTo>
                <a:lnTo>
                  <a:pt x="1482049" y="228443"/>
                </a:lnTo>
                <a:lnTo>
                  <a:pt x="1460484" y="173041"/>
                </a:lnTo>
                <a:close/>
              </a:path>
              <a:path w="1845945" h="233679">
                <a:moveTo>
                  <a:pt x="1411905" y="48239"/>
                </a:moveTo>
                <a:lnTo>
                  <a:pt x="1373748" y="48239"/>
                </a:lnTo>
                <a:lnTo>
                  <a:pt x="1407360" y="138498"/>
                </a:lnTo>
                <a:lnTo>
                  <a:pt x="1447038" y="138498"/>
                </a:lnTo>
                <a:lnTo>
                  <a:pt x="1411905" y="48239"/>
                </a:lnTo>
                <a:close/>
              </a:path>
              <a:path w="1845945" h="233679">
                <a:moveTo>
                  <a:pt x="1535900" y="76877"/>
                </a:moveTo>
                <a:lnTo>
                  <a:pt x="1500729" y="76877"/>
                </a:lnTo>
                <a:lnTo>
                  <a:pt x="1500729" y="228443"/>
                </a:lnTo>
                <a:lnTo>
                  <a:pt x="1536832" y="228443"/>
                </a:lnTo>
                <a:lnTo>
                  <a:pt x="1536832" y="156236"/>
                </a:lnTo>
                <a:lnTo>
                  <a:pt x="1539264" y="137338"/>
                </a:lnTo>
                <a:lnTo>
                  <a:pt x="1546715" y="123367"/>
                </a:lnTo>
                <a:lnTo>
                  <a:pt x="1559418" y="114706"/>
                </a:lnTo>
                <a:lnTo>
                  <a:pt x="1577606" y="111734"/>
                </a:lnTo>
                <a:lnTo>
                  <a:pt x="1589428" y="111734"/>
                </a:lnTo>
                <a:lnTo>
                  <a:pt x="1589428" y="101148"/>
                </a:lnTo>
                <a:lnTo>
                  <a:pt x="1535900" y="101148"/>
                </a:lnTo>
                <a:lnTo>
                  <a:pt x="1535900" y="76877"/>
                </a:lnTo>
                <a:close/>
              </a:path>
              <a:path w="1845945" h="233679">
                <a:moveTo>
                  <a:pt x="1589428" y="111734"/>
                </a:moveTo>
                <a:lnTo>
                  <a:pt x="1581334" y="111734"/>
                </a:lnTo>
                <a:lnTo>
                  <a:pt x="1585386" y="112048"/>
                </a:lnTo>
                <a:lnTo>
                  <a:pt x="1589428" y="112666"/>
                </a:lnTo>
                <a:lnTo>
                  <a:pt x="1589428" y="111734"/>
                </a:lnTo>
                <a:close/>
              </a:path>
              <a:path w="1845945" h="233679">
                <a:moveTo>
                  <a:pt x="1584140" y="75013"/>
                </a:moveTo>
                <a:lnTo>
                  <a:pt x="1579784" y="75013"/>
                </a:lnTo>
                <a:lnTo>
                  <a:pt x="1565531" y="76777"/>
                </a:lnTo>
                <a:lnTo>
                  <a:pt x="1553056" y="81896"/>
                </a:lnTo>
                <a:lnTo>
                  <a:pt x="1542974" y="90107"/>
                </a:lnTo>
                <a:lnTo>
                  <a:pt x="1535900" y="101148"/>
                </a:lnTo>
                <a:lnTo>
                  <a:pt x="1589428" y="101148"/>
                </a:lnTo>
                <a:lnTo>
                  <a:pt x="1589428" y="75945"/>
                </a:lnTo>
                <a:lnTo>
                  <a:pt x="1587878" y="75631"/>
                </a:lnTo>
                <a:lnTo>
                  <a:pt x="1584140" y="75013"/>
                </a:lnTo>
                <a:close/>
              </a:path>
              <a:path w="1845945" h="233679">
                <a:moveTo>
                  <a:pt x="1672524" y="108928"/>
                </a:moveTo>
                <a:lnTo>
                  <a:pt x="1636735" y="108928"/>
                </a:lnTo>
                <a:lnTo>
                  <a:pt x="1636735" y="185188"/>
                </a:lnTo>
                <a:lnTo>
                  <a:pt x="1639895" y="204182"/>
                </a:lnTo>
                <a:lnTo>
                  <a:pt x="1648948" y="218365"/>
                </a:lnTo>
                <a:lnTo>
                  <a:pt x="1663253" y="227238"/>
                </a:lnTo>
                <a:lnTo>
                  <a:pt x="1682168" y="230307"/>
                </a:lnTo>
                <a:lnTo>
                  <a:pt x="1695246" y="230307"/>
                </a:lnTo>
                <a:lnTo>
                  <a:pt x="1702094" y="227825"/>
                </a:lnTo>
                <a:lnTo>
                  <a:pt x="1704272" y="226893"/>
                </a:lnTo>
                <a:lnTo>
                  <a:pt x="1704272" y="198255"/>
                </a:lnTo>
                <a:lnTo>
                  <a:pt x="1691822" y="198255"/>
                </a:lnTo>
                <a:lnTo>
                  <a:pt x="1683162" y="197171"/>
                </a:lnTo>
                <a:lnTo>
                  <a:pt x="1677155" y="193782"/>
                </a:lnTo>
                <a:lnTo>
                  <a:pt x="1673658" y="187883"/>
                </a:lnTo>
                <a:lnTo>
                  <a:pt x="1672524" y="179272"/>
                </a:lnTo>
                <a:lnTo>
                  <a:pt x="1672524" y="108928"/>
                </a:lnTo>
                <a:close/>
              </a:path>
              <a:path w="1845945" h="233679">
                <a:moveTo>
                  <a:pt x="1704272" y="197009"/>
                </a:moveTo>
                <a:lnTo>
                  <a:pt x="1702712" y="197323"/>
                </a:lnTo>
                <a:lnTo>
                  <a:pt x="1696796" y="198255"/>
                </a:lnTo>
                <a:lnTo>
                  <a:pt x="1704272" y="198255"/>
                </a:lnTo>
                <a:lnTo>
                  <a:pt x="1704272" y="197009"/>
                </a:lnTo>
                <a:close/>
              </a:path>
              <a:path w="1845945" h="233679">
                <a:moveTo>
                  <a:pt x="1703958" y="76877"/>
                </a:moveTo>
                <a:lnTo>
                  <a:pt x="1608725" y="76877"/>
                </a:lnTo>
                <a:lnTo>
                  <a:pt x="1608725" y="108928"/>
                </a:lnTo>
                <a:lnTo>
                  <a:pt x="1703958" y="108928"/>
                </a:lnTo>
                <a:lnTo>
                  <a:pt x="1703958" y="76877"/>
                </a:lnTo>
                <a:close/>
              </a:path>
              <a:path w="1845945" h="233679">
                <a:moveTo>
                  <a:pt x="1672524" y="30501"/>
                </a:moveTo>
                <a:lnTo>
                  <a:pt x="1639845" y="30501"/>
                </a:lnTo>
                <a:lnTo>
                  <a:pt x="1639845" y="53223"/>
                </a:lnTo>
                <a:lnTo>
                  <a:pt x="1638473" y="62564"/>
                </a:lnTo>
                <a:lnTo>
                  <a:pt x="1634242" y="70068"/>
                </a:lnTo>
                <a:lnTo>
                  <a:pt x="1626977" y="75063"/>
                </a:lnTo>
                <a:lnTo>
                  <a:pt x="1616505" y="76877"/>
                </a:lnTo>
                <a:lnTo>
                  <a:pt x="1672524" y="76877"/>
                </a:lnTo>
                <a:lnTo>
                  <a:pt x="1672524" y="30501"/>
                </a:lnTo>
                <a:close/>
              </a:path>
              <a:path w="1845945" h="233679">
                <a:moveTo>
                  <a:pt x="1757171" y="178643"/>
                </a:moveTo>
                <a:lnTo>
                  <a:pt x="1725738" y="187366"/>
                </a:lnTo>
                <a:lnTo>
                  <a:pt x="1730127" y="201732"/>
                </a:lnTo>
                <a:lnTo>
                  <a:pt x="1741257" y="216655"/>
                </a:lnTo>
                <a:lnTo>
                  <a:pt x="1760265" y="228371"/>
                </a:lnTo>
                <a:lnTo>
                  <a:pt x="1788291" y="233113"/>
                </a:lnTo>
                <a:lnTo>
                  <a:pt x="1813522" y="228766"/>
                </a:lnTo>
                <a:lnTo>
                  <a:pt x="1831402" y="217475"/>
                </a:lnTo>
                <a:lnTo>
                  <a:pt x="1840265" y="204475"/>
                </a:lnTo>
                <a:lnTo>
                  <a:pt x="1787987" y="204475"/>
                </a:lnTo>
                <a:lnTo>
                  <a:pt x="1775206" y="202365"/>
                </a:lnTo>
                <a:lnTo>
                  <a:pt x="1765810" y="196695"/>
                </a:lnTo>
                <a:lnTo>
                  <a:pt x="1759798" y="188457"/>
                </a:lnTo>
                <a:lnTo>
                  <a:pt x="1757171" y="178643"/>
                </a:lnTo>
                <a:close/>
              </a:path>
              <a:path w="1845945" h="233679">
                <a:moveTo>
                  <a:pt x="1785495" y="72207"/>
                </a:moveTo>
                <a:lnTo>
                  <a:pt x="1763528" y="76121"/>
                </a:lnTo>
                <a:lnTo>
                  <a:pt x="1745849" y="86718"/>
                </a:lnTo>
                <a:lnTo>
                  <a:pt x="1734065" y="102276"/>
                </a:lnTo>
                <a:lnTo>
                  <a:pt x="1729779" y="121074"/>
                </a:lnTo>
                <a:lnTo>
                  <a:pt x="1732387" y="135943"/>
                </a:lnTo>
                <a:lnTo>
                  <a:pt x="1770553" y="165261"/>
                </a:lnTo>
                <a:lnTo>
                  <a:pt x="1805096" y="172738"/>
                </a:lnTo>
                <a:lnTo>
                  <a:pt x="1810698" y="178957"/>
                </a:lnTo>
                <a:lnTo>
                  <a:pt x="1787987" y="204475"/>
                </a:lnTo>
                <a:lnTo>
                  <a:pt x="1840265" y="204475"/>
                </a:lnTo>
                <a:lnTo>
                  <a:pt x="1842045" y="201864"/>
                </a:lnTo>
                <a:lnTo>
                  <a:pt x="1845566" y="184559"/>
                </a:lnTo>
                <a:lnTo>
                  <a:pt x="1842784" y="168785"/>
                </a:lnTo>
                <a:lnTo>
                  <a:pt x="1834516" y="155462"/>
                </a:lnTo>
                <a:lnTo>
                  <a:pt x="1820877" y="145172"/>
                </a:lnTo>
                <a:lnTo>
                  <a:pt x="1801987" y="138498"/>
                </a:lnTo>
                <a:lnTo>
                  <a:pt x="1769621" y="131964"/>
                </a:lnTo>
                <a:lnTo>
                  <a:pt x="1763705" y="126048"/>
                </a:lnTo>
                <a:lnTo>
                  <a:pt x="1763705" y="117954"/>
                </a:lnTo>
                <a:lnTo>
                  <a:pt x="1765315" y="111296"/>
                </a:lnTo>
                <a:lnTo>
                  <a:pt x="1769813" y="105744"/>
                </a:lnTo>
                <a:lnTo>
                  <a:pt x="1776705" y="101941"/>
                </a:lnTo>
                <a:lnTo>
                  <a:pt x="1785495" y="100530"/>
                </a:lnTo>
                <a:lnTo>
                  <a:pt x="1838973" y="100530"/>
                </a:lnTo>
                <a:lnTo>
                  <a:pt x="1829687" y="87769"/>
                </a:lnTo>
                <a:lnTo>
                  <a:pt x="1812142" y="76720"/>
                </a:lnTo>
                <a:lnTo>
                  <a:pt x="1785495" y="72207"/>
                </a:lnTo>
                <a:close/>
              </a:path>
              <a:path w="1845945" h="233679">
                <a:moveTo>
                  <a:pt x="1838973" y="100530"/>
                </a:moveTo>
                <a:lnTo>
                  <a:pt x="1785495" y="100530"/>
                </a:lnTo>
                <a:lnTo>
                  <a:pt x="1798231" y="102854"/>
                </a:lnTo>
                <a:lnTo>
                  <a:pt x="1806619" y="108621"/>
                </a:lnTo>
                <a:lnTo>
                  <a:pt x="1811447" y="116022"/>
                </a:lnTo>
                <a:lnTo>
                  <a:pt x="1813504" y="123252"/>
                </a:lnTo>
                <a:lnTo>
                  <a:pt x="1844006" y="114530"/>
                </a:lnTo>
                <a:lnTo>
                  <a:pt x="1839764" y="101618"/>
                </a:lnTo>
                <a:lnTo>
                  <a:pt x="1838973" y="100530"/>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5" name="object 5"/>
          <p:cNvSpPr/>
          <p:nvPr/>
        </p:nvSpPr>
        <p:spPr>
          <a:xfrm>
            <a:off x="414426" y="5941080"/>
            <a:ext cx="828659" cy="322684"/>
          </a:xfrm>
          <a:custGeom>
            <a:avLst/>
            <a:gdLst/>
            <a:ahLst/>
            <a:cxnLst/>
            <a:rect l="l" t="t" r="r" b="b"/>
            <a:pathLst>
              <a:path w="1366520" h="532129">
                <a:moveTo>
                  <a:pt x="98348" y="303453"/>
                </a:moveTo>
                <a:lnTo>
                  <a:pt x="95859" y="302209"/>
                </a:lnTo>
                <a:lnTo>
                  <a:pt x="88379" y="300342"/>
                </a:lnTo>
                <a:lnTo>
                  <a:pt x="79362" y="300342"/>
                </a:lnTo>
                <a:lnTo>
                  <a:pt x="57962" y="304088"/>
                </a:lnTo>
                <a:lnTo>
                  <a:pt x="41236" y="314858"/>
                </a:lnTo>
                <a:lnTo>
                  <a:pt x="30340" y="331990"/>
                </a:lnTo>
                <a:lnTo>
                  <a:pt x="26454" y="354799"/>
                </a:lnTo>
                <a:lnTo>
                  <a:pt x="26454" y="375666"/>
                </a:lnTo>
                <a:lnTo>
                  <a:pt x="0" y="375666"/>
                </a:lnTo>
                <a:lnTo>
                  <a:pt x="0" y="407098"/>
                </a:lnTo>
                <a:lnTo>
                  <a:pt x="26454" y="407098"/>
                </a:lnTo>
                <a:lnTo>
                  <a:pt x="26454" y="527227"/>
                </a:lnTo>
                <a:lnTo>
                  <a:pt x="62865" y="527227"/>
                </a:lnTo>
                <a:lnTo>
                  <a:pt x="62865" y="407098"/>
                </a:lnTo>
                <a:lnTo>
                  <a:pt x="98044" y="407098"/>
                </a:lnTo>
                <a:lnTo>
                  <a:pt x="98044" y="375666"/>
                </a:lnTo>
                <a:lnTo>
                  <a:pt x="62865" y="375666"/>
                </a:lnTo>
                <a:lnTo>
                  <a:pt x="62865" y="355739"/>
                </a:lnTo>
                <a:lnTo>
                  <a:pt x="65011" y="344258"/>
                </a:lnTo>
                <a:lnTo>
                  <a:pt x="70459" y="337223"/>
                </a:lnTo>
                <a:lnTo>
                  <a:pt x="77711" y="333679"/>
                </a:lnTo>
                <a:lnTo>
                  <a:pt x="85280" y="332714"/>
                </a:lnTo>
                <a:lnTo>
                  <a:pt x="92125" y="332714"/>
                </a:lnTo>
                <a:lnTo>
                  <a:pt x="96164" y="333641"/>
                </a:lnTo>
                <a:lnTo>
                  <a:pt x="98348" y="334264"/>
                </a:lnTo>
                <a:lnTo>
                  <a:pt x="98348" y="332714"/>
                </a:lnTo>
                <a:lnTo>
                  <a:pt x="98348" y="303453"/>
                </a:lnTo>
                <a:close/>
              </a:path>
              <a:path w="1366520" h="532129">
                <a:moveTo>
                  <a:pt x="166763" y="7785"/>
                </a:moveTo>
                <a:lnTo>
                  <a:pt x="129413" y="7785"/>
                </a:lnTo>
                <a:lnTo>
                  <a:pt x="129413" y="149390"/>
                </a:lnTo>
                <a:lnTo>
                  <a:pt x="126352" y="170065"/>
                </a:lnTo>
                <a:lnTo>
                  <a:pt x="117475" y="185191"/>
                </a:lnTo>
                <a:lnTo>
                  <a:pt x="103289" y="194475"/>
                </a:lnTo>
                <a:lnTo>
                  <a:pt x="84289" y="197637"/>
                </a:lnTo>
                <a:lnTo>
                  <a:pt x="65417" y="194475"/>
                </a:lnTo>
                <a:lnTo>
                  <a:pt x="51219" y="185191"/>
                </a:lnTo>
                <a:lnTo>
                  <a:pt x="42265" y="170065"/>
                </a:lnTo>
                <a:lnTo>
                  <a:pt x="39154" y="149390"/>
                </a:lnTo>
                <a:lnTo>
                  <a:pt x="39154" y="7785"/>
                </a:lnTo>
                <a:lnTo>
                  <a:pt x="2120" y="7785"/>
                </a:lnTo>
                <a:lnTo>
                  <a:pt x="2120" y="151574"/>
                </a:lnTo>
                <a:lnTo>
                  <a:pt x="8483" y="186766"/>
                </a:lnTo>
                <a:lnTo>
                  <a:pt x="25933" y="212305"/>
                </a:lnTo>
                <a:lnTo>
                  <a:pt x="52019" y="227863"/>
                </a:lnTo>
                <a:lnTo>
                  <a:pt x="84289" y="233121"/>
                </a:lnTo>
                <a:lnTo>
                  <a:pt x="116738" y="227863"/>
                </a:lnTo>
                <a:lnTo>
                  <a:pt x="142913" y="212305"/>
                </a:lnTo>
                <a:lnTo>
                  <a:pt x="152958" y="197637"/>
                </a:lnTo>
                <a:lnTo>
                  <a:pt x="160401" y="186766"/>
                </a:lnTo>
                <a:lnTo>
                  <a:pt x="166763" y="151574"/>
                </a:lnTo>
                <a:lnTo>
                  <a:pt x="166763" y="7785"/>
                </a:lnTo>
                <a:close/>
              </a:path>
              <a:path w="1366520" h="532129">
                <a:moveTo>
                  <a:pt x="269519" y="451294"/>
                </a:moveTo>
                <a:lnTo>
                  <a:pt x="263613" y="419176"/>
                </a:lnTo>
                <a:lnTo>
                  <a:pt x="253593" y="403669"/>
                </a:lnTo>
                <a:lnTo>
                  <a:pt x="247192" y="393750"/>
                </a:lnTo>
                <a:lnTo>
                  <a:pt x="233108" y="384302"/>
                </a:lnTo>
                <a:lnTo>
                  <a:pt x="233108" y="451294"/>
                </a:lnTo>
                <a:lnTo>
                  <a:pt x="229641" y="472224"/>
                </a:lnTo>
                <a:lnTo>
                  <a:pt x="220345" y="487311"/>
                </a:lnTo>
                <a:lnTo>
                  <a:pt x="206844" y="496455"/>
                </a:lnTo>
                <a:lnTo>
                  <a:pt x="190779" y="499529"/>
                </a:lnTo>
                <a:lnTo>
                  <a:pt x="174840" y="496417"/>
                </a:lnTo>
                <a:lnTo>
                  <a:pt x="161328" y="487197"/>
                </a:lnTo>
                <a:lnTo>
                  <a:pt x="151968" y="472084"/>
                </a:lnTo>
                <a:lnTo>
                  <a:pt x="148450" y="451294"/>
                </a:lnTo>
                <a:lnTo>
                  <a:pt x="151968" y="430593"/>
                </a:lnTo>
                <a:lnTo>
                  <a:pt x="161328" y="415696"/>
                </a:lnTo>
                <a:lnTo>
                  <a:pt x="174840" y="406692"/>
                </a:lnTo>
                <a:lnTo>
                  <a:pt x="190779" y="403669"/>
                </a:lnTo>
                <a:lnTo>
                  <a:pt x="206844" y="406692"/>
                </a:lnTo>
                <a:lnTo>
                  <a:pt x="220345" y="415696"/>
                </a:lnTo>
                <a:lnTo>
                  <a:pt x="229641" y="430593"/>
                </a:lnTo>
                <a:lnTo>
                  <a:pt x="233108" y="451294"/>
                </a:lnTo>
                <a:lnTo>
                  <a:pt x="233108" y="384302"/>
                </a:lnTo>
                <a:lnTo>
                  <a:pt x="222250" y="377012"/>
                </a:lnTo>
                <a:lnTo>
                  <a:pt x="190779" y="370992"/>
                </a:lnTo>
                <a:lnTo>
                  <a:pt x="159486" y="377012"/>
                </a:lnTo>
                <a:lnTo>
                  <a:pt x="134645" y="393750"/>
                </a:lnTo>
                <a:lnTo>
                  <a:pt x="118262" y="419176"/>
                </a:lnTo>
                <a:lnTo>
                  <a:pt x="112356" y="451294"/>
                </a:lnTo>
                <a:lnTo>
                  <a:pt x="118262" y="483577"/>
                </a:lnTo>
                <a:lnTo>
                  <a:pt x="134645" y="509092"/>
                </a:lnTo>
                <a:lnTo>
                  <a:pt x="159486" y="525868"/>
                </a:lnTo>
                <a:lnTo>
                  <a:pt x="190779" y="531901"/>
                </a:lnTo>
                <a:lnTo>
                  <a:pt x="222250" y="525868"/>
                </a:lnTo>
                <a:lnTo>
                  <a:pt x="247192" y="509092"/>
                </a:lnTo>
                <a:lnTo>
                  <a:pt x="253352" y="499529"/>
                </a:lnTo>
                <a:lnTo>
                  <a:pt x="263613" y="483577"/>
                </a:lnTo>
                <a:lnTo>
                  <a:pt x="269519" y="451294"/>
                </a:lnTo>
                <a:close/>
              </a:path>
              <a:path w="1366520" h="532129">
                <a:moveTo>
                  <a:pt x="332346" y="132588"/>
                </a:moveTo>
                <a:lnTo>
                  <a:pt x="328993" y="109156"/>
                </a:lnTo>
                <a:lnTo>
                  <a:pt x="326885" y="105206"/>
                </a:lnTo>
                <a:lnTo>
                  <a:pt x="322580" y="97104"/>
                </a:lnTo>
                <a:lnTo>
                  <a:pt x="318833" y="90068"/>
                </a:lnTo>
                <a:lnTo>
                  <a:pt x="301739" y="77228"/>
                </a:lnTo>
                <a:lnTo>
                  <a:pt x="277558" y="72529"/>
                </a:lnTo>
                <a:lnTo>
                  <a:pt x="264871" y="73914"/>
                </a:lnTo>
                <a:lnTo>
                  <a:pt x="252577" y="78282"/>
                </a:lnTo>
                <a:lnTo>
                  <a:pt x="241579" y="85915"/>
                </a:lnTo>
                <a:lnTo>
                  <a:pt x="232740" y="97104"/>
                </a:lnTo>
                <a:lnTo>
                  <a:pt x="232740" y="76885"/>
                </a:lnTo>
                <a:lnTo>
                  <a:pt x="197586" y="76885"/>
                </a:lnTo>
                <a:lnTo>
                  <a:pt x="197586" y="228447"/>
                </a:lnTo>
                <a:lnTo>
                  <a:pt x="233680" y="228447"/>
                </a:lnTo>
                <a:lnTo>
                  <a:pt x="233680" y="140995"/>
                </a:lnTo>
                <a:lnTo>
                  <a:pt x="235699" y="127000"/>
                </a:lnTo>
                <a:lnTo>
                  <a:pt x="241693" y="115633"/>
                </a:lnTo>
                <a:lnTo>
                  <a:pt x="251536" y="108000"/>
                </a:lnTo>
                <a:lnTo>
                  <a:pt x="265112" y="105206"/>
                </a:lnTo>
                <a:lnTo>
                  <a:pt x="279565" y="107823"/>
                </a:lnTo>
                <a:lnTo>
                  <a:pt x="289191" y="114998"/>
                </a:lnTo>
                <a:lnTo>
                  <a:pt x="294576" y="125679"/>
                </a:lnTo>
                <a:lnTo>
                  <a:pt x="296240" y="138811"/>
                </a:lnTo>
                <a:lnTo>
                  <a:pt x="296240" y="228447"/>
                </a:lnTo>
                <a:lnTo>
                  <a:pt x="332346" y="228447"/>
                </a:lnTo>
                <a:lnTo>
                  <a:pt x="332346" y="132588"/>
                </a:lnTo>
                <a:close/>
              </a:path>
              <a:path w="1366520" h="532129">
                <a:moveTo>
                  <a:pt x="385597" y="374726"/>
                </a:moveTo>
                <a:lnTo>
                  <a:pt x="384048" y="374408"/>
                </a:lnTo>
                <a:lnTo>
                  <a:pt x="380314" y="373786"/>
                </a:lnTo>
                <a:lnTo>
                  <a:pt x="375958" y="373786"/>
                </a:lnTo>
                <a:lnTo>
                  <a:pt x="361708" y="375551"/>
                </a:lnTo>
                <a:lnTo>
                  <a:pt x="349237" y="380669"/>
                </a:lnTo>
                <a:lnTo>
                  <a:pt x="339153" y="388886"/>
                </a:lnTo>
                <a:lnTo>
                  <a:pt x="332079" y="399935"/>
                </a:lnTo>
                <a:lnTo>
                  <a:pt x="332079" y="375666"/>
                </a:lnTo>
                <a:lnTo>
                  <a:pt x="296900" y="375666"/>
                </a:lnTo>
                <a:lnTo>
                  <a:pt x="296900" y="527227"/>
                </a:lnTo>
                <a:lnTo>
                  <a:pt x="333006" y="527227"/>
                </a:lnTo>
                <a:lnTo>
                  <a:pt x="333006" y="455015"/>
                </a:lnTo>
                <a:lnTo>
                  <a:pt x="335432" y="436118"/>
                </a:lnTo>
                <a:lnTo>
                  <a:pt x="342887" y="422148"/>
                </a:lnTo>
                <a:lnTo>
                  <a:pt x="355587" y="413486"/>
                </a:lnTo>
                <a:lnTo>
                  <a:pt x="373773" y="410514"/>
                </a:lnTo>
                <a:lnTo>
                  <a:pt x="377520" y="410514"/>
                </a:lnTo>
                <a:lnTo>
                  <a:pt x="381558" y="410832"/>
                </a:lnTo>
                <a:lnTo>
                  <a:pt x="385597" y="411454"/>
                </a:lnTo>
                <a:lnTo>
                  <a:pt x="385597" y="410514"/>
                </a:lnTo>
                <a:lnTo>
                  <a:pt x="385597" y="399935"/>
                </a:lnTo>
                <a:lnTo>
                  <a:pt x="385597" y="374726"/>
                </a:lnTo>
                <a:close/>
              </a:path>
              <a:path w="1366520" h="532129">
                <a:moveTo>
                  <a:pt x="401434" y="76885"/>
                </a:moveTo>
                <a:lnTo>
                  <a:pt x="365645" y="76885"/>
                </a:lnTo>
                <a:lnTo>
                  <a:pt x="365645" y="228447"/>
                </a:lnTo>
                <a:lnTo>
                  <a:pt x="401434" y="228447"/>
                </a:lnTo>
                <a:lnTo>
                  <a:pt x="401434" y="76885"/>
                </a:lnTo>
                <a:close/>
              </a:path>
              <a:path w="1366520" h="532129">
                <a:moveTo>
                  <a:pt x="407035" y="23660"/>
                </a:moveTo>
                <a:lnTo>
                  <a:pt x="405168" y="14452"/>
                </a:lnTo>
                <a:lnTo>
                  <a:pt x="400100" y="6934"/>
                </a:lnTo>
                <a:lnTo>
                  <a:pt x="392582" y="1866"/>
                </a:lnTo>
                <a:lnTo>
                  <a:pt x="383374" y="0"/>
                </a:lnTo>
                <a:lnTo>
                  <a:pt x="374345" y="1866"/>
                </a:lnTo>
                <a:lnTo>
                  <a:pt x="366915" y="6934"/>
                </a:lnTo>
                <a:lnTo>
                  <a:pt x="361886" y="14452"/>
                </a:lnTo>
                <a:lnTo>
                  <a:pt x="360032" y="23660"/>
                </a:lnTo>
                <a:lnTo>
                  <a:pt x="361886" y="32816"/>
                </a:lnTo>
                <a:lnTo>
                  <a:pt x="366915" y="40233"/>
                </a:lnTo>
                <a:lnTo>
                  <a:pt x="374345" y="45199"/>
                </a:lnTo>
                <a:lnTo>
                  <a:pt x="383374" y="47002"/>
                </a:lnTo>
                <a:lnTo>
                  <a:pt x="392582" y="45199"/>
                </a:lnTo>
                <a:lnTo>
                  <a:pt x="400100" y="40233"/>
                </a:lnTo>
                <a:lnTo>
                  <a:pt x="405168" y="32816"/>
                </a:lnTo>
                <a:lnTo>
                  <a:pt x="407035" y="23660"/>
                </a:lnTo>
                <a:close/>
              </a:path>
              <a:path w="1366520" h="532129">
                <a:moveTo>
                  <a:pt x="554291" y="495795"/>
                </a:moveTo>
                <a:lnTo>
                  <a:pt x="552729" y="496112"/>
                </a:lnTo>
                <a:lnTo>
                  <a:pt x="546811" y="497039"/>
                </a:lnTo>
                <a:lnTo>
                  <a:pt x="541832" y="497039"/>
                </a:lnTo>
                <a:lnTo>
                  <a:pt x="533171" y="495960"/>
                </a:lnTo>
                <a:lnTo>
                  <a:pt x="527164" y="492569"/>
                </a:lnTo>
                <a:lnTo>
                  <a:pt x="523671" y="486664"/>
                </a:lnTo>
                <a:lnTo>
                  <a:pt x="522541" y="478053"/>
                </a:lnTo>
                <a:lnTo>
                  <a:pt x="522541" y="407708"/>
                </a:lnTo>
                <a:lnTo>
                  <a:pt x="553974" y="407708"/>
                </a:lnTo>
                <a:lnTo>
                  <a:pt x="553974" y="375666"/>
                </a:lnTo>
                <a:lnTo>
                  <a:pt x="522541" y="375666"/>
                </a:lnTo>
                <a:lnTo>
                  <a:pt x="522541" y="329285"/>
                </a:lnTo>
                <a:lnTo>
                  <a:pt x="489864" y="329285"/>
                </a:lnTo>
                <a:lnTo>
                  <a:pt x="489864" y="352005"/>
                </a:lnTo>
                <a:lnTo>
                  <a:pt x="488492" y="361353"/>
                </a:lnTo>
                <a:lnTo>
                  <a:pt x="484251" y="368846"/>
                </a:lnTo>
                <a:lnTo>
                  <a:pt x="476986" y="373849"/>
                </a:lnTo>
                <a:lnTo>
                  <a:pt x="466521" y="375666"/>
                </a:lnTo>
                <a:lnTo>
                  <a:pt x="458736" y="375666"/>
                </a:lnTo>
                <a:lnTo>
                  <a:pt x="458736" y="407708"/>
                </a:lnTo>
                <a:lnTo>
                  <a:pt x="486752" y="407708"/>
                </a:lnTo>
                <a:lnTo>
                  <a:pt x="486752" y="483958"/>
                </a:lnTo>
                <a:lnTo>
                  <a:pt x="489915" y="502958"/>
                </a:lnTo>
                <a:lnTo>
                  <a:pt x="498957" y="517144"/>
                </a:lnTo>
                <a:lnTo>
                  <a:pt x="513270" y="526021"/>
                </a:lnTo>
                <a:lnTo>
                  <a:pt x="532180" y="529094"/>
                </a:lnTo>
                <a:lnTo>
                  <a:pt x="545261" y="529094"/>
                </a:lnTo>
                <a:lnTo>
                  <a:pt x="552107" y="526605"/>
                </a:lnTo>
                <a:lnTo>
                  <a:pt x="554291" y="525665"/>
                </a:lnTo>
                <a:lnTo>
                  <a:pt x="554291" y="497039"/>
                </a:lnTo>
                <a:lnTo>
                  <a:pt x="554291" y="495795"/>
                </a:lnTo>
                <a:close/>
              </a:path>
              <a:path w="1366520" h="532129">
                <a:moveTo>
                  <a:pt x="581317" y="76885"/>
                </a:moveTo>
                <a:lnTo>
                  <a:pt x="543356" y="76885"/>
                </a:lnTo>
                <a:lnTo>
                  <a:pt x="504139" y="185191"/>
                </a:lnTo>
                <a:lnTo>
                  <a:pt x="463981" y="76885"/>
                </a:lnTo>
                <a:lnTo>
                  <a:pt x="424154" y="76885"/>
                </a:lnTo>
                <a:lnTo>
                  <a:pt x="485775" y="228447"/>
                </a:lnTo>
                <a:lnTo>
                  <a:pt x="521881" y="228447"/>
                </a:lnTo>
                <a:lnTo>
                  <a:pt x="538835" y="185191"/>
                </a:lnTo>
                <a:lnTo>
                  <a:pt x="581317" y="76885"/>
                </a:lnTo>
                <a:close/>
              </a:path>
              <a:path w="1366520" h="532129">
                <a:moveTo>
                  <a:pt x="719543" y="431368"/>
                </a:moveTo>
                <a:lnTo>
                  <a:pt x="706628" y="390283"/>
                </a:lnTo>
                <a:lnTo>
                  <a:pt x="664146" y="371309"/>
                </a:lnTo>
                <a:lnTo>
                  <a:pt x="652132" y="372389"/>
                </a:lnTo>
                <a:lnTo>
                  <a:pt x="640410" y="375780"/>
                </a:lnTo>
                <a:lnTo>
                  <a:pt x="629742" y="381673"/>
                </a:lnTo>
                <a:lnTo>
                  <a:pt x="620877" y="390283"/>
                </a:lnTo>
                <a:lnTo>
                  <a:pt x="620877" y="301891"/>
                </a:lnTo>
                <a:lnTo>
                  <a:pt x="584784" y="301891"/>
                </a:lnTo>
                <a:lnTo>
                  <a:pt x="584784" y="527227"/>
                </a:lnTo>
                <a:lnTo>
                  <a:pt x="620877" y="527227"/>
                </a:lnTo>
                <a:lnTo>
                  <a:pt x="620991" y="437591"/>
                </a:lnTo>
                <a:lnTo>
                  <a:pt x="623252" y="424726"/>
                </a:lnTo>
                <a:lnTo>
                  <a:pt x="629361" y="413867"/>
                </a:lnTo>
                <a:lnTo>
                  <a:pt x="639089" y="406615"/>
                </a:lnTo>
                <a:lnTo>
                  <a:pt x="652310" y="403987"/>
                </a:lnTo>
                <a:lnTo>
                  <a:pt x="666775" y="406615"/>
                </a:lnTo>
                <a:lnTo>
                  <a:pt x="676402" y="413778"/>
                </a:lnTo>
                <a:lnTo>
                  <a:pt x="681774" y="424459"/>
                </a:lnTo>
                <a:lnTo>
                  <a:pt x="683450" y="437591"/>
                </a:lnTo>
                <a:lnTo>
                  <a:pt x="683450" y="527227"/>
                </a:lnTo>
                <a:lnTo>
                  <a:pt x="719543" y="527227"/>
                </a:lnTo>
                <a:lnTo>
                  <a:pt x="719543" y="431368"/>
                </a:lnTo>
                <a:close/>
              </a:path>
              <a:path w="1366520" h="532129">
                <a:moveTo>
                  <a:pt x="734745" y="150952"/>
                </a:moveTo>
                <a:lnTo>
                  <a:pt x="720369" y="102400"/>
                </a:lnTo>
                <a:lnTo>
                  <a:pt x="698347" y="82130"/>
                </a:lnTo>
                <a:lnTo>
                  <a:pt x="698347" y="136004"/>
                </a:lnTo>
                <a:lnTo>
                  <a:pt x="623951" y="136004"/>
                </a:lnTo>
                <a:lnTo>
                  <a:pt x="627075" y="123926"/>
                </a:lnTo>
                <a:lnTo>
                  <a:pt x="634415" y="113131"/>
                </a:lnTo>
                <a:lnTo>
                  <a:pt x="645795" y="105371"/>
                </a:lnTo>
                <a:lnTo>
                  <a:pt x="660996" y="102400"/>
                </a:lnTo>
                <a:lnTo>
                  <a:pt x="677240" y="105156"/>
                </a:lnTo>
                <a:lnTo>
                  <a:pt x="688771" y="112547"/>
                </a:lnTo>
                <a:lnTo>
                  <a:pt x="695744" y="123278"/>
                </a:lnTo>
                <a:lnTo>
                  <a:pt x="698347" y="136004"/>
                </a:lnTo>
                <a:lnTo>
                  <a:pt x="698347" y="82130"/>
                </a:lnTo>
                <a:lnTo>
                  <a:pt x="691946" y="77774"/>
                </a:lnTo>
                <a:lnTo>
                  <a:pt x="660679" y="72212"/>
                </a:lnTo>
                <a:lnTo>
                  <a:pt x="633006" y="77914"/>
                </a:lnTo>
                <a:lnTo>
                  <a:pt x="609447" y="94068"/>
                </a:lnTo>
                <a:lnTo>
                  <a:pt x="593064" y="119214"/>
                </a:lnTo>
                <a:lnTo>
                  <a:pt x="586917" y="151879"/>
                </a:lnTo>
                <a:lnTo>
                  <a:pt x="593255" y="186245"/>
                </a:lnTo>
                <a:lnTo>
                  <a:pt x="610260" y="211759"/>
                </a:lnTo>
                <a:lnTo>
                  <a:pt x="634974" y="227647"/>
                </a:lnTo>
                <a:lnTo>
                  <a:pt x="664413" y="233121"/>
                </a:lnTo>
                <a:lnTo>
                  <a:pt x="689343" y="229349"/>
                </a:lnTo>
                <a:lnTo>
                  <a:pt x="709269" y="219075"/>
                </a:lnTo>
                <a:lnTo>
                  <a:pt x="723900" y="203835"/>
                </a:lnTo>
                <a:lnTo>
                  <a:pt x="724776" y="201993"/>
                </a:lnTo>
                <a:lnTo>
                  <a:pt x="732891" y="185191"/>
                </a:lnTo>
                <a:lnTo>
                  <a:pt x="702386" y="175539"/>
                </a:lnTo>
                <a:lnTo>
                  <a:pt x="697420" y="185978"/>
                </a:lnTo>
                <a:lnTo>
                  <a:pt x="689698" y="194373"/>
                </a:lnTo>
                <a:lnTo>
                  <a:pt x="678840" y="199961"/>
                </a:lnTo>
                <a:lnTo>
                  <a:pt x="664413" y="201993"/>
                </a:lnTo>
                <a:lnTo>
                  <a:pt x="648627" y="199059"/>
                </a:lnTo>
                <a:lnTo>
                  <a:pt x="635673" y="190868"/>
                </a:lnTo>
                <a:lnTo>
                  <a:pt x="626732" y="178358"/>
                </a:lnTo>
                <a:lnTo>
                  <a:pt x="623023" y="162471"/>
                </a:lnTo>
                <a:lnTo>
                  <a:pt x="733818" y="162471"/>
                </a:lnTo>
                <a:lnTo>
                  <a:pt x="734136" y="161836"/>
                </a:lnTo>
                <a:lnTo>
                  <a:pt x="734745" y="156870"/>
                </a:lnTo>
                <a:lnTo>
                  <a:pt x="734745" y="150952"/>
                </a:lnTo>
                <a:close/>
              </a:path>
              <a:path w="1366520" h="532129">
                <a:moveTo>
                  <a:pt x="856132" y="75946"/>
                </a:moveTo>
                <a:lnTo>
                  <a:pt x="854570" y="75628"/>
                </a:lnTo>
                <a:lnTo>
                  <a:pt x="850836" y="75018"/>
                </a:lnTo>
                <a:lnTo>
                  <a:pt x="846480" y="75018"/>
                </a:lnTo>
                <a:lnTo>
                  <a:pt x="832231" y="76784"/>
                </a:lnTo>
                <a:lnTo>
                  <a:pt x="819746" y="81902"/>
                </a:lnTo>
                <a:lnTo>
                  <a:pt x="809675" y="90106"/>
                </a:lnTo>
                <a:lnTo>
                  <a:pt x="802601" y="101155"/>
                </a:lnTo>
                <a:lnTo>
                  <a:pt x="802601" y="76885"/>
                </a:lnTo>
                <a:lnTo>
                  <a:pt x="767435" y="76885"/>
                </a:lnTo>
                <a:lnTo>
                  <a:pt x="767435" y="228447"/>
                </a:lnTo>
                <a:lnTo>
                  <a:pt x="803529" y="228447"/>
                </a:lnTo>
                <a:lnTo>
                  <a:pt x="803529" y="156235"/>
                </a:lnTo>
                <a:lnTo>
                  <a:pt x="805967" y="137337"/>
                </a:lnTo>
                <a:lnTo>
                  <a:pt x="813409" y="123367"/>
                </a:lnTo>
                <a:lnTo>
                  <a:pt x="826109" y="114706"/>
                </a:lnTo>
                <a:lnTo>
                  <a:pt x="844308" y="111734"/>
                </a:lnTo>
                <a:lnTo>
                  <a:pt x="848029" y="111734"/>
                </a:lnTo>
                <a:lnTo>
                  <a:pt x="852081" y="112052"/>
                </a:lnTo>
                <a:lnTo>
                  <a:pt x="856132" y="112674"/>
                </a:lnTo>
                <a:lnTo>
                  <a:pt x="856132" y="111734"/>
                </a:lnTo>
                <a:lnTo>
                  <a:pt x="856132" y="101155"/>
                </a:lnTo>
                <a:lnTo>
                  <a:pt x="856132" y="75946"/>
                </a:lnTo>
                <a:close/>
              </a:path>
              <a:path w="1366520" h="532129">
                <a:moveTo>
                  <a:pt x="891349" y="449732"/>
                </a:moveTo>
                <a:lnTo>
                  <a:pt x="889038" y="434784"/>
                </a:lnTo>
                <a:lnTo>
                  <a:pt x="886333" y="417207"/>
                </a:lnTo>
                <a:lnTo>
                  <a:pt x="876960" y="401180"/>
                </a:lnTo>
                <a:lnTo>
                  <a:pt x="871816" y="392391"/>
                </a:lnTo>
                <a:lnTo>
                  <a:pt x="854925" y="380911"/>
                </a:lnTo>
                <a:lnTo>
                  <a:pt x="854925" y="434784"/>
                </a:lnTo>
                <a:lnTo>
                  <a:pt x="780542" y="434784"/>
                </a:lnTo>
                <a:lnTo>
                  <a:pt x="783653" y="422706"/>
                </a:lnTo>
                <a:lnTo>
                  <a:pt x="791006" y="411911"/>
                </a:lnTo>
                <a:lnTo>
                  <a:pt x="802386" y="404152"/>
                </a:lnTo>
                <a:lnTo>
                  <a:pt x="817575" y="401180"/>
                </a:lnTo>
                <a:lnTo>
                  <a:pt x="833831" y="403936"/>
                </a:lnTo>
                <a:lnTo>
                  <a:pt x="845362" y="411327"/>
                </a:lnTo>
                <a:lnTo>
                  <a:pt x="852335" y="422059"/>
                </a:lnTo>
                <a:lnTo>
                  <a:pt x="854925" y="434784"/>
                </a:lnTo>
                <a:lnTo>
                  <a:pt x="854925" y="380911"/>
                </a:lnTo>
                <a:lnTo>
                  <a:pt x="848537" y="376555"/>
                </a:lnTo>
                <a:lnTo>
                  <a:pt x="817257" y="370992"/>
                </a:lnTo>
                <a:lnTo>
                  <a:pt x="789597" y="376694"/>
                </a:lnTo>
                <a:lnTo>
                  <a:pt x="766038" y="392849"/>
                </a:lnTo>
                <a:lnTo>
                  <a:pt x="749642" y="417995"/>
                </a:lnTo>
                <a:lnTo>
                  <a:pt x="743508" y="450659"/>
                </a:lnTo>
                <a:lnTo>
                  <a:pt x="749833" y="485013"/>
                </a:lnTo>
                <a:lnTo>
                  <a:pt x="766851" y="510540"/>
                </a:lnTo>
                <a:lnTo>
                  <a:pt x="791565" y="526427"/>
                </a:lnTo>
                <a:lnTo>
                  <a:pt x="821004" y="531901"/>
                </a:lnTo>
                <a:lnTo>
                  <a:pt x="845921" y="528129"/>
                </a:lnTo>
                <a:lnTo>
                  <a:pt x="865860" y="517855"/>
                </a:lnTo>
                <a:lnTo>
                  <a:pt x="880478" y="502615"/>
                </a:lnTo>
                <a:lnTo>
                  <a:pt x="881367" y="500773"/>
                </a:lnTo>
                <a:lnTo>
                  <a:pt x="889469" y="483958"/>
                </a:lnTo>
                <a:lnTo>
                  <a:pt x="858964" y="474319"/>
                </a:lnTo>
                <a:lnTo>
                  <a:pt x="853998" y="484759"/>
                </a:lnTo>
                <a:lnTo>
                  <a:pt x="846289" y="493153"/>
                </a:lnTo>
                <a:lnTo>
                  <a:pt x="835431" y="498741"/>
                </a:lnTo>
                <a:lnTo>
                  <a:pt x="821004" y="500773"/>
                </a:lnTo>
                <a:lnTo>
                  <a:pt x="805218" y="497840"/>
                </a:lnTo>
                <a:lnTo>
                  <a:pt x="792251" y="489648"/>
                </a:lnTo>
                <a:lnTo>
                  <a:pt x="783323" y="477139"/>
                </a:lnTo>
                <a:lnTo>
                  <a:pt x="779614" y="461251"/>
                </a:lnTo>
                <a:lnTo>
                  <a:pt x="890397" y="461251"/>
                </a:lnTo>
                <a:lnTo>
                  <a:pt x="890714" y="460616"/>
                </a:lnTo>
                <a:lnTo>
                  <a:pt x="891349" y="455650"/>
                </a:lnTo>
                <a:lnTo>
                  <a:pt x="891349" y="449732"/>
                </a:lnTo>
                <a:close/>
              </a:path>
              <a:path w="1366520" h="532129">
                <a:moveTo>
                  <a:pt x="993063" y="184556"/>
                </a:moveTo>
                <a:lnTo>
                  <a:pt x="968375" y="145173"/>
                </a:lnTo>
                <a:lnTo>
                  <a:pt x="917117" y="131965"/>
                </a:lnTo>
                <a:lnTo>
                  <a:pt x="911199" y="126047"/>
                </a:lnTo>
                <a:lnTo>
                  <a:pt x="911199" y="117957"/>
                </a:lnTo>
                <a:lnTo>
                  <a:pt x="912812" y="111302"/>
                </a:lnTo>
                <a:lnTo>
                  <a:pt x="917308" y="105740"/>
                </a:lnTo>
                <a:lnTo>
                  <a:pt x="924204" y="101942"/>
                </a:lnTo>
                <a:lnTo>
                  <a:pt x="932992" y="100533"/>
                </a:lnTo>
                <a:lnTo>
                  <a:pt x="945730" y="102857"/>
                </a:lnTo>
                <a:lnTo>
                  <a:pt x="954112" y="108623"/>
                </a:lnTo>
                <a:lnTo>
                  <a:pt x="958951" y="116027"/>
                </a:lnTo>
                <a:lnTo>
                  <a:pt x="961009" y="123253"/>
                </a:lnTo>
                <a:lnTo>
                  <a:pt x="991501" y="114528"/>
                </a:lnTo>
                <a:lnTo>
                  <a:pt x="959637" y="76720"/>
                </a:lnTo>
                <a:lnTo>
                  <a:pt x="932992" y="72212"/>
                </a:lnTo>
                <a:lnTo>
                  <a:pt x="911034" y="76123"/>
                </a:lnTo>
                <a:lnTo>
                  <a:pt x="893356" y="86715"/>
                </a:lnTo>
                <a:lnTo>
                  <a:pt x="881570" y="102273"/>
                </a:lnTo>
                <a:lnTo>
                  <a:pt x="877290" y="121081"/>
                </a:lnTo>
                <a:lnTo>
                  <a:pt x="879894" y="135940"/>
                </a:lnTo>
                <a:lnTo>
                  <a:pt x="918057" y="165265"/>
                </a:lnTo>
                <a:lnTo>
                  <a:pt x="952601" y="172745"/>
                </a:lnTo>
                <a:lnTo>
                  <a:pt x="958215" y="178955"/>
                </a:lnTo>
                <a:lnTo>
                  <a:pt x="935482" y="204482"/>
                </a:lnTo>
                <a:lnTo>
                  <a:pt x="922705" y="202361"/>
                </a:lnTo>
                <a:lnTo>
                  <a:pt x="913307" y="196697"/>
                </a:lnTo>
                <a:lnTo>
                  <a:pt x="907300" y="188455"/>
                </a:lnTo>
                <a:lnTo>
                  <a:pt x="904671" y="178650"/>
                </a:lnTo>
                <a:lnTo>
                  <a:pt x="873239" y="187363"/>
                </a:lnTo>
                <a:lnTo>
                  <a:pt x="877633" y="201739"/>
                </a:lnTo>
                <a:lnTo>
                  <a:pt x="888771" y="216662"/>
                </a:lnTo>
                <a:lnTo>
                  <a:pt x="907770" y="228371"/>
                </a:lnTo>
                <a:lnTo>
                  <a:pt x="935799" y="233121"/>
                </a:lnTo>
                <a:lnTo>
                  <a:pt x="961021" y="228765"/>
                </a:lnTo>
                <a:lnTo>
                  <a:pt x="978903" y="217474"/>
                </a:lnTo>
                <a:lnTo>
                  <a:pt x="987767" y="204482"/>
                </a:lnTo>
                <a:lnTo>
                  <a:pt x="989545" y="201866"/>
                </a:lnTo>
                <a:lnTo>
                  <a:pt x="993063" y="184556"/>
                </a:lnTo>
                <a:close/>
              </a:path>
              <a:path w="1366520" h="532129">
                <a:moveTo>
                  <a:pt x="1060907" y="76885"/>
                </a:moveTo>
                <a:lnTo>
                  <a:pt x="1025118" y="76885"/>
                </a:lnTo>
                <a:lnTo>
                  <a:pt x="1025118" y="228447"/>
                </a:lnTo>
                <a:lnTo>
                  <a:pt x="1060907" y="228447"/>
                </a:lnTo>
                <a:lnTo>
                  <a:pt x="1060907" y="76885"/>
                </a:lnTo>
                <a:close/>
              </a:path>
              <a:path w="1366520" h="532129">
                <a:moveTo>
                  <a:pt x="1066507" y="23660"/>
                </a:moveTo>
                <a:lnTo>
                  <a:pt x="1064653" y="14452"/>
                </a:lnTo>
                <a:lnTo>
                  <a:pt x="1059586" y="6934"/>
                </a:lnTo>
                <a:lnTo>
                  <a:pt x="1052068" y="1866"/>
                </a:lnTo>
                <a:lnTo>
                  <a:pt x="1042860" y="0"/>
                </a:lnTo>
                <a:lnTo>
                  <a:pt x="1033818" y="1866"/>
                </a:lnTo>
                <a:lnTo>
                  <a:pt x="1026401" y="6934"/>
                </a:lnTo>
                <a:lnTo>
                  <a:pt x="1021372" y="14452"/>
                </a:lnTo>
                <a:lnTo>
                  <a:pt x="1019517" y="23660"/>
                </a:lnTo>
                <a:lnTo>
                  <a:pt x="1021372" y="32816"/>
                </a:lnTo>
                <a:lnTo>
                  <a:pt x="1026401" y="40233"/>
                </a:lnTo>
                <a:lnTo>
                  <a:pt x="1033818" y="45199"/>
                </a:lnTo>
                <a:lnTo>
                  <a:pt x="1042860" y="47002"/>
                </a:lnTo>
                <a:lnTo>
                  <a:pt x="1052068" y="45199"/>
                </a:lnTo>
                <a:lnTo>
                  <a:pt x="1059586" y="40233"/>
                </a:lnTo>
                <a:lnTo>
                  <a:pt x="1064653" y="32816"/>
                </a:lnTo>
                <a:lnTo>
                  <a:pt x="1066507" y="23660"/>
                </a:lnTo>
                <a:close/>
              </a:path>
              <a:path w="1366520" h="532129">
                <a:moveTo>
                  <a:pt x="1183220" y="197015"/>
                </a:moveTo>
                <a:lnTo>
                  <a:pt x="1181658" y="197319"/>
                </a:lnTo>
                <a:lnTo>
                  <a:pt x="1175753" y="198259"/>
                </a:lnTo>
                <a:lnTo>
                  <a:pt x="1170762" y="198259"/>
                </a:lnTo>
                <a:lnTo>
                  <a:pt x="1162100" y="197167"/>
                </a:lnTo>
                <a:lnTo>
                  <a:pt x="1156106" y="193789"/>
                </a:lnTo>
                <a:lnTo>
                  <a:pt x="1152601" y="187883"/>
                </a:lnTo>
                <a:lnTo>
                  <a:pt x="1151470" y="179273"/>
                </a:lnTo>
                <a:lnTo>
                  <a:pt x="1151470" y="108927"/>
                </a:lnTo>
                <a:lnTo>
                  <a:pt x="1182903" y="108927"/>
                </a:lnTo>
                <a:lnTo>
                  <a:pt x="1182903" y="76885"/>
                </a:lnTo>
                <a:lnTo>
                  <a:pt x="1151470" y="76885"/>
                </a:lnTo>
                <a:lnTo>
                  <a:pt x="1151470" y="30505"/>
                </a:lnTo>
                <a:lnTo>
                  <a:pt x="1118793" y="30505"/>
                </a:lnTo>
                <a:lnTo>
                  <a:pt x="1118793" y="53225"/>
                </a:lnTo>
                <a:lnTo>
                  <a:pt x="1117422" y="62572"/>
                </a:lnTo>
                <a:lnTo>
                  <a:pt x="1113193" y="70065"/>
                </a:lnTo>
                <a:lnTo>
                  <a:pt x="1105928" y="75069"/>
                </a:lnTo>
                <a:lnTo>
                  <a:pt x="1095451" y="76885"/>
                </a:lnTo>
                <a:lnTo>
                  <a:pt x="1087666" y="76885"/>
                </a:lnTo>
                <a:lnTo>
                  <a:pt x="1087666" y="108927"/>
                </a:lnTo>
                <a:lnTo>
                  <a:pt x="1115682" y="108927"/>
                </a:lnTo>
                <a:lnTo>
                  <a:pt x="1115682" y="185191"/>
                </a:lnTo>
                <a:lnTo>
                  <a:pt x="1118844" y="204190"/>
                </a:lnTo>
                <a:lnTo>
                  <a:pt x="1127899" y="218363"/>
                </a:lnTo>
                <a:lnTo>
                  <a:pt x="1142212" y="227241"/>
                </a:lnTo>
                <a:lnTo>
                  <a:pt x="1161122" y="230314"/>
                </a:lnTo>
                <a:lnTo>
                  <a:pt x="1174191" y="230314"/>
                </a:lnTo>
                <a:lnTo>
                  <a:pt x="1181036" y="227825"/>
                </a:lnTo>
                <a:lnTo>
                  <a:pt x="1183220" y="226898"/>
                </a:lnTo>
                <a:lnTo>
                  <a:pt x="1183220" y="198259"/>
                </a:lnTo>
                <a:lnTo>
                  <a:pt x="1183220" y="197015"/>
                </a:lnTo>
                <a:close/>
              </a:path>
              <a:path w="1366520" h="532129">
                <a:moveTo>
                  <a:pt x="1366215" y="76885"/>
                </a:moveTo>
                <a:lnTo>
                  <a:pt x="1327937" y="76885"/>
                </a:lnTo>
                <a:lnTo>
                  <a:pt x="1287157" y="172745"/>
                </a:lnTo>
                <a:lnTo>
                  <a:pt x="1243596" y="76885"/>
                </a:lnTo>
                <a:lnTo>
                  <a:pt x="1202817" y="76885"/>
                </a:lnTo>
                <a:lnTo>
                  <a:pt x="1267561" y="210388"/>
                </a:lnTo>
                <a:lnTo>
                  <a:pt x="1231138" y="289763"/>
                </a:lnTo>
                <a:lnTo>
                  <a:pt x="1269733" y="289763"/>
                </a:lnTo>
                <a:lnTo>
                  <a:pt x="1322768" y="172745"/>
                </a:lnTo>
                <a:lnTo>
                  <a:pt x="1366215" y="76885"/>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6" name="object 6"/>
          <p:cNvSpPr/>
          <p:nvPr/>
        </p:nvSpPr>
        <p:spPr>
          <a:xfrm>
            <a:off x="1894709" y="6339805"/>
            <a:ext cx="601856" cy="99347"/>
          </a:xfrm>
          <a:custGeom>
            <a:avLst/>
            <a:gdLst/>
            <a:ahLst/>
            <a:cxnLst/>
            <a:rect l="l" t="t" r="r" b="b"/>
            <a:pathLst>
              <a:path w="992504" h="163829">
                <a:moveTo>
                  <a:pt x="60113" y="3308"/>
                </a:moveTo>
                <a:lnTo>
                  <a:pt x="0" y="3308"/>
                </a:lnTo>
                <a:lnTo>
                  <a:pt x="0" y="159995"/>
                </a:lnTo>
                <a:lnTo>
                  <a:pt x="26721" y="159995"/>
                </a:lnTo>
                <a:lnTo>
                  <a:pt x="26721" y="98101"/>
                </a:lnTo>
                <a:lnTo>
                  <a:pt x="75270" y="98101"/>
                </a:lnTo>
                <a:lnTo>
                  <a:pt x="73819" y="95452"/>
                </a:lnTo>
                <a:lnTo>
                  <a:pt x="88569" y="89385"/>
                </a:lnTo>
                <a:lnTo>
                  <a:pt x="99691" y="79526"/>
                </a:lnTo>
                <a:lnTo>
                  <a:pt x="102282" y="74709"/>
                </a:lnTo>
                <a:lnTo>
                  <a:pt x="26721" y="74709"/>
                </a:lnTo>
                <a:lnTo>
                  <a:pt x="26721" y="26711"/>
                </a:lnTo>
                <a:lnTo>
                  <a:pt x="102203" y="26711"/>
                </a:lnTo>
                <a:lnTo>
                  <a:pt x="95991" y="17112"/>
                </a:lnTo>
                <a:lnTo>
                  <a:pt x="80551" y="7000"/>
                </a:lnTo>
                <a:lnTo>
                  <a:pt x="60113" y="3308"/>
                </a:lnTo>
                <a:close/>
              </a:path>
              <a:path w="992504" h="163829">
                <a:moveTo>
                  <a:pt x="75270" y="98101"/>
                </a:moveTo>
                <a:lnTo>
                  <a:pt x="46176" y="98101"/>
                </a:lnTo>
                <a:lnTo>
                  <a:pt x="79128" y="159995"/>
                </a:lnTo>
                <a:lnTo>
                  <a:pt x="109158" y="159995"/>
                </a:lnTo>
                <a:lnTo>
                  <a:pt x="75270" y="98101"/>
                </a:lnTo>
                <a:close/>
              </a:path>
              <a:path w="992504" h="163829">
                <a:moveTo>
                  <a:pt x="102203" y="26711"/>
                </a:moveTo>
                <a:lnTo>
                  <a:pt x="55244" y="26711"/>
                </a:lnTo>
                <a:lnTo>
                  <a:pt x="66364" y="28424"/>
                </a:lnTo>
                <a:lnTo>
                  <a:pt x="74873" y="33289"/>
                </a:lnTo>
                <a:lnTo>
                  <a:pt x="80313" y="40891"/>
                </a:lnTo>
                <a:lnTo>
                  <a:pt x="82227" y="50815"/>
                </a:lnTo>
                <a:lnTo>
                  <a:pt x="80313" y="60613"/>
                </a:lnTo>
                <a:lnTo>
                  <a:pt x="74873" y="68153"/>
                </a:lnTo>
                <a:lnTo>
                  <a:pt x="66364" y="72997"/>
                </a:lnTo>
                <a:lnTo>
                  <a:pt x="55244" y="74709"/>
                </a:lnTo>
                <a:lnTo>
                  <a:pt x="102282" y="74709"/>
                </a:lnTo>
                <a:lnTo>
                  <a:pt x="106713" y="66471"/>
                </a:lnTo>
                <a:lnTo>
                  <a:pt x="109158" y="50815"/>
                </a:lnTo>
                <a:lnTo>
                  <a:pt x="105753" y="32198"/>
                </a:lnTo>
                <a:lnTo>
                  <a:pt x="102203" y="26711"/>
                </a:lnTo>
                <a:close/>
              </a:path>
              <a:path w="992504" h="163829">
                <a:moveTo>
                  <a:pt x="178800" y="49066"/>
                </a:moveTo>
                <a:lnTo>
                  <a:pt x="156574" y="53341"/>
                </a:lnTo>
                <a:lnTo>
                  <a:pt x="138935" y="65216"/>
                </a:lnTo>
                <a:lnTo>
                  <a:pt x="127308" y="83270"/>
                </a:lnTo>
                <a:lnTo>
                  <a:pt x="123116" y="106080"/>
                </a:lnTo>
                <a:lnTo>
                  <a:pt x="127308" y="129013"/>
                </a:lnTo>
                <a:lnTo>
                  <a:pt x="138935" y="147132"/>
                </a:lnTo>
                <a:lnTo>
                  <a:pt x="156574" y="159034"/>
                </a:lnTo>
                <a:lnTo>
                  <a:pt x="178800" y="163314"/>
                </a:lnTo>
                <a:lnTo>
                  <a:pt x="201154" y="159034"/>
                </a:lnTo>
                <a:lnTo>
                  <a:pt x="218858" y="147132"/>
                </a:lnTo>
                <a:lnTo>
                  <a:pt x="223218" y="140351"/>
                </a:lnTo>
                <a:lnTo>
                  <a:pt x="178800" y="140351"/>
                </a:lnTo>
                <a:lnTo>
                  <a:pt x="167475" y="138137"/>
                </a:lnTo>
                <a:lnTo>
                  <a:pt x="157874" y="131591"/>
                </a:lnTo>
                <a:lnTo>
                  <a:pt x="151218" y="120857"/>
                </a:lnTo>
                <a:lnTo>
                  <a:pt x="148728" y="106080"/>
                </a:lnTo>
                <a:lnTo>
                  <a:pt x="151218" y="91372"/>
                </a:lnTo>
                <a:lnTo>
                  <a:pt x="157874" y="80789"/>
                </a:lnTo>
                <a:lnTo>
                  <a:pt x="167475" y="74394"/>
                </a:lnTo>
                <a:lnTo>
                  <a:pt x="178800" y="72249"/>
                </a:lnTo>
                <a:lnTo>
                  <a:pt x="223396" y="72249"/>
                </a:lnTo>
                <a:lnTo>
                  <a:pt x="218858" y="65216"/>
                </a:lnTo>
                <a:lnTo>
                  <a:pt x="201154" y="53341"/>
                </a:lnTo>
                <a:lnTo>
                  <a:pt x="178800" y="49066"/>
                </a:lnTo>
                <a:close/>
              </a:path>
              <a:path w="992504" h="163829">
                <a:moveTo>
                  <a:pt x="223396" y="72249"/>
                </a:moveTo>
                <a:lnTo>
                  <a:pt x="178800" y="72249"/>
                </a:lnTo>
                <a:lnTo>
                  <a:pt x="190214" y="74394"/>
                </a:lnTo>
                <a:lnTo>
                  <a:pt x="199805" y="80789"/>
                </a:lnTo>
                <a:lnTo>
                  <a:pt x="206412" y="91372"/>
                </a:lnTo>
                <a:lnTo>
                  <a:pt x="208873" y="106080"/>
                </a:lnTo>
                <a:lnTo>
                  <a:pt x="206412" y="120950"/>
                </a:lnTo>
                <a:lnTo>
                  <a:pt x="199805" y="131674"/>
                </a:lnTo>
                <a:lnTo>
                  <a:pt x="190214" y="138168"/>
                </a:lnTo>
                <a:lnTo>
                  <a:pt x="178800" y="140351"/>
                </a:lnTo>
                <a:lnTo>
                  <a:pt x="223218" y="140351"/>
                </a:lnTo>
                <a:lnTo>
                  <a:pt x="230509" y="129013"/>
                </a:lnTo>
                <a:lnTo>
                  <a:pt x="234704" y="106080"/>
                </a:lnTo>
                <a:lnTo>
                  <a:pt x="230509" y="83270"/>
                </a:lnTo>
                <a:lnTo>
                  <a:pt x="223396" y="72249"/>
                </a:lnTo>
                <a:close/>
              </a:path>
              <a:path w="992504" h="163829">
                <a:moveTo>
                  <a:pt x="306095" y="49066"/>
                </a:moveTo>
                <a:lnTo>
                  <a:pt x="284447" y="53310"/>
                </a:lnTo>
                <a:lnTo>
                  <a:pt x="266990" y="65134"/>
                </a:lnTo>
                <a:lnTo>
                  <a:pt x="255334" y="83177"/>
                </a:lnTo>
                <a:lnTo>
                  <a:pt x="251091" y="106080"/>
                </a:lnTo>
                <a:lnTo>
                  <a:pt x="255345" y="128827"/>
                </a:lnTo>
                <a:lnTo>
                  <a:pt x="267074" y="146968"/>
                </a:lnTo>
                <a:lnTo>
                  <a:pt x="284730" y="158973"/>
                </a:lnTo>
                <a:lnTo>
                  <a:pt x="306765" y="163314"/>
                </a:lnTo>
                <a:lnTo>
                  <a:pt x="325721" y="160188"/>
                </a:lnTo>
                <a:lnTo>
                  <a:pt x="340220" y="152051"/>
                </a:lnTo>
                <a:lnTo>
                  <a:pt x="350368" y="140763"/>
                </a:lnTo>
                <a:lnTo>
                  <a:pt x="350767" y="139911"/>
                </a:lnTo>
                <a:lnTo>
                  <a:pt x="306765" y="139911"/>
                </a:lnTo>
                <a:lnTo>
                  <a:pt x="295261" y="137672"/>
                </a:lnTo>
                <a:lnTo>
                  <a:pt x="285683" y="131120"/>
                </a:lnTo>
                <a:lnTo>
                  <a:pt x="279131" y="120506"/>
                </a:lnTo>
                <a:lnTo>
                  <a:pt x="276703" y="106080"/>
                </a:lnTo>
                <a:lnTo>
                  <a:pt x="279124" y="91719"/>
                </a:lnTo>
                <a:lnTo>
                  <a:pt x="285627" y="81256"/>
                </a:lnTo>
                <a:lnTo>
                  <a:pt x="295071" y="74858"/>
                </a:lnTo>
                <a:lnTo>
                  <a:pt x="306315" y="72688"/>
                </a:lnTo>
                <a:lnTo>
                  <a:pt x="350356" y="72688"/>
                </a:lnTo>
                <a:lnTo>
                  <a:pt x="349893" y="71613"/>
                </a:lnTo>
                <a:lnTo>
                  <a:pt x="339943" y="60273"/>
                </a:lnTo>
                <a:lnTo>
                  <a:pt x="325393" y="52164"/>
                </a:lnTo>
                <a:lnTo>
                  <a:pt x="306095" y="49066"/>
                </a:lnTo>
                <a:close/>
              </a:path>
              <a:path w="992504" h="163829">
                <a:moveTo>
                  <a:pt x="333728" y="120006"/>
                </a:moveTo>
                <a:lnTo>
                  <a:pt x="330852" y="126566"/>
                </a:lnTo>
                <a:lnTo>
                  <a:pt x="325634" y="133026"/>
                </a:lnTo>
                <a:lnTo>
                  <a:pt x="317722" y="137951"/>
                </a:lnTo>
                <a:lnTo>
                  <a:pt x="306765" y="139911"/>
                </a:lnTo>
                <a:lnTo>
                  <a:pt x="350767" y="139911"/>
                </a:lnTo>
                <a:lnTo>
                  <a:pt x="356271" y="128184"/>
                </a:lnTo>
                <a:lnTo>
                  <a:pt x="333728" y="120006"/>
                </a:lnTo>
                <a:close/>
              </a:path>
              <a:path w="992504" h="163829">
                <a:moveTo>
                  <a:pt x="350356" y="72688"/>
                </a:moveTo>
                <a:lnTo>
                  <a:pt x="306315" y="72688"/>
                </a:lnTo>
                <a:lnTo>
                  <a:pt x="316949" y="74496"/>
                </a:lnTo>
                <a:lnTo>
                  <a:pt x="324579" y="79186"/>
                </a:lnTo>
                <a:lnTo>
                  <a:pt x="329597" y="85658"/>
                </a:lnTo>
                <a:lnTo>
                  <a:pt x="332398" y="92813"/>
                </a:lnTo>
                <a:lnTo>
                  <a:pt x="355392" y="84405"/>
                </a:lnTo>
                <a:lnTo>
                  <a:pt x="350356" y="72688"/>
                </a:lnTo>
                <a:close/>
              </a:path>
              <a:path w="992504" h="163829">
                <a:moveTo>
                  <a:pt x="404678" y="0"/>
                </a:moveTo>
                <a:lnTo>
                  <a:pt x="379066" y="0"/>
                </a:lnTo>
                <a:lnTo>
                  <a:pt x="379066" y="159995"/>
                </a:lnTo>
                <a:lnTo>
                  <a:pt x="404678" y="159995"/>
                </a:lnTo>
                <a:lnTo>
                  <a:pt x="404756" y="96342"/>
                </a:lnTo>
                <a:lnTo>
                  <a:pt x="406363" y="87201"/>
                </a:lnTo>
                <a:lnTo>
                  <a:pt x="410702" y="79485"/>
                </a:lnTo>
                <a:lnTo>
                  <a:pt x="417612" y="74340"/>
                </a:lnTo>
                <a:lnTo>
                  <a:pt x="427013" y="72468"/>
                </a:lnTo>
                <a:lnTo>
                  <a:pt x="470809" y="72468"/>
                </a:lnTo>
                <a:lnTo>
                  <a:pt x="465571" y="62752"/>
                </a:lnTo>
                <a:lnTo>
                  <a:pt x="404678" y="62752"/>
                </a:lnTo>
                <a:lnTo>
                  <a:pt x="404678" y="0"/>
                </a:lnTo>
                <a:close/>
              </a:path>
              <a:path w="992504" h="163829">
                <a:moveTo>
                  <a:pt x="470809" y="72468"/>
                </a:moveTo>
                <a:lnTo>
                  <a:pt x="427013" y="72468"/>
                </a:lnTo>
                <a:lnTo>
                  <a:pt x="437289" y="74340"/>
                </a:lnTo>
                <a:lnTo>
                  <a:pt x="444125" y="79430"/>
                </a:lnTo>
                <a:lnTo>
                  <a:pt x="447942" y="87015"/>
                </a:lnTo>
                <a:lnTo>
                  <a:pt x="449127" y="96342"/>
                </a:lnTo>
                <a:lnTo>
                  <a:pt x="449127" y="159995"/>
                </a:lnTo>
                <a:lnTo>
                  <a:pt x="474739" y="159995"/>
                </a:lnTo>
                <a:lnTo>
                  <a:pt x="474739" y="91913"/>
                </a:lnTo>
                <a:lnTo>
                  <a:pt x="472324" y="75278"/>
                </a:lnTo>
                <a:lnTo>
                  <a:pt x="470809" y="72468"/>
                </a:lnTo>
                <a:close/>
              </a:path>
              <a:path w="992504" h="163829">
                <a:moveTo>
                  <a:pt x="435421" y="49286"/>
                </a:moveTo>
                <a:lnTo>
                  <a:pt x="426882" y="50056"/>
                </a:lnTo>
                <a:lnTo>
                  <a:pt x="418554" y="52461"/>
                </a:lnTo>
                <a:lnTo>
                  <a:pt x="410973" y="56645"/>
                </a:lnTo>
                <a:lnTo>
                  <a:pt x="404678" y="62752"/>
                </a:lnTo>
                <a:lnTo>
                  <a:pt x="465571" y="62752"/>
                </a:lnTo>
                <a:lnTo>
                  <a:pt x="465022" y="61733"/>
                </a:lnTo>
                <a:lnTo>
                  <a:pt x="452749" y="52622"/>
                </a:lnTo>
                <a:lnTo>
                  <a:pt x="435421" y="49286"/>
                </a:lnTo>
                <a:close/>
              </a:path>
              <a:path w="992504" h="163829">
                <a:moveTo>
                  <a:pt x="549899" y="49066"/>
                </a:moveTo>
                <a:lnTo>
                  <a:pt x="530245" y="53117"/>
                </a:lnTo>
                <a:lnTo>
                  <a:pt x="513519" y="64583"/>
                </a:lnTo>
                <a:lnTo>
                  <a:pt x="501892" y="82431"/>
                </a:lnTo>
                <a:lnTo>
                  <a:pt x="497534" y="105630"/>
                </a:lnTo>
                <a:lnTo>
                  <a:pt x="502026" y="130038"/>
                </a:lnTo>
                <a:lnTo>
                  <a:pt x="514099" y="148156"/>
                </a:lnTo>
                <a:lnTo>
                  <a:pt x="531645" y="159432"/>
                </a:lnTo>
                <a:lnTo>
                  <a:pt x="552559" y="163314"/>
                </a:lnTo>
                <a:lnTo>
                  <a:pt x="570257" y="160640"/>
                </a:lnTo>
                <a:lnTo>
                  <a:pt x="584408" y="153347"/>
                </a:lnTo>
                <a:lnTo>
                  <a:pt x="594786" y="142530"/>
                </a:lnTo>
                <a:lnTo>
                  <a:pt x="595412" y="141231"/>
                </a:lnTo>
                <a:lnTo>
                  <a:pt x="552559" y="141231"/>
                </a:lnTo>
                <a:lnTo>
                  <a:pt x="541337" y="139143"/>
                </a:lnTo>
                <a:lnTo>
                  <a:pt x="532127" y="133321"/>
                </a:lnTo>
                <a:lnTo>
                  <a:pt x="525780" y="124431"/>
                </a:lnTo>
                <a:lnTo>
                  <a:pt x="523146" y="113137"/>
                </a:lnTo>
                <a:lnTo>
                  <a:pt x="601835" y="113137"/>
                </a:lnTo>
                <a:lnTo>
                  <a:pt x="602054" y="112698"/>
                </a:lnTo>
                <a:lnTo>
                  <a:pt x="602494" y="109158"/>
                </a:lnTo>
                <a:lnTo>
                  <a:pt x="602494" y="104970"/>
                </a:lnTo>
                <a:lnTo>
                  <a:pt x="600864" y="94374"/>
                </a:lnTo>
                <a:lnTo>
                  <a:pt x="523806" y="94374"/>
                </a:lnTo>
                <a:lnTo>
                  <a:pt x="526023" y="85785"/>
                </a:lnTo>
                <a:lnTo>
                  <a:pt x="531245" y="78111"/>
                </a:lnTo>
                <a:lnTo>
                  <a:pt x="539325" y="72594"/>
                </a:lnTo>
                <a:lnTo>
                  <a:pt x="550119" y="70479"/>
                </a:lnTo>
                <a:lnTo>
                  <a:pt x="592276" y="70479"/>
                </a:lnTo>
                <a:lnTo>
                  <a:pt x="588632" y="64249"/>
                </a:lnTo>
                <a:lnTo>
                  <a:pt x="572107" y="53013"/>
                </a:lnTo>
                <a:lnTo>
                  <a:pt x="549899" y="49066"/>
                </a:lnTo>
                <a:close/>
              </a:path>
              <a:path w="992504" h="163829">
                <a:moveTo>
                  <a:pt x="579532" y="122425"/>
                </a:moveTo>
                <a:lnTo>
                  <a:pt x="576000" y="129847"/>
                </a:lnTo>
                <a:lnTo>
                  <a:pt x="570521" y="135813"/>
                </a:lnTo>
                <a:lnTo>
                  <a:pt x="562804" y="139787"/>
                </a:lnTo>
                <a:lnTo>
                  <a:pt x="552559" y="141231"/>
                </a:lnTo>
                <a:lnTo>
                  <a:pt x="595412" y="141231"/>
                </a:lnTo>
                <a:lnTo>
                  <a:pt x="601164" y="129284"/>
                </a:lnTo>
                <a:lnTo>
                  <a:pt x="579532" y="122425"/>
                </a:lnTo>
                <a:close/>
              </a:path>
              <a:path w="992504" h="163829">
                <a:moveTo>
                  <a:pt x="592276" y="70479"/>
                </a:moveTo>
                <a:lnTo>
                  <a:pt x="550119" y="70479"/>
                </a:lnTo>
                <a:lnTo>
                  <a:pt x="561670" y="72440"/>
                </a:lnTo>
                <a:lnTo>
                  <a:pt x="569862" y="77699"/>
                </a:lnTo>
                <a:lnTo>
                  <a:pt x="574818" y="85322"/>
                </a:lnTo>
                <a:lnTo>
                  <a:pt x="576663" y="94374"/>
                </a:lnTo>
                <a:lnTo>
                  <a:pt x="600864" y="94374"/>
                </a:lnTo>
                <a:lnTo>
                  <a:pt x="598940" y="81870"/>
                </a:lnTo>
                <a:lnTo>
                  <a:pt x="592276" y="70479"/>
                </a:lnTo>
                <a:close/>
              </a:path>
              <a:path w="992504" h="163829">
                <a:moveTo>
                  <a:pt x="639854" y="124655"/>
                </a:moveTo>
                <a:lnTo>
                  <a:pt x="617551" y="130844"/>
                </a:lnTo>
                <a:lnTo>
                  <a:pt x="620665" y="141046"/>
                </a:lnTo>
                <a:lnTo>
                  <a:pt x="628564" y="151638"/>
                </a:lnTo>
                <a:lnTo>
                  <a:pt x="642059" y="159950"/>
                </a:lnTo>
                <a:lnTo>
                  <a:pt x="661958" y="163314"/>
                </a:lnTo>
                <a:lnTo>
                  <a:pt x="679876" y="160230"/>
                </a:lnTo>
                <a:lnTo>
                  <a:pt x="692567" y="152217"/>
                </a:lnTo>
                <a:lnTo>
                  <a:pt x="698850" y="143000"/>
                </a:lnTo>
                <a:lnTo>
                  <a:pt x="661739" y="143000"/>
                </a:lnTo>
                <a:lnTo>
                  <a:pt x="652656" y="141502"/>
                </a:lnTo>
                <a:lnTo>
                  <a:pt x="645982" y="137476"/>
                </a:lnTo>
                <a:lnTo>
                  <a:pt x="641716" y="131626"/>
                </a:lnTo>
                <a:lnTo>
                  <a:pt x="639854" y="124655"/>
                </a:lnTo>
                <a:close/>
              </a:path>
              <a:path w="992504" h="163829">
                <a:moveTo>
                  <a:pt x="659969" y="49066"/>
                </a:moveTo>
                <a:lnTo>
                  <a:pt x="644372" y="51843"/>
                </a:lnTo>
                <a:lnTo>
                  <a:pt x="631823" y="59362"/>
                </a:lnTo>
                <a:lnTo>
                  <a:pt x="623461" y="70402"/>
                </a:lnTo>
                <a:lnTo>
                  <a:pt x="620420" y="83746"/>
                </a:lnTo>
                <a:lnTo>
                  <a:pt x="622270" y="94311"/>
                </a:lnTo>
                <a:lnTo>
                  <a:pt x="665278" y="118677"/>
                </a:lnTo>
                <a:lnTo>
                  <a:pt x="673906" y="120446"/>
                </a:lnTo>
                <a:lnTo>
                  <a:pt x="677895" y="124875"/>
                </a:lnTo>
                <a:lnTo>
                  <a:pt x="677895" y="137252"/>
                </a:lnTo>
                <a:lnTo>
                  <a:pt x="672356" y="143000"/>
                </a:lnTo>
                <a:lnTo>
                  <a:pt x="698850" y="143000"/>
                </a:lnTo>
                <a:lnTo>
                  <a:pt x="700119" y="141139"/>
                </a:lnTo>
                <a:lnTo>
                  <a:pt x="702617" y="128854"/>
                </a:lnTo>
                <a:lnTo>
                  <a:pt x="700644" y="117644"/>
                </a:lnTo>
                <a:lnTo>
                  <a:pt x="694778" y="108177"/>
                </a:lnTo>
                <a:lnTo>
                  <a:pt x="685102" y="100866"/>
                </a:lnTo>
                <a:lnTo>
                  <a:pt x="671696" y="96122"/>
                </a:lnTo>
                <a:lnTo>
                  <a:pt x="648692" y="91484"/>
                </a:lnTo>
                <a:lnTo>
                  <a:pt x="644482" y="87285"/>
                </a:lnTo>
                <a:lnTo>
                  <a:pt x="644482" y="74898"/>
                </a:lnTo>
                <a:lnTo>
                  <a:pt x="650901" y="69149"/>
                </a:lnTo>
                <a:lnTo>
                  <a:pt x="697938" y="69149"/>
                </a:lnTo>
                <a:lnTo>
                  <a:pt x="691353" y="60104"/>
                </a:lnTo>
                <a:lnTo>
                  <a:pt x="678894" y="52267"/>
                </a:lnTo>
                <a:lnTo>
                  <a:pt x="659969" y="49066"/>
                </a:lnTo>
                <a:close/>
              </a:path>
              <a:path w="992504" h="163829">
                <a:moveTo>
                  <a:pt x="697938" y="69149"/>
                </a:moveTo>
                <a:lnTo>
                  <a:pt x="659969" y="69149"/>
                </a:lnTo>
                <a:lnTo>
                  <a:pt x="669021" y="70800"/>
                </a:lnTo>
                <a:lnTo>
                  <a:pt x="674983" y="74898"/>
                </a:lnTo>
                <a:lnTo>
                  <a:pt x="678415" y="80157"/>
                </a:lnTo>
                <a:lnTo>
                  <a:pt x="679874" y="85295"/>
                </a:lnTo>
                <a:lnTo>
                  <a:pt x="701517" y="79097"/>
                </a:lnTo>
                <a:lnTo>
                  <a:pt x="698506" y="69929"/>
                </a:lnTo>
                <a:lnTo>
                  <a:pt x="697938" y="69149"/>
                </a:lnTo>
                <a:close/>
              </a:path>
              <a:path w="992504" h="163829">
                <a:moveTo>
                  <a:pt x="760521" y="75118"/>
                </a:moveTo>
                <a:lnTo>
                  <a:pt x="735129" y="75118"/>
                </a:lnTo>
                <a:lnTo>
                  <a:pt x="735129" y="129294"/>
                </a:lnTo>
                <a:lnTo>
                  <a:pt x="737372" y="142780"/>
                </a:lnTo>
                <a:lnTo>
                  <a:pt x="743798" y="152848"/>
                </a:lnTo>
                <a:lnTo>
                  <a:pt x="753952" y="159147"/>
                </a:lnTo>
                <a:lnTo>
                  <a:pt x="767379" y="161324"/>
                </a:lnTo>
                <a:lnTo>
                  <a:pt x="776656" y="161324"/>
                </a:lnTo>
                <a:lnTo>
                  <a:pt x="781525" y="159555"/>
                </a:lnTo>
                <a:lnTo>
                  <a:pt x="783065" y="158895"/>
                </a:lnTo>
                <a:lnTo>
                  <a:pt x="783065" y="138582"/>
                </a:lnTo>
                <a:lnTo>
                  <a:pt x="764720" y="138582"/>
                </a:lnTo>
                <a:lnTo>
                  <a:pt x="760521" y="134603"/>
                </a:lnTo>
                <a:lnTo>
                  <a:pt x="760521" y="75118"/>
                </a:lnTo>
                <a:close/>
              </a:path>
              <a:path w="992504" h="163829">
                <a:moveTo>
                  <a:pt x="783065" y="137702"/>
                </a:moveTo>
                <a:lnTo>
                  <a:pt x="781965" y="137922"/>
                </a:lnTo>
                <a:lnTo>
                  <a:pt x="777766" y="138582"/>
                </a:lnTo>
                <a:lnTo>
                  <a:pt x="783065" y="138582"/>
                </a:lnTo>
                <a:lnTo>
                  <a:pt x="783065" y="137702"/>
                </a:lnTo>
                <a:close/>
              </a:path>
              <a:path w="992504" h="163829">
                <a:moveTo>
                  <a:pt x="782845" y="52385"/>
                </a:moveTo>
                <a:lnTo>
                  <a:pt x="715245" y="52385"/>
                </a:lnTo>
                <a:lnTo>
                  <a:pt x="715245" y="75118"/>
                </a:lnTo>
                <a:lnTo>
                  <a:pt x="782845" y="75118"/>
                </a:lnTo>
                <a:lnTo>
                  <a:pt x="782845" y="52385"/>
                </a:lnTo>
                <a:close/>
              </a:path>
              <a:path w="992504" h="163829">
                <a:moveTo>
                  <a:pt x="760521" y="19444"/>
                </a:moveTo>
                <a:lnTo>
                  <a:pt x="737338" y="19444"/>
                </a:lnTo>
                <a:lnTo>
                  <a:pt x="737338" y="45087"/>
                </a:lnTo>
                <a:lnTo>
                  <a:pt x="732260" y="52385"/>
                </a:lnTo>
                <a:lnTo>
                  <a:pt x="760521" y="52385"/>
                </a:lnTo>
                <a:lnTo>
                  <a:pt x="760521" y="19444"/>
                </a:lnTo>
                <a:close/>
              </a:path>
              <a:path w="992504" h="163829">
                <a:moveTo>
                  <a:pt x="852047" y="49066"/>
                </a:moveTo>
                <a:lnTo>
                  <a:pt x="832387" y="53117"/>
                </a:lnTo>
                <a:lnTo>
                  <a:pt x="815658" y="64583"/>
                </a:lnTo>
                <a:lnTo>
                  <a:pt x="804030" y="82431"/>
                </a:lnTo>
                <a:lnTo>
                  <a:pt x="799671" y="105630"/>
                </a:lnTo>
                <a:lnTo>
                  <a:pt x="804164" y="130038"/>
                </a:lnTo>
                <a:lnTo>
                  <a:pt x="816236" y="148156"/>
                </a:lnTo>
                <a:lnTo>
                  <a:pt x="833783" y="159432"/>
                </a:lnTo>
                <a:lnTo>
                  <a:pt x="854696" y="163314"/>
                </a:lnTo>
                <a:lnTo>
                  <a:pt x="872401" y="160640"/>
                </a:lnTo>
                <a:lnTo>
                  <a:pt x="886555" y="153347"/>
                </a:lnTo>
                <a:lnTo>
                  <a:pt x="896934" y="142530"/>
                </a:lnTo>
                <a:lnTo>
                  <a:pt x="897559" y="141231"/>
                </a:lnTo>
                <a:lnTo>
                  <a:pt x="854696" y="141231"/>
                </a:lnTo>
                <a:lnTo>
                  <a:pt x="843480" y="139143"/>
                </a:lnTo>
                <a:lnTo>
                  <a:pt x="834273" y="133321"/>
                </a:lnTo>
                <a:lnTo>
                  <a:pt x="827924" y="124431"/>
                </a:lnTo>
                <a:lnTo>
                  <a:pt x="825283" y="113137"/>
                </a:lnTo>
                <a:lnTo>
                  <a:pt x="903972" y="113137"/>
                </a:lnTo>
                <a:lnTo>
                  <a:pt x="904192" y="112698"/>
                </a:lnTo>
                <a:lnTo>
                  <a:pt x="904632" y="109158"/>
                </a:lnTo>
                <a:lnTo>
                  <a:pt x="904632" y="104970"/>
                </a:lnTo>
                <a:lnTo>
                  <a:pt x="903002" y="94374"/>
                </a:lnTo>
                <a:lnTo>
                  <a:pt x="825953" y="94374"/>
                </a:lnTo>
                <a:lnTo>
                  <a:pt x="828165" y="85785"/>
                </a:lnTo>
                <a:lnTo>
                  <a:pt x="833385" y="78111"/>
                </a:lnTo>
                <a:lnTo>
                  <a:pt x="841467" y="72594"/>
                </a:lnTo>
                <a:lnTo>
                  <a:pt x="852267" y="70479"/>
                </a:lnTo>
                <a:lnTo>
                  <a:pt x="894418" y="70479"/>
                </a:lnTo>
                <a:lnTo>
                  <a:pt x="890775" y="64249"/>
                </a:lnTo>
                <a:lnTo>
                  <a:pt x="874253" y="53013"/>
                </a:lnTo>
                <a:lnTo>
                  <a:pt x="852047" y="49066"/>
                </a:lnTo>
                <a:close/>
              </a:path>
              <a:path w="992504" h="163829">
                <a:moveTo>
                  <a:pt x="881669" y="122425"/>
                </a:moveTo>
                <a:lnTo>
                  <a:pt x="878144" y="129847"/>
                </a:lnTo>
                <a:lnTo>
                  <a:pt x="872667" y="135813"/>
                </a:lnTo>
                <a:lnTo>
                  <a:pt x="864948" y="139787"/>
                </a:lnTo>
                <a:lnTo>
                  <a:pt x="854696" y="141231"/>
                </a:lnTo>
                <a:lnTo>
                  <a:pt x="897559" y="141231"/>
                </a:lnTo>
                <a:lnTo>
                  <a:pt x="903312" y="129284"/>
                </a:lnTo>
                <a:lnTo>
                  <a:pt x="881669" y="122425"/>
                </a:lnTo>
                <a:close/>
              </a:path>
              <a:path w="992504" h="163829">
                <a:moveTo>
                  <a:pt x="894418" y="70479"/>
                </a:moveTo>
                <a:lnTo>
                  <a:pt x="852267" y="70479"/>
                </a:lnTo>
                <a:lnTo>
                  <a:pt x="863812" y="72440"/>
                </a:lnTo>
                <a:lnTo>
                  <a:pt x="872000" y="77699"/>
                </a:lnTo>
                <a:lnTo>
                  <a:pt x="876956" y="85322"/>
                </a:lnTo>
                <a:lnTo>
                  <a:pt x="878800" y="94374"/>
                </a:lnTo>
                <a:lnTo>
                  <a:pt x="903002" y="94374"/>
                </a:lnTo>
                <a:lnTo>
                  <a:pt x="901079" y="81870"/>
                </a:lnTo>
                <a:lnTo>
                  <a:pt x="894418" y="70479"/>
                </a:lnTo>
                <a:close/>
              </a:path>
              <a:path w="992504" h="163829">
                <a:moveTo>
                  <a:pt x="954148" y="52385"/>
                </a:moveTo>
                <a:lnTo>
                  <a:pt x="929196" y="52385"/>
                </a:lnTo>
                <a:lnTo>
                  <a:pt x="929196" y="159995"/>
                </a:lnTo>
                <a:lnTo>
                  <a:pt x="954808" y="159995"/>
                </a:lnTo>
                <a:lnTo>
                  <a:pt x="954808" y="108729"/>
                </a:lnTo>
                <a:lnTo>
                  <a:pt x="956534" y="95298"/>
                </a:lnTo>
                <a:lnTo>
                  <a:pt x="961824" y="85371"/>
                </a:lnTo>
                <a:lnTo>
                  <a:pt x="970843" y="79218"/>
                </a:lnTo>
                <a:lnTo>
                  <a:pt x="983760" y="77107"/>
                </a:lnTo>
                <a:lnTo>
                  <a:pt x="992158" y="77107"/>
                </a:lnTo>
                <a:lnTo>
                  <a:pt x="992158" y="69599"/>
                </a:lnTo>
                <a:lnTo>
                  <a:pt x="954148" y="69599"/>
                </a:lnTo>
                <a:lnTo>
                  <a:pt x="954148" y="52385"/>
                </a:lnTo>
                <a:close/>
              </a:path>
              <a:path w="992504" h="163829">
                <a:moveTo>
                  <a:pt x="992158" y="77107"/>
                </a:moveTo>
                <a:lnTo>
                  <a:pt x="986409" y="77107"/>
                </a:lnTo>
                <a:lnTo>
                  <a:pt x="989289" y="77327"/>
                </a:lnTo>
                <a:lnTo>
                  <a:pt x="992158" y="77767"/>
                </a:lnTo>
                <a:lnTo>
                  <a:pt x="992158" y="77107"/>
                </a:lnTo>
                <a:close/>
              </a:path>
              <a:path w="992504" h="163829">
                <a:moveTo>
                  <a:pt x="988399" y="51056"/>
                </a:moveTo>
                <a:lnTo>
                  <a:pt x="985310" y="51056"/>
                </a:lnTo>
                <a:lnTo>
                  <a:pt x="975187" y="52308"/>
                </a:lnTo>
                <a:lnTo>
                  <a:pt x="966329" y="55942"/>
                </a:lnTo>
                <a:lnTo>
                  <a:pt x="959171" y="61768"/>
                </a:lnTo>
                <a:lnTo>
                  <a:pt x="954148" y="69599"/>
                </a:lnTo>
                <a:lnTo>
                  <a:pt x="992158" y="69599"/>
                </a:lnTo>
                <a:lnTo>
                  <a:pt x="992158" y="51715"/>
                </a:lnTo>
                <a:lnTo>
                  <a:pt x="991058" y="51495"/>
                </a:lnTo>
                <a:lnTo>
                  <a:pt x="988399" y="51056"/>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pic>
        <p:nvPicPr>
          <p:cNvPr id="7" name="object 7"/>
          <p:cNvPicPr/>
          <p:nvPr/>
        </p:nvPicPr>
        <p:blipFill>
          <a:blip r:embed="rId3" cstate="print"/>
          <a:stretch>
            <a:fillRect/>
          </a:stretch>
        </p:blipFill>
        <p:spPr>
          <a:xfrm>
            <a:off x="1888949" y="5937705"/>
            <a:ext cx="698025" cy="367102"/>
          </a:xfrm>
          <a:prstGeom prst="rect">
            <a:avLst/>
          </a:prstGeom>
        </p:spPr>
      </p:pic>
      <p:sp>
        <p:nvSpPr>
          <p:cNvPr id="8" name="object 8"/>
          <p:cNvSpPr/>
          <p:nvPr/>
        </p:nvSpPr>
        <p:spPr>
          <a:xfrm>
            <a:off x="1890487" y="5796699"/>
            <a:ext cx="1355042" cy="61610"/>
          </a:xfrm>
          <a:custGeom>
            <a:avLst/>
            <a:gdLst/>
            <a:ahLst/>
            <a:cxnLst/>
            <a:rect l="l" t="t" r="r" b="b"/>
            <a:pathLst>
              <a:path w="2234565" h="101600">
                <a:moveTo>
                  <a:pt x="2234570" y="0"/>
                </a:moveTo>
                <a:lnTo>
                  <a:pt x="0" y="0"/>
                </a:lnTo>
                <a:lnTo>
                  <a:pt x="0" y="101504"/>
                </a:lnTo>
                <a:lnTo>
                  <a:pt x="2234570" y="101504"/>
                </a:lnTo>
                <a:lnTo>
                  <a:pt x="2234570" y="0"/>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9" name="object 9"/>
          <p:cNvSpPr/>
          <p:nvPr/>
        </p:nvSpPr>
        <p:spPr>
          <a:xfrm>
            <a:off x="3367818" y="5796699"/>
            <a:ext cx="8411350" cy="61610"/>
          </a:xfrm>
          <a:custGeom>
            <a:avLst/>
            <a:gdLst/>
            <a:ahLst/>
            <a:cxnLst/>
            <a:rect l="l" t="t" r="r" b="b"/>
            <a:pathLst>
              <a:path w="13870940" h="101600">
                <a:moveTo>
                  <a:pt x="13870415" y="0"/>
                </a:moveTo>
                <a:lnTo>
                  <a:pt x="0" y="0"/>
                </a:lnTo>
                <a:lnTo>
                  <a:pt x="0" y="101504"/>
                </a:lnTo>
                <a:lnTo>
                  <a:pt x="13870415" y="101504"/>
                </a:lnTo>
                <a:lnTo>
                  <a:pt x="13870415" y="0"/>
                </a:lnTo>
                <a:close/>
              </a:path>
            </a:pathLst>
          </a:custGeom>
          <a:solidFill>
            <a:srgbClr val="FFFFFF"/>
          </a:solidFill>
        </p:spPr>
        <p:txBody>
          <a:bodyPr wrap="square" lIns="0" tIns="0" rIns="0" bIns="0" rtlCol="0"/>
          <a:lstStyle/>
          <a:p>
            <a:pPr defTabSz="554492"/>
            <a:endParaRPr sz="1092">
              <a:solidFill>
                <a:prstClr val="black"/>
              </a:solidFill>
              <a:latin typeface="Calibri"/>
            </a:endParaRPr>
          </a:p>
        </p:txBody>
      </p:sp>
      <p:sp>
        <p:nvSpPr>
          <p:cNvPr id="11" name="object 11"/>
          <p:cNvSpPr txBox="1"/>
          <p:nvPr/>
        </p:nvSpPr>
        <p:spPr>
          <a:xfrm>
            <a:off x="405447" y="60753"/>
            <a:ext cx="11373721" cy="5924699"/>
          </a:xfrm>
          <a:prstGeom prst="rect">
            <a:avLst/>
          </a:prstGeom>
        </p:spPr>
        <p:txBody>
          <a:bodyPr vert="horz" wrap="square" lIns="0" tIns="0" rIns="0" bIns="0" rtlCol="0">
            <a:spAutoFit/>
          </a:bodyPr>
          <a:lstStyle/>
          <a:p>
            <a:pPr marL="7701" marR="3081" defTabSz="554492">
              <a:lnSpc>
                <a:spcPts val="7847"/>
              </a:lnSpc>
            </a:pPr>
            <a:r>
              <a:rPr lang="en-GB" sz="4000" b="1" spc="-42" dirty="0">
                <a:solidFill>
                  <a:srgbClr val="FAF6EC"/>
                </a:solidFill>
                <a:latin typeface="Circular Pro Book" panose="020B0604020101020102" pitchFamily="34" charset="0"/>
                <a:cs typeface="Circular Pro Book" panose="020B0604020101020102" pitchFamily="34" charset="0"/>
              </a:rPr>
              <a:t>Bibliography</a:t>
            </a:r>
            <a:endParaRPr lang="en-GB" sz="1600" dirty="0">
              <a:solidFill>
                <a:schemeClr val="bg1"/>
              </a:solidFill>
              <a:latin typeface="Circular Pro Book" panose="020B0604020101020102" pitchFamily="34" charset="0"/>
              <a:cs typeface="Circular Pro Book" panose="020B0604020101020102" pitchFamily="34" charset="0"/>
            </a:endParaRPr>
          </a:p>
          <a:p>
            <a:pPr marL="7701" marR="3081" defTabSz="554492"/>
            <a:r>
              <a:rPr lang="en-GB" sz="1600" b="0" i="0" dirty="0">
                <a:solidFill>
                  <a:schemeClr val="bg1"/>
                </a:solidFill>
                <a:effectLst/>
                <a:latin typeface="Circular Pro Book" panose="020B0604020101020102" pitchFamily="34" charset="0"/>
                <a:cs typeface="Circular Pro Book" panose="020B0604020101020102" pitchFamily="34" charset="0"/>
              </a:rPr>
              <a:t>Escobar, C.C.F. and Fernández, L.C., 2017. EFL learners’ development of voice in academic writing: Lexical bundles, boosters/hedges and stance-taking strategies. </a:t>
            </a:r>
            <a:r>
              <a:rPr lang="en-GB" sz="1600" b="0" i="1" dirty="0">
                <a:solidFill>
                  <a:schemeClr val="bg1"/>
                </a:solidFill>
                <a:effectLst/>
                <a:latin typeface="Circular Pro Book" panose="020B0604020101020102" pitchFamily="34" charset="0"/>
                <a:cs typeface="Circular Pro Book" panose="020B0604020101020102" pitchFamily="34" charset="0"/>
              </a:rPr>
              <a:t>GIST–Education and Learning Research Journal</a:t>
            </a:r>
            <a:r>
              <a:rPr lang="en-GB" sz="1600" b="0" i="0" dirty="0">
                <a:solidFill>
                  <a:schemeClr val="bg1"/>
                </a:solidFill>
                <a:effectLst/>
                <a:latin typeface="Circular Pro Book" panose="020B0604020101020102" pitchFamily="34" charset="0"/>
                <a:cs typeface="Circular Pro Book" panose="020B0604020101020102" pitchFamily="34" charset="0"/>
              </a:rPr>
              <a:t>, (15), pp.96-124.</a:t>
            </a:r>
          </a:p>
          <a:p>
            <a:pPr marL="7701" marR="3081" defTabSz="554492"/>
            <a:endParaRPr lang="en-GB" sz="1600" dirty="0">
              <a:solidFill>
                <a:schemeClr val="bg1">
                  <a:lumMod val="95000"/>
                </a:schemeClr>
              </a:solidFill>
              <a:latin typeface="Circular Pro Book" panose="020B0604020101020102" pitchFamily="34" charset="0"/>
              <a:cs typeface="Circular Pro Book" panose="020B0604020101020102" pitchFamily="34" charset="0"/>
            </a:endParaRPr>
          </a:p>
          <a:p>
            <a:pPr marL="7701" marR="3081" defTabSz="554492"/>
            <a:r>
              <a:rPr lang="en-GB" sz="1600" dirty="0" err="1">
                <a:solidFill>
                  <a:schemeClr val="bg1">
                    <a:lumMod val="95000"/>
                  </a:schemeClr>
                </a:solidFill>
                <a:latin typeface="Circular Pro Book" panose="020B0604020101020102" pitchFamily="34" charset="0"/>
                <a:cs typeface="Circular Pro Book" panose="020B0604020101020102" pitchFamily="34" charset="0"/>
              </a:rPr>
              <a:t>Gullifer</a:t>
            </a:r>
            <a:r>
              <a:rPr lang="en-GB" sz="1600" dirty="0">
                <a:solidFill>
                  <a:schemeClr val="bg1">
                    <a:lumMod val="95000"/>
                  </a:schemeClr>
                </a:solidFill>
                <a:latin typeface="Circular Pro Book" panose="020B0604020101020102" pitchFamily="34" charset="0"/>
                <a:cs typeface="Circular Pro Book" panose="020B0604020101020102" pitchFamily="34" charset="0"/>
              </a:rPr>
              <a:t>, J.M. and Tyson, G. A. , 2014. Who has read the policy on plagiarism? Unpacking students' understanding of plagiarism. </a:t>
            </a:r>
            <a:r>
              <a:rPr lang="en-GB" sz="1600" i="1" dirty="0">
                <a:solidFill>
                  <a:schemeClr val="bg1">
                    <a:lumMod val="95000"/>
                  </a:schemeClr>
                </a:solidFill>
                <a:latin typeface="Circular Pro Book" panose="020B0604020101020102" pitchFamily="34" charset="0"/>
                <a:cs typeface="Circular Pro Book" panose="020B0604020101020102" pitchFamily="34" charset="0"/>
              </a:rPr>
              <a:t>Studies in Higher Education</a:t>
            </a:r>
            <a:r>
              <a:rPr lang="en-GB" sz="1600" dirty="0">
                <a:solidFill>
                  <a:schemeClr val="bg1">
                    <a:lumMod val="95000"/>
                  </a:schemeClr>
                </a:solidFill>
                <a:latin typeface="Circular Pro Book" panose="020B0604020101020102" pitchFamily="34" charset="0"/>
                <a:cs typeface="Circular Pro Book" panose="020B0604020101020102" pitchFamily="34" charset="0"/>
              </a:rPr>
              <a:t>, 39 (7), pp. 1202-1218. </a:t>
            </a:r>
            <a:endParaRPr lang="en-GB" sz="1600" b="0" i="0" dirty="0">
              <a:solidFill>
                <a:schemeClr val="bg1">
                  <a:lumMod val="95000"/>
                </a:schemeClr>
              </a:solidFill>
              <a:effectLst/>
              <a:latin typeface="Circular Pro Book" panose="020B0604020101020102" pitchFamily="34" charset="0"/>
              <a:cs typeface="Circular Pro Book" panose="020B0604020101020102" pitchFamily="34" charset="0"/>
            </a:endParaRPr>
          </a:p>
          <a:p>
            <a:pPr marL="7701" marR="3081" defTabSz="554492"/>
            <a:endParaRPr lang="en-GB" sz="1600" dirty="0">
              <a:solidFill>
                <a:schemeClr val="bg1"/>
              </a:solidFill>
              <a:latin typeface="Circular Pro Book" panose="020B0604020101020102" pitchFamily="34" charset="0"/>
              <a:cs typeface="Circular Pro Book" panose="020B0604020101020102" pitchFamily="34" charset="0"/>
            </a:endParaRPr>
          </a:p>
          <a:p>
            <a:pPr marL="7701" marR="3081" defTabSz="554492"/>
            <a:r>
              <a:rPr lang="en-GB" sz="1600" b="0" i="0" dirty="0">
                <a:solidFill>
                  <a:schemeClr val="bg1"/>
                </a:solidFill>
                <a:effectLst/>
                <a:latin typeface="Circular Pro Book" panose="020B0604020101020102" pitchFamily="34" charset="0"/>
                <a:cs typeface="Circular Pro Book" panose="020B0604020101020102" pitchFamily="34" charset="0"/>
              </a:rPr>
              <a:t>McCarthy, G. and Rogerson, A., 2009. Links are not enough: using originality reports to improve academic standards, compliance and learning outcomes among postgraduate students. </a:t>
            </a:r>
            <a:r>
              <a:rPr lang="en-GB" sz="1600" b="0" i="1" dirty="0">
                <a:solidFill>
                  <a:schemeClr val="bg1"/>
                </a:solidFill>
                <a:effectLst/>
                <a:latin typeface="Circular Pro Book" panose="020B0604020101020102" pitchFamily="34" charset="0"/>
                <a:cs typeface="Circular Pro Book" panose="020B0604020101020102" pitchFamily="34" charset="0"/>
              </a:rPr>
              <a:t>International Journal for Educational Integrity</a:t>
            </a:r>
            <a:r>
              <a:rPr lang="en-GB" sz="1600" b="0" i="0" dirty="0">
                <a:solidFill>
                  <a:schemeClr val="bg1"/>
                </a:solidFill>
                <a:effectLst/>
                <a:latin typeface="Circular Pro Book" panose="020B0604020101020102" pitchFamily="34" charset="0"/>
                <a:cs typeface="Circular Pro Book" panose="020B0604020101020102" pitchFamily="34" charset="0"/>
              </a:rPr>
              <a:t>, </a:t>
            </a:r>
            <a:r>
              <a:rPr lang="en-GB" sz="1600" b="0" dirty="0">
                <a:solidFill>
                  <a:schemeClr val="bg1"/>
                </a:solidFill>
                <a:effectLst/>
                <a:latin typeface="Circular Pro Book" panose="020B0604020101020102" pitchFamily="34" charset="0"/>
                <a:cs typeface="Circular Pro Book" panose="020B0604020101020102" pitchFamily="34" charset="0"/>
              </a:rPr>
              <a:t>5</a:t>
            </a:r>
            <a:r>
              <a:rPr lang="en-GB" sz="1600" b="0" i="1" dirty="0">
                <a:solidFill>
                  <a:schemeClr val="bg1"/>
                </a:solidFill>
                <a:effectLst/>
                <a:latin typeface="Circular Pro Book" panose="020B0604020101020102" pitchFamily="34" charset="0"/>
                <a:cs typeface="Circular Pro Book" panose="020B0604020101020102" pitchFamily="34" charset="0"/>
              </a:rPr>
              <a:t> </a:t>
            </a:r>
            <a:r>
              <a:rPr lang="en-GB" sz="1600" b="0" i="0" dirty="0">
                <a:solidFill>
                  <a:schemeClr val="bg1"/>
                </a:solidFill>
                <a:effectLst/>
                <a:latin typeface="Circular Pro Book" panose="020B0604020101020102" pitchFamily="34" charset="0"/>
                <a:cs typeface="Circular Pro Book" panose="020B0604020101020102" pitchFamily="34" charset="0"/>
              </a:rPr>
              <a:t>(2).</a:t>
            </a:r>
            <a:endParaRPr lang="en-GB" sz="1600" dirty="0">
              <a:solidFill>
                <a:schemeClr val="bg1"/>
              </a:solidFill>
              <a:latin typeface="Circular Pro Book" panose="020B0604020101020102" pitchFamily="34" charset="0"/>
              <a:cs typeface="Circular Pro Book" panose="020B0604020101020102" pitchFamily="34" charset="0"/>
            </a:endParaRPr>
          </a:p>
          <a:p>
            <a:pPr marL="7701" marR="3081" defTabSz="554492"/>
            <a:endParaRPr lang="en-GB" sz="1600" dirty="0">
              <a:solidFill>
                <a:schemeClr val="bg1"/>
              </a:solidFill>
              <a:latin typeface="Circular Pro Book" panose="020B0604020101020102" pitchFamily="34" charset="0"/>
              <a:cs typeface="Circular Pro Book" panose="020B0604020101020102" pitchFamily="34" charset="0"/>
            </a:endParaRPr>
          </a:p>
          <a:p>
            <a:pPr marL="7701" marR="3081" defTabSz="554492"/>
            <a:r>
              <a:rPr lang="en-GB" sz="1600" dirty="0">
                <a:solidFill>
                  <a:schemeClr val="bg1">
                    <a:lumMod val="95000"/>
                  </a:schemeClr>
                </a:solidFill>
                <a:latin typeface="Circular Pro Book" panose="020B0604020101020102" pitchFamily="34" charset="0"/>
                <a:cs typeface="Circular Pro Book" panose="020B0604020101020102" pitchFamily="34" charset="0"/>
              </a:rPr>
              <a:t>Power, L. G., 2009. University students’ perceptions of plagiarism. </a:t>
            </a:r>
            <a:r>
              <a:rPr lang="en-GB" sz="1600" i="1" dirty="0">
                <a:solidFill>
                  <a:schemeClr val="bg1">
                    <a:lumMod val="95000"/>
                  </a:schemeClr>
                </a:solidFill>
                <a:latin typeface="Circular Pro Book" panose="020B0604020101020102" pitchFamily="34" charset="0"/>
                <a:cs typeface="Circular Pro Book" panose="020B0604020101020102" pitchFamily="34" charset="0"/>
              </a:rPr>
              <a:t>The Journal of Higher Education</a:t>
            </a:r>
            <a:r>
              <a:rPr lang="en-GB" sz="1600" dirty="0">
                <a:solidFill>
                  <a:schemeClr val="bg1">
                    <a:lumMod val="95000"/>
                  </a:schemeClr>
                </a:solidFill>
                <a:latin typeface="Circular Pro Book" panose="020B0604020101020102" pitchFamily="34" charset="0"/>
                <a:cs typeface="Circular Pro Book" panose="020B0604020101020102" pitchFamily="34" charset="0"/>
              </a:rPr>
              <a:t>, 80(6), pp. 643-662.</a:t>
            </a:r>
          </a:p>
          <a:p>
            <a:pPr marL="7701" marR="3081" defTabSz="554492"/>
            <a:endParaRPr lang="en-GB" sz="1600" dirty="0">
              <a:solidFill>
                <a:schemeClr val="bg1"/>
              </a:solidFill>
              <a:latin typeface="Circular Pro Book" panose="020B0604020101020102" pitchFamily="34" charset="0"/>
              <a:cs typeface="Circular Pro Book" panose="020B0604020101020102" pitchFamily="34" charset="0"/>
            </a:endParaRPr>
          </a:p>
          <a:p>
            <a:pPr marL="7701" marR="3081" defTabSz="554492"/>
            <a:r>
              <a:rPr lang="en-GB" sz="1600" dirty="0">
                <a:solidFill>
                  <a:schemeClr val="bg1"/>
                </a:solidFill>
                <a:latin typeface="Circular Pro Book" panose="020B0604020101020102" pitchFamily="34" charset="0"/>
                <a:cs typeface="Circular Pro Book" panose="020B0604020101020102" pitchFamily="34" charset="0"/>
              </a:rPr>
              <a:t>Robbins, S.P., 2016. Finding Your Voice as an Academic Writer (and Writing Clearly), </a:t>
            </a:r>
            <a:r>
              <a:rPr lang="en-GB" sz="1600" i="1" dirty="0">
                <a:solidFill>
                  <a:schemeClr val="bg1"/>
                </a:solidFill>
                <a:latin typeface="Circular Pro Book" panose="020B0604020101020102" pitchFamily="34" charset="0"/>
                <a:cs typeface="Circular Pro Book" panose="020B0604020101020102" pitchFamily="34" charset="0"/>
              </a:rPr>
              <a:t>Journal of Social Work Education</a:t>
            </a:r>
            <a:r>
              <a:rPr lang="en-GB" sz="1600" dirty="0">
                <a:solidFill>
                  <a:schemeClr val="bg1"/>
                </a:solidFill>
                <a:latin typeface="Circular Pro Book" panose="020B0604020101020102" pitchFamily="34" charset="0"/>
                <a:cs typeface="Circular Pro Book" panose="020B0604020101020102" pitchFamily="34" charset="0"/>
              </a:rPr>
              <a:t>, 52 (2), pp. 133-135</a:t>
            </a:r>
          </a:p>
          <a:p>
            <a:pPr marL="7701" marR="3081" defTabSz="554492"/>
            <a:endParaRPr lang="en-GB" sz="1600" dirty="0">
              <a:solidFill>
                <a:schemeClr val="bg1"/>
              </a:solidFill>
              <a:latin typeface="Circular Pro Book" panose="020B0604020101020102" pitchFamily="34" charset="0"/>
              <a:cs typeface="Circular Pro Book" panose="020B0604020101020102" pitchFamily="34" charset="0"/>
            </a:endParaRPr>
          </a:p>
          <a:p>
            <a:pPr marL="7701" marR="3081" defTabSz="554492"/>
            <a:r>
              <a:rPr lang="en-GB" sz="1600" b="0" i="0" dirty="0">
                <a:solidFill>
                  <a:schemeClr val="bg1"/>
                </a:solidFill>
                <a:effectLst/>
                <a:latin typeface="Circular Pro Book" panose="020B0604020101020102" pitchFamily="34" charset="0"/>
                <a:cs typeface="Circular Pro Book" panose="020B0604020101020102" pitchFamily="34" charset="0"/>
              </a:rPr>
              <a:t>Snowball, T., </a:t>
            </a:r>
            <a:r>
              <a:rPr lang="en-GB" sz="1600" b="0" i="0" dirty="0" err="1">
                <a:solidFill>
                  <a:schemeClr val="bg1"/>
                </a:solidFill>
                <a:effectLst/>
                <a:latin typeface="Circular Pro Book" panose="020B0604020101020102" pitchFamily="34" charset="0"/>
                <a:cs typeface="Circular Pro Book" panose="020B0604020101020102" pitchFamily="34" charset="0"/>
              </a:rPr>
              <a:t>Silvey</a:t>
            </a:r>
            <a:r>
              <a:rPr lang="en-GB" sz="1600" b="0" i="0" dirty="0">
                <a:solidFill>
                  <a:schemeClr val="bg1"/>
                </a:solidFill>
                <a:effectLst/>
                <a:latin typeface="Circular Pro Book" panose="020B0604020101020102" pitchFamily="34" charset="0"/>
                <a:cs typeface="Circular Pro Book" panose="020B0604020101020102" pitchFamily="34" charset="0"/>
              </a:rPr>
              <a:t>, V. and Do, T., 2015. Beyond plagiarism: utilising Turnitin as a tool to develop students’ academic voice. </a:t>
            </a:r>
            <a:r>
              <a:rPr lang="en-GB" sz="1600" b="0" i="1" dirty="0">
                <a:solidFill>
                  <a:schemeClr val="bg1"/>
                </a:solidFill>
                <a:effectLst/>
                <a:latin typeface="Circular Pro Book" panose="020B0604020101020102" pitchFamily="34" charset="0"/>
                <a:cs typeface="Circular Pro Book" panose="020B0604020101020102" pitchFamily="34" charset="0"/>
              </a:rPr>
              <a:t>Academic Skills and Learning Centre (ASLC)</a:t>
            </a:r>
            <a:r>
              <a:rPr lang="en-GB" sz="1600" b="0" i="0" dirty="0">
                <a:solidFill>
                  <a:schemeClr val="bg1"/>
                </a:solidFill>
                <a:effectLst/>
                <a:latin typeface="Circular Pro Book" panose="020B0604020101020102" pitchFamily="34" charset="0"/>
                <a:cs typeface="Circular Pro Book" panose="020B0604020101020102" pitchFamily="34" charset="0"/>
              </a:rPr>
              <a:t>, pp.1-5.</a:t>
            </a:r>
            <a:endParaRPr lang="en-GB" sz="1600" dirty="0">
              <a:solidFill>
                <a:schemeClr val="bg1"/>
              </a:solidFill>
              <a:latin typeface="Circular Pro Book" panose="020B0604020101020102" pitchFamily="34" charset="0"/>
              <a:cs typeface="Circular Pro Book" panose="020B0604020101020102" pitchFamily="34" charset="0"/>
            </a:endParaRPr>
          </a:p>
          <a:p>
            <a:pPr marL="7701" marR="3081" defTabSz="554492"/>
            <a:endParaRPr lang="en-GB" sz="1600" dirty="0">
              <a:solidFill>
                <a:schemeClr val="bg1"/>
              </a:solidFill>
              <a:latin typeface="Circular Pro Book" panose="020B0604020101020102" pitchFamily="34" charset="0"/>
              <a:cs typeface="Circular Pro Book" panose="020B0604020101020102" pitchFamily="34" charset="0"/>
            </a:endParaRPr>
          </a:p>
          <a:p>
            <a:pPr marL="7701" marR="3081" defTabSz="554492"/>
            <a:r>
              <a:rPr lang="en-GB" sz="1600" b="0" i="0" dirty="0">
                <a:solidFill>
                  <a:schemeClr val="bg1"/>
                </a:solidFill>
                <a:effectLst/>
                <a:latin typeface="Circular Pro Book" panose="020B0604020101020102" pitchFamily="34" charset="0"/>
                <a:cs typeface="Circular Pro Book" panose="020B0604020101020102" pitchFamily="34" charset="0"/>
              </a:rPr>
              <a:t>Taylor, Z.W. and </a:t>
            </a:r>
            <a:r>
              <a:rPr lang="en-GB" sz="1600" b="0" i="0" dirty="0" err="1">
                <a:solidFill>
                  <a:schemeClr val="bg1"/>
                </a:solidFill>
                <a:effectLst/>
                <a:latin typeface="Circular Pro Book" panose="020B0604020101020102" pitchFamily="34" charset="0"/>
                <a:cs typeface="Circular Pro Book" panose="020B0604020101020102" pitchFamily="34" charset="0"/>
              </a:rPr>
              <a:t>Bicak</a:t>
            </a:r>
            <a:r>
              <a:rPr lang="en-GB" sz="1600" b="0" i="0" dirty="0">
                <a:solidFill>
                  <a:schemeClr val="bg1"/>
                </a:solidFill>
                <a:effectLst/>
                <a:latin typeface="Circular Pro Book" panose="020B0604020101020102" pitchFamily="34" charset="0"/>
                <a:cs typeface="Circular Pro Book" panose="020B0604020101020102" pitchFamily="34" charset="0"/>
              </a:rPr>
              <a:t>, I., 2019. Academic honesty, linguistic dishonesty: Analysing the readability and translation of academic integrity and honesty policies at US postsecondary institutions. </a:t>
            </a:r>
            <a:r>
              <a:rPr lang="en-GB" sz="1600" b="0" i="1" dirty="0">
                <a:solidFill>
                  <a:schemeClr val="bg1"/>
                </a:solidFill>
                <a:effectLst/>
                <a:latin typeface="Circular Pro Book" panose="020B0604020101020102" pitchFamily="34" charset="0"/>
                <a:cs typeface="Circular Pro Book" panose="020B0604020101020102" pitchFamily="34" charset="0"/>
              </a:rPr>
              <a:t>Journal of Academic Ethics</a:t>
            </a:r>
            <a:r>
              <a:rPr lang="en-GB" sz="1600" b="0" i="0" dirty="0">
                <a:solidFill>
                  <a:schemeClr val="bg1"/>
                </a:solidFill>
                <a:effectLst/>
                <a:latin typeface="Circular Pro Book" panose="020B0604020101020102" pitchFamily="34" charset="0"/>
                <a:cs typeface="Circular Pro Book" panose="020B0604020101020102" pitchFamily="34" charset="0"/>
              </a:rPr>
              <a:t>, </a:t>
            </a:r>
            <a:r>
              <a:rPr lang="en-GB" sz="1600" b="0" dirty="0">
                <a:solidFill>
                  <a:schemeClr val="bg1"/>
                </a:solidFill>
                <a:effectLst/>
                <a:latin typeface="Circular Pro Book" panose="020B0604020101020102" pitchFamily="34" charset="0"/>
                <a:cs typeface="Circular Pro Book" panose="020B0604020101020102" pitchFamily="34" charset="0"/>
              </a:rPr>
              <a:t>17</a:t>
            </a:r>
            <a:r>
              <a:rPr lang="en-GB" sz="1600" b="0" i="0" dirty="0">
                <a:solidFill>
                  <a:schemeClr val="bg1"/>
                </a:solidFill>
                <a:effectLst/>
                <a:latin typeface="Circular Pro Book" panose="020B0604020101020102" pitchFamily="34" charset="0"/>
                <a:cs typeface="Circular Pro Book" panose="020B0604020101020102" pitchFamily="34" charset="0"/>
              </a:rPr>
              <a:t>(1), pp.1-15.</a:t>
            </a:r>
          </a:p>
          <a:p>
            <a:pPr marL="7701" marR="3081" defTabSz="554492"/>
            <a:endParaRPr lang="en-GB" sz="1600" dirty="0">
              <a:solidFill>
                <a:schemeClr val="bg1"/>
              </a:solidFill>
              <a:latin typeface="Arial" panose="020B0604020202020204" pitchFamily="34" charset="0"/>
              <a:cs typeface="Circular Pro"/>
            </a:endParaRPr>
          </a:p>
        </p:txBody>
      </p:sp>
    </p:spTree>
    <p:extLst>
      <p:ext uri="{BB962C8B-B14F-4D97-AF65-F5344CB8AC3E}">
        <p14:creationId xmlns:p14="http://schemas.microsoft.com/office/powerpoint/2010/main" val="1327927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object 2">
            <a:extLst>
              <a:ext uri="{FF2B5EF4-FFF2-40B4-BE49-F238E27FC236}">
                <a16:creationId xmlns:a16="http://schemas.microsoft.com/office/drawing/2014/main" id="{0ED8E5EC-1480-4DC5-9DAC-1EC55F505F1C}"/>
              </a:ext>
            </a:extLst>
          </p:cNvPr>
          <p:cNvSpPr/>
          <p:nvPr/>
        </p:nvSpPr>
        <p:spPr>
          <a:xfrm>
            <a:off x="0" y="385"/>
            <a:ext cx="12191144"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D65553"/>
          </a:solidFill>
        </p:spPr>
        <p:txBody>
          <a:bodyPr wrap="square" lIns="0" tIns="0" rIns="0" bIns="0" rtlCol="0"/>
          <a:lstStyle/>
          <a:p>
            <a:endParaRPr sz="1092" dirty="0"/>
          </a:p>
        </p:txBody>
      </p:sp>
      <p:sp>
        <p:nvSpPr>
          <p:cNvPr id="3" name="object 3"/>
          <p:cNvSpPr/>
          <p:nvPr/>
        </p:nvSpPr>
        <p:spPr>
          <a:xfrm>
            <a:off x="414380" y="5796699"/>
            <a:ext cx="1353117" cy="61610"/>
          </a:xfrm>
          <a:custGeom>
            <a:avLst/>
            <a:gdLst/>
            <a:ahLst/>
            <a:cxnLst/>
            <a:rect l="l" t="t" r="r" b="b"/>
            <a:pathLst>
              <a:path w="2231390" h="101600">
                <a:moveTo>
                  <a:pt x="2231178" y="0"/>
                </a:moveTo>
                <a:lnTo>
                  <a:pt x="0" y="0"/>
                </a:lnTo>
                <a:lnTo>
                  <a:pt x="0" y="101504"/>
                </a:lnTo>
                <a:lnTo>
                  <a:pt x="2231178" y="101504"/>
                </a:lnTo>
                <a:lnTo>
                  <a:pt x="2231178" y="0"/>
                </a:lnTo>
                <a:close/>
              </a:path>
            </a:pathLst>
          </a:custGeom>
          <a:solidFill>
            <a:srgbClr val="FFFFFF"/>
          </a:solidFill>
        </p:spPr>
        <p:txBody>
          <a:bodyPr wrap="square" lIns="0" tIns="0" rIns="0" bIns="0" rtlCol="0"/>
          <a:lstStyle/>
          <a:p>
            <a:pPr defTabSz="554492"/>
            <a:endParaRPr sz="1092" dirty="0">
              <a:solidFill>
                <a:prstClr val="black"/>
              </a:solidFill>
              <a:latin typeface="Calibri"/>
            </a:endParaRPr>
          </a:p>
        </p:txBody>
      </p:sp>
      <p:sp>
        <p:nvSpPr>
          <p:cNvPr id="4" name="object 4"/>
          <p:cNvSpPr/>
          <p:nvPr/>
        </p:nvSpPr>
        <p:spPr>
          <a:xfrm>
            <a:off x="413148" y="6303438"/>
            <a:ext cx="1119383" cy="141703"/>
          </a:xfrm>
          <a:custGeom>
            <a:avLst/>
            <a:gdLst/>
            <a:ahLst/>
            <a:cxnLst/>
            <a:rect l="l" t="t" r="r" b="b"/>
            <a:pathLst>
              <a:path w="1845945" h="233679">
                <a:moveTo>
                  <a:pt x="111106" y="3120"/>
                </a:moveTo>
                <a:lnTo>
                  <a:pt x="69587" y="11002"/>
                </a:lnTo>
                <a:lnTo>
                  <a:pt x="34078" y="33734"/>
                </a:lnTo>
                <a:lnTo>
                  <a:pt x="9307" y="69946"/>
                </a:lnTo>
                <a:lnTo>
                  <a:pt x="0" y="118268"/>
                </a:lnTo>
                <a:lnTo>
                  <a:pt x="9050" y="166543"/>
                </a:lnTo>
                <a:lnTo>
                  <a:pt x="33419" y="202650"/>
                </a:lnTo>
                <a:lnTo>
                  <a:pt x="68933" y="225278"/>
                </a:lnTo>
                <a:lnTo>
                  <a:pt x="111420" y="233113"/>
                </a:lnTo>
                <a:lnTo>
                  <a:pt x="149395" y="226937"/>
                </a:lnTo>
                <a:lnTo>
                  <a:pt x="178762" y="210549"/>
                </a:lnTo>
                <a:lnTo>
                  <a:pt x="190451" y="197323"/>
                </a:lnTo>
                <a:lnTo>
                  <a:pt x="111420" y="197323"/>
                </a:lnTo>
                <a:lnTo>
                  <a:pt x="84107" y="192236"/>
                </a:lnTo>
                <a:lnTo>
                  <a:pt x="60731" y="177169"/>
                </a:lnTo>
                <a:lnTo>
                  <a:pt x="44414" y="152416"/>
                </a:lnTo>
                <a:lnTo>
                  <a:pt x="38281" y="118268"/>
                </a:lnTo>
                <a:lnTo>
                  <a:pt x="44540" y="83188"/>
                </a:lnTo>
                <a:lnTo>
                  <a:pt x="61041" y="58202"/>
                </a:lnTo>
                <a:lnTo>
                  <a:pt x="84368" y="43252"/>
                </a:lnTo>
                <a:lnTo>
                  <a:pt x="111106" y="38281"/>
                </a:lnTo>
                <a:lnTo>
                  <a:pt x="190492" y="38281"/>
                </a:lnTo>
                <a:lnTo>
                  <a:pt x="178022" y="24436"/>
                </a:lnTo>
                <a:lnTo>
                  <a:pt x="148852" y="8877"/>
                </a:lnTo>
                <a:lnTo>
                  <a:pt x="111106" y="3120"/>
                </a:lnTo>
                <a:close/>
              </a:path>
              <a:path w="1845945" h="233679">
                <a:moveTo>
                  <a:pt x="177094" y="148770"/>
                </a:moveTo>
                <a:lnTo>
                  <a:pt x="168886" y="166861"/>
                </a:lnTo>
                <a:lnTo>
                  <a:pt x="155342" y="182384"/>
                </a:lnTo>
                <a:lnTo>
                  <a:pt x="136255" y="193238"/>
                </a:lnTo>
                <a:lnTo>
                  <a:pt x="111420" y="197323"/>
                </a:lnTo>
                <a:lnTo>
                  <a:pt x="190451" y="197323"/>
                </a:lnTo>
                <a:lnTo>
                  <a:pt x="199434" y="187159"/>
                </a:lnTo>
                <a:lnTo>
                  <a:pt x="211323" y="159974"/>
                </a:lnTo>
                <a:lnTo>
                  <a:pt x="177094" y="148770"/>
                </a:lnTo>
                <a:close/>
              </a:path>
              <a:path w="1845945" h="233679">
                <a:moveTo>
                  <a:pt x="190492" y="38281"/>
                </a:moveTo>
                <a:lnTo>
                  <a:pt x="111106" y="38281"/>
                </a:lnTo>
                <a:lnTo>
                  <a:pt x="135829" y="42055"/>
                </a:lnTo>
                <a:lnTo>
                  <a:pt x="154601" y="52364"/>
                </a:lnTo>
                <a:lnTo>
                  <a:pt x="167653" y="67692"/>
                </a:lnTo>
                <a:lnTo>
                  <a:pt x="175219" y="86520"/>
                </a:lnTo>
                <a:lnTo>
                  <a:pt x="210391" y="74699"/>
                </a:lnTo>
                <a:lnTo>
                  <a:pt x="198554" y="47232"/>
                </a:lnTo>
                <a:lnTo>
                  <a:pt x="190492" y="38281"/>
                </a:lnTo>
                <a:close/>
              </a:path>
              <a:path w="1845945" h="233679">
                <a:moveTo>
                  <a:pt x="276368" y="76877"/>
                </a:moveTo>
                <a:lnTo>
                  <a:pt x="241207" y="76877"/>
                </a:lnTo>
                <a:lnTo>
                  <a:pt x="241207" y="228443"/>
                </a:lnTo>
                <a:lnTo>
                  <a:pt x="277310" y="228443"/>
                </a:lnTo>
                <a:lnTo>
                  <a:pt x="277310" y="156236"/>
                </a:lnTo>
                <a:lnTo>
                  <a:pt x="279741" y="137338"/>
                </a:lnTo>
                <a:lnTo>
                  <a:pt x="287188" y="123367"/>
                </a:lnTo>
                <a:lnTo>
                  <a:pt x="299888" y="114706"/>
                </a:lnTo>
                <a:lnTo>
                  <a:pt x="318074" y="111734"/>
                </a:lnTo>
                <a:lnTo>
                  <a:pt x="329906" y="111734"/>
                </a:lnTo>
                <a:lnTo>
                  <a:pt x="329906" y="101148"/>
                </a:lnTo>
                <a:lnTo>
                  <a:pt x="276368" y="101148"/>
                </a:lnTo>
                <a:lnTo>
                  <a:pt x="276368" y="76877"/>
                </a:lnTo>
                <a:close/>
              </a:path>
              <a:path w="1845945" h="233679">
                <a:moveTo>
                  <a:pt x="329906" y="111734"/>
                </a:moveTo>
                <a:lnTo>
                  <a:pt x="321812" y="111734"/>
                </a:lnTo>
                <a:lnTo>
                  <a:pt x="325853" y="112048"/>
                </a:lnTo>
                <a:lnTo>
                  <a:pt x="329906" y="112666"/>
                </a:lnTo>
                <a:lnTo>
                  <a:pt x="329906" y="111734"/>
                </a:lnTo>
                <a:close/>
              </a:path>
              <a:path w="1845945" h="233679">
                <a:moveTo>
                  <a:pt x="324607" y="75013"/>
                </a:moveTo>
                <a:lnTo>
                  <a:pt x="320252" y="75013"/>
                </a:lnTo>
                <a:lnTo>
                  <a:pt x="306000" y="76777"/>
                </a:lnTo>
                <a:lnTo>
                  <a:pt x="293527" y="81896"/>
                </a:lnTo>
                <a:lnTo>
                  <a:pt x="283446" y="90107"/>
                </a:lnTo>
                <a:lnTo>
                  <a:pt x="276368" y="101148"/>
                </a:lnTo>
                <a:lnTo>
                  <a:pt x="329906" y="101148"/>
                </a:lnTo>
                <a:lnTo>
                  <a:pt x="329906" y="75945"/>
                </a:lnTo>
                <a:lnTo>
                  <a:pt x="328346" y="75631"/>
                </a:lnTo>
                <a:lnTo>
                  <a:pt x="324607" y="75013"/>
                </a:lnTo>
                <a:close/>
              </a:path>
              <a:path w="1845945" h="233679">
                <a:moveTo>
                  <a:pt x="421097" y="72207"/>
                </a:moveTo>
                <a:lnTo>
                  <a:pt x="393420" y="77916"/>
                </a:lnTo>
                <a:lnTo>
                  <a:pt x="369857" y="94071"/>
                </a:lnTo>
                <a:lnTo>
                  <a:pt x="353472" y="119212"/>
                </a:lnTo>
                <a:lnTo>
                  <a:pt x="347329" y="151880"/>
                </a:lnTo>
                <a:lnTo>
                  <a:pt x="353661" y="186240"/>
                </a:lnTo>
                <a:lnTo>
                  <a:pt x="370673" y="211756"/>
                </a:lnTo>
                <a:lnTo>
                  <a:pt x="395386" y="227643"/>
                </a:lnTo>
                <a:lnTo>
                  <a:pt x="424824" y="233113"/>
                </a:lnTo>
                <a:lnTo>
                  <a:pt x="449750" y="229344"/>
                </a:lnTo>
                <a:lnTo>
                  <a:pt x="469684" y="219069"/>
                </a:lnTo>
                <a:lnTo>
                  <a:pt x="484306" y="203834"/>
                </a:lnTo>
                <a:lnTo>
                  <a:pt x="485193" y="201993"/>
                </a:lnTo>
                <a:lnTo>
                  <a:pt x="424824" y="201993"/>
                </a:lnTo>
                <a:lnTo>
                  <a:pt x="409035" y="199055"/>
                </a:lnTo>
                <a:lnTo>
                  <a:pt x="396075" y="190864"/>
                </a:lnTo>
                <a:lnTo>
                  <a:pt x="387142" y="178356"/>
                </a:lnTo>
                <a:lnTo>
                  <a:pt x="383433" y="162466"/>
                </a:lnTo>
                <a:lnTo>
                  <a:pt x="494236" y="162466"/>
                </a:lnTo>
                <a:lnTo>
                  <a:pt x="494539" y="161838"/>
                </a:lnTo>
                <a:lnTo>
                  <a:pt x="495168" y="156864"/>
                </a:lnTo>
                <a:lnTo>
                  <a:pt x="495168" y="150948"/>
                </a:lnTo>
                <a:lnTo>
                  <a:pt x="492866" y="136006"/>
                </a:lnTo>
                <a:lnTo>
                  <a:pt x="384365" y="136006"/>
                </a:lnTo>
                <a:lnTo>
                  <a:pt x="387483" y="123929"/>
                </a:lnTo>
                <a:lnTo>
                  <a:pt x="394833" y="113133"/>
                </a:lnTo>
                <a:lnTo>
                  <a:pt x="406207" y="105371"/>
                </a:lnTo>
                <a:lnTo>
                  <a:pt x="421400" y="102394"/>
                </a:lnTo>
                <a:lnTo>
                  <a:pt x="480779" y="102394"/>
                </a:lnTo>
                <a:lnTo>
                  <a:pt x="475637" y="93605"/>
                </a:lnTo>
                <a:lnTo>
                  <a:pt x="452363" y="77771"/>
                </a:lnTo>
                <a:lnTo>
                  <a:pt x="421097" y="72207"/>
                </a:lnTo>
                <a:close/>
              </a:path>
              <a:path w="1845945" h="233679">
                <a:moveTo>
                  <a:pt x="462802" y="175533"/>
                </a:moveTo>
                <a:lnTo>
                  <a:pt x="457830" y="185971"/>
                </a:lnTo>
                <a:lnTo>
                  <a:pt x="450115" y="194367"/>
                </a:lnTo>
                <a:lnTo>
                  <a:pt x="439250" y="199960"/>
                </a:lnTo>
                <a:lnTo>
                  <a:pt x="424824" y="201993"/>
                </a:lnTo>
                <a:lnTo>
                  <a:pt x="485193" y="201993"/>
                </a:lnTo>
                <a:lnTo>
                  <a:pt x="493293" y="185188"/>
                </a:lnTo>
                <a:lnTo>
                  <a:pt x="462802" y="175533"/>
                </a:lnTo>
                <a:close/>
              </a:path>
              <a:path w="1845945" h="233679">
                <a:moveTo>
                  <a:pt x="480779" y="102394"/>
                </a:moveTo>
                <a:lnTo>
                  <a:pt x="421400" y="102394"/>
                </a:lnTo>
                <a:lnTo>
                  <a:pt x="437654" y="105152"/>
                </a:lnTo>
                <a:lnTo>
                  <a:pt x="449181" y="112548"/>
                </a:lnTo>
                <a:lnTo>
                  <a:pt x="456155" y="123271"/>
                </a:lnTo>
                <a:lnTo>
                  <a:pt x="458750" y="136006"/>
                </a:lnTo>
                <a:lnTo>
                  <a:pt x="492866" y="136006"/>
                </a:lnTo>
                <a:lnTo>
                  <a:pt x="490158" y="118426"/>
                </a:lnTo>
                <a:lnTo>
                  <a:pt x="480779" y="102394"/>
                </a:lnTo>
                <a:close/>
              </a:path>
              <a:path w="1845945" h="233679">
                <a:moveTo>
                  <a:pt x="644800" y="101777"/>
                </a:moveTo>
                <a:lnTo>
                  <a:pt x="587594" y="101777"/>
                </a:lnTo>
                <a:lnTo>
                  <a:pt x="600475" y="103581"/>
                </a:lnTo>
                <a:lnTo>
                  <a:pt x="609385" y="108507"/>
                </a:lnTo>
                <a:lnTo>
                  <a:pt x="614559" y="115824"/>
                </a:lnTo>
                <a:lnTo>
                  <a:pt x="616232" y="124802"/>
                </a:lnTo>
                <a:lnTo>
                  <a:pt x="616232" y="130100"/>
                </a:lnTo>
                <a:lnTo>
                  <a:pt x="613740" y="134456"/>
                </a:lnTo>
                <a:lnTo>
                  <a:pt x="566118" y="141608"/>
                </a:lnTo>
                <a:lnTo>
                  <a:pt x="548073" y="146527"/>
                </a:lnTo>
                <a:lnTo>
                  <a:pt x="533558" y="155734"/>
                </a:lnTo>
                <a:lnTo>
                  <a:pt x="523887" y="169318"/>
                </a:lnTo>
                <a:lnTo>
                  <a:pt x="520371" y="187366"/>
                </a:lnTo>
                <a:lnTo>
                  <a:pt x="523931" y="204621"/>
                </a:lnTo>
                <a:lnTo>
                  <a:pt x="534144" y="219223"/>
                </a:lnTo>
                <a:lnTo>
                  <a:pt x="550308" y="229334"/>
                </a:lnTo>
                <a:lnTo>
                  <a:pt x="571720" y="233113"/>
                </a:lnTo>
                <a:lnTo>
                  <a:pt x="588380" y="230988"/>
                </a:lnTo>
                <a:lnTo>
                  <a:pt x="601599" y="225448"/>
                </a:lnTo>
                <a:lnTo>
                  <a:pt x="611551" y="217749"/>
                </a:lnTo>
                <a:lnTo>
                  <a:pt x="618410" y="209145"/>
                </a:lnTo>
                <a:lnTo>
                  <a:pt x="651707" y="209145"/>
                </a:lnTo>
                <a:lnTo>
                  <a:pt x="651707" y="204789"/>
                </a:lnTo>
                <a:lnTo>
                  <a:pt x="578568" y="204789"/>
                </a:lnTo>
                <a:lnTo>
                  <a:pt x="569078" y="203169"/>
                </a:lnTo>
                <a:lnTo>
                  <a:pt x="562154" y="198836"/>
                </a:lnTo>
                <a:lnTo>
                  <a:pt x="557914" y="192579"/>
                </a:lnTo>
                <a:lnTo>
                  <a:pt x="556475" y="185188"/>
                </a:lnTo>
                <a:lnTo>
                  <a:pt x="558060" y="176987"/>
                </a:lnTo>
                <a:lnTo>
                  <a:pt x="562388" y="170946"/>
                </a:lnTo>
                <a:lnTo>
                  <a:pt x="568817" y="166889"/>
                </a:lnTo>
                <a:lnTo>
                  <a:pt x="576704" y="164644"/>
                </a:lnTo>
                <a:lnTo>
                  <a:pt x="616232" y="158728"/>
                </a:lnTo>
                <a:lnTo>
                  <a:pt x="651707" y="158728"/>
                </a:lnTo>
                <a:lnTo>
                  <a:pt x="651707" y="128854"/>
                </a:lnTo>
                <a:lnTo>
                  <a:pt x="648207" y="107268"/>
                </a:lnTo>
                <a:lnTo>
                  <a:pt x="644800" y="101777"/>
                </a:lnTo>
                <a:close/>
              </a:path>
              <a:path w="1845945" h="233679">
                <a:moveTo>
                  <a:pt x="651707" y="209145"/>
                </a:moveTo>
                <a:lnTo>
                  <a:pt x="618410" y="209145"/>
                </a:lnTo>
                <a:lnTo>
                  <a:pt x="618410" y="221291"/>
                </a:lnTo>
                <a:lnTo>
                  <a:pt x="619656" y="227511"/>
                </a:lnTo>
                <a:lnTo>
                  <a:pt x="619960" y="228443"/>
                </a:lnTo>
                <a:lnTo>
                  <a:pt x="653582" y="228443"/>
                </a:lnTo>
                <a:lnTo>
                  <a:pt x="653268" y="226893"/>
                </a:lnTo>
                <a:lnTo>
                  <a:pt x="651707" y="217867"/>
                </a:lnTo>
                <a:lnTo>
                  <a:pt x="651707" y="209145"/>
                </a:lnTo>
                <a:close/>
              </a:path>
              <a:path w="1845945" h="233679">
                <a:moveTo>
                  <a:pt x="651707" y="158728"/>
                </a:moveTo>
                <a:lnTo>
                  <a:pt x="616232" y="158728"/>
                </a:lnTo>
                <a:lnTo>
                  <a:pt x="616232" y="165576"/>
                </a:lnTo>
                <a:lnTo>
                  <a:pt x="613192" y="184177"/>
                </a:lnTo>
                <a:lnTo>
                  <a:pt x="604986" y="196271"/>
                </a:lnTo>
                <a:lnTo>
                  <a:pt x="592988" y="202820"/>
                </a:lnTo>
                <a:lnTo>
                  <a:pt x="578568" y="204789"/>
                </a:lnTo>
                <a:lnTo>
                  <a:pt x="651707" y="204789"/>
                </a:lnTo>
                <a:lnTo>
                  <a:pt x="651707" y="158728"/>
                </a:lnTo>
                <a:close/>
              </a:path>
              <a:path w="1845945" h="233679">
                <a:moveTo>
                  <a:pt x="587291" y="72207"/>
                </a:moveTo>
                <a:lnTo>
                  <a:pt x="561958" y="76262"/>
                </a:lnTo>
                <a:lnTo>
                  <a:pt x="542432" y="87145"/>
                </a:lnTo>
                <a:lnTo>
                  <a:pt x="529383" y="102930"/>
                </a:lnTo>
                <a:lnTo>
                  <a:pt x="523481" y="121692"/>
                </a:lnTo>
                <a:lnTo>
                  <a:pt x="556475" y="129158"/>
                </a:lnTo>
                <a:lnTo>
                  <a:pt x="559326" y="118448"/>
                </a:lnTo>
                <a:lnTo>
                  <a:pt x="565501" y="109750"/>
                </a:lnTo>
                <a:lnTo>
                  <a:pt x="574942" y="103911"/>
                </a:lnTo>
                <a:lnTo>
                  <a:pt x="587594" y="101777"/>
                </a:lnTo>
                <a:lnTo>
                  <a:pt x="644800" y="101777"/>
                </a:lnTo>
                <a:lnTo>
                  <a:pt x="637004" y="89210"/>
                </a:lnTo>
                <a:lnTo>
                  <a:pt x="617048" y="76813"/>
                </a:lnTo>
                <a:lnTo>
                  <a:pt x="587291" y="72207"/>
                </a:lnTo>
                <a:close/>
              </a:path>
              <a:path w="1845945" h="233679">
                <a:moveTo>
                  <a:pt x="736679" y="108928"/>
                </a:moveTo>
                <a:lnTo>
                  <a:pt x="700879" y="108928"/>
                </a:lnTo>
                <a:lnTo>
                  <a:pt x="700879" y="185188"/>
                </a:lnTo>
                <a:lnTo>
                  <a:pt x="704040" y="204182"/>
                </a:lnTo>
                <a:lnTo>
                  <a:pt x="713097" y="218365"/>
                </a:lnTo>
                <a:lnTo>
                  <a:pt x="727405" y="227238"/>
                </a:lnTo>
                <a:lnTo>
                  <a:pt x="746322" y="230307"/>
                </a:lnTo>
                <a:lnTo>
                  <a:pt x="759390" y="230307"/>
                </a:lnTo>
                <a:lnTo>
                  <a:pt x="766238" y="227825"/>
                </a:lnTo>
                <a:lnTo>
                  <a:pt x="768416" y="226893"/>
                </a:lnTo>
                <a:lnTo>
                  <a:pt x="768416" y="198255"/>
                </a:lnTo>
                <a:lnTo>
                  <a:pt x="755966" y="198255"/>
                </a:lnTo>
                <a:lnTo>
                  <a:pt x="747307" y="197171"/>
                </a:lnTo>
                <a:lnTo>
                  <a:pt x="741304" y="193782"/>
                </a:lnTo>
                <a:lnTo>
                  <a:pt x="737810" y="187883"/>
                </a:lnTo>
                <a:lnTo>
                  <a:pt x="736679" y="179272"/>
                </a:lnTo>
                <a:lnTo>
                  <a:pt x="736679" y="108928"/>
                </a:lnTo>
                <a:close/>
              </a:path>
              <a:path w="1845945" h="233679">
                <a:moveTo>
                  <a:pt x="768416" y="197009"/>
                </a:moveTo>
                <a:lnTo>
                  <a:pt x="766866" y="197323"/>
                </a:lnTo>
                <a:lnTo>
                  <a:pt x="760950" y="198255"/>
                </a:lnTo>
                <a:lnTo>
                  <a:pt x="768416" y="198255"/>
                </a:lnTo>
                <a:lnTo>
                  <a:pt x="768416" y="197009"/>
                </a:lnTo>
                <a:close/>
              </a:path>
              <a:path w="1845945" h="233679">
                <a:moveTo>
                  <a:pt x="768112" y="76877"/>
                </a:moveTo>
                <a:lnTo>
                  <a:pt x="672869" y="76877"/>
                </a:lnTo>
                <a:lnTo>
                  <a:pt x="672869" y="108928"/>
                </a:lnTo>
                <a:lnTo>
                  <a:pt x="768112" y="108928"/>
                </a:lnTo>
                <a:lnTo>
                  <a:pt x="768112" y="76877"/>
                </a:lnTo>
                <a:close/>
              </a:path>
              <a:path w="1845945" h="233679">
                <a:moveTo>
                  <a:pt x="736679" y="30501"/>
                </a:moveTo>
                <a:lnTo>
                  <a:pt x="703999" y="30501"/>
                </a:lnTo>
                <a:lnTo>
                  <a:pt x="703999" y="53223"/>
                </a:lnTo>
                <a:lnTo>
                  <a:pt x="702627" y="62564"/>
                </a:lnTo>
                <a:lnTo>
                  <a:pt x="698394" y="70068"/>
                </a:lnTo>
                <a:lnTo>
                  <a:pt x="691127" y="75063"/>
                </a:lnTo>
                <a:lnTo>
                  <a:pt x="680649" y="76877"/>
                </a:lnTo>
                <a:lnTo>
                  <a:pt x="736679" y="76877"/>
                </a:lnTo>
                <a:lnTo>
                  <a:pt x="736679" y="30501"/>
                </a:lnTo>
                <a:close/>
              </a:path>
              <a:path w="1845945" h="233679">
                <a:moveTo>
                  <a:pt x="842173" y="76877"/>
                </a:moveTo>
                <a:lnTo>
                  <a:pt x="806383" y="76877"/>
                </a:lnTo>
                <a:lnTo>
                  <a:pt x="806383" y="228443"/>
                </a:lnTo>
                <a:lnTo>
                  <a:pt x="842173" y="228443"/>
                </a:lnTo>
                <a:lnTo>
                  <a:pt x="842173" y="76877"/>
                </a:lnTo>
                <a:close/>
              </a:path>
              <a:path w="1845945" h="233679">
                <a:moveTo>
                  <a:pt x="824131" y="0"/>
                </a:moveTo>
                <a:lnTo>
                  <a:pt x="815098" y="1858"/>
                </a:lnTo>
                <a:lnTo>
                  <a:pt x="807670" y="6926"/>
                </a:lnTo>
                <a:lnTo>
                  <a:pt x="802635" y="14444"/>
                </a:lnTo>
                <a:lnTo>
                  <a:pt x="800781" y="23653"/>
                </a:lnTo>
                <a:lnTo>
                  <a:pt x="802635" y="32819"/>
                </a:lnTo>
                <a:lnTo>
                  <a:pt x="807670" y="40233"/>
                </a:lnTo>
                <a:lnTo>
                  <a:pt x="815098" y="45194"/>
                </a:lnTo>
                <a:lnTo>
                  <a:pt x="824131" y="47003"/>
                </a:lnTo>
                <a:lnTo>
                  <a:pt x="833339" y="45194"/>
                </a:lnTo>
                <a:lnTo>
                  <a:pt x="840853" y="40233"/>
                </a:lnTo>
                <a:lnTo>
                  <a:pt x="845918" y="32819"/>
                </a:lnTo>
                <a:lnTo>
                  <a:pt x="847775" y="23653"/>
                </a:lnTo>
                <a:lnTo>
                  <a:pt x="845918" y="14444"/>
                </a:lnTo>
                <a:lnTo>
                  <a:pt x="840853" y="6926"/>
                </a:lnTo>
                <a:lnTo>
                  <a:pt x="833339" y="1858"/>
                </a:lnTo>
                <a:lnTo>
                  <a:pt x="824131" y="0"/>
                </a:lnTo>
                <a:close/>
              </a:path>
              <a:path w="1845945" h="233679">
                <a:moveTo>
                  <a:pt x="907228" y="76877"/>
                </a:moveTo>
                <a:lnTo>
                  <a:pt x="867387" y="76877"/>
                </a:lnTo>
                <a:lnTo>
                  <a:pt x="929008" y="228443"/>
                </a:lnTo>
                <a:lnTo>
                  <a:pt x="965111" y="228443"/>
                </a:lnTo>
                <a:lnTo>
                  <a:pt x="982076" y="185188"/>
                </a:lnTo>
                <a:lnTo>
                  <a:pt x="947374" y="185188"/>
                </a:lnTo>
                <a:lnTo>
                  <a:pt x="907228" y="76877"/>
                </a:lnTo>
                <a:close/>
              </a:path>
              <a:path w="1845945" h="233679">
                <a:moveTo>
                  <a:pt x="1024555" y="76877"/>
                </a:moveTo>
                <a:lnTo>
                  <a:pt x="986587" y="76877"/>
                </a:lnTo>
                <a:lnTo>
                  <a:pt x="947374" y="185188"/>
                </a:lnTo>
                <a:lnTo>
                  <a:pt x="982076" y="185188"/>
                </a:lnTo>
                <a:lnTo>
                  <a:pt x="1024555" y="76877"/>
                </a:lnTo>
                <a:close/>
              </a:path>
              <a:path w="1845945" h="233679">
                <a:moveTo>
                  <a:pt x="1104542" y="72207"/>
                </a:moveTo>
                <a:lnTo>
                  <a:pt x="1076867" y="77916"/>
                </a:lnTo>
                <a:lnTo>
                  <a:pt x="1053308" y="94071"/>
                </a:lnTo>
                <a:lnTo>
                  <a:pt x="1036926" y="119212"/>
                </a:lnTo>
                <a:lnTo>
                  <a:pt x="1030785" y="151880"/>
                </a:lnTo>
                <a:lnTo>
                  <a:pt x="1037116" y="186240"/>
                </a:lnTo>
                <a:lnTo>
                  <a:pt x="1054124" y="211756"/>
                </a:lnTo>
                <a:lnTo>
                  <a:pt x="1078837" y="227643"/>
                </a:lnTo>
                <a:lnTo>
                  <a:pt x="1108280" y="233113"/>
                </a:lnTo>
                <a:lnTo>
                  <a:pt x="1133199" y="229344"/>
                </a:lnTo>
                <a:lnTo>
                  <a:pt x="1153132" y="219069"/>
                </a:lnTo>
                <a:lnTo>
                  <a:pt x="1167756" y="203834"/>
                </a:lnTo>
                <a:lnTo>
                  <a:pt x="1168644" y="201993"/>
                </a:lnTo>
                <a:lnTo>
                  <a:pt x="1108280" y="201993"/>
                </a:lnTo>
                <a:lnTo>
                  <a:pt x="1092490" y="199055"/>
                </a:lnTo>
                <a:lnTo>
                  <a:pt x="1079529" y="190864"/>
                </a:lnTo>
                <a:lnTo>
                  <a:pt x="1070594" y="178356"/>
                </a:lnTo>
                <a:lnTo>
                  <a:pt x="1066878" y="162466"/>
                </a:lnTo>
                <a:lnTo>
                  <a:pt x="1177681" y="162466"/>
                </a:lnTo>
                <a:lnTo>
                  <a:pt x="1177995" y="161838"/>
                </a:lnTo>
                <a:lnTo>
                  <a:pt x="1178613" y="156864"/>
                </a:lnTo>
                <a:lnTo>
                  <a:pt x="1178613" y="150948"/>
                </a:lnTo>
                <a:lnTo>
                  <a:pt x="1176311" y="136006"/>
                </a:lnTo>
                <a:lnTo>
                  <a:pt x="1067820" y="136006"/>
                </a:lnTo>
                <a:lnTo>
                  <a:pt x="1070938" y="123929"/>
                </a:lnTo>
                <a:lnTo>
                  <a:pt x="1078285" y="113133"/>
                </a:lnTo>
                <a:lnTo>
                  <a:pt x="1089659" y="105371"/>
                </a:lnTo>
                <a:lnTo>
                  <a:pt x="1104856" y="102394"/>
                </a:lnTo>
                <a:lnTo>
                  <a:pt x="1164224" y="102394"/>
                </a:lnTo>
                <a:lnTo>
                  <a:pt x="1159082" y="93605"/>
                </a:lnTo>
                <a:lnTo>
                  <a:pt x="1135808" y="77771"/>
                </a:lnTo>
                <a:lnTo>
                  <a:pt x="1104542" y="72207"/>
                </a:lnTo>
                <a:close/>
              </a:path>
              <a:path w="1845945" h="233679">
                <a:moveTo>
                  <a:pt x="1146247" y="175533"/>
                </a:moveTo>
                <a:lnTo>
                  <a:pt x="1141275" y="185971"/>
                </a:lnTo>
                <a:lnTo>
                  <a:pt x="1133562" y="194367"/>
                </a:lnTo>
                <a:lnTo>
                  <a:pt x="1122700" y="199960"/>
                </a:lnTo>
                <a:lnTo>
                  <a:pt x="1108280" y="201993"/>
                </a:lnTo>
                <a:lnTo>
                  <a:pt x="1168644" y="201993"/>
                </a:lnTo>
                <a:lnTo>
                  <a:pt x="1176749" y="185188"/>
                </a:lnTo>
                <a:lnTo>
                  <a:pt x="1146247" y="175533"/>
                </a:lnTo>
                <a:close/>
              </a:path>
              <a:path w="1845945" h="233679">
                <a:moveTo>
                  <a:pt x="1164224" y="102394"/>
                </a:moveTo>
                <a:lnTo>
                  <a:pt x="1104856" y="102394"/>
                </a:lnTo>
                <a:lnTo>
                  <a:pt x="1121108" y="105152"/>
                </a:lnTo>
                <a:lnTo>
                  <a:pt x="1132631" y="112548"/>
                </a:lnTo>
                <a:lnTo>
                  <a:pt x="1139602" y="123271"/>
                </a:lnTo>
                <a:lnTo>
                  <a:pt x="1142195" y="136006"/>
                </a:lnTo>
                <a:lnTo>
                  <a:pt x="1176311" y="136006"/>
                </a:lnTo>
                <a:lnTo>
                  <a:pt x="1173603" y="118426"/>
                </a:lnTo>
                <a:lnTo>
                  <a:pt x="1164224" y="102394"/>
                </a:lnTo>
                <a:close/>
              </a:path>
              <a:path w="1845945" h="233679">
                <a:moveTo>
                  <a:pt x="1396156" y="7779"/>
                </a:moveTo>
                <a:lnTo>
                  <a:pt x="1352890" y="7779"/>
                </a:lnTo>
                <a:lnTo>
                  <a:pt x="1266998" y="228443"/>
                </a:lnTo>
                <a:lnTo>
                  <a:pt x="1306525" y="228443"/>
                </a:lnTo>
                <a:lnTo>
                  <a:pt x="1327059" y="173041"/>
                </a:lnTo>
                <a:lnTo>
                  <a:pt x="1460484" y="173041"/>
                </a:lnTo>
                <a:lnTo>
                  <a:pt x="1447038" y="138498"/>
                </a:lnTo>
                <a:lnTo>
                  <a:pt x="1340137" y="138498"/>
                </a:lnTo>
                <a:lnTo>
                  <a:pt x="1373748" y="48239"/>
                </a:lnTo>
                <a:lnTo>
                  <a:pt x="1411905" y="48239"/>
                </a:lnTo>
                <a:lnTo>
                  <a:pt x="1396156" y="7779"/>
                </a:lnTo>
                <a:close/>
              </a:path>
              <a:path w="1845945" h="233679">
                <a:moveTo>
                  <a:pt x="1460484" y="173041"/>
                </a:moveTo>
                <a:lnTo>
                  <a:pt x="1420427" y="173041"/>
                </a:lnTo>
                <a:lnTo>
                  <a:pt x="1441285" y="228443"/>
                </a:lnTo>
                <a:lnTo>
                  <a:pt x="1482049" y="228443"/>
                </a:lnTo>
                <a:lnTo>
                  <a:pt x="1460484" y="173041"/>
                </a:lnTo>
                <a:close/>
              </a:path>
              <a:path w="1845945" h="233679">
                <a:moveTo>
                  <a:pt x="1411905" y="48239"/>
                </a:moveTo>
                <a:lnTo>
                  <a:pt x="1373748" y="48239"/>
                </a:lnTo>
                <a:lnTo>
                  <a:pt x="1407360" y="138498"/>
                </a:lnTo>
                <a:lnTo>
                  <a:pt x="1447038" y="138498"/>
                </a:lnTo>
                <a:lnTo>
                  <a:pt x="1411905" y="48239"/>
                </a:lnTo>
                <a:close/>
              </a:path>
              <a:path w="1845945" h="233679">
                <a:moveTo>
                  <a:pt x="1535900" y="76877"/>
                </a:moveTo>
                <a:lnTo>
                  <a:pt x="1500729" y="76877"/>
                </a:lnTo>
                <a:lnTo>
                  <a:pt x="1500729" y="228443"/>
                </a:lnTo>
                <a:lnTo>
                  <a:pt x="1536832" y="228443"/>
                </a:lnTo>
                <a:lnTo>
                  <a:pt x="1536832" y="156236"/>
                </a:lnTo>
                <a:lnTo>
                  <a:pt x="1539264" y="137338"/>
                </a:lnTo>
                <a:lnTo>
                  <a:pt x="1546715" y="123367"/>
                </a:lnTo>
                <a:lnTo>
                  <a:pt x="1559418" y="114706"/>
                </a:lnTo>
                <a:lnTo>
                  <a:pt x="1577606" y="111734"/>
                </a:lnTo>
                <a:lnTo>
                  <a:pt x="1589428" y="111734"/>
                </a:lnTo>
                <a:lnTo>
                  <a:pt x="1589428" y="101148"/>
                </a:lnTo>
                <a:lnTo>
                  <a:pt x="1535900" y="101148"/>
                </a:lnTo>
                <a:lnTo>
                  <a:pt x="1535900" y="76877"/>
                </a:lnTo>
                <a:close/>
              </a:path>
              <a:path w="1845945" h="233679">
                <a:moveTo>
                  <a:pt x="1589428" y="111734"/>
                </a:moveTo>
                <a:lnTo>
                  <a:pt x="1581334" y="111734"/>
                </a:lnTo>
                <a:lnTo>
                  <a:pt x="1585386" y="112048"/>
                </a:lnTo>
                <a:lnTo>
                  <a:pt x="1589428" y="112666"/>
                </a:lnTo>
                <a:lnTo>
                  <a:pt x="1589428" y="111734"/>
                </a:lnTo>
                <a:close/>
              </a:path>
              <a:path w="1845945" h="233679">
                <a:moveTo>
                  <a:pt x="1584140" y="75013"/>
                </a:moveTo>
                <a:lnTo>
                  <a:pt x="1579784" y="75013"/>
                </a:lnTo>
                <a:lnTo>
                  <a:pt x="1565531" y="76777"/>
                </a:lnTo>
                <a:lnTo>
                  <a:pt x="1553056" y="81896"/>
                </a:lnTo>
                <a:lnTo>
                  <a:pt x="1542974" y="90107"/>
                </a:lnTo>
                <a:lnTo>
                  <a:pt x="1535900" y="101148"/>
                </a:lnTo>
                <a:lnTo>
                  <a:pt x="1589428" y="101148"/>
                </a:lnTo>
                <a:lnTo>
                  <a:pt x="1589428" y="75945"/>
                </a:lnTo>
                <a:lnTo>
                  <a:pt x="1587878" y="75631"/>
                </a:lnTo>
                <a:lnTo>
                  <a:pt x="1584140" y="75013"/>
                </a:lnTo>
                <a:close/>
              </a:path>
              <a:path w="1845945" h="233679">
                <a:moveTo>
                  <a:pt x="1672524" y="108928"/>
                </a:moveTo>
                <a:lnTo>
                  <a:pt x="1636735" y="108928"/>
                </a:lnTo>
                <a:lnTo>
                  <a:pt x="1636735" y="185188"/>
                </a:lnTo>
                <a:lnTo>
                  <a:pt x="1639895" y="204182"/>
                </a:lnTo>
                <a:lnTo>
                  <a:pt x="1648948" y="218365"/>
                </a:lnTo>
                <a:lnTo>
                  <a:pt x="1663253" y="227238"/>
                </a:lnTo>
                <a:lnTo>
                  <a:pt x="1682168" y="230307"/>
                </a:lnTo>
                <a:lnTo>
                  <a:pt x="1695246" y="230307"/>
                </a:lnTo>
                <a:lnTo>
                  <a:pt x="1702094" y="227825"/>
                </a:lnTo>
                <a:lnTo>
                  <a:pt x="1704272" y="226893"/>
                </a:lnTo>
                <a:lnTo>
                  <a:pt x="1704272" y="198255"/>
                </a:lnTo>
                <a:lnTo>
                  <a:pt x="1691822" y="198255"/>
                </a:lnTo>
                <a:lnTo>
                  <a:pt x="1683162" y="197171"/>
                </a:lnTo>
                <a:lnTo>
                  <a:pt x="1677155" y="193782"/>
                </a:lnTo>
                <a:lnTo>
                  <a:pt x="1673658" y="187883"/>
                </a:lnTo>
                <a:lnTo>
                  <a:pt x="1672524" y="179272"/>
                </a:lnTo>
                <a:lnTo>
                  <a:pt x="1672524" y="108928"/>
                </a:lnTo>
                <a:close/>
              </a:path>
              <a:path w="1845945" h="233679">
                <a:moveTo>
                  <a:pt x="1704272" y="197009"/>
                </a:moveTo>
                <a:lnTo>
                  <a:pt x="1702712" y="197323"/>
                </a:lnTo>
                <a:lnTo>
                  <a:pt x="1696796" y="198255"/>
                </a:lnTo>
                <a:lnTo>
                  <a:pt x="1704272" y="198255"/>
                </a:lnTo>
                <a:lnTo>
                  <a:pt x="1704272" y="197009"/>
                </a:lnTo>
                <a:close/>
              </a:path>
              <a:path w="1845945" h="233679">
                <a:moveTo>
                  <a:pt x="1703958" y="76877"/>
                </a:moveTo>
                <a:lnTo>
                  <a:pt x="1608725" y="76877"/>
                </a:lnTo>
                <a:lnTo>
                  <a:pt x="1608725" y="108928"/>
                </a:lnTo>
                <a:lnTo>
                  <a:pt x="1703958" y="108928"/>
                </a:lnTo>
                <a:lnTo>
                  <a:pt x="1703958" y="76877"/>
                </a:lnTo>
                <a:close/>
              </a:path>
              <a:path w="1845945" h="233679">
                <a:moveTo>
                  <a:pt x="1672524" y="30501"/>
                </a:moveTo>
                <a:lnTo>
                  <a:pt x="1639845" y="30501"/>
                </a:lnTo>
                <a:lnTo>
                  <a:pt x="1639845" y="53223"/>
                </a:lnTo>
                <a:lnTo>
                  <a:pt x="1638473" y="62564"/>
                </a:lnTo>
                <a:lnTo>
                  <a:pt x="1634242" y="70068"/>
                </a:lnTo>
                <a:lnTo>
                  <a:pt x="1626977" y="75063"/>
                </a:lnTo>
                <a:lnTo>
                  <a:pt x="1616505" y="76877"/>
                </a:lnTo>
                <a:lnTo>
                  <a:pt x="1672524" y="76877"/>
                </a:lnTo>
                <a:lnTo>
                  <a:pt x="1672524" y="30501"/>
                </a:lnTo>
                <a:close/>
              </a:path>
              <a:path w="1845945" h="233679">
                <a:moveTo>
                  <a:pt x="1757171" y="178643"/>
                </a:moveTo>
                <a:lnTo>
                  <a:pt x="1725738" y="187366"/>
                </a:lnTo>
                <a:lnTo>
                  <a:pt x="1730127" y="201732"/>
                </a:lnTo>
                <a:lnTo>
                  <a:pt x="1741257" y="216655"/>
                </a:lnTo>
                <a:lnTo>
                  <a:pt x="1760265" y="228371"/>
                </a:lnTo>
                <a:lnTo>
                  <a:pt x="1788291" y="233113"/>
                </a:lnTo>
                <a:lnTo>
                  <a:pt x="1813522" y="228766"/>
                </a:lnTo>
                <a:lnTo>
                  <a:pt x="1831402" y="217475"/>
                </a:lnTo>
                <a:lnTo>
                  <a:pt x="1840265" y="204475"/>
                </a:lnTo>
                <a:lnTo>
                  <a:pt x="1787987" y="204475"/>
                </a:lnTo>
                <a:lnTo>
                  <a:pt x="1775206" y="202365"/>
                </a:lnTo>
                <a:lnTo>
                  <a:pt x="1765810" y="196695"/>
                </a:lnTo>
                <a:lnTo>
                  <a:pt x="1759798" y="188457"/>
                </a:lnTo>
                <a:lnTo>
                  <a:pt x="1757171" y="178643"/>
                </a:lnTo>
                <a:close/>
              </a:path>
              <a:path w="1845945" h="233679">
                <a:moveTo>
                  <a:pt x="1785495" y="72207"/>
                </a:moveTo>
                <a:lnTo>
                  <a:pt x="1763528" y="76121"/>
                </a:lnTo>
                <a:lnTo>
                  <a:pt x="1745849" y="86718"/>
                </a:lnTo>
                <a:lnTo>
                  <a:pt x="1734065" y="102276"/>
                </a:lnTo>
                <a:lnTo>
                  <a:pt x="1729779" y="121074"/>
                </a:lnTo>
                <a:lnTo>
                  <a:pt x="1732387" y="135943"/>
                </a:lnTo>
                <a:lnTo>
                  <a:pt x="1770553" y="165261"/>
                </a:lnTo>
                <a:lnTo>
                  <a:pt x="1805096" y="172738"/>
                </a:lnTo>
                <a:lnTo>
                  <a:pt x="1810698" y="178957"/>
                </a:lnTo>
                <a:lnTo>
                  <a:pt x="1787987" y="204475"/>
                </a:lnTo>
                <a:lnTo>
                  <a:pt x="1840265" y="204475"/>
                </a:lnTo>
                <a:lnTo>
                  <a:pt x="1842045" y="201864"/>
                </a:lnTo>
                <a:lnTo>
                  <a:pt x="1845566" y="184559"/>
                </a:lnTo>
                <a:lnTo>
                  <a:pt x="1842784" y="168785"/>
                </a:lnTo>
                <a:lnTo>
                  <a:pt x="1834516" y="155462"/>
                </a:lnTo>
                <a:lnTo>
                  <a:pt x="1820877" y="145172"/>
                </a:lnTo>
                <a:lnTo>
                  <a:pt x="1801987" y="138498"/>
                </a:lnTo>
                <a:lnTo>
                  <a:pt x="1769621" y="131964"/>
                </a:lnTo>
                <a:lnTo>
                  <a:pt x="1763705" y="126048"/>
                </a:lnTo>
                <a:lnTo>
                  <a:pt x="1763705" y="117954"/>
                </a:lnTo>
                <a:lnTo>
                  <a:pt x="1765315" y="111296"/>
                </a:lnTo>
                <a:lnTo>
                  <a:pt x="1769813" y="105744"/>
                </a:lnTo>
                <a:lnTo>
                  <a:pt x="1776705" y="101941"/>
                </a:lnTo>
                <a:lnTo>
                  <a:pt x="1785495" y="100530"/>
                </a:lnTo>
                <a:lnTo>
                  <a:pt x="1838973" y="100530"/>
                </a:lnTo>
                <a:lnTo>
                  <a:pt x="1829687" y="87769"/>
                </a:lnTo>
                <a:lnTo>
                  <a:pt x="1812142" y="76720"/>
                </a:lnTo>
                <a:lnTo>
                  <a:pt x="1785495" y="72207"/>
                </a:lnTo>
                <a:close/>
              </a:path>
              <a:path w="1845945" h="233679">
                <a:moveTo>
                  <a:pt x="1838973" y="100530"/>
                </a:moveTo>
                <a:lnTo>
                  <a:pt x="1785495" y="100530"/>
                </a:lnTo>
                <a:lnTo>
                  <a:pt x="1798231" y="102854"/>
                </a:lnTo>
                <a:lnTo>
                  <a:pt x="1806619" y="108621"/>
                </a:lnTo>
                <a:lnTo>
                  <a:pt x="1811447" y="116022"/>
                </a:lnTo>
                <a:lnTo>
                  <a:pt x="1813504" y="123252"/>
                </a:lnTo>
                <a:lnTo>
                  <a:pt x="1844006" y="114530"/>
                </a:lnTo>
                <a:lnTo>
                  <a:pt x="1839764" y="101618"/>
                </a:lnTo>
                <a:lnTo>
                  <a:pt x="1838973" y="100530"/>
                </a:lnTo>
                <a:close/>
              </a:path>
            </a:pathLst>
          </a:custGeom>
          <a:solidFill>
            <a:srgbClr val="FFFFFF"/>
          </a:solidFill>
        </p:spPr>
        <p:txBody>
          <a:bodyPr wrap="square" lIns="0" tIns="0" rIns="0" bIns="0" rtlCol="0"/>
          <a:lstStyle/>
          <a:p>
            <a:pPr defTabSz="554492"/>
            <a:endParaRPr sz="1092" dirty="0">
              <a:solidFill>
                <a:prstClr val="black"/>
              </a:solidFill>
              <a:latin typeface="Calibri"/>
            </a:endParaRPr>
          </a:p>
        </p:txBody>
      </p:sp>
      <p:sp>
        <p:nvSpPr>
          <p:cNvPr id="5" name="object 5"/>
          <p:cNvSpPr/>
          <p:nvPr/>
        </p:nvSpPr>
        <p:spPr>
          <a:xfrm>
            <a:off x="414426" y="5941080"/>
            <a:ext cx="828659" cy="322684"/>
          </a:xfrm>
          <a:custGeom>
            <a:avLst/>
            <a:gdLst/>
            <a:ahLst/>
            <a:cxnLst/>
            <a:rect l="l" t="t" r="r" b="b"/>
            <a:pathLst>
              <a:path w="1366520" h="532129">
                <a:moveTo>
                  <a:pt x="98348" y="303453"/>
                </a:moveTo>
                <a:lnTo>
                  <a:pt x="95859" y="302209"/>
                </a:lnTo>
                <a:lnTo>
                  <a:pt x="88379" y="300342"/>
                </a:lnTo>
                <a:lnTo>
                  <a:pt x="79362" y="300342"/>
                </a:lnTo>
                <a:lnTo>
                  <a:pt x="57962" y="304088"/>
                </a:lnTo>
                <a:lnTo>
                  <a:pt x="41236" y="314858"/>
                </a:lnTo>
                <a:lnTo>
                  <a:pt x="30340" y="331990"/>
                </a:lnTo>
                <a:lnTo>
                  <a:pt x="26454" y="354799"/>
                </a:lnTo>
                <a:lnTo>
                  <a:pt x="26454" y="375666"/>
                </a:lnTo>
                <a:lnTo>
                  <a:pt x="0" y="375666"/>
                </a:lnTo>
                <a:lnTo>
                  <a:pt x="0" y="407098"/>
                </a:lnTo>
                <a:lnTo>
                  <a:pt x="26454" y="407098"/>
                </a:lnTo>
                <a:lnTo>
                  <a:pt x="26454" y="527227"/>
                </a:lnTo>
                <a:lnTo>
                  <a:pt x="62865" y="527227"/>
                </a:lnTo>
                <a:lnTo>
                  <a:pt x="62865" y="407098"/>
                </a:lnTo>
                <a:lnTo>
                  <a:pt x="98044" y="407098"/>
                </a:lnTo>
                <a:lnTo>
                  <a:pt x="98044" y="375666"/>
                </a:lnTo>
                <a:lnTo>
                  <a:pt x="62865" y="375666"/>
                </a:lnTo>
                <a:lnTo>
                  <a:pt x="62865" y="355739"/>
                </a:lnTo>
                <a:lnTo>
                  <a:pt x="65011" y="344258"/>
                </a:lnTo>
                <a:lnTo>
                  <a:pt x="70459" y="337223"/>
                </a:lnTo>
                <a:lnTo>
                  <a:pt x="77711" y="333679"/>
                </a:lnTo>
                <a:lnTo>
                  <a:pt x="85280" y="332714"/>
                </a:lnTo>
                <a:lnTo>
                  <a:pt x="92125" y="332714"/>
                </a:lnTo>
                <a:lnTo>
                  <a:pt x="96164" y="333641"/>
                </a:lnTo>
                <a:lnTo>
                  <a:pt x="98348" y="334264"/>
                </a:lnTo>
                <a:lnTo>
                  <a:pt x="98348" y="332714"/>
                </a:lnTo>
                <a:lnTo>
                  <a:pt x="98348" y="303453"/>
                </a:lnTo>
                <a:close/>
              </a:path>
              <a:path w="1366520" h="532129">
                <a:moveTo>
                  <a:pt x="166763" y="7785"/>
                </a:moveTo>
                <a:lnTo>
                  <a:pt x="129413" y="7785"/>
                </a:lnTo>
                <a:lnTo>
                  <a:pt x="129413" y="149390"/>
                </a:lnTo>
                <a:lnTo>
                  <a:pt x="126352" y="170065"/>
                </a:lnTo>
                <a:lnTo>
                  <a:pt x="117475" y="185191"/>
                </a:lnTo>
                <a:lnTo>
                  <a:pt x="103289" y="194475"/>
                </a:lnTo>
                <a:lnTo>
                  <a:pt x="84289" y="197637"/>
                </a:lnTo>
                <a:lnTo>
                  <a:pt x="65417" y="194475"/>
                </a:lnTo>
                <a:lnTo>
                  <a:pt x="51219" y="185191"/>
                </a:lnTo>
                <a:lnTo>
                  <a:pt x="42265" y="170065"/>
                </a:lnTo>
                <a:lnTo>
                  <a:pt x="39154" y="149390"/>
                </a:lnTo>
                <a:lnTo>
                  <a:pt x="39154" y="7785"/>
                </a:lnTo>
                <a:lnTo>
                  <a:pt x="2120" y="7785"/>
                </a:lnTo>
                <a:lnTo>
                  <a:pt x="2120" y="151574"/>
                </a:lnTo>
                <a:lnTo>
                  <a:pt x="8483" y="186766"/>
                </a:lnTo>
                <a:lnTo>
                  <a:pt x="25933" y="212305"/>
                </a:lnTo>
                <a:lnTo>
                  <a:pt x="52019" y="227863"/>
                </a:lnTo>
                <a:lnTo>
                  <a:pt x="84289" y="233121"/>
                </a:lnTo>
                <a:lnTo>
                  <a:pt x="116738" y="227863"/>
                </a:lnTo>
                <a:lnTo>
                  <a:pt x="142913" y="212305"/>
                </a:lnTo>
                <a:lnTo>
                  <a:pt x="152958" y="197637"/>
                </a:lnTo>
                <a:lnTo>
                  <a:pt x="160401" y="186766"/>
                </a:lnTo>
                <a:lnTo>
                  <a:pt x="166763" y="151574"/>
                </a:lnTo>
                <a:lnTo>
                  <a:pt x="166763" y="7785"/>
                </a:lnTo>
                <a:close/>
              </a:path>
              <a:path w="1366520" h="532129">
                <a:moveTo>
                  <a:pt x="269519" y="451294"/>
                </a:moveTo>
                <a:lnTo>
                  <a:pt x="263613" y="419176"/>
                </a:lnTo>
                <a:lnTo>
                  <a:pt x="253593" y="403669"/>
                </a:lnTo>
                <a:lnTo>
                  <a:pt x="247192" y="393750"/>
                </a:lnTo>
                <a:lnTo>
                  <a:pt x="233108" y="384302"/>
                </a:lnTo>
                <a:lnTo>
                  <a:pt x="233108" y="451294"/>
                </a:lnTo>
                <a:lnTo>
                  <a:pt x="229641" y="472224"/>
                </a:lnTo>
                <a:lnTo>
                  <a:pt x="220345" y="487311"/>
                </a:lnTo>
                <a:lnTo>
                  <a:pt x="206844" y="496455"/>
                </a:lnTo>
                <a:lnTo>
                  <a:pt x="190779" y="499529"/>
                </a:lnTo>
                <a:lnTo>
                  <a:pt x="174840" y="496417"/>
                </a:lnTo>
                <a:lnTo>
                  <a:pt x="161328" y="487197"/>
                </a:lnTo>
                <a:lnTo>
                  <a:pt x="151968" y="472084"/>
                </a:lnTo>
                <a:lnTo>
                  <a:pt x="148450" y="451294"/>
                </a:lnTo>
                <a:lnTo>
                  <a:pt x="151968" y="430593"/>
                </a:lnTo>
                <a:lnTo>
                  <a:pt x="161328" y="415696"/>
                </a:lnTo>
                <a:lnTo>
                  <a:pt x="174840" y="406692"/>
                </a:lnTo>
                <a:lnTo>
                  <a:pt x="190779" y="403669"/>
                </a:lnTo>
                <a:lnTo>
                  <a:pt x="206844" y="406692"/>
                </a:lnTo>
                <a:lnTo>
                  <a:pt x="220345" y="415696"/>
                </a:lnTo>
                <a:lnTo>
                  <a:pt x="229641" y="430593"/>
                </a:lnTo>
                <a:lnTo>
                  <a:pt x="233108" y="451294"/>
                </a:lnTo>
                <a:lnTo>
                  <a:pt x="233108" y="384302"/>
                </a:lnTo>
                <a:lnTo>
                  <a:pt x="222250" y="377012"/>
                </a:lnTo>
                <a:lnTo>
                  <a:pt x="190779" y="370992"/>
                </a:lnTo>
                <a:lnTo>
                  <a:pt x="159486" y="377012"/>
                </a:lnTo>
                <a:lnTo>
                  <a:pt x="134645" y="393750"/>
                </a:lnTo>
                <a:lnTo>
                  <a:pt x="118262" y="419176"/>
                </a:lnTo>
                <a:lnTo>
                  <a:pt x="112356" y="451294"/>
                </a:lnTo>
                <a:lnTo>
                  <a:pt x="118262" y="483577"/>
                </a:lnTo>
                <a:lnTo>
                  <a:pt x="134645" y="509092"/>
                </a:lnTo>
                <a:lnTo>
                  <a:pt x="159486" y="525868"/>
                </a:lnTo>
                <a:lnTo>
                  <a:pt x="190779" y="531901"/>
                </a:lnTo>
                <a:lnTo>
                  <a:pt x="222250" y="525868"/>
                </a:lnTo>
                <a:lnTo>
                  <a:pt x="247192" y="509092"/>
                </a:lnTo>
                <a:lnTo>
                  <a:pt x="253352" y="499529"/>
                </a:lnTo>
                <a:lnTo>
                  <a:pt x="263613" y="483577"/>
                </a:lnTo>
                <a:lnTo>
                  <a:pt x="269519" y="451294"/>
                </a:lnTo>
                <a:close/>
              </a:path>
              <a:path w="1366520" h="532129">
                <a:moveTo>
                  <a:pt x="332346" y="132588"/>
                </a:moveTo>
                <a:lnTo>
                  <a:pt x="328993" y="109156"/>
                </a:lnTo>
                <a:lnTo>
                  <a:pt x="326885" y="105206"/>
                </a:lnTo>
                <a:lnTo>
                  <a:pt x="322580" y="97104"/>
                </a:lnTo>
                <a:lnTo>
                  <a:pt x="318833" y="90068"/>
                </a:lnTo>
                <a:lnTo>
                  <a:pt x="301739" y="77228"/>
                </a:lnTo>
                <a:lnTo>
                  <a:pt x="277558" y="72529"/>
                </a:lnTo>
                <a:lnTo>
                  <a:pt x="264871" y="73914"/>
                </a:lnTo>
                <a:lnTo>
                  <a:pt x="252577" y="78282"/>
                </a:lnTo>
                <a:lnTo>
                  <a:pt x="241579" y="85915"/>
                </a:lnTo>
                <a:lnTo>
                  <a:pt x="232740" y="97104"/>
                </a:lnTo>
                <a:lnTo>
                  <a:pt x="232740" y="76885"/>
                </a:lnTo>
                <a:lnTo>
                  <a:pt x="197586" y="76885"/>
                </a:lnTo>
                <a:lnTo>
                  <a:pt x="197586" y="228447"/>
                </a:lnTo>
                <a:lnTo>
                  <a:pt x="233680" y="228447"/>
                </a:lnTo>
                <a:lnTo>
                  <a:pt x="233680" y="140995"/>
                </a:lnTo>
                <a:lnTo>
                  <a:pt x="235699" y="127000"/>
                </a:lnTo>
                <a:lnTo>
                  <a:pt x="241693" y="115633"/>
                </a:lnTo>
                <a:lnTo>
                  <a:pt x="251536" y="108000"/>
                </a:lnTo>
                <a:lnTo>
                  <a:pt x="265112" y="105206"/>
                </a:lnTo>
                <a:lnTo>
                  <a:pt x="279565" y="107823"/>
                </a:lnTo>
                <a:lnTo>
                  <a:pt x="289191" y="114998"/>
                </a:lnTo>
                <a:lnTo>
                  <a:pt x="294576" y="125679"/>
                </a:lnTo>
                <a:lnTo>
                  <a:pt x="296240" y="138811"/>
                </a:lnTo>
                <a:lnTo>
                  <a:pt x="296240" y="228447"/>
                </a:lnTo>
                <a:lnTo>
                  <a:pt x="332346" y="228447"/>
                </a:lnTo>
                <a:lnTo>
                  <a:pt x="332346" y="132588"/>
                </a:lnTo>
                <a:close/>
              </a:path>
              <a:path w="1366520" h="532129">
                <a:moveTo>
                  <a:pt x="385597" y="374726"/>
                </a:moveTo>
                <a:lnTo>
                  <a:pt x="384048" y="374408"/>
                </a:lnTo>
                <a:lnTo>
                  <a:pt x="380314" y="373786"/>
                </a:lnTo>
                <a:lnTo>
                  <a:pt x="375958" y="373786"/>
                </a:lnTo>
                <a:lnTo>
                  <a:pt x="361708" y="375551"/>
                </a:lnTo>
                <a:lnTo>
                  <a:pt x="349237" y="380669"/>
                </a:lnTo>
                <a:lnTo>
                  <a:pt x="339153" y="388886"/>
                </a:lnTo>
                <a:lnTo>
                  <a:pt x="332079" y="399935"/>
                </a:lnTo>
                <a:lnTo>
                  <a:pt x="332079" y="375666"/>
                </a:lnTo>
                <a:lnTo>
                  <a:pt x="296900" y="375666"/>
                </a:lnTo>
                <a:lnTo>
                  <a:pt x="296900" y="527227"/>
                </a:lnTo>
                <a:lnTo>
                  <a:pt x="333006" y="527227"/>
                </a:lnTo>
                <a:lnTo>
                  <a:pt x="333006" y="455015"/>
                </a:lnTo>
                <a:lnTo>
                  <a:pt x="335432" y="436118"/>
                </a:lnTo>
                <a:lnTo>
                  <a:pt x="342887" y="422148"/>
                </a:lnTo>
                <a:lnTo>
                  <a:pt x="355587" y="413486"/>
                </a:lnTo>
                <a:lnTo>
                  <a:pt x="373773" y="410514"/>
                </a:lnTo>
                <a:lnTo>
                  <a:pt x="377520" y="410514"/>
                </a:lnTo>
                <a:lnTo>
                  <a:pt x="381558" y="410832"/>
                </a:lnTo>
                <a:lnTo>
                  <a:pt x="385597" y="411454"/>
                </a:lnTo>
                <a:lnTo>
                  <a:pt x="385597" y="410514"/>
                </a:lnTo>
                <a:lnTo>
                  <a:pt x="385597" y="399935"/>
                </a:lnTo>
                <a:lnTo>
                  <a:pt x="385597" y="374726"/>
                </a:lnTo>
                <a:close/>
              </a:path>
              <a:path w="1366520" h="532129">
                <a:moveTo>
                  <a:pt x="401434" y="76885"/>
                </a:moveTo>
                <a:lnTo>
                  <a:pt x="365645" y="76885"/>
                </a:lnTo>
                <a:lnTo>
                  <a:pt x="365645" y="228447"/>
                </a:lnTo>
                <a:lnTo>
                  <a:pt x="401434" y="228447"/>
                </a:lnTo>
                <a:lnTo>
                  <a:pt x="401434" y="76885"/>
                </a:lnTo>
                <a:close/>
              </a:path>
              <a:path w="1366520" h="532129">
                <a:moveTo>
                  <a:pt x="407035" y="23660"/>
                </a:moveTo>
                <a:lnTo>
                  <a:pt x="405168" y="14452"/>
                </a:lnTo>
                <a:lnTo>
                  <a:pt x="400100" y="6934"/>
                </a:lnTo>
                <a:lnTo>
                  <a:pt x="392582" y="1866"/>
                </a:lnTo>
                <a:lnTo>
                  <a:pt x="383374" y="0"/>
                </a:lnTo>
                <a:lnTo>
                  <a:pt x="374345" y="1866"/>
                </a:lnTo>
                <a:lnTo>
                  <a:pt x="366915" y="6934"/>
                </a:lnTo>
                <a:lnTo>
                  <a:pt x="361886" y="14452"/>
                </a:lnTo>
                <a:lnTo>
                  <a:pt x="360032" y="23660"/>
                </a:lnTo>
                <a:lnTo>
                  <a:pt x="361886" y="32816"/>
                </a:lnTo>
                <a:lnTo>
                  <a:pt x="366915" y="40233"/>
                </a:lnTo>
                <a:lnTo>
                  <a:pt x="374345" y="45199"/>
                </a:lnTo>
                <a:lnTo>
                  <a:pt x="383374" y="47002"/>
                </a:lnTo>
                <a:lnTo>
                  <a:pt x="392582" y="45199"/>
                </a:lnTo>
                <a:lnTo>
                  <a:pt x="400100" y="40233"/>
                </a:lnTo>
                <a:lnTo>
                  <a:pt x="405168" y="32816"/>
                </a:lnTo>
                <a:lnTo>
                  <a:pt x="407035" y="23660"/>
                </a:lnTo>
                <a:close/>
              </a:path>
              <a:path w="1366520" h="532129">
                <a:moveTo>
                  <a:pt x="554291" y="495795"/>
                </a:moveTo>
                <a:lnTo>
                  <a:pt x="552729" y="496112"/>
                </a:lnTo>
                <a:lnTo>
                  <a:pt x="546811" y="497039"/>
                </a:lnTo>
                <a:lnTo>
                  <a:pt x="541832" y="497039"/>
                </a:lnTo>
                <a:lnTo>
                  <a:pt x="533171" y="495960"/>
                </a:lnTo>
                <a:lnTo>
                  <a:pt x="527164" y="492569"/>
                </a:lnTo>
                <a:lnTo>
                  <a:pt x="523671" y="486664"/>
                </a:lnTo>
                <a:lnTo>
                  <a:pt x="522541" y="478053"/>
                </a:lnTo>
                <a:lnTo>
                  <a:pt x="522541" y="407708"/>
                </a:lnTo>
                <a:lnTo>
                  <a:pt x="553974" y="407708"/>
                </a:lnTo>
                <a:lnTo>
                  <a:pt x="553974" y="375666"/>
                </a:lnTo>
                <a:lnTo>
                  <a:pt x="522541" y="375666"/>
                </a:lnTo>
                <a:lnTo>
                  <a:pt x="522541" y="329285"/>
                </a:lnTo>
                <a:lnTo>
                  <a:pt x="489864" y="329285"/>
                </a:lnTo>
                <a:lnTo>
                  <a:pt x="489864" y="352005"/>
                </a:lnTo>
                <a:lnTo>
                  <a:pt x="488492" y="361353"/>
                </a:lnTo>
                <a:lnTo>
                  <a:pt x="484251" y="368846"/>
                </a:lnTo>
                <a:lnTo>
                  <a:pt x="476986" y="373849"/>
                </a:lnTo>
                <a:lnTo>
                  <a:pt x="466521" y="375666"/>
                </a:lnTo>
                <a:lnTo>
                  <a:pt x="458736" y="375666"/>
                </a:lnTo>
                <a:lnTo>
                  <a:pt x="458736" y="407708"/>
                </a:lnTo>
                <a:lnTo>
                  <a:pt x="486752" y="407708"/>
                </a:lnTo>
                <a:lnTo>
                  <a:pt x="486752" y="483958"/>
                </a:lnTo>
                <a:lnTo>
                  <a:pt x="489915" y="502958"/>
                </a:lnTo>
                <a:lnTo>
                  <a:pt x="498957" y="517144"/>
                </a:lnTo>
                <a:lnTo>
                  <a:pt x="513270" y="526021"/>
                </a:lnTo>
                <a:lnTo>
                  <a:pt x="532180" y="529094"/>
                </a:lnTo>
                <a:lnTo>
                  <a:pt x="545261" y="529094"/>
                </a:lnTo>
                <a:lnTo>
                  <a:pt x="552107" y="526605"/>
                </a:lnTo>
                <a:lnTo>
                  <a:pt x="554291" y="525665"/>
                </a:lnTo>
                <a:lnTo>
                  <a:pt x="554291" y="497039"/>
                </a:lnTo>
                <a:lnTo>
                  <a:pt x="554291" y="495795"/>
                </a:lnTo>
                <a:close/>
              </a:path>
              <a:path w="1366520" h="532129">
                <a:moveTo>
                  <a:pt x="581317" y="76885"/>
                </a:moveTo>
                <a:lnTo>
                  <a:pt x="543356" y="76885"/>
                </a:lnTo>
                <a:lnTo>
                  <a:pt x="504139" y="185191"/>
                </a:lnTo>
                <a:lnTo>
                  <a:pt x="463981" y="76885"/>
                </a:lnTo>
                <a:lnTo>
                  <a:pt x="424154" y="76885"/>
                </a:lnTo>
                <a:lnTo>
                  <a:pt x="485775" y="228447"/>
                </a:lnTo>
                <a:lnTo>
                  <a:pt x="521881" y="228447"/>
                </a:lnTo>
                <a:lnTo>
                  <a:pt x="538835" y="185191"/>
                </a:lnTo>
                <a:lnTo>
                  <a:pt x="581317" y="76885"/>
                </a:lnTo>
                <a:close/>
              </a:path>
              <a:path w="1366520" h="532129">
                <a:moveTo>
                  <a:pt x="719543" y="431368"/>
                </a:moveTo>
                <a:lnTo>
                  <a:pt x="706628" y="390283"/>
                </a:lnTo>
                <a:lnTo>
                  <a:pt x="664146" y="371309"/>
                </a:lnTo>
                <a:lnTo>
                  <a:pt x="652132" y="372389"/>
                </a:lnTo>
                <a:lnTo>
                  <a:pt x="640410" y="375780"/>
                </a:lnTo>
                <a:lnTo>
                  <a:pt x="629742" y="381673"/>
                </a:lnTo>
                <a:lnTo>
                  <a:pt x="620877" y="390283"/>
                </a:lnTo>
                <a:lnTo>
                  <a:pt x="620877" y="301891"/>
                </a:lnTo>
                <a:lnTo>
                  <a:pt x="584784" y="301891"/>
                </a:lnTo>
                <a:lnTo>
                  <a:pt x="584784" y="527227"/>
                </a:lnTo>
                <a:lnTo>
                  <a:pt x="620877" y="527227"/>
                </a:lnTo>
                <a:lnTo>
                  <a:pt x="620991" y="437591"/>
                </a:lnTo>
                <a:lnTo>
                  <a:pt x="623252" y="424726"/>
                </a:lnTo>
                <a:lnTo>
                  <a:pt x="629361" y="413867"/>
                </a:lnTo>
                <a:lnTo>
                  <a:pt x="639089" y="406615"/>
                </a:lnTo>
                <a:lnTo>
                  <a:pt x="652310" y="403987"/>
                </a:lnTo>
                <a:lnTo>
                  <a:pt x="666775" y="406615"/>
                </a:lnTo>
                <a:lnTo>
                  <a:pt x="676402" y="413778"/>
                </a:lnTo>
                <a:lnTo>
                  <a:pt x="681774" y="424459"/>
                </a:lnTo>
                <a:lnTo>
                  <a:pt x="683450" y="437591"/>
                </a:lnTo>
                <a:lnTo>
                  <a:pt x="683450" y="527227"/>
                </a:lnTo>
                <a:lnTo>
                  <a:pt x="719543" y="527227"/>
                </a:lnTo>
                <a:lnTo>
                  <a:pt x="719543" y="431368"/>
                </a:lnTo>
                <a:close/>
              </a:path>
              <a:path w="1366520" h="532129">
                <a:moveTo>
                  <a:pt x="734745" y="150952"/>
                </a:moveTo>
                <a:lnTo>
                  <a:pt x="720369" y="102400"/>
                </a:lnTo>
                <a:lnTo>
                  <a:pt x="698347" y="82130"/>
                </a:lnTo>
                <a:lnTo>
                  <a:pt x="698347" y="136004"/>
                </a:lnTo>
                <a:lnTo>
                  <a:pt x="623951" y="136004"/>
                </a:lnTo>
                <a:lnTo>
                  <a:pt x="627075" y="123926"/>
                </a:lnTo>
                <a:lnTo>
                  <a:pt x="634415" y="113131"/>
                </a:lnTo>
                <a:lnTo>
                  <a:pt x="645795" y="105371"/>
                </a:lnTo>
                <a:lnTo>
                  <a:pt x="660996" y="102400"/>
                </a:lnTo>
                <a:lnTo>
                  <a:pt x="677240" y="105156"/>
                </a:lnTo>
                <a:lnTo>
                  <a:pt x="688771" y="112547"/>
                </a:lnTo>
                <a:lnTo>
                  <a:pt x="695744" y="123278"/>
                </a:lnTo>
                <a:lnTo>
                  <a:pt x="698347" y="136004"/>
                </a:lnTo>
                <a:lnTo>
                  <a:pt x="698347" y="82130"/>
                </a:lnTo>
                <a:lnTo>
                  <a:pt x="691946" y="77774"/>
                </a:lnTo>
                <a:lnTo>
                  <a:pt x="660679" y="72212"/>
                </a:lnTo>
                <a:lnTo>
                  <a:pt x="633006" y="77914"/>
                </a:lnTo>
                <a:lnTo>
                  <a:pt x="609447" y="94068"/>
                </a:lnTo>
                <a:lnTo>
                  <a:pt x="593064" y="119214"/>
                </a:lnTo>
                <a:lnTo>
                  <a:pt x="586917" y="151879"/>
                </a:lnTo>
                <a:lnTo>
                  <a:pt x="593255" y="186245"/>
                </a:lnTo>
                <a:lnTo>
                  <a:pt x="610260" y="211759"/>
                </a:lnTo>
                <a:lnTo>
                  <a:pt x="634974" y="227647"/>
                </a:lnTo>
                <a:lnTo>
                  <a:pt x="664413" y="233121"/>
                </a:lnTo>
                <a:lnTo>
                  <a:pt x="689343" y="229349"/>
                </a:lnTo>
                <a:lnTo>
                  <a:pt x="709269" y="219075"/>
                </a:lnTo>
                <a:lnTo>
                  <a:pt x="723900" y="203835"/>
                </a:lnTo>
                <a:lnTo>
                  <a:pt x="724776" y="201993"/>
                </a:lnTo>
                <a:lnTo>
                  <a:pt x="732891" y="185191"/>
                </a:lnTo>
                <a:lnTo>
                  <a:pt x="702386" y="175539"/>
                </a:lnTo>
                <a:lnTo>
                  <a:pt x="697420" y="185978"/>
                </a:lnTo>
                <a:lnTo>
                  <a:pt x="689698" y="194373"/>
                </a:lnTo>
                <a:lnTo>
                  <a:pt x="678840" y="199961"/>
                </a:lnTo>
                <a:lnTo>
                  <a:pt x="664413" y="201993"/>
                </a:lnTo>
                <a:lnTo>
                  <a:pt x="648627" y="199059"/>
                </a:lnTo>
                <a:lnTo>
                  <a:pt x="635673" y="190868"/>
                </a:lnTo>
                <a:lnTo>
                  <a:pt x="626732" y="178358"/>
                </a:lnTo>
                <a:lnTo>
                  <a:pt x="623023" y="162471"/>
                </a:lnTo>
                <a:lnTo>
                  <a:pt x="733818" y="162471"/>
                </a:lnTo>
                <a:lnTo>
                  <a:pt x="734136" y="161836"/>
                </a:lnTo>
                <a:lnTo>
                  <a:pt x="734745" y="156870"/>
                </a:lnTo>
                <a:lnTo>
                  <a:pt x="734745" y="150952"/>
                </a:lnTo>
                <a:close/>
              </a:path>
              <a:path w="1366520" h="532129">
                <a:moveTo>
                  <a:pt x="856132" y="75946"/>
                </a:moveTo>
                <a:lnTo>
                  <a:pt x="854570" y="75628"/>
                </a:lnTo>
                <a:lnTo>
                  <a:pt x="850836" y="75018"/>
                </a:lnTo>
                <a:lnTo>
                  <a:pt x="846480" y="75018"/>
                </a:lnTo>
                <a:lnTo>
                  <a:pt x="832231" y="76784"/>
                </a:lnTo>
                <a:lnTo>
                  <a:pt x="819746" y="81902"/>
                </a:lnTo>
                <a:lnTo>
                  <a:pt x="809675" y="90106"/>
                </a:lnTo>
                <a:lnTo>
                  <a:pt x="802601" y="101155"/>
                </a:lnTo>
                <a:lnTo>
                  <a:pt x="802601" y="76885"/>
                </a:lnTo>
                <a:lnTo>
                  <a:pt x="767435" y="76885"/>
                </a:lnTo>
                <a:lnTo>
                  <a:pt x="767435" y="228447"/>
                </a:lnTo>
                <a:lnTo>
                  <a:pt x="803529" y="228447"/>
                </a:lnTo>
                <a:lnTo>
                  <a:pt x="803529" y="156235"/>
                </a:lnTo>
                <a:lnTo>
                  <a:pt x="805967" y="137337"/>
                </a:lnTo>
                <a:lnTo>
                  <a:pt x="813409" y="123367"/>
                </a:lnTo>
                <a:lnTo>
                  <a:pt x="826109" y="114706"/>
                </a:lnTo>
                <a:lnTo>
                  <a:pt x="844308" y="111734"/>
                </a:lnTo>
                <a:lnTo>
                  <a:pt x="848029" y="111734"/>
                </a:lnTo>
                <a:lnTo>
                  <a:pt x="852081" y="112052"/>
                </a:lnTo>
                <a:lnTo>
                  <a:pt x="856132" y="112674"/>
                </a:lnTo>
                <a:lnTo>
                  <a:pt x="856132" y="111734"/>
                </a:lnTo>
                <a:lnTo>
                  <a:pt x="856132" y="101155"/>
                </a:lnTo>
                <a:lnTo>
                  <a:pt x="856132" y="75946"/>
                </a:lnTo>
                <a:close/>
              </a:path>
              <a:path w="1366520" h="532129">
                <a:moveTo>
                  <a:pt x="891349" y="449732"/>
                </a:moveTo>
                <a:lnTo>
                  <a:pt x="889038" y="434784"/>
                </a:lnTo>
                <a:lnTo>
                  <a:pt x="886333" y="417207"/>
                </a:lnTo>
                <a:lnTo>
                  <a:pt x="876960" y="401180"/>
                </a:lnTo>
                <a:lnTo>
                  <a:pt x="871816" y="392391"/>
                </a:lnTo>
                <a:lnTo>
                  <a:pt x="854925" y="380911"/>
                </a:lnTo>
                <a:lnTo>
                  <a:pt x="854925" y="434784"/>
                </a:lnTo>
                <a:lnTo>
                  <a:pt x="780542" y="434784"/>
                </a:lnTo>
                <a:lnTo>
                  <a:pt x="783653" y="422706"/>
                </a:lnTo>
                <a:lnTo>
                  <a:pt x="791006" y="411911"/>
                </a:lnTo>
                <a:lnTo>
                  <a:pt x="802386" y="404152"/>
                </a:lnTo>
                <a:lnTo>
                  <a:pt x="817575" y="401180"/>
                </a:lnTo>
                <a:lnTo>
                  <a:pt x="833831" y="403936"/>
                </a:lnTo>
                <a:lnTo>
                  <a:pt x="845362" y="411327"/>
                </a:lnTo>
                <a:lnTo>
                  <a:pt x="852335" y="422059"/>
                </a:lnTo>
                <a:lnTo>
                  <a:pt x="854925" y="434784"/>
                </a:lnTo>
                <a:lnTo>
                  <a:pt x="854925" y="380911"/>
                </a:lnTo>
                <a:lnTo>
                  <a:pt x="848537" y="376555"/>
                </a:lnTo>
                <a:lnTo>
                  <a:pt x="817257" y="370992"/>
                </a:lnTo>
                <a:lnTo>
                  <a:pt x="789597" y="376694"/>
                </a:lnTo>
                <a:lnTo>
                  <a:pt x="766038" y="392849"/>
                </a:lnTo>
                <a:lnTo>
                  <a:pt x="749642" y="417995"/>
                </a:lnTo>
                <a:lnTo>
                  <a:pt x="743508" y="450659"/>
                </a:lnTo>
                <a:lnTo>
                  <a:pt x="749833" y="485013"/>
                </a:lnTo>
                <a:lnTo>
                  <a:pt x="766851" y="510540"/>
                </a:lnTo>
                <a:lnTo>
                  <a:pt x="791565" y="526427"/>
                </a:lnTo>
                <a:lnTo>
                  <a:pt x="821004" y="531901"/>
                </a:lnTo>
                <a:lnTo>
                  <a:pt x="845921" y="528129"/>
                </a:lnTo>
                <a:lnTo>
                  <a:pt x="865860" y="517855"/>
                </a:lnTo>
                <a:lnTo>
                  <a:pt x="880478" y="502615"/>
                </a:lnTo>
                <a:lnTo>
                  <a:pt x="881367" y="500773"/>
                </a:lnTo>
                <a:lnTo>
                  <a:pt x="889469" y="483958"/>
                </a:lnTo>
                <a:lnTo>
                  <a:pt x="858964" y="474319"/>
                </a:lnTo>
                <a:lnTo>
                  <a:pt x="853998" y="484759"/>
                </a:lnTo>
                <a:lnTo>
                  <a:pt x="846289" y="493153"/>
                </a:lnTo>
                <a:lnTo>
                  <a:pt x="835431" y="498741"/>
                </a:lnTo>
                <a:lnTo>
                  <a:pt x="821004" y="500773"/>
                </a:lnTo>
                <a:lnTo>
                  <a:pt x="805218" y="497840"/>
                </a:lnTo>
                <a:lnTo>
                  <a:pt x="792251" y="489648"/>
                </a:lnTo>
                <a:lnTo>
                  <a:pt x="783323" y="477139"/>
                </a:lnTo>
                <a:lnTo>
                  <a:pt x="779614" y="461251"/>
                </a:lnTo>
                <a:lnTo>
                  <a:pt x="890397" y="461251"/>
                </a:lnTo>
                <a:lnTo>
                  <a:pt x="890714" y="460616"/>
                </a:lnTo>
                <a:lnTo>
                  <a:pt x="891349" y="455650"/>
                </a:lnTo>
                <a:lnTo>
                  <a:pt x="891349" y="449732"/>
                </a:lnTo>
                <a:close/>
              </a:path>
              <a:path w="1366520" h="532129">
                <a:moveTo>
                  <a:pt x="993063" y="184556"/>
                </a:moveTo>
                <a:lnTo>
                  <a:pt x="968375" y="145173"/>
                </a:lnTo>
                <a:lnTo>
                  <a:pt x="917117" y="131965"/>
                </a:lnTo>
                <a:lnTo>
                  <a:pt x="911199" y="126047"/>
                </a:lnTo>
                <a:lnTo>
                  <a:pt x="911199" y="117957"/>
                </a:lnTo>
                <a:lnTo>
                  <a:pt x="912812" y="111302"/>
                </a:lnTo>
                <a:lnTo>
                  <a:pt x="917308" y="105740"/>
                </a:lnTo>
                <a:lnTo>
                  <a:pt x="924204" y="101942"/>
                </a:lnTo>
                <a:lnTo>
                  <a:pt x="932992" y="100533"/>
                </a:lnTo>
                <a:lnTo>
                  <a:pt x="945730" y="102857"/>
                </a:lnTo>
                <a:lnTo>
                  <a:pt x="954112" y="108623"/>
                </a:lnTo>
                <a:lnTo>
                  <a:pt x="958951" y="116027"/>
                </a:lnTo>
                <a:lnTo>
                  <a:pt x="961009" y="123253"/>
                </a:lnTo>
                <a:lnTo>
                  <a:pt x="991501" y="114528"/>
                </a:lnTo>
                <a:lnTo>
                  <a:pt x="959637" y="76720"/>
                </a:lnTo>
                <a:lnTo>
                  <a:pt x="932992" y="72212"/>
                </a:lnTo>
                <a:lnTo>
                  <a:pt x="911034" y="76123"/>
                </a:lnTo>
                <a:lnTo>
                  <a:pt x="893356" y="86715"/>
                </a:lnTo>
                <a:lnTo>
                  <a:pt x="881570" y="102273"/>
                </a:lnTo>
                <a:lnTo>
                  <a:pt x="877290" y="121081"/>
                </a:lnTo>
                <a:lnTo>
                  <a:pt x="879894" y="135940"/>
                </a:lnTo>
                <a:lnTo>
                  <a:pt x="918057" y="165265"/>
                </a:lnTo>
                <a:lnTo>
                  <a:pt x="952601" y="172745"/>
                </a:lnTo>
                <a:lnTo>
                  <a:pt x="958215" y="178955"/>
                </a:lnTo>
                <a:lnTo>
                  <a:pt x="935482" y="204482"/>
                </a:lnTo>
                <a:lnTo>
                  <a:pt x="922705" y="202361"/>
                </a:lnTo>
                <a:lnTo>
                  <a:pt x="913307" y="196697"/>
                </a:lnTo>
                <a:lnTo>
                  <a:pt x="907300" y="188455"/>
                </a:lnTo>
                <a:lnTo>
                  <a:pt x="904671" y="178650"/>
                </a:lnTo>
                <a:lnTo>
                  <a:pt x="873239" y="187363"/>
                </a:lnTo>
                <a:lnTo>
                  <a:pt x="877633" y="201739"/>
                </a:lnTo>
                <a:lnTo>
                  <a:pt x="888771" y="216662"/>
                </a:lnTo>
                <a:lnTo>
                  <a:pt x="907770" y="228371"/>
                </a:lnTo>
                <a:lnTo>
                  <a:pt x="935799" y="233121"/>
                </a:lnTo>
                <a:lnTo>
                  <a:pt x="961021" y="228765"/>
                </a:lnTo>
                <a:lnTo>
                  <a:pt x="978903" y="217474"/>
                </a:lnTo>
                <a:lnTo>
                  <a:pt x="987767" y="204482"/>
                </a:lnTo>
                <a:lnTo>
                  <a:pt x="989545" y="201866"/>
                </a:lnTo>
                <a:lnTo>
                  <a:pt x="993063" y="184556"/>
                </a:lnTo>
                <a:close/>
              </a:path>
              <a:path w="1366520" h="532129">
                <a:moveTo>
                  <a:pt x="1060907" y="76885"/>
                </a:moveTo>
                <a:lnTo>
                  <a:pt x="1025118" y="76885"/>
                </a:lnTo>
                <a:lnTo>
                  <a:pt x="1025118" y="228447"/>
                </a:lnTo>
                <a:lnTo>
                  <a:pt x="1060907" y="228447"/>
                </a:lnTo>
                <a:lnTo>
                  <a:pt x="1060907" y="76885"/>
                </a:lnTo>
                <a:close/>
              </a:path>
              <a:path w="1366520" h="532129">
                <a:moveTo>
                  <a:pt x="1066507" y="23660"/>
                </a:moveTo>
                <a:lnTo>
                  <a:pt x="1064653" y="14452"/>
                </a:lnTo>
                <a:lnTo>
                  <a:pt x="1059586" y="6934"/>
                </a:lnTo>
                <a:lnTo>
                  <a:pt x="1052068" y="1866"/>
                </a:lnTo>
                <a:lnTo>
                  <a:pt x="1042860" y="0"/>
                </a:lnTo>
                <a:lnTo>
                  <a:pt x="1033818" y="1866"/>
                </a:lnTo>
                <a:lnTo>
                  <a:pt x="1026401" y="6934"/>
                </a:lnTo>
                <a:lnTo>
                  <a:pt x="1021372" y="14452"/>
                </a:lnTo>
                <a:lnTo>
                  <a:pt x="1019517" y="23660"/>
                </a:lnTo>
                <a:lnTo>
                  <a:pt x="1021372" y="32816"/>
                </a:lnTo>
                <a:lnTo>
                  <a:pt x="1026401" y="40233"/>
                </a:lnTo>
                <a:lnTo>
                  <a:pt x="1033818" y="45199"/>
                </a:lnTo>
                <a:lnTo>
                  <a:pt x="1042860" y="47002"/>
                </a:lnTo>
                <a:lnTo>
                  <a:pt x="1052068" y="45199"/>
                </a:lnTo>
                <a:lnTo>
                  <a:pt x="1059586" y="40233"/>
                </a:lnTo>
                <a:lnTo>
                  <a:pt x="1064653" y="32816"/>
                </a:lnTo>
                <a:lnTo>
                  <a:pt x="1066507" y="23660"/>
                </a:lnTo>
                <a:close/>
              </a:path>
              <a:path w="1366520" h="532129">
                <a:moveTo>
                  <a:pt x="1183220" y="197015"/>
                </a:moveTo>
                <a:lnTo>
                  <a:pt x="1181658" y="197319"/>
                </a:lnTo>
                <a:lnTo>
                  <a:pt x="1175753" y="198259"/>
                </a:lnTo>
                <a:lnTo>
                  <a:pt x="1170762" y="198259"/>
                </a:lnTo>
                <a:lnTo>
                  <a:pt x="1162100" y="197167"/>
                </a:lnTo>
                <a:lnTo>
                  <a:pt x="1156106" y="193789"/>
                </a:lnTo>
                <a:lnTo>
                  <a:pt x="1152601" y="187883"/>
                </a:lnTo>
                <a:lnTo>
                  <a:pt x="1151470" y="179273"/>
                </a:lnTo>
                <a:lnTo>
                  <a:pt x="1151470" y="108927"/>
                </a:lnTo>
                <a:lnTo>
                  <a:pt x="1182903" y="108927"/>
                </a:lnTo>
                <a:lnTo>
                  <a:pt x="1182903" y="76885"/>
                </a:lnTo>
                <a:lnTo>
                  <a:pt x="1151470" y="76885"/>
                </a:lnTo>
                <a:lnTo>
                  <a:pt x="1151470" y="30505"/>
                </a:lnTo>
                <a:lnTo>
                  <a:pt x="1118793" y="30505"/>
                </a:lnTo>
                <a:lnTo>
                  <a:pt x="1118793" y="53225"/>
                </a:lnTo>
                <a:lnTo>
                  <a:pt x="1117422" y="62572"/>
                </a:lnTo>
                <a:lnTo>
                  <a:pt x="1113193" y="70065"/>
                </a:lnTo>
                <a:lnTo>
                  <a:pt x="1105928" y="75069"/>
                </a:lnTo>
                <a:lnTo>
                  <a:pt x="1095451" y="76885"/>
                </a:lnTo>
                <a:lnTo>
                  <a:pt x="1087666" y="76885"/>
                </a:lnTo>
                <a:lnTo>
                  <a:pt x="1087666" y="108927"/>
                </a:lnTo>
                <a:lnTo>
                  <a:pt x="1115682" y="108927"/>
                </a:lnTo>
                <a:lnTo>
                  <a:pt x="1115682" y="185191"/>
                </a:lnTo>
                <a:lnTo>
                  <a:pt x="1118844" y="204190"/>
                </a:lnTo>
                <a:lnTo>
                  <a:pt x="1127899" y="218363"/>
                </a:lnTo>
                <a:lnTo>
                  <a:pt x="1142212" y="227241"/>
                </a:lnTo>
                <a:lnTo>
                  <a:pt x="1161122" y="230314"/>
                </a:lnTo>
                <a:lnTo>
                  <a:pt x="1174191" y="230314"/>
                </a:lnTo>
                <a:lnTo>
                  <a:pt x="1181036" y="227825"/>
                </a:lnTo>
                <a:lnTo>
                  <a:pt x="1183220" y="226898"/>
                </a:lnTo>
                <a:lnTo>
                  <a:pt x="1183220" y="198259"/>
                </a:lnTo>
                <a:lnTo>
                  <a:pt x="1183220" y="197015"/>
                </a:lnTo>
                <a:close/>
              </a:path>
              <a:path w="1366520" h="532129">
                <a:moveTo>
                  <a:pt x="1366215" y="76885"/>
                </a:moveTo>
                <a:lnTo>
                  <a:pt x="1327937" y="76885"/>
                </a:lnTo>
                <a:lnTo>
                  <a:pt x="1287157" y="172745"/>
                </a:lnTo>
                <a:lnTo>
                  <a:pt x="1243596" y="76885"/>
                </a:lnTo>
                <a:lnTo>
                  <a:pt x="1202817" y="76885"/>
                </a:lnTo>
                <a:lnTo>
                  <a:pt x="1267561" y="210388"/>
                </a:lnTo>
                <a:lnTo>
                  <a:pt x="1231138" y="289763"/>
                </a:lnTo>
                <a:lnTo>
                  <a:pt x="1269733" y="289763"/>
                </a:lnTo>
                <a:lnTo>
                  <a:pt x="1322768" y="172745"/>
                </a:lnTo>
                <a:lnTo>
                  <a:pt x="1366215" y="76885"/>
                </a:lnTo>
                <a:close/>
              </a:path>
            </a:pathLst>
          </a:custGeom>
          <a:solidFill>
            <a:srgbClr val="FFFFFF"/>
          </a:solidFill>
        </p:spPr>
        <p:txBody>
          <a:bodyPr wrap="square" lIns="0" tIns="0" rIns="0" bIns="0" rtlCol="0"/>
          <a:lstStyle/>
          <a:p>
            <a:pPr defTabSz="554492"/>
            <a:endParaRPr sz="1092" dirty="0">
              <a:solidFill>
                <a:prstClr val="black"/>
              </a:solidFill>
              <a:latin typeface="Calibri"/>
            </a:endParaRPr>
          </a:p>
        </p:txBody>
      </p:sp>
      <p:sp>
        <p:nvSpPr>
          <p:cNvPr id="6" name="object 6"/>
          <p:cNvSpPr/>
          <p:nvPr/>
        </p:nvSpPr>
        <p:spPr>
          <a:xfrm>
            <a:off x="1894709" y="6339805"/>
            <a:ext cx="601856" cy="99347"/>
          </a:xfrm>
          <a:custGeom>
            <a:avLst/>
            <a:gdLst/>
            <a:ahLst/>
            <a:cxnLst/>
            <a:rect l="l" t="t" r="r" b="b"/>
            <a:pathLst>
              <a:path w="992504" h="163829">
                <a:moveTo>
                  <a:pt x="60113" y="3308"/>
                </a:moveTo>
                <a:lnTo>
                  <a:pt x="0" y="3308"/>
                </a:lnTo>
                <a:lnTo>
                  <a:pt x="0" y="159995"/>
                </a:lnTo>
                <a:lnTo>
                  <a:pt x="26721" y="159995"/>
                </a:lnTo>
                <a:lnTo>
                  <a:pt x="26721" y="98101"/>
                </a:lnTo>
                <a:lnTo>
                  <a:pt x="75270" y="98101"/>
                </a:lnTo>
                <a:lnTo>
                  <a:pt x="73819" y="95452"/>
                </a:lnTo>
                <a:lnTo>
                  <a:pt x="88569" y="89385"/>
                </a:lnTo>
                <a:lnTo>
                  <a:pt x="99691" y="79526"/>
                </a:lnTo>
                <a:lnTo>
                  <a:pt x="102282" y="74709"/>
                </a:lnTo>
                <a:lnTo>
                  <a:pt x="26721" y="74709"/>
                </a:lnTo>
                <a:lnTo>
                  <a:pt x="26721" y="26711"/>
                </a:lnTo>
                <a:lnTo>
                  <a:pt x="102203" y="26711"/>
                </a:lnTo>
                <a:lnTo>
                  <a:pt x="95991" y="17112"/>
                </a:lnTo>
                <a:lnTo>
                  <a:pt x="80551" y="7000"/>
                </a:lnTo>
                <a:lnTo>
                  <a:pt x="60113" y="3308"/>
                </a:lnTo>
                <a:close/>
              </a:path>
              <a:path w="992504" h="163829">
                <a:moveTo>
                  <a:pt x="75270" y="98101"/>
                </a:moveTo>
                <a:lnTo>
                  <a:pt x="46176" y="98101"/>
                </a:lnTo>
                <a:lnTo>
                  <a:pt x="79128" y="159995"/>
                </a:lnTo>
                <a:lnTo>
                  <a:pt x="109158" y="159995"/>
                </a:lnTo>
                <a:lnTo>
                  <a:pt x="75270" y="98101"/>
                </a:lnTo>
                <a:close/>
              </a:path>
              <a:path w="992504" h="163829">
                <a:moveTo>
                  <a:pt x="102203" y="26711"/>
                </a:moveTo>
                <a:lnTo>
                  <a:pt x="55244" y="26711"/>
                </a:lnTo>
                <a:lnTo>
                  <a:pt x="66364" y="28424"/>
                </a:lnTo>
                <a:lnTo>
                  <a:pt x="74873" y="33289"/>
                </a:lnTo>
                <a:lnTo>
                  <a:pt x="80313" y="40891"/>
                </a:lnTo>
                <a:lnTo>
                  <a:pt x="82227" y="50815"/>
                </a:lnTo>
                <a:lnTo>
                  <a:pt x="80313" y="60613"/>
                </a:lnTo>
                <a:lnTo>
                  <a:pt x="74873" y="68153"/>
                </a:lnTo>
                <a:lnTo>
                  <a:pt x="66364" y="72997"/>
                </a:lnTo>
                <a:lnTo>
                  <a:pt x="55244" y="74709"/>
                </a:lnTo>
                <a:lnTo>
                  <a:pt x="102282" y="74709"/>
                </a:lnTo>
                <a:lnTo>
                  <a:pt x="106713" y="66471"/>
                </a:lnTo>
                <a:lnTo>
                  <a:pt x="109158" y="50815"/>
                </a:lnTo>
                <a:lnTo>
                  <a:pt x="105753" y="32198"/>
                </a:lnTo>
                <a:lnTo>
                  <a:pt x="102203" y="26711"/>
                </a:lnTo>
                <a:close/>
              </a:path>
              <a:path w="992504" h="163829">
                <a:moveTo>
                  <a:pt x="178800" y="49066"/>
                </a:moveTo>
                <a:lnTo>
                  <a:pt x="156574" y="53341"/>
                </a:lnTo>
                <a:lnTo>
                  <a:pt x="138935" y="65216"/>
                </a:lnTo>
                <a:lnTo>
                  <a:pt x="127308" y="83270"/>
                </a:lnTo>
                <a:lnTo>
                  <a:pt x="123116" y="106080"/>
                </a:lnTo>
                <a:lnTo>
                  <a:pt x="127308" y="129013"/>
                </a:lnTo>
                <a:lnTo>
                  <a:pt x="138935" y="147132"/>
                </a:lnTo>
                <a:lnTo>
                  <a:pt x="156574" y="159034"/>
                </a:lnTo>
                <a:lnTo>
                  <a:pt x="178800" y="163314"/>
                </a:lnTo>
                <a:lnTo>
                  <a:pt x="201154" y="159034"/>
                </a:lnTo>
                <a:lnTo>
                  <a:pt x="218858" y="147132"/>
                </a:lnTo>
                <a:lnTo>
                  <a:pt x="223218" y="140351"/>
                </a:lnTo>
                <a:lnTo>
                  <a:pt x="178800" y="140351"/>
                </a:lnTo>
                <a:lnTo>
                  <a:pt x="167475" y="138137"/>
                </a:lnTo>
                <a:lnTo>
                  <a:pt x="157874" y="131591"/>
                </a:lnTo>
                <a:lnTo>
                  <a:pt x="151218" y="120857"/>
                </a:lnTo>
                <a:lnTo>
                  <a:pt x="148728" y="106080"/>
                </a:lnTo>
                <a:lnTo>
                  <a:pt x="151218" y="91372"/>
                </a:lnTo>
                <a:lnTo>
                  <a:pt x="157874" y="80789"/>
                </a:lnTo>
                <a:lnTo>
                  <a:pt x="167475" y="74394"/>
                </a:lnTo>
                <a:lnTo>
                  <a:pt x="178800" y="72249"/>
                </a:lnTo>
                <a:lnTo>
                  <a:pt x="223396" y="72249"/>
                </a:lnTo>
                <a:lnTo>
                  <a:pt x="218858" y="65216"/>
                </a:lnTo>
                <a:lnTo>
                  <a:pt x="201154" y="53341"/>
                </a:lnTo>
                <a:lnTo>
                  <a:pt x="178800" y="49066"/>
                </a:lnTo>
                <a:close/>
              </a:path>
              <a:path w="992504" h="163829">
                <a:moveTo>
                  <a:pt x="223396" y="72249"/>
                </a:moveTo>
                <a:lnTo>
                  <a:pt x="178800" y="72249"/>
                </a:lnTo>
                <a:lnTo>
                  <a:pt x="190214" y="74394"/>
                </a:lnTo>
                <a:lnTo>
                  <a:pt x="199805" y="80789"/>
                </a:lnTo>
                <a:lnTo>
                  <a:pt x="206412" y="91372"/>
                </a:lnTo>
                <a:lnTo>
                  <a:pt x="208873" y="106080"/>
                </a:lnTo>
                <a:lnTo>
                  <a:pt x="206412" y="120950"/>
                </a:lnTo>
                <a:lnTo>
                  <a:pt x="199805" y="131674"/>
                </a:lnTo>
                <a:lnTo>
                  <a:pt x="190214" y="138168"/>
                </a:lnTo>
                <a:lnTo>
                  <a:pt x="178800" y="140351"/>
                </a:lnTo>
                <a:lnTo>
                  <a:pt x="223218" y="140351"/>
                </a:lnTo>
                <a:lnTo>
                  <a:pt x="230509" y="129013"/>
                </a:lnTo>
                <a:lnTo>
                  <a:pt x="234704" y="106080"/>
                </a:lnTo>
                <a:lnTo>
                  <a:pt x="230509" y="83270"/>
                </a:lnTo>
                <a:lnTo>
                  <a:pt x="223396" y="72249"/>
                </a:lnTo>
                <a:close/>
              </a:path>
              <a:path w="992504" h="163829">
                <a:moveTo>
                  <a:pt x="306095" y="49066"/>
                </a:moveTo>
                <a:lnTo>
                  <a:pt x="284447" y="53310"/>
                </a:lnTo>
                <a:lnTo>
                  <a:pt x="266990" y="65134"/>
                </a:lnTo>
                <a:lnTo>
                  <a:pt x="255334" y="83177"/>
                </a:lnTo>
                <a:lnTo>
                  <a:pt x="251091" y="106080"/>
                </a:lnTo>
                <a:lnTo>
                  <a:pt x="255345" y="128827"/>
                </a:lnTo>
                <a:lnTo>
                  <a:pt x="267074" y="146968"/>
                </a:lnTo>
                <a:lnTo>
                  <a:pt x="284730" y="158973"/>
                </a:lnTo>
                <a:lnTo>
                  <a:pt x="306765" y="163314"/>
                </a:lnTo>
                <a:lnTo>
                  <a:pt x="325721" y="160188"/>
                </a:lnTo>
                <a:lnTo>
                  <a:pt x="340220" y="152051"/>
                </a:lnTo>
                <a:lnTo>
                  <a:pt x="350368" y="140763"/>
                </a:lnTo>
                <a:lnTo>
                  <a:pt x="350767" y="139911"/>
                </a:lnTo>
                <a:lnTo>
                  <a:pt x="306765" y="139911"/>
                </a:lnTo>
                <a:lnTo>
                  <a:pt x="295261" y="137672"/>
                </a:lnTo>
                <a:lnTo>
                  <a:pt x="285683" y="131120"/>
                </a:lnTo>
                <a:lnTo>
                  <a:pt x="279131" y="120506"/>
                </a:lnTo>
                <a:lnTo>
                  <a:pt x="276703" y="106080"/>
                </a:lnTo>
                <a:lnTo>
                  <a:pt x="279124" y="91719"/>
                </a:lnTo>
                <a:lnTo>
                  <a:pt x="285627" y="81256"/>
                </a:lnTo>
                <a:lnTo>
                  <a:pt x="295071" y="74858"/>
                </a:lnTo>
                <a:lnTo>
                  <a:pt x="306315" y="72688"/>
                </a:lnTo>
                <a:lnTo>
                  <a:pt x="350356" y="72688"/>
                </a:lnTo>
                <a:lnTo>
                  <a:pt x="349893" y="71613"/>
                </a:lnTo>
                <a:lnTo>
                  <a:pt x="339943" y="60273"/>
                </a:lnTo>
                <a:lnTo>
                  <a:pt x="325393" y="52164"/>
                </a:lnTo>
                <a:lnTo>
                  <a:pt x="306095" y="49066"/>
                </a:lnTo>
                <a:close/>
              </a:path>
              <a:path w="992504" h="163829">
                <a:moveTo>
                  <a:pt x="333728" y="120006"/>
                </a:moveTo>
                <a:lnTo>
                  <a:pt x="330852" y="126566"/>
                </a:lnTo>
                <a:lnTo>
                  <a:pt x="325634" y="133026"/>
                </a:lnTo>
                <a:lnTo>
                  <a:pt x="317722" y="137951"/>
                </a:lnTo>
                <a:lnTo>
                  <a:pt x="306765" y="139911"/>
                </a:lnTo>
                <a:lnTo>
                  <a:pt x="350767" y="139911"/>
                </a:lnTo>
                <a:lnTo>
                  <a:pt x="356271" y="128184"/>
                </a:lnTo>
                <a:lnTo>
                  <a:pt x="333728" y="120006"/>
                </a:lnTo>
                <a:close/>
              </a:path>
              <a:path w="992504" h="163829">
                <a:moveTo>
                  <a:pt x="350356" y="72688"/>
                </a:moveTo>
                <a:lnTo>
                  <a:pt x="306315" y="72688"/>
                </a:lnTo>
                <a:lnTo>
                  <a:pt x="316949" y="74496"/>
                </a:lnTo>
                <a:lnTo>
                  <a:pt x="324579" y="79186"/>
                </a:lnTo>
                <a:lnTo>
                  <a:pt x="329597" y="85658"/>
                </a:lnTo>
                <a:lnTo>
                  <a:pt x="332398" y="92813"/>
                </a:lnTo>
                <a:lnTo>
                  <a:pt x="355392" y="84405"/>
                </a:lnTo>
                <a:lnTo>
                  <a:pt x="350356" y="72688"/>
                </a:lnTo>
                <a:close/>
              </a:path>
              <a:path w="992504" h="163829">
                <a:moveTo>
                  <a:pt x="404678" y="0"/>
                </a:moveTo>
                <a:lnTo>
                  <a:pt x="379066" y="0"/>
                </a:lnTo>
                <a:lnTo>
                  <a:pt x="379066" y="159995"/>
                </a:lnTo>
                <a:lnTo>
                  <a:pt x="404678" y="159995"/>
                </a:lnTo>
                <a:lnTo>
                  <a:pt x="404756" y="96342"/>
                </a:lnTo>
                <a:lnTo>
                  <a:pt x="406363" y="87201"/>
                </a:lnTo>
                <a:lnTo>
                  <a:pt x="410702" y="79485"/>
                </a:lnTo>
                <a:lnTo>
                  <a:pt x="417612" y="74340"/>
                </a:lnTo>
                <a:lnTo>
                  <a:pt x="427013" y="72468"/>
                </a:lnTo>
                <a:lnTo>
                  <a:pt x="470809" y="72468"/>
                </a:lnTo>
                <a:lnTo>
                  <a:pt x="465571" y="62752"/>
                </a:lnTo>
                <a:lnTo>
                  <a:pt x="404678" y="62752"/>
                </a:lnTo>
                <a:lnTo>
                  <a:pt x="404678" y="0"/>
                </a:lnTo>
                <a:close/>
              </a:path>
              <a:path w="992504" h="163829">
                <a:moveTo>
                  <a:pt x="470809" y="72468"/>
                </a:moveTo>
                <a:lnTo>
                  <a:pt x="427013" y="72468"/>
                </a:lnTo>
                <a:lnTo>
                  <a:pt x="437289" y="74340"/>
                </a:lnTo>
                <a:lnTo>
                  <a:pt x="444125" y="79430"/>
                </a:lnTo>
                <a:lnTo>
                  <a:pt x="447942" y="87015"/>
                </a:lnTo>
                <a:lnTo>
                  <a:pt x="449127" y="96342"/>
                </a:lnTo>
                <a:lnTo>
                  <a:pt x="449127" y="159995"/>
                </a:lnTo>
                <a:lnTo>
                  <a:pt x="474739" y="159995"/>
                </a:lnTo>
                <a:lnTo>
                  <a:pt x="474739" y="91913"/>
                </a:lnTo>
                <a:lnTo>
                  <a:pt x="472324" y="75278"/>
                </a:lnTo>
                <a:lnTo>
                  <a:pt x="470809" y="72468"/>
                </a:lnTo>
                <a:close/>
              </a:path>
              <a:path w="992504" h="163829">
                <a:moveTo>
                  <a:pt x="435421" y="49286"/>
                </a:moveTo>
                <a:lnTo>
                  <a:pt x="426882" y="50056"/>
                </a:lnTo>
                <a:lnTo>
                  <a:pt x="418554" y="52461"/>
                </a:lnTo>
                <a:lnTo>
                  <a:pt x="410973" y="56645"/>
                </a:lnTo>
                <a:lnTo>
                  <a:pt x="404678" y="62752"/>
                </a:lnTo>
                <a:lnTo>
                  <a:pt x="465571" y="62752"/>
                </a:lnTo>
                <a:lnTo>
                  <a:pt x="465022" y="61733"/>
                </a:lnTo>
                <a:lnTo>
                  <a:pt x="452749" y="52622"/>
                </a:lnTo>
                <a:lnTo>
                  <a:pt x="435421" y="49286"/>
                </a:lnTo>
                <a:close/>
              </a:path>
              <a:path w="992504" h="163829">
                <a:moveTo>
                  <a:pt x="549899" y="49066"/>
                </a:moveTo>
                <a:lnTo>
                  <a:pt x="530245" y="53117"/>
                </a:lnTo>
                <a:lnTo>
                  <a:pt x="513519" y="64583"/>
                </a:lnTo>
                <a:lnTo>
                  <a:pt x="501892" y="82431"/>
                </a:lnTo>
                <a:lnTo>
                  <a:pt x="497534" y="105630"/>
                </a:lnTo>
                <a:lnTo>
                  <a:pt x="502026" y="130038"/>
                </a:lnTo>
                <a:lnTo>
                  <a:pt x="514099" y="148156"/>
                </a:lnTo>
                <a:lnTo>
                  <a:pt x="531645" y="159432"/>
                </a:lnTo>
                <a:lnTo>
                  <a:pt x="552559" y="163314"/>
                </a:lnTo>
                <a:lnTo>
                  <a:pt x="570257" y="160640"/>
                </a:lnTo>
                <a:lnTo>
                  <a:pt x="584408" y="153347"/>
                </a:lnTo>
                <a:lnTo>
                  <a:pt x="594786" y="142530"/>
                </a:lnTo>
                <a:lnTo>
                  <a:pt x="595412" y="141231"/>
                </a:lnTo>
                <a:lnTo>
                  <a:pt x="552559" y="141231"/>
                </a:lnTo>
                <a:lnTo>
                  <a:pt x="541337" y="139143"/>
                </a:lnTo>
                <a:lnTo>
                  <a:pt x="532127" y="133321"/>
                </a:lnTo>
                <a:lnTo>
                  <a:pt x="525780" y="124431"/>
                </a:lnTo>
                <a:lnTo>
                  <a:pt x="523146" y="113137"/>
                </a:lnTo>
                <a:lnTo>
                  <a:pt x="601835" y="113137"/>
                </a:lnTo>
                <a:lnTo>
                  <a:pt x="602054" y="112698"/>
                </a:lnTo>
                <a:lnTo>
                  <a:pt x="602494" y="109158"/>
                </a:lnTo>
                <a:lnTo>
                  <a:pt x="602494" y="104970"/>
                </a:lnTo>
                <a:lnTo>
                  <a:pt x="600864" y="94374"/>
                </a:lnTo>
                <a:lnTo>
                  <a:pt x="523806" y="94374"/>
                </a:lnTo>
                <a:lnTo>
                  <a:pt x="526023" y="85785"/>
                </a:lnTo>
                <a:lnTo>
                  <a:pt x="531245" y="78111"/>
                </a:lnTo>
                <a:lnTo>
                  <a:pt x="539325" y="72594"/>
                </a:lnTo>
                <a:lnTo>
                  <a:pt x="550119" y="70479"/>
                </a:lnTo>
                <a:lnTo>
                  <a:pt x="592276" y="70479"/>
                </a:lnTo>
                <a:lnTo>
                  <a:pt x="588632" y="64249"/>
                </a:lnTo>
                <a:lnTo>
                  <a:pt x="572107" y="53013"/>
                </a:lnTo>
                <a:lnTo>
                  <a:pt x="549899" y="49066"/>
                </a:lnTo>
                <a:close/>
              </a:path>
              <a:path w="992504" h="163829">
                <a:moveTo>
                  <a:pt x="579532" y="122425"/>
                </a:moveTo>
                <a:lnTo>
                  <a:pt x="576000" y="129847"/>
                </a:lnTo>
                <a:lnTo>
                  <a:pt x="570521" y="135813"/>
                </a:lnTo>
                <a:lnTo>
                  <a:pt x="562804" y="139787"/>
                </a:lnTo>
                <a:lnTo>
                  <a:pt x="552559" y="141231"/>
                </a:lnTo>
                <a:lnTo>
                  <a:pt x="595412" y="141231"/>
                </a:lnTo>
                <a:lnTo>
                  <a:pt x="601164" y="129284"/>
                </a:lnTo>
                <a:lnTo>
                  <a:pt x="579532" y="122425"/>
                </a:lnTo>
                <a:close/>
              </a:path>
              <a:path w="992504" h="163829">
                <a:moveTo>
                  <a:pt x="592276" y="70479"/>
                </a:moveTo>
                <a:lnTo>
                  <a:pt x="550119" y="70479"/>
                </a:lnTo>
                <a:lnTo>
                  <a:pt x="561670" y="72440"/>
                </a:lnTo>
                <a:lnTo>
                  <a:pt x="569862" y="77699"/>
                </a:lnTo>
                <a:lnTo>
                  <a:pt x="574818" y="85322"/>
                </a:lnTo>
                <a:lnTo>
                  <a:pt x="576663" y="94374"/>
                </a:lnTo>
                <a:lnTo>
                  <a:pt x="600864" y="94374"/>
                </a:lnTo>
                <a:lnTo>
                  <a:pt x="598940" y="81870"/>
                </a:lnTo>
                <a:lnTo>
                  <a:pt x="592276" y="70479"/>
                </a:lnTo>
                <a:close/>
              </a:path>
              <a:path w="992504" h="163829">
                <a:moveTo>
                  <a:pt x="639854" y="124655"/>
                </a:moveTo>
                <a:lnTo>
                  <a:pt x="617551" y="130844"/>
                </a:lnTo>
                <a:lnTo>
                  <a:pt x="620665" y="141046"/>
                </a:lnTo>
                <a:lnTo>
                  <a:pt x="628564" y="151638"/>
                </a:lnTo>
                <a:lnTo>
                  <a:pt x="642059" y="159950"/>
                </a:lnTo>
                <a:lnTo>
                  <a:pt x="661958" y="163314"/>
                </a:lnTo>
                <a:lnTo>
                  <a:pt x="679876" y="160230"/>
                </a:lnTo>
                <a:lnTo>
                  <a:pt x="692567" y="152217"/>
                </a:lnTo>
                <a:lnTo>
                  <a:pt x="698850" y="143000"/>
                </a:lnTo>
                <a:lnTo>
                  <a:pt x="661739" y="143000"/>
                </a:lnTo>
                <a:lnTo>
                  <a:pt x="652656" y="141502"/>
                </a:lnTo>
                <a:lnTo>
                  <a:pt x="645982" y="137476"/>
                </a:lnTo>
                <a:lnTo>
                  <a:pt x="641716" y="131626"/>
                </a:lnTo>
                <a:lnTo>
                  <a:pt x="639854" y="124655"/>
                </a:lnTo>
                <a:close/>
              </a:path>
              <a:path w="992504" h="163829">
                <a:moveTo>
                  <a:pt x="659969" y="49066"/>
                </a:moveTo>
                <a:lnTo>
                  <a:pt x="644372" y="51843"/>
                </a:lnTo>
                <a:lnTo>
                  <a:pt x="631823" y="59362"/>
                </a:lnTo>
                <a:lnTo>
                  <a:pt x="623461" y="70402"/>
                </a:lnTo>
                <a:lnTo>
                  <a:pt x="620420" y="83746"/>
                </a:lnTo>
                <a:lnTo>
                  <a:pt x="622270" y="94311"/>
                </a:lnTo>
                <a:lnTo>
                  <a:pt x="665278" y="118677"/>
                </a:lnTo>
                <a:lnTo>
                  <a:pt x="673906" y="120446"/>
                </a:lnTo>
                <a:lnTo>
                  <a:pt x="677895" y="124875"/>
                </a:lnTo>
                <a:lnTo>
                  <a:pt x="677895" y="137252"/>
                </a:lnTo>
                <a:lnTo>
                  <a:pt x="672356" y="143000"/>
                </a:lnTo>
                <a:lnTo>
                  <a:pt x="698850" y="143000"/>
                </a:lnTo>
                <a:lnTo>
                  <a:pt x="700119" y="141139"/>
                </a:lnTo>
                <a:lnTo>
                  <a:pt x="702617" y="128854"/>
                </a:lnTo>
                <a:lnTo>
                  <a:pt x="700644" y="117644"/>
                </a:lnTo>
                <a:lnTo>
                  <a:pt x="694778" y="108177"/>
                </a:lnTo>
                <a:lnTo>
                  <a:pt x="685102" y="100866"/>
                </a:lnTo>
                <a:lnTo>
                  <a:pt x="671696" y="96122"/>
                </a:lnTo>
                <a:lnTo>
                  <a:pt x="648692" y="91484"/>
                </a:lnTo>
                <a:lnTo>
                  <a:pt x="644482" y="87285"/>
                </a:lnTo>
                <a:lnTo>
                  <a:pt x="644482" y="74898"/>
                </a:lnTo>
                <a:lnTo>
                  <a:pt x="650901" y="69149"/>
                </a:lnTo>
                <a:lnTo>
                  <a:pt x="697938" y="69149"/>
                </a:lnTo>
                <a:lnTo>
                  <a:pt x="691353" y="60104"/>
                </a:lnTo>
                <a:lnTo>
                  <a:pt x="678894" y="52267"/>
                </a:lnTo>
                <a:lnTo>
                  <a:pt x="659969" y="49066"/>
                </a:lnTo>
                <a:close/>
              </a:path>
              <a:path w="992504" h="163829">
                <a:moveTo>
                  <a:pt x="697938" y="69149"/>
                </a:moveTo>
                <a:lnTo>
                  <a:pt x="659969" y="69149"/>
                </a:lnTo>
                <a:lnTo>
                  <a:pt x="669021" y="70800"/>
                </a:lnTo>
                <a:lnTo>
                  <a:pt x="674983" y="74898"/>
                </a:lnTo>
                <a:lnTo>
                  <a:pt x="678415" y="80157"/>
                </a:lnTo>
                <a:lnTo>
                  <a:pt x="679874" y="85295"/>
                </a:lnTo>
                <a:lnTo>
                  <a:pt x="701517" y="79097"/>
                </a:lnTo>
                <a:lnTo>
                  <a:pt x="698506" y="69929"/>
                </a:lnTo>
                <a:lnTo>
                  <a:pt x="697938" y="69149"/>
                </a:lnTo>
                <a:close/>
              </a:path>
              <a:path w="992504" h="163829">
                <a:moveTo>
                  <a:pt x="760521" y="75118"/>
                </a:moveTo>
                <a:lnTo>
                  <a:pt x="735129" y="75118"/>
                </a:lnTo>
                <a:lnTo>
                  <a:pt x="735129" y="129294"/>
                </a:lnTo>
                <a:lnTo>
                  <a:pt x="737372" y="142780"/>
                </a:lnTo>
                <a:lnTo>
                  <a:pt x="743798" y="152848"/>
                </a:lnTo>
                <a:lnTo>
                  <a:pt x="753952" y="159147"/>
                </a:lnTo>
                <a:lnTo>
                  <a:pt x="767379" y="161324"/>
                </a:lnTo>
                <a:lnTo>
                  <a:pt x="776656" y="161324"/>
                </a:lnTo>
                <a:lnTo>
                  <a:pt x="781525" y="159555"/>
                </a:lnTo>
                <a:lnTo>
                  <a:pt x="783065" y="158895"/>
                </a:lnTo>
                <a:lnTo>
                  <a:pt x="783065" y="138582"/>
                </a:lnTo>
                <a:lnTo>
                  <a:pt x="764720" y="138582"/>
                </a:lnTo>
                <a:lnTo>
                  <a:pt x="760521" y="134603"/>
                </a:lnTo>
                <a:lnTo>
                  <a:pt x="760521" y="75118"/>
                </a:lnTo>
                <a:close/>
              </a:path>
              <a:path w="992504" h="163829">
                <a:moveTo>
                  <a:pt x="783065" y="137702"/>
                </a:moveTo>
                <a:lnTo>
                  <a:pt x="781965" y="137922"/>
                </a:lnTo>
                <a:lnTo>
                  <a:pt x="777766" y="138582"/>
                </a:lnTo>
                <a:lnTo>
                  <a:pt x="783065" y="138582"/>
                </a:lnTo>
                <a:lnTo>
                  <a:pt x="783065" y="137702"/>
                </a:lnTo>
                <a:close/>
              </a:path>
              <a:path w="992504" h="163829">
                <a:moveTo>
                  <a:pt x="782845" y="52385"/>
                </a:moveTo>
                <a:lnTo>
                  <a:pt x="715245" y="52385"/>
                </a:lnTo>
                <a:lnTo>
                  <a:pt x="715245" y="75118"/>
                </a:lnTo>
                <a:lnTo>
                  <a:pt x="782845" y="75118"/>
                </a:lnTo>
                <a:lnTo>
                  <a:pt x="782845" y="52385"/>
                </a:lnTo>
                <a:close/>
              </a:path>
              <a:path w="992504" h="163829">
                <a:moveTo>
                  <a:pt x="760521" y="19444"/>
                </a:moveTo>
                <a:lnTo>
                  <a:pt x="737338" y="19444"/>
                </a:lnTo>
                <a:lnTo>
                  <a:pt x="737338" y="45087"/>
                </a:lnTo>
                <a:lnTo>
                  <a:pt x="732260" y="52385"/>
                </a:lnTo>
                <a:lnTo>
                  <a:pt x="760521" y="52385"/>
                </a:lnTo>
                <a:lnTo>
                  <a:pt x="760521" y="19444"/>
                </a:lnTo>
                <a:close/>
              </a:path>
              <a:path w="992504" h="163829">
                <a:moveTo>
                  <a:pt x="852047" y="49066"/>
                </a:moveTo>
                <a:lnTo>
                  <a:pt x="832387" y="53117"/>
                </a:lnTo>
                <a:lnTo>
                  <a:pt x="815658" y="64583"/>
                </a:lnTo>
                <a:lnTo>
                  <a:pt x="804030" y="82431"/>
                </a:lnTo>
                <a:lnTo>
                  <a:pt x="799671" y="105630"/>
                </a:lnTo>
                <a:lnTo>
                  <a:pt x="804164" y="130038"/>
                </a:lnTo>
                <a:lnTo>
                  <a:pt x="816236" y="148156"/>
                </a:lnTo>
                <a:lnTo>
                  <a:pt x="833783" y="159432"/>
                </a:lnTo>
                <a:lnTo>
                  <a:pt x="854696" y="163314"/>
                </a:lnTo>
                <a:lnTo>
                  <a:pt x="872401" y="160640"/>
                </a:lnTo>
                <a:lnTo>
                  <a:pt x="886555" y="153347"/>
                </a:lnTo>
                <a:lnTo>
                  <a:pt x="896934" y="142530"/>
                </a:lnTo>
                <a:lnTo>
                  <a:pt x="897559" y="141231"/>
                </a:lnTo>
                <a:lnTo>
                  <a:pt x="854696" y="141231"/>
                </a:lnTo>
                <a:lnTo>
                  <a:pt x="843480" y="139143"/>
                </a:lnTo>
                <a:lnTo>
                  <a:pt x="834273" y="133321"/>
                </a:lnTo>
                <a:lnTo>
                  <a:pt x="827924" y="124431"/>
                </a:lnTo>
                <a:lnTo>
                  <a:pt x="825283" y="113137"/>
                </a:lnTo>
                <a:lnTo>
                  <a:pt x="903972" y="113137"/>
                </a:lnTo>
                <a:lnTo>
                  <a:pt x="904192" y="112698"/>
                </a:lnTo>
                <a:lnTo>
                  <a:pt x="904632" y="109158"/>
                </a:lnTo>
                <a:lnTo>
                  <a:pt x="904632" y="104970"/>
                </a:lnTo>
                <a:lnTo>
                  <a:pt x="903002" y="94374"/>
                </a:lnTo>
                <a:lnTo>
                  <a:pt x="825953" y="94374"/>
                </a:lnTo>
                <a:lnTo>
                  <a:pt x="828165" y="85785"/>
                </a:lnTo>
                <a:lnTo>
                  <a:pt x="833385" y="78111"/>
                </a:lnTo>
                <a:lnTo>
                  <a:pt x="841467" y="72594"/>
                </a:lnTo>
                <a:lnTo>
                  <a:pt x="852267" y="70479"/>
                </a:lnTo>
                <a:lnTo>
                  <a:pt x="894418" y="70479"/>
                </a:lnTo>
                <a:lnTo>
                  <a:pt x="890775" y="64249"/>
                </a:lnTo>
                <a:lnTo>
                  <a:pt x="874253" y="53013"/>
                </a:lnTo>
                <a:lnTo>
                  <a:pt x="852047" y="49066"/>
                </a:lnTo>
                <a:close/>
              </a:path>
              <a:path w="992504" h="163829">
                <a:moveTo>
                  <a:pt x="881669" y="122425"/>
                </a:moveTo>
                <a:lnTo>
                  <a:pt x="878144" y="129847"/>
                </a:lnTo>
                <a:lnTo>
                  <a:pt x="872667" y="135813"/>
                </a:lnTo>
                <a:lnTo>
                  <a:pt x="864948" y="139787"/>
                </a:lnTo>
                <a:lnTo>
                  <a:pt x="854696" y="141231"/>
                </a:lnTo>
                <a:lnTo>
                  <a:pt x="897559" y="141231"/>
                </a:lnTo>
                <a:lnTo>
                  <a:pt x="903312" y="129284"/>
                </a:lnTo>
                <a:lnTo>
                  <a:pt x="881669" y="122425"/>
                </a:lnTo>
                <a:close/>
              </a:path>
              <a:path w="992504" h="163829">
                <a:moveTo>
                  <a:pt x="894418" y="70479"/>
                </a:moveTo>
                <a:lnTo>
                  <a:pt x="852267" y="70479"/>
                </a:lnTo>
                <a:lnTo>
                  <a:pt x="863812" y="72440"/>
                </a:lnTo>
                <a:lnTo>
                  <a:pt x="872000" y="77699"/>
                </a:lnTo>
                <a:lnTo>
                  <a:pt x="876956" y="85322"/>
                </a:lnTo>
                <a:lnTo>
                  <a:pt x="878800" y="94374"/>
                </a:lnTo>
                <a:lnTo>
                  <a:pt x="903002" y="94374"/>
                </a:lnTo>
                <a:lnTo>
                  <a:pt x="901079" y="81870"/>
                </a:lnTo>
                <a:lnTo>
                  <a:pt x="894418" y="70479"/>
                </a:lnTo>
                <a:close/>
              </a:path>
              <a:path w="992504" h="163829">
                <a:moveTo>
                  <a:pt x="954148" y="52385"/>
                </a:moveTo>
                <a:lnTo>
                  <a:pt x="929196" y="52385"/>
                </a:lnTo>
                <a:lnTo>
                  <a:pt x="929196" y="159995"/>
                </a:lnTo>
                <a:lnTo>
                  <a:pt x="954808" y="159995"/>
                </a:lnTo>
                <a:lnTo>
                  <a:pt x="954808" y="108729"/>
                </a:lnTo>
                <a:lnTo>
                  <a:pt x="956534" y="95298"/>
                </a:lnTo>
                <a:lnTo>
                  <a:pt x="961824" y="85371"/>
                </a:lnTo>
                <a:lnTo>
                  <a:pt x="970843" y="79218"/>
                </a:lnTo>
                <a:lnTo>
                  <a:pt x="983760" y="77107"/>
                </a:lnTo>
                <a:lnTo>
                  <a:pt x="992158" y="77107"/>
                </a:lnTo>
                <a:lnTo>
                  <a:pt x="992158" y="69599"/>
                </a:lnTo>
                <a:lnTo>
                  <a:pt x="954148" y="69599"/>
                </a:lnTo>
                <a:lnTo>
                  <a:pt x="954148" y="52385"/>
                </a:lnTo>
                <a:close/>
              </a:path>
              <a:path w="992504" h="163829">
                <a:moveTo>
                  <a:pt x="992158" y="77107"/>
                </a:moveTo>
                <a:lnTo>
                  <a:pt x="986409" y="77107"/>
                </a:lnTo>
                <a:lnTo>
                  <a:pt x="989289" y="77327"/>
                </a:lnTo>
                <a:lnTo>
                  <a:pt x="992158" y="77767"/>
                </a:lnTo>
                <a:lnTo>
                  <a:pt x="992158" y="77107"/>
                </a:lnTo>
                <a:close/>
              </a:path>
              <a:path w="992504" h="163829">
                <a:moveTo>
                  <a:pt x="988399" y="51056"/>
                </a:moveTo>
                <a:lnTo>
                  <a:pt x="985310" y="51056"/>
                </a:lnTo>
                <a:lnTo>
                  <a:pt x="975187" y="52308"/>
                </a:lnTo>
                <a:lnTo>
                  <a:pt x="966329" y="55942"/>
                </a:lnTo>
                <a:lnTo>
                  <a:pt x="959171" y="61768"/>
                </a:lnTo>
                <a:lnTo>
                  <a:pt x="954148" y="69599"/>
                </a:lnTo>
                <a:lnTo>
                  <a:pt x="992158" y="69599"/>
                </a:lnTo>
                <a:lnTo>
                  <a:pt x="992158" y="51715"/>
                </a:lnTo>
                <a:lnTo>
                  <a:pt x="991058" y="51495"/>
                </a:lnTo>
                <a:lnTo>
                  <a:pt x="988399" y="51056"/>
                </a:lnTo>
                <a:close/>
              </a:path>
            </a:pathLst>
          </a:custGeom>
          <a:solidFill>
            <a:srgbClr val="FFFFFF"/>
          </a:solidFill>
        </p:spPr>
        <p:txBody>
          <a:bodyPr wrap="square" lIns="0" tIns="0" rIns="0" bIns="0" rtlCol="0"/>
          <a:lstStyle/>
          <a:p>
            <a:pPr defTabSz="554492"/>
            <a:endParaRPr sz="1092" dirty="0">
              <a:solidFill>
                <a:prstClr val="black"/>
              </a:solidFill>
              <a:latin typeface="Calibri"/>
            </a:endParaRPr>
          </a:p>
        </p:txBody>
      </p:sp>
      <p:pic>
        <p:nvPicPr>
          <p:cNvPr id="7" name="object 7"/>
          <p:cNvPicPr/>
          <p:nvPr/>
        </p:nvPicPr>
        <p:blipFill>
          <a:blip r:embed="rId2" cstate="print"/>
          <a:stretch>
            <a:fillRect/>
          </a:stretch>
        </p:blipFill>
        <p:spPr>
          <a:xfrm>
            <a:off x="1888949" y="5937705"/>
            <a:ext cx="698025" cy="367102"/>
          </a:xfrm>
          <a:prstGeom prst="rect">
            <a:avLst/>
          </a:prstGeom>
        </p:spPr>
      </p:pic>
      <p:sp>
        <p:nvSpPr>
          <p:cNvPr id="8" name="object 8"/>
          <p:cNvSpPr/>
          <p:nvPr/>
        </p:nvSpPr>
        <p:spPr>
          <a:xfrm>
            <a:off x="1890487" y="5796699"/>
            <a:ext cx="1355042" cy="61610"/>
          </a:xfrm>
          <a:custGeom>
            <a:avLst/>
            <a:gdLst/>
            <a:ahLst/>
            <a:cxnLst/>
            <a:rect l="l" t="t" r="r" b="b"/>
            <a:pathLst>
              <a:path w="2234565" h="101600">
                <a:moveTo>
                  <a:pt x="2234570" y="0"/>
                </a:moveTo>
                <a:lnTo>
                  <a:pt x="0" y="0"/>
                </a:lnTo>
                <a:lnTo>
                  <a:pt x="0" y="101504"/>
                </a:lnTo>
                <a:lnTo>
                  <a:pt x="2234570" y="101504"/>
                </a:lnTo>
                <a:lnTo>
                  <a:pt x="2234570" y="0"/>
                </a:lnTo>
                <a:close/>
              </a:path>
            </a:pathLst>
          </a:custGeom>
          <a:solidFill>
            <a:srgbClr val="FFFFFF"/>
          </a:solidFill>
        </p:spPr>
        <p:txBody>
          <a:bodyPr wrap="square" lIns="0" tIns="0" rIns="0" bIns="0" rtlCol="0"/>
          <a:lstStyle/>
          <a:p>
            <a:pPr defTabSz="554492"/>
            <a:endParaRPr sz="1092" dirty="0">
              <a:solidFill>
                <a:prstClr val="black"/>
              </a:solidFill>
              <a:latin typeface="Calibri"/>
            </a:endParaRPr>
          </a:p>
        </p:txBody>
      </p:sp>
      <p:sp>
        <p:nvSpPr>
          <p:cNvPr id="9" name="object 9"/>
          <p:cNvSpPr/>
          <p:nvPr/>
        </p:nvSpPr>
        <p:spPr>
          <a:xfrm>
            <a:off x="3367818" y="5796699"/>
            <a:ext cx="8411350" cy="61610"/>
          </a:xfrm>
          <a:custGeom>
            <a:avLst/>
            <a:gdLst/>
            <a:ahLst/>
            <a:cxnLst/>
            <a:rect l="l" t="t" r="r" b="b"/>
            <a:pathLst>
              <a:path w="13870940" h="101600">
                <a:moveTo>
                  <a:pt x="13870415" y="0"/>
                </a:moveTo>
                <a:lnTo>
                  <a:pt x="0" y="0"/>
                </a:lnTo>
                <a:lnTo>
                  <a:pt x="0" y="101504"/>
                </a:lnTo>
                <a:lnTo>
                  <a:pt x="13870415" y="101504"/>
                </a:lnTo>
                <a:lnTo>
                  <a:pt x="13870415" y="0"/>
                </a:lnTo>
                <a:close/>
              </a:path>
            </a:pathLst>
          </a:custGeom>
          <a:solidFill>
            <a:srgbClr val="FFFFFF"/>
          </a:solidFill>
        </p:spPr>
        <p:txBody>
          <a:bodyPr wrap="square" lIns="0" tIns="0" rIns="0" bIns="0" rtlCol="0"/>
          <a:lstStyle/>
          <a:p>
            <a:pPr defTabSz="554492"/>
            <a:endParaRPr sz="1092" dirty="0">
              <a:solidFill>
                <a:prstClr val="black"/>
              </a:solidFill>
              <a:latin typeface="Calibri"/>
            </a:endParaRPr>
          </a:p>
        </p:txBody>
      </p:sp>
      <p:sp>
        <p:nvSpPr>
          <p:cNvPr id="11" name="object 11"/>
          <p:cNvSpPr txBox="1"/>
          <p:nvPr/>
        </p:nvSpPr>
        <p:spPr>
          <a:xfrm>
            <a:off x="405446" y="470951"/>
            <a:ext cx="11372128" cy="6809428"/>
          </a:xfrm>
          <a:prstGeom prst="rect">
            <a:avLst/>
          </a:prstGeom>
        </p:spPr>
        <p:txBody>
          <a:bodyPr vert="horz" wrap="square" lIns="0" tIns="0" rIns="0" bIns="0" rtlCol="0">
            <a:spAutoFit/>
          </a:bodyPr>
          <a:lstStyle/>
          <a:p>
            <a:pPr marL="7701" marR="3081" defTabSz="554492"/>
            <a:r>
              <a:rPr lang="en-GB" sz="4400" b="1" spc="-42" dirty="0">
                <a:solidFill>
                  <a:srgbClr val="FAF6EC"/>
                </a:solidFill>
                <a:latin typeface="Circular Pro"/>
                <a:cs typeface="Circular Pro"/>
              </a:rPr>
              <a:t>Challenges</a:t>
            </a:r>
          </a:p>
          <a:p>
            <a:pPr marL="7701" marR="3081" defTabSz="554492"/>
            <a:endParaRPr lang="en-GB" sz="2000" b="1" spc="-42" dirty="0">
              <a:solidFill>
                <a:srgbClr val="FAF6EC"/>
              </a:solidFill>
              <a:latin typeface="Circular Pro"/>
              <a:cs typeface="Circular Pro"/>
            </a:endParaRPr>
          </a:p>
          <a:p>
            <a:pPr marL="579201" marR="3081" indent="-571500" defTabSz="554492">
              <a:lnSpc>
                <a:spcPct val="150000"/>
              </a:lnSpc>
              <a:buFont typeface="Arial" panose="020B0604020202020204" pitchFamily="34" charset="0"/>
              <a:buChar char="•"/>
            </a:pPr>
            <a:r>
              <a:rPr lang="en-GB" sz="2400" b="1" spc="-42" dirty="0">
                <a:solidFill>
                  <a:srgbClr val="FAF6EC"/>
                </a:solidFill>
                <a:latin typeface="Circular Pro"/>
                <a:cs typeface="Circular Pro"/>
              </a:rPr>
              <a:t>Began process of internationalisation much later than other HEIs – no history of EAP</a:t>
            </a:r>
          </a:p>
          <a:p>
            <a:pPr marL="579201" marR="3081" indent="-571500" defTabSz="554492">
              <a:lnSpc>
                <a:spcPct val="150000"/>
              </a:lnSpc>
              <a:buFont typeface="Arial" panose="020B0604020202020204" pitchFamily="34" charset="0"/>
              <a:buChar char="•"/>
            </a:pPr>
            <a:r>
              <a:rPr lang="en-GB" sz="2400" b="1" spc="-42" dirty="0">
                <a:solidFill>
                  <a:srgbClr val="FAF6EC"/>
                </a:solidFill>
                <a:latin typeface="Circular Pro"/>
                <a:cs typeface="Circular Pro"/>
              </a:rPr>
              <a:t>Staff less familiar with working with international students</a:t>
            </a:r>
          </a:p>
          <a:p>
            <a:pPr marL="579201" marR="3081" indent="-571500" defTabSz="554492">
              <a:lnSpc>
                <a:spcPct val="150000"/>
              </a:lnSpc>
              <a:buFont typeface="Arial" panose="020B0604020202020204" pitchFamily="34" charset="0"/>
              <a:buChar char="•"/>
            </a:pPr>
            <a:r>
              <a:rPr lang="en-GB" sz="2400" b="1" spc="-42" dirty="0">
                <a:solidFill>
                  <a:srgbClr val="FAF6EC"/>
                </a:solidFill>
                <a:latin typeface="Circular Pro"/>
                <a:cs typeface="Circular Pro"/>
              </a:rPr>
              <a:t>Smaller scale therefore limited resources </a:t>
            </a:r>
          </a:p>
          <a:p>
            <a:pPr marL="579201" marR="3081" indent="-571500" defTabSz="554492">
              <a:lnSpc>
                <a:spcPct val="150000"/>
              </a:lnSpc>
              <a:buFont typeface="Arial" panose="020B0604020202020204" pitchFamily="34" charset="0"/>
              <a:buChar char="•"/>
            </a:pPr>
            <a:r>
              <a:rPr lang="en-GB" sz="2400" b="1" spc="-42" dirty="0">
                <a:solidFill>
                  <a:srgbClr val="FAF6EC"/>
                </a:solidFill>
                <a:latin typeface="Circular Pro"/>
                <a:cs typeface="Circular Pro"/>
              </a:rPr>
              <a:t>Resources spread across four campuses</a:t>
            </a:r>
          </a:p>
          <a:p>
            <a:pPr marL="579201" marR="3081" indent="-571500" defTabSz="554492">
              <a:lnSpc>
                <a:spcPct val="150000"/>
              </a:lnSpc>
              <a:buFont typeface="Arial" panose="020B0604020202020204" pitchFamily="34" charset="0"/>
              <a:buChar char="•"/>
            </a:pPr>
            <a:r>
              <a:rPr lang="en-GB" sz="2400" b="1" spc="-42" dirty="0">
                <a:solidFill>
                  <a:srgbClr val="FAF6EC"/>
                </a:solidFill>
                <a:latin typeface="Circular Pro"/>
                <a:cs typeface="Circular Pro"/>
              </a:rPr>
              <a:t>Rapid growth in number of international students from 2017 to 2019 without appropriate support systems in place</a:t>
            </a:r>
          </a:p>
          <a:p>
            <a:pPr marL="579201" marR="3081" indent="-571500" defTabSz="554492">
              <a:lnSpc>
                <a:spcPct val="150000"/>
              </a:lnSpc>
              <a:buFont typeface="Arial" panose="020B0604020202020204" pitchFamily="34" charset="0"/>
              <a:buChar char="•"/>
            </a:pPr>
            <a:r>
              <a:rPr lang="en-GB" sz="2400" b="1" spc="-42" dirty="0">
                <a:solidFill>
                  <a:srgbClr val="FAF6EC"/>
                </a:solidFill>
                <a:latin typeface="Circular Pro"/>
                <a:cs typeface="Circular Pro"/>
              </a:rPr>
              <a:t>Continuing rising numbers of international students from unfamiliar academic contexts, e.g. South Asia</a:t>
            </a:r>
          </a:p>
          <a:p>
            <a:pPr marL="579201" marR="3081" indent="-571500" defTabSz="554492">
              <a:buFont typeface="Arial" panose="020B0604020202020204" pitchFamily="34" charset="0"/>
              <a:buChar char="•"/>
            </a:pPr>
            <a:endParaRPr lang="en-GB" sz="2800" b="1" spc="-42" dirty="0">
              <a:solidFill>
                <a:srgbClr val="FAF6EC"/>
              </a:solidFill>
              <a:latin typeface="Circular Pro"/>
              <a:cs typeface="Circular Pro"/>
            </a:endParaRPr>
          </a:p>
          <a:p>
            <a:pPr marL="7701" marR="3081" defTabSz="554492">
              <a:lnSpc>
                <a:spcPts val="7847"/>
              </a:lnSpc>
            </a:pPr>
            <a:endParaRPr sz="6246" dirty="0">
              <a:solidFill>
                <a:prstClr val="black"/>
              </a:solidFill>
              <a:latin typeface="Circular Pro"/>
              <a:cs typeface="Circular Pro"/>
            </a:endParaRPr>
          </a:p>
        </p:txBody>
      </p:sp>
    </p:spTree>
    <p:extLst>
      <p:ext uri="{BB962C8B-B14F-4D97-AF65-F5344CB8AC3E}">
        <p14:creationId xmlns:p14="http://schemas.microsoft.com/office/powerpoint/2010/main" val="1473177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A8667E-C963-4D75-96F9-6E59ACFEE5B7}"/>
              </a:ext>
            </a:extLst>
          </p:cNvPr>
          <p:cNvPicPr>
            <a:picLocks noChangeAspect="1"/>
          </p:cNvPicPr>
          <p:nvPr/>
        </p:nvPicPr>
        <p:blipFill>
          <a:blip r:embed="rId2"/>
          <a:stretch>
            <a:fillRect/>
          </a:stretch>
        </p:blipFill>
        <p:spPr>
          <a:xfrm>
            <a:off x="0" y="1"/>
            <a:ext cx="12192000" cy="6857999"/>
          </a:xfrm>
          <a:prstGeom prst="rect">
            <a:avLst/>
          </a:prstGeom>
        </p:spPr>
      </p:pic>
      <p:sp>
        <p:nvSpPr>
          <p:cNvPr id="3" name="object 3"/>
          <p:cNvSpPr/>
          <p:nvPr/>
        </p:nvSpPr>
        <p:spPr>
          <a:xfrm>
            <a:off x="414380" y="5796699"/>
            <a:ext cx="1353117" cy="61610"/>
          </a:xfrm>
          <a:custGeom>
            <a:avLst/>
            <a:gdLst/>
            <a:ahLst/>
            <a:cxnLst/>
            <a:rect l="l" t="t" r="r" b="b"/>
            <a:pathLst>
              <a:path w="2231390" h="101600">
                <a:moveTo>
                  <a:pt x="2231178" y="0"/>
                </a:moveTo>
                <a:lnTo>
                  <a:pt x="0" y="0"/>
                </a:lnTo>
                <a:lnTo>
                  <a:pt x="0" y="101504"/>
                </a:lnTo>
                <a:lnTo>
                  <a:pt x="2231178" y="101504"/>
                </a:lnTo>
                <a:lnTo>
                  <a:pt x="2231178" y="0"/>
                </a:lnTo>
                <a:close/>
              </a:path>
            </a:pathLst>
          </a:custGeom>
          <a:solidFill>
            <a:srgbClr val="FFFFFF"/>
          </a:solidFill>
        </p:spPr>
        <p:txBody>
          <a:bodyPr wrap="square" lIns="0" tIns="0" rIns="0" bIns="0" rtlCol="0"/>
          <a:lstStyle/>
          <a:p>
            <a:pPr defTabSz="554492"/>
            <a:endParaRPr sz="1092" dirty="0">
              <a:solidFill>
                <a:prstClr val="black"/>
              </a:solidFill>
              <a:latin typeface="Calibri"/>
            </a:endParaRPr>
          </a:p>
        </p:txBody>
      </p:sp>
      <p:sp>
        <p:nvSpPr>
          <p:cNvPr id="4" name="object 4"/>
          <p:cNvSpPr/>
          <p:nvPr/>
        </p:nvSpPr>
        <p:spPr>
          <a:xfrm>
            <a:off x="413148" y="6303438"/>
            <a:ext cx="1119383" cy="141703"/>
          </a:xfrm>
          <a:custGeom>
            <a:avLst/>
            <a:gdLst/>
            <a:ahLst/>
            <a:cxnLst/>
            <a:rect l="l" t="t" r="r" b="b"/>
            <a:pathLst>
              <a:path w="1845945" h="233679">
                <a:moveTo>
                  <a:pt x="111106" y="3120"/>
                </a:moveTo>
                <a:lnTo>
                  <a:pt x="69587" y="11002"/>
                </a:lnTo>
                <a:lnTo>
                  <a:pt x="34078" y="33734"/>
                </a:lnTo>
                <a:lnTo>
                  <a:pt x="9307" y="69946"/>
                </a:lnTo>
                <a:lnTo>
                  <a:pt x="0" y="118268"/>
                </a:lnTo>
                <a:lnTo>
                  <a:pt x="9050" y="166543"/>
                </a:lnTo>
                <a:lnTo>
                  <a:pt x="33419" y="202650"/>
                </a:lnTo>
                <a:lnTo>
                  <a:pt x="68933" y="225278"/>
                </a:lnTo>
                <a:lnTo>
                  <a:pt x="111420" y="233113"/>
                </a:lnTo>
                <a:lnTo>
                  <a:pt x="149395" y="226937"/>
                </a:lnTo>
                <a:lnTo>
                  <a:pt x="178762" y="210549"/>
                </a:lnTo>
                <a:lnTo>
                  <a:pt x="190451" y="197323"/>
                </a:lnTo>
                <a:lnTo>
                  <a:pt x="111420" y="197323"/>
                </a:lnTo>
                <a:lnTo>
                  <a:pt x="84107" y="192236"/>
                </a:lnTo>
                <a:lnTo>
                  <a:pt x="60731" y="177169"/>
                </a:lnTo>
                <a:lnTo>
                  <a:pt x="44414" y="152416"/>
                </a:lnTo>
                <a:lnTo>
                  <a:pt x="38281" y="118268"/>
                </a:lnTo>
                <a:lnTo>
                  <a:pt x="44540" y="83188"/>
                </a:lnTo>
                <a:lnTo>
                  <a:pt x="61041" y="58202"/>
                </a:lnTo>
                <a:lnTo>
                  <a:pt x="84368" y="43252"/>
                </a:lnTo>
                <a:lnTo>
                  <a:pt x="111106" y="38281"/>
                </a:lnTo>
                <a:lnTo>
                  <a:pt x="190492" y="38281"/>
                </a:lnTo>
                <a:lnTo>
                  <a:pt x="178022" y="24436"/>
                </a:lnTo>
                <a:lnTo>
                  <a:pt x="148852" y="8877"/>
                </a:lnTo>
                <a:lnTo>
                  <a:pt x="111106" y="3120"/>
                </a:lnTo>
                <a:close/>
              </a:path>
              <a:path w="1845945" h="233679">
                <a:moveTo>
                  <a:pt x="177094" y="148770"/>
                </a:moveTo>
                <a:lnTo>
                  <a:pt x="168886" y="166861"/>
                </a:lnTo>
                <a:lnTo>
                  <a:pt x="155342" y="182384"/>
                </a:lnTo>
                <a:lnTo>
                  <a:pt x="136255" y="193238"/>
                </a:lnTo>
                <a:lnTo>
                  <a:pt x="111420" y="197323"/>
                </a:lnTo>
                <a:lnTo>
                  <a:pt x="190451" y="197323"/>
                </a:lnTo>
                <a:lnTo>
                  <a:pt x="199434" y="187159"/>
                </a:lnTo>
                <a:lnTo>
                  <a:pt x="211323" y="159974"/>
                </a:lnTo>
                <a:lnTo>
                  <a:pt x="177094" y="148770"/>
                </a:lnTo>
                <a:close/>
              </a:path>
              <a:path w="1845945" h="233679">
                <a:moveTo>
                  <a:pt x="190492" y="38281"/>
                </a:moveTo>
                <a:lnTo>
                  <a:pt x="111106" y="38281"/>
                </a:lnTo>
                <a:lnTo>
                  <a:pt x="135829" y="42055"/>
                </a:lnTo>
                <a:lnTo>
                  <a:pt x="154601" y="52364"/>
                </a:lnTo>
                <a:lnTo>
                  <a:pt x="167653" y="67692"/>
                </a:lnTo>
                <a:lnTo>
                  <a:pt x="175219" y="86520"/>
                </a:lnTo>
                <a:lnTo>
                  <a:pt x="210391" y="74699"/>
                </a:lnTo>
                <a:lnTo>
                  <a:pt x="198554" y="47232"/>
                </a:lnTo>
                <a:lnTo>
                  <a:pt x="190492" y="38281"/>
                </a:lnTo>
                <a:close/>
              </a:path>
              <a:path w="1845945" h="233679">
                <a:moveTo>
                  <a:pt x="276368" y="76877"/>
                </a:moveTo>
                <a:lnTo>
                  <a:pt x="241207" y="76877"/>
                </a:lnTo>
                <a:lnTo>
                  <a:pt x="241207" y="228443"/>
                </a:lnTo>
                <a:lnTo>
                  <a:pt x="277310" y="228443"/>
                </a:lnTo>
                <a:lnTo>
                  <a:pt x="277310" y="156236"/>
                </a:lnTo>
                <a:lnTo>
                  <a:pt x="279741" y="137338"/>
                </a:lnTo>
                <a:lnTo>
                  <a:pt x="287188" y="123367"/>
                </a:lnTo>
                <a:lnTo>
                  <a:pt x="299888" y="114706"/>
                </a:lnTo>
                <a:lnTo>
                  <a:pt x="318074" y="111734"/>
                </a:lnTo>
                <a:lnTo>
                  <a:pt x="329906" y="111734"/>
                </a:lnTo>
                <a:lnTo>
                  <a:pt x="329906" y="101148"/>
                </a:lnTo>
                <a:lnTo>
                  <a:pt x="276368" y="101148"/>
                </a:lnTo>
                <a:lnTo>
                  <a:pt x="276368" y="76877"/>
                </a:lnTo>
                <a:close/>
              </a:path>
              <a:path w="1845945" h="233679">
                <a:moveTo>
                  <a:pt x="329906" y="111734"/>
                </a:moveTo>
                <a:lnTo>
                  <a:pt x="321812" y="111734"/>
                </a:lnTo>
                <a:lnTo>
                  <a:pt x="325853" y="112048"/>
                </a:lnTo>
                <a:lnTo>
                  <a:pt x="329906" y="112666"/>
                </a:lnTo>
                <a:lnTo>
                  <a:pt x="329906" y="111734"/>
                </a:lnTo>
                <a:close/>
              </a:path>
              <a:path w="1845945" h="233679">
                <a:moveTo>
                  <a:pt x="324607" y="75013"/>
                </a:moveTo>
                <a:lnTo>
                  <a:pt x="320252" y="75013"/>
                </a:lnTo>
                <a:lnTo>
                  <a:pt x="306000" y="76777"/>
                </a:lnTo>
                <a:lnTo>
                  <a:pt x="293527" y="81896"/>
                </a:lnTo>
                <a:lnTo>
                  <a:pt x="283446" y="90107"/>
                </a:lnTo>
                <a:lnTo>
                  <a:pt x="276368" y="101148"/>
                </a:lnTo>
                <a:lnTo>
                  <a:pt x="329906" y="101148"/>
                </a:lnTo>
                <a:lnTo>
                  <a:pt x="329906" y="75945"/>
                </a:lnTo>
                <a:lnTo>
                  <a:pt x="328346" y="75631"/>
                </a:lnTo>
                <a:lnTo>
                  <a:pt x="324607" y="75013"/>
                </a:lnTo>
                <a:close/>
              </a:path>
              <a:path w="1845945" h="233679">
                <a:moveTo>
                  <a:pt x="421097" y="72207"/>
                </a:moveTo>
                <a:lnTo>
                  <a:pt x="393420" y="77916"/>
                </a:lnTo>
                <a:lnTo>
                  <a:pt x="369857" y="94071"/>
                </a:lnTo>
                <a:lnTo>
                  <a:pt x="353472" y="119212"/>
                </a:lnTo>
                <a:lnTo>
                  <a:pt x="347329" y="151880"/>
                </a:lnTo>
                <a:lnTo>
                  <a:pt x="353661" y="186240"/>
                </a:lnTo>
                <a:lnTo>
                  <a:pt x="370673" y="211756"/>
                </a:lnTo>
                <a:lnTo>
                  <a:pt x="395386" y="227643"/>
                </a:lnTo>
                <a:lnTo>
                  <a:pt x="424824" y="233113"/>
                </a:lnTo>
                <a:lnTo>
                  <a:pt x="449750" y="229344"/>
                </a:lnTo>
                <a:lnTo>
                  <a:pt x="469684" y="219069"/>
                </a:lnTo>
                <a:lnTo>
                  <a:pt x="484306" y="203834"/>
                </a:lnTo>
                <a:lnTo>
                  <a:pt x="485193" y="201993"/>
                </a:lnTo>
                <a:lnTo>
                  <a:pt x="424824" y="201993"/>
                </a:lnTo>
                <a:lnTo>
                  <a:pt x="409035" y="199055"/>
                </a:lnTo>
                <a:lnTo>
                  <a:pt x="396075" y="190864"/>
                </a:lnTo>
                <a:lnTo>
                  <a:pt x="387142" y="178356"/>
                </a:lnTo>
                <a:lnTo>
                  <a:pt x="383433" y="162466"/>
                </a:lnTo>
                <a:lnTo>
                  <a:pt x="494236" y="162466"/>
                </a:lnTo>
                <a:lnTo>
                  <a:pt x="494539" y="161838"/>
                </a:lnTo>
                <a:lnTo>
                  <a:pt x="495168" y="156864"/>
                </a:lnTo>
                <a:lnTo>
                  <a:pt x="495168" y="150948"/>
                </a:lnTo>
                <a:lnTo>
                  <a:pt x="492866" y="136006"/>
                </a:lnTo>
                <a:lnTo>
                  <a:pt x="384365" y="136006"/>
                </a:lnTo>
                <a:lnTo>
                  <a:pt x="387483" y="123929"/>
                </a:lnTo>
                <a:lnTo>
                  <a:pt x="394833" y="113133"/>
                </a:lnTo>
                <a:lnTo>
                  <a:pt x="406207" y="105371"/>
                </a:lnTo>
                <a:lnTo>
                  <a:pt x="421400" y="102394"/>
                </a:lnTo>
                <a:lnTo>
                  <a:pt x="480779" y="102394"/>
                </a:lnTo>
                <a:lnTo>
                  <a:pt x="475637" y="93605"/>
                </a:lnTo>
                <a:lnTo>
                  <a:pt x="452363" y="77771"/>
                </a:lnTo>
                <a:lnTo>
                  <a:pt x="421097" y="72207"/>
                </a:lnTo>
                <a:close/>
              </a:path>
              <a:path w="1845945" h="233679">
                <a:moveTo>
                  <a:pt x="462802" y="175533"/>
                </a:moveTo>
                <a:lnTo>
                  <a:pt x="457830" y="185971"/>
                </a:lnTo>
                <a:lnTo>
                  <a:pt x="450115" y="194367"/>
                </a:lnTo>
                <a:lnTo>
                  <a:pt x="439250" y="199960"/>
                </a:lnTo>
                <a:lnTo>
                  <a:pt x="424824" y="201993"/>
                </a:lnTo>
                <a:lnTo>
                  <a:pt x="485193" y="201993"/>
                </a:lnTo>
                <a:lnTo>
                  <a:pt x="493293" y="185188"/>
                </a:lnTo>
                <a:lnTo>
                  <a:pt x="462802" y="175533"/>
                </a:lnTo>
                <a:close/>
              </a:path>
              <a:path w="1845945" h="233679">
                <a:moveTo>
                  <a:pt x="480779" y="102394"/>
                </a:moveTo>
                <a:lnTo>
                  <a:pt x="421400" y="102394"/>
                </a:lnTo>
                <a:lnTo>
                  <a:pt x="437654" y="105152"/>
                </a:lnTo>
                <a:lnTo>
                  <a:pt x="449181" y="112548"/>
                </a:lnTo>
                <a:lnTo>
                  <a:pt x="456155" y="123271"/>
                </a:lnTo>
                <a:lnTo>
                  <a:pt x="458750" y="136006"/>
                </a:lnTo>
                <a:lnTo>
                  <a:pt x="492866" y="136006"/>
                </a:lnTo>
                <a:lnTo>
                  <a:pt x="490158" y="118426"/>
                </a:lnTo>
                <a:lnTo>
                  <a:pt x="480779" y="102394"/>
                </a:lnTo>
                <a:close/>
              </a:path>
              <a:path w="1845945" h="233679">
                <a:moveTo>
                  <a:pt x="644800" y="101777"/>
                </a:moveTo>
                <a:lnTo>
                  <a:pt x="587594" y="101777"/>
                </a:lnTo>
                <a:lnTo>
                  <a:pt x="600475" y="103581"/>
                </a:lnTo>
                <a:lnTo>
                  <a:pt x="609385" y="108507"/>
                </a:lnTo>
                <a:lnTo>
                  <a:pt x="614559" y="115824"/>
                </a:lnTo>
                <a:lnTo>
                  <a:pt x="616232" y="124802"/>
                </a:lnTo>
                <a:lnTo>
                  <a:pt x="616232" y="130100"/>
                </a:lnTo>
                <a:lnTo>
                  <a:pt x="613740" y="134456"/>
                </a:lnTo>
                <a:lnTo>
                  <a:pt x="566118" y="141608"/>
                </a:lnTo>
                <a:lnTo>
                  <a:pt x="548073" y="146527"/>
                </a:lnTo>
                <a:lnTo>
                  <a:pt x="533558" y="155734"/>
                </a:lnTo>
                <a:lnTo>
                  <a:pt x="523887" y="169318"/>
                </a:lnTo>
                <a:lnTo>
                  <a:pt x="520371" y="187366"/>
                </a:lnTo>
                <a:lnTo>
                  <a:pt x="523931" y="204621"/>
                </a:lnTo>
                <a:lnTo>
                  <a:pt x="534144" y="219223"/>
                </a:lnTo>
                <a:lnTo>
                  <a:pt x="550308" y="229334"/>
                </a:lnTo>
                <a:lnTo>
                  <a:pt x="571720" y="233113"/>
                </a:lnTo>
                <a:lnTo>
                  <a:pt x="588380" y="230988"/>
                </a:lnTo>
                <a:lnTo>
                  <a:pt x="601599" y="225448"/>
                </a:lnTo>
                <a:lnTo>
                  <a:pt x="611551" y="217749"/>
                </a:lnTo>
                <a:lnTo>
                  <a:pt x="618410" y="209145"/>
                </a:lnTo>
                <a:lnTo>
                  <a:pt x="651707" y="209145"/>
                </a:lnTo>
                <a:lnTo>
                  <a:pt x="651707" y="204789"/>
                </a:lnTo>
                <a:lnTo>
                  <a:pt x="578568" y="204789"/>
                </a:lnTo>
                <a:lnTo>
                  <a:pt x="569078" y="203169"/>
                </a:lnTo>
                <a:lnTo>
                  <a:pt x="562154" y="198836"/>
                </a:lnTo>
                <a:lnTo>
                  <a:pt x="557914" y="192579"/>
                </a:lnTo>
                <a:lnTo>
                  <a:pt x="556475" y="185188"/>
                </a:lnTo>
                <a:lnTo>
                  <a:pt x="558060" y="176987"/>
                </a:lnTo>
                <a:lnTo>
                  <a:pt x="562388" y="170946"/>
                </a:lnTo>
                <a:lnTo>
                  <a:pt x="568817" y="166889"/>
                </a:lnTo>
                <a:lnTo>
                  <a:pt x="576704" y="164644"/>
                </a:lnTo>
                <a:lnTo>
                  <a:pt x="616232" y="158728"/>
                </a:lnTo>
                <a:lnTo>
                  <a:pt x="651707" y="158728"/>
                </a:lnTo>
                <a:lnTo>
                  <a:pt x="651707" y="128854"/>
                </a:lnTo>
                <a:lnTo>
                  <a:pt x="648207" y="107268"/>
                </a:lnTo>
                <a:lnTo>
                  <a:pt x="644800" y="101777"/>
                </a:lnTo>
                <a:close/>
              </a:path>
              <a:path w="1845945" h="233679">
                <a:moveTo>
                  <a:pt x="651707" y="209145"/>
                </a:moveTo>
                <a:lnTo>
                  <a:pt x="618410" y="209145"/>
                </a:lnTo>
                <a:lnTo>
                  <a:pt x="618410" y="221291"/>
                </a:lnTo>
                <a:lnTo>
                  <a:pt x="619656" y="227511"/>
                </a:lnTo>
                <a:lnTo>
                  <a:pt x="619960" y="228443"/>
                </a:lnTo>
                <a:lnTo>
                  <a:pt x="653582" y="228443"/>
                </a:lnTo>
                <a:lnTo>
                  <a:pt x="653268" y="226893"/>
                </a:lnTo>
                <a:lnTo>
                  <a:pt x="651707" y="217867"/>
                </a:lnTo>
                <a:lnTo>
                  <a:pt x="651707" y="209145"/>
                </a:lnTo>
                <a:close/>
              </a:path>
              <a:path w="1845945" h="233679">
                <a:moveTo>
                  <a:pt x="651707" y="158728"/>
                </a:moveTo>
                <a:lnTo>
                  <a:pt x="616232" y="158728"/>
                </a:lnTo>
                <a:lnTo>
                  <a:pt x="616232" y="165576"/>
                </a:lnTo>
                <a:lnTo>
                  <a:pt x="613192" y="184177"/>
                </a:lnTo>
                <a:lnTo>
                  <a:pt x="604986" y="196271"/>
                </a:lnTo>
                <a:lnTo>
                  <a:pt x="592988" y="202820"/>
                </a:lnTo>
                <a:lnTo>
                  <a:pt x="578568" y="204789"/>
                </a:lnTo>
                <a:lnTo>
                  <a:pt x="651707" y="204789"/>
                </a:lnTo>
                <a:lnTo>
                  <a:pt x="651707" y="158728"/>
                </a:lnTo>
                <a:close/>
              </a:path>
              <a:path w="1845945" h="233679">
                <a:moveTo>
                  <a:pt x="587291" y="72207"/>
                </a:moveTo>
                <a:lnTo>
                  <a:pt x="561958" y="76262"/>
                </a:lnTo>
                <a:lnTo>
                  <a:pt x="542432" y="87145"/>
                </a:lnTo>
                <a:lnTo>
                  <a:pt x="529383" y="102930"/>
                </a:lnTo>
                <a:lnTo>
                  <a:pt x="523481" y="121692"/>
                </a:lnTo>
                <a:lnTo>
                  <a:pt x="556475" y="129158"/>
                </a:lnTo>
                <a:lnTo>
                  <a:pt x="559326" y="118448"/>
                </a:lnTo>
                <a:lnTo>
                  <a:pt x="565501" y="109750"/>
                </a:lnTo>
                <a:lnTo>
                  <a:pt x="574942" y="103911"/>
                </a:lnTo>
                <a:lnTo>
                  <a:pt x="587594" y="101777"/>
                </a:lnTo>
                <a:lnTo>
                  <a:pt x="644800" y="101777"/>
                </a:lnTo>
                <a:lnTo>
                  <a:pt x="637004" y="89210"/>
                </a:lnTo>
                <a:lnTo>
                  <a:pt x="617048" y="76813"/>
                </a:lnTo>
                <a:lnTo>
                  <a:pt x="587291" y="72207"/>
                </a:lnTo>
                <a:close/>
              </a:path>
              <a:path w="1845945" h="233679">
                <a:moveTo>
                  <a:pt x="736679" y="108928"/>
                </a:moveTo>
                <a:lnTo>
                  <a:pt x="700879" y="108928"/>
                </a:lnTo>
                <a:lnTo>
                  <a:pt x="700879" y="185188"/>
                </a:lnTo>
                <a:lnTo>
                  <a:pt x="704040" y="204182"/>
                </a:lnTo>
                <a:lnTo>
                  <a:pt x="713097" y="218365"/>
                </a:lnTo>
                <a:lnTo>
                  <a:pt x="727405" y="227238"/>
                </a:lnTo>
                <a:lnTo>
                  <a:pt x="746322" y="230307"/>
                </a:lnTo>
                <a:lnTo>
                  <a:pt x="759390" y="230307"/>
                </a:lnTo>
                <a:lnTo>
                  <a:pt x="766238" y="227825"/>
                </a:lnTo>
                <a:lnTo>
                  <a:pt x="768416" y="226893"/>
                </a:lnTo>
                <a:lnTo>
                  <a:pt x="768416" y="198255"/>
                </a:lnTo>
                <a:lnTo>
                  <a:pt x="755966" y="198255"/>
                </a:lnTo>
                <a:lnTo>
                  <a:pt x="747307" y="197171"/>
                </a:lnTo>
                <a:lnTo>
                  <a:pt x="741304" y="193782"/>
                </a:lnTo>
                <a:lnTo>
                  <a:pt x="737810" y="187883"/>
                </a:lnTo>
                <a:lnTo>
                  <a:pt x="736679" y="179272"/>
                </a:lnTo>
                <a:lnTo>
                  <a:pt x="736679" y="108928"/>
                </a:lnTo>
                <a:close/>
              </a:path>
              <a:path w="1845945" h="233679">
                <a:moveTo>
                  <a:pt x="768416" y="197009"/>
                </a:moveTo>
                <a:lnTo>
                  <a:pt x="766866" y="197323"/>
                </a:lnTo>
                <a:lnTo>
                  <a:pt x="760950" y="198255"/>
                </a:lnTo>
                <a:lnTo>
                  <a:pt x="768416" y="198255"/>
                </a:lnTo>
                <a:lnTo>
                  <a:pt x="768416" y="197009"/>
                </a:lnTo>
                <a:close/>
              </a:path>
              <a:path w="1845945" h="233679">
                <a:moveTo>
                  <a:pt x="768112" y="76877"/>
                </a:moveTo>
                <a:lnTo>
                  <a:pt x="672869" y="76877"/>
                </a:lnTo>
                <a:lnTo>
                  <a:pt x="672869" y="108928"/>
                </a:lnTo>
                <a:lnTo>
                  <a:pt x="768112" y="108928"/>
                </a:lnTo>
                <a:lnTo>
                  <a:pt x="768112" y="76877"/>
                </a:lnTo>
                <a:close/>
              </a:path>
              <a:path w="1845945" h="233679">
                <a:moveTo>
                  <a:pt x="736679" y="30501"/>
                </a:moveTo>
                <a:lnTo>
                  <a:pt x="703999" y="30501"/>
                </a:lnTo>
                <a:lnTo>
                  <a:pt x="703999" y="53223"/>
                </a:lnTo>
                <a:lnTo>
                  <a:pt x="702627" y="62564"/>
                </a:lnTo>
                <a:lnTo>
                  <a:pt x="698394" y="70068"/>
                </a:lnTo>
                <a:lnTo>
                  <a:pt x="691127" y="75063"/>
                </a:lnTo>
                <a:lnTo>
                  <a:pt x="680649" y="76877"/>
                </a:lnTo>
                <a:lnTo>
                  <a:pt x="736679" y="76877"/>
                </a:lnTo>
                <a:lnTo>
                  <a:pt x="736679" y="30501"/>
                </a:lnTo>
                <a:close/>
              </a:path>
              <a:path w="1845945" h="233679">
                <a:moveTo>
                  <a:pt x="842173" y="76877"/>
                </a:moveTo>
                <a:lnTo>
                  <a:pt x="806383" y="76877"/>
                </a:lnTo>
                <a:lnTo>
                  <a:pt x="806383" y="228443"/>
                </a:lnTo>
                <a:lnTo>
                  <a:pt x="842173" y="228443"/>
                </a:lnTo>
                <a:lnTo>
                  <a:pt x="842173" y="76877"/>
                </a:lnTo>
                <a:close/>
              </a:path>
              <a:path w="1845945" h="233679">
                <a:moveTo>
                  <a:pt x="824131" y="0"/>
                </a:moveTo>
                <a:lnTo>
                  <a:pt x="815098" y="1858"/>
                </a:lnTo>
                <a:lnTo>
                  <a:pt x="807670" y="6926"/>
                </a:lnTo>
                <a:lnTo>
                  <a:pt x="802635" y="14444"/>
                </a:lnTo>
                <a:lnTo>
                  <a:pt x="800781" y="23653"/>
                </a:lnTo>
                <a:lnTo>
                  <a:pt x="802635" y="32819"/>
                </a:lnTo>
                <a:lnTo>
                  <a:pt x="807670" y="40233"/>
                </a:lnTo>
                <a:lnTo>
                  <a:pt x="815098" y="45194"/>
                </a:lnTo>
                <a:lnTo>
                  <a:pt x="824131" y="47003"/>
                </a:lnTo>
                <a:lnTo>
                  <a:pt x="833339" y="45194"/>
                </a:lnTo>
                <a:lnTo>
                  <a:pt x="840853" y="40233"/>
                </a:lnTo>
                <a:lnTo>
                  <a:pt x="845918" y="32819"/>
                </a:lnTo>
                <a:lnTo>
                  <a:pt x="847775" y="23653"/>
                </a:lnTo>
                <a:lnTo>
                  <a:pt x="845918" y="14444"/>
                </a:lnTo>
                <a:lnTo>
                  <a:pt x="840853" y="6926"/>
                </a:lnTo>
                <a:lnTo>
                  <a:pt x="833339" y="1858"/>
                </a:lnTo>
                <a:lnTo>
                  <a:pt x="824131" y="0"/>
                </a:lnTo>
                <a:close/>
              </a:path>
              <a:path w="1845945" h="233679">
                <a:moveTo>
                  <a:pt x="907228" y="76877"/>
                </a:moveTo>
                <a:lnTo>
                  <a:pt x="867387" y="76877"/>
                </a:lnTo>
                <a:lnTo>
                  <a:pt x="929008" y="228443"/>
                </a:lnTo>
                <a:lnTo>
                  <a:pt x="965111" y="228443"/>
                </a:lnTo>
                <a:lnTo>
                  <a:pt x="982076" y="185188"/>
                </a:lnTo>
                <a:lnTo>
                  <a:pt x="947374" y="185188"/>
                </a:lnTo>
                <a:lnTo>
                  <a:pt x="907228" y="76877"/>
                </a:lnTo>
                <a:close/>
              </a:path>
              <a:path w="1845945" h="233679">
                <a:moveTo>
                  <a:pt x="1024555" y="76877"/>
                </a:moveTo>
                <a:lnTo>
                  <a:pt x="986587" y="76877"/>
                </a:lnTo>
                <a:lnTo>
                  <a:pt x="947374" y="185188"/>
                </a:lnTo>
                <a:lnTo>
                  <a:pt x="982076" y="185188"/>
                </a:lnTo>
                <a:lnTo>
                  <a:pt x="1024555" y="76877"/>
                </a:lnTo>
                <a:close/>
              </a:path>
              <a:path w="1845945" h="233679">
                <a:moveTo>
                  <a:pt x="1104542" y="72207"/>
                </a:moveTo>
                <a:lnTo>
                  <a:pt x="1076867" y="77916"/>
                </a:lnTo>
                <a:lnTo>
                  <a:pt x="1053308" y="94071"/>
                </a:lnTo>
                <a:lnTo>
                  <a:pt x="1036926" y="119212"/>
                </a:lnTo>
                <a:lnTo>
                  <a:pt x="1030785" y="151880"/>
                </a:lnTo>
                <a:lnTo>
                  <a:pt x="1037116" y="186240"/>
                </a:lnTo>
                <a:lnTo>
                  <a:pt x="1054124" y="211756"/>
                </a:lnTo>
                <a:lnTo>
                  <a:pt x="1078837" y="227643"/>
                </a:lnTo>
                <a:lnTo>
                  <a:pt x="1108280" y="233113"/>
                </a:lnTo>
                <a:lnTo>
                  <a:pt x="1133199" y="229344"/>
                </a:lnTo>
                <a:lnTo>
                  <a:pt x="1153132" y="219069"/>
                </a:lnTo>
                <a:lnTo>
                  <a:pt x="1167756" y="203834"/>
                </a:lnTo>
                <a:lnTo>
                  <a:pt x="1168644" y="201993"/>
                </a:lnTo>
                <a:lnTo>
                  <a:pt x="1108280" y="201993"/>
                </a:lnTo>
                <a:lnTo>
                  <a:pt x="1092490" y="199055"/>
                </a:lnTo>
                <a:lnTo>
                  <a:pt x="1079529" y="190864"/>
                </a:lnTo>
                <a:lnTo>
                  <a:pt x="1070594" y="178356"/>
                </a:lnTo>
                <a:lnTo>
                  <a:pt x="1066878" y="162466"/>
                </a:lnTo>
                <a:lnTo>
                  <a:pt x="1177681" y="162466"/>
                </a:lnTo>
                <a:lnTo>
                  <a:pt x="1177995" y="161838"/>
                </a:lnTo>
                <a:lnTo>
                  <a:pt x="1178613" y="156864"/>
                </a:lnTo>
                <a:lnTo>
                  <a:pt x="1178613" y="150948"/>
                </a:lnTo>
                <a:lnTo>
                  <a:pt x="1176311" y="136006"/>
                </a:lnTo>
                <a:lnTo>
                  <a:pt x="1067820" y="136006"/>
                </a:lnTo>
                <a:lnTo>
                  <a:pt x="1070938" y="123929"/>
                </a:lnTo>
                <a:lnTo>
                  <a:pt x="1078285" y="113133"/>
                </a:lnTo>
                <a:lnTo>
                  <a:pt x="1089659" y="105371"/>
                </a:lnTo>
                <a:lnTo>
                  <a:pt x="1104856" y="102394"/>
                </a:lnTo>
                <a:lnTo>
                  <a:pt x="1164224" y="102394"/>
                </a:lnTo>
                <a:lnTo>
                  <a:pt x="1159082" y="93605"/>
                </a:lnTo>
                <a:lnTo>
                  <a:pt x="1135808" y="77771"/>
                </a:lnTo>
                <a:lnTo>
                  <a:pt x="1104542" y="72207"/>
                </a:lnTo>
                <a:close/>
              </a:path>
              <a:path w="1845945" h="233679">
                <a:moveTo>
                  <a:pt x="1146247" y="175533"/>
                </a:moveTo>
                <a:lnTo>
                  <a:pt x="1141275" y="185971"/>
                </a:lnTo>
                <a:lnTo>
                  <a:pt x="1133562" y="194367"/>
                </a:lnTo>
                <a:lnTo>
                  <a:pt x="1122700" y="199960"/>
                </a:lnTo>
                <a:lnTo>
                  <a:pt x="1108280" y="201993"/>
                </a:lnTo>
                <a:lnTo>
                  <a:pt x="1168644" y="201993"/>
                </a:lnTo>
                <a:lnTo>
                  <a:pt x="1176749" y="185188"/>
                </a:lnTo>
                <a:lnTo>
                  <a:pt x="1146247" y="175533"/>
                </a:lnTo>
                <a:close/>
              </a:path>
              <a:path w="1845945" h="233679">
                <a:moveTo>
                  <a:pt x="1164224" y="102394"/>
                </a:moveTo>
                <a:lnTo>
                  <a:pt x="1104856" y="102394"/>
                </a:lnTo>
                <a:lnTo>
                  <a:pt x="1121108" y="105152"/>
                </a:lnTo>
                <a:lnTo>
                  <a:pt x="1132631" y="112548"/>
                </a:lnTo>
                <a:lnTo>
                  <a:pt x="1139602" y="123271"/>
                </a:lnTo>
                <a:lnTo>
                  <a:pt x="1142195" y="136006"/>
                </a:lnTo>
                <a:lnTo>
                  <a:pt x="1176311" y="136006"/>
                </a:lnTo>
                <a:lnTo>
                  <a:pt x="1173603" y="118426"/>
                </a:lnTo>
                <a:lnTo>
                  <a:pt x="1164224" y="102394"/>
                </a:lnTo>
                <a:close/>
              </a:path>
              <a:path w="1845945" h="233679">
                <a:moveTo>
                  <a:pt x="1396156" y="7779"/>
                </a:moveTo>
                <a:lnTo>
                  <a:pt x="1352890" y="7779"/>
                </a:lnTo>
                <a:lnTo>
                  <a:pt x="1266998" y="228443"/>
                </a:lnTo>
                <a:lnTo>
                  <a:pt x="1306525" y="228443"/>
                </a:lnTo>
                <a:lnTo>
                  <a:pt x="1327059" y="173041"/>
                </a:lnTo>
                <a:lnTo>
                  <a:pt x="1460484" y="173041"/>
                </a:lnTo>
                <a:lnTo>
                  <a:pt x="1447038" y="138498"/>
                </a:lnTo>
                <a:lnTo>
                  <a:pt x="1340137" y="138498"/>
                </a:lnTo>
                <a:lnTo>
                  <a:pt x="1373748" y="48239"/>
                </a:lnTo>
                <a:lnTo>
                  <a:pt x="1411905" y="48239"/>
                </a:lnTo>
                <a:lnTo>
                  <a:pt x="1396156" y="7779"/>
                </a:lnTo>
                <a:close/>
              </a:path>
              <a:path w="1845945" h="233679">
                <a:moveTo>
                  <a:pt x="1460484" y="173041"/>
                </a:moveTo>
                <a:lnTo>
                  <a:pt x="1420427" y="173041"/>
                </a:lnTo>
                <a:lnTo>
                  <a:pt x="1441285" y="228443"/>
                </a:lnTo>
                <a:lnTo>
                  <a:pt x="1482049" y="228443"/>
                </a:lnTo>
                <a:lnTo>
                  <a:pt x="1460484" y="173041"/>
                </a:lnTo>
                <a:close/>
              </a:path>
              <a:path w="1845945" h="233679">
                <a:moveTo>
                  <a:pt x="1411905" y="48239"/>
                </a:moveTo>
                <a:lnTo>
                  <a:pt x="1373748" y="48239"/>
                </a:lnTo>
                <a:lnTo>
                  <a:pt x="1407360" y="138498"/>
                </a:lnTo>
                <a:lnTo>
                  <a:pt x="1447038" y="138498"/>
                </a:lnTo>
                <a:lnTo>
                  <a:pt x="1411905" y="48239"/>
                </a:lnTo>
                <a:close/>
              </a:path>
              <a:path w="1845945" h="233679">
                <a:moveTo>
                  <a:pt x="1535900" y="76877"/>
                </a:moveTo>
                <a:lnTo>
                  <a:pt x="1500729" y="76877"/>
                </a:lnTo>
                <a:lnTo>
                  <a:pt x="1500729" y="228443"/>
                </a:lnTo>
                <a:lnTo>
                  <a:pt x="1536832" y="228443"/>
                </a:lnTo>
                <a:lnTo>
                  <a:pt x="1536832" y="156236"/>
                </a:lnTo>
                <a:lnTo>
                  <a:pt x="1539264" y="137338"/>
                </a:lnTo>
                <a:lnTo>
                  <a:pt x="1546715" y="123367"/>
                </a:lnTo>
                <a:lnTo>
                  <a:pt x="1559418" y="114706"/>
                </a:lnTo>
                <a:lnTo>
                  <a:pt x="1577606" y="111734"/>
                </a:lnTo>
                <a:lnTo>
                  <a:pt x="1589428" y="111734"/>
                </a:lnTo>
                <a:lnTo>
                  <a:pt x="1589428" y="101148"/>
                </a:lnTo>
                <a:lnTo>
                  <a:pt x="1535900" y="101148"/>
                </a:lnTo>
                <a:lnTo>
                  <a:pt x="1535900" y="76877"/>
                </a:lnTo>
                <a:close/>
              </a:path>
              <a:path w="1845945" h="233679">
                <a:moveTo>
                  <a:pt x="1589428" y="111734"/>
                </a:moveTo>
                <a:lnTo>
                  <a:pt x="1581334" y="111734"/>
                </a:lnTo>
                <a:lnTo>
                  <a:pt x="1585386" y="112048"/>
                </a:lnTo>
                <a:lnTo>
                  <a:pt x="1589428" y="112666"/>
                </a:lnTo>
                <a:lnTo>
                  <a:pt x="1589428" y="111734"/>
                </a:lnTo>
                <a:close/>
              </a:path>
              <a:path w="1845945" h="233679">
                <a:moveTo>
                  <a:pt x="1584140" y="75013"/>
                </a:moveTo>
                <a:lnTo>
                  <a:pt x="1579784" y="75013"/>
                </a:lnTo>
                <a:lnTo>
                  <a:pt x="1565531" y="76777"/>
                </a:lnTo>
                <a:lnTo>
                  <a:pt x="1553056" y="81896"/>
                </a:lnTo>
                <a:lnTo>
                  <a:pt x="1542974" y="90107"/>
                </a:lnTo>
                <a:lnTo>
                  <a:pt x="1535900" y="101148"/>
                </a:lnTo>
                <a:lnTo>
                  <a:pt x="1589428" y="101148"/>
                </a:lnTo>
                <a:lnTo>
                  <a:pt x="1589428" y="75945"/>
                </a:lnTo>
                <a:lnTo>
                  <a:pt x="1587878" y="75631"/>
                </a:lnTo>
                <a:lnTo>
                  <a:pt x="1584140" y="75013"/>
                </a:lnTo>
                <a:close/>
              </a:path>
              <a:path w="1845945" h="233679">
                <a:moveTo>
                  <a:pt x="1672524" y="108928"/>
                </a:moveTo>
                <a:lnTo>
                  <a:pt x="1636735" y="108928"/>
                </a:lnTo>
                <a:lnTo>
                  <a:pt x="1636735" y="185188"/>
                </a:lnTo>
                <a:lnTo>
                  <a:pt x="1639895" y="204182"/>
                </a:lnTo>
                <a:lnTo>
                  <a:pt x="1648948" y="218365"/>
                </a:lnTo>
                <a:lnTo>
                  <a:pt x="1663253" y="227238"/>
                </a:lnTo>
                <a:lnTo>
                  <a:pt x="1682168" y="230307"/>
                </a:lnTo>
                <a:lnTo>
                  <a:pt x="1695246" y="230307"/>
                </a:lnTo>
                <a:lnTo>
                  <a:pt x="1702094" y="227825"/>
                </a:lnTo>
                <a:lnTo>
                  <a:pt x="1704272" y="226893"/>
                </a:lnTo>
                <a:lnTo>
                  <a:pt x="1704272" y="198255"/>
                </a:lnTo>
                <a:lnTo>
                  <a:pt x="1691822" y="198255"/>
                </a:lnTo>
                <a:lnTo>
                  <a:pt x="1683162" y="197171"/>
                </a:lnTo>
                <a:lnTo>
                  <a:pt x="1677155" y="193782"/>
                </a:lnTo>
                <a:lnTo>
                  <a:pt x="1673658" y="187883"/>
                </a:lnTo>
                <a:lnTo>
                  <a:pt x="1672524" y="179272"/>
                </a:lnTo>
                <a:lnTo>
                  <a:pt x="1672524" y="108928"/>
                </a:lnTo>
                <a:close/>
              </a:path>
              <a:path w="1845945" h="233679">
                <a:moveTo>
                  <a:pt x="1704272" y="197009"/>
                </a:moveTo>
                <a:lnTo>
                  <a:pt x="1702712" y="197323"/>
                </a:lnTo>
                <a:lnTo>
                  <a:pt x="1696796" y="198255"/>
                </a:lnTo>
                <a:lnTo>
                  <a:pt x="1704272" y="198255"/>
                </a:lnTo>
                <a:lnTo>
                  <a:pt x="1704272" y="197009"/>
                </a:lnTo>
                <a:close/>
              </a:path>
              <a:path w="1845945" h="233679">
                <a:moveTo>
                  <a:pt x="1703958" y="76877"/>
                </a:moveTo>
                <a:lnTo>
                  <a:pt x="1608725" y="76877"/>
                </a:lnTo>
                <a:lnTo>
                  <a:pt x="1608725" y="108928"/>
                </a:lnTo>
                <a:lnTo>
                  <a:pt x="1703958" y="108928"/>
                </a:lnTo>
                <a:lnTo>
                  <a:pt x="1703958" y="76877"/>
                </a:lnTo>
                <a:close/>
              </a:path>
              <a:path w="1845945" h="233679">
                <a:moveTo>
                  <a:pt x="1672524" y="30501"/>
                </a:moveTo>
                <a:lnTo>
                  <a:pt x="1639845" y="30501"/>
                </a:lnTo>
                <a:lnTo>
                  <a:pt x="1639845" y="53223"/>
                </a:lnTo>
                <a:lnTo>
                  <a:pt x="1638473" y="62564"/>
                </a:lnTo>
                <a:lnTo>
                  <a:pt x="1634242" y="70068"/>
                </a:lnTo>
                <a:lnTo>
                  <a:pt x="1626977" y="75063"/>
                </a:lnTo>
                <a:lnTo>
                  <a:pt x="1616505" y="76877"/>
                </a:lnTo>
                <a:lnTo>
                  <a:pt x="1672524" y="76877"/>
                </a:lnTo>
                <a:lnTo>
                  <a:pt x="1672524" y="30501"/>
                </a:lnTo>
                <a:close/>
              </a:path>
              <a:path w="1845945" h="233679">
                <a:moveTo>
                  <a:pt x="1757171" y="178643"/>
                </a:moveTo>
                <a:lnTo>
                  <a:pt x="1725738" y="187366"/>
                </a:lnTo>
                <a:lnTo>
                  <a:pt x="1730127" y="201732"/>
                </a:lnTo>
                <a:lnTo>
                  <a:pt x="1741257" y="216655"/>
                </a:lnTo>
                <a:lnTo>
                  <a:pt x="1760265" y="228371"/>
                </a:lnTo>
                <a:lnTo>
                  <a:pt x="1788291" y="233113"/>
                </a:lnTo>
                <a:lnTo>
                  <a:pt x="1813522" y="228766"/>
                </a:lnTo>
                <a:lnTo>
                  <a:pt x="1831402" y="217475"/>
                </a:lnTo>
                <a:lnTo>
                  <a:pt x="1840265" y="204475"/>
                </a:lnTo>
                <a:lnTo>
                  <a:pt x="1787987" y="204475"/>
                </a:lnTo>
                <a:lnTo>
                  <a:pt x="1775206" y="202365"/>
                </a:lnTo>
                <a:lnTo>
                  <a:pt x="1765810" y="196695"/>
                </a:lnTo>
                <a:lnTo>
                  <a:pt x="1759798" y="188457"/>
                </a:lnTo>
                <a:lnTo>
                  <a:pt x="1757171" y="178643"/>
                </a:lnTo>
                <a:close/>
              </a:path>
              <a:path w="1845945" h="233679">
                <a:moveTo>
                  <a:pt x="1785495" y="72207"/>
                </a:moveTo>
                <a:lnTo>
                  <a:pt x="1763528" y="76121"/>
                </a:lnTo>
                <a:lnTo>
                  <a:pt x="1745849" y="86718"/>
                </a:lnTo>
                <a:lnTo>
                  <a:pt x="1734065" y="102276"/>
                </a:lnTo>
                <a:lnTo>
                  <a:pt x="1729779" y="121074"/>
                </a:lnTo>
                <a:lnTo>
                  <a:pt x="1732387" y="135943"/>
                </a:lnTo>
                <a:lnTo>
                  <a:pt x="1770553" y="165261"/>
                </a:lnTo>
                <a:lnTo>
                  <a:pt x="1805096" y="172738"/>
                </a:lnTo>
                <a:lnTo>
                  <a:pt x="1810698" y="178957"/>
                </a:lnTo>
                <a:lnTo>
                  <a:pt x="1787987" y="204475"/>
                </a:lnTo>
                <a:lnTo>
                  <a:pt x="1840265" y="204475"/>
                </a:lnTo>
                <a:lnTo>
                  <a:pt x="1842045" y="201864"/>
                </a:lnTo>
                <a:lnTo>
                  <a:pt x="1845566" y="184559"/>
                </a:lnTo>
                <a:lnTo>
                  <a:pt x="1842784" y="168785"/>
                </a:lnTo>
                <a:lnTo>
                  <a:pt x="1834516" y="155462"/>
                </a:lnTo>
                <a:lnTo>
                  <a:pt x="1820877" y="145172"/>
                </a:lnTo>
                <a:lnTo>
                  <a:pt x="1801987" y="138498"/>
                </a:lnTo>
                <a:lnTo>
                  <a:pt x="1769621" y="131964"/>
                </a:lnTo>
                <a:lnTo>
                  <a:pt x="1763705" y="126048"/>
                </a:lnTo>
                <a:lnTo>
                  <a:pt x="1763705" y="117954"/>
                </a:lnTo>
                <a:lnTo>
                  <a:pt x="1765315" y="111296"/>
                </a:lnTo>
                <a:lnTo>
                  <a:pt x="1769813" y="105744"/>
                </a:lnTo>
                <a:lnTo>
                  <a:pt x="1776705" y="101941"/>
                </a:lnTo>
                <a:lnTo>
                  <a:pt x="1785495" y="100530"/>
                </a:lnTo>
                <a:lnTo>
                  <a:pt x="1838973" y="100530"/>
                </a:lnTo>
                <a:lnTo>
                  <a:pt x="1829687" y="87769"/>
                </a:lnTo>
                <a:lnTo>
                  <a:pt x="1812142" y="76720"/>
                </a:lnTo>
                <a:lnTo>
                  <a:pt x="1785495" y="72207"/>
                </a:lnTo>
                <a:close/>
              </a:path>
              <a:path w="1845945" h="233679">
                <a:moveTo>
                  <a:pt x="1838973" y="100530"/>
                </a:moveTo>
                <a:lnTo>
                  <a:pt x="1785495" y="100530"/>
                </a:lnTo>
                <a:lnTo>
                  <a:pt x="1798231" y="102854"/>
                </a:lnTo>
                <a:lnTo>
                  <a:pt x="1806619" y="108621"/>
                </a:lnTo>
                <a:lnTo>
                  <a:pt x="1811447" y="116022"/>
                </a:lnTo>
                <a:lnTo>
                  <a:pt x="1813504" y="123252"/>
                </a:lnTo>
                <a:lnTo>
                  <a:pt x="1844006" y="114530"/>
                </a:lnTo>
                <a:lnTo>
                  <a:pt x="1839764" y="101618"/>
                </a:lnTo>
                <a:lnTo>
                  <a:pt x="1838973" y="100530"/>
                </a:lnTo>
                <a:close/>
              </a:path>
            </a:pathLst>
          </a:custGeom>
          <a:solidFill>
            <a:srgbClr val="FFFFFF"/>
          </a:solidFill>
        </p:spPr>
        <p:txBody>
          <a:bodyPr wrap="square" lIns="0" tIns="0" rIns="0" bIns="0" rtlCol="0"/>
          <a:lstStyle/>
          <a:p>
            <a:pPr defTabSz="554492"/>
            <a:endParaRPr sz="1092" dirty="0">
              <a:solidFill>
                <a:prstClr val="black"/>
              </a:solidFill>
              <a:latin typeface="Calibri"/>
            </a:endParaRPr>
          </a:p>
        </p:txBody>
      </p:sp>
      <p:sp>
        <p:nvSpPr>
          <p:cNvPr id="5" name="object 5"/>
          <p:cNvSpPr/>
          <p:nvPr/>
        </p:nvSpPr>
        <p:spPr>
          <a:xfrm>
            <a:off x="414426" y="5941080"/>
            <a:ext cx="828659" cy="322684"/>
          </a:xfrm>
          <a:custGeom>
            <a:avLst/>
            <a:gdLst/>
            <a:ahLst/>
            <a:cxnLst/>
            <a:rect l="l" t="t" r="r" b="b"/>
            <a:pathLst>
              <a:path w="1366520" h="532129">
                <a:moveTo>
                  <a:pt x="98348" y="303453"/>
                </a:moveTo>
                <a:lnTo>
                  <a:pt x="95859" y="302209"/>
                </a:lnTo>
                <a:lnTo>
                  <a:pt x="88379" y="300342"/>
                </a:lnTo>
                <a:lnTo>
                  <a:pt x="79362" y="300342"/>
                </a:lnTo>
                <a:lnTo>
                  <a:pt x="57962" y="304088"/>
                </a:lnTo>
                <a:lnTo>
                  <a:pt x="41236" y="314858"/>
                </a:lnTo>
                <a:lnTo>
                  <a:pt x="30340" y="331990"/>
                </a:lnTo>
                <a:lnTo>
                  <a:pt x="26454" y="354799"/>
                </a:lnTo>
                <a:lnTo>
                  <a:pt x="26454" y="375666"/>
                </a:lnTo>
                <a:lnTo>
                  <a:pt x="0" y="375666"/>
                </a:lnTo>
                <a:lnTo>
                  <a:pt x="0" y="407098"/>
                </a:lnTo>
                <a:lnTo>
                  <a:pt x="26454" y="407098"/>
                </a:lnTo>
                <a:lnTo>
                  <a:pt x="26454" y="527227"/>
                </a:lnTo>
                <a:lnTo>
                  <a:pt x="62865" y="527227"/>
                </a:lnTo>
                <a:lnTo>
                  <a:pt x="62865" y="407098"/>
                </a:lnTo>
                <a:lnTo>
                  <a:pt x="98044" y="407098"/>
                </a:lnTo>
                <a:lnTo>
                  <a:pt x="98044" y="375666"/>
                </a:lnTo>
                <a:lnTo>
                  <a:pt x="62865" y="375666"/>
                </a:lnTo>
                <a:lnTo>
                  <a:pt x="62865" y="355739"/>
                </a:lnTo>
                <a:lnTo>
                  <a:pt x="65011" y="344258"/>
                </a:lnTo>
                <a:lnTo>
                  <a:pt x="70459" y="337223"/>
                </a:lnTo>
                <a:lnTo>
                  <a:pt x="77711" y="333679"/>
                </a:lnTo>
                <a:lnTo>
                  <a:pt x="85280" y="332714"/>
                </a:lnTo>
                <a:lnTo>
                  <a:pt x="92125" y="332714"/>
                </a:lnTo>
                <a:lnTo>
                  <a:pt x="96164" y="333641"/>
                </a:lnTo>
                <a:lnTo>
                  <a:pt x="98348" y="334264"/>
                </a:lnTo>
                <a:lnTo>
                  <a:pt x="98348" y="332714"/>
                </a:lnTo>
                <a:lnTo>
                  <a:pt x="98348" y="303453"/>
                </a:lnTo>
                <a:close/>
              </a:path>
              <a:path w="1366520" h="532129">
                <a:moveTo>
                  <a:pt x="166763" y="7785"/>
                </a:moveTo>
                <a:lnTo>
                  <a:pt x="129413" y="7785"/>
                </a:lnTo>
                <a:lnTo>
                  <a:pt x="129413" y="149390"/>
                </a:lnTo>
                <a:lnTo>
                  <a:pt x="126352" y="170065"/>
                </a:lnTo>
                <a:lnTo>
                  <a:pt x="117475" y="185191"/>
                </a:lnTo>
                <a:lnTo>
                  <a:pt x="103289" y="194475"/>
                </a:lnTo>
                <a:lnTo>
                  <a:pt x="84289" y="197637"/>
                </a:lnTo>
                <a:lnTo>
                  <a:pt x="65417" y="194475"/>
                </a:lnTo>
                <a:lnTo>
                  <a:pt x="51219" y="185191"/>
                </a:lnTo>
                <a:lnTo>
                  <a:pt x="42265" y="170065"/>
                </a:lnTo>
                <a:lnTo>
                  <a:pt x="39154" y="149390"/>
                </a:lnTo>
                <a:lnTo>
                  <a:pt x="39154" y="7785"/>
                </a:lnTo>
                <a:lnTo>
                  <a:pt x="2120" y="7785"/>
                </a:lnTo>
                <a:lnTo>
                  <a:pt x="2120" y="151574"/>
                </a:lnTo>
                <a:lnTo>
                  <a:pt x="8483" y="186766"/>
                </a:lnTo>
                <a:lnTo>
                  <a:pt x="25933" y="212305"/>
                </a:lnTo>
                <a:lnTo>
                  <a:pt x="52019" y="227863"/>
                </a:lnTo>
                <a:lnTo>
                  <a:pt x="84289" y="233121"/>
                </a:lnTo>
                <a:lnTo>
                  <a:pt x="116738" y="227863"/>
                </a:lnTo>
                <a:lnTo>
                  <a:pt x="142913" y="212305"/>
                </a:lnTo>
                <a:lnTo>
                  <a:pt x="152958" y="197637"/>
                </a:lnTo>
                <a:lnTo>
                  <a:pt x="160401" y="186766"/>
                </a:lnTo>
                <a:lnTo>
                  <a:pt x="166763" y="151574"/>
                </a:lnTo>
                <a:lnTo>
                  <a:pt x="166763" y="7785"/>
                </a:lnTo>
                <a:close/>
              </a:path>
              <a:path w="1366520" h="532129">
                <a:moveTo>
                  <a:pt x="269519" y="451294"/>
                </a:moveTo>
                <a:lnTo>
                  <a:pt x="263613" y="419176"/>
                </a:lnTo>
                <a:lnTo>
                  <a:pt x="253593" y="403669"/>
                </a:lnTo>
                <a:lnTo>
                  <a:pt x="247192" y="393750"/>
                </a:lnTo>
                <a:lnTo>
                  <a:pt x="233108" y="384302"/>
                </a:lnTo>
                <a:lnTo>
                  <a:pt x="233108" y="451294"/>
                </a:lnTo>
                <a:lnTo>
                  <a:pt x="229641" y="472224"/>
                </a:lnTo>
                <a:lnTo>
                  <a:pt x="220345" y="487311"/>
                </a:lnTo>
                <a:lnTo>
                  <a:pt x="206844" y="496455"/>
                </a:lnTo>
                <a:lnTo>
                  <a:pt x="190779" y="499529"/>
                </a:lnTo>
                <a:lnTo>
                  <a:pt x="174840" y="496417"/>
                </a:lnTo>
                <a:lnTo>
                  <a:pt x="161328" y="487197"/>
                </a:lnTo>
                <a:lnTo>
                  <a:pt x="151968" y="472084"/>
                </a:lnTo>
                <a:lnTo>
                  <a:pt x="148450" y="451294"/>
                </a:lnTo>
                <a:lnTo>
                  <a:pt x="151968" y="430593"/>
                </a:lnTo>
                <a:lnTo>
                  <a:pt x="161328" y="415696"/>
                </a:lnTo>
                <a:lnTo>
                  <a:pt x="174840" y="406692"/>
                </a:lnTo>
                <a:lnTo>
                  <a:pt x="190779" y="403669"/>
                </a:lnTo>
                <a:lnTo>
                  <a:pt x="206844" y="406692"/>
                </a:lnTo>
                <a:lnTo>
                  <a:pt x="220345" y="415696"/>
                </a:lnTo>
                <a:lnTo>
                  <a:pt x="229641" y="430593"/>
                </a:lnTo>
                <a:lnTo>
                  <a:pt x="233108" y="451294"/>
                </a:lnTo>
                <a:lnTo>
                  <a:pt x="233108" y="384302"/>
                </a:lnTo>
                <a:lnTo>
                  <a:pt x="222250" y="377012"/>
                </a:lnTo>
                <a:lnTo>
                  <a:pt x="190779" y="370992"/>
                </a:lnTo>
                <a:lnTo>
                  <a:pt x="159486" y="377012"/>
                </a:lnTo>
                <a:lnTo>
                  <a:pt x="134645" y="393750"/>
                </a:lnTo>
                <a:lnTo>
                  <a:pt x="118262" y="419176"/>
                </a:lnTo>
                <a:lnTo>
                  <a:pt x="112356" y="451294"/>
                </a:lnTo>
                <a:lnTo>
                  <a:pt x="118262" y="483577"/>
                </a:lnTo>
                <a:lnTo>
                  <a:pt x="134645" y="509092"/>
                </a:lnTo>
                <a:lnTo>
                  <a:pt x="159486" y="525868"/>
                </a:lnTo>
                <a:lnTo>
                  <a:pt x="190779" y="531901"/>
                </a:lnTo>
                <a:lnTo>
                  <a:pt x="222250" y="525868"/>
                </a:lnTo>
                <a:lnTo>
                  <a:pt x="247192" y="509092"/>
                </a:lnTo>
                <a:lnTo>
                  <a:pt x="253352" y="499529"/>
                </a:lnTo>
                <a:lnTo>
                  <a:pt x="263613" y="483577"/>
                </a:lnTo>
                <a:lnTo>
                  <a:pt x="269519" y="451294"/>
                </a:lnTo>
                <a:close/>
              </a:path>
              <a:path w="1366520" h="532129">
                <a:moveTo>
                  <a:pt x="332346" y="132588"/>
                </a:moveTo>
                <a:lnTo>
                  <a:pt x="328993" y="109156"/>
                </a:lnTo>
                <a:lnTo>
                  <a:pt x="326885" y="105206"/>
                </a:lnTo>
                <a:lnTo>
                  <a:pt x="322580" y="97104"/>
                </a:lnTo>
                <a:lnTo>
                  <a:pt x="318833" y="90068"/>
                </a:lnTo>
                <a:lnTo>
                  <a:pt x="301739" y="77228"/>
                </a:lnTo>
                <a:lnTo>
                  <a:pt x="277558" y="72529"/>
                </a:lnTo>
                <a:lnTo>
                  <a:pt x="264871" y="73914"/>
                </a:lnTo>
                <a:lnTo>
                  <a:pt x="252577" y="78282"/>
                </a:lnTo>
                <a:lnTo>
                  <a:pt x="241579" y="85915"/>
                </a:lnTo>
                <a:lnTo>
                  <a:pt x="232740" y="97104"/>
                </a:lnTo>
                <a:lnTo>
                  <a:pt x="232740" y="76885"/>
                </a:lnTo>
                <a:lnTo>
                  <a:pt x="197586" y="76885"/>
                </a:lnTo>
                <a:lnTo>
                  <a:pt x="197586" y="228447"/>
                </a:lnTo>
                <a:lnTo>
                  <a:pt x="233680" y="228447"/>
                </a:lnTo>
                <a:lnTo>
                  <a:pt x="233680" y="140995"/>
                </a:lnTo>
                <a:lnTo>
                  <a:pt x="235699" y="127000"/>
                </a:lnTo>
                <a:lnTo>
                  <a:pt x="241693" y="115633"/>
                </a:lnTo>
                <a:lnTo>
                  <a:pt x="251536" y="108000"/>
                </a:lnTo>
                <a:lnTo>
                  <a:pt x="265112" y="105206"/>
                </a:lnTo>
                <a:lnTo>
                  <a:pt x="279565" y="107823"/>
                </a:lnTo>
                <a:lnTo>
                  <a:pt x="289191" y="114998"/>
                </a:lnTo>
                <a:lnTo>
                  <a:pt x="294576" y="125679"/>
                </a:lnTo>
                <a:lnTo>
                  <a:pt x="296240" y="138811"/>
                </a:lnTo>
                <a:lnTo>
                  <a:pt x="296240" y="228447"/>
                </a:lnTo>
                <a:lnTo>
                  <a:pt x="332346" y="228447"/>
                </a:lnTo>
                <a:lnTo>
                  <a:pt x="332346" y="132588"/>
                </a:lnTo>
                <a:close/>
              </a:path>
              <a:path w="1366520" h="532129">
                <a:moveTo>
                  <a:pt x="385597" y="374726"/>
                </a:moveTo>
                <a:lnTo>
                  <a:pt x="384048" y="374408"/>
                </a:lnTo>
                <a:lnTo>
                  <a:pt x="380314" y="373786"/>
                </a:lnTo>
                <a:lnTo>
                  <a:pt x="375958" y="373786"/>
                </a:lnTo>
                <a:lnTo>
                  <a:pt x="361708" y="375551"/>
                </a:lnTo>
                <a:lnTo>
                  <a:pt x="349237" y="380669"/>
                </a:lnTo>
                <a:lnTo>
                  <a:pt x="339153" y="388886"/>
                </a:lnTo>
                <a:lnTo>
                  <a:pt x="332079" y="399935"/>
                </a:lnTo>
                <a:lnTo>
                  <a:pt x="332079" y="375666"/>
                </a:lnTo>
                <a:lnTo>
                  <a:pt x="296900" y="375666"/>
                </a:lnTo>
                <a:lnTo>
                  <a:pt x="296900" y="527227"/>
                </a:lnTo>
                <a:lnTo>
                  <a:pt x="333006" y="527227"/>
                </a:lnTo>
                <a:lnTo>
                  <a:pt x="333006" y="455015"/>
                </a:lnTo>
                <a:lnTo>
                  <a:pt x="335432" y="436118"/>
                </a:lnTo>
                <a:lnTo>
                  <a:pt x="342887" y="422148"/>
                </a:lnTo>
                <a:lnTo>
                  <a:pt x="355587" y="413486"/>
                </a:lnTo>
                <a:lnTo>
                  <a:pt x="373773" y="410514"/>
                </a:lnTo>
                <a:lnTo>
                  <a:pt x="377520" y="410514"/>
                </a:lnTo>
                <a:lnTo>
                  <a:pt x="381558" y="410832"/>
                </a:lnTo>
                <a:lnTo>
                  <a:pt x="385597" y="411454"/>
                </a:lnTo>
                <a:lnTo>
                  <a:pt x="385597" y="410514"/>
                </a:lnTo>
                <a:lnTo>
                  <a:pt x="385597" y="399935"/>
                </a:lnTo>
                <a:lnTo>
                  <a:pt x="385597" y="374726"/>
                </a:lnTo>
                <a:close/>
              </a:path>
              <a:path w="1366520" h="532129">
                <a:moveTo>
                  <a:pt x="401434" y="76885"/>
                </a:moveTo>
                <a:lnTo>
                  <a:pt x="365645" y="76885"/>
                </a:lnTo>
                <a:lnTo>
                  <a:pt x="365645" y="228447"/>
                </a:lnTo>
                <a:lnTo>
                  <a:pt x="401434" y="228447"/>
                </a:lnTo>
                <a:lnTo>
                  <a:pt x="401434" y="76885"/>
                </a:lnTo>
                <a:close/>
              </a:path>
              <a:path w="1366520" h="532129">
                <a:moveTo>
                  <a:pt x="407035" y="23660"/>
                </a:moveTo>
                <a:lnTo>
                  <a:pt x="405168" y="14452"/>
                </a:lnTo>
                <a:lnTo>
                  <a:pt x="400100" y="6934"/>
                </a:lnTo>
                <a:lnTo>
                  <a:pt x="392582" y="1866"/>
                </a:lnTo>
                <a:lnTo>
                  <a:pt x="383374" y="0"/>
                </a:lnTo>
                <a:lnTo>
                  <a:pt x="374345" y="1866"/>
                </a:lnTo>
                <a:lnTo>
                  <a:pt x="366915" y="6934"/>
                </a:lnTo>
                <a:lnTo>
                  <a:pt x="361886" y="14452"/>
                </a:lnTo>
                <a:lnTo>
                  <a:pt x="360032" y="23660"/>
                </a:lnTo>
                <a:lnTo>
                  <a:pt x="361886" y="32816"/>
                </a:lnTo>
                <a:lnTo>
                  <a:pt x="366915" y="40233"/>
                </a:lnTo>
                <a:lnTo>
                  <a:pt x="374345" y="45199"/>
                </a:lnTo>
                <a:lnTo>
                  <a:pt x="383374" y="47002"/>
                </a:lnTo>
                <a:lnTo>
                  <a:pt x="392582" y="45199"/>
                </a:lnTo>
                <a:lnTo>
                  <a:pt x="400100" y="40233"/>
                </a:lnTo>
                <a:lnTo>
                  <a:pt x="405168" y="32816"/>
                </a:lnTo>
                <a:lnTo>
                  <a:pt x="407035" y="23660"/>
                </a:lnTo>
                <a:close/>
              </a:path>
              <a:path w="1366520" h="532129">
                <a:moveTo>
                  <a:pt x="554291" y="495795"/>
                </a:moveTo>
                <a:lnTo>
                  <a:pt x="552729" y="496112"/>
                </a:lnTo>
                <a:lnTo>
                  <a:pt x="546811" y="497039"/>
                </a:lnTo>
                <a:lnTo>
                  <a:pt x="541832" y="497039"/>
                </a:lnTo>
                <a:lnTo>
                  <a:pt x="533171" y="495960"/>
                </a:lnTo>
                <a:lnTo>
                  <a:pt x="527164" y="492569"/>
                </a:lnTo>
                <a:lnTo>
                  <a:pt x="523671" y="486664"/>
                </a:lnTo>
                <a:lnTo>
                  <a:pt x="522541" y="478053"/>
                </a:lnTo>
                <a:lnTo>
                  <a:pt x="522541" y="407708"/>
                </a:lnTo>
                <a:lnTo>
                  <a:pt x="553974" y="407708"/>
                </a:lnTo>
                <a:lnTo>
                  <a:pt x="553974" y="375666"/>
                </a:lnTo>
                <a:lnTo>
                  <a:pt x="522541" y="375666"/>
                </a:lnTo>
                <a:lnTo>
                  <a:pt x="522541" y="329285"/>
                </a:lnTo>
                <a:lnTo>
                  <a:pt x="489864" y="329285"/>
                </a:lnTo>
                <a:lnTo>
                  <a:pt x="489864" y="352005"/>
                </a:lnTo>
                <a:lnTo>
                  <a:pt x="488492" y="361353"/>
                </a:lnTo>
                <a:lnTo>
                  <a:pt x="484251" y="368846"/>
                </a:lnTo>
                <a:lnTo>
                  <a:pt x="476986" y="373849"/>
                </a:lnTo>
                <a:lnTo>
                  <a:pt x="466521" y="375666"/>
                </a:lnTo>
                <a:lnTo>
                  <a:pt x="458736" y="375666"/>
                </a:lnTo>
                <a:lnTo>
                  <a:pt x="458736" y="407708"/>
                </a:lnTo>
                <a:lnTo>
                  <a:pt x="486752" y="407708"/>
                </a:lnTo>
                <a:lnTo>
                  <a:pt x="486752" y="483958"/>
                </a:lnTo>
                <a:lnTo>
                  <a:pt x="489915" y="502958"/>
                </a:lnTo>
                <a:lnTo>
                  <a:pt x="498957" y="517144"/>
                </a:lnTo>
                <a:lnTo>
                  <a:pt x="513270" y="526021"/>
                </a:lnTo>
                <a:lnTo>
                  <a:pt x="532180" y="529094"/>
                </a:lnTo>
                <a:lnTo>
                  <a:pt x="545261" y="529094"/>
                </a:lnTo>
                <a:lnTo>
                  <a:pt x="552107" y="526605"/>
                </a:lnTo>
                <a:lnTo>
                  <a:pt x="554291" y="525665"/>
                </a:lnTo>
                <a:lnTo>
                  <a:pt x="554291" y="497039"/>
                </a:lnTo>
                <a:lnTo>
                  <a:pt x="554291" y="495795"/>
                </a:lnTo>
                <a:close/>
              </a:path>
              <a:path w="1366520" h="532129">
                <a:moveTo>
                  <a:pt x="581317" y="76885"/>
                </a:moveTo>
                <a:lnTo>
                  <a:pt x="543356" y="76885"/>
                </a:lnTo>
                <a:lnTo>
                  <a:pt x="504139" y="185191"/>
                </a:lnTo>
                <a:lnTo>
                  <a:pt x="463981" y="76885"/>
                </a:lnTo>
                <a:lnTo>
                  <a:pt x="424154" y="76885"/>
                </a:lnTo>
                <a:lnTo>
                  <a:pt x="485775" y="228447"/>
                </a:lnTo>
                <a:lnTo>
                  <a:pt x="521881" y="228447"/>
                </a:lnTo>
                <a:lnTo>
                  <a:pt x="538835" y="185191"/>
                </a:lnTo>
                <a:lnTo>
                  <a:pt x="581317" y="76885"/>
                </a:lnTo>
                <a:close/>
              </a:path>
              <a:path w="1366520" h="532129">
                <a:moveTo>
                  <a:pt x="719543" y="431368"/>
                </a:moveTo>
                <a:lnTo>
                  <a:pt x="706628" y="390283"/>
                </a:lnTo>
                <a:lnTo>
                  <a:pt x="664146" y="371309"/>
                </a:lnTo>
                <a:lnTo>
                  <a:pt x="652132" y="372389"/>
                </a:lnTo>
                <a:lnTo>
                  <a:pt x="640410" y="375780"/>
                </a:lnTo>
                <a:lnTo>
                  <a:pt x="629742" y="381673"/>
                </a:lnTo>
                <a:lnTo>
                  <a:pt x="620877" y="390283"/>
                </a:lnTo>
                <a:lnTo>
                  <a:pt x="620877" y="301891"/>
                </a:lnTo>
                <a:lnTo>
                  <a:pt x="584784" y="301891"/>
                </a:lnTo>
                <a:lnTo>
                  <a:pt x="584784" y="527227"/>
                </a:lnTo>
                <a:lnTo>
                  <a:pt x="620877" y="527227"/>
                </a:lnTo>
                <a:lnTo>
                  <a:pt x="620991" y="437591"/>
                </a:lnTo>
                <a:lnTo>
                  <a:pt x="623252" y="424726"/>
                </a:lnTo>
                <a:lnTo>
                  <a:pt x="629361" y="413867"/>
                </a:lnTo>
                <a:lnTo>
                  <a:pt x="639089" y="406615"/>
                </a:lnTo>
                <a:lnTo>
                  <a:pt x="652310" y="403987"/>
                </a:lnTo>
                <a:lnTo>
                  <a:pt x="666775" y="406615"/>
                </a:lnTo>
                <a:lnTo>
                  <a:pt x="676402" y="413778"/>
                </a:lnTo>
                <a:lnTo>
                  <a:pt x="681774" y="424459"/>
                </a:lnTo>
                <a:lnTo>
                  <a:pt x="683450" y="437591"/>
                </a:lnTo>
                <a:lnTo>
                  <a:pt x="683450" y="527227"/>
                </a:lnTo>
                <a:lnTo>
                  <a:pt x="719543" y="527227"/>
                </a:lnTo>
                <a:lnTo>
                  <a:pt x="719543" y="431368"/>
                </a:lnTo>
                <a:close/>
              </a:path>
              <a:path w="1366520" h="532129">
                <a:moveTo>
                  <a:pt x="734745" y="150952"/>
                </a:moveTo>
                <a:lnTo>
                  <a:pt x="720369" y="102400"/>
                </a:lnTo>
                <a:lnTo>
                  <a:pt x="698347" y="82130"/>
                </a:lnTo>
                <a:lnTo>
                  <a:pt x="698347" y="136004"/>
                </a:lnTo>
                <a:lnTo>
                  <a:pt x="623951" y="136004"/>
                </a:lnTo>
                <a:lnTo>
                  <a:pt x="627075" y="123926"/>
                </a:lnTo>
                <a:lnTo>
                  <a:pt x="634415" y="113131"/>
                </a:lnTo>
                <a:lnTo>
                  <a:pt x="645795" y="105371"/>
                </a:lnTo>
                <a:lnTo>
                  <a:pt x="660996" y="102400"/>
                </a:lnTo>
                <a:lnTo>
                  <a:pt x="677240" y="105156"/>
                </a:lnTo>
                <a:lnTo>
                  <a:pt x="688771" y="112547"/>
                </a:lnTo>
                <a:lnTo>
                  <a:pt x="695744" y="123278"/>
                </a:lnTo>
                <a:lnTo>
                  <a:pt x="698347" y="136004"/>
                </a:lnTo>
                <a:lnTo>
                  <a:pt x="698347" y="82130"/>
                </a:lnTo>
                <a:lnTo>
                  <a:pt x="691946" y="77774"/>
                </a:lnTo>
                <a:lnTo>
                  <a:pt x="660679" y="72212"/>
                </a:lnTo>
                <a:lnTo>
                  <a:pt x="633006" y="77914"/>
                </a:lnTo>
                <a:lnTo>
                  <a:pt x="609447" y="94068"/>
                </a:lnTo>
                <a:lnTo>
                  <a:pt x="593064" y="119214"/>
                </a:lnTo>
                <a:lnTo>
                  <a:pt x="586917" y="151879"/>
                </a:lnTo>
                <a:lnTo>
                  <a:pt x="593255" y="186245"/>
                </a:lnTo>
                <a:lnTo>
                  <a:pt x="610260" y="211759"/>
                </a:lnTo>
                <a:lnTo>
                  <a:pt x="634974" y="227647"/>
                </a:lnTo>
                <a:lnTo>
                  <a:pt x="664413" y="233121"/>
                </a:lnTo>
                <a:lnTo>
                  <a:pt x="689343" y="229349"/>
                </a:lnTo>
                <a:lnTo>
                  <a:pt x="709269" y="219075"/>
                </a:lnTo>
                <a:lnTo>
                  <a:pt x="723900" y="203835"/>
                </a:lnTo>
                <a:lnTo>
                  <a:pt x="724776" y="201993"/>
                </a:lnTo>
                <a:lnTo>
                  <a:pt x="732891" y="185191"/>
                </a:lnTo>
                <a:lnTo>
                  <a:pt x="702386" y="175539"/>
                </a:lnTo>
                <a:lnTo>
                  <a:pt x="697420" y="185978"/>
                </a:lnTo>
                <a:lnTo>
                  <a:pt x="689698" y="194373"/>
                </a:lnTo>
                <a:lnTo>
                  <a:pt x="678840" y="199961"/>
                </a:lnTo>
                <a:lnTo>
                  <a:pt x="664413" y="201993"/>
                </a:lnTo>
                <a:lnTo>
                  <a:pt x="648627" y="199059"/>
                </a:lnTo>
                <a:lnTo>
                  <a:pt x="635673" y="190868"/>
                </a:lnTo>
                <a:lnTo>
                  <a:pt x="626732" y="178358"/>
                </a:lnTo>
                <a:lnTo>
                  <a:pt x="623023" y="162471"/>
                </a:lnTo>
                <a:lnTo>
                  <a:pt x="733818" y="162471"/>
                </a:lnTo>
                <a:lnTo>
                  <a:pt x="734136" y="161836"/>
                </a:lnTo>
                <a:lnTo>
                  <a:pt x="734745" y="156870"/>
                </a:lnTo>
                <a:lnTo>
                  <a:pt x="734745" y="150952"/>
                </a:lnTo>
                <a:close/>
              </a:path>
              <a:path w="1366520" h="532129">
                <a:moveTo>
                  <a:pt x="856132" y="75946"/>
                </a:moveTo>
                <a:lnTo>
                  <a:pt x="854570" y="75628"/>
                </a:lnTo>
                <a:lnTo>
                  <a:pt x="850836" y="75018"/>
                </a:lnTo>
                <a:lnTo>
                  <a:pt x="846480" y="75018"/>
                </a:lnTo>
                <a:lnTo>
                  <a:pt x="832231" y="76784"/>
                </a:lnTo>
                <a:lnTo>
                  <a:pt x="819746" y="81902"/>
                </a:lnTo>
                <a:lnTo>
                  <a:pt x="809675" y="90106"/>
                </a:lnTo>
                <a:lnTo>
                  <a:pt x="802601" y="101155"/>
                </a:lnTo>
                <a:lnTo>
                  <a:pt x="802601" y="76885"/>
                </a:lnTo>
                <a:lnTo>
                  <a:pt x="767435" y="76885"/>
                </a:lnTo>
                <a:lnTo>
                  <a:pt x="767435" y="228447"/>
                </a:lnTo>
                <a:lnTo>
                  <a:pt x="803529" y="228447"/>
                </a:lnTo>
                <a:lnTo>
                  <a:pt x="803529" y="156235"/>
                </a:lnTo>
                <a:lnTo>
                  <a:pt x="805967" y="137337"/>
                </a:lnTo>
                <a:lnTo>
                  <a:pt x="813409" y="123367"/>
                </a:lnTo>
                <a:lnTo>
                  <a:pt x="826109" y="114706"/>
                </a:lnTo>
                <a:lnTo>
                  <a:pt x="844308" y="111734"/>
                </a:lnTo>
                <a:lnTo>
                  <a:pt x="848029" y="111734"/>
                </a:lnTo>
                <a:lnTo>
                  <a:pt x="852081" y="112052"/>
                </a:lnTo>
                <a:lnTo>
                  <a:pt x="856132" y="112674"/>
                </a:lnTo>
                <a:lnTo>
                  <a:pt x="856132" y="111734"/>
                </a:lnTo>
                <a:lnTo>
                  <a:pt x="856132" y="101155"/>
                </a:lnTo>
                <a:lnTo>
                  <a:pt x="856132" y="75946"/>
                </a:lnTo>
                <a:close/>
              </a:path>
              <a:path w="1366520" h="532129">
                <a:moveTo>
                  <a:pt x="891349" y="449732"/>
                </a:moveTo>
                <a:lnTo>
                  <a:pt x="889038" y="434784"/>
                </a:lnTo>
                <a:lnTo>
                  <a:pt x="886333" y="417207"/>
                </a:lnTo>
                <a:lnTo>
                  <a:pt x="876960" y="401180"/>
                </a:lnTo>
                <a:lnTo>
                  <a:pt x="871816" y="392391"/>
                </a:lnTo>
                <a:lnTo>
                  <a:pt x="854925" y="380911"/>
                </a:lnTo>
                <a:lnTo>
                  <a:pt x="854925" y="434784"/>
                </a:lnTo>
                <a:lnTo>
                  <a:pt x="780542" y="434784"/>
                </a:lnTo>
                <a:lnTo>
                  <a:pt x="783653" y="422706"/>
                </a:lnTo>
                <a:lnTo>
                  <a:pt x="791006" y="411911"/>
                </a:lnTo>
                <a:lnTo>
                  <a:pt x="802386" y="404152"/>
                </a:lnTo>
                <a:lnTo>
                  <a:pt x="817575" y="401180"/>
                </a:lnTo>
                <a:lnTo>
                  <a:pt x="833831" y="403936"/>
                </a:lnTo>
                <a:lnTo>
                  <a:pt x="845362" y="411327"/>
                </a:lnTo>
                <a:lnTo>
                  <a:pt x="852335" y="422059"/>
                </a:lnTo>
                <a:lnTo>
                  <a:pt x="854925" y="434784"/>
                </a:lnTo>
                <a:lnTo>
                  <a:pt x="854925" y="380911"/>
                </a:lnTo>
                <a:lnTo>
                  <a:pt x="848537" y="376555"/>
                </a:lnTo>
                <a:lnTo>
                  <a:pt x="817257" y="370992"/>
                </a:lnTo>
                <a:lnTo>
                  <a:pt x="789597" y="376694"/>
                </a:lnTo>
                <a:lnTo>
                  <a:pt x="766038" y="392849"/>
                </a:lnTo>
                <a:lnTo>
                  <a:pt x="749642" y="417995"/>
                </a:lnTo>
                <a:lnTo>
                  <a:pt x="743508" y="450659"/>
                </a:lnTo>
                <a:lnTo>
                  <a:pt x="749833" y="485013"/>
                </a:lnTo>
                <a:lnTo>
                  <a:pt x="766851" y="510540"/>
                </a:lnTo>
                <a:lnTo>
                  <a:pt x="791565" y="526427"/>
                </a:lnTo>
                <a:lnTo>
                  <a:pt x="821004" y="531901"/>
                </a:lnTo>
                <a:lnTo>
                  <a:pt x="845921" y="528129"/>
                </a:lnTo>
                <a:lnTo>
                  <a:pt x="865860" y="517855"/>
                </a:lnTo>
                <a:lnTo>
                  <a:pt x="880478" y="502615"/>
                </a:lnTo>
                <a:lnTo>
                  <a:pt x="881367" y="500773"/>
                </a:lnTo>
                <a:lnTo>
                  <a:pt x="889469" y="483958"/>
                </a:lnTo>
                <a:lnTo>
                  <a:pt x="858964" y="474319"/>
                </a:lnTo>
                <a:lnTo>
                  <a:pt x="853998" y="484759"/>
                </a:lnTo>
                <a:lnTo>
                  <a:pt x="846289" y="493153"/>
                </a:lnTo>
                <a:lnTo>
                  <a:pt x="835431" y="498741"/>
                </a:lnTo>
                <a:lnTo>
                  <a:pt x="821004" y="500773"/>
                </a:lnTo>
                <a:lnTo>
                  <a:pt x="805218" y="497840"/>
                </a:lnTo>
                <a:lnTo>
                  <a:pt x="792251" y="489648"/>
                </a:lnTo>
                <a:lnTo>
                  <a:pt x="783323" y="477139"/>
                </a:lnTo>
                <a:lnTo>
                  <a:pt x="779614" y="461251"/>
                </a:lnTo>
                <a:lnTo>
                  <a:pt x="890397" y="461251"/>
                </a:lnTo>
                <a:lnTo>
                  <a:pt x="890714" y="460616"/>
                </a:lnTo>
                <a:lnTo>
                  <a:pt x="891349" y="455650"/>
                </a:lnTo>
                <a:lnTo>
                  <a:pt x="891349" y="449732"/>
                </a:lnTo>
                <a:close/>
              </a:path>
              <a:path w="1366520" h="532129">
                <a:moveTo>
                  <a:pt x="993063" y="184556"/>
                </a:moveTo>
                <a:lnTo>
                  <a:pt x="968375" y="145173"/>
                </a:lnTo>
                <a:lnTo>
                  <a:pt x="917117" y="131965"/>
                </a:lnTo>
                <a:lnTo>
                  <a:pt x="911199" y="126047"/>
                </a:lnTo>
                <a:lnTo>
                  <a:pt x="911199" y="117957"/>
                </a:lnTo>
                <a:lnTo>
                  <a:pt x="912812" y="111302"/>
                </a:lnTo>
                <a:lnTo>
                  <a:pt x="917308" y="105740"/>
                </a:lnTo>
                <a:lnTo>
                  <a:pt x="924204" y="101942"/>
                </a:lnTo>
                <a:lnTo>
                  <a:pt x="932992" y="100533"/>
                </a:lnTo>
                <a:lnTo>
                  <a:pt x="945730" y="102857"/>
                </a:lnTo>
                <a:lnTo>
                  <a:pt x="954112" y="108623"/>
                </a:lnTo>
                <a:lnTo>
                  <a:pt x="958951" y="116027"/>
                </a:lnTo>
                <a:lnTo>
                  <a:pt x="961009" y="123253"/>
                </a:lnTo>
                <a:lnTo>
                  <a:pt x="991501" y="114528"/>
                </a:lnTo>
                <a:lnTo>
                  <a:pt x="959637" y="76720"/>
                </a:lnTo>
                <a:lnTo>
                  <a:pt x="932992" y="72212"/>
                </a:lnTo>
                <a:lnTo>
                  <a:pt x="911034" y="76123"/>
                </a:lnTo>
                <a:lnTo>
                  <a:pt x="893356" y="86715"/>
                </a:lnTo>
                <a:lnTo>
                  <a:pt x="881570" y="102273"/>
                </a:lnTo>
                <a:lnTo>
                  <a:pt x="877290" y="121081"/>
                </a:lnTo>
                <a:lnTo>
                  <a:pt x="879894" y="135940"/>
                </a:lnTo>
                <a:lnTo>
                  <a:pt x="918057" y="165265"/>
                </a:lnTo>
                <a:lnTo>
                  <a:pt x="952601" y="172745"/>
                </a:lnTo>
                <a:lnTo>
                  <a:pt x="958215" y="178955"/>
                </a:lnTo>
                <a:lnTo>
                  <a:pt x="935482" y="204482"/>
                </a:lnTo>
                <a:lnTo>
                  <a:pt x="922705" y="202361"/>
                </a:lnTo>
                <a:lnTo>
                  <a:pt x="913307" y="196697"/>
                </a:lnTo>
                <a:lnTo>
                  <a:pt x="907300" y="188455"/>
                </a:lnTo>
                <a:lnTo>
                  <a:pt x="904671" y="178650"/>
                </a:lnTo>
                <a:lnTo>
                  <a:pt x="873239" y="187363"/>
                </a:lnTo>
                <a:lnTo>
                  <a:pt x="877633" y="201739"/>
                </a:lnTo>
                <a:lnTo>
                  <a:pt x="888771" y="216662"/>
                </a:lnTo>
                <a:lnTo>
                  <a:pt x="907770" y="228371"/>
                </a:lnTo>
                <a:lnTo>
                  <a:pt x="935799" y="233121"/>
                </a:lnTo>
                <a:lnTo>
                  <a:pt x="961021" y="228765"/>
                </a:lnTo>
                <a:lnTo>
                  <a:pt x="978903" y="217474"/>
                </a:lnTo>
                <a:lnTo>
                  <a:pt x="987767" y="204482"/>
                </a:lnTo>
                <a:lnTo>
                  <a:pt x="989545" y="201866"/>
                </a:lnTo>
                <a:lnTo>
                  <a:pt x="993063" y="184556"/>
                </a:lnTo>
                <a:close/>
              </a:path>
              <a:path w="1366520" h="532129">
                <a:moveTo>
                  <a:pt x="1060907" y="76885"/>
                </a:moveTo>
                <a:lnTo>
                  <a:pt x="1025118" y="76885"/>
                </a:lnTo>
                <a:lnTo>
                  <a:pt x="1025118" y="228447"/>
                </a:lnTo>
                <a:lnTo>
                  <a:pt x="1060907" y="228447"/>
                </a:lnTo>
                <a:lnTo>
                  <a:pt x="1060907" y="76885"/>
                </a:lnTo>
                <a:close/>
              </a:path>
              <a:path w="1366520" h="532129">
                <a:moveTo>
                  <a:pt x="1066507" y="23660"/>
                </a:moveTo>
                <a:lnTo>
                  <a:pt x="1064653" y="14452"/>
                </a:lnTo>
                <a:lnTo>
                  <a:pt x="1059586" y="6934"/>
                </a:lnTo>
                <a:lnTo>
                  <a:pt x="1052068" y="1866"/>
                </a:lnTo>
                <a:lnTo>
                  <a:pt x="1042860" y="0"/>
                </a:lnTo>
                <a:lnTo>
                  <a:pt x="1033818" y="1866"/>
                </a:lnTo>
                <a:lnTo>
                  <a:pt x="1026401" y="6934"/>
                </a:lnTo>
                <a:lnTo>
                  <a:pt x="1021372" y="14452"/>
                </a:lnTo>
                <a:lnTo>
                  <a:pt x="1019517" y="23660"/>
                </a:lnTo>
                <a:lnTo>
                  <a:pt x="1021372" y="32816"/>
                </a:lnTo>
                <a:lnTo>
                  <a:pt x="1026401" y="40233"/>
                </a:lnTo>
                <a:lnTo>
                  <a:pt x="1033818" y="45199"/>
                </a:lnTo>
                <a:lnTo>
                  <a:pt x="1042860" y="47002"/>
                </a:lnTo>
                <a:lnTo>
                  <a:pt x="1052068" y="45199"/>
                </a:lnTo>
                <a:lnTo>
                  <a:pt x="1059586" y="40233"/>
                </a:lnTo>
                <a:lnTo>
                  <a:pt x="1064653" y="32816"/>
                </a:lnTo>
                <a:lnTo>
                  <a:pt x="1066507" y="23660"/>
                </a:lnTo>
                <a:close/>
              </a:path>
              <a:path w="1366520" h="532129">
                <a:moveTo>
                  <a:pt x="1183220" y="197015"/>
                </a:moveTo>
                <a:lnTo>
                  <a:pt x="1181658" y="197319"/>
                </a:lnTo>
                <a:lnTo>
                  <a:pt x="1175753" y="198259"/>
                </a:lnTo>
                <a:lnTo>
                  <a:pt x="1170762" y="198259"/>
                </a:lnTo>
                <a:lnTo>
                  <a:pt x="1162100" y="197167"/>
                </a:lnTo>
                <a:lnTo>
                  <a:pt x="1156106" y="193789"/>
                </a:lnTo>
                <a:lnTo>
                  <a:pt x="1152601" y="187883"/>
                </a:lnTo>
                <a:lnTo>
                  <a:pt x="1151470" y="179273"/>
                </a:lnTo>
                <a:lnTo>
                  <a:pt x="1151470" y="108927"/>
                </a:lnTo>
                <a:lnTo>
                  <a:pt x="1182903" y="108927"/>
                </a:lnTo>
                <a:lnTo>
                  <a:pt x="1182903" y="76885"/>
                </a:lnTo>
                <a:lnTo>
                  <a:pt x="1151470" y="76885"/>
                </a:lnTo>
                <a:lnTo>
                  <a:pt x="1151470" y="30505"/>
                </a:lnTo>
                <a:lnTo>
                  <a:pt x="1118793" y="30505"/>
                </a:lnTo>
                <a:lnTo>
                  <a:pt x="1118793" y="53225"/>
                </a:lnTo>
                <a:lnTo>
                  <a:pt x="1117422" y="62572"/>
                </a:lnTo>
                <a:lnTo>
                  <a:pt x="1113193" y="70065"/>
                </a:lnTo>
                <a:lnTo>
                  <a:pt x="1105928" y="75069"/>
                </a:lnTo>
                <a:lnTo>
                  <a:pt x="1095451" y="76885"/>
                </a:lnTo>
                <a:lnTo>
                  <a:pt x="1087666" y="76885"/>
                </a:lnTo>
                <a:lnTo>
                  <a:pt x="1087666" y="108927"/>
                </a:lnTo>
                <a:lnTo>
                  <a:pt x="1115682" y="108927"/>
                </a:lnTo>
                <a:lnTo>
                  <a:pt x="1115682" y="185191"/>
                </a:lnTo>
                <a:lnTo>
                  <a:pt x="1118844" y="204190"/>
                </a:lnTo>
                <a:lnTo>
                  <a:pt x="1127899" y="218363"/>
                </a:lnTo>
                <a:lnTo>
                  <a:pt x="1142212" y="227241"/>
                </a:lnTo>
                <a:lnTo>
                  <a:pt x="1161122" y="230314"/>
                </a:lnTo>
                <a:lnTo>
                  <a:pt x="1174191" y="230314"/>
                </a:lnTo>
                <a:lnTo>
                  <a:pt x="1181036" y="227825"/>
                </a:lnTo>
                <a:lnTo>
                  <a:pt x="1183220" y="226898"/>
                </a:lnTo>
                <a:lnTo>
                  <a:pt x="1183220" y="198259"/>
                </a:lnTo>
                <a:lnTo>
                  <a:pt x="1183220" y="197015"/>
                </a:lnTo>
                <a:close/>
              </a:path>
              <a:path w="1366520" h="532129">
                <a:moveTo>
                  <a:pt x="1366215" y="76885"/>
                </a:moveTo>
                <a:lnTo>
                  <a:pt x="1327937" y="76885"/>
                </a:lnTo>
                <a:lnTo>
                  <a:pt x="1287157" y="172745"/>
                </a:lnTo>
                <a:lnTo>
                  <a:pt x="1243596" y="76885"/>
                </a:lnTo>
                <a:lnTo>
                  <a:pt x="1202817" y="76885"/>
                </a:lnTo>
                <a:lnTo>
                  <a:pt x="1267561" y="210388"/>
                </a:lnTo>
                <a:lnTo>
                  <a:pt x="1231138" y="289763"/>
                </a:lnTo>
                <a:lnTo>
                  <a:pt x="1269733" y="289763"/>
                </a:lnTo>
                <a:lnTo>
                  <a:pt x="1322768" y="172745"/>
                </a:lnTo>
                <a:lnTo>
                  <a:pt x="1366215" y="76885"/>
                </a:lnTo>
                <a:close/>
              </a:path>
            </a:pathLst>
          </a:custGeom>
          <a:solidFill>
            <a:srgbClr val="FFFFFF"/>
          </a:solidFill>
        </p:spPr>
        <p:txBody>
          <a:bodyPr wrap="square" lIns="0" tIns="0" rIns="0" bIns="0" rtlCol="0"/>
          <a:lstStyle/>
          <a:p>
            <a:pPr defTabSz="554492"/>
            <a:endParaRPr sz="1092" dirty="0">
              <a:solidFill>
                <a:prstClr val="black"/>
              </a:solidFill>
              <a:latin typeface="Calibri"/>
            </a:endParaRPr>
          </a:p>
        </p:txBody>
      </p:sp>
      <p:sp>
        <p:nvSpPr>
          <p:cNvPr id="6" name="object 6"/>
          <p:cNvSpPr/>
          <p:nvPr/>
        </p:nvSpPr>
        <p:spPr>
          <a:xfrm>
            <a:off x="1894709" y="6339805"/>
            <a:ext cx="601856" cy="99347"/>
          </a:xfrm>
          <a:custGeom>
            <a:avLst/>
            <a:gdLst/>
            <a:ahLst/>
            <a:cxnLst/>
            <a:rect l="l" t="t" r="r" b="b"/>
            <a:pathLst>
              <a:path w="992504" h="163829">
                <a:moveTo>
                  <a:pt x="60113" y="3308"/>
                </a:moveTo>
                <a:lnTo>
                  <a:pt x="0" y="3308"/>
                </a:lnTo>
                <a:lnTo>
                  <a:pt x="0" y="159995"/>
                </a:lnTo>
                <a:lnTo>
                  <a:pt x="26721" y="159995"/>
                </a:lnTo>
                <a:lnTo>
                  <a:pt x="26721" y="98101"/>
                </a:lnTo>
                <a:lnTo>
                  <a:pt x="75270" y="98101"/>
                </a:lnTo>
                <a:lnTo>
                  <a:pt x="73819" y="95452"/>
                </a:lnTo>
                <a:lnTo>
                  <a:pt x="88569" y="89385"/>
                </a:lnTo>
                <a:lnTo>
                  <a:pt x="99691" y="79526"/>
                </a:lnTo>
                <a:lnTo>
                  <a:pt x="102282" y="74709"/>
                </a:lnTo>
                <a:lnTo>
                  <a:pt x="26721" y="74709"/>
                </a:lnTo>
                <a:lnTo>
                  <a:pt x="26721" y="26711"/>
                </a:lnTo>
                <a:lnTo>
                  <a:pt x="102203" y="26711"/>
                </a:lnTo>
                <a:lnTo>
                  <a:pt x="95991" y="17112"/>
                </a:lnTo>
                <a:lnTo>
                  <a:pt x="80551" y="7000"/>
                </a:lnTo>
                <a:lnTo>
                  <a:pt x="60113" y="3308"/>
                </a:lnTo>
                <a:close/>
              </a:path>
              <a:path w="992504" h="163829">
                <a:moveTo>
                  <a:pt x="75270" y="98101"/>
                </a:moveTo>
                <a:lnTo>
                  <a:pt x="46176" y="98101"/>
                </a:lnTo>
                <a:lnTo>
                  <a:pt x="79128" y="159995"/>
                </a:lnTo>
                <a:lnTo>
                  <a:pt x="109158" y="159995"/>
                </a:lnTo>
                <a:lnTo>
                  <a:pt x="75270" y="98101"/>
                </a:lnTo>
                <a:close/>
              </a:path>
              <a:path w="992504" h="163829">
                <a:moveTo>
                  <a:pt x="102203" y="26711"/>
                </a:moveTo>
                <a:lnTo>
                  <a:pt x="55244" y="26711"/>
                </a:lnTo>
                <a:lnTo>
                  <a:pt x="66364" y="28424"/>
                </a:lnTo>
                <a:lnTo>
                  <a:pt x="74873" y="33289"/>
                </a:lnTo>
                <a:lnTo>
                  <a:pt x="80313" y="40891"/>
                </a:lnTo>
                <a:lnTo>
                  <a:pt x="82227" y="50815"/>
                </a:lnTo>
                <a:lnTo>
                  <a:pt x="80313" y="60613"/>
                </a:lnTo>
                <a:lnTo>
                  <a:pt x="74873" y="68153"/>
                </a:lnTo>
                <a:lnTo>
                  <a:pt x="66364" y="72997"/>
                </a:lnTo>
                <a:lnTo>
                  <a:pt x="55244" y="74709"/>
                </a:lnTo>
                <a:lnTo>
                  <a:pt x="102282" y="74709"/>
                </a:lnTo>
                <a:lnTo>
                  <a:pt x="106713" y="66471"/>
                </a:lnTo>
                <a:lnTo>
                  <a:pt x="109158" y="50815"/>
                </a:lnTo>
                <a:lnTo>
                  <a:pt x="105753" y="32198"/>
                </a:lnTo>
                <a:lnTo>
                  <a:pt x="102203" y="26711"/>
                </a:lnTo>
                <a:close/>
              </a:path>
              <a:path w="992504" h="163829">
                <a:moveTo>
                  <a:pt x="178800" y="49066"/>
                </a:moveTo>
                <a:lnTo>
                  <a:pt x="156574" y="53341"/>
                </a:lnTo>
                <a:lnTo>
                  <a:pt x="138935" y="65216"/>
                </a:lnTo>
                <a:lnTo>
                  <a:pt x="127308" y="83270"/>
                </a:lnTo>
                <a:lnTo>
                  <a:pt x="123116" y="106080"/>
                </a:lnTo>
                <a:lnTo>
                  <a:pt x="127308" y="129013"/>
                </a:lnTo>
                <a:lnTo>
                  <a:pt x="138935" y="147132"/>
                </a:lnTo>
                <a:lnTo>
                  <a:pt x="156574" y="159034"/>
                </a:lnTo>
                <a:lnTo>
                  <a:pt x="178800" y="163314"/>
                </a:lnTo>
                <a:lnTo>
                  <a:pt x="201154" y="159034"/>
                </a:lnTo>
                <a:lnTo>
                  <a:pt x="218858" y="147132"/>
                </a:lnTo>
                <a:lnTo>
                  <a:pt x="223218" y="140351"/>
                </a:lnTo>
                <a:lnTo>
                  <a:pt x="178800" y="140351"/>
                </a:lnTo>
                <a:lnTo>
                  <a:pt x="167475" y="138137"/>
                </a:lnTo>
                <a:lnTo>
                  <a:pt x="157874" y="131591"/>
                </a:lnTo>
                <a:lnTo>
                  <a:pt x="151218" y="120857"/>
                </a:lnTo>
                <a:lnTo>
                  <a:pt x="148728" y="106080"/>
                </a:lnTo>
                <a:lnTo>
                  <a:pt x="151218" y="91372"/>
                </a:lnTo>
                <a:lnTo>
                  <a:pt x="157874" y="80789"/>
                </a:lnTo>
                <a:lnTo>
                  <a:pt x="167475" y="74394"/>
                </a:lnTo>
                <a:lnTo>
                  <a:pt x="178800" y="72249"/>
                </a:lnTo>
                <a:lnTo>
                  <a:pt x="223396" y="72249"/>
                </a:lnTo>
                <a:lnTo>
                  <a:pt x="218858" y="65216"/>
                </a:lnTo>
                <a:lnTo>
                  <a:pt x="201154" y="53341"/>
                </a:lnTo>
                <a:lnTo>
                  <a:pt x="178800" y="49066"/>
                </a:lnTo>
                <a:close/>
              </a:path>
              <a:path w="992504" h="163829">
                <a:moveTo>
                  <a:pt x="223396" y="72249"/>
                </a:moveTo>
                <a:lnTo>
                  <a:pt x="178800" y="72249"/>
                </a:lnTo>
                <a:lnTo>
                  <a:pt x="190214" y="74394"/>
                </a:lnTo>
                <a:lnTo>
                  <a:pt x="199805" y="80789"/>
                </a:lnTo>
                <a:lnTo>
                  <a:pt x="206412" y="91372"/>
                </a:lnTo>
                <a:lnTo>
                  <a:pt x="208873" y="106080"/>
                </a:lnTo>
                <a:lnTo>
                  <a:pt x="206412" y="120950"/>
                </a:lnTo>
                <a:lnTo>
                  <a:pt x="199805" y="131674"/>
                </a:lnTo>
                <a:lnTo>
                  <a:pt x="190214" y="138168"/>
                </a:lnTo>
                <a:lnTo>
                  <a:pt x="178800" y="140351"/>
                </a:lnTo>
                <a:lnTo>
                  <a:pt x="223218" y="140351"/>
                </a:lnTo>
                <a:lnTo>
                  <a:pt x="230509" y="129013"/>
                </a:lnTo>
                <a:lnTo>
                  <a:pt x="234704" y="106080"/>
                </a:lnTo>
                <a:lnTo>
                  <a:pt x="230509" y="83270"/>
                </a:lnTo>
                <a:lnTo>
                  <a:pt x="223396" y="72249"/>
                </a:lnTo>
                <a:close/>
              </a:path>
              <a:path w="992504" h="163829">
                <a:moveTo>
                  <a:pt x="306095" y="49066"/>
                </a:moveTo>
                <a:lnTo>
                  <a:pt x="284447" y="53310"/>
                </a:lnTo>
                <a:lnTo>
                  <a:pt x="266990" y="65134"/>
                </a:lnTo>
                <a:lnTo>
                  <a:pt x="255334" y="83177"/>
                </a:lnTo>
                <a:lnTo>
                  <a:pt x="251091" y="106080"/>
                </a:lnTo>
                <a:lnTo>
                  <a:pt x="255345" y="128827"/>
                </a:lnTo>
                <a:lnTo>
                  <a:pt x="267074" y="146968"/>
                </a:lnTo>
                <a:lnTo>
                  <a:pt x="284730" y="158973"/>
                </a:lnTo>
                <a:lnTo>
                  <a:pt x="306765" y="163314"/>
                </a:lnTo>
                <a:lnTo>
                  <a:pt x="325721" y="160188"/>
                </a:lnTo>
                <a:lnTo>
                  <a:pt x="340220" y="152051"/>
                </a:lnTo>
                <a:lnTo>
                  <a:pt x="350368" y="140763"/>
                </a:lnTo>
                <a:lnTo>
                  <a:pt x="350767" y="139911"/>
                </a:lnTo>
                <a:lnTo>
                  <a:pt x="306765" y="139911"/>
                </a:lnTo>
                <a:lnTo>
                  <a:pt x="295261" y="137672"/>
                </a:lnTo>
                <a:lnTo>
                  <a:pt x="285683" y="131120"/>
                </a:lnTo>
                <a:lnTo>
                  <a:pt x="279131" y="120506"/>
                </a:lnTo>
                <a:lnTo>
                  <a:pt x="276703" y="106080"/>
                </a:lnTo>
                <a:lnTo>
                  <a:pt x="279124" y="91719"/>
                </a:lnTo>
                <a:lnTo>
                  <a:pt x="285627" y="81256"/>
                </a:lnTo>
                <a:lnTo>
                  <a:pt x="295071" y="74858"/>
                </a:lnTo>
                <a:lnTo>
                  <a:pt x="306315" y="72688"/>
                </a:lnTo>
                <a:lnTo>
                  <a:pt x="350356" y="72688"/>
                </a:lnTo>
                <a:lnTo>
                  <a:pt x="349893" y="71613"/>
                </a:lnTo>
                <a:lnTo>
                  <a:pt x="339943" y="60273"/>
                </a:lnTo>
                <a:lnTo>
                  <a:pt x="325393" y="52164"/>
                </a:lnTo>
                <a:lnTo>
                  <a:pt x="306095" y="49066"/>
                </a:lnTo>
                <a:close/>
              </a:path>
              <a:path w="992504" h="163829">
                <a:moveTo>
                  <a:pt x="333728" y="120006"/>
                </a:moveTo>
                <a:lnTo>
                  <a:pt x="330852" y="126566"/>
                </a:lnTo>
                <a:lnTo>
                  <a:pt x="325634" y="133026"/>
                </a:lnTo>
                <a:lnTo>
                  <a:pt x="317722" y="137951"/>
                </a:lnTo>
                <a:lnTo>
                  <a:pt x="306765" y="139911"/>
                </a:lnTo>
                <a:lnTo>
                  <a:pt x="350767" y="139911"/>
                </a:lnTo>
                <a:lnTo>
                  <a:pt x="356271" y="128184"/>
                </a:lnTo>
                <a:lnTo>
                  <a:pt x="333728" y="120006"/>
                </a:lnTo>
                <a:close/>
              </a:path>
              <a:path w="992504" h="163829">
                <a:moveTo>
                  <a:pt x="350356" y="72688"/>
                </a:moveTo>
                <a:lnTo>
                  <a:pt x="306315" y="72688"/>
                </a:lnTo>
                <a:lnTo>
                  <a:pt x="316949" y="74496"/>
                </a:lnTo>
                <a:lnTo>
                  <a:pt x="324579" y="79186"/>
                </a:lnTo>
                <a:lnTo>
                  <a:pt x="329597" y="85658"/>
                </a:lnTo>
                <a:lnTo>
                  <a:pt x="332398" y="92813"/>
                </a:lnTo>
                <a:lnTo>
                  <a:pt x="355392" y="84405"/>
                </a:lnTo>
                <a:lnTo>
                  <a:pt x="350356" y="72688"/>
                </a:lnTo>
                <a:close/>
              </a:path>
              <a:path w="992504" h="163829">
                <a:moveTo>
                  <a:pt x="404678" y="0"/>
                </a:moveTo>
                <a:lnTo>
                  <a:pt x="379066" y="0"/>
                </a:lnTo>
                <a:lnTo>
                  <a:pt x="379066" y="159995"/>
                </a:lnTo>
                <a:lnTo>
                  <a:pt x="404678" y="159995"/>
                </a:lnTo>
                <a:lnTo>
                  <a:pt x="404756" y="96342"/>
                </a:lnTo>
                <a:lnTo>
                  <a:pt x="406363" y="87201"/>
                </a:lnTo>
                <a:lnTo>
                  <a:pt x="410702" y="79485"/>
                </a:lnTo>
                <a:lnTo>
                  <a:pt x="417612" y="74340"/>
                </a:lnTo>
                <a:lnTo>
                  <a:pt x="427013" y="72468"/>
                </a:lnTo>
                <a:lnTo>
                  <a:pt x="470809" y="72468"/>
                </a:lnTo>
                <a:lnTo>
                  <a:pt x="465571" y="62752"/>
                </a:lnTo>
                <a:lnTo>
                  <a:pt x="404678" y="62752"/>
                </a:lnTo>
                <a:lnTo>
                  <a:pt x="404678" y="0"/>
                </a:lnTo>
                <a:close/>
              </a:path>
              <a:path w="992504" h="163829">
                <a:moveTo>
                  <a:pt x="470809" y="72468"/>
                </a:moveTo>
                <a:lnTo>
                  <a:pt x="427013" y="72468"/>
                </a:lnTo>
                <a:lnTo>
                  <a:pt x="437289" y="74340"/>
                </a:lnTo>
                <a:lnTo>
                  <a:pt x="444125" y="79430"/>
                </a:lnTo>
                <a:lnTo>
                  <a:pt x="447942" y="87015"/>
                </a:lnTo>
                <a:lnTo>
                  <a:pt x="449127" y="96342"/>
                </a:lnTo>
                <a:lnTo>
                  <a:pt x="449127" y="159995"/>
                </a:lnTo>
                <a:lnTo>
                  <a:pt x="474739" y="159995"/>
                </a:lnTo>
                <a:lnTo>
                  <a:pt x="474739" y="91913"/>
                </a:lnTo>
                <a:lnTo>
                  <a:pt x="472324" y="75278"/>
                </a:lnTo>
                <a:lnTo>
                  <a:pt x="470809" y="72468"/>
                </a:lnTo>
                <a:close/>
              </a:path>
              <a:path w="992504" h="163829">
                <a:moveTo>
                  <a:pt x="435421" y="49286"/>
                </a:moveTo>
                <a:lnTo>
                  <a:pt x="426882" y="50056"/>
                </a:lnTo>
                <a:lnTo>
                  <a:pt x="418554" y="52461"/>
                </a:lnTo>
                <a:lnTo>
                  <a:pt x="410973" y="56645"/>
                </a:lnTo>
                <a:lnTo>
                  <a:pt x="404678" y="62752"/>
                </a:lnTo>
                <a:lnTo>
                  <a:pt x="465571" y="62752"/>
                </a:lnTo>
                <a:lnTo>
                  <a:pt x="465022" y="61733"/>
                </a:lnTo>
                <a:lnTo>
                  <a:pt x="452749" y="52622"/>
                </a:lnTo>
                <a:lnTo>
                  <a:pt x="435421" y="49286"/>
                </a:lnTo>
                <a:close/>
              </a:path>
              <a:path w="992504" h="163829">
                <a:moveTo>
                  <a:pt x="549899" y="49066"/>
                </a:moveTo>
                <a:lnTo>
                  <a:pt x="530245" y="53117"/>
                </a:lnTo>
                <a:lnTo>
                  <a:pt x="513519" y="64583"/>
                </a:lnTo>
                <a:lnTo>
                  <a:pt x="501892" y="82431"/>
                </a:lnTo>
                <a:lnTo>
                  <a:pt x="497534" y="105630"/>
                </a:lnTo>
                <a:lnTo>
                  <a:pt x="502026" y="130038"/>
                </a:lnTo>
                <a:lnTo>
                  <a:pt x="514099" y="148156"/>
                </a:lnTo>
                <a:lnTo>
                  <a:pt x="531645" y="159432"/>
                </a:lnTo>
                <a:lnTo>
                  <a:pt x="552559" y="163314"/>
                </a:lnTo>
                <a:lnTo>
                  <a:pt x="570257" y="160640"/>
                </a:lnTo>
                <a:lnTo>
                  <a:pt x="584408" y="153347"/>
                </a:lnTo>
                <a:lnTo>
                  <a:pt x="594786" y="142530"/>
                </a:lnTo>
                <a:lnTo>
                  <a:pt x="595412" y="141231"/>
                </a:lnTo>
                <a:lnTo>
                  <a:pt x="552559" y="141231"/>
                </a:lnTo>
                <a:lnTo>
                  <a:pt x="541337" y="139143"/>
                </a:lnTo>
                <a:lnTo>
                  <a:pt x="532127" y="133321"/>
                </a:lnTo>
                <a:lnTo>
                  <a:pt x="525780" y="124431"/>
                </a:lnTo>
                <a:lnTo>
                  <a:pt x="523146" y="113137"/>
                </a:lnTo>
                <a:lnTo>
                  <a:pt x="601835" y="113137"/>
                </a:lnTo>
                <a:lnTo>
                  <a:pt x="602054" y="112698"/>
                </a:lnTo>
                <a:lnTo>
                  <a:pt x="602494" y="109158"/>
                </a:lnTo>
                <a:lnTo>
                  <a:pt x="602494" y="104970"/>
                </a:lnTo>
                <a:lnTo>
                  <a:pt x="600864" y="94374"/>
                </a:lnTo>
                <a:lnTo>
                  <a:pt x="523806" y="94374"/>
                </a:lnTo>
                <a:lnTo>
                  <a:pt x="526023" y="85785"/>
                </a:lnTo>
                <a:lnTo>
                  <a:pt x="531245" y="78111"/>
                </a:lnTo>
                <a:lnTo>
                  <a:pt x="539325" y="72594"/>
                </a:lnTo>
                <a:lnTo>
                  <a:pt x="550119" y="70479"/>
                </a:lnTo>
                <a:lnTo>
                  <a:pt x="592276" y="70479"/>
                </a:lnTo>
                <a:lnTo>
                  <a:pt x="588632" y="64249"/>
                </a:lnTo>
                <a:lnTo>
                  <a:pt x="572107" y="53013"/>
                </a:lnTo>
                <a:lnTo>
                  <a:pt x="549899" y="49066"/>
                </a:lnTo>
                <a:close/>
              </a:path>
              <a:path w="992504" h="163829">
                <a:moveTo>
                  <a:pt x="579532" y="122425"/>
                </a:moveTo>
                <a:lnTo>
                  <a:pt x="576000" y="129847"/>
                </a:lnTo>
                <a:lnTo>
                  <a:pt x="570521" y="135813"/>
                </a:lnTo>
                <a:lnTo>
                  <a:pt x="562804" y="139787"/>
                </a:lnTo>
                <a:lnTo>
                  <a:pt x="552559" y="141231"/>
                </a:lnTo>
                <a:lnTo>
                  <a:pt x="595412" y="141231"/>
                </a:lnTo>
                <a:lnTo>
                  <a:pt x="601164" y="129284"/>
                </a:lnTo>
                <a:lnTo>
                  <a:pt x="579532" y="122425"/>
                </a:lnTo>
                <a:close/>
              </a:path>
              <a:path w="992504" h="163829">
                <a:moveTo>
                  <a:pt x="592276" y="70479"/>
                </a:moveTo>
                <a:lnTo>
                  <a:pt x="550119" y="70479"/>
                </a:lnTo>
                <a:lnTo>
                  <a:pt x="561670" y="72440"/>
                </a:lnTo>
                <a:lnTo>
                  <a:pt x="569862" y="77699"/>
                </a:lnTo>
                <a:lnTo>
                  <a:pt x="574818" y="85322"/>
                </a:lnTo>
                <a:lnTo>
                  <a:pt x="576663" y="94374"/>
                </a:lnTo>
                <a:lnTo>
                  <a:pt x="600864" y="94374"/>
                </a:lnTo>
                <a:lnTo>
                  <a:pt x="598940" y="81870"/>
                </a:lnTo>
                <a:lnTo>
                  <a:pt x="592276" y="70479"/>
                </a:lnTo>
                <a:close/>
              </a:path>
              <a:path w="992504" h="163829">
                <a:moveTo>
                  <a:pt x="639854" y="124655"/>
                </a:moveTo>
                <a:lnTo>
                  <a:pt x="617551" y="130844"/>
                </a:lnTo>
                <a:lnTo>
                  <a:pt x="620665" y="141046"/>
                </a:lnTo>
                <a:lnTo>
                  <a:pt x="628564" y="151638"/>
                </a:lnTo>
                <a:lnTo>
                  <a:pt x="642059" y="159950"/>
                </a:lnTo>
                <a:lnTo>
                  <a:pt x="661958" y="163314"/>
                </a:lnTo>
                <a:lnTo>
                  <a:pt x="679876" y="160230"/>
                </a:lnTo>
                <a:lnTo>
                  <a:pt x="692567" y="152217"/>
                </a:lnTo>
                <a:lnTo>
                  <a:pt x="698850" y="143000"/>
                </a:lnTo>
                <a:lnTo>
                  <a:pt x="661739" y="143000"/>
                </a:lnTo>
                <a:lnTo>
                  <a:pt x="652656" y="141502"/>
                </a:lnTo>
                <a:lnTo>
                  <a:pt x="645982" y="137476"/>
                </a:lnTo>
                <a:lnTo>
                  <a:pt x="641716" y="131626"/>
                </a:lnTo>
                <a:lnTo>
                  <a:pt x="639854" y="124655"/>
                </a:lnTo>
                <a:close/>
              </a:path>
              <a:path w="992504" h="163829">
                <a:moveTo>
                  <a:pt x="659969" y="49066"/>
                </a:moveTo>
                <a:lnTo>
                  <a:pt x="644372" y="51843"/>
                </a:lnTo>
                <a:lnTo>
                  <a:pt x="631823" y="59362"/>
                </a:lnTo>
                <a:lnTo>
                  <a:pt x="623461" y="70402"/>
                </a:lnTo>
                <a:lnTo>
                  <a:pt x="620420" y="83746"/>
                </a:lnTo>
                <a:lnTo>
                  <a:pt x="622270" y="94311"/>
                </a:lnTo>
                <a:lnTo>
                  <a:pt x="665278" y="118677"/>
                </a:lnTo>
                <a:lnTo>
                  <a:pt x="673906" y="120446"/>
                </a:lnTo>
                <a:lnTo>
                  <a:pt x="677895" y="124875"/>
                </a:lnTo>
                <a:lnTo>
                  <a:pt x="677895" y="137252"/>
                </a:lnTo>
                <a:lnTo>
                  <a:pt x="672356" y="143000"/>
                </a:lnTo>
                <a:lnTo>
                  <a:pt x="698850" y="143000"/>
                </a:lnTo>
                <a:lnTo>
                  <a:pt x="700119" y="141139"/>
                </a:lnTo>
                <a:lnTo>
                  <a:pt x="702617" y="128854"/>
                </a:lnTo>
                <a:lnTo>
                  <a:pt x="700644" y="117644"/>
                </a:lnTo>
                <a:lnTo>
                  <a:pt x="694778" y="108177"/>
                </a:lnTo>
                <a:lnTo>
                  <a:pt x="685102" y="100866"/>
                </a:lnTo>
                <a:lnTo>
                  <a:pt x="671696" y="96122"/>
                </a:lnTo>
                <a:lnTo>
                  <a:pt x="648692" y="91484"/>
                </a:lnTo>
                <a:lnTo>
                  <a:pt x="644482" y="87285"/>
                </a:lnTo>
                <a:lnTo>
                  <a:pt x="644482" y="74898"/>
                </a:lnTo>
                <a:lnTo>
                  <a:pt x="650901" y="69149"/>
                </a:lnTo>
                <a:lnTo>
                  <a:pt x="697938" y="69149"/>
                </a:lnTo>
                <a:lnTo>
                  <a:pt x="691353" y="60104"/>
                </a:lnTo>
                <a:lnTo>
                  <a:pt x="678894" y="52267"/>
                </a:lnTo>
                <a:lnTo>
                  <a:pt x="659969" y="49066"/>
                </a:lnTo>
                <a:close/>
              </a:path>
              <a:path w="992504" h="163829">
                <a:moveTo>
                  <a:pt x="697938" y="69149"/>
                </a:moveTo>
                <a:lnTo>
                  <a:pt x="659969" y="69149"/>
                </a:lnTo>
                <a:lnTo>
                  <a:pt x="669021" y="70800"/>
                </a:lnTo>
                <a:lnTo>
                  <a:pt x="674983" y="74898"/>
                </a:lnTo>
                <a:lnTo>
                  <a:pt x="678415" y="80157"/>
                </a:lnTo>
                <a:lnTo>
                  <a:pt x="679874" y="85295"/>
                </a:lnTo>
                <a:lnTo>
                  <a:pt x="701517" y="79097"/>
                </a:lnTo>
                <a:lnTo>
                  <a:pt x="698506" y="69929"/>
                </a:lnTo>
                <a:lnTo>
                  <a:pt x="697938" y="69149"/>
                </a:lnTo>
                <a:close/>
              </a:path>
              <a:path w="992504" h="163829">
                <a:moveTo>
                  <a:pt x="760521" y="75118"/>
                </a:moveTo>
                <a:lnTo>
                  <a:pt x="735129" y="75118"/>
                </a:lnTo>
                <a:lnTo>
                  <a:pt x="735129" y="129294"/>
                </a:lnTo>
                <a:lnTo>
                  <a:pt x="737372" y="142780"/>
                </a:lnTo>
                <a:lnTo>
                  <a:pt x="743798" y="152848"/>
                </a:lnTo>
                <a:lnTo>
                  <a:pt x="753952" y="159147"/>
                </a:lnTo>
                <a:lnTo>
                  <a:pt x="767379" y="161324"/>
                </a:lnTo>
                <a:lnTo>
                  <a:pt x="776656" y="161324"/>
                </a:lnTo>
                <a:lnTo>
                  <a:pt x="781525" y="159555"/>
                </a:lnTo>
                <a:lnTo>
                  <a:pt x="783065" y="158895"/>
                </a:lnTo>
                <a:lnTo>
                  <a:pt x="783065" y="138582"/>
                </a:lnTo>
                <a:lnTo>
                  <a:pt x="764720" y="138582"/>
                </a:lnTo>
                <a:lnTo>
                  <a:pt x="760521" y="134603"/>
                </a:lnTo>
                <a:lnTo>
                  <a:pt x="760521" y="75118"/>
                </a:lnTo>
                <a:close/>
              </a:path>
              <a:path w="992504" h="163829">
                <a:moveTo>
                  <a:pt x="783065" y="137702"/>
                </a:moveTo>
                <a:lnTo>
                  <a:pt x="781965" y="137922"/>
                </a:lnTo>
                <a:lnTo>
                  <a:pt x="777766" y="138582"/>
                </a:lnTo>
                <a:lnTo>
                  <a:pt x="783065" y="138582"/>
                </a:lnTo>
                <a:lnTo>
                  <a:pt x="783065" y="137702"/>
                </a:lnTo>
                <a:close/>
              </a:path>
              <a:path w="992504" h="163829">
                <a:moveTo>
                  <a:pt x="782845" y="52385"/>
                </a:moveTo>
                <a:lnTo>
                  <a:pt x="715245" y="52385"/>
                </a:lnTo>
                <a:lnTo>
                  <a:pt x="715245" y="75118"/>
                </a:lnTo>
                <a:lnTo>
                  <a:pt x="782845" y="75118"/>
                </a:lnTo>
                <a:lnTo>
                  <a:pt x="782845" y="52385"/>
                </a:lnTo>
                <a:close/>
              </a:path>
              <a:path w="992504" h="163829">
                <a:moveTo>
                  <a:pt x="760521" y="19444"/>
                </a:moveTo>
                <a:lnTo>
                  <a:pt x="737338" y="19444"/>
                </a:lnTo>
                <a:lnTo>
                  <a:pt x="737338" y="45087"/>
                </a:lnTo>
                <a:lnTo>
                  <a:pt x="732260" y="52385"/>
                </a:lnTo>
                <a:lnTo>
                  <a:pt x="760521" y="52385"/>
                </a:lnTo>
                <a:lnTo>
                  <a:pt x="760521" y="19444"/>
                </a:lnTo>
                <a:close/>
              </a:path>
              <a:path w="992504" h="163829">
                <a:moveTo>
                  <a:pt x="852047" y="49066"/>
                </a:moveTo>
                <a:lnTo>
                  <a:pt x="832387" y="53117"/>
                </a:lnTo>
                <a:lnTo>
                  <a:pt x="815658" y="64583"/>
                </a:lnTo>
                <a:lnTo>
                  <a:pt x="804030" y="82431"/>
                </a:lnTo>
                <a:lnTo>
                  <a:pt x="799671" y="105630"/>
                </a:lnTo>
                <a:lnTo>
                  <a:pt x="804164" y="130038"/>
                </a:lnTo>
                <a:lnTo>
                  <a:pt x="816236" y="148156"/>
                </a:lnTo>
                <a:lnTo>
                  <a:pt x="833783" y="159432"/>
                </a:lnTo>
                <a:lnTo>
                  <a:pt x="854696" y="163314"/>
                </a:lnTo>
                <a:lnTo>
                  <a:pt x="872401" y="160640"/>
                </a:lnTo>
                <a:lnTo>
                  <a:pt x="886555" y="153347"/>
                </a:lnTo>
                <a:lnTo>
                  <a:pt x="896934" y="142530"/>
                </a:lnTo>
                <a:lnTo>
                  <a:pt x="897559" y="141231"/>
                </a:lnTo>
                <a:lnTo>
                  <a:pt x="854696" y="141231"/>
                </a:lnTo>
                <a:lnTo>
                  <a:pt x="843480" y="139143"/>
                </a:lnTo>
                <a:lnTo>
                  <a:pt x="834273" y="133321"/>
                </a:lnTo>
                <a:lnTo>
                  <a:pt x="827924" y="124431"/>
                </a:lnTo>
                <a:lnTo>
                  <a:pt x="825283" y="113137"/>
                </a:lnTo>
                <a:lnTo>
                  <a:pt x="903972" y="113137"/>
                </a:lnTo>
                <a:lnTo>
                  <a:pt x="904192" y="112698"/>
                </a:lnTo>
                <a:lnTo>
                  <a:pt x="904632" y="109158"/>
                </a:lnTo>
                <a:lnTo>
                  <a:pt x="904632" y="104970"/>
                </a:lnTo>
                <a:lnTo>
                  <a:pt x="903002" y="94374"/>
                </a:lnTo>
                <a:lnTo>
                  <a:pt x="825953" y="94374"/>
                </a:lnTo>
                <a:lnTo>
                  <a:pt x="828165" y="85785"/>
                </a:lnTo>
                <a:lnTo>
                  <a:pt x="833385" y="78111"/>
                </a:lnTo>
                <a:lnTo>
                  <a:pt x="841467" y="72594"/>
                </a:lnTo>
                <a:lnTo>
                  <a:pt x="852267" y="70479"/>
                </a:lnTo>
                <a:lnTo>
                  <a:pt x="894418" y="70479"/>
                </a:lnTo>
                <a:lnTo>
                  <a:pt x="890775" y="64249"/>
                </a:lnTo>
                <a:lnTo>
                  <a:pt x="874253" y="53013"/>
                </a:lnTo>
                <a:lnTo>
                  <a:pt x="852047" y="49066"/>
                </a:lnTo>
                <a:close/>
              </a:path>
              <a:path w="992504" h="163829">
                <a:moveTo>
                  <a:pt x="881669" y="122425"/>
                </a:moveTo>
                <a:lnTo>
                  <a:pt x="878144" y="129847"/>
                </a:lnTo>
                <a:lnTo>
                  <a:pt x="872667" y="135813"/>
                </a:lnTo>
                <a:lnTo>
                  <a:pt x="864948" y="139787"/>
                </a:lnTo>
                <a:lnTo>
                  <a:pt x="854696" y="141231"/>
                </a:lnTo>
                <a:lnTo>
                  <a:pt x="897559" y="141231"/>
                </a:lnTo>
                <a:lnTo>
                  <a:pt x="903312" y="129284"/>
                </a:lnTo>
                <a:lnTo>
                  <a:pt x="881669" y="122425"/>
                </a:lnTo>
                <a:close/>
              </a:path>
              <a:path w="992504" h="163829">
                <a:moveTo>
                  <a:pt x="894418" y="70479"/>
                </a:moveTo>
                <a:lnTo>
                  <a:pt x="852267" y="70479"/>
                </a:lnTo>
                <a:lnTo>
                  <a:pt x="863812" y="72440"/>
                </a:lnTo>
                <a:lnTo>
                  <a:pt x="872000" y="77699"/>
                </a:lnTo>
                <a:lnTo>
                  <a:pt x="876956" y="85322"/>
                </a:lnTo>
                <a:lnTo>
                  <a:pt x="878800" y="94374"/>
                </a:lnTo>
                <a:lnTo>
                  <a:pt x="903002" y="94374"/>
                </a:lnTo>
                <a:lnTo>
                  <a:pt x="901079" y="81870"/>
                </a:lnTo>
                <a:lnTo>
                  <a:pt x="894418" y="70479"/>
                </a:lnTo>
                <a:close/>
              </a:path>
              <a:path w="992504" h="163829">
                <a:moveTo>
                  <a:pt x="954148" y="52385"/>
                </a:moveTo>
                <a:lnTo>
                  <a:pt x="929196" y="52385"/>
                </a:lnTo>
                <a:lnTo>
                  <a:pt x="929196" y="159995"/>
                </a:lnTo>
                <a:lnTo>
                  <a:pt x="954808" y="159995"/>
                </a:lnTo>
                <a:lnTo>
                  <a:pt x="954808" y="108729"/>
                </a:lnTo>
                <a:lnTo>
                  <a:pt x="956534" y="95298"/>
                </a:lnTo>
                <a:lnTo>
                  <a:pt x="961824" y="85371"/>
                </a:lnTo>
                <a:lnTo>
                  <a:pt x="970843" y="79218"/>
                </a:lnTo>
                <a:lnTo>
                  <a:pt x="983760" y="77107"/>
                </a:lnTo>
                <a:lnTo>
                  <a:pt x="992158" y="77107"/>
                </a:lnTo>
                <a:lnTo>
                  <a:pt x="992158" y="69599"/>
                </a:lnTo>
                <a:lnTo>
                  <a:pt x="954148" y="69599"/>
                </a:lnTo>
                <a:lnTo>
                  <a:pt x="954148" y="52385"/>
                </a:lnTo>
                <a:close/>
              </a:path>
              <a:path w="992504" h="163829">
                <a:moveTo>
                  <a:pt x="992158" y="77107"/>
                </a:moveTo>
                <a:lnTo>
                  <a:pt x="986409" y="77107"/>
                </a:lnTo>
                <a:lnTo>
                  <a:pt x="989289" y="77327"/>
                </a:lnTo>
                <a:lnTo>
                  <a:pt x="992158" y="77767"/>
                </a:lnTo>
                <a:lnTo>
                  <a:pt x="992158" y="77107"/>
                </a:lnTo>
                <a:close/>
              </a:path>
              <a:path w="992504" h="163829">
                <a:moveTo>
                  <a:pt x="988399" y="51056"/>
                </a:moveTo>
                <a:lnTo>
                  <a:pt x="985310" y="51056"/>
                </a:lnTo>
                <a:lnTo>
                  <a:pt x="975187" y="52308"/>
                </a:lnTo>
                <a:lnTo>
                  <a:pt x="966329" y="55942"/>
                </a:lnTo>
                <a:lnTo>
                  <a:pt x="959171" y="61768"/>
                </a:lnTo>
                <a:lnTo>
                  <a:pt x="954148" y="69599"/>
                </a:lnTo>
                <a:lnTo>
                  <a:pt x="992158" y="69599"/>
                </a:lnTo>
                <a:lnTo>
                  <a:pt x="992158" y="51715"/>
                </a:lnTo>
                <a:lnTo>
                  <a:pt x="991058" y="51495"/>
                </a:lnTo>
                <a:lnTo>
                  <a:pt x="988399" y="51056"/>
                </a:lnTo>
                <a:close/>
              </a:path>
            </a:pathLst>
          </a:custGeom>
          <a:solidFill>
            <a:srgbClr val="FFFFFF"/>
          </a:solidFill>
        </p:spPr>
        <p:txBody>
          <a:bodyPr wrap="square" lIns="0" tIns="0" rIns="0" bIns="0" rtlCol="0"/>
          <a:lstStyle/>
          <a:p>
            <a:pPr defTabSz="554492"/>
            <a:endParaRPr sz="1092" dirty="0">
              <a:solidFill>
                <a:prstClr val="black"/>
              </a:solidFill>
              <a:latin typeface="Calibri"/>
            </a:endParaRPr>
          </a:p>
        </p:txBody>
      </p:sp>
      <p:pic>
        <p:nvPicPr>
          <p:cNvPr id="7" name="object 7"/>
          <p:cNvPicPr/>
          <p:nvPr/>
        </p:nvPicPr>
        <p:blipFill>
          <a:blip r:embed="rId3" cstate="print"/>
          <a:stretch>
            <a:fillRect/>
          </a:stretch>
        </p:blipFill>
        <p:spPr>
          <a:xfrm>
            <a:off x="1888949" y="5937705"/>
            <a:ext cx="698025" cy="367102"/>
          </a:xfrm>
          <a:prstGeom prst="rect">
            <a:avLst/>
          </a:prstGeom>
        </p:spPr>
      </p:pic>
      <p:sp>
        <p:nvSpPr>
          <p:cNvPr id="8" name="object 8"/>
          <p:cNvSpPr/>
          <p:nvPr/>
        </p:nvSpPr>
        <p:spPr>
          <a:xfrm>
            <a:off x="1890487" y="5796699"/>
            <a:ext cx="1355042" cy="61610"/>
          </a:xfrm>
          <a:custGeom>
            <a:avLst/>
            <a:gdLst/>
            <a:ahLst/>
            <a:cxnLst/>
            <a:rect l="l" t="t" r="r" b="b"/>
            <a:pathLst>
              <a:path w="2234565" h="101600">
                <a:moveTo>
                  <a:pt x="2234570" y="0"/>
                </a:moveTo>
                <a:lnTo>
                  <a:pt x="0" y="0"/>
                </a:lnTo>
                <a:lnTo>
                  <a:pt x="0" y="101504"/>
                </a:lnTo>
                <a:lnTo>
                  <a:pt x="2234570" y="101504"/>
                </a:lnTo>
                <a:lnTo>
                  <a:pt x="2234570" y="0"/>
                </a:lnTo>
                <a:close/>
              </a:path>
            </a:pathLst>
          </a:custGeom>
          <a:solidFill>
            <a:srgbClr val="FFFFFF"/>
          </a:solidFill>
        </p:spPr>
        <p:txBody>
          <a:bodyPr wrap="square" lIns="0" tIns="0" rIns="0" bIns="0" rtlCol="0"/>
          <a:lstStyle/>
          <a:p>
            <a:pPr defTabSz="554492"/>
            <a:endParaRPr sz="1092" dirty="0">
              <a:solidFill>
                <a:prstClr val="black"/>
              </a:solidFill>
              <a:latin typeface="Calibri"/>
            </a:endParaRPr>
          </a:p>
        </p:txBody>
      </p:sp>
      <p:sp>
        <p:nvSpPr>
          <p:cNvPr id="9" name="object 9"/>
          <p:cNvSpPr/>
          <p:nvPr/>
        </p:nvSpPr>
        <p:spPr>
          <a:xfrm>
            <a:off x="3367818" y="5796699"/>
            <a:ext cx="8411350" cy="61610"/>
          </a:xfrm>
          <a:custGeom>
            <a:avLst/>
            <a:gdLst/>
            <a:ahLst/>
            <a:cxnLst/>
            <a:rect l="l" t="t" r="r" b="b"/>
            <a:pathLst>
              <a:path w="13870940" h="101600">
                <a:moveTo>
                  <a:pt x="13870415" y="0"/>
                </a:moveTo>
                <a:lnTo>
                  <a:pt x="0" y="0"/>
                </a:lnTo>
                <a:lnTo>
                  <a:pt x="0" y="101504"/>
                </a:lnTo>
                <a:lnTo>
                  <a:pt x="13870415" y="101504"/>
                </a:lnTo>
                <a:lnTo>
                  <a:pt x="13870415" y="0"/>
                </a:lnTo>
                <a:close/>
              </a:path>
            </a:pathLst>
          </a:custGeom>
          <a:solidFill>
            <a:srgbClr val="FFFFFF"/>
          </a:solidFill>
        </p:spPr>
        <p:txBody>
          <a:bodyPr wrap="square" lIns="0" tIns="0" rIns="0" bIns="0" rtlCol="0"/>
          <a:lstStyle/>
          <a:p>
            <a:pPr defTabSz="554492"/>
            <a:endParaRPr sz="1092" dirty="0">
              <a:solidFill>
                <a:prstClr val="black"/>
              </a:solidFill>
              <a:latin typeface="Calibri"/>
            </a:endParaRPr>
          </a:p>
        </p:txBody>
      </p:sp>
      <p:sp>
        <p:nvSpPr>
          <p:cNvPr id="11" name="object 11"/>
          <p:cNvSpPr txBox="1"/>
          <p:nvPr/>
        </p:nvSpPr>
        <p:spPr>
          <a:xfrm>
            <a:off x="413148" y="584277"/>
            <a:ext cx="11366020" cy="4719241"/>
          </a:xfrm>
          <a:prstGeom prst="rect">
            <a:avLst/>
          </a:prstGeom>
        </p:spPr>
        <p:txBody>
          <a:bodyPr vert="horz" wrap="square" lIns="0" tIns="0" rIns="0" bIns="0" rtlCol="0">
            <a:spAutoFit/>
          </a:bodyPr>
          <a:lstStyle/>
          <a:p>
            <a:pPr marL="7701" marR="3081">
              <a:lnSpc>
                <a:spcPct val="100200"/>
              </a:lnSpc>
              <a:spcBef>
                <a:spcPts val="58"/>
              </a:spcBef>
            </a:pPr>
            <a:r>
              <a:rPr lang="en-GB" sz="4400" b="1" spc="-61" dirty="0">
                <a:solidFill>
                  <a:srgbClr val="FAF6EC"/>
                </a:solidFill>
                <a:latin typeface="Circular Pro"/>
                <a:cs typeface="Circular Pro"/>
              </a:rPr>
              <a:t>Opportunities</a:t>
            </a:r>
          </a:p>
          <a:p>
            <a:pPr marL="7701" marR="3081">
              <a:lnSpc>
                <a:spcPct val="100200"/>
              </a:lnSpc>
              <a:spcBef>
                <a:spcPts val="58"/>
              </a:spcBef>
            </a:pPr>
            <a:endParaRPr lang="en-GB" sz="3200" b="1" spc="-61" dirty="0">
              <a:solidFill>
                <a:srgbClr val="FAF6EC"/>
              </a:solidFill>
              <a:latin typeface="Circular Pro"/>
              <a:cs typeface="Circular Pro"/>
            </a:endParaRPr>
          </a:p>
          <a:p>
            <a:pPr marL="464901" marR="3081" indent="-457200">
              <a:lnSpc>
                <a:spcPct val="100200"/>
              </a:lnSpc>
              <a:spcBef>
                <a:spcPts val="58"/>
              </a:spcBef>
              <a:buFont typeface="Arial" panose="020B0604020202020204" pitchFamily="34" charset="0"/>
              <a:buChar char="•"/>
            </a:pPr>
            <a:r>
              <a:rPr lang="en-GB" sz="2400" b="1" spc="-61" dirty="0">
                <a:solidFill>
                  <a:srgbClr val="FAF6EC"/>
                </a:solidFill>
                <a:latin typeface="Circular Pro"/>
                <a:cs typeface="Circular Pro"/>
              </a:rPr>
              <a:t>No history of EAP – freedom of scope</a:t>
            </a:r>
          </a:p>
          <a:p>
            <a:pPr marL="464901" marR="3081" indent="-457200">
              <a:lnSpc>
                <a:spcPct val="100200"/>
              </a:lnSpc>
              <a:spcBef>
                <a:spcPts val="58"/>
              </a:spcBef>
              <a:buFont typeface="Arial" panose="020B0604020202020204" pitchFamily="34" charset="0"/>
              <a:buChar char="•"/>
            </a:pPr>
            <a:endParaRPr lang="en-GB" sz="2400" b="1" spc="-61" dirty="0">
              <a:solidFill>
                <a:srgbClr val="FAF6EC"/>
              </a:solidFill>
              <a:latin typeface="Circular Pro"/>
              <a:cs typeface="Circular Pro"/>
            </a:endParaRPr>
          </a:p>
          <a:p>
            <a:pPr marL="464901" marR="3081" indent="-457200">
              <a:lnSpc>
                <a:spcPct val="100200"/>
              </a:lnSpc>
              <a:spcBef>
                <a:spcPts val="58"/>
              </a:spcBef>
              <a:buFont typeface="Arial" panose="020B0604020202020204" pitchFamily="34" charset="0"/>
              <a:buChar char="•"/>
            </a:pPr>
            <a:r>
              <a:rPr lang="en-GB" sz="2400" b="1" spc="-61" dirty="0">
                <a:solidFill>
                  <a:srgbClr val="FAF6EC"/>
                </a:solidFill>
                <a:latin typeface="Circular Pro"/>
                <a:cs typeface="Circular Pro"/>
              </a:rPr>
              <a:t>Creative Arts &amp; Industries staff: open to EAP team support and collaboration</a:t>
            </a:r>
          </a:p>
          <a:p>
            <a:pPr marL="464901" marR="3081" indent="-457200">
              <a:lnSpc>
                <a:spcPct val="100200"/>
              </a:lnSpc>
              <a:spcBef>
                <a:spcPts val="58"/>
              </a:spcBef>
              <a:buFont typeface="Arial" panose="020B0604020202020204" pitchFamily="34" charset="0"/>
              <a:buChar char="•"/>
            </a:pPr>
            <a:endParaRPr lang="en-GB" sz="2400" b="1" spc="-61" dirty="0">
              <a:solidFill>
                <a:srgbClr val="FAF6EC"/>
              </a:solidFill>
              <a:latin typeface="Circular Pro"/>
              <a:cs typeface="Circular Pro"/>
            </a:endParaRPr>
          </a:p>
          <a:p>
            <a:pPr marL="464901" marR="3081" indent="-457200">
              <a:lnSpc>
                <a:spcPct val="100200"/>
              </a:lnSpc>
              <a:spcBef>
                <a:spcPts val="58"/>
              </a:spcBef>
              <a:buFont typeface="Arial" panose="020B0604020202020204" pitchFamily="34" charset="0"/>
              <a:buChar char="•"/>
            </a:pPr>
            <a:r>
              <a:rPr lang="en-GB" sz="2400" b="1" spc="-61" dirty="0">
                <a:solidFill>
                  <a:srgbClr val="FAF6EC"/>
                </a:solidFill>
                <a:latin typeface="Circular Pro"/>
                <a:cs typeface="Circular Pro"/>
              </a:rPr>
              <a:t>EAP team viewed as having valuable expertise, providing high quality, professional support for staff and students</a:t>
            </a:r>
          </a:p>
          <a:p>
            <a:pPr marL="464901" marR="3081" indent="-457200">
              <a:lnSpc>
                <a:spcPct val="100200"/>
              </a:lnSpc>
              <a:spcBef>
                <a:spcPts val="58"/>
              </a:spcBef>
              <a:buFont typeface="Arial" panose="020B0604020202020204" pitchFamily="34" charset="0"/>
              <a:buChar char="•"/>
            </a:pPr>
            <a:endParaRPr lang="en-GB" sz="2400" b="1" spc="-61" dirty="0">
              <a:solidFill>
                <a:srgbClr val="FAF6EC"/>
              </a:solidFill>
              <a:latin typeface="Circular Pro"/>
              <a:cs typeface="Circular Pro"/>
            </a:endParaRPr>
          </a:p>
          <a:p>
            <a:pPr marL="464901" marR="3081" indent="-457200">
              <a:lnSpc>
                <a:spcPct val="100200"/>
              </a:lnSpc>
              <a:spcBef>
                <a:spcPts val="58"/>
              </a:spcBef>
              <a:buFont typeface="Arial" panose="020B0604020202020204" pitchFamily="34" charset="0"/>
              <a:buChar char="•"/>
            </a:pPr>
            <a:r>
              <a:rPr lang="en-GB" sz="2400" b="1" spc="-61" dirty="0">
                <a:solidFill>
                  <a:srgbClr val="FAF6EC"/>
                </a:solidFill>
                <a:latin typeface="Circular Pro"/>
                <a:cs typeface="Circular Pro"/>
              </a:rPr>
              <a:t>Knowledge exchange:  EAP team: academic literacy and language expertise  vs. academic staff:  discipline-specific and industry knowledge</a:t>
            </a:r>
          </a:p>
        </p:txBody>
      </p:sp>
    </p:spTree>
    <p:extLst>
      <p:ext uri="{BB962C8B-B14F-4D97-AF65-F5344CB8AC3E}">
        <p14:creationId xmlns:p14="http://schemas.microsoft.com/office/powerpoint/2010/main" val="3265720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FEF7B6DC-5BFA-4695-B1D5-06263F69D3DE}"/>
              </a:ext>
            </a:extLst>
          </p:cNvPr>
          <p:cNvPicPr>
            <a:picLocks noChangeAspect="1"/>
          </p:cNvPicPr>
          <p:nvPr/>
        </p:nvPicPr>
        <p:blipFill>
          <a:blip r:embed="rId2"/>
          <a:stretch>
            <a:fillRect/>
          </a:stretch>
        </p:blipFill>
        <p:spPr>
          <a:xfrm>
            <a:off x="20286" y="1"/>
            <a:ext cx="12192000" cy="6857999"/>
          </a:xfrm>
          <a:prstGeom prst="rect">
            <a:avLst/>
          </a:prstGeom>
        </p:spPr>
      </p:pic>
      <p:pic>
        <p:nvPicPr>
          <p:cNvPr id="3" name="object 3"/>
          <p:cNvPicPr/>
          <p:nvPr/>
        </p:nvPicPr>
        <p:blipFill>
          <a:blip r:embed="rId3">
            <a:extLst>
              <a:ext uri="{28A0092B-C50C-407E-A947-70E740481C1C}">
                <a14:useLocalDpi xmlns:a14="http://schemas.microsoft.com/office/drawing/2010/main" val="0"/>
              </a:ext>
            </a:extLst>
          </a:blip>
          <a:srcRect/>
          <a:stretch/>
        </p:blipFill>
        <p:spPr>
          <a:xfrm>
            <a:off x="6162231" y="1314449"/>
            <a:ext cx="5963056" cy="3902327"/>
          </a:xfrm>
          <a:prstGeom prst="rect">
            <a:avLst/>
          </a:prstGeom>
        </p:spPr>
      </p:pic>
      <p:sp>
        <p:nvSpPr>
          <p:cNvPr id="4" name="object 4"/>
          <p:cNvSpPr txBox="1">
            <a:spLocks noGrp="1"/>
          </p:cNvSpPr>
          <p:nvPr>
            <p:ph type="title"/>
          </p:nvPr>
        </p:nvSpPr>
        <p:spPr>
          <a:xfrm>
            <a:off x="479832" y="461713"/>
            <a:ext cx="5446738" cy="4083138"/>
          </a:xfrm>
          <a:prstGeom prst="rect">
            <a:avLst/>
          </a:prstGeom>
        </p:spPr>
        <p:txBody>
          <a:bodyPr vert="horz" wrap="square" lIns="0" tIns="81249" rIns="0" bIns="0" rtlCol="0">
            <a:spAutoFit/>
          </a:bodyPr>
          <a:lstStyle/>
          <a:p>
            <a:r>
              <a:rPr lang="en-GB" sz="2000" dirty="0">
                <a:solidFill>
                  <a:schemeClr val="bg1"/>
                </a:solidFill>
                <a:latin typeface="Circular Pro Book" panose="020B0604020101020102" pitchFamily="34" charset="0"/>
                <a:cs typeface="Circular Pro Book" panose="020B0604020101020102" pitchFamily="34" charset="0"/>
              </a:rPr>
              <a:t>TODAY’S PRESENTATION</a:t>
            </a:r>
            <a:br>
              <a:rPr lang="en-GB" sz="2000" dirty="0">
                <a:solidFill>
                  <a:schemeClr val="bg1"/>
                </a:solidFill>
                <a:latin typeface="Circular Pro Book" panose="020B0604020101020102" pitchFamily="34" charset="0"/>
                <a:cs typeface="Circular Pro Book" panose="020B0604020101020102" pitchFamily="34" charset="0"/>
              </a:rPr>
            </a:br>
            <a:br>
              <a:rPr lang="en-GB" sz="2000" dirty="0">
                <a:solidFill>
                  <a:schemeClr val="bg1"/>
                </a:solidFill>
                <a:latin typeface="Circular Pro Book" panose="020B0604020101020102" pitchFamily="34" charset="0"/>
                <a:cs typeface="Circular Pro Book" panose="020B0604020101020102" pitchFamily="34" charset="0"/>
              </a:rPr>
            </a:br>
            <a:br>
              <a:rPr lang="en-GB" sz="2000" dirty="0">
                <a:solidFill>
                  <a:schemeClr val="bg1"/>
                </a:solidFill>
                <a:latin typeface="Circular Pro Book" panose="020B0604020101020102" pitchFamily="34" charset="0"/>
                <a:cs typeface="Circular Pro Book" panose="020B0604020101020102" pitchFamily="34" charset="0"/>
              </a:rPr>
            </a:br>
            <a:r>
              <a:rPr lang="en-GB" sz="2000" dirty="0">
                <a:solidFill>
                  <a:schemeClr val="bg1"/>
                </a:solidFill>
                <a:latin typeface="Circular Pro Book" panose="020B0604020101020102" pitchFamily="34" charset="0"/>
                <a:cs typeface="Circular Pro Book" panose="020B0604020101020102" pitchFamily="34" charset="0"/>
              </a:rPr>
              <a:t>Part 1: A Multi-Faceted Approach to Improving Academic Integrity</a:t>
            </a:r>
            <a:br>
              <a:rPr lang="en-GB" sz="2000" dirty="0">
                <a:solidFill>
                  <a:schemeClr val="bg1"/>
                </a:solidFill>
                <a:latin typeface="Circular Pro Book" panose="020B0604020101020102" pitchFamily="34" charset="0"/>
                <a:cs typeface="Circular Pro Book" panose="020B0604020101020102" pitchFamily="34" charset="0"/>
              </a:rPr>
            </a:br>
            <a:br>
              <a:rPr lang="en-GB" sz="2000" dirty="0">
                <a:solidFill>
                  <a:schemeClr val="bg1"/>
                </a:solidFill>
                <a:latin typeface="Circular Pro Book" panose="020B0604020101020102" pitchFamily="34" charset="0"/>
                <a:cs typeface="Circular Pro Book" panose="020B0604020101020102" pitchFamily="34" charset="0"/>
              </a:rPr>
            </a:br>
            <a:r>
              <a:rPr lang="en-GB" sz="2000" dirty="0">
                <a:solidFill>
                  <a:schemeClr val="bg1"/>
                </a:solidFill>
                <a:latin typeface="Circular Pro Book" panose="020B0604020101020102" pitchFamily="34" charset="0"/>
                <a:cs typeface="Circular Pro Book" panose="020B0604020101020102" pitchFamily="34" charset="0"/>
              </a:rPr>
              <a:t>Part 2: Adapting and Enhancing Assessment Methods to mitigate against essay mills: trends and successes</a:t>
            </a:r>
            <a:br>
              <a:rPr lang="en-GB" sz="2000" dirty="0">
                <a:solidFill>
                  <a:schemeClr val="bg1"/>
                </a:solidFill>
                <a:latin typeface="Circular Pro Book" panose="020B0604020101020102" pitchFamily="34" charset="0"/>
                <a:cs typeface="Circular Pro Book" panose="020B0604020101020102" pitchFamily="34" charset="0"/>
              </a:rPr>
            </a:br>
            <a:br>
              <a:rPr lang="en-GB" sz="2000" dirty="0">
                <a:solidFill>
                  <a:schemeClr val="bg1"/>
                </a:solidFill>
                <a:latin typeface="Circular Pro Book" panose="020B0604020101020102" pitchFamily="34" charset="0"/>
                <a:cs typeface="Circular Pro Book" panose="020B0604020101020102" pitchFamily="34" charset="0"/>
              </a:rPr>
            </a:br>
            <a:r>
              <a:rPr lang="en-GB" sz="2000" dirty="0">
                <a:solidFill>
                  <a:schemeClr val="bg1"/>
                </a:solidFill>
                <a:effectLst/>
                <a:latin typeface="Circular Pro Book" panose="020B0604020101020102" pitchFamily="34" charset="0"/>
                <a:ea typeface="Times New Roman" panose="02020603050405020304" pitchFamily="18" charset="0"/>
                <a:cs typeface="Circular Pro Book" panose="020B0604020101020102" pitchFamily="34" charset="0"/>
              </a:rPr>
              <a:t>Part 3: Collaboration between EAP tutors and academic staff to assist students with developing their own academic voice</a:t>
            </a:r>
          </a:p>
        </p:txBody>
      </p:sp>
      <p:sp>
        <p:nvSpPr>
          <p:cNvPr id="5" name="object 5"/>
          <p:cNvSpPr/>
          <p:nvPr/>
        </p:nvSpPr>
        <p:spPr>
          <a:xfrm>
            <a:off x="1172358" y="5150161"/>
            <a:ext cx="66231" cy="531004"/>
          </a:xfrm>
          <a:custGeom>
            <a:avLst/>
            <a:gdLst/>
            <a:ahLst/>
            <a:cxnLst/>
            <a:rect l="l" t="t" r="r" b="b"/>
            <a:pathLst>
              <a:path w="109219" h="875665">
                <a:moveTo>
                  <a:pt x="109096" y="0"/>
                </a:moveTo>
                <a:lnTo>
                  <a:pt x="0" y="0"/>
                </a:lnTo>
                <a:lnTo>
                  <a:pt x="0" y="875324"/>
                </a:lnTo>
                <a:lnTo>
                  <a:pt x="109096" y="875324"/>
                </a:lnTo>
                <a:lnTo>
                  <a:pt x="109096" y="0"/>
                </a:lnTo>
                <a:close/>
              </a:path>
            </a:pathLst>
          </a:custGeom>
          <a:solidFill>
            <a:srgbClr val="FAF6EC"/>
          </a:solidFill>
        </p:spPr>
        <p:txBody>
          <a:bodyPr wrap="square" lIns="0" tIns="0" rIns="0" bIns="0" rtlCol="0"/>
          <a:lstStyle/>
          <a:p>
            <a:endParaRPr sz="1092" dirty="0"/>
          </a:p>
        </p:txBody>
      </p:sp>
      <p:sp>
        <p:nvSpPr>
          <p:cNvPr id="6" name="object 6"/>
          <p:cNvSpPr/>
          <p:nvPr/>
        </p:nvSpPr>
        <p:spPr>
          <a:xfrm>
            <a:off x="1271589" y="5614606"/>
            <a:ext cx="430117" cy="66616"/>
          </a:xfrm>
          <a:custGeom>
            <a:avLst/>
            <a:gdLst/>
            <a:ahLst/>
            <a:cxnLst/>
            <a:rect l="l" t="t" r="r" b="b"/>
            <a:pathLst>
              <a:path w="709294" h="109854">
                <a:moveTo>
                  <a:pt x="709077" y="0"/>
                </a:moveTo>
                <a:lnTo>
                  <a:pt x="0" y="0"/>
                </a:lnTo>
                <a:lnTo>
                  <a:pt x="0" y="109420"/>
                </a:lnTo>
                <a:lnTo>
                  <a:pt x="709077" y="109420"/>
                </a:lnTo>
                <a:lnTo>
                  <a:pt x="709077" y="0"/>
                </a:lnTo>
                <a:close/>
              </a:path>
            </a:pathLst>
          </a:custGeom>
          <a:solidFill>
            <a:srgbClr val="FAF6EC"/>
          </a:solidFill>
        </p:spPr>
        <p:txBody>
          <a:bodyPr wrap="square" lIns="0" tIns="0" rIns="0" bIns="0" rtlCol="0"/>
          <a:lstStyle/>
          <a:p>
            <a:endParaRPr sz="1092" dirty="0"/>
          </a:p>
        </p:txBody>
      </p:sp>
      <p:sp>
        <p:nvSpPr>
          <p:cNvPr id="7" name="object 7"/>
          <p:cNvSpPr/>
          <p:nvPr/>
        </p:nvSpPr>
        <p:spPr>
          <a:xfrm>
            <a:off x="1271589" y="5150161"/>
            <a:ext cx="430117" cy="66616"/>
          </a:xfrm>
          <a:custGeom>
            <a:avLst/>
            <a:gdLst/>
            <a:ahLst/>
            <a:cxnLst/>
            <a:rect l="l" t="t" r="r" b="b"/>
            <a:pathLst>
              <a:path w="709294" h="109854">
                <a:moveTo>
                  <a:pt x="709077" y="0"/>
                </a:moveTo>
                <a:lnTo>
                  <a:pt x="0" y="0"/>
                </a:lnTo>
                <a:lnTo>
                  <a:pt x="0" y="109420"/>
                </a:lnTo>
                <a:lnTo>
                  <a:pt x="709077" y="109420"/>
                </a:lnTo>
                <a:lnTo>
                  <a:pt x="709077" y="0"/>
                </a:lnTo>
                <a:close/>
              </a:path>
            </a:pathLst>
          </a:custGeom>
          <a:solidFill>
            <a:srgbClr val="FAF6EC"/>
          </a:solidFill>
        </p:spPr>
        <p:txBody>
          <a:bodyPr wrap="square" lIns="0" tIns="0" rIns="0" bIns="0" rtlCol="0"/>
          <a:lstStyle/>
          <a:p>
            <a:endParaRPr sz="1092" dirty="0"/>
          </a:p>
        </p:txBody>
      </p:sp>
      <p:sp>
        <p:nvSpPr>
          <p:cNvPr id="8" name="object 8"/>
          <p:cNvSpPr/>
          <p:nvPr/>
        </p:nvSpPr>
        <p:spPr>
          <a:xfrm>
            <a:off x="552839" y="5771535"/>
            <a:ext cx="66231" cy="531004"/>
          </a:xfrm>
          <a:custGeom>
            <a:avLst/>
            <a:gdLst/>
            <a:ahLst/>
            <a:cxnLst/>
            <a:rect l="l" t="t" r="r" b="b"/>
            <a:pathLst>
              <a:path w="109219" h="875665">
                <a:moveTo>
                  <a:pt x="109096" y="0"/>
                </a:moveTo>
                <a:lnTo>
                  <a:pt x="0" y="0"/>
                </a:lnTo>
                <a:lnTo>
                  <a:pt x="0" y="875324"/>
                </a:lnTo>
                <a:lnTo>
                  <a:pt x="109096" y="875324"/>
                </a:lnTo>
                <a:lnTo>
                  <a:pt x="109096" y="0"/>
                </a:lnTo>
                <a:close/>
              </a:path>
            </a:pathLst>
          </a:custGeom>
          <a:solidFill>
            <a:srgbClr val="FAF6EC"/>
          </a:solidFill>
        </p:spPr>
        <p:txBody>
          <a:bodyPr wrap="square" lIns="0" tIns="0" rIns="0" bIns="0" rtlCol="0"/>
          <a:lstStyle/>
          <a:p>
            <a:endParaRPr sz="1092" dirty="0"/>
          </a:p>
        </p:txBody>
      </p:sp>
      <p:sp>
        <p:nvSpPr>
          <p:cNvPr id="9" name="object 9"/>
          <p:cNvSpPr/>
          <p:nvPr/>
        </p:nvSpPr>
        <p:spPr>
          <a:xfrm>
            <a:off x="1015899" y="5771535"/>
            <a:ext cx="66231" cy="531004"/>
          </a:xfrm>
          <a:custGeom>
            <a:avLst/>
            <a:gdLst/>
            <a:ahLst/>
            <a:cxnLst/>
            <a:rect l="l" t="t" r="r" b="b"/>
            <a:pathLst>
              <a:path w="109219" h="875665">
                <a:moveTo>
                  <a:pt x="109096" y="0"/>
                </a:moveTo>
                <a:lnTo>
                  <a:pt x="0" y="0"/>
                </a:lnTo>
                <a:lnTo>
                  <a:pt x="0" y="875324"/>
                </a:lnTo>
                <a:lnTo>
                  <a:pt x="109096" y="875324"/>
                </a:lnTo>
                <a:lnTo>
                  <a:pt x="109096" y="0"/>
                </a:lnTo>
                <a:close/>
              </a:path>
            </a:pathLst>
          </a:custGeom>
          <a:solidFill>
            <a:srgbClr val="FAF6EC"/>
          </a:solidFill>
        </p:spPr>
        <p:txBody>
          <a:bodyPr wrap="square" lIns="0" tIns="0" rIns="0" bIns="0" rtlCol="0"/>
          <a:lstStyle/>
          <a:p>
            <a:endParaRPr sz="1092" dirty="0"/>
          </a:p>
        </p:txBody>
      </p:sp>
      <p:sp>
        <p:nvSpPr>
          <p:cNvPr id="10" name="object 10"/>
          <p:cNvSpPr/>
          <p:nvPr/>
        </p:nvSpPr>
        <p:spPr>
          <a:xfrm>
            <a:off x="652070" y="5771529"/>
            <a:ext cx="330770" cy="66616"/>
          </a:xfrm>
          <a:custGeom>
            <a:avLst/>
            <a:gdLst/>
            <a:ahLst/>
            <a:cxnLst/>
            <a:rect l="l" t="t" r="r" b="b"/>
            <a:pathLst>
              <a:path w="545465" h="109854">
                <a:moveTo>
                  <a:pt x="545449" y="0"/>
                </a:moveTo>
                <a:lnTo>
                  <a:pt x="0" y="0"/>
                </a:lnTo>
                <a:lnTo>
                  <a:pt x="0" y="109420"/>
                </a:lnTo>
                <a:lnTo>
                  <a:pt x="545449" y="109420"/>
                </a:lnTo>
                <a:lnTo>
                  <a:pt x="545449" y="0"/>
                </a:lnTo>
                <a:close/>
              </a:path>
            </a:pathLst>
          </a:custGeom>
          <a:solidFill>
            <a:srgbClr val="FAF6EC"/>
          </a:solidFill>
        </p:spPr>
        <p:txBody>
          <a:bodyPr wrap="square" lIns="0" tIns="0" rIns="0" bIns="0" rtlCol="0"/>
          <a:lstStyle/>
          <a:p>
            <a:endParaRPr sz="1092" dirty="0"/>
          </a:p>
        </p:txBody>
      </p:sp>
      <p:sp>
        <p:nvSpPr>
          <p:cNvPr id="11" name="object 11"/>
          <p:cNvSpPr/>
          <p:nvPr/>
        </p:nvSpPr>
        <p:spPr>
          <a:xfrm>
            <a:off x="652070" y="6003751"/>
            <a:ext cx="330770" cy="66616"/>
          </a:xfrm>
          <a:custGeom>
            <a:avLst/>
            <a:gdLst/>
            <a:ahLst/>
            <a:cxnLst/>
            <a:rect l="l" t="t" r="r" b="b"/>
            <a:pathLst>
              <a:path w="545465" h="109854">
                <a:moveTo>
                  <a:pt x="545449" y="0"/>
                </a:moveTo>
                <a:lnTo>
                  <a:pt x="0" y="0"/>
                </a:lnTo>
                <a:lnTo>
                  <a:pt x="0" y="109420"/>
                </a:lnTo>
                <a:lnTo>
                  <a:pt x="545449" y="109420"/>
                </a:lnTo>
                <a:lnTo>
                  <a:pt x="545449" y="0"/>
                </a:lnTo>
                <a:close/>
              </a:path>
            </a:pathLst>
          </a:custGeom>
          <a:solidFill>
            <a:srgbClr val="FAF6EC"/>
          </a:solidFill>
        </p:spPr>
        <p:txBody>
          <a:bodyPr wrap="square" lIns="0" tIns="0" rIns="0" bIns="0" rtlCol="0"/>
          <a:lstStyle/>
          <a:p>
            <a:endParaRPr sz="1092" dirty="0"/>
          </a:p>
        </p:txBody>
      </p:sp>
      <p:sp>
        <p:nvSpPr>
          <p:cNvPr id="12" name="object 12"/>
          <p:cNvSpPr/>
          <p:nvPr/>
        </p:nvSpPr>
        <p:spPr>
          <a:xfrm>
            <a:off x="552839" y="5150161"/>
            <a:ext cx="66231" cy="531004"/>
          </a:xfrm>
          <a:custGeom>
            <a:avLst/>
            <a:gdLst/>
            <a:ahLst/>
            <a:cxnLst/>
            <a:rect l="l" t="t" r="r" b="b"/>
            <a:pathLst>
              <a:path w="109219" h="875665">
                <a:moveTo>
                  <a:pt x="109096" y="0"/>
                </a:moveTo>
                <a:lnTo>
                  <a:pt x="0" y="0"/>
                </a:lnTo>
                <a:lnTo>
                  <a:pt x="0" y="875324"/>
                </a:lnTo>
                <a:lnTo>
                  <a:pt x="109096" y="875324"/>
                </a:lnTo>
                <a:lnTo>
                  <a:pt x="109096" y="0"/>
                </a:lnTo>
                <a:close/>
              </a:path>
            </a:pathLst>
          </a:custGeom>
          <a:solidFill>
            <a:srgbClr val="FAF6EC"/>
          </a:solidFill>
        </p:spPr>
        <p:txBody>
          <a:bodyPr wrap="square" lIns="0" tIns="0" rIns="0" bIns="0" rtlCol="0"/>
          <a:lstStyle/>
          <a:p>
            <a:endParaRPr sz="1092" dirty="0"/>
          </a:p>
        </p:txBody>
      </p:sp>
      <p:sp>
        <p:nvSpPr>
          <p:cNvPr id="13" name="object 13"/>
          <p:cNvSpPr/>
          <p:nvPr/>
        </p:nvSpPr>
        <p:spPr>
          <a:xfrm>
            <a:off x="1015899" y="5150161"/>
            <a:ext cx="66231" cy="531004"/>
          </a:xfrm>
          <a:custGeom>
            <a:avLst/>
            <a:gdLst/>
            <a:ahLst/>
            <a:cxnLst/>
            <a:rect l="l" t="t" r="r" b="b"/>
            <a:pathLst>
              <a:path w="109219" h="875665">
                <a:moveTo>
                  <a:pt x="109096" y="0"/>
                </a:moveTo>
                <a:lnTo>
                  <a:pt x="0" y="0"/>
                </a:lnTo>
                <a:lnTo>
                  <a:pt x="0" y="875324"/>
                </a:lnTo>
                <a:lnTo>
                  <a:pt x="109096" y="875324"/>
                </a:lnTo>
                <a:lnTo>
                  <a:pt x="109096" y="0"/>
                </a:lnTo>
                <a:close/>
              </a:path>
            </a:pathLst>
          </a:custGeom>
          <a:solidFill>
            <a:srgbClr val="FAF6EC"/>
          </a:solidFill>
        </p:spPr>
        <p:txBody>
          <a:bodyPr wrap="square" lIns="0" tIns="0" rIns="0" bIns="0" rtlCol="0"/>
          <a:lstStyle/>
          <a:p>
            <a:endParaRPr sz="1092" dirty="0"/>
          </a:p>
        </p:txBody>
      </p:sp>
      <p:sp>
        <p:nvSpPr>
          <p:cNvPr id="14" name="object 14"/>
          <p:cNvSpPr/>
          <p:nvPr/>
        </p:nvSpPr>
        <p:spPr>
          <a:xfrm>
            <a:off x="652070" y="5614606"/>
            <a:ext cx="330770" cy="66616"/>
          </a:xfrm>
          <a:custGeom>
            <a:avLst/>
            <a:gdLst/>
            <a:ahLst/>
            <a:cxnLst/>
            <a:rect l="l" t="t" r="r" b="b"/>
            <a:pathLst>
              <a:path w="545465" h="109854">
                <a:moveTo>
                  <a:pt x="545449" y="0"/>
                </a:moveTo>
                <a:lnTo>
                  <a:pt x="0" y="0"/>
                </a:lnTo>
                <a:lnTo>
                  <a:pt x="0" y="109420"/>
                </a:lnTo>
                <a:lnTo>
                  <a:pt x="545449" y="109420"/>
                </a:lnTo>
                <a:lnTo>
                  <a:pt x="545449" y="0"/>
                </a:lnTo>
                <a:close/>
              </a:path>
            </a:pathLst>
          </a:custGeom>
          <a:solidFill>
            <a:srgbClr val="FAF6EC"/>
          </a:solidFill>
        </p:spPr>
        <p:txBody>
          <a:bodyPr wrap="square" lIns="0" tIns="0" rIns="0" bIns="0" rtlCol="0"/>
          <a:lstStyle/>
          <a:p>
            <a:endParaRPr sz="1092" dirty="0"/>
          </a:p>
        </p:txBody>
      </p:sp>
      <p:sp>
        <p:nvSpPr>
          <p:cNvPr id="15" name="object 15"/>
          <p:cNvSpPr/>
          <p:nvPr/>
        </p:nvSpPr>
        <p:spPr>
          <a:xfrm>
            <a:off x="1169753" y="6153958"/>
            <a:ext cx="1193314" cy="151330"/>
          </a:xfrm>
          <a:custGeom>
            <a:avLst/>
            <a:gdLst/>
            <a:ahLst/>
            <a:cxnLst/>
            <a:rect l="l" t="t" r="r" b="b"/>
            <a:pathLst>
              <a:path w="1967864" h="249554">
                <a:moveTo>
                  <a:pt x="1873251" y="191020"/>
                </a:moveTo>
                <a:lnTo>
                  <a:pt x="1839745" y="200339"/>
                </a:lnTo>
                <a:lnTo>
                  <a:pt x="1844425" y="215704"/>
                </a:lnTo>
                <a:lnTo>
                  <a:pt x="1856291" y="231663"/>
                </a:lnTo>
                <a:lnTo>
                  <a:pt x="1876556" y="244189"/>
                </a:lnTo>
                <a:lnTo>
                  <a:pt x="1906434" y="249259"/>
                </a:lnTo>
                <a:lnTo>
                  <a:pt x="1933328" y="244611"/>
                </a:lnTo>
                <a:lnTo>
                  <a:pt x="1952384" y="232537"/>
                </a:lnTo>
                <a:lnTo>
                  <a:pt x="1961826" y="218642"/>
                </a:lnTo>
                <a:lnTo>
                  <a:pt x="1906099" y="218642"/>
                </a:lnTo>
                <a:lnTo>
                  <a:pt x="1892473" y="216385"/>
                </a:lnTo>
                <a:lnTo>
                  <a:pt x="1882458" y="210320"/>
                </a:lnTo>
                <a:lnTo>
                  <a:pt x="1876051" y="201511"/>
                </a:lnTo>
                <a:lnTo>
                  <a:pt x="1873251" y="191020"/>
                </a:lnTo>
                <a:close/>
              </a:path>
              <a:path w="1967864" h="249554">
                <a:moveTo>
                  <a:pt x="1903439" y="77212"/>
                </a:moveTo>
                <a:lnTo>
                  <a:pt x="1880025" y="81397"/>
                </a:lnTo>
                <a:lnTo>
                  <a:pt x="1861184" y="92727"/>
                </a:lnTo>
                <a:lnTo>
                  <a:pt x="1848625" y="109362"/>
                </a:lnTo>
                <a:lnTo>
                  <a:pt x="1844059" y="129462"/>
                </a:lnTo>
                <a:lnTo>
                  <a:pt x="1846836" y="145359"/>
                </a:lnTo>
                <a:lnTo>
                  <a:pt x="1855086" y="159072"/>
                </a:lnTo>
                <a:lnTo>
                  <a:pt x="1868686" y="169791"/>
                </a:lnTo>
                <a:lnTo>
                  <a:pt x="1887513" y="176706"/>
                </a:lnTo>
                <a:lnTo>
                  <a:pt x="1911407" y="182036"/>
                </a:lnTo>
                <a:lnTo>
                  <a:pt x="1919822" y="184749"/>
                </a:lnTo>
                <a:lnTo>
                  <a:pt x="1925716" y="188774"/>
                </a:lnTo>
                <a:lnTo>
                  <a:pt x="1929183" y="193922"/>
                </a:lnTo>
                <a:lnTo>
                  <a:pt x="1930318" y="200004"/>
                </a:lnTo>
                <a:lnTo>
                  <a:pt x="1928773" y="207126"/>
                </a:lnTo>
                <a:lnTo>
                  <a:pt x="1924180" y="213065"/>
                </a:lnTo>
                <a:lnTo>
                  <a:pt x="1916602" y="217133"/>
                </a:lnTo>
                <a:lnTo>
                  <a:pt x="1906099" y="218642"/>
                </a:lnTo>
                <a:lnTo>
                  <a:pt x="1961826" y="218642"/>
                </a:lnTo>
                <a:lnTo>
                  <a:pt x="1963726" y="215846"/>
                </a:lnTo>
                <a:lnTo>
                  <a:pt x="1967479" y="197344"/>
                </a:lnTo>
                <a:lnTo>
                  <a:pt x="1964513" y="180472"/>
                </a:lnTo>
                <a:lnTo>
                  <a:pt x="1955700" y="166222"/>
                </a:lnTo>
                <a:lnTo>
                  <a:pt x="1941164" y="155220"/>
                </a:lnTo>
                <a:lnTo>
                  <a:pt x="1921030" y="148089"/>
                </a:lnTo>
                <a:lnTo>
                  <a:pt x="1886528" y="141105"/>
                </a:lnTo>
                <a:lnTo>
                  <a:pt x="1880225" y="134781"/>
                </a:lnTo>
                <a:lnTo>
                  <a:pt x="1880225" y="126132"/>
                </a:lnTo>
                <a:lnTo>
                  <a:pt x="1881939" y="119005"/>
                </a:lnTo>
                <a:lnTo>
                  <a:pt x="1886731" y="113067"/>
                </a:lnTo>
                <a:lnTo>
                  <a:pt x="1894074" y="109001"/>
                </a:lnTo>
                <a:lnTo>
                  <a:pt x="1903439" y="107494"/>
                </a:lnTo>
                <a:lnTo>
                  <a:pt x="1960459" y="107494"/>
                </a:lnTo>
                <a:lnTo>
                  <a:pt x="1950558" y="93847"/>
                </a:lnTo>
                <a:lnTo>
                  <a:pt x="1931852" y="82036"/>
                </a:lnTo>
                <a:lnTo>
                  <a:pt x="1903439" y="77212"/>
                </a:lnTo>
                <a:close/>
              </a:path>
              <a:path w="1967864" h="249554">
                <a:moveTo>
                  <a:pt x="1960459" y="107494"/>
                </a:moveTo>
                <a:lnTo>
                  <a:pt x="1903439" y="107494"/>
                </a:lnTo>
                <a:lnTo>
                  <a:pt x="1917019" y="109979"/>
                </a:lnTo>
                <a:lnTo>
                  <a:pt x="1925964" y="116145"/>
                </a:lnTo>
                <a:lnTo>
                  <a:pt x="1931112" y="124059"/>
                </a:lnTo>
                <a:lnTo>
                  <a:pt x="1933302" y="131786"/>
                </a:lnTo>
                <a:lnTo>
                  <a:pt x="1965824" y="122467"/>
                </a:lnTo>
                <a:lnTo>
                  <a:pt x="1961301" y="108655"/>
                </a:lnTo>
                <a:lnTo>
                  <a:pt x="1960459" y="107494"/>
                </a:lnTo>
                <a:close/>
              </a:path>
              <a:path w="1967864" h="249554">
                <a:moveTo>
                  <a:pt x="1783003" y="116478"/>
                </a:moveTo>
                <a:lnTo>
                  <a:pt x="1744857" y="116478"/>
                </a:lnTo>
                <a:lnTo>
                  <a:pt x="1744857" y="198004"/>
                </a:lnTo>
                <a:lnTo>
                  <a:pt x="1748226" y="218320"/>
                </a:lnTo>
                <a:lnTo>
                  <a:pt x="1757878" y="233490"/>
                </a:lnTo>
                <a:lnTo>
                  <a:pt x="1773129" y="242982"/>
                </a:lnTo>
                <a:lnTo>
                  <a:pt x="1793296" y="246264"/>
                </a:lnTo>
                <a:lnTo>
                  <a:pt x="1807232" y="246264"/>
                </a:lnTo>
                <a:lnTo>
                  <a:pt x="1814531" y="243594"/>
                </a:lnTo>
                <a:lnTo>
                  <a:pt x="1816855" y="242599"/>
                </a:lnTo>
                <a:lnTo>
                  <a:pt x="1816855" y="211983"/>
                </a:lnTo>
                <a:lnTo>
                  <a:pt x="1803578" y="211983"/>
                </a:lnTo>
                <a:lnTo>
                  <a:pt x="1794347" y="210823"/>
                </a:lnTo>
                <a:lnTo>
                  <a:pt x="1787942" y="207199"/>
                </a:lnTo>
                <a:lnTo>
                  <a:pt x="1784212" y="200890"/>
                </a:lnTo>
                <a:lnTo>
                  <a:pt x="1783003" y="191680"/>
                </a:lnTo>
                <a:lnTo>
                  <a:pt x="1783003" y="116478"/>
                </a:lnTo>
                <a:close/>
              </a:path>
              <a:path w="1967864" h="249554">
                <a:moveTo>
                  <a:pt x="1816855" y="210653"/>
                </a:moveTo>
                <a:lnTo>
                  <a:pt x="1815190" y="210988"/>
                </a:lnTo>
                <a:lnTo>
                  <a:pt x="1808887" y="211983"/>
                </a:lnTo>
                <a:lnTo>
                  <a:pt x="1816855" y="211983"/>
                </a:lnTo>
                <a:lnTo>
                  <a:pt x="1816855" y="210653"/>
                </a:lnTo>
                <a:close/>
              </a:path>
              <a:path w="1967864" h="249554">
                <a:moveTo>
                  <a:pt x="1816520" y="82206"/>
                </a:moveTo>
                <a:lnTo>
                  <a:pt x="1714994" y="82206"/>
                </a:lnTo>
                <a:lnTo>
                  <a:pt x="1714994" y="116478"/>
                </a:lnTo>
                <a:lnTo>
                  <a:pt x="1816520" y="116478"/>
                </a:lnTo>
                <a:lnTo>
                  <a:pt x="1816520" y="82206"/>
                </a:lnTo>
                <a:close/>
              </a:path>
              <a:path w="1967864" h="249554">
                <a:moveTo>
                  <a:pt x="1783003" y="32616"/>
                </a:moveTo>
                <a:lnTo>
                  <a:pt x="1748177" y="32616"/>
                </a:lnTo>
                <a:lnTo>
                  <a:pt x="1748177" y="56909"/>
                </a:lnTo>
                <a:lnTo>
                  <a:pt x="1746714" y="66900"/>
                </a:lnTo>
                <a:lnTo>
                  <a:pt x="1742203" y="74925"/>
                </a:lnTo>
                <a:lnTo>
                  <a:pt x="1734456" y="80267"/>
                </a:lnTo>
                <a:lnTo>
                  <a:pt x="1723287" y="82206"/>
                </a:lnTo>
                <a:lnTo>
                  <a:pt x="1783003" y="82206"/>
                </a:lnTo>
                <a:lnTo>
                  <a:pt x="1783003" y="32616"/>
                </a:lnTo>
                <a:close/>
              </a:path>
              <a:path w="1967864" h="249554">
                <a:moveTo>
                  <a:pt x="1637363" y="82206"/>
                </a:moveTo>
                <a:lnTo>
                  <a:pt x="1599867" y="82206"/>
                </a:lnTo>
                <a:lnTo>
                  <a:pt x="1599867" y="244264"/>
                </a:lnTo>
                <a:lnTo>
                  <a:pt x="1638358" y="244264"/>
                </a:lnTo>
                <a:lnTo>
                  <a:pt x="1638358" y="167062"/>
                </a:lnTo>
                <a:lnTo>
                  <a:pt x="1640950" y="146847"/>
                </a:lnTo>
                <a:lnTo>
                  <a:pt x="1648892" y="131908"/>
                </a:lnTo>
                <a:lnTo>
                  <a:pt x="1662433" y="122648"/>
                </a:lnTo>
                <a:lnTo>
                  <a:pt x="1681823" y="119472"/>
                </a:lnTo>
                <a:lnTo>
                  <a:pt x="1694430" y="119472"/>
                </a:lnTo>
                <a:lnTo>
                  <a:pt x="1694430" y="108153"/>
                </a:lnTo>
                <a:lnTo>
                  <a:pt x="1637363" y="108153"/>
                </a:lnTo>
                <a:lnTo>
                  <a:pt x="1637363" y="82206"/>
                </a:lnTo>
                <a:close/>
              </a:path>
              <a:path w="1967864" h="249554">
                <a:moveTo>
                  <a:pt x="1694430" y="119472"/>
                </a:moveTo>
                <a:lnTo>
                  <a:pt x="1685802" y="119472"/>
                </a:lnTo>
                <a:lnTo>
                  <a:pt x="1690116" y="119797"/>
                </a:lnTo>
                <a:lnTo>
                  <a:pt x="1694430" y="120467"/>
                </a:lnTo>
                <a:lnTo>
                  <a:pt x="1694430" y="119472"/>
                </a:lnTo>
                <a:close/>
              </a:path>
              <a:path w="1967864" h="249554">
                <a:moveTo>
                  <a:pt x="1688786" y="80206"/>
                </a:moveTo>
                <a:lnTo>
                  <a:pt x="1684147" y="80206"/>
                </a:lnTo>
                <a:lnTo>
                  <a:pt x="1668946" y="82094"/>
                </a:lnTo>
                <a:lnTo>
                  <a:pt x="1655647" y="87568"/>
                </a:lnTo>
                <a:lnTo>
                  <a:pt x="1644901" y="96348"/>
                </a:lnTo>
                <a:lnTo>
                  <a:pt x="1637363" y="108153"/>
                </a:lnTo>
                <a:lnTo>
                  <a:pt x="1694430" y="108153"/>
                </a:lnTo>
                <a:lnTo>
                  <a:pt x="1694430" y="81201"/>
                </a:lnTo>
                <a:lnTo>
                  <a:pt x="1692765" y="80877"/>
                </a:lnTo>
                <a:lnTo>
                  <a:pt x="1688786" y="80206"/>
                </a:lnTo>
                <a:close/>
              </a:path>
              <a:path w="1967864" h="249554">
                <a:moveTo>
                  <a:pt x="1488384" y="8324"/>
                </a:moveTo>
                <a:lnTo>
                  <a:pt x="1442270" y="8324"/>
                </a:lnTo>
                <a:lnTo>
                  <a:pt x="1350691" y="244264"/>
                </a:lnTo>
                <a:lnTo>
                  <a:pt x="1392826" y="244264"/>
                </a:lnTo>
                <a:lnTo>
                  <a:pt x="1414731" y="185031"/>
                </a:lnTo>
                <a:lnTo>
                  <a:pt x="1556971" y="185031"/>
                </a:lnTo>
                <a:lnTo>
                  <a:pt x="1542632" y="148089"/>
                </a:lnTo>
                <a:lnTo>
                  <a:pt x="1428668" y="148089"/>
                </a:lnTo>
                <a:lnTo>
                  <a:pt x="1464499" y="51579"/>
                </a:lnTo>
                <a:lnTo>
                  <a:pt x="1505173" y="51579"/>
                </a:lnTo>
                <a:lnTo>
                  <a:pt x="1488384" y="8324"/>
                </a:lnTo>
                <a:close/>
              </a:path>
              <a:path w="1967864" h="249554">
                <a:moveTo>
                  <a:pt x="1556971" y="185031"/>
                </a:moveTo>
                <a:lnTo>
                  <a:pt x="1514268" y="185031"/>
                </a:lnTo>
                <a:lnTo>
                  <a:pt x="1536497" y="244264"/>
                </a:lnTo>
                <a:lnTo>
                  <a:pt x="1579962" y="244264"/>
                </a:lnTo>
                <a:lnTo>
                  <a:pt x="1556971" y="185031"/>
                </a:lnTo>
                <a:close/>
              </a:path>
              <a:path w="1967864" h="249554">
                <a:moveTo>
                  <a:pt x="1505173" y="51579"/>
                </a:moveTo>
                <a:lnTo>
                  <a:pt x="1464499" y="51579"/>
                </a:lnTo>
                <a:lnTo>
                  <a:pt x="1500331" y="148089"/>
                </a:lnTo>
                <a:lnTo>
                  <a:pt x="1542632" y="148089"/>
                </a:lnTo>
                <a:lnTo>
                  <a:pt x="1505173" y="51579"/>
                </a:lnTo>
                <a:close/>
              </a:path>
              <a:path w="1967864" h="249554">
                <a:moveTo>
                  <a:pt x="1177503" y="77212"/>
                </a:moveTo>
                <a:lnTo>
                  <a:pt x="1148003" y="83315"/>
                </a:lnTo>
                <a:lnTo>
                  <a:pt x="1122888" y="100587"/>
                </a:lnTo>
                <a:lnTo>
                  <a:pt x="1105424" y="127469"/>
                </a:lnTo>
                <a:lnTo>
                  <a:pt x="1098877" y="162403"/>
                </a:lnTo>
                <a:lnTo>
                  <a:pt x="1105626" y="199139"/>
                </a:lnTo>
                <a:lnTo>
                  <a:pt x="1123758" y="226422"/>
                </a:lnTo>
                <a:lnTo>
                  <a:pt x="1150101" y="243409"/>
                </a:lnTo>
                <a:lnTo>
                  <a:pt x="1181482" y="249259"/>
                </a:lnTo>
                <a:lnTo>
                  <a:pt x="1208055" y="245229"/>
                </a:lnTo>
                <a:lnTo>
                  <a:pt x="1229308" y="234241"/>
                </a:lnTo>
                <a:lnTo>
                  <a:pt x="1244898" y="217948"/>
                </a:lnTo>
                <a:lnTo>
                  <a:pt x="1245843" y="215982"/>
                </a:lnTo>
                <a:lnTo>
                  <a:pt x="1181482" y="215982"/>
                </a:lnTo>
                <a:lnTo>
                  <a:pt x="1164651" y="212841"/>
                </a:lnTo>
                <a:lnTo>
                  <a:pt x="1150836" y="204082"/>
                </a:lnTo>
                <a:lnTo>
                  <a:pt x="1141313" y="190706"/>
                </a:lnTo>
                <a:lnTo>
                  <a:pt x="1137358" y="173711"/>
                </a:lnTo>
                <a:lnTo>
                  <a:pt x="1255469" y="173711"/>
                </a:lnTo>
                <a:lnTo>
                  <a:pt x="1255804" y="173052"/>
                </a:lnTo>
                <a:lnTo>
                  <a:pt x="1256474" y="167733"/>
                </a:lnTo>
                <a:lnTo>
                  <a:pt x="1256474" y="161398"/>
                </a:lnTo>
                <a:lnTo>
                  <a:pt x="1254022" y="145430"/>
                </a:lnTo>
                <a:lnTo>
                  <a:pt x="1138352" y="145430"/>
                </a:lnTo>
                <a:lnTo>
                  <a:pt x="1141677" y="132513"/>
                </a:lnTo>
                <a:lnTo>
                  <a:pt x="1149512" y="120971"/>
                </a:lnTo>
                <a:lnTo>
                  <a:pt x="1161638" y="112675"/>
                </a:lnTo>
                <a:lnTo>
                  <a:pt x="1177838" y="109494"/>
                </a:lnTo>
                <a:lnTo>
                  <a:pt x="1241139" y="109494"/>
                </a:lnTo>
                <a:lnTo>
                  <a:pt x="1235652" y="100088"/>
                </a:lnTo>
                <a:lnTo>
                  <a:pt x="1210838" y="83160"/>
                </a:lnTo>
                <a:lnTo>
                  <a:pt x="1177503" y="77212"/>
                </a:lnTo>
                <a:close/>
              </a:path>
              <a:path w="1967864" h="249554">
                <a:moveTo>
                  <a:pt x="1221962" y="187701"/>
                </a:moveTo>
                <a:lnTo>
                  <a:pt x="1216669" y="198856"/>
                </a:lnTo>
                <a:lnTo>
                  <a:pt x="1208448" y="207830"/>
                </a:lnTo>
                <a:lnTo>
                  <a:pt x="1196864" y="213809"/>
                </a:lnTo>
                <a:lnTo>
                  <a:pt x="1181482" y="215982"/>
                </a:lnTo>
                <a:lnTo>
                  <a:pt x="1245843" y="215982"/>
                </a:lnTo>
                <a:lnTo>
                  <a:pt x="1254485" y="198004"/>
                </a:lnTo>
                <a:lnTo>
                  <a:pt x="1221962" y="187701"/>
                </a:lnTo>
                <a:close/>
              </a:path>
              <a:path w="1967864" h="249554">
                <a:moveTo>
                  <a:pt x="1241139" y="109494"/>
                </a:moveTo>
                <a:lnTo>
                  <a:pt x="1177838" y="109494"/>
                </a:lnTo>
                <a:lnTo>
                  <a:pt x="1195164" y="112440"/>
                </a:lnTo>
                <a:lnTo>
                  <a:pt x="1207450" y="120347"/>
                </a:lnTo>
                <a:lnTo>
                  <a:pt x="1214882" y="131810"/>
                </a:lnTo>
                <a:lnTo>
                  <a:pt x="1217648" y="145430"/>
                </a:lnTo>
                <a:lnTo>
                  <a:pt x="1254022" y="145430"/>
                </a:lnTo>
                <a:lnTo>
                  <a:pt x="1251134" y="126625"/>
                </a:lnTo>
                <a:lnTo>
                  <a:pt x="1241139" y="109494"/>
                </a:lnTo>
                <a:close/>
              </a:path>
              <a:path w="1967864" h="249554">
                <a:moveTo>
                  <a:pt x="967153" y="82206"/>
                </a:moveTo>
                <a:lnTo>
                  <a:pt x="924683" y="82206"/>
                </a:lnTo>
                <a:lnTo>
                  <a:pt x="990378" y="244264"/>
                </a:lnTo>
                <a:lnTo>
                  <a:pt x="1028869" y="244264"/>
                </a:lnTo>
                <a:lnTo>
                  <a:pt x="1046958" y="198004"/>
                </a:lnTo>
                <a:lnTo>
                  <a:pt x="1009948" y="198004"/>
                </a:lnTo>
                <a:lnTo>
                  <a:pt x="967153" y="82206"/>
                </a:lnTo>
                <a:close/>
              </a:path>
              <a:path w="1967864" h="249554">
                <a:moveTo>
                  <a:pt x="1092238" y="82206"/>
                </a:moveTo>
                <a:lnTo>
                  <a:pt x="1051758" y="82206"/>
                </a:lnTo>
                <a:lnTo>
                  <a:pt x="1009948" y="198004"/>
                </a:lnTo>
                <a:lnTo>
                  <a:pt x="1046958" y="198004"/>
                </a:lnTo>
                <a:lnTo>
                  <a:pt x="1092238" y="82206"/>
                </a:lnTo>
                <a:close/>
              </a:path>
              <a:path w="1967864" h="249554">
                <a:moveTo>
                  <a:pt x="878570" y="0"/>
                </a:moveTo>
                <a:lnTo>
                  <a:pt x="868944" y="1987"/>
                </a:lnTo>
                <a:lnTo>
                  <a:pt x="861030" y="7406"/>
                </a:lnTo>
                <a:lnTo>
                  <a:pt x="855665" y="15447"/>
                </a:lnTo>
                <a:lnTo>
                  <a:pt x="853691" y="25297"/>
                </a:lnTo>
                <a:lnTo>
                  <a:pt x="855665" y="35093"/>
                </a:lnTo>
                <a:lnTo>
                  <a:pt x="861030" y="43015"/>
                </a:lnTo>
                <a:lnTo>
                  <a:pt x="868944" y="48316"/>
                </a:lnTo>
                <a:lnTo>
                  <a:pt x="878570" y="50249"/>
                </a:lnTo>
                <a:lnTo>
                  <a:pt x="888384" y="48316"/>
                </a:lnTo>
                <a:lnTo>
                  <a:pt x="896399" y="43015"/>
                </a:lnTo>
                <a:lnTo>
                  <a:pt x="901802" y="35093"/>
                </a:lnTo>
                <a:lnTo>
                  <a:pt x="903783" y="25297"/>
                </a:lnTo>
                <a:lnTo>
                  <a:pt x="901802" y="15447"/>
                </a:lnTo>
                <a:lnTo>
                  <a:pt x="896399" y="7406"/>
                </a:lnTo>
                <a:lnTo>
                  <a:pt x="888384" y="1987"/>
                </a:lnTo>
                <a:lnTo>
                  <a:pt x="878570" y="0"/>
                </a:lnTo>
                <a:close/>
              </a:path>
              <a:path w="1967864" h="249554">
                <a:moveTo>
                  <a:pt x="897815" y="82206"/>
                </a:moveTo>
                <a:lnTo>
                  <a:pt x="859659" y="82206"/>
                </a:lnTo>
                <a:lnTo>
                  <a:pt x="859659" y="244275"/>
                </a:lnTo>
                <a:lnTo>
                  <a:pt x="897815" y="244275"/>
                </a:lnTo>
                <a:lnTo>
                  <a:pt x="897815" y="82206"/>
                </a:lnTo>
                <a:close/>
              </a:path>
              <a:path w="1967864" h="249554">
                <a:moveTo>
                  <a:pt x="785337" y="116478"/>
                </a:moveTo>
                <a:lnTo>
                  <a:pt x="747181" y="116478"/>
                </a:lnTo>
                <a:lnTo>
                  <a:pt x="747181" y="198004"/>
                </a:lnTo>
                <a:lnTo>
                  <a:pt x="750552" y="218320"/>
                </a:lnTo>
                <a:lnTo>
                  <a:pt x="760207" y="233490"/>
                </a:lnTo>
                <a:lnTo>
                  <a:pt x="775461" y="242982"/>
                </a:lnTo>
                <a:lnTo>
                  <a:pt x="795630" y="246264"/>
                </a:lnTo>
                <a:lnTo>
                  <a:pt x="809566" y="246264"/>
                </a:lnTo>
                <a:lnTo>
                  <a:pt x="816854" y="243594"/>
                </a:lnTo>
                <a:lnTo>
                  <a:pt x="819179" y="242599"/>
                </a:lnTo>
                <a:lnTo>
                  <a:pt x="819179" y="211983"/>
                </a:lnTo>
                <a:lnTo>
                  <a:pt x="805912" y="211983"/>
                </a:lnTo>
                <a:lnTo>
                  <a:pt x="796676" y="210823"/>
                </a:lnTo>
                <a:lnTo>
                  <a:pt x="790273" y="207199"/>
                </a:lnTo>
                <a:lnTo>
                  <a:pt x="786545" y="200890"/>
                </a:lnTo>
                <a:lnTo>
                  <a:pt x="785337" y="191680"/>
                </a:lnTo>
                <a:lnTo>
                  <a:pt x="785337" y="116478"/>
                </a:lnTo>
                <a:close/>
              </a:path>
              <a:path w="1967864" h="249554">
                <a:moveTo>
                  <a:pt x="819179" y="210653"/>
                </a:moveTo>
                <a:lnTo>
                  <a:pt x="817524" y="210988"/>
                </a:lnTo>
                <a:lnTo>
                  <a:pt x="811221" y="211983"/>
                </a:lnTo>
                <a:lnTo>
                  <a:pt x="819179" y="211983"/>
                </a:lnTo>
                <a:lnTo>
                  <a:pt x="819179" y="210653"/>
                </a:lnTo>
                <a:close/>
              </a:path>
              <a:path w="1967864" h="249554">
                <a:moveTo>
                  <a:pt x="818854" y="82206"/>
                </a:moveTo>
                <a:lnTo>
                  <a:pt x="717318" y="82206"/>
                </a:lnTo>
                <a:lnTo>
                  <a:pt x="717318" y="116478"/>
                </a:lnTo>
                <a:lnTo>
                  <a:pt x="818854" y="116478"/>
                </a:lnTo>
                <a:lnTo>
                  <a:pt x="818854" y="82206"/>
                </a:lnTo>
                <a:close/>
              </a:path>
              <a:path w="1967864" h="249554">
                <a:moveTo>
                  <a:pt x="785337" y="32616"/>
                </a:moveTo>
                <a:lnTo>
                  <a:pt x="750500" y="32616"/>
                </a:lnTo>
                <a:lnTo>
                  <a:pt x="750500" y="56909"/>
                </a:lnTo>
                <a:lnTo>
                  <a:pt x="749038" y="66900"/>
                </a:lnTo>
                <a:lnTo>
                  <a:pt x="744528" y="74925"/>
                </a:lnTo>
                <a:lnTo>
                  <a:pt x="736784" y="80267"/>
                </a:lnTo>
                <a:lnTo>
                  <a:pt x="725621" y="82206"/>
                </a:lnTo>
                <a:lnTo>
                  <a:pt x="785337" y="82206"/>
                </a:lnTo>
                <a:lnTo>
                  <a:pt x="785337" y="32616"/>
                </a:lnTo>
                <a:close/>
              </a:path>
              <a:path w="1967864" h="249554">
                <a:moveTo>
                  <a:pt x="687392" y="108823"/>
                </a:moveTo>
                <a:lnTo>
                  <a:pt x="626410" y="108823"/>
                </a:lnTo>
                <a:lnTo>
                  <a:pt x="640137" y="110751"/>
                </a:lnTo>
                <a:lnTo>
                  <a:pt x="649634" y="116017"/>
                </a:lnTo>
                <a:lnTo>
                  <a:pt x="655149" y="123843"/>
                </a:lnTo>
                <a:lnTo>
                  <a:pt x="656932" y="133451"/>
                </a:lnTo>
                <a:lnTo>
                  <a:pt x="656932" y="139105"/>
                </a:lnTo>
                <a:lnTo>
                  <a:pt x="654283" y="143765"/>
                </a:lnTo>
                <a:lnTo>
                  <a:pt x="603520" y="151419"/>
                </a:lnTo>
                <a:lnTo>
                  <a:pt x="584282" y="156674"/>
                </a:lnTo>
                <a:lnTo>
                  <a:pt x="568807" y="166518"/>
                </a:lnTo>
                <a:lnTo>
                  <a:pt x="558495" y="181042"/>
                </a:lnTo>
                <a:lnTo>
                  <a:pt x="554747" y="200339"/>
                </a:lnTo>
                <a:lnTo>
                  <a:pt x="558541" y="218792"/>
                </a:lnTo>
                <a:lnTo>
                  <a:pt x="569427" y="234407"/>
                </a:lnTo>
                <a:lnTo>
                  <a:pt x="586658" y="245218"/>
                </a:lnTo>
                <a:lnTo>
                  <a:pt x="609489" y="249259"/>
                </a:lnTo>
                <a:lnTo>
                  <a:pt x="627254" y="246987"/>
                </a:lnTo>
                <a:lnTo>
                  <a:pt x="641346" y="241064"/>
                </a:lnTo>
                <a:lnTo>
                  <a:pt x="651952" y="232831"/>
                </a:lnTo>
                <a:lnTo>
                  <a:pt x="659257" y="223626"/>
                </a:lnTo>
                <a:lnTo>
                  <a:pt x="694894" y="223626"/>
                </a:lnTo>
                <a:lnTo>
                  <a:pt x="694771" y="218977"/>
                </a:lnTo>
                <a:lnTo>
                  <a:pt x="616787" y="218977"/>
                </a:lnTo>
                <a:lnTo>
                  <a:pt x="606670" y="217245"/>
                </a:lnTo>
                <a:lnTo>
                  <a:pt x="599286" y="212610"/>
                </a:lnTo>
                <a:lnTo>
                  <a:pt x="594763" y="205915"/>
                </a:lnTo>
                <a:lnTo>
                  <a:pt x="593228" y="198004"/>
                </a:lnTo>
                <a:lnTo>
                  <a:pt x="594918" y="189238"/>
                </a:lnTo>
                <a:lnTo>
                  <a:pt x="599532" y="182781"/>
                </a:lnTo>
                <a:lnTo>
                  <a:pt x="606387" y="178445"/>
                </a:lnTo>
                <a:lnTo>
                  <a:pt x="614798" y="176046"/>
                </a:lnTo>
                <a:lnTo>
                  <a:pt x="656932" y="169722"/>
                </a:lnTo>
                <a:lnTo>
                  <a:pt x="694753" y="169722"/>
                </a:lnTo>
                <a:lnTo>
                  <a:pt x="694753" y="137775"/>
                </a:lnTo>
                <a:lnTo>
                  <a:pt x="691022" y="114693"/>
                </a:lnTo>
                <a:lnTo>
                  <a:pt x="687392" y="108823"/>
                </a:lnTo>
                <a:close/>
              </a:path>
              <a:path w="1967864" h="249554">
                <a:moveTo>
                  <a:pt x="694894" y="223626"/>
                </a:moveTo>
                <a:lnTo>
                  <a:pt x="659257" y="223626"/>
                </a:lnTo>
                <a:lnTo>
                  <a:pt x="659257" y="236610"/>
                </a:lnTo>
                <a:lnTo>
                  <a:pt x="660587" y="243259"/>
                </a:lnTo>
                <a:lnTo>
                  <a:pt x="660911" y="244264"/>
                </a:lnTo>
                <a:lnTo>
                  <a:pt x="696753" y="244264"/>
                </a:lnTo>
                <a:lnTo>
                  <a:pt x="696299" y="241565"/>
                </a:lnTo>
                <a:lnTo>
                  <a:pt x="695628" y="236151"/>
                </a:lnTo>
                <a:lnTo>
                  <a:pt x="695019" y="228304"/>
                </a:lnTo>
                <a:lnTo>
                  <a:pt x="694894" y="223626"/>
                </a:lnTo>
                <a:close/>
              </a:path>
              <a:path w="1967864" h="249554">
                <a:moveTo>
                  <a:pt x="694753" y="169722"/>
                </a:moveTo>
                <a:lnTo>
                  <a:pt x="656932" y="169722"/>
                </a:lnTo>
                <a:lnTo>
                  <a:pt x="656932" y="177041"/>
                </a:lnTo>
                <a:lnTo>
                  <a:pt x="653693" y="196930"/>
                </a:lnTo>
                <a:lnTo>
                  <a:pt x="644948" y="209864"/>
                </a:lnTo>
                <a:lnTo>
                  <a:pt x="632160" y="216870"/>
                </a:lnTo>
                <a:lnTo>
                  <a:pt x="616787" y="218977"/>
                </a:lnTo>
                <a:lnTo>
                  <a:pt x="694771" y="218977"/>
                </a:lnTo>
                <a:lnTo>
                  <a:pt x="694753" y="169722"/>
                </a:lnTo>
                <a:close/>
              </a:path>
              <a:path w="1967864" h="249554">
                <a:moveTo>
                  <a:pt x="626085" y="77212"/>
                </a:moveTo>
                <a:lnTo>
                  <a:pt x="599077" y="81547"/>
                </a:lnTo>
                <a:lnTo>
                  <a:pt x="578262" y="93183"/>
                </a:lnTo>
                <a:lnTo>
                  <a:pt x="564353" y="110060"/>
                </a:lnTo>
                <a:lnTo>
                  <a:pt x="558066" y="130121"/>
                </a:lnTo>
                <a:lnTo>
                  <a:pt x="593228" y="138100"/>
                </a:lnTo>
                <a:lnTo>
                  <a:pt x="596268" y="126648"/>
                </a:lnTo>
                <a:lnTo>
                  <a:pt x="602853" y="117348"/>
                </a:lnTo>
                <a:lnTo>
                  <a:pt x="612920" y="111105"/>
                </a:lnTo>
                <a:lnTo>
                  <a:pt x="626410" y="108823"/>
                </a:lnTo>
                <a:lnTo>
                  <a:pt x="687392" y="108823"/>
                </a:lnTo>
                <a:lnTo>
                  <a:pt x="679082" y="95388"/>
                </a:lnTo>
                <a:lnTo>
                  <a:pt x="657810" y="82135"/>
                </a:lnTo>
                <a:lnTo>
                  <a:pt x="626085" y="77212"/>
                </a:lnTo>
                <a:close/>
              </a:path>
              <a:path w="1967864" h="249554">
                <a:moveTo>
                  <a:pt x="448907" y="77212"/>
                </a:moveTo>
                <a:lnTo>
                  <a:pt x="419407" y="83315"/>
                </a:lnTo>
                <a:lnTo>
                  <a:pt x="394292" y="100587"/>
                </a:lnTo>
                <a:lnTo>
                  <a:pt x="376829" y="127469"/>
                </a:lnTo>
                <a:lnTo>
                  <a:pt x="370281" y="162403"/>
                </a:lnTo>
                <a:lnTo>
                  <a:pt x="377029" y="199139"/>
                </a:lnTo>
                <a:lnTo>
                  <a:pt x="395159" y="226422"/>
                </a:lnTo>
                <a:lnTo>
                  <a:pt x="421501" y="243409"/>
                </a:lnTo>
                <a:lnTo>
                  <a:pt x="452886" y="249259"/>
                </a:lnTo>
                <a:lnTo>
                  <a:pt x="479459" y="245229"/>
                </a:lnTo>
                <a:lnTo>
                  <a:pt x="500712" y="234241"/>
                </a:lnTo>
                <a:lnTo>
                  <a:pt x="516302" y="217948"/>
                </a:lnTo>
                <a:lnTo>
                  <a:pt x="517247" y="215982"/>
                </a:lnTo>
                <a:lnTo>
                  <a:pt x="452886" y="215982"/>
                </a:lnTo>
                <a:lnTo>
                  <a:pt x="436056" y="212841"/>
                </a:lnTo>
                <a:lnTo>
                  <a:pt x="422241" y="204082"/>
                </a:lnTo>
                <a:lnTo>
                  <a:pt x="412717" y="190706"/>
                </a:lnTo>
                <a:lnTo>
                  <a:pt x="408762" y="173711"/>
                </a:lnTo>
                <a:lnTo>
                  <a:pt x="526874" y="173711"/>
                </a:lnTo>
                <a:lnTo>
                  <a:pt x="527209" y="173052"/>
                </a:lnTo>
                <a:lnTo>
                  <a:pt x="527879" y="167733"/>
                </a:lnTo>
                <a:lnTo>
                  <a:pt x="527879" y="161398"/>
                </a:lnTo>
                <a:lnTo>
                  <a:pt x="525426" y="145430"/>
                </a:lnTo>
                <a:lnTo>
                  <a:pt x="409757" y="145430"/>
                </a:lnTo>
                <a:lnTo>
                  <a:pt x="413080" y="132513"/>
                </a:lnTo>
                <a:lnTo>
                  <a:pt x="420912" y="120971"/>
                </a:lnTo>
                <a:lnTo>
                  <a:pt x="433038" y="112675"/>
                </a:lnTo>
                <a:lnTo>
                  <a:pt x="449242" y="109494"/>
                </a:lnTo>
                <a:lnTo>
                  <a:pt x="512543" y="109494"/>
                </a:lnTo>
                <a:lnTo>
                  <a:pt x="507056" y="100088"/>
                </a:lnTo>
                <a:lnTo>
                  <a:pt x="482243" y="83160"/>
                </a:lnTo>
                <a:lnTo>
                  <a:pt x="448907" y="77212"/>
                </a:lnTo>
                <a:close/>
              </a:path>
              <a:path w="1967864" h="249554">
                <a:moveTo>
                  <a:pt x="493367" y="187701"/>
                </a:moveTo>
                <a:lnTo>
                  <a:pt x="488069" y="198856"/>
                </a:lnTo>
                <a:lnTo>
                  <a:pt x="479849" y="207830"/>
                </a:lnTo>
                <a:lnTo>
                  <a:pt x="468267" y="213809"/>
                </a:lnTo>
                <a:lnTo>
                  <a:pt x="452886" y="215982"/>
                </a:lnTo>
                <a:lnTo>
                  <a:pt x="517247" y="215982"/>
                </a:lnTo>
                <a:lnTo>
                  <a:pt x="525889" y="198004"/>
                </a:lnTo>
                <a:lnTo>
                  <a:pt x="493367" y="187701"/>
                </a:lnTo>
                <a:close/>
              </a:path>
              <a:path w="1967864" h="249554">
                <a:moveTo>
                  <a:pt x="512543" y="109494"/>
                </a:moveTo>
                <a:lnTo>
                  <a:pt x="449242" y="109494"/>
                </a:lnTo>
                <a:lnTo>
                  <a:pt x="466568" y="112440"/>
                </a:lnTo>
                <a:lnTo>
                  <a:pt x="478854" y="120347"/>
                </a:lnTo>
                <a:lnTo>
                  <a:pt x="486287" y="131810"/>
                </a:lnTo>
                <a:lnTo>
                  <a:pt x="489053" y="145430"/>
                </a:lnTo>
                <a:lnTo>
                  <a:pt x="525426" y="145430"/>
                </a:lnTo>
                <a:lnTo>
                  <a:pt x="522538" y="126625"/>
                </a:lnTo>
                <a:lnTo>
                  <a:pt x="512543" y="109494"/>
                </a:lnTo>
                <a:close/>
              </a:path>
              <a:path w="1967864" h="249554">
                <a:moveTo>
                  <a:pt x="294629" y="82206"/>
                </a:moveTo>
                <a:lnTo>
                  <a:pt x="257133" y="82206"/>
                </a:lnTo>
                <a:lnTo>
                  <a:pt x="257133" y="244264"/>
                </a:lnTo>
                <a:lnTo>
                  <a:pt x="295624" y="244264"/>
                </a:lnTo>
                <a:lnTo>
                  <a:pt x="295624" y="167062"/>
                </a:lnTo>
                <a:lnTo>
                  <a:pt x="298216" y="146847"/>
                </a:lnTo>
                <a:lnTo>
                  <a:pt x="306158" y="131908"/>
                </a:lnTo>
                <a:lnTo>
                  <a:pt x="319699" y="122648"/>
                </a:lnTo>
                <a:lnTo>
                  <a:pt x="339089" y="119472"/>
                </a:lnTo>
                <a:lnTo>
                  <a:pt x="351696" y="119472"/>
                </a:lnTo>
                <a:lnTo>
                  <a:pt x="351696" y="108153"/>
                </a:lnTo>
                <a:lnTo>
                  <a:pt x="294629" y="108153"/>
                </a:lnTo>
                <a:lnTo>
                  <a:pt x="294629" y="82206"/>
                </a:lnTo>
                <a:close/>
              </a:path>
              <a:path w="1967864" h="249554">
                <a:moveTo>
                  <a:pt x="351696" y="119472"/>
                </a:moveTo>
                <a:lnTo>
                  <a:pt x="343068" y="119472"/>
                </a:lnTo>
                <a:lnTo>
                  <a:pt x="347382" y="119797"/>
                </a:lnTo>
                <a:lnTo>
                  <a:pt x="351696" y="120467"/>
                </a:lnTo>
                <a:lnTo>
                  <a:pt x="351696" y="119472"/>
                </a:lnTo>
                <a:close/>
              </a:path>
              <a:path w="1967864" h="249554">
                <a:moveTo>
                  <a:pt x="346052" y="80206"/>
                </a:moveTo>
                <a:lnTo>
                  <a:pt x="341403" y="80206"/>
                </a:lnTo>
                <a:lnTo>
                  <a:pt x="326214" y="82094"/>
                </a:lnTo>
                <a:lnTo>
                  <a:pt x="312919" y="87568"/>
                </a:lnTo>
                <a:lnTo>
                  <a:pt x="302173" y="96348"/>
                </a:lnTo>
                <a:lnTo>
                  <a:pt x="294629" y="108153"/>
                </a:lnTo>
                <a:lnTo>
                  <a:pt x="351696" y="108153"/>
                </a:lnTo>
                <a:lnTo>
                  <a:pt x="351696" y="81201"/>
                </a:lnTo>
                <a:lnTo>
                  <a:pt x="350041" y="80877"/>
                </a:lnTo>
                <a:lnTo>
                  <a:pt x="346052" y="80206"/>
                </a:lnTo>
                <a:close/>
              </a:path>
              <a:path w="1967864" h="249554">
                <a:moveTo>
                  <a:pt x="118446" y="3329"/>
                </a:moveTo>
                <a:lnTo>
                  <a:pt x="74181" y="11758"/>
                </a:lnTo>
                <a:lnTo>
                  <a:pt x="36327" y="36068"/>
                </a:lnTo>
                <a:lnTo>
                  <a:pt x="9921" y="74790"/>
                </a:lnTo>
                <a:lnTo>
                  <a:pt x="0" y="126456"/>
                </a:lnTo>
                <a:lnTo>
                  <a:pt x="9646" y="178077"/>
                </a:lnTo>
                <a:lnTo>
                  <a:pt x="35623" y="216687"/>
                </a:lnTo>
                <a:lnTo>
                  <a:pt x="73483" y="240882"/>
                </a:lnTo>
                <a:lnTo>
                  <a:pt x="118781" y="249259"/>
                </a:lnTo>
                <a:lnTo>
                  <a:pt x="159262" y="242655"/>
                </a:lnTo>
                <a:lnTo>
                  <a:pt x="190568" y="225131"/>
                </a:lnTo>
                <a:lnTo>
                  <a:pt x="203030" y="210988"/>
                </a:lnTo>
                <a:lnTo>
                  <a:pt x="118781" y="210988"/>
                </a:lnTo>
                <a:lnTo>
                  <a:pt x="89663" y="205549"/>
                </a:lnTo>
                <a:lnTo>
                  <a:pt x="64744" y="189439"/>
                </a:lnTo>
                <a:lnTo>
                  <a:pt x="47352" y="162971"/>
                </a:lnTo>
                <a:lnTo>
                  <a:pt x="40815" y="126456"/>
                </a:lnTo>
                <a:lnTo>
                  <a:pt x="47485" y="88949"/>
                </a:lnTo>
                <a:lnTo>
                  <a:pt x="65071" y="62236"/>
                </a:lnTo>
                <a:lnTo>
                  <a:pt x="89937" y="46254"/>
                </a:lnTo>
                <a:lnTo>
                  <a:pt x="118446" y="40941"/>
                </a:lnTo>
                <a:lnTo>
                  <a:pt x="203083" y="40941"/>
                </a:lnTo>
                <a:lnTo>
                  <a:pt x="189782" y="26126"/>
                </a:lnTo>
                <a:lnTo>
                  <a:pt x="158687" y="9486"/>
                </a:lnTo>
                <a:lnTo>
                  <a:pt x="118446" y="3329"/>
                </a:lnTo>
                <a:close/>
              </a:path>
              <a:path w="1967864" h="249554">
                <a:moveTo>
                  <a:pt x="188790" y="159073"/>
                </a:moveTo>
                <a:lnTo>
                  <a:pt x="180042" y="178418"/>
                </a:lnTo>
                <a:lnTo>
                  <a:pt x="165604" y="195016"/>
                </a:lnTo>
                <a:lnTo>
                  <a:pt x="145258" y="206621"/>
                </a:lnTo>
                <a:lnTo>
                  <a:pt x="118781" y="210988"/>
                </a:lnTo>
                <a:lnTo>
                  <a:pt x="203030" y="210988"/>
                </a:lnTo>
                <a:lnTo>
                  <a:pt x="212605" y="200120"/>
                </a:lnTo>
                <a:lnTo>
                  <a:pt x="225281" y="171052"/>
                </a:lnTo>
                <a:lnTo>
                  <a:pt x="188790" y="159073"/>
                </a:lnTo>
                <a:close/>
              </a:path>
              <a:path w="1967864" h="249554">
                <a:moveTo>
                  <a:pt x="203083" y="40941"/>
                </a:moveTo>
                <a:lnTo>
                  <a:pt x="118446" y="40941"/>
                </a:lnTo>
                <a:lnTo>
                  <a:pt x="144804" y="44976"/>
                </a:lnTo>
                <a:lnTo>
                  <a:pt x="164815" y="55999"/>
                </a:lnTo>
                <a:lnTo>
                  <a:pt x="178730" y="72388"/>
                </a:lnTo>
                <a:lnTo>
                  <a:pt x="186800" y="92520"/>
                </a:lnTo>
                <a:lnTo>
                  <a:pt x="224286" y="79871"/>
                </a:lnTo>
                <a:lnTo>
                  <a:pt x="211668" y="50503"/>
                </a:lnTo>
                <a:lnTo>
                  <a:pt x="203083" y="40941"/>
                </a:lnTo>
                <a:close/>
              </a:path>
            </a:pathLst>
          </a:custGeom>
          <a:solidFill>
            <a:srgbClr val="FAF6EC"/>
          </a:solidFill>
        </p:spPr>
        <p:txBody>
          <a:bodyPr wrap="square" lIns="0" tIns="0" rIns="0" bIns="0" rtlCol="0"/>
          <a:lstStyle/>
          <a:p>
            <a:endParaRPr sz="1092" dirty="0"/>
          </a:p>
        </p:txBody>
      </p:sp>
      <p:sp>
        <p:nvSpPr>
          <p:cNvPr id="16" name="object 16"/>
          <p:cNvSpPr/>
          <p:nvPr/>
        </p:nvSpPr>
        <p:spPr>
          <a:xfrm>
            <a:off x="1171108" y="5766515"/>
            <a:ext cx="883338" cy="345018"/>
          </a:xfrm>
          <a:custGeom>
            <a:avLst/>
            <a:gdLst/>
            <a:ahLst/>
            <a:cxnLst/>
            <a:rect l="l" t="t" r="r" b="b"/>
            <a:pathLst>
              <a:path w="1456689" h="568959">
                <a:moveTo>
                  <a:pt x="104851" y="324459"/>
                </a:moveTo>
                <a:lnTo>
                  <a:pt x="102196" y="323126"/>
                </a:lnTo>
                <a:lnTo>
                  <a:pt x="94234" y="321119"/>
                </a:lnTo>
                <a:lnTo>
                  <a:pt x="84620" y="321119"/>
                </a:lnTo>
                <a:lnTo>
                  <a:pt x="61798" y="325120"/>
                </a:lnTo>
                <a:lnTo>
                  <a:pt x="43967" y="336638"/>
                </a:lnTo>
                <a:lnTo>
                  <a:pt x="32359" y="354965"/>
                </a:lnTo>
                <a:lnTo>
                  <a:pt x="28206" y="379361"/>
                </a:lnTo>
                <a:lnTo>
                  <a:pt x="28206" y="401650"/>
                </a:lnTo>
                <a:lnTo>
                  <a:pt x="0" y="401650"/>
                </a:lnTo>
                <a:lnTo>
                  <a:pt x="0" y="435267"/>
                </a:lnTo>
                <a:lnTo>
                  <a:pt x="28206" y="435267"/>
                </a:lnTo>
                <a:lnTo>
                  <a:pt x="28206" y="563727"/>
                </a:lnTo>
                <a:lnTo>
                  <a:pt x="67030" y="563727"/>
                </a:lnTo>
                <a:lnTo>
                  <a:pt x="67030" y="435267"/>
                </a:lnTo>
                <a:lnTo>
                  <a:pt x="104521" y="435267"/>
                </a:lnTo>
                <a:lnTo>
                  <a:pt x="104521" y="401650"/>
                </a:lnTo>
                <a:lnTo>
                  <a:pt x="67030" y="401650"/>
                </a:lnTo>
                <a:lnTo>
                  <a:pt x="67030" y="380365"/>
                </a:lnTo>
                <a:lnTo>
                  <a:pt x="69316" y="368096"/>
                </a:lnTo>
                <a:lnTo>
                  <a:pt x="75120" y="360565"/>
                </a:lnTo>
                <a:lnTo>
                  <a:pt x="82854" y="356781"/>
                </a:lnTo>
                <a:lnTo>
                  <a:pt x="90919" y="355739"/>
                </a:lnTo>
                <a:lnTo>
                  <a:pt x="98221" y="355739"/>
                </a:lnTo>
                <a:lnTo>
                  <a:pt x="102527" y="356730"/>
                </a:lnTo>
                <a:lnTo>
                  <a:pt x="104851" y="357403"/>
                </a:lnTo>
                <a:lnTo>
                  <a:pt x="104851" y="355739"/>
                </a:lnTo>
                <a:lnTo>
                  <a:pt x="104851" y="324459"/>
                </a:lnTo>
                <a:close/>
              </a:path>
              <a:path w="1456689" h="568959">
                <a:moveTo>
                  <a:pt x="177787" y="8318"/>
                </a:moveTo>
                <a:lnTo>
                  <a:pt x="137972" y="8318"/>
                </a:lnTo>
                <a:lnTo>
                  <a:pt x="137972" y="159727"/>
                </a:lnTo>
                <a:lnTo>
                  <a:pt x="134708" y="181825"/>
                </a:lnTo>
                <a:lnTo>
                  <a:pt x="125247" y="197993"/>
                </a:lnTo>
                <a:lnTo>
                  <a:pt x="110121" y="207924"/>
                </a:lnTo>
                <a:lnTo>
                  <a:pt x="89865" y="211302"/>
                </a:lnTo>
                <a:lnTo>
                  <a:pt x="69748" y="207924"/>
                </a:lnTo>
                <a:lnTo>
                  <a:pt x="54610" y="197993"/>
                </a:lnTo>
                <a:lnTo>
                  <a:pt x="45072" y="181825"/>
                </a:lnTo>
                <a:lnTo>
                  <a:pt x="41757" y="159727"/>
                </a:lnTo>
                <a:lnTo>
                  <a:pt x="41757" y="8318"/>
                </a:lnTo>
                <a:lnTo>
                  <a:pt x="2273" y="8318"/>
                </a:lnTo>
                <a:lnTo>
                  <a:pt x="2273" y="162064"/>
                </a:lnTo>
                <a:lnTo>
                  <a:pt x="9055" y="199694"/>
                </a:lnTo>
                <a:lnTo>
                  <a:pt x="27660" y="226999"/>
                </a:lnTo>
                <a:lnTo>
                  <a:pt x="55460" y="243624"/>
                </a:lnTo>
                <a:lnTo>
                  <a:pt x="89865" y="249237"/>
                </a:lnTo>
                <a:lnTo>
                  <a:pt x="124460" y="243624"/>
                </a:lnTo>
                <a:lnTo>
                  <a:pt x="152361" y="226999"/>
                </a:lnTo>
                <a:lnTo>
                  <a:pt x="163068" y="211302"/>
                </a:lnTo>
                <a:lnTo>
                  <a:pt x="171005" y="199694"/>
                </a:lnTo>
                <a:lnTo>
                  <a:pt x="177787" y="162064"/>
                </a:lnTo>
                <a:lnTo>
                  <a:pt x="177787" y="8318"/>
                </a:lnTo>
                <a:close/>
              </a:path>
              <a:path w="1456689" h="568959">
                <a:moveTo>
                  <a:pt x="287337" y="482536"/>
                </a:moveTo>
                <a:lnTo>
                  <a:pt x="281025" y="448195"/>
                </a:lnTo>
                <a:lnTo>
                  <a:pt x="270357" y="431609"/>
                </a:lnTo>
                <a:lnTo>
                  <a:pt x="263525" y="421005"/>
                </a:lnTo>
                <a:lnTo>
                  <a:pt x="248513" y="410908"/>
                </a:lnTo>
                <a:lnTo>
                  <a:pt x="248513" y="482536"/>
                </a:lnTo>
                <a:lnTo>
                  <a:pt x="244830" y="504913"/>
                </a:lnTo>
                <a:lnTo>
                  <a:pt x="234911" y="521042"/>
                </a:lnTo>
                <a:lnTo>
                  <a:pt x="220510" y="530821"/>
                </a:lnTo>
                <a:lnTo>
                  <a:pt x="203390" y="534111"/>
                </a:lnTo>
                <a:lnTo>
                  <a:pt x="186397" y="530783"/>
                </a:lnTo>
                <a:lnTo>
                  <a:pt x="171996" y="520928"/>
                </a:lnTo>
                <a:lnTo>
                  <a:pt x="162001" y="504761"/>
                </a:lnTo>
                <a:lnTo>
                  <a:pt x="158267" y="482536"/>
                </a:lnTo>
                <a:lnTo>
                  <a:pt x="162001" y="460400"/>
                </a:lnTo>
                <a:lnTo>
                  <a:pt x="171996" y="444461"/>
                </a:lnTo>
                <a:lnTo>
                  <a:pt x="186397" y="434848"/>
                </a:lnTo>
                <a:lnTo>
                  <a:pt x="203390" y="431609"/>
                </a:lnTo>
                <a:lnTo>
                  <a:pt x="220510" y="434848"/>
                </a:lnTo>
                <a:lnTo>
                  <a:pt x="234911" y="444461"/>
                </a:lnTo>
                <a:lnTo>
                  <a:pt x="244830" y="460400"/>
                </a:lnTo>
                <a:lnTo>
                  <a:pt x="248513" y="482536"/>
                </a:lnTo>
                <a:lnTo>
                  <a:pt x="248513" y="410908"/>
                </a:lnTo>
                <a:lnTo>
                  <a:pt x="236943" y="403110"/>
                </a:lnTo>
                <a:lnTo>
                  <a:pt x="203390" y="396671"/>
                </a:lnTo>
                <a:lnTo>
                  <a:pt x="170027" y="403110"/>
                </a:lnTo>
                <a:lnTo>
                  <a:pt x="143535" y="421005"/>
                </a:lnTo>
                <a:lnTo>
                  <a:pt x="126072" y="448195"/>
                </a:lnTo>
                <a:lnTo>
                  <a:pt x="119773" y="482536"/>
                </a:lnTo>
                <a:lnTo>
                  <a:pt x="126072" y="517055"/>
                </a:lnTo>
                <a:lnTo>
                  <a:pt x="143535" y="544347"/>
                </a:lnTo>
                <a:lnTo>
                  <a:pt x="170027" y="562267"/>
                </a:lnTo>
                <a:lnTo>
                  <a:pt x="203390" y="568718"/>
                </a:lnTo>
                <a:lnTo>
                  <a:pt x="236943" y="562267"/>
                </a:lnTo>
                <a:lnTo>
                  <a:pt x="263525" y="544347"/>
                </a:lnTo>
                <a:lnTo>
                  <a:pt x="270090" y="534111"/>
                </a:lnTo>
                <a:lnTo>
                  <a:pt x="281025" y="517055"/>
                </a:lnTo>
                <a:lnTo>
                  <a:pt x="287337" y="482536"/>
                </a:lnTo>
                <a:close/>
              </a:path>
              <a:path w="1456689" h="568959">
                <a:moveTo>
                  <a:pt x="354304" y="141757"/>
                </a:moveTo>
                <a:lnTo>
                  <a:pt x="350735" y="116700"/>
                </a:lnTo>
                <a:lnTo>
                  <a:pt x="348488" y="112471"/>
                </a:lnTo>
                <a:lnTo>
                  <a:pt x="343903" y="103822"/>
                </a:lnTo>
                <a:lnTo>
                  <a:pt x="339915" y="96291"/>
                </a:lnTo>
                <a:lnTo>
                  <a:pt x="321691" y="82562"/>
                </a:lnTo>
                <a:lnTo>
                  <a:pt x="295910" y="77533"/>
                </a:lnTo>
                <a:lnTo>
                  <a:pt x="282371" y="79019"/>
                </a:lnTo>
                <a:lnTo>
                  <a:pt x="269278" y="83693"/>
                </a:lnTo>
                <a:lnTo>
                  <a:pt x="257556" y="91846"/>
                </a:lnTo>
                <a:lnTo>
                  <a:pt x="248132" y="103822"/>
                </a:lnTo>
                <a:lnTo>
                  <a:pt x="248132" y="82194"/>
                </a:lnTo>
                <a:lnTo>
                  <a:pt x="210642" y="82194"/>
                </a:lnTo>
                <a:lnTo>
                  <a:pt x="210642" y="244259"/>
                </a:lnTo>
                <a:lnTo>
                  <a:pt x="249135" y="244259"/>
                </a:lnTo>
                <a:lnTo>
                  <a:pt x="249135" y="150749"/>
                </a:lnTo>
                <a:lnTo>
                  <a:pt x="251294" y="135775"/>
                </a:lnTo>
                <a:lnTo>
                  <a:pt x="257670" y="123621"/>
                </a:lnTo>
                <a:lnTo>
                  <a:pt x="268173" y="115455"/>
                </a:lnTo>
                <a:lnTo>
                  <a:pt x="282638" y="112471"/>
                </a:lnTo>
                <a:lnTo>
                  <a:pt x="298043" y="115277"/>
                </a:lnTo>
                <a:lnTo>
                  <a:pt x="308305" y="122961"/>
                </a:lnTo>
                <a:lnTo>
                  <a:pt x="314032" y="134378"/>
                </a:lnTo>
                <a:lnTo>
                  <a:pt x="315810" y="148424"/>
                </a:lnTo>
                <a:lnTo>
                  <a:pt x="315810" y="244259"/>
                </a:lnTo>
                <a:lnTo>
                  <a:pt x="354304" y="244259"/>
                </a:lnTo>
                <a:lnTo>
                  <a:pt x="354304" y="141757"/>
                </a:lnTo>
                <a:close/>
              </a:path>
              <a:path w="1456689" h="568959">
                <a:moveTo>
                  <a:pt x="411086" y="400659"/>
                </a:moveTo>
                <a:lnTo>
                  <a:pt x="409422" y="400329"/>
                </a:lnTo>
                <a:lnTo>
                  <a:pt x="405447" y="399669"/>
                </a:lnTo>
                <a:lnTo>
                  <a:pt x="400812" y="399669"/>
                </a:lnTo>
                <a:lnTo>
                  <a:pt x="385610" y="401548"/>
                </a:lnTo>
                <a:lnTo>
                  <a:pt x="372313" y="407022"/>
                </a:lnTo>
                <a:lnTo>
                  <a:pt x="361556" y="415810"/>
                </a:lnTo>
                <a:lnTo>
                  <a:pt x="354025" y="427621"/>
                </a:lnTo>
                <a:lnTo>
                  <a:pt x="354025" y="401650"/>
                </a:lnTo>
                <a:lnTo>
                  <a:pt x="316522" y="401650"/>
                </a:lnTo>
                <a:lnTo>
                  <a:pt x="316522" y="563727"/>
                </a:lnTo>
                <a:lnTo>
                  <a:pt x="355015" y="563727"/>
                </a:lnTo>
                <a:lnTo>
                  <a:pt x="355015" y="486524"/>
                </a:lnTo>
                <a:lnTo>
                  <a:pt x="357606" y="466305"/>
                </a:lnTo>
                <a:lnTo>
                  <a:pt x="365556" y="451370"/>
                </a:lnTo>
                <a:lnTo>
                  <a:pt x="379095" y="442112"/>
                </a:lnTo>
                <a:lnTo>
                  <a:pt x="398475" y="438937"/>
                </a:lnTo>
                <a:lnTo>
                  <a:pt x="402463" y="438937"/>
                </a:lnTo>
                <a:lnTo>
                  <a:pt x="406768" y="439267"/>
                </a:lnTo>
                <a:lnTo>
                  <a:pt x="411086" y="439928"/>
                </a:lnTo>
                <a:lnTo>
                  <a:pt x="411086" y="438937"/>
                </a:lnTo>
                <a:lnTo>
                  <a:pt x="411086" y="427621"/>
                </a:lnTo>
                <a:lnTo>
                  <a:pt x="411086" y="400659"/>
                </a:lnTo>
                <a:close/>
              </a:path>
              <a:path w="1456689" h="568959">
                <a:moveTo>
                  <a:pt x="427951" y="82194"/>
                </a:moveTo>
                <a:lnTo>
                  <a:pt x="389801" y="82194"/>
                </a:lnTo>
                <a:lnTo>
                  <a:pt x="389801" y="244259"/>
                </a:lnTo>
                <a:lnTo>
                  <a:pt x="427951" y="244259"/>
                </a:lnTo>
                <a:lnTo>
                  <a:pt x="427951" y="82194"/>
                </a:lnTo>
                <a:close/>
              </a:path>
              <a:path w="1456689" h="568959">
                <a:moveTo>
                  <a:pt x="433933" y="25285"/>
                </a:moveTo>
                <a:lnTo>
                  <a:pt x="431952" y="15443"/>
                </a:lnTo>
                <a:lnTo>
                  <a:pt x="426554" y="7404"/>
                </a:lnTo>
                <a:lnTo>
                  <a:pt x="418541" y="1981"/>
                </a:lnTo>
                <a:lnTo>
                  <a:pt x="408724" y="0"/>
                </a:lnTo>
                <a:lnTo>
                  <a:pt x="399084" y="1981"/>
                </a:lnTo>
                <a:lnTo>
                  <a:pt x="391172" y="7404"/>
                </a:lnTo>
                <a:lnTo>
                  <a:pt x="385800" y="15443"/>
                </a:lnTo>
                <a:lnTo>
                  <a:pt x="383832" y="25285"/>
                </a:lnTo>
                <a:lnTo>
                  <a:pt x="385800" y="35077"/>
                </a:lnTo>
                <a:lnTo>
                  <a:pt x="391172" y="43002"/>
                </a:lnTo>
                <a:lnTo>
                  <a:pt x="399084" y="48310"/>
                </a:lnTo>
                <a:lnTo>
                  <a:pt x="408724" y="50241"/>
                </a:lnTo>
                <a:lnTo>
                  <a:pt x="418541" y="48310"/>
                </a:lnTo>
                <a:lnTo>
                  <a:pt x="426554" y="43002"/>
                </a:lnTo>
                <a:lnTo>
                  <a:pt x="431952" y="35077"/>
                </a:lnTo>
                <a:lnTo>
                  <a:pt x="433933" y="25285"/>
                </a:lnTo>
                <a:close/>
              </a:path>
              <a:path w="1456689" h="568959">
                <a:moveTo>
                  <a:pt x="590905" y="530110"/>
                </a:moveTo>
                <a:lnTo>
                  <a:pt x="589254" y="530440"/>
                </a:lnTo>
                <a:lnTo>
                  <a:pt x="582942" y="531444"/>
                </a:lnTo>
                <a:lnTo>
                  <a:pt x="577634" y="531444"/>
                </a:lnTo>
                <a:lnTo>
                  <a:pt x="568401" y="530288"/>
                </a:lnTo>
                <a:lnTo>
                  <a:pt x="562000" y="526656"/>
                </a:lnTo>
                <a:lnTo>
                  <a:pt x="558266" y="520357"/>
                </a:lnTo>
                <a:lnTo>
                  <a:pt x="557060" y="511149"/>
                </a:lnTo>
                <a:lnTo>
                  <a:pt x="557060" y="435940"/>
                </a:lnTo>
                <a:lnTo>
                  <a:pt x="590575" y="435940"/>
                </a:lnTo>
                <a:lnTo>
                  <a:pt x="590575" y="401650"/>
                </a:lnTo>
                <a:lnTo>
                  <a:pt x="557060" y="401650"/>
                </a:lnTo>
                <a:lnTo>
                  <a:pt x="557060" y="352069"/>
                </a:lnTo>
                <a:lnTo>
                  <a:pt x="522224" y="352069"/>
                </a:lnTo>
                <a:lnTo>
                  <a:pt x="522224" y="376364"/>
                </a:lnTo>
                <a:lnTo>
                  <a:pt x="520763" y="386359"/>
                </a:lnTo>
                <a:lnTo>
                  <a:pt x="516255" y="394373"/>
                </a:lnTo>
                <a:lnTo>
                  <a:pt x="508508" y="399719"/>
                </a:lnTo>
                <a:lnTo>
                  <a:pt x="497332" y="401650"/>
                </a:lnTo>
                <a:lnTo>
                  <a:pt x="489051" y="401650"/>
                </a:lnTo>
                <a:lnTo>
                  <a:pt x="489051" y="435940"/>
                </a:lnTo>
                <a:lnTo>
                  <a:pt x="518922" y="435940"/>
                </a:lnTo>
                <a:lnTo>
                  <a:pt x="518922" y="517474"/>
                </a:lnTo>
                <a:lnTo>
                  <a:pt x="522287" y="537781"/>
                </a:lnTo>
                <a:lnTo>
                  <a:pt x="531939" y="552958"/>
                </a:lnTo>
                <a:lnTo>
                  <a:pt x="547179" y="562444"/>
                </a:lnTo>
                <a:lnTo>
                  <a:pt x="567347" y="565721"/>
                </a:lnTo>
                <a:lnTo>
                  <a:pt x="581279" y="565721"/>
                </a:lnTo>
                <a:lnTo>
                  <a:pt x="588594" y="563054"/>
                </a:lnTo>
                <a:lnTo>
                  <a:pt x="590905" y="562063"/>
                </a:lnTo>
                <a:lnTo>
                  <a:pt x="590905" y="531444"/>
                </a:lnTo>
                <a:lnTo>
                  <a:pt x="590905" y="530110"/>
                </a:lnTo>
                <a:close/>
              </a:path>
              <a:path w="1456689" h="568959">
                <a:moveTo>
                  <a:pt x="619734" y="82194"/>
                </a:moveTo>
                <a:lnTo>
                  <a:pt x="579247" y="82194"/>
                </a:lnTo>
                <a:lnTo>
                  <a:pt x="537451" y="197993"/>
                </a:lnTo>
                <a:lnTo>
                  <a:pt x="494639" y="82194"/>
                </a:lnTo>
                <a:lnTo>
                  <a:pt x="452170" y="82194"/>
                </a:lnTo>
                <a:lnTo>
                  <a:pt x="517867" y="244259"/>
                </a:lnTo>
                <a:lnTo>
                  <a:pt x="556361" y="244259"/>
                </a:lnTo>
                <a:lnTo>
                  <a:pt x="574446" y="197993"/>
                </a:lnTo>
                <a:lnTo>
                  <a:pt x="619734" y="82194"/>
                </a:lnTo>
                <a:close/>
              </a:path>
              <a:path w="1456689" h="568959">
                <a:moveTo>
                  <a:pt x="767092" y="461225"/>
                </a:moveTo>
                <a:lnTo>
                  <a:pt x="763460" y="436168"/>
                </a:lnTo>
                <a:lnTo>
                  <a:pt x="761187" y="431952"/>
                </a:lnTo>
                <a:lnTo>
                  <a:pt x="753313" y="417296"/>
                </a:lnTo>
                <a:lnTo>
                  <a:pt x="752487" y="415759"/>
                </a:lnTo>
                <a:lnTo>
                  <a:pt x="734060" y="402031"/>
                </a:lnTo>
                <a:lnTo>
                  <a:pt x="708037" y="397002"/>
                </a:lnTo>
                <a:lnTo>
                  <a:pt x="695223" y="398157"/>
                </a:lnTo>
                <a:lnTo>
                  <a:pt x="682726" y="401789"/>
                </a:lnTo>
                <a:lnTo>
                  <a:pt x="671360" y="408089"/>
                </a:lnTo>
                <a:lnTo>
                  <a:pt x="661911" y="417296"/>
                </a:lnTo>
                <a:lnTo>
                  <a:pt x="661911" y="322783"/>
                </a:lnTo>
                <a:lnTo>
                  <a:pt x="623417" y="322783"/>
                </a:lnTo>
                <a:lnTo>
                  <a:pt x="623417" y="563727"/>
                </a:lnTo>
                <a:lnTo>
                  <a:pt x="661911" y="563727"/>
                </a:lnTo>
                <a:lnTo>
                  <a:pt x="662025" y="467880"/>
                </a:lnTo>
                <a:lnTo>
                  <a:pt x="664438" y="454126"/>
                </a:lnTo>
                <a:lnTo>
                  <a:pt x="670953" y="442506"/>
                </a:lnTo>
                <a:lnTo>
                  <a:pt x="681329" y="434759"/>
                </a:lnTo>
                <a:lnTo>
                  <a:pt x="695426" y="431952"/>
                </a:lnTo>
                <a:lnTo>
                  <a:pt x="710844" y="434759"/>
                </a:lnTo>
                <a:lnTo>
                  <a:pt x="721093" y="442429"/>
                </a:lnTo>
                <a:lnTo>
                  <a:pt x="726821" y="453847"/>
                </a:lnTo>
                <a:lnTo>
                  <a:pt x="728599" y="467880"/>
                </a:lnTo>
                <a:lnTo>
                  <a:pt x="728599" y="563727"/>
                </a:lnTo>
                <a:lnTo>
                  <a:pt x="767092" y="563727"/>
                </a:lnTo>
                <a:lnTo>
                  <a:pt x="767092" y="461225"/>
                </a:lnTo>
                <a:close/>
              </a:path>
              <a:path w="1456689" h="568959">
                <a:moveTo>
                  <a:pt x="783310" y="161391"/>
                </a:moveTo>
                <a:lnTo>
                  <a:pt x="767969" y="109474"/>
                </a:lnTo>
                <a:lnTo>
                  <a:pt x="744474" y="87807"/>
                </a:lnTo>
                <a:lnTo>
                  <a:pt x="744474" y="145427"/>
                </a:lnTo>
                <a:lnTo>
                  <a:pt x="665187" y="145427"/>
                </a:lnTo>
                <a:lnTo>
                  <a:pt x="668502" y="132511"/>
                </a:lnTo>
                <a:lnTo>
                  <a:pt x="676338" y="120954"/>
                </a:lnTo>
                <a:lnTo>
                  <a:pt x="688467" y="112661"/>
                </a:lnTo>
                <a:lnTo>
                  <a:pt x="704659" y="109474"/>
                </a:lnTo>
                <a:lnTo>
                  <a:pt x="721995" y="112420"/>
                </a:lnTo>
                <a:lnTo>
                  <a:pt x="734275" y="120332"/>
                </a:lnTo>
                <a:lnTo>
                  <a:pt x="741718" y="131800"/>
                </a:lnTo>
                <a:lnTo>
                  <a:pt x="744474" y="145427"/>
                </a:lnTo>
                <a:lnTo>
                  <a:pt x="744474" y="87807"/>
                </a:lnTo>
                <a:lnTo>
                  <a:pt x="737679" y="83159"/>
                </a:lnTo>
                <a:lnTo>
                  <a:pt x="704329" y="77203"/>
                </a:lnTo>
                <a:lnTo>
                  <a:pt x="674827" y="83312"/>
                </a:lnTo>
                <a:lnTo>
                  <a:pt x="649719" y="100584"/>
                </a:lnTo>
                <a:lnTo>
                  <a:pt x="632244" y="127457"/>
                </a:lnTo>
                <a:lnTo>
                  <a:pt x="625703" y="162394"/>
                </a:lnTo>
                <a:lnTo>
                  <a:pt x="632447" y="199136"/>
                </a:lnTo>
                <a:lnTo>
                  <a:pt x="650582" y="226415"/>
                </a:lnTo>
                <a:lnTo>
                  <a:pt x="676935" y="243395"/>
                </a:lnTo>
                <a:lnTo>
                  <a:pt x="708317" y="249237"/>
                </a:lnTo>
                <a:lnTo>
                  <a:pt x="734885" y="245211"/>
                </a:lnTo>
                <a:lnTo>
                  <a:pt x="756132" y="234226"/>
                </a:lnTo>
                <a:lnTo>
                  <a:pt x="771715" y="217932"/>
                </a:lnTo>
                <a:lnTo>
                  <a:pt x="772668" y="215963"/>
                </a:lnTo>
                <a:lnTo>
                  <a:pt x="781304" y="197993"/>
                </a:lnTo>
                <a:lnTo>
                  <a:pt x="748792" y="187680"/>
                </a:lnTo>
                <a:lnTo>
                  <a:pt x="743496" y="198843"/>
                </a:lnTo>
                <a:lnTo>
                  <a:pt x="735279" y="207822"/>
                </a:lnTo>
                <a:lnTo>
                  <a:pt x="723696" y="213791"/>
                </a:lnTo>
                <a:lnTo>
                  <a:pt x="708317" y="215963"/>
                </a:lnTo>
                <a:lnTo>
                  <a:pt x="691489" y="212826"/>
                </a:lnTo>
                <a:lnTo>
                  <a:pt x="677672" y="204076"/>
                </a:lnTo>
                <a:lnTo>
                  <a:pt x="668147" y="190703"/>
                </a:lnTo>
                <a:lnTo>
                  <a:pt x="664184" y="173710"/>
                </a:lnTo>
                <a:lnTo>
                  <a:pt x="782294" y="173710"/>
                </a:lnTo>
                <a:lnTo>
                  <a:pt x="782637" y="173037"/>
                </a:lnTo>
                <a:lnTo>
                  <a:pt x="783310" y="167716"/>
                </a:lnTo>
                <a:lnTo>
                  <a:pt x="783310" y="161391"/>
                </a:lnTo>
                <a:close/>
              </a:path>
              <a:path w="1456689" h="568959">
                <a:moveTo>
                  <a:pt x="912698" y="81191"/>
                </a:moveTo>
                <a:lnTo>
                  <a:pt x="911034" y="80860"/>
                </a:lnTo>
                <a:lnTo>
                  <a:pt x="907046" y="80200"/>
                </a:lnTo>
                <a:lnTo>
                  <a:pt x="902411" y="80200"/>
                </a:lnTo>
                <a:lnTo>
                  <a:pt x="887222" y="82092"/>
                </a:lnTo>
                <a:lnTo>
                  <a:pt x="873925" y="87566"/>
                </a:lnTo>
                <a:lnTo>
                  <a:pt x="863168" y="96342"/>
                </a:lnTo>
                <a:lnTo>
                  <a:pt x="855624" y="108153"/>
                </a:lnTo>
                <a:lnTo>
                  <a:pt x="855624" y="82194"/>
                </a:lnTo>
                <a:lnTo>
                  <a:pt x="818146" y="82194"/>
                </a:lnTo>
                <a:lnTo>
                  <a:pt x="818146" y="244259"/>
                </a:lnTo>
                <a:lnTo>
                  <a:pt x="856627" y="244259"/>
                </a:lnTo>
                <a:lnTo>
                  <a:pt x="856627" y="167055"/>
                </a:lnTo>
                <a:lnTo>
                  <a:pt x="859218" y="146837"/>
                </a:lnTo>
                <a:lnTo>
                  <a:pt x="867156" y="131902"/>
                </a:lnTo>
                <a:lnTo>
                  <a:pt x="880706" y="122631"/>
                </a:lnTo>
                <a:lnTo>
                  <a:pt x="900087" y="119456"/>
                </a:lnTo>
                <a:lnTo>
                  <a:pt x="904062" y="119456"/>
                </a:lnTo>
                <a:lnTo>
                  <a:pt x="908380" y="119786"/>
                </a:lnTo>
                <a:lnTo>
                  <a:pt x="912698" y="120459"/>
                </a:lnTo>
                <a:lnTo>
                  <a:pt x="912698" y="119456"/>
                </a:lnTo>
                <a:lnTo>
                  <a:pt x="912698" y="108153"/>
                </a:lnTo>
                <a:lnTo>
                  <a:pt x="912698" y="81191"/>
                </a:lnTo>
                <a:close/>
              </a:path>
              <a:path w="1456689" h="568959">
                <a:moveTo>
                  <a:pt x="950239" y="480872"/>
                </a:moveTo>
                <a:lnTo>
                  <a:pt x="947775" y="464883"/>
                </a:lnTo>
                <a:lnTo>
                  <a:pt x="944892" y="446087"/>
                </a:lnTo>
                <a:lnTo>
                  <a:pt x="934897" y="428955"/>
                </a:lnTo>
                <a:lnTo>
                  <a:pt x="929411" y="419544"/>
                </a:lnTo>
                <a:lnTo>
                  <a:pt x="911402" y="407263"/>
                </a:lnTo>
                <a:lnTo>
                  <a:pt x="911402" y="464883"/>
                </a:lnTo>
                <a:lnTo>
                  <a:pt x="832116" y="464883"/>
                </a:lnTo>
                <a:lnTo>
                  <a:pt x="835444" y="451980"/>
                </a:lnTo>
                <a:lnTo>
                  <a:pt x="843267" y="440436"/>
                </a:lnTo>
                <a:lnTo>
                  <a:pt x="855395" y="432130"/>
                </a:lnTo>
                <a:lnTo>
                  <a:pt x="871601" y="428955"/>
                </a:lnTo>
                <a:lnTo>
                  <a:pt x="888923" y="431901"/>
                </a:lnTo>
                <a:lnTo>
                  <a:pt x="901204" y="439813"/>
                </a:lnTo>
                <a:lnTo>
                  <a:pt x="908646" y="451269"/>
                </a:lnTo>
                <a:lnTo>
                  <a:pt x="911402" y="464883"/>
                </a:lnTo>
                <a:lnTo>
                  <a:pt x="911402" y="407263"/>
                </a:lnTo>
                <a:lnTo>
                  <a:pt x="904595" y="402615"/>
                </a:lnTo>
                <a:lnTo>
                  <a:pt x="871258" y="396671"/>
                </a:lnTo>
                <a:lnTo>
                  <a:pt x="841768" y="402780"/>
                </a:lnTo>
                <a:lnTo>
                  <a:pt x="816648" y="420052"/>
                </a:lnTo>
                <a:lnTo>
                  <a:pt x="799185" y="446938"/>
                </a:lnTo>
                <a:lnTo>
                  <a:pt x="792632" y="481863"/>
                </a:lnTo>
                <a:lnTo>
                  <a:pt x="799388" y="518604"/>
                </a:lnTo>
                <a:lnTo>
                  <a:pt x="817524" y="545884"/>
                </a:lnTo>
                <a:lnTo>
                  <a:pt x="843864" y="562864"/>
                </a:lnTo>
                <a:lnTo>
                  <a:pt x="875245" y="568718"/>
                </a:lnTo>
                <a:lnTo>
                  <a:pt x="901814" y="564692"/>
                </a:lnTo>
                <a:lnTo>
                  <a:pt x="923061" y="553707"/>
                </a:lnTo>
                <a:lnTo>
                  <a:pt x="938657" y="537413"/>
                </a:lnTo>
                <a:lnTo>
                  <a:pt x="939609" y="535444"/>
                </a:lnTo>
                <a:lnTo>
                  <a:pt x="948245" y="517474"/>
                </a:lnTo>
                <a:lnTo>
                  <a:pt x="915720" y="507149"/>
                </a:lnTo>
                <a:lnTo>
                  <a:pt x="910424" y="518312"/>
                </a:lnTo>
                <a:lnTo>
                  <a:pt x="902208" y="527278"/>
                </a:lnTo>
                <a:lnTo>
                  <a:pt x="890625" y="533260"/>
                </a:lnTo>
                <a:lnTo>
                  <a:pt x="875245" y="535444"/>
                </a:lnTo>
                <a:lnTo>
                  <a:pt x="858418" y="532295"/>
                </a:lnTo>
                <a:lnTo>
                  <a:pt x="844600" y="523544"/>
                </a:lnTo>
                <a:lnTo>
                  <a:pt x="835075" y="510159"/>
                </a:lnTo>
                <a:lnTo>
                  <a:pt x="831113" y="493166"/>
                </a:lnTo>
                <a:lnTo>
                  <a:pt x="949236" y="493166"/>
                </a:lnTo>
                <a:lnTo>
                  <a:pt x="949579" y="492506"/>
                </a:lnTo>
                <a:lnTo>
                  <a:pt x="950239" y="487197"/>
                </a:lnTo>
                <a:lnTo>
                  <a:pt x="950239" y="480872"/>
                </a:lnTo>
                <a:close/>
              </a:path>
              <a:path w="1456689" h="568959">
                <a:moveTo>
                  <a:pt x="1058672" y="197332"/>
                </a:moveTo>
                <a:lnTo>
                  <a:pt x="1032357" y="155219"/>
                </a:lnTo>
                <a:lnTo>
                  <a:pt x="977722" y="141084"/>
                </a:lnTo>
                <a:lnTo>
                  <a:pt x="971410" y="134772"/>
                </a:lnTo>
                <a:lnTo>
                  <a:pt x="971410" y="126111"/>
                </a:lnTo>
                <a:lnTo>
                  <a:pt x="973124" y="118999"/>
                </a:lnTo>
                <a:lnTo>
                  <a:pt x="977925" y="113055"/>
                </a:lnTo>
                <a:lnTo>
                  <a:pt x="985266" y="108991"/>
                </a:lnTo>
                <a:lnTo>
                  <a:pt x="994638" y="107492"/>
                </a:lnTo>
                <a:lnTo>
                  <a:pt x="1008214" y="109969"/>
                </a:lnTo>
                <a:lnTo>
                  <a:pt x="1017155" y="116141"/>
                </a:lnTo>
                <a:lnTo>
                  <a:pt x="1022311" y="124053"/>
                </a:lnTo>
                <a:lnTo>
                  <a:pt x="1024496" y="131775"/>
                </a:lnTo>
                <a:lnTo>
                  <a:pt x="1057008" y="122466"/>
                </a:lnTo>
                <a:lnTo>
                  <a:pt x="1052499" y="108648"/>
                </a:lnTo>
                <a:lnTo>
                  <a:pt x="1051648" y="107492"/>
                </a:lnTo>
                <a:lnTo>
                  <a:pt x="1041755" y="93840"/>
                </a:lnTo>
                <a:lnTo>
                  <a:pt x="1023048" y="82029"/>
                </a:lnTo>
                <a:lnTo>
                  <a:pt x="994638" y="77203"/>
                </a:lnTo>
                <a:lnTo>
                  <a:pt x="971219" y="81394"/>
                </a:lnTo>
                <a:lnTo>
                  <a:pt x="952373" y="92722"/>
                </a:lnTo>
                <a:lnTo>
                  <a:pt x="939812" y="109347"/>
                </a:lnTo>
                <a:lnTo>
                  <a:pt x="935253" y="129451"/>
                </a:lnTo>
                <a:lnTo>
                  <a:pt x="938022" y="145351"/>
                </a:lnTo>
                <a:lnTo>
                  <a:pt x="946277" y="159067"/>
                </a:lnTo>
                <a:lnTo>
                  <a:pt x="959878" y="169786"/>
                </a:lnTo>
                <a:lnTo>
                  <a:pt x="978712" y="176695"/>
                </a:lnTo>
                <a:lnTo>
                  <a:pt x="1002601" y="182029"/>
                </a:lnTo>
                <a:lnTo>
                  <a:pt x="1011021" y="184746"/>
                </a:lnTo>
                <a:lnTo>
                  <a:pt x="1016914" y="188760"/>
                </a:lnTo>
                <a:lnTo>
                  <a:pt x="1020381" y="193916"/>
                </a:lnTo>
                <a:lnTo>
                  <a:pt x="1021511" y="199999"/>
                </a:lnTo>
                <a:lnTo>
                  <a:pt x="1019975" y="207124"/>
                </a:lnTo>
                <a:lnTo>
                  <a:pt x="1015377" y="213055"/>
                </a:lnTo>
                <a:lnTo>
                  <a:pt x="1007795" y="217131"/>
                </a:lnTo>
                <a:lnTo>
                  <a:pt x="997292" y="218630"/>
                </a:lnTo>
                <a:lnTo>
                  <a:pt x="983665" y="216382"/>
                </a:lnTo>
                <a:lnTo>
                  <a:pt x="973658" y="210312"/>
                </a:lnTo>
                <a:lnTo>
                  <a:pt x="967244" y="201510"/>
                </a:lnTo>
                <a:lnTo>
                  <a:pt x="964450" y="191020"/>
                </a:lnTo>
                <a:lnTo>
                  <a:pt x="930935" y="200329"/>
                </a:lnTo>
                <a:lnTo>
                  <a:pt x="935609" y="215696"/>
                </a:lnTo>
                <a:lnTo>
                  <a:pt x="947483" y="231648"/>
                </a:lnTo>
                <a:lnTo>
                  <a:pt x="967740" y="244170"/>
                </a:lnTo>
                <a:lnTo>
                  <a:pt x="997623" y="249237"/>
                </a:lnTo>
                <a:lnTo>
                  <a:pt x="1024521" y="244602"/>
                </a:lnTo>
                <a:lnTo>
                  <a:pt x="1043571" y="232524"/>
                </a:lnTo>
                <a:lnTo>
                  <a:pt x="1053007" y="218630"/>
                </a:lnTo>
                <a:lnTo>
                  <a:pt x="1054912" y="215836"/>
                </a:lnTo>
                <a:lnTo>
                  <a:pt x="1058672" y="197332"/>
                </a:lnTo>
                <a:close/>
              </a:path>
              <a:path w="1456689" h="568959">
                <a:moveTo>
                  <a:pt x="1130998" y="82194"/>
                </a:moveTo>
                <a:lnTo>
                  <a:pt x="1092847" y="82194"/>
                </a:lnTo>
                <a:lnTo>
                  <a:pt x="1092847" y="244259"/>
                </a:lnTo>
                <a:lnTo>
                  <a:pt x="1130998" y="244259"/>
                </a:lnTo>
                <a:lnTo>
                  <a:pt x="1130998" y="82194"/>
                </a:lnTo>
                <a:close/>
              </a:path>
              <a:path w="1456689" h="568959">
                <a:moveTo>
                  <a:pt x="1136967" y="25285"/>
                </a:moveTo>
                <a:lnTo>
                  <a:pt x="1134986" y="15443"/>
                </a:lnTo>
                <a:lnTo>
                  <a:pt x="1129588" y="7404"/>
                </a:lnTo>
                <a:lnTo>
                  <a:pt x="1121575" y="1981"/>
                </a:lnTo>
                <a:lnTo>
                  <a:pt x="1111758" y="0"/>
                </a:lnTo>
                <a:lnTo>
                  <a:pt x="1102131" y="1981"/>
                </a:lnTo>
                <a:lnTo>
                  <a:pt x="1094206" y="7404"/>
                </a:lnTo>
                <a:lnTo>
                  <a:pt x="1088847" y="15443"/>
                </a:lnTo>
                <a:lnTo>
                  <a:pt x="1086866" y="25285"/>
                </a:lnTo>
                <a:lnTo>
                  <a:pt x="1088847" y="35077"/>
                </a:lnTo>
                <a:lnTo>
                  <a:pt x="1094206" y="43002"/>
                </a:lnTo>
                <a:lnTo>
                  <a:pt x="1102131" y="48310"/>
                </a:lnTo>
                <a:lnTo>
                  <a:pt x="1111758" y="50241"/>
                </a:lnTo>
                <a:lnTo>
                  <a:pt x="1121575" y="48310"/>
                </a:lnTo>
                <a:lnTo>
                  <a:pt x="1129588" y="43002"/>
                </a:lnTo>
                <a:lnTo>
                  <a:pt x="1134986" y="35077"/>
                </a:lnTo>
                <a:lnTo>
                  <a:pt x="1136967" y="25285"/>
                </a:lnTo>
                <a:close/>
              </a:path>
              <a:path w="1456689" h="568959">
                <a:moveTo>
                  <a:pt x="1261389" y="210642"/>
                </a:moveTo>
                <a:lnTo>
                  <a:pt x="1259738" y="210972"/>
                </a:lnTo>
                <a:lnTo>
                  <a:pt x="1253426" y="211975"/>
                </a:lnTo>
                <a:lnTo>
                  <a:pt x="1248130" y="211975"/>
                </a:lnTo>
                <a:lnTo>
                  <a:pt x="1238897" y="210820"/>
                </a:lnTo>
                <a:lnTo>
                  <a:pt x="1232484" y="207187"/>
                </a:lnTo>
                <a:lnTo>
                  <a:pt x="1228763" y="200888"/>
                </a:lnTo>
                <a:lnTo>
                  <a:pt x="1227556" y="191668"/>
                </a:lnTo>
                <a:lnTo>
                  <a:pt x="1227556" y="116471"/>
                </a:lnTo>
                <a:lnTo>
                  <a:pt x="1261059" y="116471"/>
                </a:lnTo>
                <a:lnTo>
                  <a:pt x="1261059" y="82194"/>
                </a:lnTo>
                <a:lnTo>
                  <a:pt x="1227556" y="82194"/>
                </a:lnTo>
                <a:lnTo>
                  <a:pt x="1227556" y="32613"/>
                </a:lnTo>
                <a:lnTo>
                  <a:pt x="1192707" y="32613"/>
                </a:lnTo>
                <a:lnTo>
                  <a:pt x="1192707" y="56908"/>
                </a:lnTo>
                <a:lnTo>
                  <a:pt x="1191247" y="66890"/>
                </a:lnTo>
                <a:lnTo>
                  <a:pt x="1186738" y="74904"/>
                </a:lnTo>
                <a:lnTo>
                  <a:pt x="1178991" y="80251"/>
                </a:lnTo>
                <a:lnTo>
                  <a:pt x="1167828" y="82194"/>
                </a:lnTo>
                <a:lnTo>
                  <a:pt x="1159535" y="82194"/>
                </a:lnTo>
                <a:lnTo>
                  <a:pt x="1159535" y="116471"/>
                </a:lnTo>
                <a:lnTo>
                  <a:pt x="1189393" y="116471"/>
                </a:lnTo>
                <a:lnTo>
                  <a:pt x="1189393" y="197993"/>
                </a:lnTo>
                <a:lnTo>
                  <a:pt x="1192771" y="218313"/>
                </a:lnTo>
                <a:lnTo>
                  <a:pt x="1202423" y="233476"/>
                </a:lnTo>
                <a:lnTo>
                  <a:pt x="1217676" y="242963"/>
                </a:lnTo>
                <a:lnTo>
                  <a:pt x="1237830" y="246253"/>
                </a:lnTo>
                <a:lnTo>
                  <a:pt x="1251775" y="246253"/>
                </a:lnTo>
                <a:lnTo>
                  <a:pt x="1259065" y="243586"/>
                </a:lnTo>
                <a:lnTo>
                  <a:pt x="1261389" y="242595"/>
                </a:lnTo>
                <a:lnTo>
                  <a:pt x="1261389" y="211975"/>
                </a:lnTo>
                <a:lnTo>
                  <a:pt x="1261389" y="210642"/>
                </a:lnTo>
                <a:close/>
              </a:path>
              <a:path w="1456689" h="568959">
                <a:moveTo>
                  <a:pt x="1456474" y="82194"/>
                </a:moveTo>
                <a:lnTo>
                  <a:pt x="1415669" y="82194"/>
                </a:lnTo>
                <a:lnTo>
                  <a:pt x="1372209" y="184696"/>
                </a:lnTo>
                <a:lnTo>
                  <a:pt x="1325765" y="82194"/>
                </a:lnTo>
                <a:lnTo>
                  <a:pt x="1282293" y="82194"/>
                </a:lnTo>
                <a:lnTo>
                  <a:pt x="1351292" y="224955"/>
                </a:lnTo>
                <a:lnTo>
                  <a:pt x="1312481" y="309816"/>
                </a:lnTo>
                <a:lnTo>
                  <a:pt x="1353616" y="309816"/>
                </a:lnTo>
                <a:lnTo>
                  <a:pt x="1410157" y="184696"/>
                </a:lnTo>
                <a:lnTo>
                  <a:pt x="1456474" y="82194"/>
                </a:lnTo>
                <a:close/>
              </a:path>
            </a:pathLst>
          </a:custGeom>
          <a:solidFill>
            <a:srgbClr val="FAF6EC"/>
          </a:solidFill>
        </p:spPr>
        <p:txBody>
          <a:bodyPr wrap="square" lIns="0" tIns="0" rIns="0" bIns="0" rtlCol="0"/>
          <a:lstStyle/>
          <a:p>
            <a:endParaRPr sz="1092" dirty="0"/>
          </a:p>
        </p:txBody>
      </p:sp>
      <p:sp>
        <p:nvSpPr>
          <p:cNvPr id="18" name="object 18"/>
          <p:cNvSpPr txBox="1"/>
          <p:nvPr/>
        </p:nvSpPr>
        <p:spPr>
          <a:xfrm>
            <a:off x="5183301" y="6113269"/>
            <a:ext cx="845987" cy="230906"/>
          </a:xfrm>
          <a:prstGeom prst="rect">
            <a:avLst/>
          </a:prstGeom>
        </p:spPr>
        <p:txBody>
          <a:bodyPr vert="horz" wrap="square" lIns="0" tIns="6931" rIns="0" bIns="0" rtlCol="0">
            <a:spAutoFit/>
          </a:bodyPr>
          <a:lstStyle/>
          <a:p>
            <a:pPr marL="7701">
              <a:spcBef>
                <a:spcPts val="55"/>
              </a:spcBef>
            </a:pPr>
            <a:r>
              <a:rPr sz="1455" b="1" spc="-21" dirty="0">
                <a:solidFill>
                  <a:srgbClr val="FAF6EC"/>
                </a:solidFill>
                <a:latin typeface="Circular Pro"/>
                <a:cs typeface="Circular Pro"/>
              </a:rPr>
              <a:t>uc</a:t>
            </a:r>
            <a:r>
              <a:rPr sz="1455" b="1" spc="-18" dirty="0">
                <a:solidFill>
                  <a:srgbClr val="FAF6EC"/>
                </a:solidFill>
                <a:latin typeface="Circular Pro"/>
                <a:cs typeface="Circular Pro"/>
              </a:rPr>
              <a:t>a</a:t>
            </a:r>
            <a:r>
              <a:rPr sz="1455" b="1" spc="-36" dirty="0">
                <a:solidFill>
                  <a:srgbClr val="FAF6EC"/>
                </a:solidFill>
                <a:latin typeface="Circular Pro"/>
                <a:cs typeface="Circular Pro"/>
              </a:rPr>
              <a:t>.</a:t>
            </a:r>
            <a:r>
              <a:rPr sz="1455" b="1" spc="-21" dirty="0">
                <a:solidFill>
                  <a:srgbClr val="FAF6EC"/>
                </a:solidFill>
                <a:latin typeface="Circular Pro"/>
                <a:cs typeface="Circular Pro"/>
              </a:rPr>
              <a:t>a</a:t>
            </a:r>
            <a:r>
              <a:rPr sz="1455" b="1" spc="-27" dirty="0">
                <a:solidFill>
                  <a:srgbClr val="FAF6EC"/>
                </a:solidFill>
                <a:latin typeface="Circular Pro"/>
                <a:cs typeface="Circular Pro"/>
              </a:rPr>
              <a:t>c</a:t>
            </a:r>
            <a:r>
              <a:rPr sz="1455" b="1" spc="-33" dirty="0">
                <a:solidFill>
                  <a:srgbClr val="FAF6EC"/>
                </a:solidFill>
                <a:latin typeface="Circular Pro"/>
                <a:cs typeface="Circular Pro"/>
              </a:rPr>
              <a:t>.</a:t>
            </a:r>
            <a:r>
              <a:rPr sz="1455" b="1" spc="-18" dirty="0">
                <a:solidFill>
                  <a:srgbClr val="FAF6EC"/>
                </a:solidFill>
                <a:latin typeface="Circular Pro"/>
                <a:cs typeface="Circular Pro"/>
              </a:rPr>
              <a:t>u</a:t>
            </a:r>
            <a:r>
              <a:rPr sz="1455" b="1" spc="-30" dirty="0">
                <a:solidFill>
                  <a:srgbClr val="FAF6EC"/>
                </a:solidFill>
                <a:latin typeface="Circular Pro"/>
                <a:cs typeface="Circular Pro"/>
              </a:rPr>
              <a:t>k</a:t>
            </a:r>
            <a:endParaRPr sz="1455" dirty="0">
              <a:latin typeface="Circular Pro"/>
              <a:cs typeface="Circular Pro"/>
            </a:endParaRPr>
          </a:p>
        </p:txBody>
      </p:sp>
    </p:spTree>
    <p:extLst>
      <p:ext uri="{BB962C8B-B14F-4D97-AF65-F5344CB8AC3E}">
        <p14:creationId xmlns:p14="http://schemas.microsoft.com/office/powerpoint/2010/main" val="4132344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F6B3FE6-7F9A-4E64-87E3-687DD792C90D}"/>
              </a:ext>
            </a:extLst>
          </p:cNvPr>
          <p:cNvPicPr>
            <a:picLocks noChangeAspect="1"/>
          </p:cNvPicPr>
          <p:nvPr/>
        </p:nvPicPr>
        <p:blipFill>
          <a:blip r:embed="rId2"/>
          <a:stretch>
            <a:fillRect/>
          </a:stretch>
        </p:blipFill>
        <p:spPr>
          <a:xfrm>
            <a:off x="0" y="0"/>
            <a:ext cx="12185905" cy="6858000"/>
          </a:xfrm>
          <a:prstGeom prst="rect">
            <a:avLst/>
          </a:prstGeom>
        </p:spPr>
      </p:pic>
      <p:pic>
        <p:nvPicPr>
          <p:cNvPr id="3" name="object 3"/>
          <p:cNvPicPr/>
          <p:nvPr/>
        </p:nvPicPr>
        <p:blipFill>
          <a:blip r:embed="rId3">
            <a:extLst>
              <a:ext uri="{28A0092B-C50C-407E-A947-70E740481C1C}">
                <a14:useLocalDpi xmlns:a14="http://schemas.microsoft.com/office/drawing/2010/main" val="0"/>
              </a:ext>
            </a:extLst>
          </a:blip>
          <a:srcRect/>
          <a:stretch/>
        </p:blipFill>
        <p:spPr>
          <a:xfrm>
            <a:off x="6265431" y="481"/>
            <a:ext cx="5916290" cy="6857519"/>
          </a:xfrm>
          <a:prstGeom prst="rect">
            <a:avLst/>
          </a:prstGeom>
        </p:spPr>
      </p:pic>
      <p:sp>
        <p:nvSpPr>
          <p:cNvPr id="4" name="object 4"/>
          <p:cNvSpPr txBox="1">
            <a:spLocks noGrp="1"/>
          </p:cNvSpPr>
          <p:nvPr>
            <p:ph type="title"/>
          </p:nvPr>
        </p:nvSpPr>
        <p:spPr>
          <a:xfrm>
            <a:off x="479832" y="461713"/>
            <a:ext cx="5446738" cy="2113368"/>
          </a:xfrm>
          <a:prstGeom prst="rect">
            <a:avLst/>
          </a:prstGeom>
        </p:spPr>
        <p:txBody>
          <a:bodyPr vert="horz" wrap="square" lIns="0" tIns="81249" rIns="0" bIns="0" rtlCol="0">
            <a:spAutoFit/>
          </a:bodyPr>
          <a:lstStyle/>
          <a:p>
            <a:r>
              <a:rPr lang="en-GB" sz="4400" dirty="0">
                <a:solidFill>
                  <a:schemeClr val="bg1"/>
                </a:solidFill>
              </a:rPr>
              <a:t>Part 1: A Multi-Faceted Approach to Improving Academic Integrity</a:t>
            </a:r>
          </a:p>
        </p:txBody>
      </p:sp>
      <p:sp>
        <p:nvSpPr>
          <p:cNvPr id="5" name="object 5"/>
          <p:cNvSpPr/>
          <p:nvPr/>
        </p:nvSpPr>
        <p:spPr>
          <a:xfrm>
            <a:off x="1172358" y="5150161"/>
            <a:ext cx="66231" cy="531004"/>
          </a:xfrm>
          <a:custGeom>
            <a:avLst/>
            <a:gdLst/>
            <a:ahLst/>
            <a:cxnLst/>
            <a:rect l="l" t="t" r="r" b="b"/>
            <a:pathLst>
              <a:path w="109219" h="875665">
                <a:moveTo>
                  <a:pt x="109096" y="0"/>
                </a:moveTo>
                <a:lnTo>
                  <a:pt x="0" y="0"/>
                </a:lnTo>
                <a:lnTo>
                  <a:pt x="0" y="875324"/>
                </a:lnTo>
                <a:lnTo>
                  <a:pt x="109096" y="875324"/>
                </a:lnTo>
                <a:lnTo>
                  <a:pt x="109096" y="0"/>
                </a:lnTo>
                <a:close/>
              </a:path>
            </a:pathLst>
          </a:custGeom>
          <a:solidFill>
            <a:srgbClr val="FAF6EC"/>
          </a:solidFill>
        </p:spPr>
        <p:txBody>
          <a:bodyPr wrap="square" lIns="0" tIns="0" rIns="0" bIns="0" rtlCol="0"/>
          <a:lstStyle/>
          <a:p>
            <a:endParaRPr sz="1092" dirty="0"/>
          </a:p>
        </p:txBody>
      </p:sp>
      <p:sp>
        <p:nvSpPr>
          <p:cNvPr id="6" name="object 6"/>
          <p:cNvSpPr/>
          <p:nvPr/>
        </p:nvSpPr>
        <p:spPr>
          <a:xfrm>
            <a:off x="1271589" y="5614606"/>
            <a:ext cx="430117" cy="66616"/>
          </a:xfrm>
          <a:custGeom>
            <a:avLst/>
            <a:gdLst/>
            <a:ahLst/>
            <a:cxnLst/>
            <a:rect l="l" t="t" r="r" b="b"/>
            <a:pathLst>
              <a:path w="709294" h="109854">
                <a:moveTo>
                  <a:pt x="709077" y="0"/>
                </a:moveTo>
                <a:lnTo>
                  <a:pt x="0" y="0"/>
                </a:lnTo>
                <a:lnTo>
                  <a:pt x="0" y="109420"/>
                </a:lnTo>
                <a:lnTo>
                  <a:pt x="709077" y="109420"/>
                </a:lnTo>
                <a:lnTo>
                  <a:pt x="709077" y="0"/>
                </a:lnTo>
                <a:close/>
              </a:path>
            </a:pathLst>
          </a:custGeom>
          <a:solidFill>
            <a:srgbClr val="FAF6EC"/>
          </a:solidFill>
        </p:spPr>
        <p:txBody>
          <a:bodyPr wrap="square" lIns="0" tIns="0" rIns="0" bIns="0" rtlCol="0"/>
          <a:lstStyle/>
          <a:p>
            <a:endParaRPr sz="1092" dirty="0"/>
          </a:p>
        </p:txBody>
      </p:sp>
      <p:sp>
        <p:nvSpPr>
          <p:cNvPr id="7" name="object 7"/>
          <p:cNvSpPr/>
          <p:nvPr/>
        </p:nvSpPr>
        <p:spPr>
          <a:xfrm>
            <a:off x="1271589" y="5150161"/>
            <a:ext cx="430117" cy="66616"/>
          </a:xfrm>
          <a:custGeom>
            <a:avLst/>
            <a:gdLst/>
            <a:ahLst/>
            <a:cxnLst/>
            <a:rect l="l" t="t" r="r" b="b"/>
            <a:pathLst>
              <a:path w="709294" h="109854">
                <a:moveTo>
                  <a:pt x="709077" y="0"/>
                </a:moveTo>
                <a:lnTo>
                  <a:pt x="0" y="0"/>
                </a:lnTo>
                <a:lnTo>
                  <a:pt x="0" y="109420"/>
                </a:lnTo>
                <a:lnTo>
                  <a:pt x="709077" y="109420"/>
                </a:lnTo>
                <a:lnTo>
                  <a:pt x="709077" y="0"/>
                </a:lnTo>
                <a:close/>
              </a:path>
            </a:pathLst>
          </a:custGeom>
          <a:solidFill>
            <a:srgbClr val="FAF6EC"/>
          </a:solidFill>
        </p:spPr>
        <p:txBody>
          <a:bodyPr wrap="square" lIns="0" tIns="0" rIns="0" bIns="0" rtlCol="0"/>
          <a:lstStyle/>
          <a:p>
            <a:endParaRPr sz="1092" dirty="0"/>
          </a:p>
        </p:txBody>
      </p:sp>
      <p:sp>
        <p:nvSpPr>
          <p:cNvPr id="8" name="object 8"/>
          <p:cNvSpPr/>
          <p:nvPr/>
        </p:nvSpPr>
        <p:spPr>
          <a:xfrm>
            <a:off x="552839" y="5771535"/>
            <a:ext cx="66231" cy="531004"/>
          </a:xfrm>
          <a:custGeom>
            <a:avLst/>
            <a:gdLst/>
            <a:ahLst/>
            <a:cxnLst/>
            <a:rect l="l" t="t" r="r" b="b"/>
            <a:pathLst>
              <a:path w="109219" h="875665">
                <a:moveTo>
                  <a:pt x="109096" y="0"/>
                </a:moveTo>
                <a:lnTo>
                  <a:pt x="0" y="0"/>
                </a:lnTo>
                <a:lnTo>
                  <a:pt x="0" y="875324"/>
                </a:lnTo>
                <a:lnTo>
                  <a:pt x="109096" y="875324"/>
                </a:lnTo>
                <a:lnTo>
                  <a:pt x="109096" y="0"/>
                </a:lnTo>
                <a:close/>
              </a:path>
            </a:pathLst>
          </a:custGeom>
          <a:solidFill>
            <a:srgbClr val="FAF6EC"/>
          </a:solidFill>
        </p:spPr>
        <p:txBody>
          <a:bodyPr wrap="square" lIns="0" tIns="0" rIns="0" bIns="0" rtlCol="0"/>
          <a:lstStyle/>
          <a:p>
            <a:endParaRPr sz="1092" dirty="0"/>
          </a:p>
        </p:txBody>
      </p:sp>
      <p:sp>
        <p:nvSpPr>
          <p:cNvPr id="9" name="object 9"/>
          <p:cNvSpPr/>
          <p:nvPr/>
        </p:nvSpPr>
        <p:spPr>
          <a:xfrm>
            <a:off x="1015899" y="5771535"/>
            <a:ext cx="66231" cy="531004"/>
          </a:xfrm>
          <a:custGeom>
            <a:avLst/>
            <a:gdLst/>
            <a:ahLst/>
            <a:cxnLst/>
            <a:rect l="l" t="t" r="r" b="b"/>
            <a:pathLst>
              <a:path w="109219" h="875665">
                <a:moveTo>
                  <a:pt x="109096" y="0"/>
                </a:moveTo>
                <a:lnTo>
                  <a:pt x="0" y="0"/>
                </a:lnTo>
                <a:lnTo>
                  <a:pt x="0" y="875324"/>
                </a:lnTo>
                <a:lnTo>
                  <a:pt x="109096" y="875324"/>
                </a:lnTo>
                <a:lnTo>
                  <a:pt x="109096" y="0"/>
                </a:lnTo>
                <a:close/>
              </a:path>
            </a:pathLst>
          </a:custGeom>
          <a:solidFill>
            <a:srgbClr val="FAF6EC"/>
          </a:solidFill>
        </p:spPr>
        <p:txBody>
          <a:bodyPr wrap="square" lIns="0" tIns="0" rIns="0" bIns="0" rtlCol="0"/>
          <a:lstStyle/>
          <a:p>
            <a:endParaRPr sz="1092" dirty="0"/>
          </a:p>
        </p:txBody>
      </p:sp>
      <p:sp>
        <p:nvSpPr>
          <p:cNvPr id="10" name="object 10"/>
          <p:cNvSpPr/>
          <p:nvPr/>
        </p:nvSpPr>
        <p:spPr>
          <a:xfrm>
            <a:off x="652070" y="5771529"/>
            <a:ext cx="330770" cy="66616"/>
          </a:xfrm>
          <a:custGeom>
            <a:avLst/>
            <a:gdLst/>
            <a:ahLst/>
            <a:cxnLst/>
            <a:rect l="l" t="t" r="r" b="b"/>
            <a:pathLst>
              <a:path w="545465" h="109854">
                <a:moveTo>
                  <a:pt x="545449" y="0"/>
                </a:moveTo>
                <a:lnTo>
                  <a:pt x="0" y="0"/>
                </a:lnTo>
                <a:lnTo>
                  <a:pt x="0" y="109420"/>
                </a:lnTo>
                <a:lnTo>
                  <a:pt x="545449" y="109420"/>
                </a:lnTo>
                <a:lnTo>
                  <a:pt x="545449" y="0"/>
                </a:lnTo>
                <a:close/>
              </a:path>
            </a:pathLst>
          </a:custGeom>
          <a:solidFill>
            <a:srgbClr val="FAF6EC"/>
          </a:solidFill>
        </p:spPr>
        <p:txBody>
          <a:bodyPr wrap="square" lIns="0" tIns="0" rIns="0" bIns="0" rtlCol="0"/>
          <a:lstStyle/>
          <a:p>
            <a:endParaRPr sz="1092" dirty="0"/>
          </a:p>
        </p:txBody>
      </p:sp>
      <p:sp>
        <p:nvSpPr>
          <p:cNvPr id="11" name="object 11"/>
          <p:cNvSpPr/>
          <p:nvPr/>
        </p:nvSpPr>
        <p:spPr>
          <a:xfrm>
            <a:off x="652070" y="6003751"/>
            <a:ext cx="330770" cy="66616"/>
          </a:xfrm>
          <a:custGeom>
            <a:avLst/>
            <a:gdLst/>
            <a:ahLst/>
            <a:cxnLst/>
            <a:rect l="l" t="t" r="r" b="b"/>
            <a:pathLst>
              <a:path w="545465" h="109854">
                <a:moveTo>
                  <a:pt x="545449" y="0"/>
                </a:moveTo>
                <a:lnTo>
                  <a:pt x="0" y="0"/>
                </a:lnTo>
                <a:lnTo>
                  <a:pt x="0" y="109420"/>
                </a:lnTo>
                <a:lnTo>
                  <a:pt x="545449" y="109420"/>
                </a:lnTo>
                <a:lnTo>
                  <a:pt x="545449" y="0"/>
                </a:lnTo>
                <a:close/>
              </a:path>
            </a:pathLst>
          </a:custGeom>
          <a:solidFill>
            <a:srgbClr val="FAF6EC"/>
          </a:solidFill>
        </p:spPr>
        <p:txBody>
          <a:bodyPr wrap="square" lIns="0" tIns="0" rIns="0" bIns="0" rtlCol="0"/>
          <a:lstStyle/>
          <a:p>
            <a:endParaRPr sz="1092" dirty="0"/>
          </a:p>
        </p:txBody>
      </p:sp>
      <p:sp>
        <p:nvSpPr>
          <p:cNvPr id="12" name="object 12"/>
          <p:cNvSpPr/>
          <p:nvPr/>
        </p:nvSpPr>
        <p:spPr>
          <a:xfrm>
            <a:off x="552839" y="5150161"/>
            <a:ext cx="66231" cy="531004"/>
          </a:xfrm>
          <a:custGeom>
            <a:avLst/>
            <a:gdLst/>
            <a:ahLst/>
            <a:cxnLst/>
            <a:rect l="l" t="t" r="r" b="b"/>
            <a:pathLst>
              <a:path w="109219" h="875665">
                <a:moveTo>
                  <a:pt x="109096" y="0"/>
                </a:moveTo>
                <a:lnTo>
                  <a:pt x="0" y="0"/>
                </a:lnTo>
                <a:lnTo>
                  <a:pt x="0" y="875324"/>
                </a:lnTo>
                <a:lnTo>
                  <a:pt x="109096" y="875324"/>
                </a:lnTo>
                <a:lnTo>
                  <a:pt x="109096" y="0"/>
                </a:lnTo>
                <a:close/>
              </a:path>
            </a:pathLst>
          </a:custGeom>
          <a:solidFill>
            <a:srgbClr val="FAF6EC"/>
          </a:solidFill>
        </p:spPr>
        <p:txBody>
          <a:bodyPr wrap="square" lIns="0" tIns="0" rIns="0" bIns="0" rtlCol="0"/>
          <a:lstStyle/>
          <a:p>
            <a:endParaRPr sz="1092" dirty="0"/>
          </a:p>
        </p:txBody>
      </p:sp>
      <p:sp>
        <p:nvSpPr>
          <p:cNvPr id="13" name="object 13"/>
          <p:cNvSpPr/>
          <p:nvPr/>
        </p:nvSpPr>
        <p:spPr>
          <a:xfrm>
            <a:off x="1015899" y="5150161"/>
            <a:ext cx="66231" cy="531004"/>
          </a:xfrm>
          <a:custGeom>
            <a:avLst/>
            <a:gdLst/>
            <a:ahLst/>
            <a:cxnLst/>
            <a:rect l="l" t="t" r="r" b="b"/>
            <a:pathLst>
              <a:path w="109219" h="875665">
                <a:moveTo>
                  <a:pt x="109096" y="0"/>
                </a:moveTo>
                <a:lnTo>
                  <a:pt x="0" y="0"/>
                </a:lnTo>
                <a:lnTo>
                  <a:pt x="0" y="875324"/>
                </a:lnTo>
                <a:lnTo>
                  <a:pt x="109096" y="875324"/>
                </a:lnTo>
                <a:lnTo>
                  <a:pt x="109096" y="0"/>
                </a:lnTo>
                <a:close/>
              </a:path>
            </a:pathLst>
          </a:custGeom>
          <a:solidFill>
            <a:srgbClr val="FAF6EC"/>
          </a:solidFill>
        </p:spPr>
        <p:txBody>
          <a:bodyPr wrap="square" lIns="0" tIns="0" rIns="0" bIns="0" rtlCol="0"/>
          <a:lstStyle/>
          <a:p>
            <a:endParaRPr sz="1092" dirty="0"/>
          </a:p>
        </p:txBody>
      </p:sp>
      <p:sp>
        <p:nvSpPr>
          <p:cNvPr id="14" name="object 14"/>
          <p:cNvSpPr/>
          <p:nvPr/>
        </p:nvSpPr>
        <p:spPr>
          <a:xfrm>
            <a:off x="652070" y="5614606"/>
            <a:ext cx="330770" cy="66616"/>
          </a:xfrm>
          <a:custGeom>
            <a:avLst/>
            <a:gdLst/>
            <a:ahLst/>
            <a:cxnLst/>
            <a:rect l="l" t="t" r="r" b="b"/>
            <a:pathLst>
              <a:path w="545465" h="109854">
                <a:moveTo>
                  <a:pt x="545449" y="0"/>
                </a:moveTo>
                <a:lnTo>
                  <a:pt x="0" y="0"/>
                </a:lnTo>
                <a:lnTo>
                  <a:pt x="0" y="109420"/>
                </a:lnTo>
                <a:lnTo>
                  <a:pt x="545449" y="109420"/>
                </a:lnTo>
                <a:lnTo>
                  <a:pt x="545449" y="0"/>
                </a:lnTo>
                <a:close/>
              </a:path>
            </a:pathLst>
          </a:custGeom>
          <a:solidFill>
            <a:srgbClr val="FAF6EC"/>
          </a:solidFill>
        </p:spPr>
        <p:txBody>
          <a:bodyPr wrap="square" lIns="0" tIns="0" rIns="0" bIns="0" rtlCol="0"/>
          <a:lstStyle/>
          <a:p>
            <a:endParaRPr sz="1092" dirty="0"/>
          </a:p>
        </p:txBody>
      </p:sp>
      <p:sp>
        <p:nvSpPr>
          <p:cNvPr id="15" name="object 15"/>
          <p:cNvSpPr/>
          <p:nvPr/>
        </p:nvSpPr>
        <p:spPr>
          <a:xfrm>
            <a:off x="1169753" y="6153958"/>
            <a:ext cx="1193314" cy="151330"/>
          </a:xfrm>
          <a:custGeom>
            <a:avLst/>
            <a:gdLst/>
            <a:ahLst/>
            <a:cxnLst/>
            <a:rect l="l" t="t" r="r" b="b"/>
            <a:pathLst>
              <a:path w="1967864" h="249554">
                <a:moveTo>
                  <a:pt x="1873251" y="191020"/>
                </a:moveTo>
                <a:lnTo>
                  <a:pt x="1839745" y="200339"/>
                </a:lnTo>
                <a:lnTo>
                  <a:pt x="1844425" y="215704"/>
                </a:lnTo>
                <a:lnTo>
                  <a:pt x="1856291" y="231663"/>
                </a:lnTo>
                <a:lnTo>
                  <a:pt x="1876556" y="244189"/>
                </a:lnTo>
                <a:lnTo>
                  <a:pt x="1906434" y="249259"/>
                </a:lnTo>
                <a:lnTo>
                  <a:pt x="1933328" y="244611"/>
                </a:lnTo>
                <a:lnTo>
                  <a:pt x="1952384" y="232537"/>
                </a:lnTo>
                <a:lnTo>
                  <a:pt x="1961826" y="218642"/>
                </a:lnTo>
                <a:lnTo>
                  <a:pt x="1906099" y="218642"/>
                </a:lnTo>
                <a:lnTo>
                  <a:pt x="1892473" y="216385"/>
                </a:lnTo>
                <a:lnTo>
                  <a:pt x="1882458" y="210320"/>
                </a:lnTo>
                <a:lnTo>
                  <a:pt x="1876051" y="201511"/>
                </a:lnTo>
                <a:lnTo>
                  <a:pt x="1873251" y="191020"/>
                </a:lnTo>
                <a:close/>
              </a:path>
              <a:path w="1967864" h="249554">
                <a:moveTo>
                  <a:pt x="1903439" y="77212"/>
                </a:moveTo>
                <a:lnTo>
                  <a:pt x="1880025" y="81397"/>
                </a:lnTo>
                <a:lnTo>
                  <a:pt x="1861184" y="92727"/>
                </a:lnTo>
                <a:lnTo>
                  <a:pt x="1848625" y="109362"/>
                </a:lnTo>
                <a:lnTo>
                  <a:pt x="1844059" y="129462"/>
                </a:lnTo>
                <a:lnTo>
                  <a:pt x="1846836" y="145359"/>
                </a:lnTo>
                <a:lnTo>
                  <a:pt x="1855086" y="159072"/>
                </a:lnTo>
                <a:lnTo>
                  <a:pt x="1868686" y="169791"/>
                </a:lnTo>
                <a:lnTo>
                  <a:pt x="1887513" y="176706"/>
                </a:lnTo>
                <a:lnTo>
                  <a:pt x="1911407" y="182036"/>
                </a:lnTo>
                <a:lnTo>
                  <a:pt x="1919822" y="184749"/>
                </a:lnTo>
                <a:lnTo>
                  <a:pt x="1925716" y="188774"/>
                </a:lnTo>
                <a:lnTo>
                  <a:pt x="1929183" y="193922"/>
                </a:lnTo>
                <a:lnTo>
                  <a:pt x="1930318" y="200004"/>
                </a:lnTo>
                <a:lnTo>
                  <a:pt x="1928773" y="207126"/>
                </a:lnTo>
                <a:lnTo>
                  <a:pt x="1924180" y="213065"/>
                </a:lnTo>
                <a:lnTo>
                  <a:pt x="1916602" y="217133"/>
                </a:lnTo>
                <a:lnTo>
                  <a:pt x="1906099" y="218642"/>
                </a:lnTo>
                <a:lnTo>
                  <a:pt x="1961826" y="218642"/>
                </a:lnTo>
                <a:lnTo>
                  <a:pt x="1963726" y="215846"/>
                </a:lnTo>
                <a:lnTo>
                  <a:pt x="1967479" y="197344"/>
                </a:lnTo>
                <a:lnTo>
                  <a:pt x="1964513" y="180472"/>
                </a:lnTo>
                <a:lnTo>
                  <a:pt x="1955700" y="166222"/>
                </a:lnTo>
                <a:lnTo>
                  <a:pt x="1941164" y="155220"/>
                </a:lnTo>
                <a:lnTo>
                  <a:pt x="1921030" y="148089"/>
                </a:lnTo>
                <a:lnTo>
                  <a:pt x="1886528" y="141105"/>
                </a:lnTo>
                <a:lnTo>
                  <a:pt x="1880225" y="134781"/>
                </a:lnTo>
                <a:lnTo>
                  <a:pt x="1880225" y="126132"/>
                </a:lnTo>
                <a:lnTo>
                  <a:pt x="1881939" y="119005"/>
                </a:lnTo>
                <a:lnTo>
                  <a:pt x="1886731" y="113067"/>
                </a:lnTo>
                <a:lnTo>
                  <a:pt x="1894074" y="109001"/>
                </a:lnTo>
                <a:lnTo>
                  <a:pt x="1903439" y="107494"/>
                </a:lnTo>
                <a:lnTo>
                  <a:pt x="1960459" y="107494"/>
                </a:lnTo>
                <a:lnTo>
                  <a:pt x="1950558" y="93847"/>
                </a:lnTo>
                <a:lnTo>
                  <a:pt x="1931852" y="82036"/>
                </a:lnTo>
                <a:lnTo>
                  <a:pt x="1903439" y="77212"/>
                </a:lnTo>
                <a:close/>
              </a:path>
              <a:path w="1967864" h="249554">
                <a:moveTo>
                  <a:pt x="1960459" y="107494"/>
                </a:moveTo>
                <a:lnTo>
                  <a:pt x="1903439" y="107494"/>
                </a:lnTo>
                <a:lnTo>
                  <a:pt x="1917019" y="109979"/>
                </a:lnTo>
                <a:lnTo>
                  <a:pt x="1925964" y="116145"/>
                </a:lnTo>
                <a:lnTo>
                  <a:pt x="1931112" y="124059"/>
                </a:lnTo>
                <a:lnTo>
                  <a:pt x="1933302" y="131786"/>
                </a:lnTo>
                <a:lnTo>
                  <a:pt x="1965824" y="122467"/>
                </a:lnTo>
                <a:lnTo>
                  <a:pt x="1961301" y="108655"/>
                </a:lnTo>
                <a:lnTo>
                  <a:pt x="1960459" y="107494"/>
                </a:lnTo>
                <a:close/>
              </a:path>
              <a:path w="1967864" h="249554">
                <a:moveTo>
                  <a:pt x="1783003" y="116478"/>
                </a:moveTo>
                <a:lnTo>
                  <a:pt x="1744857" y="116478"/>
                </a:lnTo>
                <a:lnTo>
                  <a:pt x="1744857" y="198004"/>
                </a:lnTo>
                <a:lnTo>
                  <a:pt x="1748226" y="218320"/>
                </a:lnTo>
                <a:lnTo>
                  <a:pt x="1757878" y="233490"/>
                </a:lnTo>
                <a:lnTo>
                  <a:pt x="1773129" y="242982"/>
                </a:lnTo>
                <a:lnTo>
                  <a:pt x="1793296" y="246264"/>
                </a:lnTo>
                <a:lnTo>
                  <a:pt x="1807232" y="246264"/>
                </a:lnTo>
                <a:lnTo>
                  <a:pt x="1814531" y="243594"/>
                </a:lnTo>
                <a:lnTo>
                  <a:pt x="1816855" y="242599"/>
                </a:lnTo>
                <a:lnTo>
                  <a:pt x="1816855" y="211983"/>
                </a:lnTo>
                <a:lnTo>
                  <a:pt x="1803578" y="211983"/>
                </a:lnTo>
                <a:lnTo>
                  <a:pt x="1794347" y="210823"/>
                </a:lnTo>
                <a:lnTo>
                  <a:pt x="1787942" y="207199"/>
                </a:lnTo>
                <a:lnTo>
                  <a:pt x="1784212" y="200890"/>
                </a:lnTo>
                <a:lnTo>
                  <a:pt x="1783003" y="191680"/>
                </a:lnTo>
                <a:lnTo>
                  <a:pt x="1783003" y="116478"/>
                </a:lnTo>
                <a:close/>
              </a:path>
              <a:path w="1967864" h="249554">
                <a:moveTo>
                  <a:pt x="1816855" y="210653"/>
                </a:moveTo>
                <a:lnTo>
                  <a:pt x="1815190" y="210988"/>
                </a:lnTo>
                <a:lnTo>
                  <a:pt x="1808887" y="211983"/>
                </a:lnTo>
                <a:lnTo>
                  <a:pt x="1816855" y="211983"/>
                </a:lnTo>
                <a:lnTo>
                  <a:pt x="1816855" y="210653"/>
                </a:lnTo>
                <a:close/>
              </a:path>
              <a:path w="1967864" h="249554">
                <a:moveTo>
                  <a:pt x="1816520" y="82206"/>
                </a:moveTo>
                <a:lnTo>
                  <a:pt x="1714994" y="82206"/>
                </a:lnTo>
                <a:lnTo>
                  <a:pt x="1714994" y="116478"/>
                </a:lnTo>
                <a:lnTo>
                  <a:pt x="1816520" y="116478"/>
                </a:lnTo>
                <a:lnTo>
                  <a:pt x="1816520" y="82206"/>
                </a:lnTo>
                <a:close/>
              </a:path>
              <a:path w="1967864" h="249554">
                <a:moveTo>
                  <a:pt x="1783003" y="32616"/>
                </a:moveTo>
                <a:lnTo>
                  <a:pt x="1748177" y="32616"/>
                </a:lnTo>
                <a:lnTo>
                  <a:pt x="1748177" y="56909"/>
                </a:lnTo>
                <a:lnTo>
                  <a:pt x="1746714" y="66900"/>
                </a:lnTo>
                <a:lnTo>
                  <a:pt x="1742203" y="74925"/>
                </a:lnTo>
                <a:lnTo>
                  <a:pt x="1734456" y="80267"/>
                </a:lnTo>
                <a:lnTo>
                  <a:pt x="1723287" y="82206"/>
                </a:lnTo>
                <a:lnTo>
                  <a:pt x="1783003" y="82206"/>
                </a:lnTo>
                <a:lnTo>
                  <a:pt x="1783003" y="32616"/>
                </a:lnTo>
                <a:close/>
              </a:path>
              <a:path w="1967864" h="249554">
                <a:moveTo>
                  <a:pt x="1637363" y="82206"/>
                </a:moveTo>
                <a:lnTo>
                  <a:pt x="1599867" y="82206"/>
                </a:lnTo>
                <a:lnTo>
                  <a:pt x="1599867" y="244264"/>
                </a:lnTo>
                <a:lnTo>
                  <a:pt x="1638358" y="244264"/>
                </a:lnTo>
                <a:lnTo>
                  <a:pt x="1638358" y="167062"/>
                </a:lnTo>
                <a:lnTo>
                  <a:pt x="1640950" y="146847"/>
                </a:lnTo>
                <a:lnTo>
                  <a:pt x="1648892" y="131908"/>
                </a:lnTo>
                <a:lnTo>
                  <a:pt x="1662433" y="122648"/>
                </a:lnTo>
                <a:lnTo>
                  <a:pt x="1681823" y="119472"/>
                </a:lnTo>
                <a:lnTo>
                  <a:pt x="1694430" y="119472"/>
                </a:lnTo>
                <a:lnTo>
                  <a:pt x="1694430" y="108153"/>
                </a:lnTo>
                <a:lnTo>
                  <a:pt x="1637363" y="108153"/>
                </a:lnTo>
                <a:lnTo>
                  <a:pt x="1637363" y="82206"/>
                </a:lnTo>
                <a:close/>
              </a:path>
              <a:path w="1967864" h="249554">
                <a:moveTo>
                  <a:pt x="1694430" y="119472"/>
                </a:moveTo>
                <a:lnTo>
                  <a:pt x="1685802" y="119472"/>
                </a:lnTo>
                <a:lnTo>
                  <a:pt x="1690116" y="119797"/>
                </a:lnTo>
                <a:lnTo>
                  <a:pt x="1694430" y="120467"/>
                </a:lnTo>
                <a:lnTo>
                  <a:pt x="1694430" y="119472"/>
                </a:lnTo>
                <a:close/>
              </a:path>
              <a:path w="1967864" h="249554">
                <a:moveTo>
                  <a:pt x="1688786" y="80206"/>
                </a:moveTo>
                <a:lnTo>
                  <a:pt x="1684147" y="80206"/>
                </a:lnTo>
                <a:lnTo>
                  <a:pt x="1668946" y="82094"/>
                </a:lnTo>
                <a:lnTo>
                  <a:pt x="1655647" y="87568"/>
                </a:lnTo>
                <a:lnTo>
                  <a:pt x="1644901" y="96348"/>
                </a:lnTo>
                <a:lnTo>
                  <a:pt x="1637363" y="108153"/>
                </a:lnTo>
                <a:lnTo>
                  <a:pt x="1694430" y="108153"/>
                </a:lnTo>
                <a:lnTo>
                  <a:pt x="1694430" y="81201"/>
                </a:lnTo>
                <a:lnTo>
                  <a:pt x="1692765" y="80877"/>
                </a:lnTo>
                <a:lnTo>
                  <a:pt x="1688786" y="80206"/>
                </a:lnTo>
                <a:close/>
              </a:path>
              <a:path w="1967864" h="249554">
                <a:moveTo>
                  <a:pt x="1488384" y="8324"/>
                </a:moveTo>
                <a:lnTo>
                  <a:pt x="1442270" y="8324"/>
                </a:lnTo>
                <a:lnTo>
                  <a:pt x="1350691" y="244264"/>
                </a:lnTo>
                <a:lnTo>
                  <a:pt x="1392826" y="244264"/>
                </a:lnTo>
                <a:lnTo>
                  <a:pt x="1414731" y="185031"/>
                </a:lnTo>
                <a:lnTo>
                  <a:pt x="1556971" y="185031"/>
                </a:lnTo>
                <a:lnTo>
                  <a:pt x="1542632" y="148089"/>
                </a:lnTo>
                <a:lnTo>
                  <a:pt x="1428668" y="148089"/>
                </a:lnTo>
                <a:lnTo>
                  <a:pt x="1464499" y="51579"/>
                </a:lnTo>
                <a:lnTo>
                  <a:pt x="1505173" y="51579"/>
                </a:lnTo>
                <a:lnTo>
                  <a:pt x="1488384" y="8324"/>
                </a:lnTo>
                <a:close/>
              </a:path>
              <a:path w="1967864" h="249554">
                <a:moveTo>
                  <a:pt x="1556971" y="185031"/>
                </a:moveTo>
                <a:lnTo>
                  <a:pt x="1514268" y="185031"/>
                </a:lnTo>
                <a:lnTo>
                  <a:pt x="1536497" y="244264"/>
                </a:lnTo>
                <a:lnTo>
                  <a:pt x="1579962" y="244264"/>
                </a:lnTo>
                <a:lnTo>
                  <a:pt x="1556971" y="185031"/>
                </a:lnTo>
                <a:close/>
              </a:path>
              <a:path w="1967864" h="249554">
                <a:moveTo>
                  <a:pt x="1505173" y="51579"/>
                </a:moveTo>
                <a:lnTo>
                  <a:pt x="1464499" y="51579"/>
                </a:lnTo>
                <a:lnTo>
                  <a:pt x="1500331" y="148089"/>
                </a:lnTo>
                <a:lnTo>
                  <a:pt x="1542632" y="148089"/>
                </a:lnTo>
                <a:lnTo>
                  <a:pt x="1505173" y="51579"/>
                </a:lnTo>
                <a:close/>
              </a:path>
              <a:path w="1967864" h="249554">
                <a:moveTo>
                  <a:pt x="1177503" y="77212"/>
                </a:moveTo>
                <a:lnTo>
                  <a:pt x="1148003" y="83315"/>
                </a:lnTo>
                <a:lnTo>
                  <a:pt x="1122888" y="100587"/>
                </a:lnTo>
                <a:lnTo>
                  <a:pt x="1105424" y="127469"/>
                </a:lnTo>
                <a:lnTo>
                  <a:pt x="1098877" y="162403"/>
                </a:lnTo>
                <a:lnTo>
                  <a:pt x="1105626" y="199139"/>
                </a:lnTo>
                <a:lnTo>
                  <a:pt x="1123758" y="226422"/>
                </a:lnTo>
                <a:lnTo>
                  <a:pt x="1150101" y="243409"/>
                </a:lnTo>
                <a:lnTo>
                  <a:pt x="1181482" y="249259"/>
                </a:lnTo>
                <a:lnTo>
                  <a:pt x="1208055" y="245229"/>
                </a:lnTo>
                <a:lnTo>
                  <a:pt x="1229308" y="234241"/>
                </a:lnTo>
                <a:lnTo>
                  <a:pt x="1244898" y="217948"/>
                </a:lnTo>
                <a:lnTo>
                  <a:pt x="1245843" y="215982"/>
                </a:lnTo>
                <a:lnTo>
                  <a:pt x="1181482" y="215982"/>
                </a:lnTo>
                <a:lnTo>
                  <a:pt x="1164651" y="212841"/>
                </a:lnTo>
                <a:lnTo>
                  <a:pt x="1150836" y="204082"/>
                </a:lnTo>
                <a:lnTo>
                  <a:pt x="1141313" y="190706"/>
                </a:lnTo>
                <a:lnTo>
                  <a:pt x="1137358" y="173711"/>
                </a:lnTo>
                <a:lnTo>
                  <a:pt x="1255469" y="173711"/>
                </a:lnTo>
                <a:lnTo>
                  <a:pt x="1255804" y="173052"/>
                </a:lnTo>
                <a:lnTo>
                  <a:pt x="1256474" y="167733"/>
                </a:lnTo>
                <a:lnTo>
                  <a:pt x="1256474" y="161398"/>
                </a:lnTo>
                <a:lnTo>
                  <a:pt x="1254022" y="145430"/>
                </a:lnTo>
                <a:lnTo>
                  <a:pt x="1138352" y="145430"/>
                </a:lnTo>
                <a:lnTo>
                  <a:pt x="1141677" y="132513"/>
                </a:lnTo>
                <a:lnTo>
                  <a:pt x="1149512" y="120971"/>
                </a:lnTo>
                <a:lnTo>
                  <a:pt x="1161638" y="112675"/>
                </a:lnTo>
                <a:lnTo>
                  <a:pt x="1177838" y="109494"/>
                </a:lnTo>
                <a:lnTo>
                  <a:pt x="1241139" y="109494"/>
                </a:lnTo>
                <a:lnTo>
                  <a:pt x="1235652" y="100088"/>
                </a:lnTo>
                <a:lnTo>
                  <a:pt x="1210838" y="83160"/>
                </a:lnTo>
                <a:lnTo>
                  <a:pt x="1177503" y="77212"/>
                </a:lnTo>
                <a:close/>
              </a:path>
              <a:path w="1967864" h="249554">
                <a:moveTo>
                  <a:pt x="1221962" y="187701"/>
                </a:moveTo>
                <a:lnTo>
                  <a:pt x="1216669" y="198856"/>
                </a:lnTo>
                <a:lnTo>
                  <a:pt x="1208448" y="207830"/>
                </a:lnTo>
                <a:lnTo>
                  <a:pt x="1196864" y="213809"/>
                </a:lnTo>
                <a:lnTo>
                  <a:pt x="1181482" y="215982"/>
                </a:lnTo>
                <a:lnTo>
                  <a:pt x="1245843" y="215982"/>
                </a:lnTo>
                <a:lnTo>
                  <a:pt x="1254485" y="198004"/>
                </a:lnTo>
                <a:lnTo>
                  <a:pt x="1221962" y="187701"/>
                </a:lnTo>
                <a:close/>
              </a:path>
              <a:path w="1967864" h="249554">
                <a:moveTo>
                  <a:pt x="1241139" y="109494"/>
                </a:moveTo>
                <a:lnTo>
                  <a:pt x="1177838" y="109494"/>
                </a:lnTo>
                <a:lnTo>
                  <a:pt x="1195164" y="112440"/>
                </a:lnTo>
                <a:lnTo>
                  <a:pt x="1207450" y="120347"/>
                </a:lnTo>
                <a:lnTo>
                  <a:pt x="1214882" y="131810"/>
                </a:lnTo>
                <a:lnTo>
                  <a:pt x="1217648" y="145430"/>
                </a:lnTo>
                <a:lnTo>
                  <a:pt x="1254022" y="145430"/>
                </a:lnTo>
                <a:lnTo>
                  <a:pt x="1251134" y="126625"/>
                </a:lnTo>
                <a:lnTo>
                  <a:pt x="1241139" y="109494"/>
                </a:lnTo>
                <a:close/>
              </a:path>
              <a:path w="1967864" h="249554">
                <a:moveTo>
                  <a:pt x="967153" y="82206"/>
                </a:moveTo>
                <a:lnTo>
                  <a:pt x="924683" y="82206"/>
                </a:lnTo>
                <a:lnTo>
                  <a:pt x="990378" y="244264"/>
                </a:lnTo>
                <a:lnTo>
                  <a:pt x="1028869" y="244264"/>
                </a:lnTo>
                <a:lnTo>
                  <a:pt x="1046958" y="198004"/>
                </a:lnTo>
                <a:lnTo>
                  <a:pt x="1009948" y="198004"/>
                </a:lnTo>
                <a:lnTo>
                  <a:pt x="967153" y="82206"/>
                </a:lnTo>
                <a:close/>
              </a:path>
              <a:path w="1967864" h="249554">
                <a:moveTo>
                  <a:pt x="1092238" y="82206"/>
                </a:moveTo>
                <a:lnTo>
                  <a:pt x="1051758" y="82206"/>
                </a:lnTo>
                <a:lnTo>
                  <a:pt x="1009948" y="198004"/>
                </a:lnTo>
                <a:lnTo>
                  <a:pt x="1046958" y="198004"/>
                </a:lnTo>
                <a:lnTo>
                  <a:pt x="1092238" y="82206"/>
                </a:lnTo>
                <a:close/>
              </a:path>
              <a:path w="1967864" h="249554">
                <a:moveTo>
                  <a:pt x="878570" y="0"/>
                </a:moveTo>
                <a:lnTo>
                  <a:pt x="868944" y="1987"/>
                </a:lnTo>
                <a:lnTo>
                  <a:pt x="861030" y="7406"/>
                </a:lnTo>
                <a:lnTo>
                  <a:pt x="855665" y="15447"/>
                </a:lnTo>
                <a:lnTo>
                  <a:pt x="853691" y="25297"/>
                </a:lnTo>
                <a:lnTo>
                  <a:pt x="855665" y="35093"/>
                </a:lnTo>
                <a:lnTo>
                  <a:pt x="861030" y="43015"/>
                </a:lnTo>
                <a:lnTo>
                  <a:pt x="868944" y="48316"/>
                </a:lnTo>
                <a:lnTo>
                  <a:pt x="878570" y="50249"/>
                </a:lnTo>
                <a:lnTo>
                  <a:pt x="888384" y="48316"/>
                </a:lnTo>
                <a:lnTo>
                  <a:pt x="896399" y="43015"/>
                </a:lnTo>
                <a:lnTo>
                  <a:pt x="901802" y="35093"/>
                </a:lnTo>
                <a:lnTo>
                  <a:pt x="903783" y="25297"/>
                </a:lnTo>
                <a:lnTo>
                  <a:pt x="901802" y="15447"/>
                </a:lnTo>
                <a:lnTo>
                  <a:pt x="896399" y="7406"/>
                </a:lnTo>
                <a:lnTo>
                  <a:pt x="888384" y="1987"/>
                </a:lnTo>
                <a:lnTo>
                  <a:pt x="878570" y="0"/>
                </a:lnTo>
                <a:close/>
              </a:path>
              <a:path w="1967864" h="249554">
                <a:moveTo>
                  <a:pt x="897815" y="82206"/>
                </a:moveTo>
                <a:lnTo>
                  <a:pt x="859659" y="82206"/>
                </a:lnTo>
                <a:lnTo>
                  <a:pt x="859659" y="244275"/>
                </a:lnTo>
                <a:lnTo>
                  <a:pt x="897815" y="244275"/>
                </a:lnTo>
                <a:lnTo>
                  <a:pt x="897815" y="82206"/>
                </a:lnTo>
                <a:close/>
              </a:path>
              <a:path w="1967864" h="249554">
                <a:moveTo>
                  <a:pt x="785337" y="116478"/>
                </a:moveTo>
                <a:lnTo>
                  <a:pt x="747181" y="116478"/>
                </a:lnTo>
                <a:lnTo>
                  <a:pt x="747181" y="198004"/>
                </a:lnTo>
                <a:lnTo>
                  <a:pt x="750552" y="218320"/>
                </a:lnTo>
                <a:lnTo>
                  <a:pt x="760207" y="233490"/>
                </a:lnTo>
                <a:lnTo>
                  <a:pt x="775461" y="242982"/>
                </a:lnTo>
                <a:lnTo>
                  <a:pt x="795630" y="246264"/>
                </a:lnTo>
                <a:lnTo>
                  <a:pt x="809566" y="246264"/>
                </a:lnTo>
                <a:lnTo>
                  <a:pt x="816854" y="243594"/>
                </a:lnTo>
                <a:lnTo>
                  <a:pt x="819179" y="242599"/>
                </a:lnTo>
                <a:lnTo>
                  <a:pt x="819179" y="211983"/>
                </a:lnTo>
                <a:lnTo>
                  <a:pt x="805912" y="211983"/>
                </a:lnTo>
                <a:lnTo>
                  <a:pt x="796676" y="210823"/>
                </a:lnTo>
                <a:lnTo>
                  <a:pt x="790273" y="207199"/>
                </a:lnTo>
                <a:lnTo>
                  <a:pt x="786545" y="200890"/>
                </a:lnTo>
                <a:lnTo>
                  <a:pt x="785337" y="191680"/>
                </a:lnTo>
                <a:lnTo>
                  <a:pt x="785337" y="116478"/>
                </a:lnTo>
                <a:close/>
              </a:path>
              <a:path w="1967864" h="249554">
                <a:moveTo>
                  <a:pt x="819179" y="210653"/>
                </a:moveTo>
                <a:lnTo>
                  <a:pt x="817524" y="210988"/>
                </a:lnTo>
                <a:lnTo>
                  <a:pt x="811221" y="211983"/>
                </a:lnTo>
                <a:lnTo>
                  <a:pt x="819179" y="211983"/>
                </a:lnTo>
                <a:lnTo>
                  <a:pt x="819179" y="210653"/>
                </a:lnTo>
                <a:close/>
              </a:path>
              <a:path w="1967864" h="249554">
                <a:moveTo>
                  <a:pt x="818854" y="82206"/>
                </a:moveTo>
                <a:lnTo>
                  <a:pt x="717318" y="82206"/>
                </a:lnTo>
                <a:lnTo>
                  <a:pt x="717318" y="116478"/>
                </a:lnTo>
                <a:lnTo>
                  <a:pt x="818854" y="116478"/>
                </a:lnTo>
                <a:lnTo>
                  <a:pt x="818854" y="82206"/>
                </a:lnTo>
                <a:close/>
              </a:path>
              <a:path w="1967864" h="249554">
                <a:moveTo>
                  <a:pt x="785337" y="32616"/>
                </a:moveTo>
                <a:lnTo>
                  <a:pt x="750500" y="32616"/>
                </a:lnTo>
                <a:lnTo>
                  <a:pt x="750500" y="56909"/>
                </a:lnTo>
                <a:lnTo>
                  <a:pt x="749038" y="66900"/>
                </a:lnTo>
                <a:lnTo>
                  <a:pt x="744528" y="74925"/>
                </a:lnTo>
                <a:lnTo>
                  <a:pt x="736784" y="80267"/>
                </a:lnTo>
                <a:lnTo>
                  <a:pt x="725621" y="82206"/>
                </a:lnTo>
                <a:lnTo>
                  <a:pt x="785337" y="82206"/>
                </a:lnTo>
                <a:lnTo>
                  <a:pt x="785337" y="32616"/>
                </a:lnTo>
                <a:close/>
              </a:path>
              <a:path w="1967864" h="249554">
                <a:moveTo>
                  <a:pt x="687392" y="108823"/>
                </a:moveTo>
                <a:lnTo>
                  <a:pt x="626410" y="108823"/>
                </a:lnTo>
                <a:lnTo>
                  <a:pt x="640137" y="110751"/>
                </a:lnTo>
                <a:lnTo>
                  <a:pt x="649634" y="116017"/>
                </a:lnTo>
                <a:lnTo>
                  <a:pt x="655149" y="123843"/>
                </a:lnTo>
                <a:lnTo>
                  <a:pt x="656932" y="133451"/>
                </a:lnTo>
                <a:lnTo>
                  <a:pt x="656932" y="139105"/>
                </a:lnTo>
                <a:lnTo>
                  <a:pt x="654283" y="143765"/>
                </a:lnTo>
                <a:lnTo>
                  <a:pt x="603520" y="151419"/>
                </a:lnTo>
                <a:lnTo>
                  <a:pt x="584282" y="156674"/>
                </a:lnTo>
                <a:lnTo>
                  <a:pt x="568807" y="166518"/>
                </a:lnTo>
                <a:lnTo>
                  <a:pt x="558495" y="181042"/>
                </a:lnTo>
                <a:lnTo>
                  <a:pt x="554747" y="200339"/>
                </a:lnTo>
                <a:lnTo>
                  <a:pt x="558541" y="218792"/>
                </a:lnTo>
                <a:lnTo>
                  <a:pt x="569427" y="234407"/>
                </a:lnTo>
                <a:lnTo>
                  <a:pt x="586658" y="245218"/>
                </a:lnTo>
                <a:lnTo>
                  <a:pt x="609489" y="249259"/>
                </a:lnTo>
                <a:lnTo>
                  <a:pt x="627254" y="246987"/>
                </a:lnTo>
                <a:lnTo>
                  <a:pt x="641346" y="241064"/>
                </a:lnTo>
                <a:lnTo>
                  <a:pt x="651952" y="232831"/>
                </a:lnTo>
                <a:lnTo>
                  <a:pt x="659257" y="223626"/>
                </a:lnTo>
                <a:lnTo>
                  <a:pt x="694894" y="223626"/>
                </a:lnTo>
                <a:lnTo>
                  <a:pt x="694771" y="218977"/>
                </a:lnTo>
                <a:lnTo>
                  <a:pt x="616787" y="218977"/>
                </a:lnTo>
                <a:lnTo>
                  <a:pt x="606670" y="217245"/>
                </a:lnTo>
                <a:lnTo>
                  <a:pt x="599286" y="212610"/>
                </a:lnTo>
                <a:lnTo>
                  <a:pt x="594763" y="205915"/>
                </a:lnTo>
                <a:lnTo>
                  <a:pt x="593228" y="198004"/>
                </a:lnTo>
                <a:lnTo>
                  <a:pt x="594918" y="189238"/>
                </a:lnTo>
                <a:lnTo>
                  <a:pt x="599532" y="182781"/>
                </a:lnTo>
                <a:lnTo>
                  <a:pt x="606387" y="178445"/>
                </a:lnTo>
                <a:lnTo>
                  <a:pt x="614798" y="176046"/>
                </a:lnTo>
                <a:lnTo>
                  <a:pt x="656932" y="169722"/>
                </a:lnTo>
                <a:lnTo>
                  <a:pt x="694753" y="169722"/>
                </a:lnTo>
                <a:lnTo>
                  <a:pt x="694753" y="137775"/>
                </a:lnTo>
                <a:lnTo>
                  <a:pt x="691022" y="114693"/>
                </a:lnTo>
                <a:lnTo>
                  <a:pt x="687392" y="108823"/>
                </a:lnTo>
                <a:close/>
              </a:path>
              <a:path w="1967864" h="249554">
                <a:moveTo>
                  <a:pt x="694894" y="223626"/>
                </a:moveTo>
                <a:lnTo>
                  <a:pt x="659257" y="223626"/>
                </a:lnTo>
                <a:lnTo>
                  <a:pt x="659257" y="236610"/>
                </a:lnTo>
                <a:lnTo>
                  <a:pt x="660587" y="243259"/>
                </a:lnTo>
                <a:lnTo>
                  <a:pt x="660911" y="244264"/>
                </a:lnTo>
                <a:lnTo>
                  <a:pt x="696753" y="244264"/>
                </a:lnTo>
                <a:lnTo>
                  <a:pt x="696299" y="241565"/>
                </a:lnTo>
                <a:lnTo>
                  <a:pt x="695628" y="236151"/>
                </a:lnTo>
                <a:lnTo>
                  <a:pt x="695019" y="228304"/>
                </a:lnTo>
                <a:lnTo>
                  <a:pt x="694894" y="223626"/>
                </a:lnTo>
                <a:close/>
              </a:path>
              <a:path w="1967864" h="249554">
                <a:moveTo>
                  <a:pt x="694753" y="169722"/>
                </a:moveTo>
                <a:lnTo>
                  <a:pt x="656932" y="169722"/>
                </a:lnTo>
                <a:lnTo>
                  <a:pt x="656932" y="177041"/>
                </a:lnTo>
                <a:lnTo>
                  <a:pt x="653693" y="196930"/>
                </a:lnTo>
                <a:lnTo>
                  <a:pt x="644948" y="209864"/>
                </a:lnTo>
                <a:lnTo>
                  <a:pt x="632160" y="216870"/>
                </a:lnTo>
                <a:lnTo>
                  <a:pt x="616787" y="218977"/>
                </a:lnTo>
                <a:lnTo>
                  <a:pt x="694771" y="218977"/>
                </a:lnTo>
                <a:lnTo>
                  <a:pt x="694753" y="169722"/>
                </a:lnTo>
                <a:close/>
              </a:path>
              <a:path w="1967864" h="249554">
                <a:moveTo>
                  <a:pt x="626085" y="77212"/>
                </a:moveTo>
                <a:lnTo>
                  <a:pt x="599077" y="81547"/>
                </a:lnTo>
                <a:lnTo>
                  <a:pt x="578262" y="93183"/>
                </a:lnTo>
                <a:lnTo>
                  <a:pt x="564353" y="110060"/>
                </a:lnTo>
                <a:lnTo>
                  <a:pt x="558066" y="130121"/>
                </a:lnTo>
                <a:lnTo>
                  <a:pt x="593228" y="138100"/>
                </a:lnTo>
                <a:lnTo>
                  <a:pt x="596268" y="126648"/>
                </a:lnTo>
                <a:lnTo>
                  <a:pt x="602853" y="117348"/>
                </a:lnTo>
                <a:lnTo>
                  <a:pt x="612920" y="111105"/>
                </a:lnTo>
                <a:lnTo>
                  <a:pt x="626410" y="108823"/>
                </a:lnTo>
                <a:lnTo>
                  <a:pt x="687392" y="108823"/>
                </a:lnTo>
                <a:lnTo>
                  <a:pt x="679082" y="95388"/>
                </a:lnTo>
                <a:lnTo>
                  <a:pt x="657810" y="82135"/>
                </a:lnTo>
                <a:lnTo>
                  <a:pt x="626085" y="77212"/>
                </a:lnTo>
                <a:close/>
              </a:path>
              <a:path w="1967864" h="249554">
                <a:moveTo>
                  <a:pt x="448907" y="77212"/>
                </a:moveTo>
                <a:lnTo>
                  <a:pt x="419407" y="83315"/>
                </a:lnTo>
                <a:lnTo>
                  <a:pt x="394292" y="100587"/>
                </a:lnTo>
                <a:lnTo>
                  <a:pt x="376829" y="127469"/>
                </a:lnTo>
                <a:lnTo>
                  <a:pt x="370281" y="162403"/>
                </a:lnTo>
                <a:lnTo>
                  <a:pt x="377029" y="199139"/>
                </a:lnTo>
                <a:lnTo>
                  <a:pt x="395159" y="226422"/>
                </a:lnTo>
                <a:lnTo>
                  <a:pt x="421501" y="243409"/>
                </a:lnTo>
                <a:lnTo>
                  <a:pt x="452886" y="249259"/>
                </a:lnTo>
                <a:lnTo>
                  <a:pt x="479459" y="245229"/>
                </a:lnTo>
                <a:lnTo>
                  <a:pt x="500712" y="234241"/>
                </a:lnTo>
                <a:lnTo>
                  <a:pt x="516302" y="217948"/>
                </a:lnTo>
                <a:lnTo>
                  <a:pt x="517247" y="215982"/>
                </a:lnTo>
                <a:lnTo>
                  <a:pt x="452886" y="215982"/>
                </a:lnTo>
                <a:lnTo>
                  <a:pt x="436056" y="212841"/>
                </a:lnTo>
                <a:lnTo>
                  <a:pt x="422241" y="204082"/>
                </a:lnTo>
                <a:lnTo>
                  <a:pt x="412717" y="190706"/>
                </a:lnTo>
                <a:lnTo>
                  <a:pt x="408762" y="173711"/>
                </a:lnTo>
                <a:lnTo>
                  <a:pt x="526874" y="173711"/>
                </a:lnTo>
                <a:lnTo>
                  <a:pt x="527209" y="173052"/>
                </a:lnTo>
                <a:lnTo>
                  <a:pt x="527879" y="167733"/>
                </a:lnTo>
                <a:lnTo>
                  <a:pt x="527879" y="161398"/>
                </a:lnTo>
                <a:lnTo>
                  <a:pt x="525426" y="145430"/>
                </a:lnTo>
                <a:lnTo>
                  <a:pt x="409757" y="145430"/>
                </a:lnTo>
                <a:lnTo>
                  <a:pt x="413080" y="132513"/>
                </a:lnTo>
                <a:lnTo>
                  <a:pt x="420912" y="120971"/>
                </a:lnTo>
                <a:lnTo>
                  <a:pt x="433038" y="112675"/>
                </a:lnTo>
                <a:lnTo>
                  <a:pt x="449242" y="109494"/>
                </a:lnTo>
                <a:lnTo>
                  <a:pt x="512543" y="109494"/>
                </a:lnTo>
                <a:lnTo>
                  <a:pt x="507056" y="100088"/>
                </a:lnTo>
                <a:lnTo>
                  <a:pt x="482243" y="83160"/>
                </a:lnTo>
                <a:lnTo>
                  <a:pt x="448907" y="77212"/>
                </a:lnTo>
                <a:close/>
              </a:path>
              <a:path w="1967864" h="249554">
                <a:moveTo>
                  <a:pt x="493367" y="187701"/>
                </a:moveTo>
                <a:lnTo>
                  <a:pt x="488069" y="198856"/>
                </a:lnTo>
                <a:lnTo>
                  <a:pt x="479849" y="207830"/>
                </a:lnTo>
                <a:lnTo>
                  <a:pt x="468267" y="213809"/>
                </a:lnTo>
                <a:lnTo>
                  <a:pt x="452886" y="215982"/>
                </a:lnTo>
                <a:lnTo>
                  <a:pt x="517247" y="215982"/>
                </a:lnTo>
                <a:lnTo>
                  <a:pt x="525889" y="198004"/>
                </a:lnTo>
                <a:lnTo>
                  <a:pt x="493367" y="187701"/>
                </a:lnTo>
                <a:close/>
              </a:path>
              <a:path w="1967864" h="249554">
                <a:moveTo>
                  <a:pt x="512543" y="109494"/>
                </a:moveTo>
                <a:lnTo>
                  <a:pt x="449242" y="109494"/>
                </a:lnTo>
                <a:lnTo>
                  <a:pt x="466568" y="112440"/>
                </a:lnTo>
                <a:lnTo>
                  <a:pt x="478854" y="120347"/>
                </a:lnTo>
                <a:lnTo>
                  <a:pt x="486287" y="131810"/>
                </a:lnTo>
                <a:lnTo>
                  <a:pt x="489053" y="145430"/>
                </a:lnTo>
                <a:lnTo>
                  <a:pt x="525426" y="145430"/>
                </a:lnTo>
                <a:lnTo>
                  <a:pt x="522538" y="126625"/>
                </a:lnTo>
                <a:lnTo>
                  <a:pt x="512543" y="109494"/>
                </a:lnTo>
                <a:close/>
              </a:path>
              <a:path w="1967864" h="249554">
                <a:moveTo>
                  <a:pt x="294629" y="82206"/>
                </a:moveTo>
                <a:lnTo>
                  <a:pt x="257133" y="82206"/>
                </a:lnTo>
                <a:lnTo>
                  <a:pt x="257133" y="244264"/>
                </a:lnTo>
                <a:lnTo>
                  <a:pt x="295624" y="244264"/>
                </a:lnTo>
                <a:lnTo>
                  <a:pt x="295624" y="167062"/>
                </a:lnTo>
                <a:lnTo>
                  <a:pt x="298216" y="146847"/>
                </a:lnTo>
                <a:lnTo>
                  <a:pt x="306158" y="131908"/>
                </a:lnTo>
                <a:lnTo>
                  <a:pt x="319699" y="122648"/>
                </a:lnTo>
                <a:lnTo>
                  <a:pt x="339089" y="119472"/>
                </a:lnTo>
                <a:lnTo>
                  <a:pt x="351696" y="119472"/>
                </a:lnTo>
                <a:lnTo>
                  <a:pt x="351696" y="108153"/>
                </a:lnTo>
                <a:lnTo>
                  <a:pt x="294629" y="108153"/>
                </a:lnTo>
                <a:lnTo>
                  <a:pt x="294629" y="82206"/>
                </a:lnTo>
                <a:close/>
              </a:path>
              <a:path w="1967864" h="249554">
                <a:moveTo>
                  <a:pt x="351696" y="119472"/>
                </a:moveTo>
                <a:lnTo>
                  <a:pt x="343068" y="119472"/>
                </a:lnTo>
                <a:lnTo>
                  <a:pt x="347382" y="119797"/>
                </a:lnTo>
                <a:lnTo>
                  <a:pt x="351696" y="120467"/>
                </a:lnTo>
                <a:lnTo>
                  <a:pt x="351696" y="119472"/>
                </a:lnTo>
                <a:close/>
              </a:path>
              <a:path w="1967864" h="249554">
                <a:moveTo>
                  <a:pt x="346052" y="80206"/>
                </a:moveTo>
                <a:lnTo>
                  <a:pt x="341403" y="80206"/>
                </a:lnTo>
                <a:lnTo>
                  <a:pt x="326214" y="82094"/>
                </a:lnTo>
                <a:lnTo>
                  <a:pt x="312919" y="87568"/>
                </a:lnTo>
                <a:lnTo>
                  <a:pt x="302173" y="96348"/>
                </a:lnTo>
                <a:lnTo>
                  <a:pt x="294629" y="108153"/>
                </a:lnTo>
                <a:lnTo>
                  <a:pt x="351696" y="108153"/>
                </a:lnTo>
                <a:lnTo>
                  <a:pt x="351696" y="81201"/>
                </a:lnTo>
                <a:lnTo>
                  <a:pt x="350041" y="80877"/>
                </a:lnTo>
                <a:lnTo>
                  <a:pt x="346052" y="80206"/>
                </a:lnTo>
                <a:close/>
              </a:path>
              <a:path w="1967864" h="249554">
                <a:moveTo>
                  <a:pt x="118446" y="3329"/>
                </a:moveTo>
                <a:lnTo>
                  <a:pt x="74181" y="11758"/>
                </a:lnTo>
                <a:lnTo>
                  <a:pt x="36327" y="36068"/>
                </a:lnTo>
                <a:lnTo>
                  <a:pt x="9921" y="74790"/>
                </a:lnTo>
                <a:lnTo>
                  <a:pt x="0" y="126456"/>
                </a:lnTo>
                <a:lnTo>
                  <a:pt x="9646" y="178077"/>
                </a:lnTo>
                <a:lnTo>
                  <a:pt x="35623" y="216687"/>
                </a:lnTo>
                <a:lnTo>
                  <a:pt x="73483" y="240882"/>
                </a:lnTo>
                <a:lnTo>
                  <a:pt x="118781" y="249259"/>
                </a:lnTo>
                <a:lnTo>
                  <a:pt x="159262" y="242655"/>
                </a:lnTo>
                <a:lnTo>
                  <a:pt x="190568" y="225131"/>
                </a:lnTo>
                <a:lnTo>
                  <a:pt x="203030" y="210988"/>
                </a:lnTo>
                <a:lnTo>
                  <a:pt x="118781" y="210988"/>
                </a:lnTo>
                <a:lnTo>
                  <a:pt x="89663" y="205549"/>
                </a:lnTo>
                <a:lnTo>
                  <a:pt x="64744" y="189439"/>
                </a:lnTo>
                <a:lnTo>
                  <a:pt x="47352" y="162971"/>
                </a:lnTo>
                <a:lnTo>
                  <a:pt x="40815" y="126456"/>
                </a:lnTo>
                <a:lnTo>
                  <a:pt x="47485" y="88949"/>
                </a:lnTo>
                <a:lnTo>
                  <a:pt x="65071" y="62236"/>
                </a:lnTo>
                <a:lnTo>
                  <a:pt x="89937" y="46254"/>
                </a:lnTo>
                <a:lnTo>
                  <a:pt x="118446" y="40941"/>
                </a:lnTo>
                <a:lnTo>
                  <a:pt x="203083" y="40941"/>
                </a:lnTo>
                <a:lnTo>
                  <a:pt x="189782" y="26126"/>
                </a:lnTo>
                <a:lnTo>
                  <a:pt x="158687" y="9486"/>
                </a:lnTo>
                <a:lnTo>
                  <a:pt x="118446" y="3329"/>
                </a:lnTo>
                <a:close/>
              </a:path>
              <a:path w="1967864" h="249554">
                <a:moveTo>
                  <a:pt x="188790" y="159073"/>
                </a:moveTo>
                <a:lnTo>
                  <a:pt x="180042" y="178418"/>
                </a:lnTo>
                <a:lnTo>
                  <a:pt x="165604" y="195016"/>
                </a:lnTo>
                <a:lnTo>
                  <a:pt x="145258" y="206621"/>
                </a:lnTo>
                <a:lnTo>
                  <a:pt x="118781" y="210988"/>
                </a:lnTo>
                <a:lnTo>
                  <a:pt x="203030" y="210988"/>
                </a:lnTo>
                <a:lnTo>
                  <a:pt x="212605" y="200120"/>
                </a:lnTo>
                <a:lnTo>
                  <a:pt x="225281" y="171052"/>
                </a:lnTo>
                <a:lnTo>
                  <a:pt x="188790" y="159073"/>
                </a:lnTo>
                <a:close/>
              </a:path>
              <a:path w="1967864" h="249554">
                <a:moveTo>
                  <a:pt x="203083" y="40941"/>
                </a:moveTo>
                <a:lnTo>
                  <a:pt x="118446" y="40941"/>
                </a:lnTo>
                <a:lnTo>
                  <a:pt x="144804" y="44976"/>
                </a:lnTo>
                <a:lnTo>
                  <a:pt x="164815" y="55999"/>
                </a:lnTo>
                <a:lnTo>
                  <a:pt x="178730" y="72388"/>
                </a:lnTo>
                <a:lnTo>
                  <a:pt x="186800" y="92520"/>
                </a:lnTo>
                <a:lnTo>
                  <a:pt x="224286" y="79871"/>
                </a:lnTo>
                <a:lnTo>
                  <a:pt x="211668" y="50503"/>
                </a:lnTo>
                <a:lnTo>
                  <a:pt x="203083" y="40941"/>
                </a:lnTo>
                <a:close/>
              </a:path>
            </a:pathLst>
          </a:custGeom>
          <a:solidFill>
            <a:srgbClr val="FAF6EC"/>
          </a:solidFill>
        </p:spPr>
        <p:txBody>
          <a:bodyPr wrap="square" lIns="0" tIns="0" rIns="0" bIns="0" rtlCol="0"/>
          <a:lstStyle/>
          <a:p>
            <a:endParaRPr sz="1092" dirty="0"/>
          </a:p>
        </p:txBody>
      </p:sp>
      <p:sp>
        <p:nvSpPr>
          <p:cNvPr id="16" name="object 16"/>
          <p:cNvSpPr/>
          <p:nvPr/>
        </p:nvSpPr>
        <p:spPr>
          <a:xfrm>
            <a:off x="1171108" y="5766515"/>
            <a:ext cx="883338" cy="345018"/>
          </a:xfrm>
          <a:custGeom>
            <a:avLst/>
            <a:gdLst/>
            <a:ahLst/>
            <a:cxnLst/>
            <a:rect l="l" t="t" r="r" b="b"/>
            <a:pathLst>
              <a:path w="1456689" h="568959">
                <a:moveTo>
                  <a:pt x="104851" y="324459"/>
                </a:moveTo>
                <a:lnTo>
                  <a:pt x="102196" y="323126"/>
                </a:lnTo>
                <a:lnTo>
                  <a:pt x="94234" y="321119"/>
                </a:lnTo>
                <a:lnTo>
                  <a:pt x="84620" y="321119"/>
                </a:lnTo>
                <a:lnTo>
                  <a:pt x="61798" y="325120"/>
                </a:lnTo>
                <a:lnTo>
                  <a:pt x="43967" y="336638"/>
                </a:lnTo>
                <a:lnTo>
                  <a:pt x="32359" y="354965"/>
                </a:lnTo>
                <a:lnTo>
                  <a:pt x="28206" y="379361"/>
                </a:lnTo>
                <a:lnTo>
                  <a:pt x="28206" y="401650"/>
                </a:lnTo>
                <a:lnTo>
                  <a:pt x="0" y="401650"/>
                </a:lnTo>
                <a:lnTo>
                  <a:pt x="0" y="435267"/>
                </a:lnTo>
                <a:lnTo>
                  <a:pt x="28206" y="435267"/>
                </a:lnTo>
                <a:lnTo>
                  <a:pt x="28206" y="563727"/>
                </a:lnTo>
                <a:lnTo>
                  <a:pt x="67030" y="563727"/>
                </a:lnTo>
                <a:lnTo>
                  <a:pt x="67030" y="435267"/>
                </a:lnTo>
                <a:lnTo>
                  <a:pt x="104521" y="435267"/>
                </a:lnTo>
                <a:lnTo>
                  <a:pt x="104521" y="401650"/>
                </a:lnTo>
                <a:lnTo>
                  <a:pt x="67030" y="401650"/>
                </a:lnTo>
                <a:lnTo>
                  <a:pt x="67030" y="380365"/>
                </a:lnTo>
                <a:lnTo>
                  <a:pt x="69316" y="368096"/>
                </a:lnTo>
                <a:lnTo>
                  <a:pt x="75120" y="360565"/>
                </a:lnTo>
                <a:lnTo>
                  <a:pt x="82854" y="356781"/>
                </a:lnTo>
                <a:lnTo>
                  <a:pt x="90919" y="355739"/>
                </a:lnTo>
                <a:lnTo>
                  <a:pt x="98221" y="355739"/>
                </a:lnTo>
                <a:lnTo>
                  <a:pt x="102527" y="356730"/>
                </a:lnTo>
                <a:lnTo>
                  <a:pt x="104851" y="357403"/>
                </a:lnTo>
                <a:lnTo>
                  <a:pt x="104851" y="355739"/>
                </a:lnTo>
                <a:lnTo>
                  <a:pt x="104851" y="324459"/>
                </a:lnTo>
                <a:close/>
              </a:path>
              <a:path w="1456689" h="568959">
                <a:moveTo>
                  <a:pt x="177787" y="8318"/>
                </a:moveTo>
                <a:lnTo>
                  <a:pt x="137972" y="8318"/>
                </a:lnTo>
                <a:lnTo>
                  <a:pt x="137972" y="159727"/>
                </a:lnTo>
                <a:lnTo>
                  <a:pt x="134708" y="181825"/>
                </a:lnTo>
                <a:lnTo>
                  <a:pt x="125247" y="197993"/>
                </a:lnTo>
                <a:lnTo>
                  <a:pt x="110121" y="207924"/>
                </a:lnTo>
                <a:lnTo>
                  <a:pt x="89865" y="211302"/>
                </a:lnTo>
                <a:lnTo>
                  <a:pt x="69748" y="207924"/>
                </a:lnTo>
                <a:lnTo>
                  <a:pt x="54610" y="197993"/>
                </a:lnTo>
                <a:lnTo>
                  <a:pt x="45072" y="181825"/>
                </a:lnTo>
                <a:lnTo>
                  <a:pt x="41757" y="159727"/>
                </a:lnTo>
                <a:lnTo>
                  <a:pt x="41757" y="8318"/>
                </a:lnTo>
                <a:lnTo>
                  <a:pt x="2273" y="8318"/>
                </a:lnTo>
                <a:lnTo>
                  <a:pt x="2273" y="162064"/>
                </a:lnTo>
                <a:lnTo>
                  <a:pt x="9055" y="199694"/>
                </a:lnTo>
                <a:lnTo>
                  <a:pt x="27660" y="226999"/>
                </a:lnTo>
                <a:lnTo>
                  <a:pt x="55460" y="243624"/>
                </a:lnTo>
                <a:lnTo>
                  <a:pt x="89865" y="249237"/>
                </a:lnTo>
                <a:lnTo>
                  <a:pt x="124460" y="243624"/>
                </a:lnTo>
                <a:lnTo>
                  <a:pt x="152361" y="226999"/>
                </a:lnTo>
                <a:lnTo>
                  <a:pt x="163068" y="211302"/>
                </a:lnTo>
                <a:lnTo>
                  <a:pt x="171005" y="199694"/>
                </a:lnTo>
                <a:lnTo>
                  <a:pt x="177787" y="162064"/>
                </a:lnTo>
                <a:lnTo>
                  <a:pt x="177787" y="8318"/>
                </a:lnTo>
                <a:close/>
              </a:path>
              <a:path w="1456689" h="568959">
                <a:moveTo>
                  <a:pt x="287337" y="482536"/>
                </a:moveTo>
                <a:lnTo>
                  <a:pt x="281025" y="448195"/>
                </a:lnTo>
                <a:lnTo>
                  <a:pt x="270357" y="431609"/>
                </a:lnTo>
                <a:lnTo>
                  <a:pt x="263525" y="421005"/>
                </a:lnTo>
                <a:lnTo>
                  <a:pt x="248513" y="410908"/>
                </a:lnTo>
                <a:lnTo>
                  <a:pt x="248513" y="482536"/>
                </a:lnTo>
                <a:lnTo>
                  <a:pt x="244830" y="504913"/>
                </a:lnTo>
                <a:lnTo>
                  <a:pt x="234911" y="521042"/>
                </a:lnTo>
                <a:lnTo>
                  <a:pt x="220510" y="530821"/>
                </a:lnTo>
                <a:lnTo>
                  <a:pt x="203390" y="534111"/>
                </a:lnTo>
                <a:lnTo>
                  <a:pt x="186397" y="530783"/>
                </a:lnTo>
                <a:lnTo>
                  <a:pt x="171996" y="520928"/>
                </a:lnTo>
                <a:lnTo>
                  <a:pt x="162001" y="504761"/>
                </a:lnTo>
                <a:lnTo>
                  <a:pt x="158267" y="482536"/>
                </a:lnTo>
                <a:lnTo>
                  <a:pt x="162001" y="460400"/>
                </a:lnTo>
                <a:lnTo>
                  <a:pt x="171996" y="444461"/>
                </a:lnTo>
                <a:lnTo>
                  <a:pt x="186397" y="434848"/>
                </a:lnTo>
                <a:lnTo>
                  <a:pt x="203390" y="431609"/>
                </a:lnTo>
                <a:lnTo>
                  <a:pt x="220510" y="434848"/>
                </a:lnTo>
                <a:lnTo>
                  <a:pt x="234911" y="444461"/>
                </a:lnTo>
                <a:lnTo>
                  <a:pt x="244830" y="460400"/>
                </a:lnTo>
                <a:lnTo>
                  <a:pt x="248513" y="482536"/>
                </a:lnTo>
                <a:lnTo>
                  <a:pt x="248513" y="410908"/>
                </a:lnTo>
                <a:lnTo>
                  <a:pt x="236943" y="403110"/>
                </a:lnTo>
                <a:lnTo>
                  <a:pt x="203390" y="396671"/>
                </a:lnTo>
                <a:lnTo>
                  <a:pt x="170027" y="403110"/>
                </a:lnTo>
                <a:lnTo>
                  <a:pt x="143535" y="421005"/>
                </a:lnTo>
                <a:lnTo>
                  <a:pt x="126072" y="448195"/>
                </a:lnTo>
                <a:lnTo>
                  <a:pt x="119773" y="482536"/>
                </a:lnTo>
                <a:lnTo>
                  <a:pt x="126072" y="517055"/>
                </a:lnTo>
                <a:lnTo>
                  <a:pt x="143535" y="544347"/>
                </a:lnTo>
                <a:lnTo>
                  <a:pt x="170027" y="562267"/>
                </a:lnTo>
                <a:lnTo>
                  <a:pt x="203390" y="568718"/>
                </a:lnTo>
                <a:lnTo>
                  <a:pt x="236943" y="562267"/>
                </a:lnTo>
                <a:lnTo>
                  <a:pt x="263525" y="544347"/>
                </a:lnTo>
                <a:lnTo>
                  <a:pt x="270090" y="534111"/>
                </a:lnTo>
                <a:lnTo>
                  <a:pt x="281025" y="517055"/>
                </a:lnTo>
                <a:lnTo>
                  <a:pt x="287337" y="482536"/>
                </a:lnTo>
                <a:close/>
              </a:path>
              <a:path w="1456689" h="568959">
                <a:moveTo>
                  <a:pt x="354304" y="141757"/>
                </a:moveTo>
                <a:lnTo>
                  <a:pt x="350735" y="116700"/>
                </a:lnTo>
                <a:lnTo>
                  <a:pt x="348488" y="112471"/>
                </a:lnTo>
                <a:lnTo>
                  <a:pt x="343903" y="103822"/>
                </a:lnTo>
                <a:lnTo>
                  <a:pt x="339915" y="96291"/>
                </a:lnTo>
                <a:lnTo>
                  <a:pt x="321691" y="82562"/>
                </a:lnTo>
                <a:lnTo>
                  <a:pt x="295910" y="77533"/>
                </a:lnTo>
                <a:lnTo>
                  <a:pt x="282371" y="79019"/>
                </a:lnTo>
                <a:lnTo>
                  <a:pt x="269278" y="83693"/>
                </a:lnTo>
                <a:lnTo>
                  <a:pt x="257556" y="91846"/>
                </a:lnTo>
                <a:lnTo>
                  <a:pt x="248132" y="103822"/>
                </a:lnTo>
                <a:lnTo>
                  <a:pt x="248132" y="82194"/>
                </a:lnTo>
                <a:lnTo>
                  <a:pt x="210642" y="82194"/>
                </a:lnTo>
                <a:lnTo>
                  <a:pt x="210642" y="244259"/>
                </a:lnTo>
                <a:lnTo>
                  <a:pt x="249135" y="244259"/>
                </a:lnTo>
                <a:lnTo>
                  <a:pt x="249135" y="150749"/>
                </a:lnTo>
                <a:lnTo>
                  <a:pt x="251294" y="135775"/>
                </a:lnTo>
                <a:lnTo>
                  <a:pt x="257670" y="123621"/>
                </a:lnTo>
                <a:lnTo>
                  <a:pt x="268173" y="115455"/>
                </a:lnTo>
                <a:lnTo>
                  <a:pt x="282638" y="112471"/>
                </a:lnTo>
                <a:lnTo>
                  <a:pt x="298043" y="115277"/>
                </a:lnTo>
                <a:lnTo>
                  <a:pt x="308305" y="122961"/>
                </a:lnTo>
                <a:lnTo>
                  <a:pt x="314032" y="134378"/>
                </a:lnTo>
                <a:lnTo>
                  <a:pt x="315810" y="148424"/>
                </a:lnTo>
                <a:lnTo>
                  <a:pt x="315810" y="244259"/>
                </a:lnTo>
                <a:lnTo>
                  <a:pt x="354304" y="244259"/>
                </a:lnTo>
                <a:lnTo>
                  <a:pt x="354304" y="141757"/>
                </a:lnTo>
                <a:close/>
              </a:path>
              <a:path w="1456689" h="568959">
                <a:moveTo>
                  <a:pt x="411086" y="400659"/>
                </a:moveTo>
                <a:lnTo>
                  <a:pt x="409422" y="400329"/>
                </a:lnTo>
                <a:lnTo>
                  <a:pt x="405447" y="399669"/>
                </a:lnTo>
                <a:lnTo>
                  <a:pt x="400812" y="399669"/>
                </a:lnTo>
                <a:lnTo>
                  <a:pt x="385610" y="401548"/>
                </a:lnTo>
                <a:lnTo>
                  <a:pt x="372313" y="407022"/>
                </a:lnTo>
                <a:lnTo>
                  <a:pt x="361556" y="415810"/>
                </a:lnTo>
                <a:lnTo>
                  <a:pt x="354025" y="427621"/>
                </a:lnTo>
                <a:lnTo>
                  <a:pt x="354025" y="401650"/>
                </a:lnTo>
                <a:lnTo>
                  <a:pt x="316522" y="401650"/>
                </a:lnTo>
                <a:lnTo>
                  <a:pt x="316522" y="563727"/>
                </a:lnTo>
                <a:lnTo>
                  <a:pt x="355015" y="563727"/>
                </a:lnTo>
                <a:lnTo>
                  <a:pt x="355015" y="486524"/>
                </a:lnTo>
                <a:lnTo>
                  <a:pt x="357606" y="466305"/>
                </a:lnTo>
                <a:lnTo>
                  <a:pt x="365556" y="451370"/>
                </a:lnTo>
                <a:lnTo>
                  <a:pt x="379095" y="442112"/>
                </a:lnTo>
                <a:lnTo>
                  <a:pt x="398475" y="438937"/>
                </a:lnTo>
                <a:lnTo>
                  <a:pt x="402463" y="438937"/>
                </a:lnTo>
                <a:lnTo>
                  <a:pt x="406768" y="439267"/>
                </a:lnTo>
                <a:lnTo>
                  <a:pt x="411086" y="439928"/>
                </a:lnTo>
                <a:lnTo>
                  <a:pt x="411086" y="438937"/>
                </a:lnTo>
                <a:lnTo>
                  <a:pt x="411086" y="427621"/>
                </a:lnTo>
                <a:lnTo>
                  <a:pt x="411086" y="400659"/>
                </a:lnTo>
                <a:close/>
              </a:path>
              <a:path w="1456689" h="568959">
                <a:moveTo>
                  <a:pt x="427951" y="82194"/>
                </a:moveTo>
                <a:lnTo>
                  <a:pt x="389801" y="82194"/>
                </a:lnTo>
                <a:lnTo>
                  <a:pt x="389801" y="244259"/>
                </a:lnTo>
                <a:lnTo>
                  <a:pt x="427951" y="244259"/>
                </a:lnTo>
                <a:lnTo>
                  <a:pt x="427951" y="82194"/>
                </a:lnTo>
                <a:close/>
              </a:path>
              <a:path w="1456689" h="568959">
                <a:moveTo>
                  <a:pt x="433933" y="25285"/>
                </a:moveTo>
                <a:lnTo>
                  <a:pt x="431952" y="15443"/>
                </a:lnTo>
                <a:lnTo>
                  <a:pt x="426554" y="7404"/>
                </a:lnTo>
                <a:lnTo>
                  <a:pt x="418541" y="1981"/>
                </a:lnTo>
                <a:lnTo>
                  <a:pt x="408724" y="0"/>
                </a:lnTo>
                <a:lnTo>
                  <a:pt x="399084" y="1981"/>
                </a:lnTo>
                <a:lnTo>
                  <a:pt x="391172" y="7404"/>
                </a:lnTo>
                <a:lnTo>
                  <a:pt x="385800" y="15443"/>
                </a:lnTo>
                <a:lnTo>
                  <a:pt x="383832" y="25285"/>
                </a:lnTo>
                <a:lnTo>
                  <a:pt x="385800" y="35077"/>
                </a:lnTo>
                <a:lnTo>
                  <a:pt x="391172" y="43002"/>
                </a:lnTo>
                <a:lnTo>
                  <a:pt x="399084" y="48310"/>
                </a:lnTo>
                <a:lnTo>
                  <a:pt x="408724" y="50241"/>
                </a:lnTo>
                <a:lnTo>
                  <a:pt x="418541" y="48310"/>
                </a:lnTo>
                <a:lnTo>
                  <a:pt x="426554" y="43002"/>
                </a:lnTo>
                <a:lnTo>
                  <a:pt x="431952" y="35077"/>
                </a:lnTo>
                <a:lnTo>
                  <a:pt x="433933" y="25285"/>
                </a:lnTo>
                <a:close/>
              </a:path>
              <a:path w="1456689" h="568959">
                <a:moveTo>
                  <a:pt x="590905" y="530110"/>
                </a:moveTo>
                <a:lnTo>
                  <a:pt x="589254" y="530440"/>
                </a:lnTo>
                <a:lnTo>
                  <a:pt x="582942" y="531444"/>
                </a:lnTo>
                <a:lnTo>
                  <a:pt x="577634" y="531444"/>
                </a:lnTo>
                <a:lnTo>
                  <a:pt x="568401" y="530288"/>
                </a:lnTo>
                <a:lnTo>
                  <a:pt x="562000" y="526656"/>
                </a:lnTo>
                <a:lnTo>
                  <a:pt x="558266" y="520357"/>
                </a:lnTo>
                <a:lnTo>
                  <a:pt x="557060" y="511149"/>
                </a:lnTo>
                <a:lnTo>
                  <a:pt x="557060" y="435940"/>
                </a:lnTo>
                <a:lnTo>
                  <a:pt x="590575" y="435940"/>
                </a:lnTo>
                <a:lnTo>
                  <a:pt x="590575" y="401650"/>
                </a:lnTo>
                <a:lnTo>
                  <a:pt x="557060" y="401650"/>
                </a:lnTo>
                <a:lnTo>
                  <a:pt x="557060" y="352069"/>
                </a:lnTo>
                <a:lnTo>
                  <a:pt x="522224" y="352069"/>
                </a:lnTo>
                <a:lnTo>
                  <a:pt x="522224" y="376364"/>
                </a:lnTo>
                <a:lnTo>
                  <a:pt x="520763" y="386359"/>
                </a:lnTo>
                <a:lnTo>
                  <a:pt x="516255" y="394373"/>
                </a:lnTo>
                <a:lnTo>
                  <a:pt x="508508" y="399719"/>
                </a:lnTo>
                <a:lnTo>
                  <a:pt x="497332" y="401650"/>
                </a:lnTo>
                <a:lnTo>
                  <a:pt x="489051" y="401650"/>
                </a:lnTo>
                <a:lnTo>
                  <a:pt x="489051" y="435940"/>
                </a:lnTo>
                <a:lnTo>
                  <a:pt x="518922" y="435940"/>
                </a:lnTo>
                <a:lnTo>
                  <a:pt x="518922" y="517474"/>
                </a:lnTo>
                <a:lnTo>
                  <a:pt x="522287" y="537781"/>
                </a:lnTo>
                <a:lnTo>
                  <a:pt x="531939" y="552958"/>
                </a:lnTo>
                <a:lnTo>
                  <a:pt x="547179" y="562444"/>
                </a:lnTo>
                <a:lnTo>
                  <a:pt x="567347" y="565721"/>
                </a:lnTo>
                <a:lnTo>
                  <a:pt x="581279" y="565721"/>
                </a:lnTo>
                <a:lnTo>
                  <a:pt x="588594" y="563054"/>
                </a:lnTo>
                <a:lnTo>
                  <a:pt x="590905" y="562063"/>
                </a:lnTo>
                <a:lnTo>
                  <a:pt x="590905" y="531444"/>
                </a:lnTo>
                <a:lnTo>
                  <a:pt x="590905" y="530110"/>
                </a:lnTo>
                <a:close/>
              </a:path>
              <a:path w="1456689" h="568959">
                <a:moveTo>
                  <a:pt x="619734" y="82194"/>
                </a:moveTo>
                <a:lnTo>
                  <a:pt x="579247" y="82194"/>
                </a:lnTo>
                <a:lnTo>
                  <a:pt x="537451" y="197993"/>
                </a:lnTo>
                <a:lnTo>
                  <a:pt x="494639" y="82194"/>
                </a:lnTo>
                <a:lnTo>
                  <a:pt x="452170" y="82194"/>
                </a:lnTo>
                <a:lnTo>
                  <a:pt x="517867" y="244259"/>
                </a:lnTo>
                <a:lnTo>
                  <a:pt x="556361" y="244259"/>
                </a:lnTo>
                <a:lnTo>
                  <a:pt x="574446" y="197993"/>
                </a:lnTo>
                <a:lnTo>
                  <a:pt x="619734" y="82194"/>
                </a:lnTo>
                <a:close/>
              </a:path>
              <a:path w="1456689" h="568959">
                <a:moveTo>
                  <a:pt x="767092" y="461225"/>
                </a:moveTo>
                <a:lnTo>
                  <a:pt x="763460" y="436168"/>
                </a:lnTo>
                <a:lnTo>
                  <a:pt x="761187" y="431952"/>
                </a:lnTo>
                <a:lnTo>
                  <a:pt x="753313" y="417296"/>
                </a:lnTo>
                <a:lnTo>
                  <a:pt x="752487" y="415759"/>
                </a:lnTo>
                <a:lnTo>
                  <a:pt x="734060" y="402031"/>
                </a:lnTo>
                <a:lnTo>
                  <a:pt x="708037" y="397002"/>
                </a:lnTo>
                <a:lnTo>
                  <a:pt x="695223" y="398157"/>
                </a:lnTo>
                <a:lnTo>
                  <a:pt x="682726" y="401789"/>
                </a:lnTo>
                <a:lnTo>
                  <a:pt x="671360" y="408089"/>
                </a:lnTo>
                <a:lnTo>
                  <a:pt x="661911" y="417296"/>
                </a:lnTo>
                <a:lnTo>
                  <a:pt x="661911" y="322783"/>
                </a:lnTo>
                <a:lnTo>
                  <a:pt x="623417" y="322783"/>
                </a:lnTo>
                <a:lnTo>
                  <a:pt x="623417" y="563727"/>
                </a:lnTo>
                <a:lnTo>
                  <a:pt x="661911" y="563727"/>
                </a:lnTo>
                <a:lnTo>
                  <a:pt x="662025" y="467880"/>
                </a:lnTo>
                <a:lnTo>
                  <a:pt x="664438" y="454126"/>
                </a:lnTo>
                <a:lnTo>
                  <a:pt x="670953" y="442506"/>
                </a:lnTo>
                <a:lnTo>
                  <a:pt x="681329" y="434759"/>
                </a:lnTo>
                <a:lnTo>
                  <a:pt x="695426" y="431952"/>
                </a:lnTo>
                <a:lnTo>
                  <a:pt x="710844" y="434759"/>
                </a:lnTo>
                <a:lnTo>
                  <a:pt x="721093" y="442429"/>
                </a:lnTo>
                <a:lnTo>
                  <a:pt x="726821" y="453847"/>
                </a:lnTo>
                <a:lnTo>
                  <a:pt x="728599" y="467880"/>
                </a:lnTo>
                <a:lnTo>
                  <a:pt x="728599" y="563727"/>
                </a:lnTo>
                <a:lnTo>
                  <a:pt x="767092" y="563727"/>
                </a:lnTo>
                <a:lnTo>
                  <a:pt x="767092" y="461225"/>
                </a:lnTo>
                <a:close/>
              </a:path>
              <a:path w="1456689" h="568959">
                <a:moveTo>
                  <a:pt x="783310" y="161391"/>
                </a:moveTo>
                <a:lnTo>
                  <a:pt x="767969" y="109474"/>
                </a:lnTo>
                <a:lnTo>
                  <a:pt x="744474" y="87807"/>
                </a:lnTo>
                <a:lnTo>
                  <a:pt x="744474" y="145427"/>
                </a:lnTo>
                <a:lnTo>
                  <a:pt x="665187" y="145427"/>
                </a:lnTo>
                <a:lnTo>
                  <a:pt x="668502" y="132511"/>
                </a:lnTo>
                <a:lnTo>
                  <a:pt x="676338" y="120954"/>
                </a:lnTo>
                <a:lnTo>
                  <a:pt x="688467" y="112661"/>
                </a:lnTo>
                <a:lnTo>
                  <a:pt x="704659" y="109474"/>
                </a:lnTo>
                <a:lnTo>
                  <a:pt x="721995" y="112420"/>
                </a:lnTo>
                <a:lnTo>
                  <a:pt x="734275" y="120332"/>
                </a:lnTo>
                <a:lnTo>
                  <a:pt x="741718" y="131800"/>
                </a:lnTo>
                <a:lnTo>
                  <a:pt x="744474" y="145427"/>
                </a:lnTo>
                <a:lnTo>
                  <a:pt x="744474" y="87807"/>
                </a:lnTo>
                <a:lnTo>
                  <a:pt x="737679" y="83159"/>
                </a:lnTo>
                <a:lnTo>
                  <a:pt x="704329" y="77203"/>
                </a:lnTo>
                <a:lnTo>
                  <a:pt x="674827" y="83312"/>
                </a:lnTo>
                <a:lnTo>
                  <a:pt x="649719" y="100584"/>
                </a:lnTo>
                <a:lnTo>
                  <a:pt x="632244" y="127457"/>
                </a:lnTo>
                <a:lnTo>
                  <a:pt x="625703" y="162394"/>
                </a:lnTo>
                <a:lnTo>
                  <a:pt x="632447" y="199136"/>
                </a:lnTo>
                <a:lnTo>
                  <a:pt x="650582" y="226415"/>
                </a:lnTo>
                <a:lnTo>
                  <a:pt x="676935" y="243395"/>
                </a:lnTo>
                <a:lnTo>
                  <a:pt x="708317" y="249237"/>
                </a:lnTo>
                <a:lnTo>
                  <a:pt x="734885" y="245211"/>
                </a:lnTo>
                <a:lnTo>
                  <a:pt x="756132" y="234226"/>
                </a:lnTo>
                <a:lnTo>
                  <a:pt x="771715" y="217932"/>
                </a:lnTo>
                <a:lnTo>
                  <a:pt x="772668" y="215963"/>
                </a:lnTo>
                <a:lnTo>
                  <a:pt x="781304" y="197993"/>
                </a:lnTo>
                <a:lnTo>
                  <a:pt x="748792" y="187680"/>
                </a:lnTo>
                <a:lnTo>
                  <a:pt x="743496" y="198843"/>
                </a:lnTo>
                <a:lnTo>
                  <a:pt x="735279" y="207822"/>
                </a:lnTo>
                <a:lnTo>
                  <a:pt x="723696" y="213791"/>
                </a:lnTo>
                <a:lnTo>
                  <a:pt x="708317" y="215963"/>
                </a:lnTo>
                <a:lnTo>
                  <a:pt x="691489" y="212826"/>
                </a:lnTo>
                <a:lnTo>
                  <a:pt x="677672" y="204076"/>
                </a:lnTo>
                <a:lnTo>
                  <a:pt x="668147" y="190703"/>
                </a:lnTo>
                <a:lnTo>
                  <a:pt x="664184" y="173710"/>
                </a:lnTo>
                <a:lnTo>
                  <a:pt x="782294" y="173710"/>
                </a:lnTo>
                <a:lnTo>
                  <a:pt x="782637" y="173037"/>
                </a:lnTo>
                <a:lnTo>
                  <a:pt x="783310" y="167716"/>
                </a:lnTo>
                <a:lnTo>
                  <a:pt x="783310" y="161391"/>
                </a:lnTo>
                <a:close/>
              </a:path>
              <a:path w="1456689" h="568959">
                <a:moveTo>
                  <a:pt x="912698" y="81191"/>
                </a:moveTo>
                <a:lnTo>
                  <a:pt x="911034" y="80860"/>
                </a:lnTo>
                <a:lnTo>
                  <a:pt x="907046" y="80200"/>
                </a:lnTo>
                <a:lnTo>
                  <a:pt x="902411" y="80200"/>
                </a:lnTo>
                <a:lnTo>
                  <a:pt x="887222" y="82092"/>
                </a:lnTo>
                <a:lnTo>
                  <a:pt x="873925" y="87566"/>
                </a:lnTo>
                <a:lnTo>
                  <a:pt x="863168" y="96342"/>
                </a:lnTo>
                <a:lnTo>
                  <a:pt x="855624" y="108153"/>
                </a:lnTo>
                <a:lnTo>
                  <a:pt x="855624" y="82194"/>
                </a:lnTo>
                <a:lnTo>
                  <a:pt x="818146" y="82194"/>
                </a:lnTo>
                <a:lnTo>
                  <a:pt x="818146" y="244259"/>
                </a:lnTo>
                <a:lnTo>
                  <a:pt x="856627" y="244259"/>
                </a:lnTo>
                <a:lnTo>
                  <a:pt x="856627" y="167055"/>
                </a:lnTo>
                <a:lnTo>
                  <a:pt x="859218" y="146837"/>
                </a:lnTo>
                <a:lnTo>
                  <a:pt x="867156" y="131902"/>
                </a:lnTo>
                <a:lnTo>
                  <a:pt x="880706" y="122631"/>
                </a:lnTo>
                <a:lnTo>
                  <a:pt x="900087" y="119456"/>
                </a:lnTo>
                <a:lnTo>
                  <a:pt x="904062" y="119456"/>
                </a:lnTo>
                <a:lnTo>
                  <a:pt x="908380" y="119786"/>
                </a:lnTo>
                <a:lnTo>
                  <a:pt x="912698" y="120459"/>
                </a:lnTo>
                <a:lnTo>
                  <a:pt x="912698" y="119456"/>
                </a:lnTo>
                <a:lnTo>
                  <a:pt x="912698" y="108153"/>
                </a:lnTo>
                <a:lnTo>
                  <a:pt x="912698" y="81191"/>
                </a:lnTo>
                <a:close/>
              </a:path>
              <a:path w="1456689" h="568959">
                <a:moveTo>
                  <a:pt x="950239" y="480872"/>
                </a:moveTo>
                <a:lnTo>
                  <a:pt x="947775" y="464883"/>
                </a:lnTo>
                <a:lnTo>
                  <a:pt x="944892" y="446087"/>
                </a:lnTo>
                <a:lnTo>
                  <a:pt x="934897" y="428955"/>
                </a:lnTo>
                <a:lnTo>
                  <a:pt x="929411" y="419544"/>
                </a:lnTo>
                <a:lnTo>
                  <a:pt x="911402" y="407263"/>
                </a:lnTo>
                <a:lnTo>
                  <a:pt x="911402" y="464883"/>
                </a:lnTo>
                <a:lnTo>
                  <a:pt x="832116" y="464883"/>
                </a:lnTo>
                <a:lnTo>
                  <a:pt x="835444" y="451980"/>
                </a:lnTo>
                <a:lnTo>
                  <a:pt x="843267" y="440436"/>
                </a:lnTo>
                <a:lnTo>
                  <a:pt x="855395" y="432130"/>
                </a:lnTo>
                <a:lnTo>
                  <a:pt x="871601" y="428955"/>
                </a:lnTo>
                <a:lnTo>
                  <a:pt x="888923" y="431901"/>
                </a:lnTo>
                <a:lnTo>
                  <a:pt x="901204" y="439813"/>
                </a:lnTo>
                <a:lnTo>
                  <a:pt x="908646" y="451269"/>
                </a:lnTo>
                <a:lnTo>
                  <a:pt x="911402" y="464883"/>
                </a:lnTo>
                <a:lnTo>
                  <a:pt x="911402" y="407263"/>
                </a:lnTo>
                <a:lnTo>
                  <a:pt x="904595" y="402615"/>
                </a:lnTo>
                <a:lnTo>
                  <a:pt x="871258" y="396671"/>
                </a:lnTo>
                <a:lnTo>
                  <a:pt x="841768" y="402780"/>
                </a:lnTo>
                <a:lnTo>
                  <a:pt x="816648" y="420052"/>
                </a:lnTo>
                <a:lnTo>
                  <a:pt x="799185" y="446938"/>
                </a:lnTo>
                <a:lnTo>
                  <a:pt x="792632" y="481863"/>
                </a:lnTo>
                <a:lnTo>
                  <a:pt x="799388" y="518604"/>
                </a:lnTo>
                <a:lnTo>
                  <a:pt x="817524" y="545884"/>
                </a:lnTo>
                <a:lnTo>
                  <a:pt x="843864" y="562864"/>
                </a:lnTo>
                <a:lnTo>
                  <a:pt x="875245" y="568718"/>
                </a:lnTo>
                <a:lnTo>
                  <a:pt x="901814" y="564692"/>
                </a:lnTo>
                <a:lnTo>
                  <a:pt x="923061" y="553707"/>
                </a:lnTo>
                <a:lnTo>
                  <a:pt x="938657" y="537413"/>
                </a:lnTo>
                <a:lnTo>
                  <a:pt x="939609" y="535444"/>
                </a:lnTo>
                <a:lnTo>
                  <a:pt x="948245" y="517474"/>
                </a:lnTo>
                <a:lnTo>
                  <a:pt x="915720" y="507149"/>
                </a:lnTo>
                <a:lnTo>
                  <a:pt x="910424" y="518312"/>
                </a:lnTo>
                <a:lnTo>
                  <a:pt x="902208" y="527278"/>
                </a:lnTo>
                <a:lnTo>
                  <a:pt x="890625" y="533260"/>
                </a:lnTo>
                <a:lnTo>
                  <a:pt x="875245" y="535444"/>
                </a:lnTo>
                <a:lnTo>
                  <a:pt x="858418" y="532295"/>
                </a:lnTo>
                <a:lnTo>
                  <a:pt x="844600" y="523544"/>
                </a:lnTo>
                <a:lnTo>
                  <a:pt x="835075" y="510159"/>
                </a:lnTo>
                <a:lnTo>
                  <a:pt x="831113" y="493166"/>
                </a:lnTo>
                <a:lnTo>
                  <a:pt x="949236" y="493166"/>
                </a:lnTo>
                <a:lnTo>
                  <a:pt x="949579" y="492506"/>
                </a:lnTo>
                <a:lnTo>
                  <a:pt x="950239" y="487197"/>
                </a:lnTo>
                <a:lnTo>
                  <a:pt x="950239" y="480872"/>
                </a:lnTo>
                <a:close/>
              </a:path>
              <a:path w="1456689" h="568959">
                <a:moveTo>
                  <a:pt x="1058672" y="197332"/>
                </a:moveTo>
                <a:lnTo>
                  <a:pt x="1032357" y="155219"/>
                </a:lnTo>
                <a:lnTo>
                  <a:pt x="977722" y="141084"/>
                </a:lnTo>
                <a:lnTo>
                  <a:pt x="971410" y="134772"/>
                </a:lnTo>
                <a:lnTo>
                  <a:pt x="971410" y="126111"/>
                </a:lnTo>
                <a:lnTo>
                  <a:pt x="973124" y="118999"/>
                </a:lnTo>
                <a:lnTo>
                  <a:pt x="977925" y="113055"/>
                </a:lnTo>
                <a:lnTo>
                  <a:pt x="985266" y="108991"/>
                </a:lnTo>
                <a:lnTo>
                  <a:pt x="994638" y="107492"/>
                </a:lnTo>
                <a:lnTo>
                  <a:pt x="1008214" y="109969"/>
                </a:lnTo>
                <a:lnTo>
                  <a:pt x="1017155" y="116141"/>
                </a:lnTo>
                <a:lnTo>
                  <a:pt x="1022311" y="124053"/>
                </a:lnTo>
                <a:lnTo>
                  <a:pt x="1024496" y="131775"/>
                </a:lnTo>
                <a:lnTo>
                  <a:pt x="1057008" y="122466"/>
                </a:lnTo>
                <a:lnTo>
                  <a:pt x="1052499" y="108648"/>
                </a:lnTo>
                <a:lnTo>
                  <a:pt x="1051648" y="107492"/>
                </a:lnTo>
                <a:lnTo>
                  <a:pt x="1041755" y="93840"/>
                </a:lnTo>
                <a:lnTo>
                  <a:pt x="1023048" y="82029"/>
                </a:lnTo>
                <a:lnTo>
                  <a:pt x="994638" y="77203"/>
                </a:lnTo>
                <a:lnTo>
                  <a:pt x="971219" y="81394"/>
                </a:lnTo>
                <a:lnTo>
                  <a:pt x="952373" y="92722"/>
                </a:lnTo>
                <a:lnTo>
                  <a:pt x="939812" y="109347"/>
                </a:lnTo>
                <a:lnTo>
                  <a:pt x="935253" y="129451"/>
                </a:lnTo>
                <a:lnTo>
                  <a:pt x="938022" y="145351"/>
                </a:lnTo>
                <a:lnTo>
                  <a:pt x="946277" y="159067"/>
                </a:lnTo>
                <a:lnTo>
                  <a:pt x="959878" y="169786"/>
                </a:lnTo>
                <a:lnTo>
                  <a:pt x="978712" y="176695"/>
                </a:lnTo>
                <a:lnTo>
                  <a:pt x="1002601" y="182029"/>
                </a:lnTo>
                <a:lnTo>
                  <a:pt x="1011021" y="184746"/>
                </a:lnTo>
                <a:lnTo>
                  <a:pt x="1016914" y="188760"/>
                </a:lnTo>
                <a:lnTo>
                  <a:pt x="1020381" y="193916"/>
                </a:lnTo>
                <a:lnTo>
                  <a:pt x="1021511" y="199999"/>
                </a:lnTo>
                <a:lnTo>
                  <a:pt x="1019975" y="207124"/>
                </a:lnTo>
                <a:lnTo>
                  <a:pt x="1015377" y="213055"/>
                </a:lnTo>
                <a:lnTo>
                  <a:pt x="1007795" y="217131"/>
                </a:lnTo>
                <a:lnTo>
                  <a:pt x="997292" y="218630"/>
                </a:lnTo>
                <a:lnTo>
                  <a:pt x="983665" y="216382"/>
                </a:lnTo>
                <a:lnTo>
                  <a:pt x="973658" y="210312"/>
                </a:lnTo>
                <a:lnTo>
                  <a:pt x="967244" y="201510"/>
                </a:lnTo>
                <a:lnTo>
                  <a:pt x="964450" y="191020"/>
                </a:lnTo>
                <a:lnTo>
                  <a:pt x="930935" y="200329"/>
                </a:lnTo>
                <a:lnTo>
                  <a:pt x="935609" y="215696"/>
                </a:lnTo>
                <a:lnTo>
                  <a:pt x="947483" y="231648"/>
                </a:lnTo>
                <a:lnTo>
                  <a:pt x="967740" y="244170"/>
                </a:lnTo>
                <a:lnTo>
                  <a:pt x="997623" y="249237"/>
                </a:lnTo>
                <a:lnTo>
                  <a:pt x="1024521" y="244602"/>
                </a:lnTo>
                <a:lnTo>
                  <a:pt x="1043571" y="232524"/>
                </a:lnTo>
                <a:lnTo>
                  <a:pt x="1053007" y="218630"/>
                </a:lnTo>
                <a:lnTo>
                  <a:pt x="1054912" y="215836"/>
                </a:lnTo>
                <a:lnTo>
                  <a:pt x="1058672" y="197332"/>
                </a:lnTo>
                <a:close/>
              </a:path>
              <a:path w="1456689" h="568959">
                <a:moveTo>
                  <a:pt x="1130998" y="82194"/>
                </a:moveTo>
                <a:lnTo>
                  <a:pt x="1092847" y="82194"/>
                </a:lnTo>
                <a:lnTo>
                  <a:pt x="1092847" y="244259"/>
                </a:lnTo>
                <a:lnTo>
                  <a:pt x="1130998" y="244259"/>
                </a:lnTo>
                <a:lnTo>
                  <a:pt x="1130998" y="82194"/>
                </a:lnTo>
                <a:close/>
              </a:path>
              <a:path w="1456689" h="568959">
                <a:moveTo>
                  <a:pt x="1136967" y="25285"/>
                </a:moveTo>
                <a:lnTo>
                  <a:pt x="1134986" y="15443"/>
                </a:lnTo>
                <a:lnTo>
                  <a:pt x="1129588" y="7404"/>
                </a:lnTo>
                <a:lnTo>
                  <a:pt x="1121575" y="1981"/>
                </a:lnTo>
                <a:lnTo>
                  <a:pt x="1111758" y="0"/>
                </a:lnTo>
                <a:lnTo>
                  <a:pt x="1102131" y="1981"/>
                </a:lnTo>
                <a:lnTo>
                  <a:pt x="1094206" y="7404"/>
                </a:lnTo>
                <a:lnTo>
                  <a:pt x="1088847" y="15443"/>
                </a:lnTo>
                <a:lnTo>
                  <a:pt x="1086866" y="25285"/>
                </a:lnTo>
                <a:lnTo>
                  <a:pt x="1088847" y="35077"/>
                </a:lnTo>
                <a:lnTo>
                  <a:pt x="1094206" y="43002"/>
                </a:lnTo>
                <a:lnTo>
                  <a:pt x="1102131" y="48310"/>
                </a:lnTo>
                <a:lnTo>
                  <a:pt x="1111758" y="50241"/>
                </a:lnTo>
                <a:lnTo>
                  <a:pt x="1121575" y="48310"/>
                </a:lnTo>
                <a:lnTo>
                  <a:pt x="1129588" y="43002"/>
                </a:lnTo>
                <a:lnTo>
                  <a:pt x="1134986" y="35077"/>
                </a:lnTo>
                <a:lnTo>
                  <a:pt x="1136967" y="25285"/>
                </a:lnTo>
                <a:close/>
              </a:path>
              <a:path w="1456689" h="568959">
                <a:moveTo>
                  <a:pt x="1261389" y="210642"/>
                </a:moveTo>
                <a:lnTo>
                  <a:pt x="1259738" y="210972"/>
                </a:lnTo>
                <a:lnTo>
                  <a:pt x="1253426" y="211975"/>
                </a:lnTo>
                <a:lnTo>
                  <a:pt x="1248130" y="211975"/>
                </a:lnTo>
                <a:lnTo>
                  <a:pt x="1238897" y="210820"/>
                </a:lnTo>
                <a:lnTo>
                  <a:pt x="1232484" y="207187"/>
                </a:lnTo>
                <a:lnTo>
                  <a:pt x="1228763" y="200888"/>
                </a:lnTo>
                <a:lnTo>
                  <a:pt x="1227556" y="191668"/>
                </a:lnTo>
                <a:lnTo>
                  <a:pt x="1227556" y="116471"/>
                </a:lnTo>
                <a:lnTo>
                  <a:pt x="1261059" y="116471"/>
                </a:lnTo>
                <a:lnTo>
                  <a:pt x="1261059" y="82194"/>
                </a:lnTo>
                <a:lnTo>
                  <a:pt x="1227556" y="82194"/>
                </a:lnTo>
                <a:lnTo>
                  <a:pt x="1227556" y="32613"/>
                </a:lnTo>
                <a:lnTo>
                  <a:pt x="1192707" y="32613"/>
                </a:lnTo>
                <a:lnTo>
                  <a:pt x="1192707" y="56908"/>
                </a:lnTo>
                <a:lnTo>
                  <a:pt x="1191247" y="66890"/>
                </a:lnTo>
                <a:lnTo>
                  <a:pt x="1186738" y="74904"/>
                </a:lnTo>
                <a:lnTo>
                  <a:pt x="1178991" y="80251"/>
                </a:lnTo>
                <a:lnTo>
                  <a:pt x="1167828" y="82194"/>
                </a:lnTo>
                <a:lnTo>
                  <a:pt x="1159535" y="82194"/>
                </a:lnTo>
                <a:lnTo>
                  <a:pt x="1159535" y="116471"/>
                </a:lnTo>
                <a:lnTo>
                  <a:pt x="1189393" y="116471"/>
                </a:lnTo>
                <a:lnTo>
                  <a:pt x="1189393" y="197993"/>
                </a:lnTo>
                <a:lnTo>
                  <a:pt x="1192771" y="218313"/>
                </a:lnTo>
                <a:lnTo>
                  <a:pt x="1202423" y="233476"/>
                </a:lnTo>
                <a:lnTo>
                  <a:pt x="1217676" y="242963"/>
                </a:lnTo>
                <a:lnTo>
                  <a:pt x="1237830" y="246253"/>
                </a:lnTo>
                <a:lnTo>
                  <a:pt x="1251775" y="246253"/>
                </a:lnTo>
                <a:lnTo>
                  <a:pt x="1259065" y="243586"/>
                </a:lnTo>
                <a:lnTo>
                  <a:pt x="1261389" y="242595"/>
                </a:lnTo>
                <a:lnTo>
                  <a:pt x="1261389" y="211975"/>
                </a:lnTo>
                <a:lnTo>
                  <a:pt x="1261389" y="210642"/>
                </a:lnTo>
                <a:close/>
              </a:path>
              <a:path w="1456689" h="568959">
                <a:moveTo>
                  <a:pt x="1456474" y="82194"/>
                </a:moveTo>
                <a:lnTo>
                  <a:pt x="1415669" y="82194"/>
                </a:lnTo>
                <a:lnTo>
                  <a:pt x="1372209" y="184696"/>
                </a:lnTo>
                <a:lnTo>
                  <a:pt x="1325765" y="82194"/>
                </a:lnTo>
                <a:lnTo>
                  <a:pt x="1282293" y="82194"/>
                </a:lnTo>
                <a:lnTo>
                  <a:pt x="1351292" y="224955"/>
                </a:lnTo>
                <a:lnTo>
                  <a:pt x="1312481" y="309816"/>
                </a:lnTo>
                <a:lnTo>
                  <a:pt x="1353616" y="309816"/>
                </a:lnTo>
                <a:lnTo>
                  <a:pt x="1410157" y="184696"/>
                </a:lnTo>
                <a:lnTo>
                  <a:pt x="1456474" y="82194"/>
                </a:lnTo>
                <a:close/>
              </a:path>
            </a:pathLst>
          </a:custGeom>
          <a:solidFill>
            <a:srgbClr val="FAF6EC"/>
          </a:solidFill>
        </p:spPr>
        <p:txBody>
          <a:bodyPr wrap="square" lIns="0" tIns="0" rIns="0" bIns="0" rtlCol="0"/>
          <a:lstStyle/>
          <a:p>
            <a:endParaRPr sz="1092" dirty="0"/>
          </a:p>
        </p:txBody>
      </p:sp>
      <p:sp>
        <p:nvSpPr>
          <p:cNvPr id="18" name="object 18"/>
          <p:cNvSpPr txBox="1"/>
          <p:nvPr/>
        </p:nvSpPr>
        <p:spPr>
          <a:xfrm>
            <a:off x="5183301" y="6113269"/>
            <a:ext cx="845987" cy="230906"/>
          </a:xfrm>
          <a:prstGeom prst="rect">
            <a:avLst/>
          </a:prstGeom>
        </p:spPr>
        <p:txBody>
          <a:bodyPr vert="horz" wrap="square" lIns="0" tIns="6931" rIns="0" bIns="0" rtlCol="0">
            <a:spAutoFit/>
          </a:bodyPr>
          <a:lstStyle/>
          <a:p>
            <a:pPr marL="7701">
              <a:spcBef>
                <a:spcPts val="55"/>
              </a:spcBef>
            </a:pPr>
            <a:r>
              <a:rPr sz="1455" b="1" spc="-21" dirty="0">
                <a:solidFill>
                  <a:srgbClr val="FAF6EC"/>
                </a:solidFill>
                <a:latin typeface="Circular Pro"/>
                <a:cs typeface="Circular Pro"/>
              </a:rPr>
              <a:t>uc</a:t>
            </a:r>
            <a:r>
              <a:rPr sz="1455" b="1" spc="-18" dirty="0">
                <a:solidFill>
                  <a:srgbClr val="FAF6EC"/>
                </a:solidFill>
                <a:latin typeface="Circular Pro"/>
                <a:cs typeface="Circular Pro"/>
              </a:rPr>
              <a:t>a</a:t>
            </a:r>
            <a:r>
              <a:rPr sz="1455" b="1" spc="-36" dirty="0">
                <a:solidFill>
                  <a:srgbClr val="FAF6EC"/>
                </a:solidFill>
                <a:latin typeface="Circular Pro"/>
                <a:cs typeface="Circular Pro"/>
              </a:rPr>
              <a:t>.</a:t>
            </a:r>
            <a:r>
              <a:rPr sz="1455" b="1" spc="-21" dirty="0">
                <a:solidFill>
                  <a:srgbClr val="FAF6EC"/>
                </a:solidFill>
                <a:latin typeface="Circular Pro"/>
                <a:cs typeface="Circular Pro"/>
              </a:rPr>
              <a:t>a</a:t>
            </a:r>
            <a:r>
              <a:rPr sz="1455" b="1" spc="-27" dirty="0">
                <a:solidFill>
                  <a:srgbClr val="FAF6EC"/>
                </a:solidFill>
                <a:latin typeface="Circular Pro"/>
                <a:cs typeface="Circular Pro"/>
              </a:rPr>
              <a:t>c</a:t>
            </a:r>
            <a:r>
              <a:rPr sz="1455" b="1" spc="-33" dirty="0">
                <a:solidFill>
                  <a:srgbClr val="FAF6EC"/>
                </a:solidFill>
                <a:latin typeface="Circular Pro"/>
                <a:cs typeface="Circular Pro"/>
              </a:rPr>
              <a:t>.</a:t>
            </a:r>
            <a:r>
              <a:rPr sz="1455" b="1" spc="-18" dirty="0">
                <a:solidFill>
                  <a:srgbClr val="FAF6EC"/>
                </a:solidFill>
                <a:latin typeface="Circular Pro"/>
                <a:cs typeface="Circular Pro"/>
              </a:rPr>
              <a:t>u</a:t>
            </a:r>
            <a:r>
              <a:rPr sz="1455" b="1" spc="-30" dirty="0">
                <a:solidFill>
                  <a:srgbClr val="FAF6EC"/>
                </a:solidFill>
                <a:latin typeface="Circular Pro"/>
                <a:cs typeface="Circular Pro"/>
              </a:rPr>
              <a:t>k</a:t>
            </a:r>
            <a:endParaRPr sz="1455" dirty="0">
              <a:latin typeface="Circular Pro"/>
              <a:cs typeface="Circular Pr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A8667E-C963-4D75-96F9-6E59ACFEE5B7}"/>
              </a:ext>
            </a:extLst>
          </p:cNvPr>
          <p:cNvPicPr>
            <a:picLocks noChangeAspect="1"/>
          </p:cNvPicPr>
          <p:nvPr/>
        </p:nvPicPr>
        <p:blipFill>
          <a:blip r:embed="rId2"/>
          <a:stretch>
            <a:fillRect/>
          </a:stretch>
        </p:blipFill>
        <p:spPr>
          <a:xfrm>
            <a:off x="0" y="0"/>
            <a:ext cx="12192000" cy="6857999"/>
          </a:xfrm>
          <a:prstGeom prst="rect">
            <a:avLst/>
          </a:prstGeom>
        </p:spPr>
      </p:pic>
      <p:sp>
        <p:nvSpPr>
          <p:cNvPr id="3" name="object 3"/>
          <p:cNvSpPr/>
          <p:nvPr/>
        </p:nvSpPr>
        <p:spPr>
          <a:xfrm>
            <a:off x="414380" y="5796699"/>
            <a:ext cx="1353117" cy="61610"/>
          </a:xfrm>
          <a:custGeom>
            <a:avLst/>
            <a:gdLst/>
            <a:ahLst/>
            <a:cxnLst/>
            <a:rect l="l" t="t" r="r" b="b"/>
            <a:pathLst>
              <a:path w="2231390" h="101600">
                <a:moveTo>
                  <a:pt x="2231178" y="0"/>
                </a:moveTo>
                <a:lnTo>
                  <a:pt x="0" y="0"/>
                </a:lnTo>
                <a:lnTo>
                  <a:pt x="0" y="101504"/>
                </a:lnTo>
                <a:lnTo>
                  <a:pt x="2231178" y="101504"/>
                </a:lnTo>
                <a:lnTo>
                  <a:pt x="2231178" y="0"/>
                </a:lnTo>
                <a:close/>
              </a:path>
            </a:pathLst>
          </a:custGeom>
          <a:solidFill>
            <a:srgbClr val="FFFFFF"/>
          </a:solidFill>
        </p:spPr>
        <p:txBody>
          <a:bodyPr wrap="square" lIns="0" tIns="0" rIns="0" bIns="0" rtlCol="0"/>
          <a:lstStyle/>
          <a:p>
            <a:pPr defTabSz="554492"/>
            <a:endParaRPr sz="1092" dirty="0">
              <a:solidFill>
                <a:prstClr val="black"/>
              </a:solidFill>
              <a:latin typeface="Calibri"/>
            </a:endParaRPr>
          </a:p>
        </p:txBody>
      </p:sp>
      <p:sp>
        <p:nvSpPr>
          <p:cNvPr id="4" name="object 4"/>
          <p:cNvSpPr/>
          <p:nvPr/>
        </p:nvSpPr>
        <p:spPr>
          <a:xfrm>
            <a:off x="413148" y="6303438"/>
            <a:ext cx="1119383" cy="141703"/>
          </a:xfrm>
          <a:custGeom>
            <a:avLst/>
            <a:gdLst/>
            <a:ahLst/>
            <a:cxnLst/>
            <a:rect l="l" t="t" r="r" b="b"/>
            <a:pathLst>
              <a:path w="1845945" h="233679">
                <a:moveTo>
                  <a:pt x="111106" y="3120"/>
                </a:moveTo>
                <a:lnTo>
                  <a:pt x="69587" y="11002"/>
                </a:lnTo>
                <a:lnTo>
                  <a:pt x="34078" y="33734"/>
                </a:lnTo>
                <a:lnTo>
                  <a:pt x="9307" y="69946"/>
                </a:lnTo>
                <a:lnTo>
                  <a:pt x="0" y="118268"/>
                </a:lnTo>
                <a:lnTo>
                  <a:pt x="9050" y="166543"/>
                </a:lnTo>
                <a:lnTo>
                  <a:pt x="33419" y="202650"/>
                </a:lnTo>
                <a:lnTo>
                  <a:pt x="68933" y="225278"/>
                </a:lnTo>
                <a:lnTo>
                  <a:pt x="111420" y="233113"/>
                </a:lnTo>
                <a:lnTo>
                  <a:pt x="149395" y="226937"/>
                </a:lnTo>
                <a:lnTo>
                  <a:pt x="178762" y="210549"/>
                </a:lnTo>
                <a:lnTo>
                  <a:pt x="190451" y="197323"/>
                </a:lnTo>
                <a:lnTo>
                  <a:pt x="111420" y="197323"/>
                </a:lnTo>
                <a:lnTo>
                  <a:pt x="84107" y="192236"/>
                </a:lnTo>
                <a:lnTo>
                  <a:pt x="60731" y="177169"/>
                </a:lnTo>
                <a:lnTo>
                  <a:pt x="44414" y="152416"/>
                </a:lnTo>
                <a:lnTo>
                  <a:pt x="38281" y="118268"/>
                </a:lnTo>
                <a:lnTo>
                  <a:pt x="44540" y="83188"/>
                </a:lnTo>
                <a:lnTo>
                  <a:pt x="61041" y="58202"/>
                </a:lnTo>
                <a:lnTo>
                  <a:pt x="84368" y="43252"/>
                </a:lnTo>
                <a:lnTo>
                  <a:pt x="111106" y="38281"/>
                </a:lnTo>
                <a:lnTo>
                  <a:pt x="190492" y="38281"/>
                </a:lnTo>
                <a:lnTo>
                  <a:pt x="178022" y="24436"/>
                </a:lnTo>
                <a:lnTo>
                  <a:pt x="148852" y="8877"/>
                </a:lnTo>
                <a:lnTo>
                  <a:pt x="111106" y="3120"/>
                </a:lnTo>
                <a:close/>
              </a:path>
              <a:path w="1845945" h="233679">
                <a:moveTo>
                  <a:pt x="177094" y="148770"/>
                </a:moveTo>
                <a:lnTo>
                  <a:pt x="168886" y="166861"/>
                </a:lnTo>
                <a:lnTo>
                  <a:pt x="155342" y="182384"/>
                </a:lnTo>
                <a:lnTo>
                  <a:pt x="136255" y="193238"/>
                </a:lnTo>
                <a:lnTo>
                  <a:pt x="111420" y="197323"/>
                </a:lnTo>
                <a:lnTo>
                  <a:pt x="190451" y="197323"/>
                </a:lnTo>
                <a:lnTo>
                  <a:pt x="199434" y="187159"/>
                </a:lnTo>
                <a:lnTo>
                  <a:pt x="211323" y="159974"/>
                </a:lnTo>
                <a:lnTo>
                  <a:pt x="177094" y="148770"/>
                </a:lnTo>
                <a:close/>
              </a:path>
              <a:path w="1845945" h="233679">
                <a:moveTo>
                  <a:pt x="190492" y="38281"/>
                </a:moveTo>
                <a:lnTo>
                  <a:pt x="111106" y="38281"/>
                </a:lnTo>
                <a:lnTo>
                  <a:pt x="135829" y="42055"/>
                </a:lnTo>
                <a:lnTo>
                  <a:pt x="154601" y="52364"/>
                </a:lnTo>
                <a:lnTo>
                  <a:pt x="167653" y="67692"/>
                </a:lnTo>
                <a:lnTo>
                  <a:pt x="175219" y="86520"/>
                </a:lnTo>
                <a:lnTo>
                  <a:pt x="210391" y="74699"/>
                </a:lnTo>
                <a:lnTo>
                  <a:pt x="198554" y="47232"/>
                </a:lnTo>
                <a:lnTo>
                  <a:pt x="190492" y="38281"/>
                </a:lnTo>
                <a:close/>
              </a:path>
              <a:path w="1845945" h="233679">
                <a:moveTo>
                  <a:pt x="276368" y="76877"/>
                </a:moveTo>
                <a:lnTo>
                  <a:pt x="241207" y="76877"/>
                </a:lnTo>
                <a:lnTo>
                  <a:pt x="241207" y="228443"/>
                </a:lnTo>
                <a:lnTo>
                  <a:pt x="277310" y="228443"/>
                </a:lnTo>
                <a:lnTo>
                  <a:pt x="277310" y="156236"/>
                </a:lnTo>
                <a:lnTo>
                  <a:pt x="279741" y="137338"/>
                </a:lnTo>
                <a:lnTo>
                  <a:pt x="287188" y="123367"/>
                </a:lnTo>
                <a:lnTo>
                  <a:pt x="299888" y="114706"/>
                </a:lnTo>
                <a:lnTo>
                  <a:pt x="318074" y="111734"/>
                </a:lnTo>
                <a:lnTo>
                  <a:pt x="329906" y="111734"/>
                </a:lnTo>
                <a:lnTo>
                  <a:pt x="329906" y="101148"/>
                </a:lnTo>
                <a:lnTo>
                  <a:pt x="276368" y="101148"/>
                </a:lnTo>
                <a:lnTo>
                  <a:pt x="276368" y="76877"/>
                </a:lnTo>
                <a:close/>
              </a:path>
              <a:path w="1845945" h="233679">
                <a:moveTo>
                  <a:pt x="329906" y="111734"/>
                </a:moveTo>
                <a:lnTo>
                  <a:pt x="321812" y="111734"/>
                </a:lnTo>
                <a:lnTo>
                  <a:pt x="325853" y="112048"/>
                </a:lnTo>
                <a:lnTo>
                  <a:pt x="329906" y="112666"/>
                </a:lnTo>
                <a:lnTo>
                  <a:pt x="329906" y="111734"/>
                </a:lnTo>
                <a:close/>
              </a:path>
              <a:path w="1845945" h="233679">
                <a:moveTo>
                  <a:pt x="324607" y="75013"/>
                </a:moveTo>
                <a:lnTo>
                  <a:pt x="320252" y="75013"/>
                </a:lnTo>
                <a:lnTo>
                  <a:pt x="306000" y="76777"/>
                </a:lnTo>
                <a:lnTo>
                  <a:pt x="293527" y="81896"/>
                </a:lnTo>
                <a:lnTo>
                  <a:pt x="283446" y="90107"/>
                </a:lnTo>
                <a:lnTo>
                  <a:pt x="276368" y="101148"/>
                </a:lnTo>
                <a:lnTo>
                  <a:pt x="329906" y="101148"/>
                </a:lnTo>
                <a:lnTo>
                  <a:pt x="329906" y="75945"/>
                </a:lnTo>
                <a:lnTo>
                  <a:pt x="328346" y="75631"/>
                </a:lnTo>
                <a:lnTo>
                  <a:pt x="324607" y="75013"/>
                </a:lnTo>
                <a:close/>
              </a:path>
              <a:path w="1845945" h="233679">
                <a:moveTo>
                  <a:pt x="421097" y="72207"/>
                </a:moveTo>
                <a:lnTo>
                  <a:pt x="393420" y="77916"/>
                </a:lnTo>
                <a:lnTo>
                  <a:pt x="369857" y="94071"/>
                </a:lnTo>
                <a:lnTo>
                  <a:pt x="353472" y="119212"/>
                </a:lnTo>
                <a:lnTo>
                  <a:pt x="347329" y="151880"/>
                </a:lnTo>
                <a:lnTo>
                  <a:pt x="353661" y="186240"/>
                </a:lnTo>
                <a:lnTo>
                  <a:pt x="370673" y="211756"/>
                </a:lnTo>
                <a:lnTo>
                  <a:pt x="395386" y="227643"/>
                </a:lnTo>
                <a:lnTo>
                  <a:pt x="424824" y="233113"/>
                </a:lnTo>
                <a:lnTo>
                  <a:pt x="449750" y="229344"/>
                </a:lnTo>
                <a:lnTo>
                  <a:pt x="469684" y="219069"/>
                </a:lnTo>
                <a:lnTo>
                  <a:pt x="484306" y="203834"/>
                </a:lnTo>
                <a:lnTo>
                  <a:pt x="485193" y="201993"/>
                </a:lnTo>
                <a:lnTo>
                  <a:pt x="424824" y="201993"/>
                </a:lnTo>
                <a:lnTo>
                  <a:pt x="409035" y="199055"/>
                </a:lnTo>
                <a:lnTo>
                  <a:pt x="396075" y="190864"/>
                </a:lnTo>
                <a:lnTo>
                  <a:pt x="387142" y="178356"/>
                </a:lnTo>
                <a:lnTo>
                  <a:pt x="383433" y="162466"/>
                </a:lnTo>
                <a:lnTo>
                  <a:pt x="494236" y="162466"/>
                </a:lnTo>
                <a:lnTo>
                  <a:pt x="494539" y="161838"/>
                </a:lnTo>
                <a:lnTo>
                  <a:pt x="495168" y="156864"/>
                </a:lnTo>
                <a:lnTo>
                  <a:pt x="495168" y="150948"/>
                </a:lnTo>
                <a:lnTo>
                  <a:pt x="492866" y="136006"/>
                </a:lnTo>
                <a:lnTo>
                  <a:pt x="384365" y="136006"/>
                </a:lnTo>
                <a:lnTo>
                  <a:pt x="387483" y="123929"/>
                </a:lnTo>
                <a:lnTo>
                  <a:pt x="394833" y="113133"/>
                </a:lnTo>
                <a:lnTo>
                  <a:pt x="406207" y="105371"/>
                </a:lnTo>
                <a:lnTo>
                  <a:pt x="421400" y="102394"/>
                </a:lnTo>
                <a:lnTo>
                  <a:pt x="480779" y="102394"/>
                </a:lnTo>
                <a:lnTo>
                  <a:pt x="475637" y="93605"/>
                </a:lnTo>
                <a:lnTo>
                  <a:pt x="452363" y="77771"/>
                </a:lnTo>
                <a:lnTo>
                  <a:pt x="421097" y="72207"/>
                </a:lnTo>
                <a:close/>
              </a:path>
              <a:path w="1845945" h="233679">
                <a:moveTo>
                  <a:pt x="462802" y="175533"/>
                </a:moveTo>
                <a:lnTo>
                  <a:pt x="457830" y="185971"/>
                </a:lnTo>
                <a:lnTo>
                  <a:pt x="450115" y="194367"/>
                </a:lnTo>
                <a:lnTo>
                  <a:pt x="439250" y="199960"/>
                </a:lnTo>
                <a:lnTo>
                  <a:pt x="424824" y="201993"/>
                </a:lnTo>
                <a:lnTo>
                  <a:pt x="485193" y="201993"/>
                </a:lnTo>
                <a:lnTo>
                  <a:pt x="493293" y="185188"/>
                </a:lnTo>
                <a:lnTo>
                  <a:pt x="462802" y="175533"/>
                </a:lnTo>
                <a:close/>
              </a:path>
              <a:path w="1845945" h="233679">
                <a:moveTo>
                  <a:pt x="480779" y="102394"/>
                </a:moveTo>
                <a:lnTo>
                  <a:pt x="421400" y="102394"/>
                </a:lnTo>
                <a:lnTo>
                  <a:pt x="437654" y="105152"/>
                </a:lnTo>
                <a:lnTo>
                  <a:pt x="449181" y="112548"/>
                </a:lnTo>
                <a:lnTo>
                  <a:pt x="456155" y="123271"/>
                </a:lnTo>
                <a:lnTo>
                  <a:pt x="458750" y="136006"/>
                </a:lnTo>
                <a:lnTo>
                  <a:pt x="492866" y="136006"/>
                </a:lnTo>
                <a:lnTo>
                  <a:pt x="490158" y="118426"/>
                </a:lnTo>
                <a:lnTo>
                  <a:pt x="480779" y="102394"/>
                </a:lnTo>
                <a:close/>
              </a:path>
              <a:path w="1845945" h="233679">
                <a:moveTo>
                  <a:pt x="644800" y="101777"/>
                </a:moveTo>
                <a:lnTo>
                  <a:pt x="587594" y="101777"/>
                </a:lnTo>
                <a:lnTo>
                  <a:pt x="600475" y="103581"/>
                </a:lnTo>
                <a:lnTo>
                  <a:pt x="609385" y="108507"/>
                </a:lnTo>
                <a:lnTo>
                  <a:pt x="614559" y="115824"/>
                </a:lnTo>
                <a:lnTo>
                  <a:pt x="616232" y="124802"/>
                </a:lnTo>
                <a:lnTo>
                  <a:pt x="616232" y="130100"/>
                </a:lnTo>
                <a:lnTo>
                  <a:pt x="613740" y="134456"/>
                </a:lnTo>
                <a:lnTo>
                  <a:pt x="566118" y="141608"/>
                </a:lnTo>
                <a:lnTo>
                  <a:pt x="548073" y="146527"/>
                </a:lnTo>
                <a:lnTo>
                  <a:pt x="533558" y="155734"/>
                </a:lnTo>
                <a:lnTo>
                  <a:pt x="523887" y="169318"/>
                </a:lnTo>
                <a:lnTo>
                  <a:pt x="520371" y="187366"/>
                </a:lnTo>
                <a:lnTo>
                  <a:pt x="523931" y="204621"/>
                </a:lnTo>
                <a:lnTo>
                  <a:pt x="534144" y="219223"/>
                </a:lnTo>
                <a:lnTo>
                  <a:pt x="550308" y="229334"/>
                </a:lnTo>
                <a:lnTo>
                  <a:pt x="571720" y="233113"/>
                </a:lnTo>
                <a:lnTo>
                  <a:pt x="588380" y="230988"/>
                </a:lnTo>
                <a:lnTo>
                  <a:pt x="601599" y="225448"/>
                </a:lnTo>
                <a:lnTo>
                  <a:pt x="611551" y="217749"/>
                </a:lnTo>
                <a:lnTo>
                  <a:pt x="618410" y="209145"/>
                </a:lnTo>
                <a:lnTo>
                  <a:pt x="651707" y="209145"/>
                </a:lnTo>
                <a:lnTo>
                  <a:pt x="651707" y="204789"/>
                </a:lnTo>
                <a:lnTo>
                  <a:pt x="578568" y="204789"/>
                </a:lnTo>
                <a:lnTo>
                  <a:pt x="569078" y="203169"/>
                </a:lnTo>
                <a:lnTo>
                  <a:pt x="562154" y="198836"/>
                </a:lnTo>
                <a:lnTo>
                  <a:pt x="557914" y="192579"/>
                </a:lnTo>
                <a:lnTo>
                  <a:pt x="556475" y="185188"/>
                </a:lnTo>
                <a:lnTo>
                  <a:pt x="558060" y="176987"/>
                </a:lnTo>
                <a:lnTo>
                  <a:pt x="562388" y="170946"/>
                </a:lnTo>
                <a:lnTo>
                  <a:pt x="568817" y="166889"/>
                </a:lnTo>
                <a:lnTo>
                  <a:pt x="576704" y="164644"/>
                </a:lnTo>
                <a:lnTo>
                  <a:pt x="616232" y="158728"/>
                </a:lnTo>
                <a:lnTo>
                  <a:pt x="651707" y="158728"/>
                </a:lnTo>
                <a:lnTo>
                  <a:pt x="651707" y="128854"/>
                </a:lnTo>
                <a:lnTo>
                  <a:pt x="648207" y="107268"/>
                </a:lnTo>
                <a:lnTo>
                  <a:pt x="644800" y="101777"/>
                </a:lnTo>
                <a:close/>
              </a:path>
              <a:path w="1845945" h="233679">
                <a:moveTo>
                  <a:pt x="651707" y="209145"/>
                </a:moveTo>
                <a:lnTo>
                  <a:pt x="618410" y="209145"/>
                </a:lnTo>
                <a:lnTo>
                  <a:pt x="618410" y="221291"/>
                </a:lnTo>
                <a:lnTo>
                  <a:pt x="619656" y="227511"/>
                </a:lnTo>
                <a:lnTo>
                  <a:pt x="619960" y="228443"/>
                </a:lnTo>
                <a:lnTo>
                  <a:pt x="653582" y="228443"/>
                </a:lnTo>
                <a:lnTo>
                  <a:pt x="653268" y="226893"/>
                </a:lnTo>
                <a:lnTo>
                  <a:pt x="651707" y="217867"/>
                </a:lnTo>
                <a:lnTo>
                  <a:pt x="651707" y="209145"/>
                </a:lnTo>
                <a:close/>
              </a:path>
              <a:path w="1845945" h="233679">
                <a:moveTo>
                  <a:pt x="651707" y="158728"/>
                </a:moveTo>
                <a:lnTo>
                  <a:pt x="616232" y="158728"/>
                </a:lnTo>
                <a:lnTo>
                  <a:pt x="616232" y="165576"/>
                </a:lnTo>
                <a:lnTo>
                  <a:pt x="613192" y="184177"/>
                </a:lnTo>
                <a:lnTo>
                  <a:pt x="604986" y="196271"/>
                </a:lnTo>
                <a:lnTo>
                  <a:pt x="592988" y="202820"/>
                </a:lnTo>
                <a:lnTo>
                  <a:pt x="578568" y="204789"/>
                </a:lnTo>
                <a:lnTo>
                  <a:pt x="651707" y="204789"/>
                </a:lnTo>
                <a:lnTo>
                  <a:pt x="651707" y="158728"/>
                </a:lnTo>
                <a:close/>
              </a:path>
              <a:path w="1845945" h="233679">
                <a:moveTo>
                  <a:pt x="587291" y="72207"/>
                </a:moveTo>
                <a:lnTo>
                  <a:pt x="561958" y="76262"/>
                </a:lnTo>
                <a:lnTo>
                  <a:pt x="542432" y="87145"/>
                </a:lnTo>
                <a:lnTo>
                  <a:pt x="529383" y="102930"/>
                </a:lnTo>
                <a:lnTo>
                  <a:pt x="523481" y="121692"/>
                </a:lnTo>
                <a:lnTo>
                  <a:pt x="556475" y="129158"/>
                </a:lnTo>
                <a:lnTo>
                  <a:pt x="559326" y="118448"/>
                </a:lnTo>
                <a:lnTo>
                  <a:pt x="565501" y="109750"/>
                </a:lnTo>
                <a:lnTo>
                  <a:pt x="574942" y="103911"/>
                </a:lnTo>
                <a:lnTo>
                  <a:pt x="587594" y="101777"/>
                </a:lnTo>
                <a:lnTo>
                  <a:pt x="644800" y="101777"/>
                </a:lnTo>
                <a:lnTo>
                  <a:pt x="637004" y="89210"/>
                </a:lnTo>
                <a:lnTo>
                  <a:pt x="617048" y="76813"/>
                </a:lnTo>
                <a:lnTo>
                  <a:pt x="587291" y="72207"/>
                </a:lnTo>
                <a:close/>
              </a:path>
              <a:path w="1845945" h="233679">
                <a:moveTo>
                  <a:pt x="736679" y="108928"/>
                </a:moveTo>
                <a:lnTo>
                  <a:pt x="700879" y="108928"/>
                </a:lnTo>
                <a:lnTo>
                  <a:pt x="700879" y="185188"/>
                </a:lnTo>
                <a:lnTo>
                  <a:pt x="704040" y="204182"/>
                </a:lnTo>
                <a:lnTo>
                  <a:pt x="713097" y="218365"/>
                </a:lnTo>
                <a:lnTo>
                  <a:pt x="727405" y="227238"/>
                </a:lnTo>
                <a:lnTo>
                  <a:pt x="746322" y="230307"/>
                </a:lnTo>
                <a:lnTo>
                  <a:pt x="759390" y="230307"/>
                </a:lnTo>
                <a:lnTo>
                  <a:pt x="766238" y="227825"/>
                </a:lnTo>
                <a:lnTo>
                  <a:pt x="768416" y="226893"/>
                </a:lnTo>
                <a:lnTo>
                  <a:pt x="768416" y="198255"/>
                </a:lnTo>
                <a:lnTo>
                  <a:pt x="755966" y="198255"/>
                </a:lnTo>
                <a:lnTo>
                  <a:pt x="747307" y="197171"/>
                </a:lnTo>
                <a:lnTo>
                  <a:pt x="741304" y="193782"/>
                </a:lnTo>
                <a:lnTo>
                  <a:pt x="737810" y="187883"/>
                </a:lnTo>
                <a:lnTo>
                  <a:pt x="736679" y="179272"/>
                </a:lnTo>
                <a:lnTo>
                  <a:pt x="736679" y="108928"/>
                </a:lnTo>
                <a:close/>
              </a:path>
              <a:path w="1845945" h="233679">
                <a:moveTo>
                  <a:pt x="768416" y="197009"/>
                </a:moveTo>
                <a:lnTo>
                  <a:pt x="766866" y="197323"/>
                </a:lnTo>
                <a:lnTo>
                  <a:pt x="760950" y="198255"/>
                </a:lnTo>
                <a:lnTo>
                  <a:pt x="768416" y="198255"/>
                </a:lnTo>
                <a:lnTo>
                  <a:pt x="768416" y="197009"/>
                </a:lnTo>
                <a:close/>
              </a:path>
              <a:path w="1845945" h="233679">
                <a:moveTo>
                  <a:pt x="768112" y="76877"/>
                </a:moveTo>
                <a:lnTo>
                  <a:pt x="672869" y="76877"/>
                </a:lnTo>
                <a:lnTo>
                  <a:pt x="672869" y="108928"/>
                </a:lnTo>
                <a:lnTo>
                  <a:pt x="768112" y="108928"/>
                </a:lnTo>
                <a:lnTo>
                  <a:pt x="768112" y="76877"/>
                </a:lnTo>
                <a:close/>
              </a:path>
              <a:path w="1845945" h="233679">
                <a:moveTo>
                  <a:pt x="736679" y="30501"/>
                </a:moveTo>
                <a:lnTo>
                  <a:pt x="703999" y="30501"/>
                </a:lnTo>
                <a:lnTo>
                  <a:pt x="703999" y="53223"/>
                </a:lnTo>
                <a:lnTo>
                  <a:pt x="702627" y="62564"/>
                </a:lnTo>
                <a:lnTo>
                  <a:pt x="698394" y="70068"/>
                </a:lnTo>
                <a:lnTo>
                  <a:pt x="691127" y="75063"/>
                </a:lnTo>
                <a:lnTo>
                  <a:pt x="680649" y="76877"/>
                </a:lnTo>
                <a:lnTo>
                  <a:pt x="736679" y="76877"/>
                </a:lnTo>
                <a:lnTo>
                  <a:pt x="736679" y="30501"/>
                </a:lnTo>
                <a:close/>
              </a:path>
              <a:path w="1845945" h="233679">
                <a:moveTo>
                  <a:pt x="842173" y="76877"/>
                </a:moveTo>
                <a:lnTo>
                  <a:pt x="806383" y="76877"/>
                </a:lnTo>
                <a:lnTo>
                  <a:pt x="806383" y="228443"/>
                </a:lnTo>
                <a:lnTo>
                  <a:pt x="842173" y="228443"/>
                </a:lnTo>
                <a:lnTo>
                  <a:pt x="842173" y="76877"/>
                </a:lnTo>
                <a:close/>
              </a:path>
              <a:path w="1845945" h="233679">
                <a:moveTo>
                  <a:pt x="824131" y="0"/>
                </a:moveTo>
                <a:lnTo>
                  <a:pt x="815098" y="1858"/>
                </a:lnTo>
                <a:lnTo>
                  <a:pt x="807670" y="6926"/>
                </a:lnTo>
                <a:lnTo>
                  <a:pt x="802635" y="14444"/>
                </a:lnTo>
                <a:lnTo>
                  <a:pt x="800781" y="23653"/>
                </a:lnTo>
                <a:lnTo>
                  <a:pt x="802635" y="32819"/>
                </a:lnTo>
                <a:lnTo>
                  <a:pt x="807670" y="40233"/>
                </a:lnTo>
                <a:lnTo>
                  <a:pt x="815098" y="45194"/>
                </a:lnTo>
                <a:lnTo>
                  <a:pt x="824131" y="47003"/>
                </a:lnTo>
                <a:lnTo>
                  <a:pt x="833339" y="45194"/>
                </a:lnTo>
                <a:lnTo>
                  <a:pt x="840853" y="40233"/>
                </a:lnTo>
                <a:lnTo>
                  <a:pt x="845918" y="32819"/>
                </a:lnTo>
                <a:lnTo>
                  <a:pt x="847775" y="23653"/>
                </a:lnTo>
                <a:lnTo>
                  <a:pt x="845918" y="14444"/>
                </a:lnTo>
                <a:lnTo>
                  <a:pt x="840853" y="6926"/>
                </a:lnTo>
                <a:lnTo>
                  <a:pt x="833339" y="1858"/>
                </a:lnTo>
                <a:lnTo>
                  <a:pt x="824131" y="0"/>
                </a:lnTo>
                <a:close/>
              </a:path>
              <a:path w="1845945" h="233679">
                <a:moveTo>
                  <a:pt x="907228" y="76877"/>
                </a:moveTo>
                <a:lnTo>
                  <a:pt x="867387" y="76877"/>
                </a:lnTo>
                <a:lnTo>
                  <a:pt x="929008" y="228443"/>
                </a:lnTo>
                <a:lnTo>
                  <a:pt x="965111" y="228443"/>
                </a:lnTo>
                <a:lnTo>
                  <a:pt x="982076" y="185188"/>
                </a:lnTo>
                <a:lnTo>
                  <a:pt x="947374" y="185188"/>
                </a:lnTo>
                <a:lnTo>
                  <a:pt x="907228" y="76877"/>
                </a:lnTo>
                <a:close/>
              </a:path>
              <a:path w="1845945" h="233679">
                <a:moveTo>
                  <a:pt x="1024555" y="76877"/>
                </a:moveTo>
                <a:lnTo>
                  <a:pt x="986587" y="76877"/>
                </a:lnTo>
                <a:lnTo>
                  <a:pt x="947374" y="185188"/>
                </a:lnTo>
                <a:lnTo>
                  <a:pt x="982076" y="185188"/>
                </a:lnTo>
                <a:lnTo>
                  <a:pt x="1024555" y="76877"/>
                </a:lnTo>
                <a:close/>
              </a:path>
              <a:path w="1845945" h="233679">
                <a:moveTo>
                  <a:pt x="1104542" y="72207"/>
                </a:moveTo>
                <a:lnTo>
                  <a:pt x="1076867" y="77916"/>
                </a:lnTo>
                <a:lnTo>
                  <a:pt x="1053308" y="94071"/>
                </a:lnTo>
                <a:lnTo>
                  <a:pt x="1036926" y="119212"/>
                </a:lnTo>
                <a:lnTo>
                  <a:pt x="1030785" y="151880"/>
                </a:lnTo>
                <a:lnTo>
                  <a:pt x="1037116" y="186240"/>
                </a:lnTo>
                <a:lnTo>
                  <a:pt x="1054124" y="211756"/>
                </a:lnTo>
                <a:lnTo>
                  <a:pt x="1078837" y="227643"/>
                </a:lnTo>
                <a:lnTo>
                  <a:pt x="1108280" y="233113"/>
                </a:lnTo>
                <a:lnTo>
                  <a:pt x="1133199" y="229344"/>
                </a:lnTo>
                <a:lnTo>
                  <a:pt x="1153132" y="219069"/>
                </a:lnTo>
                <a:lnTo>
                  <a:pt x="1167756" y="203834"/>
                </a:lnTo>
                <a:lnTo>
                  <a:pt x="1168644" y="201993"/>
                </a:lnTo>
                <a:lnTo>
                  <a:pt x="1108280" y="201993"/>
                </a:lnTo>
                <a:lnTo>
                  <a:pt x="1092490" y="199055"/>
                </a:lnTo>
                <a:lnTo>
                  <a:pt x="1079529" y="190864"/>
                </a:lnTo>
                <a:lnTo>
                  <a:pt x="1070594" y="178356"/>
                </a:lnTo>
                <a:lnTo>
                  <a:pt x="1066878" y="162466"/>
                </a:lnTo>
                <a:lnTo>
                  <a:pt x="1177681" y="162466"/>
                </a:lnTo>
                <a:lnTo>
                  <a:pt x="1177995" y="161838"/>
                </a:lnTo>
                <a:lnTo>
                  <a:pt x="1178613" y="156864"/>
                </a:lnTo>
                <a:lnTo>
                  <a:pt x="1178613" y="150948"/>
                </a:lnTo>
                <a:lnTo>
                  <a:pt x="1176311" y="136006"/>
                </a:lnTo>
                <a:lnTo>
                  <a:pt x="1067820" y="136006"/>
                </a:lnTo>
                <a:lnTo>
                  <a:pt x="1070938" y="123929"/>
                </a:lnTo>
                <a:lnTo>
                  <a:pt x="1078285" y="113133"/>
                </a:lnTo>
                <a:lnTo>
                  <a:pt x="1089659" y="105371"/>
                </a:lnTo>
                <a:lnTo>
                  <a:pt x="1104856" y="102394"/>
                </a:lnTo>
                <a:lnTo>
                  <a:pt x="1164224" y="102394"/>
                </a:lnTo>
                <a:lnTo>
                  <a:pt x="1159082" y="93605"/>
                </a:lnTo>
                <a:lnTo>
                  <a:pt x="1135808" y="77771"/>
                </a:lnTo>
                <a:lnTo>
                  <a:pt x="1104542" y="72207"/>
                </a:lnTo>
                <a:close/>
              </a:path>
              <a:path w="1845945" h="233679">
                <a:moveTo>
                  <a:pt x="1146247" y="175533"/>
                </a:moveTo>
                <a:lnTo>
                  <a:pt x="1141275" y="185971"/>
                </a:lnTo>
                <a:lnTo>
                  <a:pt x="1133562" y="194367"/>
                </a:lnTo>
                <a:lnTo>
                  <a:pt x="1122700" y="199960"/>
                </a:lnTo>
                <a:lnTo>
                  <a:pt x="1108280" y="201993"/>
                </a:lnTo>
                <a:lnTo>
                  <a:pt x="1168644" y="201993"/>
                </a:lnTo>
                <a:lnTo>
                  <a:pt x="1176749" y="185188"/>
                </a:lnTo>
                <a:lnTo>
                  <a:pt x="1146247" y="175533"/>
                </a:lnTo>
                <a:close/>
              </a:path>
              <a:path w="1845945" h="233679">
                <a:moveTo>
                  <a:pt x="1164224" y="102394"/>
                </a:moveTo>
                <a:lnTo>
                  <a:pt x="1104856" y="102394"/>
                </a:lnTo>
                <a:lnTo>
                  <a:pt x="1121108" y="105152"/>
                </a:lnTo>
                <a:lnTo>
                  <a:pt x="1132631" y="112548"/>
                </a:lnTo>
                <a:lnTo>
                  <a:pt x="1139602" y="123271"/>
                </a:lnTo>
                <a:lnTo>
                  <a:pt x="1142195" y="136006"/>
                </a:lnTo>
                <a:lnTo>
                  <a:pt x="1176311" y="136006"/>
                </a:lnTo>
                <a:lnTo>
                  <a:pt x="1173603" y="118426"/>
                </a:lnTo>
                <a:lnTo>
                  <a:pt x="1164224" y="102394"/>
                </a:lnTo>
                <a:close/>
              </a:path>
              <a:path w="1845945" h="233679">
                <a:moveTo>
                  <a:pt x="1396156" y="7779"/>
                </a:moveTo>
                <a:lnTo>
                  <a:pt x="1352890" y="7779"/>
                </a:lnTo>
                <a:lnTo>
                  <a:pt x="1266998" y="228443"/>
                </a:lnTo>
                <a:lnTo>
                  <a:pt x="1306525" y="228443"/>
                </a:lnTo>
                <a:lnTo>
                  <a:pt x="1327059" y="173041"/>
                </a:lnTo>
                <a:lnTo>
                  <a:pt x="1460484" y="173041"/>
                </a:lnTo>
                <a:lnTo>
                  <a:pt x="1447038" y="138498"/>
                </a:lnTo>
                <a:lnTo>
                  <a:pt x="1340137" y="138498"/>
                </a:lnTo>
                <a:lnTo>
                  <a:pt x="1373748" y="48239"/>
                </a:lnTo>
                <a:lnTo>
                  <a:pt x="1411905" y="48239"/>
                </a:lnTo>
                <a:lnTo>
                  <a:pt x="1396156" y="7779"/>
                </a:lnTo>
                <a:close/>
              </a:path>
              <a:path w="1845945" h="233679">
                <a:moveTo>
                  <a:pt x="1460484" y="173041"/>
                </a:moveTo>
                <a:lnTo>
                  <a:pt x="1420427" y="173041"/>
                </a:lnTo>
                <a:lnTo>
                  <a:pt x="1441285" y="228443"/>
                </a:lnTo>
                <a:lnTo>
                  <a:pt x="1482049" y="228443"/>
                </a:lnTo>
                <a:lnTo>
                  <a:pt x="1460484" y="173041"/>
                </a:lnTo>
                <a:close/>
              </a:path>
              <a:path w="1845945" h="233679">
                <a:moveTo>
                  <a:pt x="1411905" y="48239"/>
                </a:moveTo>
                <a:lnTo>
                  <a:pt x="1373748" y="48239"/>
                </a:lnTo>
                <a:lnTo>
                  <a:pt x="1407360" y="138498"/>
                </a:lnTo>
                <a:lnTo>
                  <a:pt x="1447038" y="138498"/>
                </a:lnTo>
                <a:lnTo>
                  <a:pt x="1411905" y="48239"/>
                </a:lnTo>
                <a:close/>
              </a:path>
              <a:path w="1845945" h="233679">
                <a:moveTo>
                  <a:pt x="1535900" y="76877"/>
                </a:moveTo>
                <a:lnTo>
                  <a:pt x="1500729" y="76877"/>
                </a:lnTo>
                <a:lnTo>
                  <a:pt x="1500729" y="228443"/>
                </a:lnTo>
                <a:lnTo>
                  <a:pt x="1536832" y="228443"/>
                </a:lnTo>
                <a:lnTo>
                  <a:pt x="1536832" y="156236"/>
                </a:lnTo>
                <a:lnTo>
                  <a:pt x="1539264" y="137338"/>
                </a:lnTo>
                <a:lnTo>
                  <a:pt x="1546715" y="123367"/>
                </a:lnTo>
                <a:lnTo>
                  <a:pt x="1559418" y="114706"/>
                </a:lnTo>
                <a:lnTo>
                  <a:pt x="1577606" y="111734"/>
                </a:lnTo>
                <a:lnTo>
                  <a:pt x="1589428" y="111734"/>
                </a:lnTo>
                <a:lnTo>
                  <a:pt x="1589428" y="101148"/>
                </a:lnTo>
                <a:lnTo>
                  <a:pt x="1535900" y="101148"/>
                </a:lnTo>
                <a:lnTo>
                  <a:pt x="1535900" y="76877"/>
                </a:lnTo>
                <a:close/>
              </a:path>
              <a:path w="1845945" h="233679">
                <a:moveTo>
                  <a:pt x="1589428" y="111734"/>
                </a:moveTo>
                <a:lnTo>
                  <a:pt x="1581334" y="111734"/>
                </a:lnTo>
                <a:lnTo>
                  <a:pt x="1585386" y="112048"/>
                </a:lnTo>
                <a:lnTo>
                  <a:pt x="1589428" y="112666"/>
                </a:lnTo>
                <a:lnTo>
                  <a:pt x="1589428" y="111734"/>
                </a:lnTo>
                <a:close/>
              </a:path>
              <a:path w="1845945" h="233679">
                <a:moveTo>
                  <a:pt x="1584140" y="75013"/>
                </a:moveTo>
                <a:lnTo>
                  <a:pt x="1579784" y="75013"/>
                </a:lnTo>
                <a:lnTo>
                  <a:pt x="1565531" y="76777"/>
                </a:lnTo>
                <a:lnTo>
                  <a:pt x="1553056" y="81896"/>
                </a:lnTo>
                <a:lnTo>
                  <a:pt x="1542974" y="90107"/>
                </a:lnTo>
                <a:lnTo>
                  <a:pt x="1535900" y="101148"/>
                </a:lnTo>
                <a:lnTo>
                  <a:pt x="1589428" y="101148"/>
                </a:lnTo>
                <a:lnTo>
                  <a:pt x="1589428" y="75945"/>
                </a:lnTo>
                <a:lnTo>
                  <a:pt x="1587878" y="75631"/>
                </a:lnTo>
                <a:lnTo>
                  <a:pt x="1584140" y="75013"/>
                </a:lnTo>
                <a:close/>
              </a:path>
              <a:path w="1845945" h="233679">
                <a:moveTo>
                  <a:pt x="1672524" y="108928"/>
                </a:moveTo>
                <a:lnTo>
                  <a:pt x="1636735" y="108928"/>
                </a:lnTo>
                <a:lnTo>
                  <a:pt x="1636735" y="185188"/>
                </a:lnTo>
                <a:lnTo>
                  <a:pt x="1639895" y="204182"/>
                </a:lnTo>
                <a:lnTo>
                  <a:pt x="1648948" y="218365"/>
                </a:lnTo>
                <a:lnTo>
                  <a:pt x="1663253" y="227238"/>
                </a:lnTo>
                <a:lnTo>
                  <a:pt x="1682168" y="230307"/>
                </a:lnTo>
                <a:lnTo>
                  <a:pt x="1695246" y="230307"/>
                </a:lnTo>
                <a:lnTo>
                  <a:pt x="1702094" y="227825"/>
                </a:lnTo>
                <a:lnTo>
                  <a:pt x="1704272" y="226893"/>
                </a:lnTo>
                <a:lnTo>
                  <a:pt x="1704272" y="198255"/>
                </a:lnTo>
                <a:lnTo>
                  <a:pt x="1691822" y="198255"/>
                </a:lnTo>
                <a:lnTo>
                  <a:pt x="1683162" y="197171"/>
                </a:lnTo>
                <a:lnTo>
                  <a:pt x="1677155" y="193782"/>
                </a:lnTo>
                <a:lnTo>
                  <a:pt x="1673658" y="187883"/>
                </a:lnTo>
                <a:lnTo>
                  <a:pt x="1672524" y="179272"/>
                </a:lnTo>
                <a:lnTo>
                  <a:pt x="1672524" y="108928"/>
                </a:lnTo>
                <a:close/>
              </a:path>
              <a:path w="1845945" h="233679">
                <a:moveTo>
                  <a:pt x="1704272" y="197009"/>
                </a:moveTo>
                <a:lnTo>
                  <a:pt x="1702712" y="197323"/>
                </a:lnTo>
                <a:lnTo>
                  <a:pt x="1696796" y="198255"/>
                </a:lnTo>
                <a:lnTo>
                  <a:pt x="1704272" y="198255"/>
                </a:lnTo>
                <a:lnTo>
                  <a:pt x="1704272" y="197009"/>
                </a:lnTo>
                <a:close/>
              </a:path>
              <a:path w="1845945" h="233679">
                <a:moveTo>
                  <a:pt x="1703958" y="76877"/>
                </a:moveTo>
                <a:lnTo>
                  <a:pt x="1608725" y="76877"/>
                </a:lnTo>
                <a:lnTo>
                  <a:pt x="1608725" y="108928"/>
                </a:lnTo>
                <a:lnTo>
                  <a:pt x="1703958" y="108928"/>
                </a:lnTo>
                <a:lnTo>
                  <a:pt x="1703958" y="76877"/>
                </a:lnTo>
                <a:close/>
              </a:path>
              <a:path w="1845945" h="233679">
                <a:moveTo>
                  <a:pt x="1672524" y="30501"/>
                </a:moveTo>
                <a:lnTo>
                  <a:pt x="1639845" y="30501"/>
                </a:lnTo>
                <a:lnTo>
                  <a:pt x="1639845" y="53223"/>
                </a:lnTo>
                <a:lnTo>
                  <a:pt x="1638473" y="62564"/>
                </a:lnTo>
                <a:lnTo>
                  <a:pt x="1634242" y="70068"/>
                </a:lnTo>
                <a:lnTo>
                  <a:pt x="1626977" y="75063"/>
                </a:lnTo>
                <a:lnTo>
                  <a:pt x="1616505" y="76877"/>
                </a:lnTo>
                <a:lnTo>
                  <a:pt x="1672524" y="76877"/>
                </a:lnTo>
                <a:lnTo>
                  <a:pt x="1672524" y="30501"/>
                </a:lnTo>
                <a:close/>
              </a:path>
              <a:path w="1845945" h="233679">
                <a:moveTo>
                  <a:pt x="1757171" y="178643"/>
                </a:moveTo>
                <a:lnTo>
                  <a:pt x="1725738" y="187366"/>
                </a:lnTo>
                <a:lnTo>
                  <a:pt x="1730127" y="201732"/>
                </a:lnTo>
                <a:lnTo>
                  <a:pt x="1741257" y="216655"/>
                </a:lnTo>
                <a:lnTo>
                  <a:pt x="1760265" y="228371"/>
                </a:lnTo>
                <a:lnTo>
                  <a:pt x="1788291" y="233113"/>
                </a:lnTo>
                <a:lnTo>
                  <a:pt x="1813522" y="228766"/>
                </a:lnTo>
                <a:lnTo>
                  <a:pt x="1831402" y="217475"/>
                </a:lnTo>
                <a:lnTo>
                  <a:pt x="1840265" y="204475"/>
                </a:lnTo>
                <a:lnTo>
                  <a:pt x="1787987" y="204475"/>
                </a:lnTo>
                <a:lnTo>
                  <a:pt x="1775206" y="202365"/>
                </a:lnTo>
                <a:lnTo>
                  <a:pt x="1765810" y="196695"/>
                </a:lnTo>
                <a:lnTo>
                  <a:pt x="1759798" y="188457"/>
                </a:lnTo>
                <a:lnTo>
                  <a:pt x="1757171" y="178643"/>
                </a:lnTo>
                <a:close/>
              </a:path>
              <a:path w="1845945" h="233679">
                <a:moveTo>
                  <a:pt x="1785495" y="72207"/>
                </a:moveTo>
                <a:lnTo>
                  <a:pt x="1763528" y="76121"/>
                </a:lnTo>
                <a:lnTo>
                  <a:pt x="1745849" y="86718"/>
                </a:lnTo>
                <a:lnTo>
                  <a:pt x="1734065" y="102276"/>
                </a:lnTo>
                <a:lnTo>
                  <a:pt x="1729779" y="121074"/>
                </a:lnTo>
                <a:lnTo>
                  <a:pt x="1732387" y="135943"/>
                </a:lnTo>
                <a:lnTo>
                  <a:pt x="1770553" y="165261"/>
                </a:lnTo>
                <a:lnTo>
                  <a:pt x="1805096" y="172738"/>
                </a:lnTo>
                <a:lnTo>
                  <a:pt x="1810698" y="178957"/>
                </a:lnTo>
                <a:lnTo>
                  <a:pt x="1787987" y="204475"/>
                </a:lnTo>
                <a:lnTo>
                  <a:pt x="1840265" y="204475"/>
                </a:lnTo>
                <a:lnTo>
                  <a:pt x="1842045" y="201864"/>
                </a:lnTo>
                <a:lnTo>
                  <a:pt x="1845566" y="184559"/>
                </a:lnTo>
                <a:lnTo>
                  <a:pt x="1842784" y="168785"/>
                </a:lnTo>
                <a:lnTo>
                  <a:pt x="1834516" y="155462"/>
                </a:lnTo>
                <a:lnTo>
                  <a:pt x="1820877" y="145172"/>
                </a:lnTo>
                <a:lnTo>
                  <a:pt x="1801987" y="138498"/>
                </a:lnTo>
                <a:lnTo>
                  <a:pt x="1769621" y="131964"/>
                </a:lnTo>
                <a:lnTo>
                  <a:pt x="1763705" y="126048"/>
                </a:lnTo>
                <a:lnTo>
                  <a:pt x="1763705" y="117954"/>
                </a:lnTo>
                <a:lnTo>
                  <a:pt x="1765315" y="111296"/>
                </a:lnTo>
                <a:lnTo>
                  <a:pt x="1769813" y="105744"/>
                </a:lnTo>
                <a:lnTo>
                  <a:pt x="1776705" y="101941"/>
                </a:lnTo>
                <a:lnTo>
                  <a:pt x="1785495" y="100530"/>
                </a:lnTo>
                <a:lnTo>
                  <a:pt x="1838973" y="100530"/>
                </a:lnTo>
                <a:lnTo>
                  <a:pt x="1829687" y="87769"/>
                </a:lnTo>
                <a:lnTo>
                  <a:pt x="1812142" y="76720"/>
                </a:lnTo>
                <a:lnTo>
                  <a:pt x="1785495" y="72207"/>
                </a:lnTo>
                <a:close/>
              </a:path>
              <a:path w="1845945" h="233679">
                <a:moveTo>
                  <a:pt x="1838973" y="100530"/>
                </a:moveTo>
                <a:lnTo>
                  <a:pt x="1785495" y="100530"/>
                </a:lnTo>
                <a:lnTo>
                  <a:pt x="1798231" y="102854"/>
                </a:lnTo>
                <a:lnTo>
                  <a:pt x="1806619" y="108621"/>
                </a:lnTo>
                <a:lnTo>
                  <a:pt x="1811447" y="116022"/>
                </a:lnTo>
                <a:lnTo>
                  <a:pt x="1813504" y="123252"/>
                </a:lnTo>
                <a:lnTo>
                  <a:pt x="1844006" y="114530"/>
                </a:lnTo>
                <a:lnTo>
                  <a:pt x="1839764" y="101618"/>
                </a:lnTo>
                <a:lnTo>
                  <a:pt x="1838973" y="100530"/>
                </a:lnTo>
                <a:close/>
              </a:path>
            </a:pathLst>
          </a:custGeom>
          <a:solidFill>
            <a:srgbClr val="FFFFFF"/>
          </a:solidFill>
        </p:spPr>
        <p:txBody>
          <a:bodyPr wrap="square" lIns="0" tIns="0" rIns="0" bIns="0" rtlCol="0"/>
          <a:lstStyle/>
          <a:p>
            <a:pPr defTabSz="554492"/>
            <a:endParaRPr sz="1092" dirty="0">
              <a:solidFill>
                <a:prstClr val="black"/>
              </a:solidFill>
              <a:latin typeface="Calibri"/>
            </a:endParaRPr>
          </a:p>
        </p:txBody>
      </p:sp>
      <p:sp>
        <p:nvSpPr>
          <p:cNvPr id="5" name="object 5"/>
          <p:cNvSpPr/>
          <p:nvPr/>
        </p:nvSpPr>
        <p:spPr>
          <a:xfrm>
            <a:off x="414426" y="5941080"/>
            <a:ext cx="828659" cy="322684"/>
          </a:xfrm>
          <a:custGeom>
            <a:avLst/>
            <a:gdLst/>
            <a:ahLst/>
            <a:cxnLst/>
            <a:rect l="l" t="t" r="r" b="b"/>
            <a:pathLst>
              <a:path w="1366520" h="532129">
                <a:moveTo>
                  <a:pt x="98348" y="303453"/>
                </a:moveTo>
                <a:lnTo>
                  <a:pt x="95859" y="302209"/>
                </a:lnTo>
                <a:lnTo>
                  <a:pt x="88379" y="300342"/>
                </a:lnTo>
                <a:lnTo>
                  <a:pt x="79362" y="300342"/>
                </a:lnTo>
                <a:lnTo>
                  <a:pt x="57962" y="304088"/>
                </a:lnTo>
                <a:lnTo>
                  <a:pt x="41236" y="314858"/>
                </a:lnTo>
                <a:lnTo>
                  <a:pt x="30340" y="331990"/>
                </a:lnTo>
                <a:lnTo>
                  <a:pt x="26454" y="354799"/>
                </a:lnTo>
                <a:lnTo>
                  <a:pt x="26454" y="375666"/>
                </a:lnTo>
                <a:lnTo>
                  <a:pt x="0" y="375666"/>
                </a:lnTo>
                <a:lnTo>
                  <a:pt x="0" y="407098"/>
                </a:lnTo>
                <a:lnTo>
                  <a:pt x="26454" y="407098"/>
                </a:lnTo>
                <a:lnTo>
                  <a:pt x="26454" y="527227"/>
                </a:lnTo>
                <a:lnTo>
                  <a:pt x="62865" y="527227"/>
                </a:lnTo>
                <a:lnTo>
                  <a:pt x="62865" y="407098"/>
                </a:lnTo>
                <a:lnTo>
                  <a:pt x="98044" y="407098"/>
                </a:lnTo>
                <a:lnTo>
                  <a:pt x="98044" y="375666"/>
                </a:lnTo>
                <a:lnTo>
                  <a:pt x="62865" y="375666"/>
                </a:lnTo>
                <a:lnTo>
                  <a:pt x="62865" y="355739"/>
                </a:lnTo>
                <a:lnTo>
                  <a:pt x="65011" y="344258"/>
                </a:lnTo>
                <a:lnTo>
                  <a:pt x="70459" y="337223"/>
                </a:lnTo>
                <a:lnTo>
                  <a:pt x="77711" y="333679"/>
                </a:lnTo>
                <a:lnTo>
                  <a:pt x="85280" y="332714"/>
                </a:lnTo>
                <a:lnTo>
                  <a:pt x="92125" y="332714"/>
                </a:lnTo>
                <a:lnTo>
                  <a:pt x="96164" y="333641"/>
                </a:lnTo>
                <a:lnTo>
                  <a:pt x="98348" y="334264"/>
                </a:lnTo>
                <a:lnTo>
                  <a:pt x="98348" y="332714"/>
                </a:lnTo>
                <a:lnTo>
                  <a:pt x="98348" y="303453"/>
                </a:lnTo>
                <a:close/>
              </a:path>
              <a:path w="1366520" h="532129">
                <a:moveTo>
                  <a:pt x="166763" y="7785"/>
                </a:moveTo>
                <a:lnTo>
                  <a:pt x="129413" y="7785"/>
                </a:lnTo>
                <a:lnTo>
                  <a:pt x="129413" y="149390"/>
                </a:lnTo>
                <a:lnTo>
                  <a:pt x="126352" y="170065"/>
                </a:lnTo>
                <a:lnTo>
                  <a:pt x="117475" y="185191"/>
                </a:lnTo>
                <a:lnTo>
                  <a:pt x="103289" y="194475"/>
                </a:lnTo>
                <a:lnTo>
                  <a:pt x="84289" y="197637"/>
                </a:lnTo>
                <a:lnTo>
                  <a:pt x="65417" y="194475"/>
                </a:lnTo>
                <a:lnTo>
                  <a:pt x="51219" y="185191"/>
                </a:lnTo>
                <a:lnTo>
                  <a:pt x="42265" y="170065"/>
                </a:lnTo>
                <a:lnTo>
                  <a:pt x="39154" y="149390"/>
                </a:lnTo>
                <a:lnTo>
                  <a:pt x="39154" y="7785"/>
                </a:lnTo>
                <a:lnTo>
                  <a:pt x="2120" y="7785"/>
                </a:lnTo>
                <a:lnTo>
                  <a:pt x="2120" y="151574"/>
                </a:lnTo>
                <a:lnTo>
                  <a:pt x="8483" y="186766"/>
                </a:lnTo>
                <a:lnTo>
                  <a:pt x="25933" y="212305"/>
                </a:lnTo>
                <a:lnTo>
                  <a:pt x="52019" y="227863"/>
                </a:lnTo>
                <a:lnTo>
                  <a:pt x="84289" y="233121"/>
                </a:lnTo>
                <a:lnTo>
                  <a:pt x="116738" y="227863"/>
                </a:lnTo>
                <a:lnTo>
                  <a:pt x="142913" y="212305"/>
                </a:lnTo>
                <a:lnTo>
                  <a:pt x="152958" y="197637"/>
                </a:lnTo>
                <a:lnTo>
                  <a:pt x="160401" y="186766"/>
                </a:lnTo>
                <a:lnTo>
                  <a:pt x="166763" y="151574"/>
                </a:lnTo>
                <a:lnTo>
                  <a:pt x="166763" y="7785"/>
                </a:lnTo>
                <a:close/>
              </a:path>
              <a:path w="1366520" h="532129">
                <a:moveTo>
                  <a:pt x="269519" y="451294"/>
                </a:moveTo>
                <a:lnTo>
                  <a:pt x="263613" y="419176"/>
                </a:lnTo>
                <a:lnTo>
                  <a:pt x="253593" y="403669"/>
                </a:lnTo>
                <a:lnTo>
                  <a:pt x="247192" y="393750"/>
                </a:lnTo>
                <a:lnTo>
                  <a:pt x="233108" y="384302"/>
                </a:lnTo>
                <a:lnTo>
                  <a:pt x="233108" y="451294"/>
                </a:lnTo>
                <a:lnTo>
                  <a:pt x="229641" y="472224"/>
                </a:lnTo>
                <a:lnTo>
                  <a:pt x="220345" y="487311"/>
                </a:lnTo>
                <a:lnTo>
                  <a:pt x="206844" y="496455"/>
                </a:lnTo>
                <a:lnTo>
                  <a:pt x="190779" y="499529"/>
                </a:lnTo>
                <a:lnTo>
                  <a:pt x="174840" y="496417"/>
                </a:lnTo>
                <a:lnTo>
                  <a:pt x="161328" y="487197"/>
                </a:lnTo>
                <a:lnTo>
                  <a:pt x="151968" y="472084"/>
                </a:lnTo>
                <a:lnTo>
                  <a:pt x="148450" y="451294"/>
                </a:lnTo>
                <a:lnTo>
                  <a:pt x="151968" y="430593"/>
                </a:lnTo>
                <a:lnTo>
                  <a:pt x="161328" y="415696"/>
                </a:lnTo>
                <a:lnTo>
                  <a:pt x="174840" y="406692"/>
                </a:lnTo>
                <a:lnTo>
                  <a:pt x="190779" y="403669"/>
                </a:lnTo>
                <a:lnTo>
                  <a:pt x="206844" y="406692"/>
                </a:lnTo>
                <a:lnTo>
                  <a:pt x="220345" y="415696"/>
                </a:lnTo>
                <a:lnTo>
                  <a:pt x="229641" y="430593"/>
                </a:lnTo>
                <a:lnTo>
                  <a:pt x="233108" y="451294"/>
                </a:lnTo>
                <a:lnTo>
                  <a:pt x="233108" y="384302"/>
                </a:lnTo>
                <a:lnTo>
                  <a:pt x="222250" y="377012"/>
                </a:lnTo>
                <a:lnTo>
                  <a:pt x="190779" y="370992"/>
                </a:lnTo>
                <a:lnTo>
                  <a:pt x="159486" y="377012"/>
                </a:lnTo>
                <a:lnTo>
                  <a:pt x="134645" y="393750"/>
                </a:lnTo>
                <a:lnTo>
                  <a:pt x="118262" y="419176"/>
                </a:lnTo>
                <a:lnTo>
                  <a:pt x="112356" y="451294"/>
                </a:lnTo>
                <a:lnTo>
                  <a:pt x="118262" y="483577"/>
                </a:lnTo>
                <a:lnTo>
                  <a:pt x="134645" y="509092"/>
                </a:lnTo>
                <a:lnTo>
                  <a:pt x="159486" y="525868"/>
                </a:lnTo>
                <a:lnTo>
                  <a:pt x="190779" y="531901"/>
                </a:lnTo>
                <a:lnTo>
                  <a:pt x="222250" y="525868"/>
                </a:lnTo>
                <a:lnTo>
                  <a:pt x="247192" y="509092"/>
                </a:lnTo>
                <a:lnTo>
                  <a:pt x="253352" y="499529"/>
                </a:lnTo>
                <a:lnTo>
                  <a:pt x="263613" y="483577"/>
                </a:lnTo>
                <a:lnTo>
                  <a:pt x="269519" y="451294"/>
                </a:lnTo>
                <a:close/>
              </a:path>
              <a:path w="1366520" h="532129">
                <a:moveTo>
                  <a:pt x="332346" y="132588"/>
                </a:moveTo>
                <a:lnTo>
                  <a:pt x="328993" y="109156"/>
                </a:lnTo>
                <a:lnTo>
                  <a:pt x="326885" y="105206"/>
                </a:lnTo>
                <a:lnTo>
                  <a:pt x="322580" y="97104"/>
                </a:lnTo>
                <a:lnTo>
                  <a:pt x="318833" y="90068"/>
                </a:lnTo>
                <a:lnTo>
                  <a:pt x="301739" y="77228"/>
                </a:lnTo>
                <a:lnTo>
                  <a:pt x="277558" y="72529"/>
                </a:lnTo>
                <a:lnTo>
                  <a:pt x="264871" y="73914"/>
                </a:lnTo>
                <a:lnTo>
                  <a:pt x="252577" y="78282"/>
                </a:lnTo>
                <a:lnTo>
                  <a:pt x="241579" y="85915"/>
                </a:lnTo>
                <a:lnTo>
                  <a:pt x="232740" y="97104"/>
                </a:lnTo>
                <a:lnTo>
                  <a:pt x="232740" y="76885"/>
                </a:lnTo>
                <a:lnTo>
                  <a:pt x="197586" y="76885"/>
                </a:lnTo>
                <a:lnTo>
                  <a:pt x="197586" y="228447"/>
                </a:lnTo>
                <a:lnTo>
                  <a:pt x="233680" y="228447"/>
                </a:lnTo>
                <a:lnTo>
                  <a:pt x="233680" y="140995"/>
                </a:lnTo>
                <a:lnTo>
                  <a:pt x="235699" y="127000"/>
                </a:lnTo>
                <a:lnTo>
                  <a:pt x="241693" y="115633"/>
                </a:lnTo>
                <a:lnTo>
                  <a:pt x="251536" y="108000"/>
                </a:lnTo>
                <a:lnTo>
                  <a:pt x="265112" y="105206"/>
                </a:lnTo>
                <a:lnTo>
                  <a:pt x="279565" y="107823"/>
                </a:lnTo>
                <a:lnTo>
                  <a:pt x="289191" y="114998"/>
                </a:lnTo>
                <a:lnTo>
                  <a:pt x="294576" y="125679"/>
                </a:lnTo>
                <a:lnTo>
                  <a:pt x="296240" y="138811"/>
                </a:lnTo>
                <a:lnTo>
                  <a:pt x="296240" y="228447"/>
                </a:lnTo>
                <a:lnTo>
                  <a:pt x="332346" y="228447"/>
                </a:lnTo>
                <a:lnTo>
                  <a:pt x="332346" y="132588"/>
                </a:lnTo>
                <a:close/>
              </a:path>
              <a:path w="1366520" h="532129">
                <a:moveTo>
                  <a:pt x="385597" y="374726"/>
                </a:moveTo>
                <a:lnTo>
                  <a:pt x="384048" y="374408"/>
                </a:lnTo>
                <a:lnTo>
                  <a:pt x="380314" y="373786"/>
                </a:lnTo>
                <a:lnTo>
                  <a:pt x="375958" y="373786"/>
                </a:lnTo>
                <a:lnTo>
                  <a:pt x="361708" y="375551"/>
                </a:lnTo>
                <a:lnTo>
                  <a:pt x="349237" y="380669"/>
                </a:lnTo>
                <a:lnTo>
                  <a:pt x="339153" y="388886"/>
                </a:lnTo>
                <a:lnTo>
                  <a:pt x="332079" y="399935"/>
                </a:lnTo>
                <a:lnTo>
                  <a:pt x="332079" y="375666"/>
                </a:lnTo>
                <a:lnTo>
                  <a:pt x="296900" y="375666"/>
                </a:lnTo>
                <a:lnTo>
                  <a:pt x="296900" y="527227"/>
                </a:lnTo>
                <a:lnTo>
                  <a:pt x="333006" y="527227"/>
                </a:lnTo>
                <a:lnTo>
                  <a:pt x="333006" y="455015"/>
                </a:lnTo>
                <a:lnTo>
                  <a:pt x="335432" y="436118"/>
                </a:lnTo>
                <a:lnTo>
                  <a:pt x="342887" y="422148"/>
                </a:lnTo>
                <a:lnTo>
                  <a:pt x="355587" y="413486"/>
                </a:lnTo>
                <a:lnTo>
                  <a:pt x="373773" y="410514"/>
                </a:lnTo>
                <a:lnTo>
                  <a:pt x="377520" y="410514"/>
                </a:lnTo>
                <a:lnTo>
                  <a:pt x="381558" y="410832"/>
                </a:lnTo>
                <a:lnTo>
                  <a:pt x="385597" y="411454"/>
                </a:lnTo>
                <a:lnTo>
                  <a:pt x="385597" y="410514"/>
                </a:lnTo>
                <a:lnTo>
                  <a:pt x="385597" y="399935"/>
                </a:lnTo>
                <a:lnTo>
                  <a:pt x="385597" y="374726"/>
                </a:lnTo>
                <a:close/>
              </a:path>
              <a:path w="1366520" h="532129">
                <a:moveTo>
                  <a:pt x="401434" y="76885"/>
                </a:moveTo>
                <a:lnTo>
                  <a:pt x="365645" y="76885"/>
                </a:lnTo>
                <a:lnTo>
                  <a:pt x="365645" y="228447"/>
                </a:lnTo>
                <a:lnTo>
                  <a:pt x="401434" y="228447"/>
                </a:lnTo>
                <a:lnTo>
                  <a:pt x="401434" y="76885"/>
                </a:lnTo>
                <a:close/>
              </a:path>
              <a:path w="1366520" h="532129">
                <a:moveTo>
                  <a:pt x="407035" y="23660"/>
                </a:moveTo>
                <a:lnTo>
                  <a:pt x="405168" y="14452"/>
                </a:lnTo>
                <a:lnTo>
                  <a:pt x="400100" y="6934"/>
                </a:lnTo>
                <a:lnTo>
                  <a:pt x="392582" y="1866"/>
                </a:lnTo>
                <a:lnTo>
                  <a:pt x="383374" y="0"/>
                </a:lnTo>
                <a:lnTo>
                  <a:pt x="374345" y="1866"/>
                </a:lnTo>
                <a:lnTo>
                  <a:pt x="366915" y="6934"/>
                </a:lnTo>
                <a:lnTo>
                  <a:pt x="361886" y="14452"/>
                </a:lnTo>
                <a:lnTo>
                  <a:pt x="360032" y="23660"/>
                </a:lnTo>
                <a:lnTo>
                  <a:pt x="361886" y="32816"/>
                </a:lnTo>
                <a:lnTo>
                  <a:pt x="366915" y="40233"/>
                </a:lnTo>
                <a:lnTo>
                  <a:pt x="374345" y="45199"/>
                </a:lnTo>
                <a:lnTo>
                  <a:pt x="383374" y="47002"/>
                </a:lnTo>
                <a:lnTo>
                  <a:pt x="392582" y="45199"/>
                </a:lnTo>
                <a:lnTo>
                  <a:pt x="400100" y="40233"/>
                </a:lnTo>
                <a:lnTo>
                  <a:pt x="405168" y="32816"/>
                </a:lnTo>
                <a:lnTo>
                  <a:pt x="407035" y="23660"/>
                </a:lnTo>
                <a:close/>
              </a:path>
              <a:path w="1366520" h="532129">
                <a:moveTo>
                  <a:pt x="554291" y="495795"/>
                </a:moveTo>
                <a:lnTo>
                  <a:pt x="552729" y="496112"/>
                </a:lnTo>
                <a:lnTo>
                  <a:pt x="546811" y="497039"/>
                </a:lnTo>
                <a:lnTo>
                  <a:pt x="541832" y="497039"/>
                </a:lnTo>
                <a:lnTo>
                  <a:pt x="533171" y="495960"/>
                </a:lnTo>
                <a:lnTo>
                  <a:pt x="527164" y="492569"/>
                </a:lnTo>
                <a:lnTo>
                  <a:pt x="523671" y="486664"/>
                </a:lnTo>
                <a:lnTo>
                  <a:pt x="522541" y="478053"/>
                </a:lnTo>
                <a:lnTo>
                  <a:pt x="522541" y="407708"/>
                </a:lnTo>
                <a:lnTo>
                  <a:pt x="553974" y="407708"/>
                </a:lnTo>
                <a:lnTo>
                  <a:pt x="553974" y="375666"/>
                </a:lnTo>
                <a:lnTo>
                  <a:pt x="522541" y="375666"/>
                </a:lnTo>
                <a:lnTo>
                  <a:pt x="522541" y="329285"/>
                </a:lnTo>
                <a:lnTo>
                  <a:pt x="489864" y="329285"/>
                </a:lnTo>
                <a:lnTo>
                  <a:pt x="489864" y="352005"/>
                </a:lnTo>
                <a:lnTo>
                  <a:pt x="488492" y="361353"/>
                </a:lnTo>
                <a:lnTo>
                  <a:pt x="484251" y="368846"/>
                </a:lnTo>
                <a:lnTo>
                  <a:pt x="476986" y="373849"/>
                </a:lnTo>
                <a:lnTo>
                  <a:pt x="466521" y="375666"/>
                </a:lnTo>
                <a:lnTo>
                  <a:pt x="458736" y="375666"/>
                </a:lnTo>
                <a:lnTo>
                  <a:pt x="458736" y="407708"/>
                </a:lnTo>
                <a:lnTo>
                  <a:pt x="486752" y="407708"/>
                </a:lnTo>
                <a:lnTo>
                  <a:pt x="486752" y="483958"/>
                </a:lnTo>
                <a:lnTo>
                  <a:pt x="489915" y="502958"/>
                </a:lnTo>
                <a:lnTo>
                  <a:pt x="498957" y="517144"/>
                </a:lnTo>
                <a:lnTo>
                  <a:pt x="513270" y="526021"/>
                </a:lnTo>
                <a:lnTo>
                  <a:pt x="532180" y="529094"/>
                </a:lnTo>
                <a:lnTo>
                  <a:pt x="545261" y="529094"/>
                </a:lnTo>
                <a:lnTo>
                  <a:pt x="552107" y="526605"/>
                </a:lnTo>
                <a:lnTo>
                  <a:pt x="554291" y="525665"/>
                </a:lnTo>
                <a:lnTo>
                  <a:pt x="554291" y="497039"/>
                </a:lnTo>
                <a:lnTo>
                  <a:pt x="554291" y="495795"/>
                </a:lnTo>
                <a:close/>
              </a:path>
              <a:path w="1366520" h="532129">
                <a:moveTo>
                  <a:pt x="581317" y="76885"/>
                </a:moveTo>
                <a:lnTo>
                  <a:pt x="543356" y="76885"/>
                </a:lnTo>
                <a:lnTo>
                  <a:pt x="504139" y="185191"/>
                </a:lnTo>
                <a:lnTo>
                  <a:pt x="463981" y="76885"/>
                </a:lnTo>
                <a:lnTo>
                  <a:pt x="424154" y="76885"/>
                </a:lnTo>
                <a:lnTo>
                  <a:pt x="485775" y="228447"/>
                </a:lnTo>
                <a:lnTo>
                  <a:pt x="521881" y="228447"/>
                </a:lnTo>
                <a:lnTo>
                  <a:pt x="538835" y="185191"/>
                </a:lnTo>
                <a:lnTo>
                  <a:pt x="581317" y="76885"/>
                </a:lnTo>
                <a:close/>
              </a:path>
              <a:path w="1366520" h="532129">
                <a:moveTo>
                  <a:pt x="719543" y="431368"/>
                </a:moveTo>
                <a:lnTo>
                  <a:pt x="706628" y="390283"/>
                </a:lnTo>
                <a:lnTo>
                  <a:pt x="664146" y="371309"/>
                </a:lnTo>
                <a:lnTo>
                  <a:pt x="652132" y="372389"/>
                </a:lnTo>
                <a:lnTo>
                  <a:pt x="640410" y="375780"/>
                </a:lnTo>
                <a:lnTo>
                  <a:pt x="629742" y="381673"/>
                </a:lnTo>
                <a:lnTo>
                  <a:pt x="620877" y="390283"/>
                </a:lnTo>
                <a:lnTo>
                  <a:pt x="620877" y="301891"/>
                </a:lnTo>
                <a:lnTo>
                  <a:pt x="584784" y="301891"/>
                </a:lnTo>
                <a:lnTo>
                  <a:pt x="584784" y="527227"/>
                </a:lnTo>
                <a:lnTo>
                  <a:pt x="620877" y="527227"/>
                </a:lnTo>
                <a:lnTo>
                  <a:pt x="620991" y="437591"/>
                </a:lnTo>
                <a:lnTo>
                  <a:pt x="623252" y="424726"/>
                </a:lnTo>
                <a:lnTo>
                  <a:pt x="629361" y="413867"/>
                </a:lnTo>
                <a:lnTo>
                  <a:pt x="639089" y="406615"/>
                </a:lnTo>
                <a:lnTo>
                  <a:pt x="652310" y="403987"/>
                </a:lnTo>
                <a:lnTo>
                  <a:pt x="666775" y="406615"/>
                </a:lnTo>
                <a:lnTo>
                  <a:pt x="676402" y="413778"/>
                </a:lnTo>
                <a:lnTo>
                  <a:pt x="681774" y="424459"/>
                </a:lnTo>
                <a:lnTo>
                  <a:pt x="683450" y="437591"/>
                </a:lnTo>
                <a:lnTo>
                  <a:pt x="683450" y="527227"/>
                </a:lnTo>
                <a:lnTo>
                  <a:pt x="719543" y="527227"/>
                </a:lnTo>
                <a:lnTo>
                  <a:pt x="719543" y="431368"/>
                </a:lnTo>
                <a:close/>
              </a:path>
              <a:path w="1366520" h="532129">
                <a:moveTo>
                  <a:pt x="734745" y="150952"/>
                </a:moveTo>
                <a:lnTo>
                  <a:pt x="720369" y="102400"/>
                </a:lnTo>
                <a:lnTo>
                  <a:pt x="698347" y="82130"/>
                </a:lnTo>
                <a:lnTo>
                  <a:pt x="698347" y="136004"/>
                </a:lnTo>
                <a:lnTo>
                  <a:pt x="623951" y="136004"/>
                </a:lnTo>
                <a:lnTo>
                  <a:pt x="627075" y="123926"/>
                </a:lnTo>
                <a:lnTo>
                  <a:pt x="634415" y="113131"/>
                </a:lnTo>
                <a:lnTo>
                  <a:pt x="645795" y="105371"/>
                </a:lnTo>
                <a:lnTo>
                  <a:pt x="660996" y="102400"/>
                </a:lnTo>
                <a:lnTo>
                  <a:pt x="677240" y="105156"/>
                </a:lnTo>
                <a:lnTo>
                  <a:pt x="688771" y="112547"/>
                </a:lnTo>
                <a:lnTo>
                  <a:pt x="695744" y="123278"/>
                </a:lnTo>
                <a:lnTo>
                  <a:pt x="698347" y="136004"/>
                </a:lnTo>
                <a:lnTo>
                  <a:pt x="698347" y="82130"/>
                </a:lnTo>
                <a:lnTo>
                  <a:pt x="691946" y="77774"/>
                </a:lnTo>
                <a:lnTo>
                  <a:pt x="660679" y="72212"/>
                </a:lnTo>
                <a:lnTo>
                  <a:pt x="633006" y="77914"/>
                </a:lnTo>
                <a:lnTo>
                  <a:pt x="609447" y="94068"/>
                </a:lnTo>
                <a:lnTo>
                  <a:pt x="593064" y="119214"/>
                </a:lnTo>
                <a:lnTo>
                  <a:pt x="586917" y="151879"/>
                </a:lnTo>
                <a:lnTo>
                  <a:pt x="593255" y="186245"/>
                </a:lnTo>
                <a:lnTo>
                  <a:pt x="610260" y="211759"/>
                </a:lnTo>
                <a:lnTo>
                  <a:pt x="634974" y="227647"/>
                </a:lnTo>
                <a:lnTo>
                  <a:pt x="664413" y="233121"/>
                </a:lnTo>
                <a:lnTo>
                  <a:pt x="689343" y="229349"/>
                </a:lnTo>
                <a:lnTo>
                  <a:pt x="709269" y="219075"/>
                </a:lnTo>
                <a:lnTo>
                  <a:pt x="723900" y="203835"/>
                </a:lnTo>
                <a:lnTo>
                  <a:pt x="724776" y="201993"/>
                </a:lnTo>
                <a:lnTo>
                  <a:pt x="732891" y="185191"/>
                </a:lnTo>
                <a:lnTo>
                  <a:pt x="702386" y="175539"/>
                </a:lnTo>
                <a:lnTo>
                  <a:pt x="697420" y="185978"/>
                </a:lnTo>
                <a:lnTo>
                  <a:pt x="689698" y="194373"/>
                </a:lnTo>
                <a:lnTo>
                  <a:pt x="678840" y="199961"/>
                </a:lnTo>
                <a:lnTo>
                  <a:pt x="664413" y="201993"/>
                </a:lnTo>
                <a:lnTo>
                  <a:pt x="648627" y="199059"/>
                </a:lnTo>
                <a:lnTo>
                  <a:pt x="635673" y="190868"/>
                </a:lnTo>
                <a:lnTo>
                  <a:pt x="626732" y="178358"/>
                </a:lnTo>
                <a:lnTo>
                  <a:pt x="623023" y="162471"/>
                </a:lnTo>
                <a:lnTo>
                  <a:pt x="733818" y="162471"/>
                </a:lnTo>
                <a:lnTo>
                  <a:pt x="734136" y="161836"/>
                </a:lnTo>
                <a:lnTo>
                  <a:pt x="734745" y="156870"/>
                </a:lnTo>
                <a:lnTo>
                  <a:pt x="734745" y="150952"/>
                </a:lnTo>
                <a:close/>
              </a:path>
              <a:path w="1366520" h="532129">
                <a:moveTo>
                  <a:pt x="856132" y="75946"/>
                </a:moveTo>
                <a:lnTo>
                  <a:pt x="854570" y="75628"/>
                </a:lnTo>
                <a:lnTo>
                  <a:pt x="850836" y="75018"/>
                </a:lnTo>
                <a:lnTo>
                  <a:pt x="846480" y="75018"/>
                </a:lnTo>
                <a:lnTo>
                  <a:pt x="832231" y="76784"/>
                </a:lnTo>
                <a:lnTo>
                  <a:pt x="819746" y="81902"/>
                </a:lnTo>
                <a:lnTo>
                  <a:pt x="809675" y="90106"/>
                </a:lnTo>
                <a:lnTo>
                  <a:pt x="802601" y="101155"/>
                </a:lnTo>
                <a:lnTo>
                  <a:pt x="802601" y="76885"/>
                </a:lnTo>
                <a:lnTo>
                  <a:pt x="767435" y="76885"/>
                </a:lnTo>
                <a:lnTo>
                  <a:pt x="767435" y="228447"/>
                </a:lnTo>
                <a:lnTo>
                  <a:pt x="803529" y="228447"/>
                </a:lnTo>
                <a:lnTo>
                  <a:pt x="803529" y="156235"/>
                </a:lnTo>
                <a:lnTo>
                  <a:pt x="805967" y="137337"/>
                </a:lnTo>
                <a:lnTo>
                  <a:pt x="813409" y="123367"/>
                </a:lnTo>
                <a:lnTo>
                  <a:pt x="826109" y="114706"/>
                </a:lnTo>
                <a:lnTo>
                  <a:pt x="844308" y="111734"/>
                </a:lnTo>
                <a:lnTo>
                  <a:pt x="848029" y="111734"/>
                </a:lnTo>
                <a:lnTo>
                  <a:pt x="852081" y="112052"/>
                </a:lnTo>
                <a:lnTo>
                  <a:pt x="856132" y="112674"/>
                </a:lnTo>
                <a:lnTo>
                  <a:pt x="856132" y="111734"/>
                </a:lnTo>
                <a:lnTo>
                  <a:pt x="856132" y="101155"/>
                </a:lnTo>
                <a:lnTo>
                  <a:pt x="856132" y="75946"/>
                </a:lnTo>
                <a:close/>
              </a:path>
              <a:path w="1366520" h="532129">
                <a:moveTo>
                  <a:pt x="891349" y="449732"/>
                </a:moveTo>
                <a:lnTo>
                  <a:pt x="889038" y="434784"/>
                </a:lnTo>
                <a:lnTo>
                  <a:pt x="886333" y="417207"/>
                </a:lnTo>
                <a:lnTo>
                  <a:pt x="876960" y="401180"/>
                </a:lnTo>
                <a:lnTo>
                  <a:pt x="871816" y="392391"/>
                </a:lnTo>
                <a:lnTo>
                  <a:pt x="854925" y="380911"/>
                </a:lnTo>
                <a:lnTo>
                  <a:pt x="854925" y="434784"/>
                </a:lnTo>
                <a:lnTo>
                  <a:pt x="780542" y="434784"/>
                </a:lnTo>
                <a:lnTo>
                  <a:pt x="783653" y="422706"/>
                </a:lnTo>
                <a:lnTo>
                  <a:pt x="791006" y="411911"/>
                </a:lnTo>
                <a:lnTo>
                  <a:pt x="802386" y="404152"/>
                </a:lnTo>
                <a:lnTo>
                  <a:pt x="817575" y="401180"/>
                </a:lnTo>
                <a:lnTo>
                  <a:pt x="833831" y="403936"/>
                </a:lnTo>
                <a:lnTo>
                  <a:pt x="845362" y="411327"/>
                </a:lnTo>
                <a:lnTo>
                  <a:pt x="852335" y="422059"/>
                </a:lnTo>
                <a:lnTo>
                  <a:pt x="854925" y="434784"/>
                </a:lnTo>
                <a:lnTo>
                  <a:pt x="854925" y="380911"/>
                </a:lnTo>
                <a:lnTo>
                  <a:pt x="848537" y="376555"/>
                </a:lnTo>
                <a:lnTo>
                  <a:pt x="817257" y="370992"/>
                </a:lnTo>
                <a:lnTo>
                  <a:pt x="789597" y="376694"/>
                </a:lnTo>
                <a:lnTo>
                  <a:pt x="766038" y="392849"/>
                </a:lnTo>
                <a:lnTo>
                  <a:pt x="749642" y="417995"/>
                </a:lnTo>
                <a:lnTo>
                  <a:pt x="743508" y="450659"/>
                </a:lnTo>
                <a:lnTo>
                  <a:pt x="749833" y="485013"/>
                </a:lnTo>
                <a:lnTo>
                  <a:pt x="766851" y="510540"/>
                </a:lnTo>
                <a:lnTo>
                  <a:pt x="791565" y="526427"/>
                </a:lnTo>
                <a:lnTo>
                  <a:pt x="821004" y="531901"/>
                </a:lnTo>
                <a:lnTo>
                  <a:pt x="845921" y="528129"/>
                </a:lnTo>
                <a:lnTo>
                  <a:pt x="865860" y="517855"/>
                </a:lnTo>
                <a:lnTo>
                  <a:pt x="880478" y="502615"/>
                </a:lnTo>
                <a:lnTo>
                  <a:pt x="881367" y="500773"/>
                </a:lnTo>
                <a:lnTo>
                  <a:pt x="889469" y="483958"/>
                </a:lnTo>
                <a:lnTo>
                  <a:pt x="858964" y="474319"/>
                </a:lnTo>
                <a:lnTo>
                  <a:pt x="853998" y="484759"/>
                </a:lnTo>
                <a:lnTo>
                  <a:pt x="846289" y="493153"/>
                </a:lnTo>
                <a:lnTo>
                  <a:pt x="835431" y="498741"/>
                </a:lnTo>
                <a:lnTo>
                  <a:pt x="821004" y="500773"/>
                </a:lnTo>
                <a:lnTo>
                  <a:pt x="805218" y="497840"/>
                </a:lnTo>
                <a:lnTo>
                  <a:pt x="792251" y="489648"/>
                </a:lnTo>
                <a:lnTo>
                  <a:pt x="783323" y="477139"/>
                </a:lnTo>
                <a:lnTo>
                  <a:pt x="779614" y="461251"/>
                </a:lnTo>
                <a:lnTo>
                  <a:pt x="890397" y="461251"/>
                </a:lnTo>
                <a:lnTo>
                  <a:pt x="890714" y="460616"/>
                </a:lnTo>
                <a:lnTo>
                  <a:pt x="891349" y="455650"/>
                </a:lnTo>
                <a:lnTo>
                  <a:pt x="891349" y="449732"/>
                </a:lnTo>
                <a:close/>
              </a:path>
              <a:path w="1366520" h="532129">
                <a:moveTo>
                  <a:pt x="993063" y="184556"/>
                </a:moveTo>
                <a:lnTo>
                  <a:pt x="968375" y="145173"/>
                </a:lnTo>
                <a:lnTo>
                  <a:pt x="917117" y="131965"/>
                </a:lnTo>
                <a:lnTo>
                  <a:pt x="911199" y="126047"/>
                </a:lnTo>
                <a:lnTo>
                  <a:pt x="911199" y="117957"/>
                </a:lnTo>
                <a:lnTo>
                  <a:pt x="912812" y="111302"/>
                </a:lnTo>
                <a:lnTo>
                  <a:pt x="917308" y="105740"/>
                </a:lnTo>
                <a:lnTo>
                  <a:pt x="924204" y="101942"/>
                </a:lnTo>
                <a:lnTo>
                  <a:pt x="932992" y="100533"/>
                </a:lnTo>
                <a:lnTo>
                  <a:pt x="945730" y="102857"/>
                </a:lnTo>
                <a:lnTo>
                  <a:pt x="954112" y="108623"/>
                </a:lnTo>
                <a:lnTo>
                  <a:pt x="958951" y="116027"/>
                </a:lnTo>
                <a:lnTo>
                  <a:pt x="961009" y="123253"/>
                </a:lnTo>
                <a:lnTo>
                  <a:pt x="991501" y="114528"/>
                </a:lnTo>
                <a:lnTo>
                  <a:pt x="959637" y="76720"/>
                </a:lnTo>
                <a:lnTo>
                  <a:pt x="932992" y="72212"/>
                </a:lnTo>
                <a:lnTo>
                  <a:pt x="911034" y="76123"/>
                </a:lnTo>
                <a:lnTo>
                  <a:pt x="893356" y="86715"/>
                </a:lnTo>
                <a:lnTo>
                  <a:pt x="881570" y="102273"/>
                </a:lnTo>
                <a:lnTo>
                  <a:pt x="877290" y="121081"/>
                </a:lnTo>
                <a:lnTo>
                  <a:pt x="879894" y="135940"/>
                </a:lnTo>
                <a:lnTo>
                  <a:pt x="918057" y="165265"/>
                </a:lnTo>
                <a:lnTo>
                  <a:pt x="952601" y="172745"/>
                </a:lnTo>
                <a:lnTo>
                  <a:pt x="958215" y="178955"/>
                </a:lnTo>
                <a:lnTo>
                  <a:pt x="935482" y="204482"/>
                </a:lnTo>
                <a:lnTo>
                  <a:pt x="922705" y="202361"/>
                </a:lnTo>
                <a:lnTo>
                  <a:pt x="913307" y="196697"/>
                </a:lnTo>
                <a:lnTo>
                  <a:pt x="907300" y="188455"/>
                </a:lnTo>
                <a:lnTo>
                  <a:pt x="904671" y="178650"/>
                </a:lnTo>
                <a:lnTo>
                  <a:pt x="873239" y="187363"/>
                </a:lnTo>
                <a:lnTo>
                  <a:pt x="877633" y="201739"/>
                </a:lnTo>
                <a:lnTo>
                  <a:pt x="888771" y="216662"/>
                </a:lnTo>
                <a:lnTo>
                  <a:pt x="907770" y="228371"/>
                </a:lnTo>
                <a:lnTo>
                  <a:pt x="935799" y="233121"/>
                </a:lnTo>
                <a:lnTo>
                  <a:pt x="961021" y="228765"/>
                </a:lnTo>
                <a:lnTo>
                  <a:pt x="978903" y="217474"/>
                </a:lnTo>
                <a:lnTo>
                  <a:pt x="987767" y="204482"/>
                </a:lnTo>
                <a:lnTo>
                  <a:pt x="989545" y="201866"/>
                </a:lnTo>
                <a:lnTo>
                  <a:pt x="993063" y="184556"/>
                </a:lnTo>
                <a:close/>
              </a:path>
              <a:path w="1366520" h="532129">
                <a:moveTo>
                  <a:pt x="1060907" y="76885"/>
                </a:moveTo>
                <a:lnTo>
                  <a:pt x="1025118" y="76885"/>
                </a:lnTo>
                <a:lnTo>
                  <a:pt x="1025118" y="228447"/>
                </a:lnTo>
                <a:lnTo>
                  <a:pt x="1060907" y="228447"/>
                </a:lnTo>
                <a:lnTo>
                  <a:pt x="1060907" y="76885"/>
                </a:lnTo>
                <a:close/>
              </a:path>
              <a:path w="1366520" h="532129">
                <a:moveTo>
                  <a:pt x="1066507" y="23660"/>
                </a:moveTo>
                <a:lnTo>
                  <a:pt x="1064653" y="14452"/>
                </a:lnTo>
                <a:lnTo>
                  <a:pt x="1059586" y="6934"/>
                </a:lnTo>
                <a:lnTo>
                  <a:pt x="1052068" y="1866"/>
                </a:lnTo>
                <a:lnTo>
                  <a:pt x="1042860" y="0"/>
                </a:lnTo>
                <a:lnTo>
                  <a:pt x="1033818" y="1866"/>
                </a:lnTo>
                <a:lnTo>
                  <a:pt x="1026401" y="6934"/>
                </a:lnTo>
                <a:lnTo>
                  <a:pt x="1021372" y="14452"/>
                </a:lnTo>
                <a:lnTo>
                  <a:pt x="1019517" y="23660"/>
                </a:lnTo>
                <a:lnTo>
                  <a:pt x="1021372" y="32816"/>
                </a:lnTo>
                <a:lnTo>
                  <a:pt x="1026401" y="40233"/>
                </a:lnTo>
                <a:lnTo>
                  <a:pt x="1033818" y="45199"/>
                </a:lnTo>
                <a:lnTo>
                  <a:pt x="1042860" y="47002"/>
                </a:lnTo>
                <a:lnTo>
                  <a:pt x="1052068" y="45199"/>
                </a:lnTo>
                <a:lnTo>
                  <a:pt x="1059586" y="40233"/>
                </a:lnTo>
                <a:lnTo>
                  <a:pt x="1064653" y="32816"/>
                </a:lnTo>
                <a:lnTo>
                  <a:pt x="1066507" y="23660"/>
                </a:lnTo>
                <a:close/>
              </a:path>
              <a:path w="1366520" h="532129">
                <a:moveTo>
                  <a:pt x="1183220" y="197015"/>
                </a:moveTo>
                <a:lnTo>
                  <a:pt x="1181658" y="197319"/>
                </a:lnTo>
                <a:lnTo>
                  <a:pt x="1175753" y="198259"/>
                </a:lnTo>
                <a:lnTo>
                  <a:pt x="1170762" y="198259"/>
                </a:lnTo>
                <a:lnTo>
                  <a:pt x="1162100" y="197167"/>
                </a:lnTo>
                <a:lnTo>
                  <a:pt x="1156106" y="193789"/>
                </a:lnTo>
                <a:lnTo>
                  <a:pt x="1152601" y="187883"/>
                </a:lnTo>
                <a:lnTo>
                  <a:pt x="1151470" y="179273"/>
                </a:lnTo>
                <a:lnTo>
                  <a:pt x="1151470" y="108927"/>
                </a:lnTo>
                <a:lnTo>
                  <a:pt x="1182903" y="108927"/>
                </a:lnTo>
                <a:lnTo>
                  <a:pt x="1182903" y="76885"/>
                </a:lnTo>
                <a:lnTo>
                  <a:pt x="1151470" y="76885"/>
                </a:lnTo>
                <a:lnTo>
                  <a:pt x="1151470" y="30505"/>
                </a:lnTo>
                <a:lnTo>
                  <a:pt x="1118793" y="30505"/>
                </a:lnTo>
                <a:lnTo>
                  <a:pt x="1118793" y="53225"/>
                </a:lnTo>
                <a:lnTo>
                  <a:pt x="1117422" y="62572"/>
                </a:lnTo>
                <a:lnTo>
                  <a:pt x="1113193" y="70065"/>
                </a:lnTo>
                <a:lnTo>
                  <a:pt x="1105928" y="75069"/>
                </a:lnTo>
                <a:lnTo>
                  <a:pt x="1095451" y="76885"/>
                </a:lnTo>
                <a:lnTo>
                  <a:pt x="1087666" y="76885"/>
                </a:lnTo>
                <a:lnTo>
                  <a:pt x="1087666" y="108927"/>
                </a:lnTo>
                <a:lnTo>
                  <a:pt x="1115682" y="108927"/>
                </a:lnTo>
                <a:lnTo>
                  <a:pt x="1115682" y="185191"/>
                </a:lnTo>
                <a:lnTo>
                  <a:pt x="1118844" y="204190"/>
                </a:lnTo>
                <a:lnTo>
                  <a:pt x="1127899" y="218363"/>
                </a:lnTo>
                <a:lnTo>
                  <a:pt x="1142212" y="227241"/>
                </a:lnTo>
                <a:lnTo>
                  <a:pt x="1161122" y="230314"/>
                </a:lnTo>
                <a:lnTo>
                  <a:pt x="1174191" y="230314"/>
                </a:lnTo>
                <a:lnTo>
                  <a:pt x="1181036" y="227825"/>
                </a:lnTo>
                <a:lnTo>
                  <a:pt x="1183220" y="226898"/>
                </a:lnTo>
                <a:lnTo>
                  <a:pt x="1183220" y="198259"/>
                </a:lnTo>
                <a:lnTo>
                  <a:pt x="1183220" y="197015"/>
                </a:lnTo>
                <a:close/>
              </a:path>
              <a:path w="1366520" h="532129">
                <a:moveTo>
                  <a:pt x="1366215" y="76885"/>
                </a:moveTo>
                <a:lnTo>
                  <a:pt x="1327937" y="76885"/>
                </a:lnTo>
                <a:lnTo>
                  <a:pt x="1287157" y="172745"/>
                </a:lnTo>
                <a:lnTo>
                  <a:pt x="1243596" y="76885"/>
                </a:lnTo>
                <a:lnTo>
                  <a:pt x="1202817" y="76885"/>
                </a:lnTo>
                <a:lnTo>
                  <a:pt x="1267561" y="210388"/>
                </a:lnTo>
                <a:lnTo>
                  <a:pt x="1231138" y="289763"/>
                </a:lnTo>
                <a:lnTo>
                  <a:pt x="1269733" y="289763"/>
                </a:lnTo>
                <a:lnTo>
                  <a:pt x="1322768" y="172745"/>
                </a:lnTo>
                <a:lnTo>
                  <a:pt x="1366215" y="76885"/>
                </a:lnTo>
                <a:close/>
              </a:path>
            </a:pathLst>
          </a:custGeom>
          <a:solidFill>
            <a:srgbClr val="FFFFFF"/>
          </a:solidFill>
        </p:spPr>
        <p:txBody>
          <a:bodyPr wrap="square" lIns="0" tIns="0" rIns="0" bIns="0" rtlCol="0"/>
          <a:lstStyle/>
          <a:p>
            <a:pPr defTabSz="554492"/>
            <a:endParaRPr sz="1092" dirty="0">
              <a:solidFill>
                <a:prstClr val="black"/>
              </a:solidFill>
              <a:latin typeface="Calibri"/>
            </a:endParaRPr>
          </a:p>
        </p:txBody>
      </p:sp>
      <p:sp>
        <p:nvSpPr>
          <p:cNvPr id="6" name="object 6"/>
          <p:cNvSpPr/>
          <p:nvPr/>
        </p:nvSpPr>
        <p:spPr>
          <a:xfrm>
            <a:off x="1894709" y="6339805"/>
            <a:ext cx="601856" cy="99347"/>
          </a:xfrm>
          <a:custGeom>
            <a:avLst/>
            <a:gdLst/>
            <a:ahLst/>
            <a:cxnLst/>
            <a:rect l="l" t="t" r="r" b="b"/>
            <a:pathLst>
              <a:path w="992504" h="163829">
                <a:moveTo>
                  <a:pt x="60113" y="3308"/>
                </a:moveTo>
                <a:lnTo>
                  <a:pt x="0" y="3308"/>
                </a:lnTo>
                <a:lnTo>
                  <a:pt x="0" y="159995"/>
                </a:lnTo>
                <a:lnTo>
                  <a:pt x="26721" y="159995"/>
                </a:lnTo>
                <a:lnTo>
                  <a:pt x="26721" y="98101"/>
                </a:lnTo>
                <a:lnTo>
                  <a:pt x="75270" y="98101"/>
                </a:lnTo>
                <a:lnTo>
                  <a:pt x="73819" y="95452"/>
                </a:lnTo>
                <a:lnTo>
                  <a:pt x="88569" y="89385"/>
                </a:lnTo>
                <a:lnTo>
                  <a:pt x="99691" y="79526"/>
                </a:lnTo>
                <a:lnTo>
                  <a:pt x="102282" y="74709"/>
                </a:lnTo>
                <a:lnTo>
                  <a:pt x="26721" y="74709"/>
                </a:lnTo>
                <a:lnTo>
                  <a:pt x="26721" y="26711"/>
                </a:lnTo>
                <a:lnTo>
                  <a:pt x="102203" y="26711"/>
                </a:lnTo>
                <a:lnTo>
                  <a:pt x="95991" y="17112"/>
                </a:lnTo>
                <a:lnTo>
                  <a:pt x="80551" y="7000"/>
                </a:lnTo>
                <a:lnTo>
                  <a:pt x="60113" y="3308"/>
                </a:lnTo>
                <a:close/>
              </a:path>
              <a:path w="992504" h="163829">
                <a:moveTo>
                  <a:pt x="75270" y="98101"/>
                </a:moveTo>
                <a:lnTo>
                  <a:pt x="46176" y="98101"/>
                </a:lnTo>
                <a:lnTo>
                  <a:pt x="79128" y="159995"/>
                </a:lnTo>
                <a:lnTo>
                  <a:pt x="109158" y="159995"/>
                </a:lnTo>
                <a:lnTo>
                  <a:pt x="75270" y="98101"/>
                </a:lnTo>
                <a:close/>
              </a:path>
              <a:path w="992504" h="163829">
                <a:moveTo>
                  <a:pt x="102203" y="26711"/>
                </a:moveTo>
                <a:lnTo>
                  <a:pt x="55244" y="26711"/>
                </a:lnTo>
                <a:lnTo>
                  <a:pt x="66364" y="28424"/>
                </a:lnTo>
                <a:lnTo>
                  <a:pt x="74873" y="33289"/>
                </a:lnTo>
                <a:lnTo>
                  <a:pt x="80313" y="40891"/>
                </a:lnTo>
                <a:lnTo>
                  <a:pt x="82227" y="50815"/>
                </a:lnTo>
                <a:lnTo>
                  <a:pt x="80313" y="60613"/>
                </a:lnTo>
                <a:lnTo>
                  <a:pt x="74873" y="68153"/>
                </a:lnTo>
                <a:lnTo>
                  <a:pt x="66364" y="72997"/>
                </a:lnTo>
                <a:lnTo>
                  <a:pt x="55244" y="74709"/>
                </a:lnTo>
                <a:lnTo>
                  <a:pt x="102282" y="74709"/>
                </a:lnTo>
                <a:lnTo>
                  <a:pt x="106713" y="66471"/>
                </a:lnTo>
                <a:lnTo>
                  <a:pt x="109158" y="50815"/>
                </a:lnTo>
                <a:lnTo>
                  <a:pt x="105753" y="32198"/>
                </a:lnTo>
                <a:lnTo>
                  <a:pt x="102203" y="26711"/>
                </a:lnTo>
                <a:close/>
              </a:path>
              <a:path w="992504" h="163829">
                <a:moveTo>
                  <a:pt x="178800" y="49066"/>
                </a:moveTo>
                <a:lnTo>
                  <a:pt x="156574" y="53341"/>
                </a:lnTo>
                <a:lnTo>
                  <a:pt x="138935" y="65216"/>
                </a:lnTo>
                <a:lnTo>
                  <a:pt x="127308" y="83270"/>
                </a:lnTo>
                <a:lnTo>
                  <a:pt x="123116" y="106080"/>
                </a:lnTo>
                <a:lnTo>
                  <a:pt x="127308" y="129013"/>
                </a:lnTo>
                <a:lnTo>
                  <a:pt x="138935" y="147132"/>
                </a:lnTo>
                <a:lnTo>
                  <a:pt x="156574" y="159034"/>
                </a:lnTo>
                <a:lnTo>
                  <a:pt x="178800" y="163314"/>
                </a:lnTo>
                <a:lnTo>
                  <a:pt x="201154" y="159034"/>
                </a:lnTo>
                <a:lnTo>
                  <a:pt x="218858" y="147132"/>
                </a:lnTo>
                <a:lnTo>
                  <a:pt x="223218" y="140351"/>
                </a:lnTo>
                <a:lnTo>
                  <a:pt x="178800" y="140351"/>
                </a:lnTo>
                <a:lnTo>
                  <a:pt x="167475" y="138137"/>
                </a:lnTo>
                <a:lnTo>
                  <a:pt x="157874" y="131591"/>
                </a:lnTo>
                <a:lnTo>
                  <a:pt x="151218" y="120857"/>
                </a:lnTo>
                <a:lnTo>
                  <a:pt x="148728" y="106080"/>
                </a:lnTo>
                <a:lnTo>
                  <a:pt x="151218" y="91372"/>
                </a:lnTo>
                <a:lnTo>
                  <a:pt x="157874" y="80789"/>
                </a:lnTo>
                <a:lnTo>
                  <a:pt x="167475" y="74394"/>
                </a:lnTo>
                <a:lnTo>
                  <a:pt x="178800" y="72249"/>
                </a:lnTo>
                <a:lnTo>
                  <a:pt x="223396" y="72249"/>
                </a:lnTo>
                <a:lnTo>
                  <a:pt x="218858" y="65216"/>
                </a:lnTo>
                <a:lnTo>
                  <a:pt x="201154" y="53341"/>
                </a:lnTo>
                <a:lnTo>
                  <a:pt x="178800" y="49066"/>
                </a:lnTo>
                <a:close/>
              </a:path>
              <a:path w="992504" h="163829">
                <a:moveTo>
                  <a:pt x="223396" y="72249"/>
                </a:moveTo>
                <a:lnTo>
                  <a:pt x="178800" y="72249"/>
                </a:lnTo>
                <a:lnTo>
                  <a:pt x="190214" y="74394"/>
                </a:lnTo>
                <a:lnTo>
                  <a:pt x="199805" y="80789"/>
                </a:lnTo>
                <a:lnTo>
                  <a:pt x="206412" y="91372"/>
                </a:lnTo>
                <a:lnTo>
                  <a:pt x="208873" y="106080"/>
                </a:lnTo>
                <a:lnTo>
                  <a:pt x="206412" y="120950"/>
                </a:lnTo>
                <a:lnTo>
                  <a:pt x="199805" y="131674"/>
                </a:lnTo>
                <a:lnTo>
                  <a:pt x="190214" y="138168"/>
                </a:lnTo>
                <a:lnTo>
                  <a:pt x="178800" y="140351"/>
                </a:lnTo>
                <a:lnTo>
                  <a:pt x="223218" y="140351"/>
                </a:lnTo>
                <a:lnTo>
                  <a:pt x="230509" y="129013"/>
                </a:lnTo>
                <a:lnTo>
                  <a:pt x="234704" y="106080"/>
                </a:lnTo>
                <a:lnTo>
                  <a:pt x="230509" y="83270"/>
                </a:lnTo>
                <a:lnTo>
                  <a:pt x="223396" y="72249"/>
                </a:lnTo>
                <a:close/>
              </a:path>
              <a:path w="992504" h="163829">
                <a:moveTo>
                  <a:pt x="306095" y="49066"/>
                </a:moveTo>
                <a:lnTo>
                  <a:pt x="284447" y="53310"/>
                </a:lnTo>
                <a:lnTo>
                  <a:pt x="266990" y="65134"/>
                </a:lnTo>
                <a:lnTo>
                  <a:pt x="255334" y="83177"/>
                </a:lnTo>
                <a:lnTo>
                  <a:pt x="251091" y="106080"/>
                </a:lnTo>
                <a:lnTo>
                  <a:pt x="255345" y="128827"/>
                </a:lnTo>
                <a:lnTo>
                  <a:pt x="267074" y="146968"/>
                </a:lnTo>
                <a:lnTo>
                  <a:pt x="284730" y="158973"/>
                </a:lnTo>
                <a:lnTo>
                  <a:pt x="306765" y="163314"/>
                </a:lnTo>
                <a:lnTo>
                  <a:pt x="325721" y="160188"/>
                </a:lnTo>
                <a:lnTo>
                  <a:pt x="340220" y="152051"/>
                </a:lnTo>
                <a:lnTo>
                  <a:pt x="350368" y="140763"/>
                </a:lnTo>
                <a:lnTo>
                  <a:pt x="350767" y="139911"/>
                </a:lnTo>
                <a:lnTo>
                  <a:pt x="306765" y="139911"/>
                </a:lnTo>
                <a:lnTo>
                  <a:pt x="295261" y="137672"/>
                </a:lnTo>
                <a:lnTo>
                  <a:pt x="285683" y="131120"/>
                </a:lnTo>
                <a:lnTo>
                  <a:pt x="279131" y="120506"/>
                </a:lnTo>
                <a:lnTo>
                  <a:pt x="276703" y="106080"/>
                </a:lnTo>
                <a:lnTo>
                  <a:pt x="279124" y="91719"/>
                </a:lnTo>
                <a:lnTo>
                  <a:pt x="285627" y="81256"/>
                </a:lnTo>
                <a:lnTo>
                  <a:pt x="295071" y="74858"/>
                </a:lnTo>
                <a:lnTo>
                  <a:pt x="306315" y="72688"/>
                </a:lnTo>
                <a:lnTo>
                  <a:pt x="350356" y="72688"/>
                </a:lnTo>
                <a:lnTo>
                  <a:pt x="349893" y="71613"/>
                </a:lnTo>
                <a:lnTo>
                  <a:pt x="339943" y="60273"/>
                </a:lnTo>
                <a:lnTo>
                  <a:pt x="325393" y="52164"/>
                </a:lnTo>
                <a:lnTo>
                  <a:pt x="306095" y="49066"/>
                </a:lnTo>
                <a:close/>
              </a:path>
              <a:path w="992504" h="163829">
                <a:moveTo>
                  <a:pt x="333728" y="120006"/>
                </a:moveTo>
                <a:lnTo>
                  <a:pt x="330852" y="126566"/>
                </a:lnTo>
                <a:lnTo>
                  <a:pt x="325634" y="133026"/>
                </a:lnTo>
                <a:lnTo>
                  <a:pt x="317722" y="137951"/>
                </a:lnTo>
                <a:lnTo>
                  <a:pt x="306765" y="139911"/>
                </a:lnTo>
                <a:lnTo>
                  <a:pt x="350767" y="139911"/>
                </a:lnTo>
                <a:lnTo>
                  <a:pt x="356271" y="128184"/>
                </a:lnTo>
                <a:lnTo>
                  <a:pt x="333728" y="120006"/>
                </a:lnTo>
                <a:close/>
              </a:path>
              <a:path w="992504" h="163829">
                <a:moveTo>
                  <a:pt x="350356" y="72688"/>
                </a:moveTo>
                <a:lnTo>
                  <a:pt x="306315" y="72688"/>
                </a:lnTo>
                <a:lnTo>
                  <a:pt x="316949" y="74496"/>
                </a:lnTo>
                <a:lnTo>
                  <a:pt x="324579" y="79186"/>
                </a:lnTo>
                <a:lnTo>
                  <a:pt x="329597" y="85658"/>
                </a:lnTo>
                <a:lnTo>
                  <a:pt x="332398" y="92813"/>
                </a:lnTo>
                <a:lnTo>
                  <a:pt x="355392" y="84405"/>
                </a:lnTo>
                <a:lnTo>
                  <a:pt x="350356" y="72688"/>
                </a:lnTo>
                <a:close/>
              </a:path>
              <a:path w="992504" h="163829">
                <a:moveTo>
                  <a:pt x="404678" y="0"/>
                </a:moveTo>
                <a:lnTo>
                  <a:pt x="379066" y="0"/>
                </a:lnTo>
                <a:lnTo>
                  <a:pt x="379066" y="159995"/>
                </a:lnTo>
                <a:lnTo>
                  <a:pt x="404678" y="159995"/>
                </a:lnTo>
                <a:lnTo>
                  <a:pt x="404756" y="96342"/>
                </a:lnTo>
                <a:lnTo>
                  <a:pt x="406363" y="87201"/>
                </a:lnTo>
                <a:lnTo>
                  <a:pt x="410702" y="79485"/>
                </a:lnTo>
                <a:lnTo>
                  <a:pt x="417612" y="74340"/>
                </a:lnTo>
                <a:lnTo>
                  <a:pt x="427013" y="72468"/>
                </a:lnTo>
                <a:lnTo>
                  <a:pt x="470809" y="72468"/>
                </a:lnTo>
                <a:lnTo>
                  <a:pt x="465571" y="62752"/>
                </a:lnTo>
                <a:lnTo>
                  <a:pt x="404678" y="62752"/>
                </a:lnTo>
                <a:lnTo>
                  <a:pt x="404678" y="0"/>
                </a:lnTo>
                <a:close/>
              </a:path>
              <a:path w="992504" h="163829">
                <a:moveTo>
                  <a:pt x="470809" y="72468"/>
                </a:moveTo>
                <a:lnTo>
                  <a:pt x="427013" y="72468"/>
                </a:lnTo>
                <a:lnTo>
                  <a:pt x="437289" y="74340"/>
                </a:lnTo>
                <a:lnTo>
                  <a:pt x="444125" y="79430"/>
                </a:lnTo>
                <a:lnTo>
                  <a:pt x="447942" y="87015"/>
                </a:lnTo>
                <a:lnTo>
                  <a:pt x="449127" y="96342"/>
                </a:lnTo>
                <a:lnTo>
                  <a:pt x="449127" y="159995"/>
                </a:lnTo>
                <a:lnTo>
                  <a:pt x="474739" y="159995"/>
                </a:lnTo>
                <a:lnTo>
                  <a:pt x="474739" y="91913"/>
                </a:lnTo>
                <a:lnTo>
                  <a:pt x="472324" y="75278"/>
                </a:lnTo>
                <a:lnTo>
                  <a:pt x="470809" y="72468"/>
                </a:lnTo>
                <a:close/>
              </a:path>
              <a:path w="992504" h="163829">
                <a:moveTo>
                  <a:pt x="435421" y="49286"/>
                </a:moveTo>
                <a:lnTo>
                  <a:pt x="426882" y="50056"/>
                </a:lnTo>
                <a:lnTo>
                  <a:pt x="418554" y="52461"/>
                </a:lnTo>
                <a:lnTo>
                  <a:pt x="410973" y="56645"/>
                </a:lnTo>
                <a:lnTo>
                  <a:pt x="404678" y="62752"/>
                </a:lnTo>
                <a:lnTo>
                  <a:pt x="465571" y="62752"/>
                </a:lnTo>
                <a:lnTo>
                  <a:pt x="465022" y="61733"/>
                </a:lnTo>
                <a:lnTo>
                  <a:pt x="452749" y="52622"/>
                </a:lnTo>
                <a:lnTo>
                  <a:pt x="435421" y="49286"/>
                </a:lnTo>
                <a:close/>
              </a:path>
              <a:path w="992504" h="163829">
                <a:moveTo>
                  <a:pt x="549899" y="49066"/>
                </a:moveTo>
                <a:lnTo>
                  <a:pt x="530245" y="53117"/>
                </a:lnTo>
                <a:lnTo>
                  <a:pt x="513519" y="64583"/>
                </a:lnTo>
                <a:lnTo>
                  <a:pt x="501892" y="82431"/>
                </a:lnTo>
                <a:lnTo>
                  <a:pt x="497534" y="105630"/>
                </a:lnTo>
                <a:lnTo>
                  <a:pt x="502026" y="130038"/>
                </a:lnTo>
                <a:lnTo>
                  <a:pt x="514099" y="148156"/>
                </a:lnTo>
                <a:lnTo>
                  <a:pt x="531645" y="159432"/>
                </a:lnTo>
                <a:lnTo>
                  <a:pt x="552559" y="163314"/>
                </a:lnTo>
                <a:lnTo>
                  <a:pt x="570257" y="160640"/>
                </a:lnTo>
                <a:lnTo>
                  <a:pt x="584408" y="153347"/>
                </a:lnTo>
                <a:lnTo>
                  <a:pt x="594786" y="142530"/>
                </a:lnTo>
                <a:lnTo>
                  <a:pt x="595412" y="141231"/>
                </a:lnTo>
                <a:lnTo>
                  <a:pt x="552559" y="141231"/>
                </a:lnTo>
                <a:lnTo>
                  <a:pt x="541337" y="139143"/>
                </a:lnTo>
                <a:lnTo>
                  <a:pt x="532127" y="133321"/>
                </a:lnTo>
                <a:lnTo>
                  <a:pt x="525780" y="124431"/>
                </a:lnTo>
                <a:lnTo>
                  <a:pt x="523146" y="113137"/>
                </a:lnTo>
                <a:lnTo>
                  <a:pt x="601835" y="113137"/>
                </a:lnTo>
                <a:lnTo>
                  <a:pt x="602054" y="112698"/>
                </a:lnTo>
                <a:lnTo>
                  <a:pt x="602494" y="109158"/>
                </a:lnTo>
                <a:lnTo>
                  <a:pt x="602494" y="104970"/>
                </a:lnTo>
                <a:lnTo>
                  <a:pt x="600864" y="94374"/>
                </a:lnTo>
                <a:lnTo>
                  <a:pt x="523806" y="94374"/>
                </a:lnTo>
                <a:lnTo>
                  <a:pt x="526023" y="85785"/>
                </a:lnTo>
                <a:lnTo>
                  <a:pt x="531245" y="78111"/>
                </a:lnTo>
                <a:lnTo>
                  <a:pt x="539325" y="72594"/>
                </a:lnTo>
                <a:lnTo>
                  <a:pt x="550119" y="70479"/>
                </a:lnTo>
                <a:lnTo>
                  <a:pt x="592276" y="70479"/>
                </a:lnTo>
                <a:lnTo>
                  <a:pt x="588632" y="64249"/>
                </a:lnTo>
                <a:lnTo>
                  <a:pt x="572107" y="53013"/>
                </a:lnTo>
                <a:lnTo>
                  <a:pt x="549899" y="49066"/>
                </a:lnTo>
                <a:close/>
              </a:path>
              <a:path w="992504" h="163829">
                <a:moveTo>
                  <a:pt x="579532" y="122425"/>
                </a:moveTo>
                <a:lnTo>
                  <a:pt x="576000" y="129847"/>
                </a:lnTo>
                <a:lnTo>
                  <a:pt x="570521" y="135813"/>
                </a:lnTo>
                <a:lnTo>
                  <a:pt x="562804" y="139787"/>
                </a:lnTo>
                <a:lnTo>
                  <a:pt x="552559" y="141231"/>
                </a:lnTo>
                <a:lnTo>
                  <a:pt x="595412" y="141231"/>
                </a:lnTo>
                <a:lnTo>
                  <a:pt x="601164" y="129284"/>
                </a:lnTo>
                <a:lnTo>
                  <a:pt x="579532" y="122425"/>
                </a:lnTo>
                <a:close/>
              </a:path>
              <a:path w="992504" h="163829">
                <a:moveTo>
                  <a:pt x="592276" y="70479"/>
                </a:moveTo>
                <a:lnTo>
                  <a:pt x="550119" y="70479"/>
                </a:lnTo>
                <a:lnTo>
                  <a:pt x="561670" y="72440"/>
                </a:lnTo>
                <a:lnTo>
                  <a:pt x="569862" y="77699"/>
                </a:lnTo>
                <a:lnTo>
                  <a:pt x="574818" y="85322"/>
                </a:lnTo>
                <a:lnTo>
                  <a:pt x="576663" y="94374"/>
                </a:lnTo>
                <a:lnTo>
                  <a:pt x="600864" y="94374"/>
                </a:lnTo>
                <a:lnTo>
                  <a:pt x="598940" y="81870"/>
                </a:lnTo>
                <a:lnTo>
                  <a:pt x="592276" y="70479"/>
                </a:lnTo>
                <a:close/>
              </a:path>
              <a:path w="992504" h="163829">
                <a:moveTo>
                  <a:pt x="639854" y="124655"/>
                </a:moveTo>
                <a:lnTo>
                  <a:pt x="617551" y="130844"/>
                </a:lnTo>
                <a:lnTo>
                  <a:pt x="620665" y="141046"/>
                </a:lnTo>
                <a:lnTo>
                  <a:pt x="628564" y="151638"/>
                </a:lnTo>
                <a:lnTo>
                  <a:pt x="642059" y="159950"/>
                </a:lnTo>
                <a:lnTo>
                  <a:pt x="661958" y="163314"/>
                </a:lnTo>
                <a:lnTo>
                  <a:pt x="679876" y="160230"/>
                </a:lnTo>
                <a:lnTo>
                  <a:pt x="692567" y="152217"/>
                </a:lnTo>
                <a:lnTo>
                  <a:pt x="698850" y="143000"/>
                </a:lnTo>
                <a:lnTo>
                  <a:pt x="661739" y="143000"/>
                </a:lnTo>
                <a:lnTo>
                  <a:pt x="652656" y="141502"/>
                </a:lnTo>
                <a:lnTo>
                  <a:pt x="645982" y="137476"/>
                </a:lnTo>
                <a:lnTo>
                  <a:pt x="641716" y="131626"/>
                </a:lnTo>
                <a:lnTo>
                  <a:pt x="639854" y="124655"/>
                </a:lnTo>
                <a:close/>
              </a:path>
              <a:path w="992504" h="163829">
                <a:moveTo>
                  <a:pt x="659969" y="49066"/>
                </a:moveTo>
                <a:lnTo>
                  <a:pt x="644372" y="51843"/>
                </a:lnTo>
                <a:lnTo>
                  <a:pt x="631823" y="59362"/>
                </a:lnTo>
                <a:lnTo>
                  <a:pt x="623461" y="70402"/>
                </a:lnTo>
                <a:lnTo>
                  <a:pt x="620420" y="83746"/>
                </a:lnTo>
                <a:lnTo>
                  <a:pt x="622270" y="94311"/>
                </a:lnTo>
                <a:lnTo>
                  <a:pt x="665278" y="118677"/>
                </a:lnTo>
                <a:lnTo>
                  <a:pt x="673906" y="120446"/>
                </a:lnTo>
                <a:lnTo>
                  <a:pt x="677895" y="124875"/>
                </a:lnTo>
                <a:lnTo>
                  <a:pt x="677895" y="137252"/>
                </a:lnTo>
                <a:lnTo>
                  <a:pt x="672356" y="143000"/>
                </a:lnTo>
                <a:lnTo>
                  <a:pt x="698850" y="143000"/>
                </a:lnTo>
                <a:lnTo>
                  <a:pt x="700119" y="141139"/>
                </a:lnTo>
                <a:lnTo>
                  <a:pt x="702617" y="128854"/>
                </a:lnTo>
                <a:lnTo>
                  <a:pt x="700644" y="117644"/>
                </a:lnTo>
                <a:lnTo>
                  <a:pt x="694778" y="108177"/>
                </a:lnTo>
                <a:lnTo>
                  <a:pt x="685102" y="100866"/>
                </a:lnTo>
                <a:lnTo>
                  <a:pt x="671696" y="96122"/>
                </a:lnTo>
                <a:lnTo>
                  <a:pt x="648692" y="91484"/>
                </a:lnTo>
                <a:lnTo>
                  <a:pt x="644482" y="87285"/>
                </a:lnTo>
                <a:lnTo>
                  <a:pt x="644482" y="74898"/>
                </a:lnTo>
                <a:lnTo>
                  <a:pt x="650901" y="69149"/>
                </a:lnTo>
                <a:lnTo>
                  <a:pt x="697938" y="69149"/>
                </a:lnTo>
                <a:lnTo>
                  <a:pt x="691353" y="60104"/>
                </a:lnTo>
                <a:lnTo>
                  <a:pt x="678894" y="52267"/>
                </a:lnTo>
                <a:lnTo>
                  <a:pt x="659969" y="49066"/>
                </a:lnTo>
                <a:close/>
              </a:path>
              <a:path w="992504" h="163829">
                <a:moveTo>
                  <a:pt x="697938" y="69149"/>
                </a:moveTo>
                <a:lnTo>
                  <a:pt x="659969" y="69149"/>
                </a:lnTo>
                <a:lnTo>
                  <a:pt x="669021" y="70800"/>
                </a:lnTo>
                <a:lnTo>
                  <a:pt x="674983" y="74898"/>
                </a:lnTo>
                <a:lnTo>
                  <a:pt x="678415" y="80157"/>
                </a:lnTo>
                <a:lnTo>
                  <a:pt x="679874" y="85295"/>
                </a:lnTo>
                <a:lnTo>
                  <a:pt x="701517" y="79097"/>
                </a:lnTo>
                <a:lnTo>
                  <a:pt x="698506" y="69929"/>
                </a:lnTo>
                <a:lnTo>
                  <a:pt x="697938" y="69149"/>
                </a:lnTo>
                <a:close/>
              </a:path>
              <a:path w="992504" h="163829">
                <a:moveTo>
                  <a:pt x="760521" y="75118"/>
                </a:moveTo>
                <a:lnTo>
                  <a:pt x="735129" y="75118"/>
                </a:lnTo>
                <a:lnTo>
                  <a:pt x="735129" y="129294"/>
                </a:lnTo>
                <a:lnTo>
                  <a:pt x="737372" y="142780"/>
                </a:lnTo>
                <a:lnTo>
                  <a:pt x="743798" y="152848"/>
                </a:lnTo>
                <a:lnTo>
                  <a:pt x="753952" y="159147"/>
                </a:lnTo>
                <a:lnTo>
                  <a:pt x="767379" y="161324"/>
                </a:lnTo>
                <a:lnTo>
                  <a:pt x="776656" y="161324"/>
                </a:lnTo>
                <a:lnTo>
                  <a:pt x="781525" y="159555"/>
                </a:lnTo>
                <a:lnTo>
                  <a:pt x="783065" y="158895"/>
                </a:lnTo>
                <a:lnTo>
                  <a:pt x="783065" y="138582"/>
                </a:lnTo>
                <a:lnTo>
                  <a:pt x="764720" y="138582"/>
                </a:lnTo>
                <a:lnTo>
                  <a:pt x="760521" y="134603"/>
                </a:lnTo>
                <a:lnTo>
                  <a:pt x="760521" y="75118"/>
                </a:lnTo>
                <a:close/>
              </a:path>
              <a:path w="992504" h="163829">
                <a:moveTo>
                  <a:pt x="783065" y="137702"/>
                </a:moveTo>
                <a:lnTo>
                  <a:pt x="781965" y="137922"/>
                </a:lnTo>
                <a:lnTo>
                  <a:pt x="777766" y="138582"/>
                </a:lnTo>
                <a:lnTo>
                  <a:pt x="783065" y="138582"/>
                </a:lnTo>
                <a:lnTo>
                  <a:pt x="783065" y="137702"/>
                </a:lnTo>
                <a:close/>
              </a:path>
              <a:path w="992504" h="163829">
                <a:moveTo>
                  <a:pt x="782845" y="52385"/>
                </a:moveTo>
                <a:lnTo>
                  <a:pt x="715245" y="52385"/>
                </a:lnTo>
                <a:lnTo>
                  <a:pt x="715245" y="75118"/>
                </a:lnTo>
                <a:lnTo>
                  <a:pt x="782845" y="75118"/>
                </a:lnTo>
                <a:lnTo>
                  <a:pt x="782845" y="52385"/>
                </a:lnTo>
                <a:close/>
              </a:path>
              <a:path w="992504" h="163829">
                <a:moveTo>
                  <a:pt x="760521" y="19444"/>
                </a:moveTo>
                <a:lnTo>
                  <a:pt x="737338" y="19444"/>
                </a:lnTo>
                <a:lnTo>
                  <a:pt x="737338" y="45087"/>
                </a:lnTo>
                <a:lnTo>
                  <a:pt x="732260" y="52385"/>
                </a:lnTo>
                <a:lnTo>
                  <a:pt x="760521" y="52385"/>
                </a:lnTo>
                <a:lnTo>
                  <a:pt x="760521" y="19444"/>
                </a:lnTo>
                <a:close/>
              </a:path>
              <a:path w="992504" h="163829">
                <a:moveTo>
                  <a:pt x="852047" y="49066"/>
                </a:moveTo>
                <a:lnTo>
                  <a:pt x="832387" y="53117"/>
                </a:lnTo>
                <a:lnTo>
                  <a:pt x="815658" y="64583"/>
                </a:lnTo>
                <a:lnTo>
                  <a:pt x="804030" y="82431"/>
                </a:lnTo>
                <a:lnTo>
                  <a:pt x="799671" y="105630"/>
                </a:lnTo>
                <a:lnTo>
                  <a:pt x="804164" y="130038"/>
                </a:lnTo>
                <a:lnTo>
                  <a:pt x="816236" y="148156"/>
                </a:lnTo>
                <a:lnTo>
                  <a:pt x="833783" y="159432"/>
                </a:lnTo>
                <a:lnTo>
                  <a:pt x="854696" y="163314"/>
                </a:lnTo>
                <a:lnTo>
                  <a:pt x="872401" y="160640"/>
                </a:lnTo>
                <a:lnTo>
                  <a:pt x="886555" y="153347"/>
                </a:lnTo>
                <a:lnTo>
                  <a:pt x="896934" y="142530"/>
                </a:lnTo>
                <a:lnTo>
                  <a:pt x="897559" y="141231"/>
                </a:lnTo>
                <a:lnTo>
                  <a:pt x="854696" y="141231"/>
                </a:lnTo>
                <a:lnTo>
                  <a:pt x="843480" y="139143"/>
                </a:lnTo>
                <a:lnTo>
                  <a:pt x="834273" y="133321"/>
                </a:lnTo>
                <a:lnTo>
                  <a:pt x="827924" y="124431"/>
                </a:lnTo>
                <a:lnTo>
                  <a:pt x="825283" y="113137"/>
                </a:lnTo>
                <a:lnTo>
                  <a:pt x="903972" y="113137"/>
                </a:lnTo>
                <a:lnTo>
                  <a:pt x="904192" y="112698"/>
                </a:lnTo>
                <a:lnTo>
                  <a:pt x="904632" y="109158"/>
                </a:lnTo>
                <a:lnTo>
                  <a:pt x="904632" y="104970"/>
                </a:lnTo>
                <a:lnTo>
                  <a:pt x="903002" y="94374"/>
                </a:lnTo>
                <a:lnTo>
                  <a:pt x="825953" y="94374"/>
                </a:lnTo>
                <a:lnTo>
                  <a:pt x="828165" y="85785"/>
                </a:lnTo>
                <a:lnTo>
                  <a:pt x="833385" y="78111"/>
                </a:lnTo>
                <a:lnTo>
                  <a:pt x="841467" y="72594"/>
                </a:lnTo>
                <a:lnTo>
                  <a:pt x="852267" y="70479"/>
                </a:lnTo>
                <a:lnTo>
                  <a:pt x="894418" y="70479"/>
                </a:lnTo>
                <a:lnTo>
                  <a:pt x="890775" y="64249"/>
                </a:lnTo>
                <a:lnTo>
                  <a:pt x="874253" y="53013"/>
                </a:lnTo>
                <a:lnTo>
                  <a:pt x="852047" y="49066"/>
                </a:lnTo>
                <a:close/>
              </a:path>
              <a:path w="992504" h="163829">
                <a:moveTo>
                  <a:pt x="881669" y="122425"/>
                </a:moveTo>
                <a:lnTo>
                  <a:pt x="878144" y="129847"/>
                </a:lnTo>
                <a:lnTo>
                  <a:pt x="872667" y="135813"/>
                </a:lnTo>
                <a:lnTo>
                  <a:pt x="864948" y="139787"/>
                </a:lnTo>
                <a:lnTo>
                  <a:pt x="854696" y="141231"/>
                </a:lnTo>
                <a:lnTo>
                  <a:pt x="897559" y="141231"/>
                </a:lnTo>
                <a:lnTo>
                  <a:pt x="903312" y="129284"/>
                </a:lnTo>
                <a:lnTo>
                  <a:pt x="881669" y="122425"/>
                </a:lnTo>
                <a:close/>
              </a:path>
              <a:path w="992504" h="163829">
                <a:moveTo>
                  <a:pt x="894418" y="70479"/>
                </a:moveTo>
                <a:lnTo>
                  <a:pt x="852267" y="70479"/>
                </a:lnTo>
                <a:lnTo>
                  <a:pt x="863812" y="72440"/>
                </a:lnTo>
                <a:lnTo>
                  <a:pt x="872000" y="77699"/>
                </a:lnTo>
                <a:lnTo>
                  <a:pt x="876956" y="85322"/>
                </a:lnTo>
                <a:lnTo>
                  <a:pt x="878800" y="94374"/>
                </a:lnTo>
                <a:lnTo>
                  <a:pt x="903002" y="94374"/>
                </a:lnTo>
                <a:lnTo>
                  <a:pt x="901079" y="81870"/>
                </a:lnTo>
                <a:lnTo>
                  <a:pt x="894418" y="70479"/>
                </a:lnTo>
                <a:close/>
              </a:path>
              <a:path w="992504" h="163829">
                <a:moveTo>
                  <a:pt x="954148" y="52385"/>
                </a:moveTo>
                <a:lnTo>
                  <a:pt x="929196" y="52385"/>
                </a:lnTo>
                <a:lnTo>
                  <a:pt x="929196" y="159995"/>
                </a:lnTo>
                <a:lnTo>
                  <a:pt x="954808" y="159995"/>
                </a:lnTo>
                <a:lnTo>
                  <a:pt x="954808" y="108729"/>
                </a:lnTo>
                <a:lnTo>
                  <a:pt x="956534" y="95298"/>
                </a:lnTo>
                <a:lnTo>
                  <a:pt x="961824" y="85371"/>
                </a:lnTo>
                <a:lnTo>
                  <a:pt x="970843" y="79218"/>
                </a:lnTo>
                <a:lnTo>
                  <a:pt x="983760" y="77107"/>
                </a:lnTo>
                <a:lnTo>
                  <a:pt x="992158" y="77107"/>
                </a:lnTo>
                <a:lnTo>
                  <a:pt x="992158" y="69599"/>
                </a:lnTo>
                <a:lnTo>
                  <a:pt x="954148" y="69599"/>
                </a:lnTo>
                <a:lnTo>
                  <a:pt x="954148" y="52385"/>
                </a:lnTo>
                <a:close/>
              </a:path>
              <a:path w="992504" h="163829">
                <a:moveTo>
                  <a:pt x="992158" y="77107"/>
                </a:moveTo>
                <a:lnTo>
                  <a:pt x="986409" y="77107"/>
                </a:lnTo>
                <a:lnTo>
                  <a:pt x="989289" y="77327"/>
                </a:lnTo>
                <a:lnTo>
                  <a:pt x="992158" y="77767"/>
                </a:lnTo>
                <a:lnTo>
                  <a:pt x="992158" y="77107"/>
                </a:lnTo>
                <a:close/>
              </a:path>
              <a:path w="992504" h="163829">
                <a:moveTo>
                  <a:pt x="988399" y="51056"/>
                </a:moveTo>
                <a:lnTo>
                  <a:pt x="985310" y="51056"/>
                </a:lnTo>
                <a:lnTo>
                  <a:pt x="975187" y="52308"/>
                </a:lnTo>
                <a:lnTo>
                  <a:pt x="966329" y="55942"/>
                </a:lnTo>
                <a:lnTo>
                  <a:pt x="959171" y="61768"/>
                </a:lnTo>
                <a:lnTo>
                  <a:pt x="954148" y="69599"/>
                </a:lnTo>
                <a:lnTo>
                  <a:pt x="992158" y="69599"/>
                </a:lnTo>
                <a:lnTo>
                  <a:pt x="992158" y="51715"/>
                </a:lnTo>
                <a:lnTo>
                  <a:pt x="991058" y="51495"/>
                </a:lnTo>
                <a:lnTo>
                  <a:pt x="988399" y="51056"/>
                </a:lnTo>
                <a:close/>
              </a:path>
            </a:pathLst>
          </a:custGeom>
          <a:solidFill>
            <a:srgbClr val="FFFFFF"/>
          </a:solidFill>
        </p:spPr>
        <p:txBody>
          <a:bodyPr wrap="square" lIns="0" tIns="0" rIns="0" bIns="0" rtlCol="0"/>
          <a:lstStyle/>
          <a:p>
            <a:pPr defTabSz="554492"/>
            <a:endParaRPr sz="1092" dirty="0">
              <a:solidFill>
                <a:prstClr val="black"/>
              </a:solidFill>
              <a:latin typeface="Calibri"/>
            </a:endParaRPr>
          </a:p>
        </p:txBody>
      </p:sp>
      <p:pic>
        <p:nvPicPr>
          <p:cNvPr id="7" name="object 7"/>
          <p:cNvPicPr/>
          <p:nvPr/>
        </p:nvPicPr>
        <p:blipFill>
          <a:blip r:embed="rId3" cstate="print"/>
          <a:stretch>
            <a:fillRect/>
          </a:stretch>
        </p:blipFill>
        <p:spPr>
          <a:xfrm>
            <a:off x="1888949" y="5937705"/>
            <a:ext cx="698025" cy="367102"/>
          </a:xfrm>
          <a:prstGeom prst="rect">
            <a:avLst/>
          </a:prstGeom>
        </p:spPr>
      </p:pic>
      <p:sp>
        <p:nvSpPr>
          <p:cNvPr id="8" name="object 8"/>
          <p:cNvSpPr/>
          <p:nvPr/>
        </p:nvSpPr>
        <p:spPr>
          <a:xfrm>
            <a:off x="1890487" y="5796699"/>
            <a:ext cx="1355042" cy="61610"/>
          </a:xfrm>
          <a:custGeom>
            <a:avLst/>
            <a:gdLst/>
            <a:ahLst/>
            <a:cxnLst/>
            <a:rect l="l" t="t" r="r" b="b"/>
            <a:pathLst>
              <a:path w="2234565" h="101600">
                <a:moveTo>
                  <a:pt x="2234570" y="0"/>
                </a:moveTo>
                <a:lnTo>
                  <a:pt x="0" y="0"/>
                </a:lnTo>
                <a:lnTo>
                  <a:pt x="0" y="101504"/>
                </a:lnTo>
                <a:lnTo>
                  <a:pt x="2234570" y="101504"/>
                </a:lnTo>
                <a:lnTo>
                  <a:pt x="2234570" y="0"/>
                </a:lnTo>
                <a:close/>
              </a:path>
            </a:pathLst>
          </a:custGeom>
          <a:solidFill>
            <a:srgbClr val="FFFFFF"/>
          </a:solidFill>
        </p:spPr>
        <p:txBody>
          <a:bodyPr wrap="square" lIns="0" tIns="0" rIns="0" bIns="0" rtlCol="0"/>
          <a:lstStyle/>
          <a:p>
            <a:pPr defTabSz="554492"/>
            <a:endParaRPr sz="1092" dirty="0">
              <a:solidFill>
                <a:prstClr val="black"/>
              </a:solidFill>
              <a:latin typeface="Calibri"/>
            </a:endParaRPr>
          </a:p>
        </p:txBody>
      </p:sp>
      <p:sp>
        <p:nvSpPr>
          <p:cNvPr id="9" name="object 9"/>
          <p:cNvSpPr/>
          <p:nvPr/>
        </p:nvSpPr>
        <p:spPr>
          <a:xfrm>
            <a:off x="3367818" y="5796699"/>
            <a:ext cx="8411350" cy="61610"/>
          </a:xfrm>
          <a:custGeom>
            <a:avLst/>
            <a:gdLst/>
            <a:ahLst/>
            <a:cxnLst/>
            <a:rect l="l" t="t" r="r" b="b"/>
            <a:pathLst>
              <a:path w="13870940" h="101600">
                <a:moveTo>
                  <a:pt x="13870415" y="0"/>
                </a:moveTo>
                <a:lnTo>
                  <a:pt x="0" y="0"/>
                </a:lnTo>
                <a:lnTo>
                  <a:pt x="0" y="101504"/>
                </a:lnTo>
                <a:lnTo>
                  <a:pt x="13870415" y="101504"/>
                </a:lnTo>
                <a:lnTo>
                  <a:pt x="13870415" y="0"/>
                </a:lnTo>
                <a:close/>
              </a:path>
            </a:pathLst>
          </a:custGeom>
          <a:solidFill>
            <a:srgbClr val="FFFFFF"/>
          </a:solidFill>
        </p:spPr>
        <p:txBody>
          <a:bodyPr wrap="square" lIns="0" tIns="0" rIns="0" bIns="0" rtlCol="0"/>
          <a:lstStyle/>
          <a:p>
            <a:pPr defTabSz="554492"/>
            <a:endParaRPr sz="1092" dirty="0">
              <a:solidFill>
                <a:prstClr val="black"/>
              </a:solidFill>
              <a:latin typeface="Calibri"/>
            </a:endParaRPr>
          </a:p>
        </p:txBody>
      </p:sp>
      <p:sp>
        <p:nvSpPr>
          <p:cNvPr id="11" name="object 11"/>
          <p:cNvSpPr txBox="1"/>
          <p:nvPr/>
        </p:nvSpPr>
        <p:spPr>
          <a:xfrm>
            <a:off x="413147" y="552100"/>
            <a:ext cx="11045427" cy="5201424"/>
          </a:xfrm>
          <a:prstGeom prst="rect">
            <a:avLst/>
          </a:prstGeom>
        </p:spPr>
        <p:txBody>
          <a:bodyPr vert="horz" wrap="square" lIns="0" tIns="0" rIns="0" bIns="0" rtlCol="0">
            <a:spAutoFit/>
          </a:bodyPr>
          <a:lstStyle/>
          <a:p>
            <a:r>
              <a:rPr lang="en-GB" sz="3200" dirty="0">
                <a:solidFill>
                  <a:schemeClr val="bg1">
                    <a:lumMod val="95000"/>
                  </a:schemeClr>
                </a:solidFill>
                <a:latin typeface="Circular Pro Book" panose="020B0604020101020102" pitchFamily="34" charset="0"/>
                <a:cs typeface="Circular Pro Book" panose="020B0604020101020102" pitchFamily="34" charset="0"/>
              </a:rPr>
              <a:t>Context</a:t>
            </a:r>
          </a:p>
          <a:p>
            <a:endParaRPr lang="en-GB" sz="3200" dirty="0">
              <a:solidFill>
                <a:schemeClr val="bg1">
                  <a:lumMod val="95000"/>
                </a:schemeClr>
              </a:solidFill>
              <a:latin typeface="Circular Pro Book" panose="020B0604020101020102" pitchFamily="34" charset="0"/>
              <a:cs typeface="Circular Pro Book" panose="020B0604020101020102" pitchFamily="34" charset="0"/>
            </a:endParaRPr>
          </a:p>
          <a:p>
            <a:pPr marL="342900" indent="-342900">
              <a:buFont typeface="Arial" panose="020B0604020202020204" pitchFamily="34" charset="0"/>
              <a:buChar char="•"/>
            </a:pPr>
            <a:r>
              <a:rPr lang="en-GB" sz="2400" dirty="0">
                <a:solidFill>
                  <a:schemeClr val="bg1">
                    <a:lumMod val="95000"/>
                  </a:schemeClr>
                </a:solidFill>
                <a:latin typeface="Circular Pro Book" panose="020B0604020101020102" pitchFamily="34" charset="0"/>
                <a:cs typeface="Circular Pro Book" panose="020B0604020101020102" pitchFamily="34" charset="0"/>
              </a:rPr>
              <a:t>Frequent instances of plagiarism, particularly among Asian and South Asian students</a:t>
            </a:r>
          </a:p>
          <a:p>
            <a:pPr marL="342900" indent="-342900">
              <a:buFont typeface="Arial" panose="020B0604020202020204" pitchFamily="34" charset="0"/>
              <a:buChar char="•"/>
            </a:pPr>
            <a:endParaRPr lang="en-GB" dirty="0">
              <a:solidFill>
                <a:schemeClr val="bg1">
                  <a:lumMod val="95000"/>
                </a:schemeClr>
              </a:solidFill>
              <a:latin typeface="Circular Pro Book" panose="020B0604020101020102" pitchFamily="34" charset="0"/>
              <a:cs typeface="Circular Pro Book" panose="020B0604020101020102" pitchFamily="34" charset="0"/>
            </a:endParaRPr>
          </a:p>
          <a:p>
            <a:pPr marL="342900" indent="-342900">
              <a:buFont typeface="Arial" panose="020B0604020202020204" pitchFamily="34" charset="0"/>
              <a:buChar char="•"/>
            </a:pPr>
            <a:r>
              <a:rPr lang="en-GB" sz="2400" dirty="0">
                <a:solidFill>
                  <a:schemeClr val="bg1">
                    <a:lumMod val="95000"/>
                  </a:schemeClr>
                </a:solidFill>
                <a:latin typeface="Circular Pro Book" panose="020B0604020101020102" pitchFamily="34" charset="0"/>
                <a:cs typeface="Circular Pro Book" panose="020B0604020101020102" pitchFamily="34" charset="0"/>
              </a:rPr>
              <a:t>Complex language of Academic Misconduct Policy:</a:t>
            </a:r>
          </a:p>
          <a:p>
            <a:r>
              <a:rPr lang="en-GB" sz="2400" dirty="0">
                <a:solidFill>
                  <a:schemeClr val="bg1">
                    <a:lumMod val="95000"/>
                  </a:schemeClr>
                </a:solidFill>
                <a:latin typeface="Circular Pro Book" panose="020B0604020101020102" pitchFamily="34" charset="0"/>
                <a:cs typeface="Circular Pro Book" panose="020B0604020101020102" pitchFamily="34" charset="0"/>
              </a:rPr>
              <a:t>	Lack of awareness among academic staff of consequences of plagiarism 	charges and penalties</a:t>
            </a:r>
          </a:p>
          <a:p>
            <a:pPr marL="342900" indent="-342900">
              <a:buFont typeface="Arial" panose="020B0604020202020204" pitchFamily="34" charset="0"/>
              <a:buChar char="•"/>
            </a:pPr>
            <a:endParaRPr lang="en-GB" sz="1400" dirty="0">
              <a:solidFill>
                <a:schemeClr val="bg1">
                  <a:lumMod val="95000"/>
                </a:schemeClr>
              </a:solidFill>
              <a:latin typeface="Circular Pro Book" panose="020B0604020101020102" pitchFamily="34" charset="0"/>
              <a:cs typeface="Circular Pro Book" panose="020B0604020101020102" pitchFamily="34" charset="0"/>
            </a:endParaRPr>
          </a:p>
          <a:p>
            <a:pPr lvl="1"/>
            <a:r>
              <a:rPr lang="en-GB" sz="2400" dirty="0">
                <a:solidFill>
                  <a:schemeClr val="bg1">
                    <a:lumMod val="95000"/>
                  </a:schemeClr>
                </a:solidFill>
                <a:latin typeface="Circular Pro Book" panose="020B0604020101020102" pitchFamily="34" charset="0"/>
                <a:cs typeface="Circular Pro Book" panose="020B0604020101020102" pitchFamily="34" charset="0"/>
              </a:rPr>
              <a:t>	Students unaware of policy and of consequences of plagiarism – 	especially for student visas</a:t>
            </a:r>
          </a:p>
          <a:p>
            <a:pPr marL="342900" indent="-342900">
              <a:buFont typeface="Arial" panose="020B0604020202020204" pitchFamily="34" charset="0"/>
              <a:buChar char="•"/>
            </a:pPr>
            <a:endParaRPr lang="en-GB" dirty="0">
              <a:solidFill>
                <a:schemeClr val="bg1">
                  <a:lumMod val="95000"/>
                </a:schemeClr>
              </a:solidFill>
              <a:latin typeface="Circular Pro Book" panose="020B0604020101020102" pitchFamily="34" charset="0"/>
              <a:cs typeface="Circular Pro Book" panose="020B0604020101020102" pitchFamily="34" charset="0"/>
            </a:endParaRPr>
          </a:p>
          <a:p>
            <a:pPr marL="342900" indent="-342900">
              <a:buFont typeface="Arial" panose="020B0604020202020204" pitchFamily="34" charset="0"/>
              <a:buChar char="•"/>
            </a:pPr>
            <a:r>
              <a:rPr lang="en-GB" sz="2400" dirty="0">
                <a:solidFill>
                  <a:schemeClr val="bg1">
                    <a:lumMod val="95000"/>
                  </a:schemeClr>
                </a:solidFill>
                <a:latin typeface="Circular Pro Book" panose="020B0604020101020102" pitchFamily="34" charset="0"/>
                <a:cs typeface="Circular Pro Book" panose="020B0604020101020102" pitchFamily="34" charset="0"/>
              </a:rPr>
              <a:t>Students being withdrawn who possibly hadn’t fully understood the consequences of plagiarism</a:t>
            </a:r>
          </a:p>
        </p:txBody>
      </p:sp>
    </p:spTree>
    <p:extLst>
      <p:ext uri="{BB962C8B-B14F-4D97-AF65-F5344CB8AC3E}">
        <p14:creationId xmlns:p14="http://schemas.microsoft.com/office/powerpoint/2010/main" val="2447573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object 2">
            <a:extLst>
              <a:ext uri="{FF2B5EF4-FFF2-40B4-BE49-F238E27FC236}">
                <a16:creationId xmlns:a16="http://schemas.microsoft.com/office/drawing/2014/main" id="{68C85F70-DD95-4493-81C8-377609E0ACDB}"/>
              </a:ext>
            </a:extLst>
          </p:cNvPr>
          <p:cNvSpPr/>
          <p:nvPr/>
        </p:nvSpPr>
        <p:spPr>
          <a:xfrm>
            <a:off x="856" y="385"/>
            <a:ext cx="12191144"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D65553"/>
          </a:solidFill>
        </p:spPr>
        <p:txBody>
          <a:bodyPr wrap="square" lIns="0" tIns="0" rIns="0" bIns="0" rtlCol="0"/>
          <a:lstStyle/>
          <a:p>
            <a:endParaRPr sz="1092" dirty="0"/>
          </a:p>
        </p:txBody>
      </p:sp>
      <p:sp>
        <p:nvSpPr>
          <p:cNvPr id="3" name="object 3"/>
          <p:cNvSpPr/>
          <p:nvPr/>
        </p:nvSpPr>
        <p:spPr>
          <a:xfrm>
            <a:off x="414380" y="5796699"/>
            <a:ext cx="1353117" cy="61610"/>
          </a:xfrm>
          <a:custGeom>
            <a:avLst/>
            <a:gdLst/>
            <a:ahLst/>
            <a:cxnLst/>
            <a:rect l="l" t="t" r="r" b="b"/>
            <a:pathLst>
              <a:path w="2231390" h="101600">
                <a:moveTo>
                  <a:pt x="2231178" y="0"/>
                </a:moveTo>
                <a:lnTo>
                  <a:pt x="0" y="0"/>
                </a:lnTo>
                <a:lnTo>
                  <a:pt x="0" y="101504"/>
                </a:lnTo>
                <a:lnTo>
                  <a:pt x="2231178" y="101504"/>
                </a:lnTo>
                <a:lnTo>
                  <a:pt x="2231178" y="0"/>
                </a:lnTo>
                <a:close/>
              </a:path>
            </a:pathLst>
          </a:custGeom>
          <a:solidFill>
            <a:srgbClr val="FFFFFF"/>
          </a:solidFill>
        </p:spPr>
        <p:txBody>
          <a:bodyPr wrap="square" lIns="0" tIns="0" rIns="0" bIns="0" rtlCol="0"/>
          <a:lstStyle/>
          <a:p>
            <a:pPr defTabSz="554492"/>
            <a:endParaRPr sz="1092" dirty="0">
              <a:solidFill>
                <a:prstClr val="black"/>
              </a:solidFill>
              <a:latin typeface="Calibri"/>
            </a:endParaRPr>
          </a:p>
        </p:txBody>
      </p:sp>
      <p:sp>
        <p:nvSpPr>
          <p:cNvPr id="4" name="object 4"/>
          <p:cNvSpPr/>
          <p:nvPr/>
        </p:nvSpPr>
        <p:spPr>
          <a:xfrm>
            <a:off x="413148" y="6303438"/>
            <a:ext cx="1119383" cy="141703"/>
          </a:xfrm>
          <a:custGeom>
            <a:avLst/>
            <a:gdLst/>
            <a:ahLst/>
            <a:cxnLst/>
            <a:rect l="l" t="t" r="r" b="b"/>
            <a:pathLst>
              <a:path w="1845945" h="233679">
                <a:moveTo>
                  <a:pt x="111106" y="3120"/>
                </a:moveTo>
                <a:lnTo>
                  <a:pt x="69587" y="11002"/>
                </a:lnTo>
                <a:lnTo>
                  <a:pt x="34078" y="33734"/>
                </a:lnTo>
                <a:lnTo>
                  <a:pt x="9307" y="69946"/>
                </a:lnTo>
                <a:lnTo>
                  <a:pt x="0" y="118268"/>
                </a:lnTo>
                <a:lnTo>
                  <a:pt x="9050" y="166543"/>
                </a:lnTo>
                <a:lnTo>
                  <a:pt x="33419" y="202650"/>
                </a:lnTo>
                <a:lnTo>
                  <a:pt x="68933" y="225278"/>
                </a:lnTo>
                <a:lnTo>
                  <a:pt x="111420" y="233113"/>
                </a:lnTo>
                <a:lnTo>
                  <a:pt x="149395" y="226937"/>
                </a:lnTo>
                <a:lnTo>
                  <a:pt x="178762" y="210549"/>
                </a:lnTo>
                <a:lnTo>
                  <a:pt x="190451" y="197323"/>
                </a:lnTo>
                <a:lnTo>
                  <a:pt x="111420" y="197323"/>
                </a:lnTo>
                <a:lnTo>
                  <a:pt x="84107" y="192236"/>
                </a:lnTo>
                <a:lnTo>
                  <a:pt x="60731" y="177169"/>
                </a:lnTo>
                <a:lnTo>
                  <a:pt x="44414" y="152416"/>
                </a:lnTo>
                <a:lnTo>
                  <a:pt x="38281" y="118268"/>
                </a:lnTo>
                <a:lnTo>
                  <a:pt x="44540" y="83188"/>
                </a:lnTo>
                <a:lnTo>
                  <a:pt x="61041" y="58202"/>
                </a:lnTo>
                <a:lnTo>
                  <a:pt x="84368" y="43252"/>
                </a:lnTo>
                <a:lnTo>
                  <a:pt x="111106" y="38281"/>
                </a:lnTo>
                <a:lnTo>
                  <a:pt x="190492" y="38281"/>
                </a:lnTo>
                <a:lnTo>
                  <a:pt x="178022" y="24436"/>
                </a:lnTo>
                <a:lnTo>
                  <a:pt x="148852" y="8877"/>
                </a:lnTo>
                <a:lnTo>
                  <a:pt x="111106" y="3120"/>
                </a:lnTo>
                <a:close/>
              </a:path>
              <a:path w="1845945" h="233679">
                <a:moveTo>
                  <a:pt x="177094" y="148770"/>
                </a:moveTo>
                <a:lnTo>
                  <a:pt x="168886" y="166861"/>
                </a:lnTo>
                <a:lnTo>
                  <a:pt x="155342" y="182384"/>
                </a:lnTo>
                <a:lnTo>
                  <a:pt x="136255" y="193238"/>
                </a:lnTo>
                <a:lnTo>
                  <a:pt x="111420" y="197323"/>
                </a:lnTo>
                <a:lnTo>
                  <a:pt x="190451" y="197323"/>
                </a:lnTo>
                <a:lnTo>
                  <a:pt x="199434" y="187159"/>
                </a:lnTo>
                <a:lnTo>
                  <a:pt x="211323" y="159974"/>
                </a:lnTo>
                <a:lnTo>
                  <a:pt x="177094" y="148770"/>
                </a:lnTo>
                <a:close/>
              </a:path>
              <a:path w="1845945" h="233679">
                <a:moveTo>
                  <a:pt x="190492" y="38281"/>
                </a:moveTo>
                <a:lnTo>
                  <a:pt x="111106" y="38281"/>
                </a:lnTo>
                <a:lnTo>
                  <a:pt x="135829" y="42055"/>
                </a:lnTo>
                <a:lnTo>
                  <a:pt x="154601" y="52364"/>
                </a:lnTo>
                <a:lnTo>
                  <a:pt x="167653" y="67692"/>
                </a:lnTo>
                <a:lnTo>
                  <a:pt x="175219" y="86520"/>
                </a:lnTo>
                <a:lnTo>
                  <a:pt x="210391" y="74699"/>
                </a:lnTo>
                <a:lnTo>
                  <a:pt x="198554" y="47232"/>
                </a:lnTo>
                <a:lnTo>
                  <a:pt x="190492" y="38281"/>
                </a:lnTo>
                <a:close/>
              </a:path>
              <a:path w="1845945" h="233679">
                <a:moveTo>
                  <a:pt x="276368" y="76877"/>
                </a:moveTo>
                <a:lnTo>
                  <a:pt x="241207" y="76877"/>
                </a:lnTo>
                <a:lnTo>
                  <a:pt x="241207" y="228443"/>
                </a:lnTo>
                <a:lnTo>
                  <a:pt x="277310" y="228443"/>
                </a:lnTo>
                <a:lnTo>
                  <a:pt x="277310" y="156236"/>
                </a:lnTo>
                <a:lnTo>
                  <a:pt x="279741" y="137338"/>
                </a:lnTo>
                <a:lnTo>
                  <a:pt x="287188" y="123367"/>
                </a:lnTo>
                <a:lnTo>
                  <a:pt x="299888" y="114706"/>
                </a:lnTo>
                <a:lnTo>
                  <a:pt x="318074" y="111734"/>
                </a:lnTo>
                <a:lnTo>
                  <a:pt x="329906" y="111734"/>
                </a:lnTo>
                <a:lnTo>
                  <a:pt x="329906" y="101148"/>
                </a:lnTo>
                <a:lnTo>
                  <a:pt x="276368" y="101148"/>
                </a:lnTo>
                <a:lnTo>
                  <a:pt x="276368" y="76877"/>
                </a:lnTo>
                <a:close/>
              </a:path>
              <a:path w="1845945" h="233679">
                <a:moveTo>
                  <a:pt x="329906" y="111734"/>
                </a:moveTo>
                <a:lnTo>
                  <a:pt x="321812" y="111734"/>
                </a:lnTo>
                <a:lnTo>
                  <a:pt x="325853" y="112048"/>
                </a:lnTo>
                <a:lnTo>
                  <a:pt x="329906" y="112666"/>
                </a:lnTo>
                <a:lnTo>
                  <a:pt x="329906" y="111734"/>
                </a:lnTo>
                <a:close/>
              </a:path>
              <a:path w="1845945" h="233679">
                <a:moveTo>
                  <a:pt x="324607" y="75013"/>
                </a:moveTo>
                <a:lnTo>
                  <a:pt x="320252" y="75013"/>
                </a:lnTo>
                <a:lnTo>
                  <a:pt x="306000" y="76777"/>
                </a:lnTo>
                <a:lnTo>
                  <a:pt x="293527" y="81896"/>
                </a:lnTo>
                <a:lnTo>
                  <a:pt x="283446" y="90107"/>
                </a:lnTo>
                <a:lnTo>
                  <a:pt x="276368" y="101148"/>
                </a:lnTo>
                <a:lnTo>
                  <a:pt x="329906" y="101148"/>
                </a:lnTo>
                <a:lnTo>
                  <a:pt x="329906" y="75945"/>
                </a:lnTo>
                <a:lnTo>
                  <a:pt x="328346" y="75631"/>
                </a:lnTo>
                <a:lnTo>
                  <a:pt x="324607" y="75013"/>
                </a:lnTo>
                <a:close/>
              </a:path>
              <a:path w="1845945" h="233679">
                <a:moveTo>
                  <a:pt x="421097" y="72207"/>
                </a:moveTo>
                <a:lnTo>
                  <a:pt x="393420" y="77916"/>
                </a:lnTo>
                <a:lnTo>
                  <a:pt x="369857" y="94071"/>
                </a:lnTo>
                <a:lnTo>
                  <a:pt x="353472" y="119212"/>
                </a:lnTo>
                <a:lnTo>
                  <a:pt x="347329" y="151880"/>
                </a:lnTo>
                <a:lnTo>
                  <a:pt x="353661" y="186240"/>
                </a:lnTo>
                <a:lnTo>
                  <a:pt x="370673" y="211756"/>
                </a:lnTo>
                <a:lnTo>
                  <a:pt x="395386" y="227643"/>
                </a:lnTo>
                <a:lnTo>
                  <a:pt x="424824" y="233113"/>
                </a:lnTo>
                <a:lnTo>
                  <a:pt x="449750" y="229344"/>
                </a:lnTo>
                <a:lnTo>
                  <a:pt x="469684" y="219069"/>
                </a:lnTo>
                <a:lnTo>
                  <a:pt x="484306" y="203834"/>
                </a:lnTo>
                <a:lnTo>
                  <a:pt x="485193" y="201993"/>
                </a:lnTo>
                <a:lnTo>
                  <a:pt x="424824" y="201993"/>
                </a:lnTo>
                <a:lnTo>
                  <a:pt x="409035" y="199055"/>
                </a:lnTo>
                <a:lnTo>
                  <a:pt x="396075" y="190864"/>
                </a:lnTo>
                <a:lnTo>
                  <a:pt x="387142" y="178356"/>
                </a:lnTo>
                <a:lnTo>
                  <a:pt x="383433" y="162466"/>
                </a:lnTo>
                <a:lnTo>
                  <a:pt x="494236" y="162466"/>
                </a:lnTo>
                <a:lnTo>
                  <a:pt x="494539" y="161838"/>
                </a:lnTo>
                <a:lnTo>
                  <a:pt x="495168" y="156864"/>
                </a:lnTo>
                <a:lnTo>
                  <a:pt x="495168" y="150948"/>
                </a:lnTo>
                <a:lnTo>
                  <a:pt x="492866" y="136006"/>
                </a:lnTo>
                <a:lnTo>
                  <a:pt x="384365" y="136006"/>
                </a:lnTo>
                <a:lnTo>
                  <a:pt x="387483" y="123929"/>
                </a:lnTo>
                <a:lnTo>
                  <a:pt x="394833" y="113133"/>
                </a:lnTo>
                <a:lnTo>
                  <a:pt x="406207" y="105371"/>
                </a:lnTo>
                <a:lnTo>
                  <a:pt x="421400" y="102394"/>
                </a:lnTo>
                <a:lnTo>
                  <a:pt x="480779" y="102394"/>
                </a:lnTo>
                <a:lnTo>
                  <a:pt x="475637" y="93605"/>
                </a:lnTo>
                <a:lnTo>
                  <a:pt x="452363" y="77771"/>
                </a:lnTo>
                <a:lnTo>
                  <a:pt x="421097" y="72207"/>
                </a:lnTo>
                <a:close/>
              </a:path>
              <a:path w="1845945" h="233679">
                <a:moveTo>
                  <a:pt x="462802" y="175533"/>
                </a:moveTo>
                <a:lnTo>
                  <a:pt x="457830" y="185971"/>
                </a:lnTo>
                <a:lnTo>
                  <a:pt x="450115" y="194367"/>
                </a:lnTo>
                <a:lnTo>
                  <a:pt x="439250" y="199960"/>
                </a:lnTo>
                <a:lnTo>
                  <a:pt x="424824" y="201993"/>
                </a:lnTo>
                <a:lnTo>
                  <a:pt x="485193" y="201993"/>
                </a:lnTo>
                <a:lnTo>
                  <a:pt x="493293" y="185188"/>
                </a:lnTo>
                <a:lnTo>
                  <a:pt x="462802" y="175533"/>
                </a:lnTo>
                <a:close/>
              </a:path>
              <a:path w="1845945" h="233679">
                <a:moveTo>
                  <a:pt x="480779" y="102394"/>
                </a:moveTo>
                <a:lnTo>
                  <a:pt x="421400" y="102394"/>
                </a:lnTo>
                <a:lnTo>
                  <a:pt x="437654" y="105152"/>
                </a:lnTo>
                <a:lnTo>
                  <a:pt x="449181" y="112548"/>
                </a:lnTo>
                <a:lnTo>
                  <a:pt x="456155" y="123271"/>
                </a:lnTo>
                <a:lnTo>
                  <a:pt x="458750" y="136006"/>
                </a:lnTo>
                <a:lnTo>
                  <a:pt x="492866" y="136006"/>
                </a:lnTo>
                <a:lnTo>
                  <a:pt x="490158" y="118426"/>
                </a:lnTo>
                <a:lnTo>
                  <a:pt x="480779" y="102394"/>
                </a:lnTo>
                <a:close/>
              </a:path>
              <a:path w="1845945" h="233679">
                <a:moveTo>
                  <a:pt x="644800" y="101777"/>
                </a:moveTo>
                <a:lnTo>
                  <a:pt x="587594" y="101777"/>
                </a:lnTo>
                <a:lnTo>
                  <a:pt x="600475" y="103581"/>
                </a:lnTo>
                <a:lnTo>
                  <a:pt x="609385" y="108507"/>
                </a:lnTo>
                <a:lnTo>
                  <a:pt x="614559" y="115824"/>
                </a:lnTo>
                <a:lnTo>
                  <a:pt x="616232" y="124802"/>
                </a:lnTo>
                <a:lnTo>
                  <a:pt x="616232" y="130100"/>
                </a:lnTo>
                <a:lnTo>
                  <a:pt x="613740" y="134456"/>
                </a:lnTo>
                <a:lnTo>
                  <a:pt x="566118" y="141608"/>
                </a:lnTo>
                <a:lnTo>
                  <a:pt x="548073" y="146527"/>
                </a:lnTo>
                <a:lnTo>
                  <a:pt x="533558" y="155734"/>
                </a:lnTo>
                <a:lnTo>
                  <a:pt x="523887" y="169318"/>
                </a:lnTo>
                <a:lnTo>
                  <a:pt x="520371" y="187366"/>
                </a:lnTo>
                <a:lnTo>
                  <a:pt x="523931" y="204621"/>
                </a:lnTo>
                <a:lnTo>
                  <a:pt x="534144" y="219223"/>
                </a:lnTo>
                <a:lnTo>
                  <a:pt x="550308" y="229334"/>
                </a:lnTo>
                <a:lnTo>
                  <a:pt x="571720" y="233113"/>
                </a:lnTo>
                <a:lnTo>
                  <a:pt x="588380" y="230988"/>
                </a:lnTo>
                <a:lnTo>
                  <a:pt x="601599" y="225448"/>
                </a:lnTo>
                <a:lnTo>
                  <a:pt x="611551" y="217749"/>
                </a:lnTo>
                <a:lnTo>
                  <a:pt x="618410" y="209145"/>
                </a:lnTo>
                <a:lnTo>
                  <a:pt x="651707" y="209145"/>
                </a:lnTo>
                <a:lnTo>
                  <a:pt x="651707" y="204789"/>
                </a:lnTo>
                <a:lnTo>
                  <a:pt x="578568" y="204789"/>
                </a:lnTo>
                <a:lnTo>
                  <a:pt x="569078" y="203169"/>
                </a:lnTo>
                <a:lnTo>
                  <a:pt x="562154" y="198836"/>
                </a:lnTo>
                <a:lnTo>
                  <a:pt x="557914" y="192579"/>
                </a:lnTo>
                <a:lnTo>
                  <a:pt x="556475" y="185188"/>
                </a:lnTo>
                <a:lnTo>
                  <a:pt x="558060" y="176987"/>
                </a:lnTo>
                <a:lnTo>
                  <a:pt x="562388" y="170946"/>
                </a:lnTo>
                <a:lnTo>
                  <a:pt x="568817" y="166889"/>
                </a:lnTo>
                <a:lnTo>
                  <a:pt x="576704" y="164644"/>
                </a:lnTo>
                <a:lnTo>
                  <a:pt x="616232" y="158728"/>
                </a:lnTo>
                <a:lnTo>
                  <a:pt x="651707" y="158728"/>
                </a:lnTo>
                <a:lnTo>
                  <a:pt x="651707" y="128854"/>
                </a:lnTo>
                <a:lnTo>
                  <a:pt x="648207" y="107268"/>
                </a:lnTo>
                <a:lnTo>
                  <a:pt x="644800" y="101777"/>
                </a:lnTo>
                <a:close/>
              </a:path>
              <a:path w="1845945" h="233679">
                <a:moveTo>
                  <a:pt x="651707" y="209145"/>
                </a:moveTo>
                <a:lnTo>
                  <a:pt x="618410" y="209145"/>
                </a:lnTo>
                <a:lnTo>
                  <a:pt x="618410" y="221291"/>
                </a:lnTo>
                <a:lnTo>
                  <a:pt x="619656" y="227511"/>
                </a:lnTo>
                <a:lnTo>
                  <a:pt x="619960" y="228443"/>
                </a:lnTo>
                <a:lnTo>
                  <a:pt x="653582" y="228443"/>
                </a:lnTo>
                <a:lnTo>
                  <a:pt x="653268" y="226893"/>
                </a:lnTo>
                <a:lnTo>
                  <a:pt x="651707" y="217867"/>
                </a:lnTo>
                <a:lnTo>
                  <a:pt x="651707" y="209145"/>
                </a:lnTo>
                <a:close/>
              </a:path>
              <a:path w="1845945" h="233679">
                <a:moveTo>
                  <a:pt x="651707" y="158728"/>
                </a:moveTo>
                <a:lnTo>
                  <a:pt x="616232" y="158728"/>
                </a:lnTo>
                <a:lnTo>
                  <a:pt x="616232" y="165576"/>
                </a:lnTo>
                <a:lnTo>
                  <a:pt x="613192" y="184177"/>
                </a:lnTo>
                <a:lnTo>
                  <a:pt x="604986" y="196271"/>
                </a:lnTo>
                <a:lnTo>
                  <a:pt x="592988" y="202820"/>
                </a:lnTo>
                <a:lnTo>
                  <a:pt x="578568" y="204789"/>
                </a:lnTo>
                <a:lnTo>
                  <a:pt x="651707" y="204789"/>
                </a:lnTo>
                <a:lnTo>
                  <a:pt x="651707" y="158728"/>
                </a:lnTo>
                <a:close/>
              </a:path>
              <a:path w="1845945" h="233679">
                <a:moveTo>
                  <a:pt x="587291" y="72207"/>
                </a:moveTo>
                <a:lnTo>
                  <a:pt x="561958" y="76262"/>
                </a:lnTo>
                <a:lnTo>
                  <a:pt x="542432" y="87145"/>
                </a:lnTo>
                <a:lnTo>
                  <a:pt x="529383" y="102930"/>
                </a:lnTo>
                <a:lnTo>
                  <a:pt x="523481" y="121692"/>
                </a:lnTo>
                <a:lnTo>
                  <a:pt x="556475" y="129158"/>
                </a:lnTo>
                <a:lnTo>
                  <a:pt x="559326" y="118448"/>
                </a:lnTo>
                <a:lnTo>
                  <a:pt x="565501" y="109750"/>
                </a:lnTo>
                <a:lnTo>
                  <a:pt x="574942" y="103911"/>
                </a:lnTo>
                <a:lnTo>
                  <a:pt x="587594" y="101777"/>
                </a:lnTo>
                <a:lnTo>
                  <a:pt x="644800" y="101777"/>
                </a:lnTo>
                <a:lnTo>
                  <a:pt x="637004" y="89210"/>
                </a:lnTo>
                <a:lnTo>
                  <a:pt x="617048" y="76813"/>
                </a:lnTo>
                <a:lnTo>
                  <a:pt x="587291" y="72207"/>
                </a:lnTo>
                <a:close/>
              </a:path>
              <a:path w="1845945" h="233679">
                <a:moveTo>
                  <a:pt x="736679" y="108928"/>
                </a:moveTo>
                <a:lnTo>
                  <a:pt x="700879" y="108928"/>
                </a:lnTo>
                <a:lnTo>
                  <a:pt x="700879" y="185188"/>
                </a:lnTo>
                <a:lnTo>
                  <a:pt x="704040" y="204182"/>
                </a:lnTo>
                <a:lnTo>
                  <a:pt x="713097" y="218365"/>
                </a:lnTo>
                <a:lnTo>
                  <a:pt x="727405" y="227238"/>
                </a:lnTo>
                <a:lnTo>
                  <a:pt x="746322" y="230307"/>
                </a:lnTo>
                <a:lnTo>
                  <a:pt x="759390" y="230307"/>
                </a:lnTo>
                <a:lnTo>
                  <a:pt x="766238" y="227825"/>
                </a:lnTo>
                <a:lnTo>
                  <a:pt x="768416" y="226893"/>
                </a:lnTo>
                <a:lnTo>
                  <a:pt x="768416" y="198255"/>
                </a:lnTo>
                <a:lnTo>
                  <a:pt x="755966" y="198255"/>
                </a:lnTo>
                <a:lnTo>
                  <a:pt x="747307" y="197171"/>
                </a:lnTo>
                <a:lnTo>
                  <a:pt x="741304" y="193782"/>
                </a:lnTo>
                <a:lnTo>
                  <a:pt x="737810" y="187883"/>
                </a:lnTo>
                <a:lnTo>
                  <a:pt x="736679" y="179272"/>
                </a:lnTo>
                <a:lnTo>
                  <a:pt x="736679" y="108928"/>
                </a:lnTo>
                <a:close/>
              </a:path>
              <a:path w="1845945" h="233679">
                <a:moveTo>
                  <a:pt x="768416" y="197009"/>
                </a:moveTo>
                <a:lnTo>
                  <a:pt x="766866" y="197323"/>
                </a:lnTo>
                <a:lnTo>
                  <a:pt x="760950" y="198255"/>
                </a:lnTo>
                <a:lnTo>
                  <a:pt x="768416" y="198255"/>
                </a:lnTo>
                <a:lnTo>
                  <a:pt x="768416" y="197009"/>
                </a:lnTo>
                <a:close/>
              </a:path>
              <a:path w="1845945" h="233679">
                <a:moveTo>
                  <a:pt x="768112" y="76877"/>
                </a:moveTo>
                <a:lnTo>
                  <a:pt x="672869" y="76877"/>
                </a:lnTo>
                <a:lnTo>
                  <a:pt x="672869" y="108928"/>
                </a:lnTo>
                <a:lnTo>
                  <a:pt x="768112" y="108928"/>
                </a:lnTo>
                <a:lnTo>
                  <a:pt x="768112" y="76877"/>
                </a:lnTo>
                <a:close/>
              </a:path>
              <a:path w="1845945" h="233679">
                <a:moveTo>
                  <a:pt x="736679" y="30501"/>
                </a:moveTo>
                <a:lnTo>
                  <a:pt x="703999" y="30501"/>
                </a:lnTo>
                <a:lnTo>
                  <a:pt x="703999" y="53223"/>
                </a:lnTo>
                <a:lnTo>
                  <a:pt x="702627" y="62564"/>
                </a:lnTo>
                <a:lnTo>
                  <a:pt x="698394" y="70068"/>
                </a:lnTo>
                <a:lnTo>
                  <a:pt x="691127" y="75063"/>
                </a:lnTo>
                <a:lnTo>
                  <a:pt x="680649" y="76877"/>
                </a:lnTo>
                <a:lnTo>
                  <a:pt x="736679" y="76877"/>
                </a:lnTo>
                <a:lnTo>
                  <a:pt x="736679" y="30501"/>
                </a:lnTo>
                <a:close/>
              </a:path>
              <a:path w="1845945" h="233679">
                <a:moveTo>
                  <a:pt x="842173" y="76877"/>
                </a:moveTo>
                <a:lnTo>
                  <a:pt x="806383" y="76877"/>
                </a:lnTo>
                <a:lnTo>
                  <a:pt x="806383" y="228443"/>
                </a:lnTo>
                <a:lnTo>
                  <a:pt x="842173" y="228443"/>
                </a:lnTo>
                <a:lnTo>
                  <a:pt x="842173" y="76877"/>
                </a:lnTo>
                <a:close/>
              </a:path>
              <a:path w="1845945" h="233679">
                <a:moveTo>
                  <a:pt x="824131" y="0"/>
                </a:moveTo>
                <a:lnTo>
                  <a:pt x="815098" y="1858"/>
                </a:lnTo>
                <a:lnTo>
                  <a:pt x="807670" y="6926"/>
                </a:lnTo>
                <a:lnTo>
                  <a:pt x="802635" y="14444"/>
                </a:lnTo>
                <a:lnTo>
                  <a:pt x="800781" y="23653"/>
                </a:lnTo>
                <a:lnTo>
                  <a:pt x="802635" y="32819"/>
                </a:lnTo>
                <a:lnTo>
                  <a:pt x="807670" y="40233"/>
                </a:lnTo>
                <a:lnTo>
                  <a:pt x="815098" y="45194"/>
                </a:lnTo>
                <a:lnTo>
                  <a:pt x="824131" y="47003"/>
                </a:lnTo>
                <a:lnTo>
                  <a:pt x="833339" y="45194"/>
                </a:lnTo>
                <a:lnTo>
                  <a:pt x="840853" y="40233"/>
                </a:lnTo>
                <a:lnTo>
                  <a:pt x="845918" y="32819"/>
                </a:lnTo>
                <a:lnTo>
                  <a:pt x="847775" y="23653"/>
                </a:lnTo>
                <a:lnTo>
                  <a:pt x="845918" y="14444"/>
                </a:lnTo>
                <a:lnTo>
                  <a:pt x="840853" y="6926"/>
                </a:lnTo>
                <a:lnTo>
                  <a:pt x="833339" y="1858"/>
                </a:lnTo>
                <a:lnTo>
                  <a:pt x="824131" y="0"/>
                </a:lnTo>
                <a:close/>
              </a:path>
              <a:path w="1845945" h="233679">
                <a:moveTo>
                  <a:pt x="907228" y="76877"/>
                </a:moveTo>
                <a:lnTo>
                  <a:pt x="867387" y="76877"/>
                </a:lnTo>
                <a:lnTo>
                  <a:pt x="929008" y="228443"/>
                </a:lnTo>
                <a:lnTo>
                  <a:pt x="965111" y="228443"/>
                </a:lnTo>
                <a:lnTo>
                  <a:pt x="982076" y="185188"/>
                </a:lnTo>
                <a:lnTo>
                  <a:pt x="947374" y="185188"/>
                </a:lnTo>
                <a:lnTo>
                  <a:pt x="907228" y="76877"/>
                </a:lnTo>
                <a:close/>
              </a:path>
              <a:path w="1845945" h="233679">
                <a:moveTo>
                  <a:pt x="1024555" y="76877"/>
                </a:moveTo>
                <a:lnTo>
                  <a:pt x="986587" y="76877"/>
                </a:lnTo>
                <a:lnTo>
                  <a:pt x="947374" y="185188"/>
                </a:lnTo>
                <a:lnTo>
                  <a:pt x="982076" y="185188"/>
                </a:lnTo>
                <a:lnTo>
                  <a:pt x="1024555" y="76877"/>
                </a:lnTo>
                <a:close/>
              </a:path>
              <a:path w="1845945" h="233679">
                <a:moveTo>
                  <a:pt x="1104542" y="72207"/>
                </a:moveTo>
                <a:lnTo>
                  <a:pt x="1076867" y="77916"/>
                </a:lnTo>
                <a:lnTo>
                  <a:pt x="1053308" y="94071"/>
                </a:lnTo>
                <a:lnTo>
                  <a:pt x="1036926" y="119212"/>
                </a:lnTo>
                <a:lnTo>
                  <a:pt x="1030785" y="151880"/>
                </a:lnTo>
                <a:lnTo>
                  <a:pt x="1037116" y="186240"/>
                </a:lnTo>
                <a:lnTo>
                  <a:pt x="1054124" y="211756"/>
                </a:lnTo>
                <a:lnTo>
                  <a:pt x="1078837" y="227643"/>
                </a:lnTo>
                <a:lnTo>
                  <a:pt x="1108280" y="233113"/>
                </a:lnTo>
                <a:lnTo>
                  <a:pt x="1133199" y="229344"/>
                </a:lnTo>
                <a:lnTo>
                  <a:pt x="1153132" y="219069"/>
                </a:lnTo>
                <a:lnTo>
                  <a:pt x="1167756" y="203834"/>
                </a:lnTo>
                <a:lnTo>
                  <a:pt x="1168644" y="201993"/>
                </a:lnTo>
                <a:lnTo>
                  <a:pt x="1108280" y="201993"/>
                </a:lnTo>
                <a:lnTo>
                  <a:pt x="1092490" y="199055"/>
                </a:lnTo>
                <a:lnTo>
                  <a:pt x="1079529" y="190864"/>
                </a:lnTo>
                <a:lnTo>
                  <a:pt x="1070594" y="178356"/>
                </a:lnTo>
                <a:lnTo>
                  <a:pt x="1066878" y="162466"/>
                </a:lnTo>
                <a:lnTo>
                  <a:pt x="1177681" y="162466"/>
                </a:lnTo>
                <a:lnTo>
                  <a:pt x="1177995" y="161838"/>
                </a:lnTo>
                <a:lnTo>
                  <a:pt x="1178613" y="156864"/>
                </a:lnTo>
                <a:lnTo>
                  <a:pt x="1178613" y="150948"/>
                </a:lnTo>
                <a:lnTo>
                  <a:pt x="1176311" y="136006"/>
                </a:lnTo>
                <a:lnTo>
                  <a:pt x="1067820" y="136006"/>
                </a:lnTo>
                <a:lnTo>
                  <a:pt x="1070938" y="123929"/>
                </a:lnTo>
                <a:lnTo>
                  <a:pt x="1078285" y="113133"/>
                </a:lnTo>
                <a:lnTo>
                  <a:pt x="1089659" y="105371"/>
                </a:lnTo>
                <a:lnTo>
                  <a:pt x="1104856" y="102394"/>
                </a:lnTo>
                <a:lnTo>
                  <a:pt x="1164224" y="102394"/>
                </a:lnTo>
                <a:lnTo>
                  <a:pt x="1159082" y="93605"/>
                </a:lnTo>
                <a:lnTo>
                  <a:pt x="1135808" y="77771"/>
                </a:lnTo>
                <a:lnTo>
                  <a:pt x="1104542" y="72207"/>
                </a:lnTo>
                <a:close/>
              </a:path>
              <a:path w="1845945" h="233679">
                <a:moveTo>
                  <a:pt x="1146247" y="175533"/>
                </a:moveTo>
                <a:lnTo>
                  <a:pt x="1141275" y="185971"/>
                </a:lnTo>
                <a:lnTo>
                  <a:pt x="1133562" y="194367"/>
                </a:lnTo>
                <a:lnTo>
                  <a:pt x="1122700" y="199960"/>
                </a:lnTo>
                <a:lnTo>
                  <a:pt x="1108280" y="201993"/>
                </a:lnTo>
                <a:lnTo>
                  <a:pt x="1168644" y="201993"/>
                </a:lnTo>
                <a:lnTo>
                  <a:pt x="1176749" y="185188"/>
                </a:lnTo>
                <a:lnTo>
                  <a:pt x="1146247" y="175533"/>
                </a:lnTo>
                <a:close/>
              </a:path>
              <a:path w="1845945" h="233679">
                <a:moveTo>
                  <a:pt x="1164224" y="102394"/>
                </a:moveTo>
                <a:lnTo>
                  <a:pt x="1104856" y="102394"/>
                </a:lnTo>
                <a:lnTo>
                  <a:pt x="1121108" y="105152"/>
                </a:lnTo>
                <a:lnTo>
                  <a:pt x="1132631" y="112548"/>
                </a:lnTo>
                <a:lnTo>
                  <a:pt x="1139602" y="123271"/>
                </a:lnTo>
                <a:lnTo>
                  <a:pt x="1142195" y="136006"/>
                </a:lnTo>
                <a:lnTo>
                  <a:pt x="1176311" y="136006"/>
                </a:lnTo>
                <a:lnTo>
                  <a:pt x="1173603" y="118426"/>
                </a:lnTo>
                <a:lnTo>
                  <a:pt x="1164224" y="102394"/>
                </a:lnTo>
                <a:close/>
              </a:path>
              <a:path w="1845945" h="233679">
                <a:moveTo>
                  <a:pt x="1396156" y="7779"/>
                </a:moveTo>
                <a:lnTo>
                  <a:pt x="1352890" y="7779"/>
                </a:lnTo>
                <a:lnTo>
                  <a:pt x="1266998" y="228443"/>
                </a:lnTo>
                <a:lnTo>
                  <a:pt x="1306525" y="228443"/>
                </a:lnTo>
                <a:lnTo>
                  <a:pt x="1327059" y="173041"/>
                </a:lnTo>
                <a:lnTo>
                  <a:pt x="1460484" y="173041"/>
                </a:lnTo>
                <a:lnTo>
                  <a:pt x="1447038" y="138498"/>
                </a:lnTo>
                <a:lnTo>
                  <a:pt x="1340137" y="138498"/>
                </a:lnTo>
                <a:lnTo>
                  <a:pt x="1373748" y="48239"/>
                </a:lnTo>
                <a:lnTo>
                  <a:pt x="1411905" y="48239"/>
                </a:lnTo>
                <a:lnTo>
                  <a:pt x="1396156" y="7779"/>
                </a:lnTo>
                <a:close/>
              </a:path>
              <a:path w="1845945" h="233679">
                <a:moveTo>
                  <a:pt x="1460484" y="173041"/>
                </a:moveTo>
                <a:lnTo>
                  <a:pt x="1420427" y="173041"/>
                </a:lnTo>
                <a:lnTo>
                  <a:pt x="1441285" y="228443"/>
                </a:lnTo>
                <a:lnTo>
                  <a:pt x="1482049" y="228443"/>
                </a:lnTo>
                <a:lnTo>
                  <a:pt x="1460484" y="173041"/>
                </a:lnTo>
                <a:close/>
              </a:path>
              <a:path w="1845945" h="233679">
                <a:moveTo>
                  <a:pt x="1411905" y="48239"/>
                </a:moveTo>
                <a:lnTo>
                  <a:pt x="1373748" y="48239"/>
                </a:lnTo>
                <a:lnTo>
                  <a:pt x="1407360" y="138498"/>
                </a:lnTo>
                <a:lnTo>
                  <a:pt x="1447038" y="138498"/>
                </a:lnTo>
                <a:lnTo>
                  <a:pt x="1411905" y="48239"/>
                </a:lnTo>
                <a:close/>
              </a:path>
              <a:path w="1845945" h="233679">
                <a:moveTo>
                  <a:pt x="1535900" y="76877"/>
                </a:moveTo>
                <a:lnTo>
                  <a:pt x="1500729" y="76877"/>
                </a:lnTo>
                <a:lnTo>
                  <a:pt x="1500729" y="228443"/>
                </a:lnTo>
                <a:lnTo>
                  <a:pt x="1536832" y="228443"/>
                </a:lnTo>
                <a:lnTo>
                  <a:pt x="1536832" y="156236"/>
                </a:lnTo>
                <a:lnTo>
                  <a:pt x="1539264" y="137338"/>
                </a:lnTo>
                <a:lnTo>
                  <a:pt x="1546715" y="123367"/>
                </a:lnTo>
                <a:lnTo>
                  <a:pt x="1559418" y="114706"/>
                </a:lnTo>
                <a:lnTo>
                  <a:pt x="1577606" y="111734"/>
                </a:lnTo>
                <a:lnTo>
                  <a:pt x="1589428" y="111734"/>
                </a:lnTo>
                <a:lnTo>
                  <a:pt x="1589428" y="101148"/>
                </a:lnTo>
                <a:lnTo>
                  <a:pt x="1535900" y="101148"/>
                </a:lnTo>
                <a:lnTo>
                  <a:pt x="1535900" y="76877"/>
                </a:lnTo>
                <a:close/>
              </a:path>
              <a:path w="1845945" h="233679">
                <a:moveTo>
                  <a:pt x="1589428" y="111734"/>
                </a:moveTo>
                <a:lnTo>
                  <a:pt x="1581334" y="111734"/>
                </a:lnTo>
                <a:lnTo>
                  <a:pt x="1585386" y="112048"/>
                </a:lnTo>
                <a:lnTo>
                  <a:pt x="1589428" y="112666"/>
                </a:lnTo>
                <a:lnTo>
                  <a:pt x="1589428" y="111734"/>
                </a:lnTo>
                <a:close/>
              </a:path>
              <a:path w="1845945" h="233679">
                <a:moveTo>
                  <a:pt x="1584140" y="75013"/>
                </a:moveTo>
                <a:lnTo>
                  <a:pt x="1579784" y="75013"/>
                </a:lnTo>
                <a:lnTo>
                  <a:pt x="1565531" y="76777"/>
                </a:lnTo>
                <a:lnTo>
                  <a:pt x="1553056" y="81896"/>
                </a:lnTo>
                <a:lnTo>
                  <a:pt x="1542974" y="90107"/>
                </a:lnTo>
                <a:lnTo>
                  <a:pt x="1535900" y="101148"/>
                </a:lnTo>
                <a:lnTo>
                  <a:pt x="1589428" y="101148"/>
                </a:lnTo>
                <a:lnTo>
                  <a:pt x="1589428" y="75945"/>
                </a:lnTo>
                <a:lnTo>
                  <a:pt x="1587878" y="75631"/>
                </a:lnTo>
                <a:lnTo>
                  <a:pt x="1584140" y="75013"/>
                </a:lnTo>
                <a:close/>
              </a:path>
              <a:path w="1845945" h="233679">
                <a:moveTo>
                  <a:pt x="1672524" y="108928"/>
                </a:moveTo>
                <a:lnTo>
                  <a:pt x="1636735" y="108928"/>
                </a:lnTo>
                <a:lnTo>
                  <a:pt x="1636735" y="185188"/>
                </a:lnTo>
                <a:lnTo>
                  <a:pt x="1639895" y="204182"/>
                </a:lnTo>
                <a:lnTo>
                  <a:pt x="1648948" y="218365"/>
                </a:lnTo>
                <a:lnTo>
                  <a:pt x="1663253" y="227238"/>
                </a:lnTo>
                <a:lnTo>
                  <a:pt x="1682168" y="230307"/>
                </a:lnTo>
                <a:lnTo>
                  <a:pt x="1695246" y="230307"/>
                </a:lnTo>
                <a:lnTo>
                  <a:pt x="1702094" y="227825"/>
                </a:lnTo>
                <a:lnTo>
                  <a:pt x="1704272" y="226893"/>
                </a:lnTo>
                <a:lnTo>
                  <a:pt x="1704272" y="198255"/>
                </a:lnTo>
                <a:lnTo>
                  <a:pt x="1691822" y="198255"/>
                </a:lnTo>
                <a:lnTo>
                  <a:pt x="1683162" y="197171"/>
                </a:lnTo>
                <a:lnTo>
                  <a:pt x="1677155" y="193782"/>
                </a:lnTo>
                <a:lnTo>
                  <a:pt x="1673658" y="187883"/>
                </a:lnTo>
                <a:lnTo>
                  <a:pt x="1672524" y="179272"/>
                </a:lnTo>
                <a:lnTo>
                  <a:pt x="1672524" y="108928"/>
                </a:lnTo>
                <a:close/>
              </a:path>
              <a:path w="1845945" h="233679">
                <a:moveTo>
                  <a:pt x="1704272" y="197009"/>
                </a:moveTo>
                <a:lnTo>
                  <a:pt x="1702712" y="197323"/>
                </a:lnTo>
                <a:lnTo>
                  <a:pt x="1696796" y="198255"/>
                </a:lnTo>
                <a:lnTo>
                  <a:pt x="1704272" y="198255"/>
                </a:lnTo>
                <a:lnTo>
                  <a:pt x="1704272" y="197009"/>
                </a:lnTo>
                <a:close/>
              </a:path>
              <a:path w="1845945" h="233679">
                <a:moveTo>
                  <a:pt x="1703958" y="76877"/>
                </a:moveTo>
                <a:lnTo>
                  <a:pt x="1608725" y="76877"/>
                </a:lnTo>
                <a:lnTo>
                  <a:pt x="1608725" y="108928"/>
                </a:lnTo>
                <a:lnTo>
                  <a:pt x="1703958" y="108928"/>
                </a:lnTo>
                <a:lnTo>
                  <a:pt x="1703958" y="76877"/>
                </a:lnTo>
                <a:close/>
              </a:path>
              <a:path w="1845945" h="233679">
                <a:moveTo>
                  <a:pt x="1672524" y="30501"/>
                </a:moveTo>
                <a:lnTo>
                  <a:pt x="1639845" y="30501"/>
                </a:lnTo>
                <a:lnTo>
                  <a:pt x="1639845" y="53223"/>
                </a:lnTo>
                <a:lnTo>
                  <a:pt x="1638473" y="62564"/>
                </a:lnTo>
                <a:lnTo>
                  <a:pt x="1634242" y="70068"/>
                </a:lnTo>
                <a:lnTo>
                  <a:pt x="1626977" y="75063"/>
                </a:lnTo>
                <a:lnTo>
                  <a:pt x="1616505" y="76877"/>
                </a:lnTo>
                <a:lnTo>
                  <a:pt x="1672524" y="76877"/>
                </a:lnTo>
                <a:lnTo>
                  <a:pt x="1672524" y="30501"/>
                </a:lnTo>
                <a:close/>
              </a:path>
              <a:path w="1845945" h="233679">
                <a:moveTo>
                  <a:pt x="1757171" y="178643"/>
                </a:moveTo>
                <a:lnTo>
                  <a:pt x="1725738" y="187366"/>
                </a:lnTo>
                <a:lnTo>
                  <a:pt x="1730127" y="201732"/>
                </a:lnTo>
                <a:lnTo>
                  <a:pt x="1741257" y="216655"/>
                </a:lnTo>
                <a:lnTo>
                  <a:pt x="1760265" y="228371"/>
                </a:lnTo>
                <a:lnTo>
                  <a:pt x="1788291" y="233113"/>
                </a:lnTo>
                <a:lnTo>
                  <a:pt x="1813522" y="228766"/>
                </a:lnTo>
                <a:lnTo>
                  <a:pt x="1831402" y="217475"/>
                </a:lnTo>
                <a:lnTo>
                  <a:pt x="1840265" y="204475"/>
                </a:lnTo>
                <a:lnTo>
                  <a:pt x="1787987" y="204475"/>
                </a:lnTo>
                <a:lnTo>
                  <a:pt x="1775206" y="202365"/>
                </a:lnTo>
                <a:lnTo>
                  <a:pt x="1765810" y="196695"/>
                </a:lnTo>
                <a:lnTo>
                  <a:pt x="1759798" y="188457"/>
                </a:lnTo>
                <a:lnTo>
                  <a:pt x="1757171" y="178643"/>
                </a:lnTo>
                <a:close/>
              </a:path>
              <a:path w="1845945" h="233679">
                <a:moveTo>
                  <a:pt x="1785495" y="72207"/>
                </a:moveTo>
                <a:lnTo>
                  <a:pt x="1763528" y="76121"/>
                </a:lnTo>
                <a:lnTo>
                  <a:pt x="1745849" y="86718"/>
                </a:lnTo>
                <a:lnTo>
                  <a:pt x="1734065" y="102276"/>
                </a:lnTo>
                <a:lnTo>
                  <a:pt x="1729779" y="121074"/>
                </a:lnTo>
                <a:lnTo>
                  <a:pt x="1732387" y="135943"/>
                </a:lnTo>
                <a:lnTo>
                  <a:pt x="1770553" y="165261"/>
                </a:lnTo>
                <a:lnTo>
                  <a:pt x="1805096" y="172738"/>
                </a:lnTo>
                <a:lnTo>
                  <a:pt x="1810698" y="178957"/>
                </a:lnTo>
                <a:lnTo>
                  <a:pt x="1787987" y="204475"/>
                </a:lnTo>
                <a:lnTo>
                  <a:pt x="1840265" y="204475"/>
                </a:lnTo>
                <a:lnTo>
                  <a:pt x="1842045" y="201864"/>
                </a:lnTo>
                <a:lnTo>
                  <a:pt x="1845566" y="184559"/>
                </a:lnTo>
                <a:lnTo>
                  <a:pt x="1842784" y="168785"/>
                </a:lnTo>
                <a:lnTo>
                  <a:pt x="1834516" y="155462"/>
                </a:lnTo>
                <a:lnTo>
                  <a:pt x="1820877" y="145172"/>
                </a:lnTo>
                <a:lnTo>
                  <a:pt x="1801987" y="138498"/>
                </a:lnTo>
                <a:lnTo>
                  <a:pt x="1769621" y="131964"/>
                </a:lnTo>
                <a:lnTo>
                  <a:pt x="1763705" y="126048"/>
                </a:lnTo>
                <a:lnTo>
                  <a:pt x="1763705" y="117954"/>
                </a:lnTo>
                <a:lnTo>
                  <a:pt x="1765315" y="111296"/>
                </a:lnTo>
                <a:lnTo>
                  <a:pt x="1769813" y="105744"/>
                </a:lnTo>
                <a:lnTo>
                  <a:pt x="1776705" y="101941"/>
                </a:lnTo>
                <a:lnTo>
                  <a:pt x="1785495" y="100530"/>
                </a:lnTo>
                <a:lnTo>
                  <a:pt x="1838973" y="100530"/>
                </a:lnTo>
                <a:lnTo>
                  <a:pt x="1829687" y="87769"/>
                </a:lnTo>
                <a:lnTo>
                  <a:pt x="1812142" y="76720"/>
                </a:lnTo>
                <a:lnTo>
                  <a:pt x="1785495" y="72207"/>
                </a:lnTo>
                <a:close/>
              </a:path>
              <a:path w="1845945" h="233679">
                <a:moveTo>
                  <a:pt x="1838973" y="100530"/>
                </a:moveTo>
                <a:lnTo>
                  <a:pt x="1785495" y="100530"/>
                </a:lnTo>
                <a:lnTo>
                  <a:pt x="1798231" y="102854"/>
                </a:lnTo>
                <a:lnTo>
                  <a:pt x="1806619" y="108621"/>
                </a:lnTo>
                <a:lnTo>
                  <a:pt x="1811447" y="116022"/>
                </a:lnTo>
                <a:lnTo>
                  <a:pt x="1813504" y="123252"/>
                </a:lnTo>
                <a:lnTo>
                  <a:pt x="1844006" y="114530"/>
                </a:lnTo>
                <a:lnTo>
                  <a:pt x="1839764" y="101618"/>
                </a:lnTo>
                <a:lnTo>
                  <a:pt x="1838973" y="100530"/>
                </a:lnTo>
                <a:close/>
              </a:path>
            </a:pathLst>
          </a:custGeom>
          <a:solidFill>
            <a:srgbClr val="FFFFFF"/>
          </a:solidFill>
        </p:spPr>
        <p:txBody>
          <a:bodyPr wrap="square" lIns="0" tIns="0" rIns="0" bIns="0" rtlCol="0"/>
          <a:lstStyle/>
          <a:p>
            <a:pPr defTabSz="554492"/>
            <a:endParaRPr sz="1092" dirty="0">
              <a:solidFill>
                <a:prstClr val="black"/>
              </a:solidFill>
              <a:latin typeface="Calibri"/>
            </a:endParaRPr>
          </a:p>
        </p:txBody>
      </p:sp>
      <p:sp>
        <p:nvSpPr>
          <p:cNvPr id="5" name="object 5"/>
          <p:cNvSpPr/>
          <p:nvPr/>
        </p:nvSpPr>
        <p:spPr>
          <a:xfrm>
            <a:off x="414426" y="5941080"/>
            <a:ext cx="828659" cy="322684"/>
          </a:xfrm>
          <a:custGeom>
            <a:avLst/>
            <a:gdLst/>
            <a:ahLst/>
            <a:cxnLst/>
            <a:rect l="l" t="t" r="r" b="b"/>
            <a:pathLst>
              <a:path w="1366520" h="532129">
                <a:moveTo>
                  <a:pt x="98348" y="303453"/>
                </a:moveTo>
                <a:lnTo>
                  <a:pt x="95859" y="302209"/>
                </a:lnTo>
                <a:lnTo>
                  <a:pt x="88379" y="300342"/>
                </a:lnTo>
                <a:lnTo>
                  <a:pt x="79362" y="300342"/>
                </a:lnTo>
                <a:lnTo>
                  <a:pt x="57962" y="304088"/>
                </a:lnTo>
                <a:lnTo>
                  <a:pt x="41236" y="314858"/>
                </a:lnTo>
                <a:lnTo>
                  <a:pt x="30340" y="331990"/>
                </a:lnTo>
                <a:lnTo>
                  <a:pt x="26454" y="354799"/>
                </a:lnTo>
                <a:lnTo>
                  <a:pt x="26454" y="375666"/>
                </a:lnTo>
                <a:lnTo>
                  <a:pt x="0" y="375666"/>
                </a:lnTo>
                <a:lnTo>
                  <a:pt x="0" y="407098"/>
                </a:lnTo>
                <a:lnTo>
                  <a:pt x="26454" y="407098"/>
                </a:lnTo>
                <a:lnTo>
                  <a:pt x="26454" y="527227"/>
                </a:lnTo>
                <a:lnTo>
                  <a:pt x="62865" y="527227"/>
                </a:lnTo>
                <a:lnTo>
                  <a:pt x="62865" y="407098"/>
                </a:lnTo>
                <a:lnTo>
                  <a:pt x="98044" y="407098"/>
                </a:lnTo>
                <a:lnTo>
                  <a:pt x="98044" y="375666"/>
                </a:lnTo>
                <a:lnTo>
                  <a:pt x="62865" y="375666"/>
                </a:lnTo>
                <a:lnTo>
                  <a:pt x="62865" y="355739"/>
                </a:lnTo>
                <a:lnTo>
                  <a:pt x="65011" y="344258"/>
                </a:lnTo>
                <a:lnTo>
                  <a:pt x="70459" y="337223"/>
                </a:lnTo>
                <a:lnTo>
                  <a:pt x="77711" y="333679"/>
                </a:lnTo>
                <a:lnTo>
                  <a:pt x="85280" y="332714"/>
                </a:lnTo>
                <a:lnTo>
                  <a:pt x="92125" y="332714"/>
                </a:lnTo>
                <a:lnTo>
                  <a:pt x="96164" y="333641"/>
                </a:lnTo>
                <a:lnTo>
                  <a:pt x="98348" y="334264"/>
                </a:lnTo>
                <a:lnTo>
                  <a:pt x="98348" y="332714"/>
                </a:lnTo>
                <a:lnTo>
                  <a:pt x="98348" y="303453"/>
                </a:lnTo>
                <a:close/>
              </a:path>
              <a:path w="1366520" h="532129">
                <a:moveTo>
                  <a:pt x="166763" y="7785"/>
                </a:moveTo>
                <a:lnTo>
                  <a:pt x="129413" y="7785"/>
                </a:lnTo>
                <a:lnTo>
                  <a:pt x="129413" y="149390"/>
                </a:lnTo>
                <a:lnTo>
                  <a:pt x="126352" y="170065"/>
                </a:lnTo>
                <a:lnTo>
                  <a:pt x="117475" y="185191"/>
                </a:lnTo>
                <a:lnTo>
                  <a:pt x="103289" y="194475"/>
                </a:lnTo>
                <a:lnTo>
                  <a:pt x="84289" y="197637"/>
                </a:lnTo>
                <a:lnTo>
                  <a:pt x="65417" y="194475"/>
                </a:lnTo>
                <a:lnTo>
                  <a:pt x="51219" y="185191"/>
                </a:lnTo>
                <a:lnTo>
                  <a:pt x="42265" y="170065"/>
                </a:lnTo>
                <a:lnTo>
                  <a:pt x="39154" y="149390"/>
                </a:lnTo>
                <a:lnTo>
                  <a:pt x="39154" y="7785"/>
                </a:lnTo>
                <a:lnTo>
                  <a:pt x="2120" y="7785"/>
                </a:lnTo>
                <a:lnTo>
                  <a:pt x="2120" y="151574"/>
                </a:lnTo>
                <a:lnTo>
                  <a:pt x="8483" y="186766"/>
                </a:lnTo>
                <a:lnTo>
                  <a:pt x="25933" y="212305"/>
                </a:lnTo>
                <a:lnTo>
                  <a:pt x="52019" y="227863"/>
                </a:lnTo>
                <a:lnTo>
                  <a:pt x="84289" y="233121"/>
                </a:lnTo>
                <a:lnTo>
                  <a:pt x="116738" y="227863"/>
                </a:lnTo>
                <a:lnTo>
                  <a:pt x="142913" y="212305"/>
                </a:lnTo>
                <a:lnTo>
                  <a:pt x="152958" y="197637"/>
                </a:lnTo>
                <a:lnTo>
                  <a:pt x="160401" y="186766"/>
                </a:lnTo>
                <a:lnTo>
                  <a:pt x="166763" y="151574"/>
                </a:lnTo>
                <a:lnTo>
                  <a:pt x="166763" y="7785"/>
                </a:lnTo>
                <a:close/>
              </a:path>
              <a:path w="1366520" h="532129">
                <a:moveTo>
                  <a:pt x="269519" y="451294"/>
                </a:moveTo>
                <a:lnTo>
                  <a:pt x="263613" y="419176"/>
                </a:lnTo>
                <a:lnTo>
                  <a:pt x="253593" y="403669"/>
                </a:lnTo>
                <a:lnTo>
                  <a:pt x="247192" y="393750"/>
                </a:lnTo>
                <a:lnTo>
                  <a:pt x="233108" y="384302"/>
                </a:lnTo>
                <a:lnTo>
                  <a:pt x="233108" y="451294"/>
                </a:lnTo>
                <a:lnTo>
                  <a:pt x="229641" y="472224"/>
                </a:lnTo>
                <a:lnTo>
                  <a:pt x="220345" y="487311"/>
                </a:lnTo>
                <a:lnTo>
                  <a:pt x="206844" y="496455"/>
                </a:lnTo>
                <a:lnTo>
                  <a:pt x="190779" y="499529"/>
                </a:lnTo>
                <a:lnTo>
                  <a:pt x="174840" y="496417"/>
                </a:lnTo>
                <a:lnTo>
                  <a:pt x="161328" y="487197"/>
                </a:lnTo>
                <a:lnTo>
                  <a:pt x="151968" y="472084"/>
                </a:lnTo>
                <a:lnTo>
                  <a:pt x="148450" y="451294"/>
                </a:lnTo>
                <a:lnTo>
                  <a:pt x="151968" y="430593"/>
                </a:lnTo>
                <a:lnTo>
                  <a:pt x="161328" y="415696"/>
                </a:lnTo>
                <a:lnTo>
                  <a:pt x="174840" y="406692"/>
                </a:lnTo>
                <a:lnTo>
                  <a:pt x="190779" y="403669"/>
                </a:lnTo>
                <a:lnTo>
                  <a:pt x="206844" y="406692"/>
                </a:lnTo>
                <a:lnTo>
                  <a:pt x="220345" y="415696"/>
                </a:lnTo>
                <a:lnTo>
                  <a:pt x="229641" y="430593"/>
                </a:lnTo>
                <a:lnTo>
                  <a:pt x="233108" y="451294"/>
                </a:lnTo>
                <a:lnTo>
                  <a:pt x="233108" y="384302"/>
                </a:lnTo>
                <a:lnTo>
                  <a:pt x="222250" y="377012"/>
                </a:lnTo>
                <a:lnTo>
                  <a:pt x="190779" y="370992"/>
                </a:lnTo>
                <a:lnTo>
                  <a:pt x="159486" y="377012"/>
                </a:lnTo>
                <a:lnTo>
                  <a:pt x="134645" y="393750"/>
                </a:lnTo>
                <a:lnTo>
                  <a:pt x="118262" y="419176"/>
                </a:lnTo>
                <a:lnTo>
                  <a:pt x="112356" y="451294"/>
                </a:lnTo>
                <a:lnTo>
                  <a:pt x="118262" y="483577"/>
                </a:lnTo>
                <a:lnTo>
                  <a:pt x="134645" y="509092"/>
                </a:lnTo>
                <a:lnTo>
                  <a:pt x="159486" y="525868"/>
                </a:lnTo>
                <a:lnTo>
                  <a:pt x="190779" y="531901"/>
                </a:lnTo>
                <a:lnTo>
                  <a:pt x="222250" y="525868"/>
                </a:lnTo>
                <a:lnTo>
                  <a:pt x="247192" y="509092"/>
                </a:lnTo>
                <a:lnTo>
                  <a:pt x="253352" y="499529"/>
                </a:lnTo>
                <a:lnTo>
                  <a:pt x="263613" y="483577"/>
                </a:lnTo>
                <a:lnTo>
                  <a:pt x="269519" y="451294"/>
                </a:lnTo>
                <a:close/>
              </a:path>
              <a:path w="1366520" h="532129">
                <a:moveTo>
                  <a:pt x="332346" y="132588"/>
                </a:moveTo>
                <a:lnTo>
                  <a:pt x="328993" y="109156"/>
                </a:lnTo>
                <a:lnTo>
                  <a:pt x="326885" y="105206"/>
                </a:lnTo>
                <a:lnTo>
                  <a:pt x="322580" y="97104"/>
                </a:lnTo>
                <a:lnTo>
                  <a:pt x="318833" y="90068"/>
                </a:lnTo>
                <a:lnTo>
                  <a:pt x="301739" y="77228"/>
                </a:lnTo>
                <a:lnTo>
                  <a:pt x="277558" y="72529"/>
                </a:lnTo>
                <a:lnTo>
                  <a:pt x="264871" y="73914"/>
                </a:lnTo>
                <a:lnTo>
                  <a:pt x="252577" y="78282"/>
                </a:lnTo>
                <a:lnTo>
                  <a:pt x="241579" y="85915"/>
                </a:lnTo>
                <a:lnTo>
                  <a:pt x="232740" y="97104"/>
                </a:lnTo>
                <a:lnTo>
                  <a:pt x="232740" y="76885"/>
                </a:lnTo>
                <a:lnTo>
                  <a:pt x="197586" y="76885"/>
                </a:lnTo>
                <a:lnTo>
                  <a:pt x="197586" y="228447"/>
                </a:lnTo>
                <a:lnTo>
                  <a:pt x="233680" y="228447"/>
                </a:lnTo>
                <a:lnTo>
                  <a:pt x="233680" y="140995"/>
                </a:lnTo>
                <a:lnTo>
                  <a:pt x="235699" y="127000"/>
                </a:lnTo>
                <a:lnTo>
                  <a:pt x="241693" y="115633"/>
                </a:lnTo>
                <a:lnTo>
                  <a:pt x="251536" y="108000"/>
                </a:lnTo>
                <a:lnTo>
                  <a:pt x="265112" y="105206"/>
                </a:lnTo>
                <a:lnTo>
                  <a:pt x="279565" y="107823"/>
                </a:lnTo>
                <a:lnTo>
                  <a:pt x="289191" y="114998"/>
                </a:lnTo>
                <a:lnTo>
                  <a:pt x="294576" y="125679"/>
                </a:lnTo>
                <a:lnTo>
                  <a:pt x="296240" y="138811"/>
                </a:lnTo>
                <a:lnTo>
                  <a:pt x="296240" y="228447"/>
                </a:lnTo>
                <a:lnTo>
                  <a:pt x="332346" y="228447"/>
                </a:lnTo>
                <a:lnTo>
                  <a:pt x="332346" y="132588"/>
                </a:lnTo>
                <a:close/>
              </a:path>
              <a:path w="1366520" h="532129">
                <a:moveTo>
                  <a:pt x="385597" y="374726"/>
                </a:moveTo>
                <a:lnTo>
                  <a:pt x="384048" y="374408"/>
                </a:lnTo>
                <a:lnTo>
                  <a:pt x="380314" y="373786"/>
                </a:lnTo>
                <a:lnTo>
                  <a:pt x="375958" y="373786"/>
                </a:lnTo>
                <a:lnTo>
                  <a:pt x="361708" y="375551"/>
                </a:lnTo>
                <a:lnTo>
                  <a:pt x="349237" y="380669"/>
                </a:lnTo>
                <a:lnTo>
                  <a:pt x="339153" y="388886"/>
                </a:lnTo>
                <a:lnTo>
                  <a:pt x="332079" y="399935"/>
                </a:lnTo>
                <a:lnTo>
                  <a:pt x="332079" y="375666"/>
                </a:lnTo>
                <a:lnTo>
                  <a:pt x="296900" y="375666"/>
                </a:lnTo>
                <a:lnTo>
                  <a:pt x="296900" y="527227"/>
                </a:lnTo>
                <a:lnTo>
                  <a:pt x="333006" y="527227"/>
                </a:lnTo>
                <a:lnTo>
                  <a:pt x="333006" y="455015"/>
                </a:lnTo>
                <a:lnTo>
                  <a:pt x="335432" y="436118"/>
                </a:lnTo>
                <a:lnTo>
                  <a:pt x="342887" y="422148"/>
                </a:lnTo>
                <a:lnTo>
                  <a:pt x="355587" y="413486"/>
                </a:lnTo>
                <a:lnTo>
                  <a:pt x="373773" y="410514"/>
                </a:lnTo>
                <a:lnTo>
                  <a:pt x="377520" y="410514"/>
                </a:lnTo>
                <a:lnTo>
                  <a:pt x="381558" y="410832"/>
                </a:lnTo>
                <a:lnTo>
                  <a:pt x="385597" y="411454"/>
                </a:lnTo>
                <a:lnTo>
                  <a:pt x="385597" y="410514"/>
                </a:lnTo>
                <a:lnTo>
                  <a:pt x="385597" y="399935"/>
                </a:lnTo>
                <a:lnTo>
                  <a:pt x="385597" y="374726"/>
                </a:lnTo>
                <a:close/>
              </a:path>
              <a:path w="1366520" h="532129">
                <a:moveTo>
                  <a:pt x="401434" y="76885"/>
                </a:moveTo>
                <a:lnTo>
                  <a:pt x="365645" y="76885"/>
                </a:lnTo>
                <a:lnTo>
                  <a:pt x="365645" y="228447"/>
                </a:lnTo>
                <a:lnTo>
                  <a:pt x="401434" y="228447"/>
                </a:lnTo>
                <a:lnTo>
                  <a:pt x="401434" y="76885"/>
                </a:lnTo>
                <a:close/>
              </a:path>
              <a:path w="1366520" h="532129">
                <a:moveTo>
                  <a:pt x="407035" y="23660"/>
                </a:moveTo>
                <a:lnTo>
                  <a:pt x="405168" y="14452"/>
                </a:lnTo>
                <a:lnTo>
                  <a:pt x="400100" y="6934"/>
                </a:lnTo>
                <a:lnTo>
                  <a:pt x="392582" y="1866"/>
                </a:lnTo>
                <a:lnTo>
                  <a:pt x="383374" y="0"/>
                </a:lnTo>
                <a:lnTo>
                  <a:pt x="374345" y="1866"/>
                </a:lnTo>
                <a:lnTo>
                  <a:pt x="366915" y="6934"/>
                </a:lnTo>
                <a:lnTo>
                  <a:pt x="361886" y="14452"/>
                </a:lnTo>
                <a:lnTo>
                  <a:pt x="360032" y="23660"/>
                </a:lnTo>
                <a:lnTo>
                  <a:pt x="361886" y="32816"/>
                </a:lnTo>
                <a:lnTo>
                  <a:pt x="366915" y="40233"/>
                </a:lnTo>
                <a:lnTo>
                  <a:pt x="374345" y="45199"/>
                </a:lnTo>
                <a:lnTo>
                  <a:pt x="383374" y="47002"/>
                </a:lnTo>
                <a:lnTo>
                  <a:pt x="392582" y="45199"/>
                </a:lnTo>
                <a:lnTo>
                  <a:pt x="400100" y="40233"/>
                </a:lnTo>
                <a:lnTo>
                  <a:pt x="405168" y="32816"/>
                </a:lnTo>
                <a:lnTo>
                  <a:pt x="407035" y="23660"/>
                </a:lnTo>
                <a:close/>
              </a:path>
              <a:path w="1366520" h="532129">
                <a:moveTo>
                  <a:pt x="554291" y="495795"/>
                </a:moveTo>
                <a:lnTo>
                  <a:pt x="552729" y="496112"/>
                </a:lnTo>
                <a:lnTo>
                  <a:pt x="546811" y="497039"/>
                </a:lnTo>
                <a:lnTo>
                  <a:pt x="541832" y="497039"/>
                </a:lnTo>
                <a:lnTo>
                  <a:pt x="533171" y="495960"/>
                </a:lnTo>
                <a:lnTo>
                  <a:pt x="527164" y="492569"/>
                </a:lnTo>
                <a:lnTo>
                  <a:pt x="523671" y="486664"/>
                </a:lnTo>
                <a:lnTo>
                  <a:pt x="522541" y="478053"/>
                </a:lnTo>
                <a:lnTo>
                  <a:pt x="522541" y="407708"/>
                </a:lnTo>
                <a:lnTo>
                  <a:pt x="553974" y="407708"/>
                </a:lnTo>
                <a:lnTo>
                  <a:pt x="553974" y="375666"/>
                </a:lnTo>
                <a:lnTo>
                  <a:pt x="522541" y="375666"/>
                </a:lnTo>
                <a:lnTo>
                  <a:pt x="522541" y="329285"/>
                </a:lnTo>
                <a:lnTo>
                  <a:pt x="489864" y="329285"/>
                </a:lnTo>
                <a:lnTo>
                  <a:pt x="489864" y="352005"/>
                </a:lnTo>
                <a:lnTo>
                  <a:pt x="488492" y="361353"/>
                </a:lnTo>
                <a:lnTo>
                  <a:pt x="484251" y="368846"/>
                </a:lnTo>
                <a:lnTo>
                  <a:pt x="476986" y="373849"/>
                </a:lnTo>
                <a:lnTo>
                  <a:pt x="466521" y="375666"/>
                </a:lnTo>
                <a:lnTo>
                  <a:pt x="458736" y="375666"/>
                </a:lnTo>
                <a:lnTo>
                  <a:pt x="458736" y="407708"/>
                </a:lnTo>
                <a:lnTo>
                  <a:pt x="486752" y="407708"/>
                </a:lnTo>
                <a:lnTo>
                  <a:pt x="486752" y="483958"/>
                </a:lnTo>
                <a:lnTo>
                  <a:pt x="489915" y="502958"/>
                </a:lnTo>
                <a:lnTo>
                  <a:pt x="498957" y="517144"/>
                </a:lnTo>
                <a:lnTo>
                  <a:pt x="513270" y="526021"/>
                </a:lnTo>
                <a:lnTo>
                  <a:pt x="532180" y="529094"/>
                </a:lnTo>
                <a:lnTo>
                  <a:pt x="545261" y="529094"/>
                </a:lnTo>
                <a:lnTo>
                  <a:pt x="552107" y="526605"/>
                </a:lnTo>
                <a:lnTo>
                  <a:pt x="554291" y="525665"/>
                </a:lnTo>
                <a:lnTo>
                  <a:pt x="554291" y="497039"/>
                </a:lnTo>
                <a:lnTo>
                  <a:pt x="554291" y="495795"/>
                </a:lnTo>
                <a:close/>
              </a:path>
              <a:path w="1366520" h="532129">
                <a:moveTo>
                  <a:pt x="581317" y="76885"/>
                </a:moveTo>
                <a:lnTo>
                  <a:pt x="543356" y="76885"/>
                </a:lnTo>
                <a:lnTo>
                  <a:pt x="504139" y="185191"/>
                </a:lnTo>
                <a:lnTo>
                  <a:pt x="463981" y="76885"/>
                </a:lnTo>
                <a:lnTo>
                  <a:pt x="424154" y="76885"/>
                </a:lnTo>
                <a:lnTo>
                  <a:pt x="485775" y="228447"/>
                </a:lnTo>
                <a:lnTo>
                  <a:pt x="521881" y="228447"/>
                </a:lnTo>
                <a:lnTo>
                  <a:pt x="538835" y="185191"/>
                </a:lnTo>
                <a:lnTo>
                  <a:pt x="581317" y="76885"/>
                </a:lnTo>
                <a:close/>
              </a:path>
              <a:path w="1366520" h="532129">
                <a:moveTo>
                  <a:pt x="719543" y="431368"/>
                </a:moveTo>
                <a:lnTo>
                  <a:pt x="706628" y="390283"/>
                </a:lnTo>
                <a:lnTo>
                  <a:pt x="664146" y="371309"/>
                </a:lnTo>
                <a:lnTo>
                  <a:pt x="652132" y="372389"/>
                </a:lnTo>
                <a:lnTo>
                  <a:pt x="640410" y="375780"/>
                </a:lnTo>
                <a:lnTo>
                  <a:pt x="629742" y="381673"/>
                </a:lnTo>
                <a:lnTo>
                  <a:pt x="620877" y="390283"/>
                </a:lnTo>
                <a:lnTo>
                  <a:pt x="620877" y="301891"/>
                </a:lnTo>
                <a:lnTo>
                  <a:pt x="584784" y="301891"/>
                </a:lnTo>
                <a:lnTo>
                  <a:pt x="584784" y="527227"/>
                </a:lnTo>
                <a:lnTo>
                  <a:pt x="620877" y="527227"/>
                </a:lnTo>
                <a:lnTo>
                  <a:pt x="620991" y="437591"/>
                </a:lnTo>
                <a:lnTo>
                  <a:pt x="623252" y="424726"/>
                </a:lnTo>
                <a:lnTo>
                  <a:pt x="629361" y="413867"/>
                </a:lnTo>
                <a:lnTo>
                  <a:pt x="639089" y="406615"/>
                </a:lnTo>
                <a:lnTo>
                  <a:pt x="652310" y="403987"/>
                </a:lnTo>
                <a:lnTo>
                  <a:pt x="666775" y="406615"/>
                </a:lnTo>
                <a:lnTo>
                  <a:pt x="676402" y="413778"/>
                </a:lnTo>
                <a:lnTo>
                  <a:pt x="681774" y="424459"/>
                </a:lnTo>
                <a:lnTo>
                  <a:pt x="683450" y="437591"/>
                </a:lnTo>
                <a:lnTo>
                  <a:pt x="683450" y="527227"/>
                </a:lnTo>
                <a:lnTo>
                  <a:pt x="719543" y="527227"/>
                </a:lnTo>
                <a:lnTo>
                  <a:pt x="719543" y="431368"/>
                </a:lnTo>
                <a:close/>
              </a:path>
              <a:path w="1366520" h="532129">
                <a:moveTo>
                  <a:pt x="734745" y="150952"/>
                </a:moveTo>
                <a:lnTo>
                  <a:pt x="720369" y="102400"/>
                </a:lnTo>
                <a:lnTo>
                  <a:pt x="698347" y="82130"/>
                </a:lnTo>
                <a:lnTo>
                  <a:pt x="698347" y="136004"/>
                </a:lnTo>
                <a:lnTo>
                  <a:pt x="623951" y="136004"/>
                </a:lnTo>
                <a:lnTo>
                  <a:pt x="627075" y="123926"/>
                </a:lnTo>
                <a:lnTo>
                  <a:pt x="634415" y="113131"/>
                </a:lnTo>
                <a:lnTo>
                  <a:pt x="645795" y="105371"/>
                </a:lnTo>
                <a:lnTo>
                  <a:pt x="660996" y="102400"/>
                </a:lnTo>
                <a:lnTo>
                  <a:pt x="677240" y="105156"/>
                </a:lnTo>
                <a:lnTo>
                  <a:pt x="688771" y="112547"/>
                </a:lnTo>
                <a:lnTo>
                  <a:pt x="695744" y="123278"/>
                </a:lnTo>
                <a:lnTo>
                  <a:pt x="698347" y="136004"/>
                </a:lnTo>
                <a:lnTo>
                  <a:pt x="698347" y="82130"/>
                </a:lnTo>
                <a:lnTo>
                  <a:pt x="691946" y="77774"/>
                </a:lnTo>
                <a:lnTo>
                  <a:pt x="660679" y="72212"/>
                </a:lnTo>
                <a:lnTo>
                  <a:pt x="633006" y="77914"/>
                </a:lnTo>
                <a:lnTo>
                  <a:pt x="609447" y="94068"/>
                </a:lnTo>
                <a:lnTo>
                  <a:pt x="593064" y="119214"/>
                </a:lnTo>
                <a:lnTo>
                  <a:pt x="586917" y="151879"/>
                </a:lnTo>
                <a:lnTo>
                  <a:pt x="593255" y="186245"/>
                </a:lnTo>
                <a:lnTo>
                  <a:pt x="610260" y="211759"/>
                </a:lnTo>
                <a:lnTo>
                  <a:pt x="634974" y="227647"/>
                </a:lnTo>
                <a:lnTo>
                  <a:pt x="664413" y="233121"/>
                </a:lnTo>
                <a:lnTo>
                  <a:pt x="689343" y="229349"/>
                </a:lnTo>
                <a:lnTo>
                  <a:pt x="709269" y="219075"/>
                </a:lnTo>
                <a:lnTo>
                  <a:pt x="723900" y="203835"/>
                </a:lnTo>
                <a:lnTo>
                  <a:pt x="724776" y="201993"/>
                </a:lnTo>
                <a:lnTo>
                  <a:pt x="732891" y="185191"/>
                </a:lnTo>
                <a:lnTo>
                  <a:pt x="702386" y="175539"/>
                </a:lnTo>
                <a:lnTo>
                  <a:pt x="697420" y="185978"/>
                </a:lnTo>
                <a:lnTo>
                  <a:pt x="689698" y="194373"/>
                </a:lnTo>
                <a:lnTo>
                  <a:pt x="678840" y="199961"/>
                </a:lnTo>
                <a:lnTo>
                  <a:pt x="664413" y="201993"/>
                </a:lnTo>
                <a:lnTo>
                  <a:pt x="648627" y="199059"/>
                </a:lnTo>
                <a:lnTo>
                  <a:pt x="635673" y="190868"/>
                </a:lnTo>
                <a:lnTo>
                  <a:pt x="626732" y="178358"/>
                </a:lnTo>
                <a:lnTo>
                  <a:pt x="623023" y="162471"/>
                </a:lnTo>
                <a:lnTo>
                  <a:pt x="733818" y="162471"/>
                </a:lnTo>
                <a:lnTo>
                  <a:pt x="734136" y="161836"/>
                </a:lnTo>
                <a:lnTo>
                  <a:pt x="734745" y="156870"/>
                </a:lnTo>
                <a:lnTo>
                  <a:pt x="734745" y="150952"/>
                </a:lnTo>
                <a:close/>
              </a:path>
              <a:path w="1366520" h="532129">
                <a:moveTo>
                  <a:pt x="856132" y="75946"/>
                </a:moveTo>
                <a:lnTo>
                  <a:pt x="854570" y="75628"/>
                </a:lnTo>
                <a:lnTo>
                  <a:pt x="850836" y="75018"/>
                </a:lnTo>
                <a:lnTo>
                  <a:pt x="846480" y="75018"/>
                </a:lnTo>
                <a:lnTo>
                  <a:pt x="832231" y="76784"/>
                </a:lnTo>
                <a:lnTo>
                  <a:pt x="819746" y="81902"/>
                </a:lnTo>
                <a:lnTo>
                  <a:pt x="809675" y="90106"/>
                </a:lnTo>
                <a:lnTo>
                  <a:pt x="802601" y="101155"/>
                </a:lnTo>
                <a:lnTo>
                  <a:pt x="802601" y="76885"/>
                </a:lnTo>
                <a:lnTo>
                  <a:pt x="767435" y="76885"/>
                </a:lnTo>
                <a:lnTo>
                  <a:pt x="767435" y="228447"/>
                </a:lnTo>
                <a:lnTo>
                  <a:pt x="803529" y="228447"/>
                </a:lnTo>
                <a:lnTo>
                  <a:pt x="803529" y="156235"/>
                </a:lnTo>
                <a:lnTo>
                  <a:pt x="805967" y="137337"/>
                </a:lnTo>
                <a:lnTo>
                  <a:pt x="813409" y="123367"/>
                </a:lnTo>
                <a:lnTo>
                  <a:pt x="826109" y="114706"/>
                </a:lnTo>
                <a:lnTo>
                  <a:pt x="844308" y="111734"/>
                </a:lnTo>
                <a:lnTo>
                  <a:pt x="848029" y="111734"/>
                </a:lnTo>
                <a:lnTo>
                  <a:pt x="852081" y="112052"/>
                </a:lnTo>
                <a:lnTo>
                  <a:pt x="856132" y="112674"/>
                </a:lnTo>
                <a:lnTo>
                  <a:pt x="856132" y="111734"/>
                </a:lnTo>
                <a:lnTo>
                  <a:pt x="856132" y="101155"/>
                </a:lnTo>
                <a:lnTo>
                  <a:pt x="856132" y="75946"/>
                </a:lnTo>
                <a:close/>
              </a:path>
              <a:path w="1366520" h="532129">
                <a:moveTo>
                  <a:pt x="891349" y="449732"/>
                </a:moveTo>
                <a:lnTo>
                  <a:pt x="889038" y="434784"/>
                </a:lnTo>
                <a:lnTo>
                  <a:pt x="886333" y="417207"/>
                </a:lnTo>
                <a:lnTo>
                  <a:pt x="876960" y="401180"/>
                </a:lnTo>
                <a:lnTo>
                  <a:pt x="871816" y="392391"/>
                </a:lnTo>
                <a:lnTo>
                  <a:pt x="854925" y="380911"/>
                </a:lnTo>
                <a:lnTo>
                  <a:pt x="854925" y="434784"/>
                </a:lnTo>
                <a:lnTo>
                  <a:pt x="780542" y="434784"/>
                </a:lnTo>
                <a:lnTo>
                  <a:pt x="783653" y="422706"/>
                </a:lnTo>
                <a:lnTo>
                  <a:pt x="791006" y="411911"/>
                </a:lnTo>
                <a:lnTo>
                  <a:pt x="802386" y="404152"/>
                </a:lnTo>
                <a:lnTo>
                  <a:pt x="817575" y="401180"/>
                </a:lnTo>
                <a:lnTo>
                  <a:pt x="833831" y="403936"/>
                </a:lnTo>
                <a:lnTo>
                  <a:pt x="845362" y="411327"/>
                </a:lnTo>
                <a:lnTo>
                  <a:pt x="852335" y="422059"/>
                </a:lnTo>
                <a:lnTo>
                  <a:pt x="854925" y="434784"/>
                </a:lnTo>
                <a:lnTo>
                  <a:pt x="854925" y="380911"/>
                </a:lnTo>
                <a:lnTo>
                  <a:pt x="848537" y="376555"/>
                </a:lnTo>
                <a:lnTo>
                  <a:pt x="817257" y="370992"/>
                </a:lnTo>
                <a:lnTo>
                  <a:pt x="789597" y="376694"/>
                </a:lnTo>
                <a:lnTo>
                  <a:pt x="766038" y="392849"/>
                </a:lnTo>
                <a:lnTo>
                  <a:pt x="749642" y="417995"/>
                </a:lnTo>
                <a:lnTo>
                  <a:pt x="743508" y="450659"/>
                </a:lnTo>
                <a:lnTo>
                  <a:pt x="749833" y="485013"/>
                </a:lnTo>
                <a:lnTo>
                  <a:pt x="766851" y="510540"/>
                </a:lnTo>
                <a:lnTo>
                  <a:pt x="791565" y="526427"/>
                </a:lnTo>
                <a:lnTo>
                  <a:pt x="821004" y="531901"/>
                </a:lnTo>
                <a:lnTo>
                  <a:pt x="845921" y="528129"/>
                </a:lnTo>
                <a:lnTo>
                  <a:pt x="865860" y="517855"/>
                </a:lnTo>
                <a:lnTo>
                  <a:pt x="880478" y="502615"/>
                </a:lnTo>
                <a:lnTo>
                  <a:pt x="881367" y="500773"/>
                </a:lnTo>
                <a:lnTo>
                  <a:pt x="889469" y="483958"/>
                </a:lnTo>
                <a:lnTo>
                  <a:pt x="858964" y="474319"/>
                </a:lnTo>
                <a:lnTo>
                  <a:pt x="853998" y="484759"/>
                </a:lnTo>
                <a:lnTo>
                  <a:pt x="846289" y="493153"/>
                </a:lnTo>
                <a:lnTo>
                  <a:pt x="835431" y="498741"/>
                </a:lnTo>
                <a:lnTo>
                  <a:pt x="821004" y="500773"/>
                </a:lnTo>
                <a:lnTo>
                  <a:pt x="805218" y="497840"/>
                </a:lnTo>
                <a:lnTo>
                  <a:pt x="792251" y="489648"/>
                </a:lnTo>
                <a:lnTo>
                  <a:pt x="783323" y="477139"/>
                </a:lnTo>
                <a:lnTo>
                  <a:pt x="779614" y="461251"/>
                </a:lnTo>
                <a:lnTo>
                  <a:pt x="890397" y="461251"/>
                </a:lnTo>
                <a:lnTo>
                  <a:pt x="890714" y="460616"/>
                </a:lnTo>
                <a:lnTo>
                  <a:pt x="891349" y="455650"/>
                </a:lnTo>
                <a:lnTo>
                  <a:pt x="891349" y="449732"/>
                </a:lnTo>
                <a:close/>
              </a:path>
              <a:path w="1366520" h="532129">
                <a:moveTo>
                  <a:pt x="993063" y="184556"/>
                </a:moveTo>
                <a:lnTo>
                  <a:pt x="968375" y="145173"/>
                </a:lnTo>
                <a:lnTo>
                  <a:pt x="917117" y="131965"/>
                </a:lnTo>
                <a:lnTo>
                  <a:pt x="911199" y="126047"/>
                </a:lnTo>
                <a:lnTo>
                  <a:pt x="911199" y="117957"/>
                </a:lnTo>
                <a:lnTo>
                  <a:pt x="912812" y="111302"/>
                </a:lnTo>
                <a:lnTo>
                  <a:pt x="917308" y="105740"/>
                </a:lnTo>
                <a:lnTo>
                  <a:pt x="924204" y="101942"/>
                </a:lnTo>
                <a:lnTo>
                  <a:pt x="932992" y="100533"/>
                </a:lnTo>
                <a:lnTo>
                  <a:pt x="945730" y="102857"/>
                </a:lnTo>
                <a:lnTo>
                  <a:pt x="954112" y="108623"/>
                </a:lnTo>
                <a:lnTo>
                  <a:pt x="958951" y="116027"/>
                </a:lnTo>
                <a:lnTo>
                  <a:pt x="961009" y="123253"/>
                </a:lnTo>
                <a:lnTo>
                  <a:pt x="991501" y="114528"/>
                </a:lnTo>
                <a:lnTo>
                  <a:pt x="959637" y="76720"/>
                </a:lnTo>
                <a:lnTo>
                  <a:pt x="932992" y="72212"/>
                </a:lnTo>
                <a:lnTo>
                  <a:pt x="911034" y="76123"/>
                </a:lnTo>
                <a:lnTo>
                  <a:pt x="893356" y="86715"/>
                </a:lnTo>
                <a:lnTo>
                  <a:pt x="881570" y="102273"/>
                </a:lnTo>
                <a:lnTo>
                  <a:pt x="877290" y="121081"/>
                </a:lnTo>
                <a:lnTo>
                  <a:pt x="879894" y="135940"/>
                </a:lnTo>
                <a:lnTo>
                  <a:pt x="918057" y="165265"/>
                </a:lnTo>
                <a:lnTo>
                  <a:pt x="952601" y="172745"/>
                </a:lnTo>
                <a:lnTo>
                  <a:pt x="958215" y="178955"/>
                </a:lnTo>
                <a:lnTo>
                  <a:pt x="935482" y="204482"/>
                </a:lnTo>
                <a:lnTo>
                  <a:pt x="922705" y="202361"/>
                </a:lnTo>
                <a:lnTo>
                  <a:pt x="913307" y="196697"/>
                </a:lnTo>
                <a:lnTo>
                  <a:pt x="907300" y="188455"/>
                </a:lnTo>
                <a:lnTo>
                  <a:pt x="904671" y="178650"/>
                </a:lnTo>
                <a:lnTo>
                  <a:pt x="873239" y="187363"/>
                </a:lnTo>
                <a:lnTo>
                  <a:pt x="877633" y="201739"/>
                </a:lnTo>
                <a:lnTo>
                  <a:pt x="888771" y="216662"/>
                </a:lnTo>
                <a:lnTo>
                  <a:pt x="907770" y="228371"/>
                </a:lnTo>
                <a:lnTo>
                  <a:pt x="935799" y="233121"/>
                </a:lnTo>
                <a:lnTo>
                  <a:pt x="961021" y="228765"/>
                </a:lnTo>
                <a:lnTo>
                  <a:pt x="978903" y="217474"/>
                </a:lnTo>
                <a:lnTo>
                  <a:pt x="987767" y="204482"/>
                </a:lnTo>
                <a:lnTo>
                  <a:pt x="989545" y="201866"/>
                </a:lnTo>
                <a:lnTo>
                  <a:pt x="993063" y="184556"/>
                </a:lnTo>
                <a:close/>
              </a:path>
              <a:path w="1366520" h="532129">
                <a:moveTo>
                  <a:pt x="1060907" y="76885"/>
                </a:moveTo>
                <a:lnTo>
                  <a:pt x="1025118" y="76885"/>
                </a:lnTo>
                <a:lnTo>
                  <a:pt x="1025118" y="228447"/>
                </a:lnTo>
                <a:lnTo>
                  <a:pt x="1060907" y="228447"/>
                </a:lnTo>
                <a:lnTo>
                  <a:pt x="1060907" y="76885"/>
                </a:lnTo>
                <a:close/>
              </a:path>
              <a:path w="1366520" h="532129">
                <a:moveTo>
                  <a:pt x="1066507" y="23660"/>
                </a:moveTo>
                <a:lnTo>
                  <a:pt x="1064653" y="14452"/>
                </a:lnTo>
                <a:lnTo>
                  <a:pt x="1059586" y="6934"/>
                </a:lnTo>
                <a:lnTo>
                  <a:pt x="1052068" y="1866"/>
                </a:lnTo>
                <a:lnTo>
                  <a:pt x="1042860" y="0"/>
                </a:lnTo>
                <a:lnTo>
                  <a:pt x="1033818" y="1866"/>
                </a:lnTo>
                <a:lnTo>
                  <a:pt x="1026401" y="6934"/>
                </a:lnTo>
                <a:lnTo>
                  <a:pt x="1021372" y="14452"/>
                </a:lnTo>
                <a:lnTo>
                  <a:pt x="1019517" y="23660"/>
                </a:lnTo>
                <a:lnTo>
                  <a:pt x="1021372" y="32816"/>
                </a:lnTo>
                <a:lnTo>
                  <a:pt x="1026401" y="40233"/>
                </a:lnTo>
                <a:lnTo>
                  <a:pt x="1033818" y="45199"/>
                </a:lnTo>
                <a:lnTo>
                  <a:pt x="1042860" y="47002"/>
                </a:lnTo>
                <a:lnTo>
                  <a:pt x="1052068" y="45199"/>
                </a:lnTo>
                <a:lnTo>
                  <a:pt x="1059586" y="40233"/>
                </a:lnTo>
                <a:lnTo>
                  <a:pt x="1064653" y="32816"/>
                </a:lnTo>
                <a:lnTo>
                  <a:pt x="1066507" y="23660"/>
                </a:lnTo>
                <a:close/>
              </a:path>
              <a:path w="1366520" h="532129">
                <a:moveTo>
                  <a:pt x="1183220" y="197015"/>
                </a:moveTo>
                <a:lnTo>
                  <a:pt x="1181658" y="197319"/>
                </a:lnTo>
                <a:lnTo>
                  <a:pt x="1175753" y="198259"/>
                </a:lnTo>
                <a:lnTo>
                  <a:pt x="1170762" y="198259"/>
                </a:lnTo>
                <a:lnTo>
                  <a:pt x="1162100" y="197167"/>
                </a:lnTo>
                <a:lnTo>
                  <a:pt x="1156106" y="193789"/>
                </a:lnTo>
                <a:lnTo>
                  <a:pt x="1152601" y="187883"/>
                </a:lnTo>
                <a:lnTo>
                  <a:pt x="1151470" y="179273"/>
                </a:lnTo>
                <a:lnTo>
                  <a:pt x="1151470" y="108927"/>
                </a:lnTo>
                <a:lnTo>
                  <a:pt x="1182903" y="108927"/>
                </a:lnTo>
                <a:lnTo>
                  <a:pt x="1182903" y="76885"/>
                </a:lnTo>
                <a:lnTo>
                  <a:pt x="1151470" y="76885"/>
                </a:lnTo>
                <a:lnTo>
                  <a:pt x="1151470" y="30505"/>
                </a:lnTo>
                <a:lnTo>
                  <a:pt x="1118793" y="30505"/>
                </a:lnTo>
                <a:lnTo>
                  <a:pt x="1118793" y="53225"/>
                </a:lnTo>
                <a:lnTo>
                  <a:pt x="1117422" y="62572"/>
                </a:lnTo>
                <a:lnTo>
                  <a:pt x="1113193" y="70065"/>
                </a:lnTo>
                <a:lnTo>
                  <a:pt x="1105928" y="75069"/>
                </a:lnTo>
                <a:lnTo>
                  <a:pt x="1095451" y="76885"/>
                </a:lnTo>
                <a:lnTo>
                  <a:pt x="1087666" y="76885"/>
                </a:lnTo>
                <a:lnTo>
                  <a:pt x="1087666" y="108927"/>
                </a:lnTo>
                <a:lnTo>
                  <a:pt x="1115682" y="108927"/>
                </a:lnTo>
                <a:lnTo>
                  <a:pt x="1115682" y="185191"/>
                </a:lnTo>
                <a:lnTo>
                  <a:pt x="1118844" y="204190"/>
                </a:lnTo>
                <a:lnTo>
                  <a:pt x="1127899" y="218363"/>
                </a:lnTo>
                <a:lnTo>
                  <a:pt x="1142212" y="227241"/>
                </a:lnTo>
                <a:lnTo>
                  <a:pt x="1161122" y="230314"/>
                </a:lnTo>
                <a:lnTo>
                  <a:pt x="1174191" y="230314"/>
                </a:lnTo>
                <a:lnTo>
                  <a:pt x="1181036" y="227825"/>
                </a:lnTo>
                <a:lnTo>
                  <a:pt x="1183220" y="226898"/>
                </a:lnTo>
                <a:lnTo>
                  <a:pt x="1183220" y="198259"/>
                </a:lnTo>
                <a:lnTo>
                  <a:pt x="1183220" y="197015"/>
                </a:lnTo>
                <a:close/>
              </a:path>
              <a:path w="1366520" h="532129">
                <a:moveTo>
                  <a:pt x="1366215" y="76885"/>
                </a:moveTo>
                <a:lnTo>
                  <a:pt x="1327937" y="76885"/>
                </a:lnTo>
                <a:lnTo>
                  <a:pt x="1287157" y="172745"/>
                </a:lnTo>
                <a:lnTo>
                  <a:pt x="1243596" y="76885"/>
                </a:lnTo>
                <a:lnTo>
                  <a:pt x="1202817" y="76885"/>
                </a:lnTo>
                <a:lnTo>
                  <a:pt x="1267561" y="210388"/>
                </a:lnTo>
                <a:lnTo>
                  <a:pt x="1231138" y="289763"/>
                </a:lnTo>
                <a:lnTo>
                  <a:pt x="1269733" y="289763"/>
                </a:lnTo>
                <a:lnTo>
                  <a:pt x="1322768" y="172745"/>
                </a:lnTo>
                <a:lnTo>
                  <a:pt x="1366215" y="76885"/>
                </a:lnTo>
                <a:close/>
              </a:path>
            </a:pathLst>
          </a:custGeom>
          <a:solidFill>
            <a:srgbClr val="FFFFFF"/>
          </a:solidFill>
        </p:spPr>
        <p:txBody>
          <a:bodyPr wrap="square" lIns="0" tIns="0" rIns="0" bIns="0" rtlCol="0"/>
          <a:lstStyle/>
          <a:p>
            <a:pPr defTabSz="554492"/>
            <a:endParaRPr sz="1092" dirty="0">
              <a:solidFill>
                <a:prstClr val="black"/>
              </a:solidFill>
              <a:latin typeface="Calibri"/>
            </a:endParaRPr>
          </a:p>
        </p:txBody>
      </p:sp>
      <p:sp>
        <p:nvSpPr>
          <p:cNvPr id="6" name="object 6"/>
          <p:cNvSpPr/>
          <p:nvPr/>
        </p:nvSpPr>
        <p:spPr>
          <a:xfrm>
            <a:off x="1894709" y="6339805"/>
            <a:ext cx="601856" cy="99347"/>
          </a:xfrm>
          <a:custGeom>
            <a:avLst/>
            <a:gdLst/>
            <a:ahLst/>
            <a:cxnLst/>
            <a:rect l="l" t="t" r="r" b="b"/>
            <a:pathLst>
              <a:path w="992504" h="163829">
                <a:moveTo>
                  <a:pt x="60113" y="3308"/>
                </a:moveTo>
                <a:lnTo>
                  <a:pt x="0" y="3308"/>
                </a:lnTo>
                <a:lnTo>
                  <a:pt x="0" y="159995"/>
                </a:lnTo>
                <a:lnTo>
                  <a:pt x="26721" y="159995"/>
                </a:lnTo>
                <a:lnTo>
                  <a:pt x="26721" y="98101"/>
                </a:lnTo>
                <a:lnTo>
                  <a:pt x="75270" y="98101"/>
                </a:lnTo>
                <a:lnTo>
                  <a:pt x="73819" y="95452"/>
                </a:lnTo>
                <a:lnTo>
                  <a:pt x="88569" y="89385"/>
                </a:lnTo>
                <a:lnTo>
                  <a:pt x="99691" y="79526"/>
                </a:lnTo>
                <a:lnTo>
                  <a:pt x="102282" y="74709"/>
                </a:lnTo>
                <a:lnTo>
                  <a:pt x="26721" y="74709"/>
                </a:lnTo>
                <a:lnTo>
                  <a:pt x="26721" y="26711"/>
                </a:lnTo>
                <a:lnTo>
                  <a:pt x="102203" y="26711"/>
                </a:lnTo>
                <a:lnTo>
                  <a:pt x="95991" y="17112"/>
                </a:lnTo>
                <a:lnTo>
                  <a:pt x="80551" y="7000"/>
                </a:lnTo>
                <a:lnTo>
                  <a:pt x="60113" y="3308"/>
                </a:lnTo>
                <a:close/>
              </a:path>
              <a:path w="992504" h="163829">
                <a:moveTo>
                  <a:pt x="75270" y="98101"/>
                </a:moveTo>
                <a:lnTo>
                  <a:pt x="46176" y="98101"/>
                </a:lnTo>
                <a:lnTo>
                  <a:pt x="79128" y="159995"/>
                </a:lnTo>
                <a:lnTo>
                  <a:pt x="109158" y="159995"/>
                </a:lnTo>
                <a:lnTo>
                  <a:pt x="75270" y="98101"/>
                </a:lnTo>
                <a:close/>
              </a:path>
              <a:path w="992504" h="163829">
                <a:moveTo>
                  <a:pt x="102203" y="26711"/>
                </a:moveTo>
                <a:lnTo>
                  <a:pt x="55244" y="26711"/>
                </a:lnTo>
                <a:lnTo>
                  <a:pt x="66364" y="28424"/>
                </a:lnTo>
                <a:lnTo>
                  <a:pt x="74873" y="33289"/>
                </a:lnTo>
                <a:lnTo>
                  <a:pt x="80313" y="40891"/>
                </a:lnTo>
                <a:lnTo>
                  <a:pt x="82227" y="50815"/>
                </a:lnTo>
                <a:lnTo>
                  <a:pt x="80313" y="60613"/>
                </a:lnTo>
                <a:lnTo>
                  <a:pt x="74873" y="68153"/>
                </a:lnTo>
                <a:lnTo>
                  <a:pt x="66364" y="72997"/>
                </a:lnTo>
                <a:lnTo>
                  <a:pt x="55244" y="74709"/>
                </a:lnTo>
                <a:lnTo>
                  <a:pt x="102282" y="74709"/>
                </a:lnTo>
                <a:lnTo>
                  <a:pt x="106713" y="66471"/>
                </a:lnTo>
                <a:lnTo>
                  <a:pt x="109158" y="50815"/>
                </a:lnTo>
                <a:lnTo>
                  <a:pt x="105753" y="32198"/>
                </a:lnTo>
                <a:lnTo>
                  <a:pt x="102203" y="26711"/>
                </a:lnTo>
                <a:close/>
              </a:path>
              <a:path w="992504" h="163829">
                <a:moveTo>
                  <a:pt x="178800" y="49066"/>
                </a:moveTo>
                <a:lnTo>
                  <a:pt x="156574" y="53341"/>
                </a:lnTo>
                <a:lnTo>
                  <a:pt x="138935" y="65216"/>
                </a:lnTo>
                <a:lnTo>
                  <a:pt x="127308" y="83270"/>
                </a:lnTo>
                <a:lnTo>
                  <a:pt x="123116" y="106080"/>
                </a:lnTo>
                <a:lnTo>
                  <a:pt x="127308" y="129013"/>
                </a:lnTo>
                <a:lnTo>
                  <a:pt x="138935" y="147132"/>
                </a:lnTo>
                <a:lnTo>
                  <a:pt x="156574" y="159034"/>
                </a:lnTo>
                <a:lnTo>
                  <a:pt x="178800" y="163314"/>
                </a:lnTo>
                <a:lnTo>
                  <a:pt x="201154" y="159034"/>
                </a:lnTo>
                <a:lnTo>
                  <a:pt x="218858" y="147132"/>
                </a:lnTo>
                <a:lnTo>
                  <a:pt x="223218" y="140351"/>
                </a:lnTo>
                <a:lnTo>
                  <a:pt x="178800" y="140351"/>
                </a:lnTo>
                <a:lnTo>
                  <a:pt x="167475" y="138137"/>
                </a:lnTo>
                <a:lnTo>
                  <a:pt x="157874" y="131591"/>
                </a:lnTo>
                <a:lnTo>
                  <a:pt x="151218" y="120857"/>
                </a:lnTo>
                <a:lnTo>
                  <a:pt x="148728" y="106080"/>
                </a:lnTo>
                <a:lnTo>
                  <a:pt x="151218" y="91372"/>
                </a:lnTo>
                <a:lnTo>
                  <a:pt x="157874" y="80789"/>
                </a:lnTo>
                <a:lnTo>
                  <a:pt x="167475" y="74394"/>
                </a:lnTo>
                <a:lnTo>
                  <a:pt x="178800" y="72249"/>
                </a:lnTo>
                <a:lnTo>
                  <a:pt x="223396" y="72249"/>
                </a:lnTo>
                <a:lnTo>
                  <a:pt x="218858" y="65216"/>
                </a:lnTo>
                <a:lnTo>
                  <a:pt x="201154" y="53341"/>
                </a:lnTo>
                <a:lnTo>
                  <a:pt x="178800" y="49066"/>
                </a:lnTo>
                <a:close/>
              </a:path>
              <a:path w="992504" h="163829">
                <a:moveTo>
                  <a:pt x="223396" y="72249"/>
                </a:moveTo>
                <a:lnTo>
                  <a:pt x="178800" y="72249"/>
                </a:lnTo>
                <a:lnTo>
                  <a:pt x="190214" y="74394"/>
                </a:lnTo>
                <a:lnTo>
                  <a:pt x="199805" y="80789"/>
                </a:lnTo>
                <a:lnTo>
                  <a:pt x="206412" y="91372"/>
                </a:lnTo>
                <a:lnTo>
                  <a:pt x="208873" y="106080"/>
                </a:lnTo>
                <a:lnTo>
                  <a:pt x="206412" y="120950"/>
                </a:lnTo>
                <a:lnTo>
                  <a:pt x="199805" y="131674"/>
                </a:lnTo>
                <a:lnTo>
                  <a:pt x="190214" y="138168"/>
                </a:lnTo>
                <a:lnTo>
                  <a:pt x="178800" y="140351"/>
                </a:lnTo>
                <a:lnTo>
                  <a:pt x="223218" y="140351"/>
                </a:lnTo>
                <a:lnTo>
                  <a:pt x="230509" y="129013"/>
                </a:lnTo>
                <a:lnTo>
                  <a:pt x="234704" y="106080"/>
                </a:lnTo>
                <a:lnTo>
                  <a:pt x="230509" y="83270"/>
                </a:lnTo>
                <a:lnTo>
                  <a:pt x="223396" y="72249"/>
                </a:lnTo>
                <a:close/>
              </a:path>
              <a:path w="992504" h="163829">
                <a:moveTo>
                  <a:pt x="306095" y="49066"/>
                </a:moveTo>
                <a:lnTo>
                  <a:pt x="284447" y="53310"/>
                </a:lnTo>
                <a:lnTo>
                  <a:pt x="266990" y="65134"/>
                </a:lnTo>
                <a:lnTo>
                  <a:pt x="255334" y="83177"/>
                </a:lnTo>
                <a:lnTo>
                  <a:pt x="251091" y="106080"/>
                </a:lnTo>
                <a:lnTo>
                  <a:pt x="255345" y="128827"/>
                </a:lnTo>
                <a:lnTo>
                  <a:pt x="267074" y="146968"/>
                </a:lnTo>
                <a:lnTo>
                  <a:pt x="284730" y="158973"/>
                </a:lnTo>
                <a:lnTo>
                  <a:pt x="306765" y="163314"/>
                </a:lnTo>
                <a:lnTo>
                  <a:pt x="325721" y="160188"/>
                </a:lnTo>
                <a:lnTo>
                  <a:pt x="340220" y="152051"/>
                </a:lnTo>
                <a:lnTo>
                  <a:pt x="350368" y="140763"/>
                </a:lnTo>
                <a:lnTo>
                  <a:pt x="350767" y="139911"/>
                </a:lnTo>
                <a:lnTo>
                  <a:pt x="306765" y="139911"/>
                </a:lnTo>
                <a:lnTo>
                  <a:pt x="295261" y="137672"/>
                </a:lnTo>
                <a:lnTo>
                  <a:pt x="285683" y="131120"/>
                </a:lnTo>
                <a:lnTo>
                  <a:pt x="279131" y="120506"/>
                </a:lnTo>
                <a:lnTo>
                  <a:pt x="276703" y="106080"/>
                </a:lnTo>
                <a:lnTo>
                  <a:pt x="279124" y="91719"/>
                </a:lnTo>
                <a:lnTo>
                  <a:pt x="285627" y="81256"/>
                </a:lnTo>
                <a:lnTo>
                  <a:pt x="295071" y="74858"/>
                </a:lnTo>
                <a:lnTo>
                  <a:pt x="306315" y="72688"/>
                </a:lnTo>
                <a:lnTo>
                  <a:pt x="350356" y="72688"/>
                </a:lnTo>
                <a:lnTo>
                  <a:pt x="349893" y="71613"/>
                </a:lnTo>
                <a:lnTo>
                  <a:pt x="339943" y="60273"/>
                </a:lnTo>
                <a:lnTo>
                  <a:pt x="325393" y="52164"/>
                </a:lnTo>
                <a:lnTo>
                  <a:pt x="306095" y="49066"/>
                </a:lnTo>
                <a:close/>
              </a:path>
              <a:path w="992504" h="163829">
                <a:moveTo>
                  <a:pt x="333728" y="120006"/>
                </a:moveTo>
                <a:lnTo>
                  <a:pt x="330852" y="126566"/>
                </a:lnTo>
                <a:lnTo>
                  <a:pt x="325634" y="133026"/>
                </a:lnTo>
                <a:lnTo>
                  <a:pt x="317722" y="137951"/>
                </a:lnTo>
                <a:lnTo>
                  <a:pt x="306765" y="139911"/>
                </a:lnTo>
                <a:lnTo>
                  <a:pt x="350767" y="139911"/>
                </a:lnTo>
                <a:lnTo>
                  <a:pt x="356271" y="128184"/>
                </a:lnTo>
                <a:lnTo>
                  <a:pt x="333728" y="120006"/>
                </a:lnTo>
                <a:close/>
              </a:path>
              <a:path w="992504" h="163829">
                <a:moveTo>
                  <a:pt x="350356" y="72688"/>
                </a:moveTo>
                <a:lnTo>
                  <a:pt x="306315" y="72688"/>
                </a:lnTo>
                <a:lnTo>
                  <a:pt x="316949" y="74496"/>
                </a:lnTo>
                <a:lnTo>
                  <a:pt x="324579" y="79186"/>
                </a:lnTo>
                <a:lnTo>
                  <a:pt x="329597" y="85658"/>
                </a:lnTo>
                <a:lnTo>
                  <a:pt x="332398" y="92813"/>
                </a:lnTo>
                <a:lnTo>
                  <a:pt x="355392" y="84405"/>
                </a:lnTo>
                <a:lnTo>
                  <a:pt x="350356" y="72688"/>
                </a:lnTo>
                <a:close/>
              </a:path>
              <a:path w="992504" h="163829">
                <a:moveTo>
                  <a:pt x="404678" y="0"/>
                </a:moveTo>
                <a:lnTo>
                  <a:pt x="379066" y="0"/>
                </a:lnTo>
                <a:lnTo>
                  <a:pt x="379066" y="159995"/>
                </a:lnTo>
                <a:lnTo>
                  <a:pt x="404678" y="159995"/>
                </a:lnTo>
                <a:lnTo>
                  <a:pt x="404756" y="96342"/>
                </a:lnTo>
                <a:lnTo>
                  <a:pt x="406363" y="87201"/>
                </a:lnTo>
                <a:lnTo>
                  <a:pt x="410702" y="79485"/>
                </a:lnTo>
                <a:lnTo>
                  <a:pt x="417612" y="74340"/>
                </a:lnTo>
                <a:lnTo>
                  <a:pt x="427013" y="72468"/>
                </a:lnTo>
                <a:lnTo>
                  <a:pt x="470809" y="72468"/>
                </a:lnTo>
                <a:lnTo>
                  <a:pt x="465571" y="62752"/>
                </a:lnTo>
                <a:lnTo>
                  <a:pt x="404678" y="62752"/>
                </a:lnTo>
                <a:lnTo>
                  <a:pt x="404678" y="0"/>
                </a:lnTo>
                <a:close/>
              </a:path>
              <a:path w="992504" h="163829">
                <a:moveTo>
                  <a:pt x="470809" y="72468"/>
                </a:moveTo>
                <a:lnTo>
                  <a:pt x="427013" y="72468"/>
                </a:lnTo>
                <a:lnTo>
                  <a:pt x="437289" y="74340"/>
                </a:lnTo>
                <a:lnTo>
                  <a:pt x="444125" y="79430"/>
                </a:lnTo>
                <a:lnTo>
                  <a:pt x="447942" y="87015"/>
                </a:lnTo>
                <a:lnTo>
                  <a:pt x="449127" y="96342"/>
                </a:lnTo>
                <a:lnTo>
                  <a:pt x="449127" y="159995"/>
                </a:lnTo>
                <a:lnTo>
                  <a:pt x="474739" y="159995"/>
                </a:lnTo>
                <a:lnTo>
                  <a:pt x="474739" y="91913"/>
                </a:lnTo>
                <a:lnTo>
                  <a:pt x="472324" y="75278"/>
                </a:lnTo>
                <a:lnTo>
                  <a:pt x="470809" y="72468"/>
                </a:lnTo>
                <a:close/>
              </a:path>
              <a:path w="992504" h="163829">
                <a:moveTo>
                  <a:pt x="435421" y="49286"/>
                </a:moveTo>
                <a:lnTo>
                  <a:pt x="426882" y="50056"/>
                </a:lnTo>
                <a:lnTo>
                  <a:pt x="418554" y="52461"/>
                </a:lnTo>
                <a:lnTo>
                  <a:pt x="410973" y="56645"/>
                </a:lnTo>
                <a:lnTo>
                  <a:pt x="404678" y="62752"/>
                </a:lnTo>
                <a:lnTo>
                  <a:pt x="465571" y="62752"/>
                </a:lnTo>
                <a:lnTo>
                  <a:pt x="465022" y="61733"/>
                </a:lnTo>
                <a:lnTo>
                  <a:pt x="452749" y="52622"/>
                </a:lnTo>
                <a:lnTo>
                  <a:pt x="435421" y="49286"/>
                </a:lnTo>
                <a:close/>
              </a:path>
              <a:path w="992504" h="163829">
                <a:moveTo>
                  <a:pt x="549899" y="49066"/>
                </a:moveTo>
                <a:lnTo>
                  <a:pt x="530245" y="53117"/>
                </a:lnTo>
                <a:lnTo>
                  <a:pt x="513519" y="64583"/>
                </a:lnTo>
                <a:lnTo>
                  <a:pt x="501892" y="82431"/>
                </a:lnTo>
                <a:lnTo>
                  <a:pt x="497534" y="105630"/>
                </a:lnTo>
                <a:lnTo>
                  <a:pt x="502026" y="130038"/>
                </a:lnTo>
                <a:lnTo>
                  <a:pt x="514099" y="148156"/>
                </a:lnTo>
                <a:lnTo>
                  <a:pt x="531645" y="159432"/>
                </a:lnTo>
                <a:lnTo>
                  <a:pt x="552559" y="163314"/>
                </a:lnTo>
                <a:lnTo>
                  <a:pt x="570257" y="160640"/>
                </a:lnTo>
                <a:lnTo>
                  <a:pt x="584408" y="153347"/>
                </a:lnTo>
                <a:lnTo>
                  <a:pt x="594786" y="142530"/>
                </a:lnTo>
                <a:lnTo>
                  <a:pt x="595412" y="141231"/>
                </a:lnTo>
                <a:lnTo>
                  <a:pt x="552559" y="141231"/>
                </a:lnTo>
                <a:lnTo>
                  <a:pt x="541337" y="139143"/>
                </a:lnTo>
                <a:lnTo>
                  <a:pt x="532127" y="133321"/>
                </a:lnTo>
                <a:lnTo>
                  <a:pt x="525780" y="124431"/>
                </a:lnTo>
                <a:lnTo>
                  <a:pt x="523146" y="113137"/>
                </a:lnTo>
                <a:lnTo>
                  <a:pt x="601835" y="113137"/>
                </a:lnTo>
                <a:lnTo>
                  <a:pt x="602054" y="112698"/>
                </a:lnTo>
                <a:lnTo>
                  <a:pt x="602494" y="109158"/>
                </a:lnTo>
                <a:lnTo>
                  <a:pt x="602494" y="104970"/>
                </a:lnTo>
                <a:lnTo>
                  <a:pt x="600864" y="94374"/>
                </a:lnTo>
                <a:lnTo>
                  <a:pt x="523806" y="94374"/>
                </a:lnTo>
                <a:lnTo>
                  <a:pt x="526023" y="85785"/>
                </a:lnTo>
                <a:lnTo>
                  <a:pt x="531245" y="78111"/>
                </a:lnTo>
                <a:lnTo>
                  <a:pt x="539325" y="72594"/>
                </a:lnTo>
                <a:lnTo>
                  <a:pt x="550119" y="70479"/>
                </a:lnTo>
                <a:lnTo>
                  <a:pt x="592276" y="70479"/>
                </a:lnTo>
                <a:lnTo>
                  <a:pt x="588632" y="64249"/>
                </a:lnTo>
                <a:lnTo>
                  <a:pt x="572107" y="53013"/>
                </a:lnTo>
                <a:lnTo>
                  <a:pt x="549899" y="49066"/>
                </a:lnTo>
                <a:close/>
              </a:path>
              <a:path w="992504" h="163829">
                <a:moveTo>
                  <a:pt x="579532" y="122425"/>
                </a:moveTo>
                <a:lnTo>
                  <a:pt x="576000" y="129847"/>
                </a:lnTo>
                <a:lnTo>
                  <a:pt x="570521" y="135813"/>
                </a:lnTo>
                <a:lnTo>
                  <a:pt x="562804" y="139787"/>
                </a:lnTo>
                <a:lnTo>
                  <a:pt x="552559" y="141231"/>
                </a:lnTo>
                <a:lnTo>
                  <a:pt x="595412" y="141231"/>
                </a:lnTo>
                <a:lnTo>
                  <a:pt x="601164" y="129284"/>
                </a:lnTo>
                <a:lnTo>
                  <a:pt x="579532" y="122425"/>
                </a:lnTo>
                <a:close/>
              </a:path>
              <a:path w="992504" h="163829">
                <a:moveTo>
                  <a:pt x="592276" y="70479"/>
                </a:moveTo>
                <a:lnTo>
                  <a:pt x="550119" y="70479"/>
                </a:lnTo>
                <a:lnTo>
                  <a:pt x="561670" y="72440"/>
                </a:lnTo>
                <a:lnTo>
                  <a:pt x="569862" y="77699"/>
                </a:lnTo>
                <a:lnTo>
                  <a:pt x="574818" y="85322"/>
                </a:lnTo>
                <a:lnTo>
                  <a:pt x="576663" y="94374"/>
                </a:lnTo>
                <a:lnTo>
                  <a:pt x="600864" y="94374"/>
                </a:lnTo>
                <a:lnTo>
                  <a:pt x="598940" y="81870"/>
                </a:lnTo>
                <a:lnTo>
                  <a:pt x="592276" y="70479"/>
                </a:lnTo>
                <a:close/>
              </a:path>
              <a:path w="992504" h="163829">
                <a:moveTo>
                  <a:pt x="639854" y="124655"/>
                </a:moveTo>
                <a:lnTo>
                  <a:pt x="617551" y="130844"/>
                </a:lnTo>
                <a:lnTo>
                  <a:pt x="620665" y="141046"/>
                </a:lnTo>
                <a:lnTo>
                  <a:pt x="628564" y="151638"/>
                </a:lnTo>
                <a:lnTo>
                  <a:pt x="642059" y="159950"/>
                </a:lnTo>
                <a:lnTo>
                  <a:pt x="661958" y="163314"/>
                </a:lnTo>
                <a:lnTo>
                  <a:pt x="679876" y="160230"/>
                </a:lnTo>
                <a:lnTo>
                  <a:pt x="692567" y="152217"/>
                </a:lnTo>
                <a:lnTo>
                  <a:pt x="698850" y="143000"/>
                </a:lnTo>
                <a:lnTo>
                  <a:pt x="661739" y="143000"/>
                </a:lnTo>
                <a:lnTo>
                  <a:pt x="652656" y="141502"/>
                </a:lnTo>
                <a:lnTo>
                  <a:pt x="645982" y="137476"/>
                </a:lnTo>
                <a:lnTo>
                  <a:pt x="641716" y="131626"/>
                </a:lnTo>
                <a:lnTo>
                  <a:pt x="639854" y="124655"/>
                </a:lnTo>
                <a:close/>
              </a:path>
              <a:path w="992504" h="163829">
                <a:moveTo>
                  <a:pt x="659969" y="49066"/>
                </a:moveTo>
                <a:lnTo>
                  <a:pt x="644372" y="51843"/>
                </a:lnTo>
                <a:lnTo>
                  <a:pt x="631823" y="59362"/>
                </a:lnTo>
                <a:lnTo>
                  <a:pt x="623461" y="70402"/>
                </a:lnTo>
                <a:lnTo>
                  <a:pt x="620420" y="83746"/>
                </a:lnTo>
                <a:lnTo>
                  <a:pt x="622270" y="94311"/>
                </a:lnTo>
                <a:lnTo>
                  <a:pt x="665278" y="118677"/>
                </a:lnTo>
                <a:lnTo>
                  <a:pt x="673906" y="120446"/>
                </a:lnTo>
                <a:lnTo>
                  <a:pt x="677895" y="124875"/>
                </a:lnTo>
                <a:lnTo>
                  <a:pt x="677895" y="137252"/>
                </a:lnTo>
                <a:lnTo>
                  <a:pt x="672356" y="143000"/>
                </a:lnTo>
                <a:lnTo>
                  <a:pt x="698850" y="143000"/>
                </a:lnTo>
                <a:lnTo>
                  <a:pt x="700119" y="141139"/>
                </a:lnTo>
                <a:lnTo>
                  <a:pt x="702617" y="128854"/>
                </a:lnTo>
                <a:lnTo>
                  <a:pt x="700644" y="117644"/>
                </a:lnTo>
                <a:lnTo>
                  <a:pt x="694778" y="108177"/>
                </a:lnTo>
                <a:lnTo>
                  <a:pt x="685102" y="100866"/>
                </a:lnTo>
                <a:lnTo>
                  <a:pt x="671696" y="96122"/>
                </a:lnTo>
                <a:lnTo>
                  <a:pt x="648692" y="91484"/>
                </a:lnTo>
                <a:lnTo>
                  <a:pt x="644482" y="87285"/>
                </a:lnTo>
                <a:lnTo>
                  <a:pt x="644482" y="74898"/>
                </a:lnTo>
                <a:lnTo>
                  <a:pt x="650901" y="69149"/>
                </a:lnTo>
                <a:lnTo>
                  <a:pt x="697938" y="69149"/>
                </a:lnTo>
                <a:lnTo>
                  <a:pt x="691353" y="60104"/>
                </a:lnTo>
                <a:lnTo>
                  <a:pt x="678894" y="52267"/>
                </a:lnTo>
                <a:lnTo>
                  <a:pt x="659969" y="49066"/>
                </a:lnTo>
                <a:close/>
              </a:path>
              <a:path w="992504" h="163829">
                <a:moveTo>
                  <a:pt x="697938" y="69149"/>
                </a:moveTo>
                <a:lnTo>
                  <a:pt x="659969" y="69149"/>
                </a:lnTo>
                <a:lnTo>
                  <a:pt x="669021" y="70800"/>
                </a:lnTo>
                <a:lnTo>
                  <a:pt x="674983" y="74898"/>
                </a:lnTo>
                <a:lnTo>
                  <a:pt x="678415" y="80157"/>
                </a:lnTo>
                <a:lnTo>
                  <a:pt x="679874" y="85295"/>
                </a:lnTo>
                <a:lnTo>
                  <a:pt x="701517" y="79097"/>
                </a:lnTo>
                <a:lnTo>
                  <a:pt x="698506" y="69929"/>
                </a:lnTo>
                <a:lnTo>
                  <a:pt x="697938" y="69149"/>
                </a:lnTo>
                <a:close/>
              </a:path>
              <a:path w="992504" h="163829">
                <a:moveTo>
                  <a:pt x="760521" y="75118"/>
                </a:moveTo>
                <a:lnTo>
                  <a:pt x="735129" y="75118"/>
                </a:lnTo>
                <a:lnTo>
                  <a:pt x="735129" y="129294"/>
                </a:lnTo>
                <a:lnTo>
                  <a:pt x="737372" y="142780"/>
                </a:lnTo>
                <a:lnTo>
                  <a:pt x="743798" y="152848"/>
                </a:lnTo>
                <a:lnTo>
                  <a:pt x="753952" y="159147"/>
                </a:lnTo>
                <a:lnTo>
                  <a:pt x="767379" y="161324"/>
                </a:lnTo>
                <a:lnTo>
                  <a:pt x="776656" y="161324"/>
                </a:lnTo>
                <a:lnTo>
                  <a:pt x="781525" y="159555"/>
                </a:lnTo>
                <a:lnTo>
                  <a:pt x="783065" y="158895"/>
                </a:lnTo>
                <a:lnTo>
                  <a:pt x="783065" y="138582"/>
                </a:lnTo>
                <a:lnTo>
                  <a:pt x="764720" y="138582"/>
                </a:lnTo>
                <a:lnTo>
                  <a:pt x="760521" y="134603"/>
                </a:lnTo>
                <a:lnTo>
                  <a:pt x="760521" y="75118"/>
                </a:lnTo>
                <a:close/>
              </a:path>
              <a:path w="992504" h="163829">
                <a:moveTo>
                  <a:pt x="783065" y="137702"/>
                </a:moveTo>
                <a:lnTo>
                  <a:pt x="781965" y="137922"/>
                </a:lnTo>
                <a:lnTo>
                  <a:pt x="777766" y="138582"/>
                </a:lnTo>
                <a:lnTo>
                  <a:pt x="783065" y="138582"/>
                </a:lnTo>
                <a:lnTo>
                  <a:pt x="783065" y="137702"/>
                </a:lnTo>
                <a:close/>
              </a:path>
              <a:path w="992504" h="163829">
                <a:moveTo>
                  <a:pt x="782845" y="52385"/>
                </a:moveTo>
                <a:lnTo>
                  <a:pt x="715245" y="52385"/>
                </a:lnTo>
                <a:lnTo>
                  <a:pt x="715245" y="75118"/>
                </a:lnTo>
                <a:lnTo>
                  <a:pt x="782845" y="75118"/>
                </a:lnTo>
                <a:lnTo>
                  <a:pt x="782845" y="52385"/>
                </a:lnTo>
                <a:close/>
              </a:path>
              <a:path w="992504" h="163829">
                <a:moveTo>
                  <a:pt x="760521" y="19444"/>
                </a:moveTo>
                <a:lnTo>
                  <a:pt x="737338" y="19444"/>
                </a:lnTo>
                <a:lnTo>
                  <a:pt x="737338" y="45087"/>
                </a:lnTo>
                <a:lnTo>
                  <a:pt x="732260" y="52385"/>
                </a:lnTo>
                <a:lnTo>
                  <a:pt x="760521" y="52385"/>
                </a:lnTo>
                <a:lnTo>
                  <a:pt x="760521" y="19444"/>
                </a:lnTo>
                <a:close/>
              </a:path>
              <a:path w="992504" h="163829">
                <a:moveTo>
                  <a:pt x="852047" y="49066"/>
                </a:moveTo>
                <a:lnTo>
                  <a:pt x="832387" y="53117"/>
                </a:lnTo>
                <a:lnTo>
                  <a:pt x="815658" y="64583"/>
                </a:lnTo>
                <a:lnTo>
                  <a:pt x="804030" y="82431"/>
                </a:lnTo>
                <a:lnTo>
                  <a:pt x="799671" y="105630"/>
                </a:lnTo>
                <a:lnTo>
                  <a:pt x="804164" y="130038"/>
                </a:lnTo>
                <a:lnTo>
                  <a:pt x="816236" y="148156"/>
                </a:lnTo>
                <a:lnTo>
                  <a:pt x="833783" y="159432"/>
                </a:lnTo>
                <a:lnTo>
                  <a:pt x="854696" y="163314"/>
                </a:lnTo>
                <a:lnTo>
                  <a:pt x="872401" y="160640"/>
                </a:lnTo>
                <a:lnTo>
                  <a:pt x="886555" y="153347"/>
                </a:lnTo>
                <a:lnTo>
                  <a:pt x="896934" y="142530"/>
                </a:lnTo>
                <a:lnTo>
                  <a:pt x="897559" y="141231"/>
                </a:lnTo>
                <a:lnTo>
                  <a:pt x="854696" y="141231"/>
                </a:lnTo>
                <a:lnTo>
                  <a:pt x="843480" y="139143"/>
                </a:lnTo>
                <a:lnTo>
                  <a:pt x="834273" y="133321"/>
                </a:lnTo>
                <a:lnTo>
                  <a:pt x="827924" y="124431"/>
                </a:lnTo>
                <a:lnTo>
                  <a:pt x="825283" y="113137"/>
                </a:lnTo>
                <a:lnTo>
                  <a:pt x="903972" y="113137"/>
                </a:lnTo>
                <a:lnTo>
                  <a:pt x="904192" y="112698"/>
                </a:lnTo>
                <a:lnTo>
                  <a:pt x="904632" y="109158"/>
                </a:lnTo>
                <a:lnTo>
                  <a:pt x="904632" y="104970"/>
                </a:lnTo>
                <a:lnTo>
                  <a:pt x="903002" y="94374"/>
                </a:lnTo>
                <a:lnTo>
                  <a:pt x="825953" y="94374"/>
                </a:lnTo>
                <a:lnTo>
                  <a:pt x="828165" y="85785"/>
                </a:lnTo>
                <a:lnTo>
                  <a:pt x="833385" y="78111"/>
                </a:lnTo>
                <a:lnTo>
                  <a:pt x="841467" y="72594"/>
                </a:lnTo>
                <a:lnTo>
                  <a:pt x="852267" y="70479"/>
                </a:lnTo>
                <a:lnTo>
                  <a:pt x="894418" y="70479"/>
                </a:lnTo>
                <a:lnTo>
                  <a:pt x="890775" y="64249"/>
                </a:lnTo>
                <a:lnTo>
                  <a:pt x="874253" y="53013"/>
                </a:lnTo>
                <a:lnTo>
                  <a:pt x="852047" y="49066"/>
                </a:lnTo>
                <a:close/>
              </a:path>
              <a:path w="992504" h="163829">
                <a:moveTo>
                  <a:pt x="881669" y="122425"/>
                </a:moveTo>
                <a:lnTo>
                  <a:pt x="878144" y="129847"/>
                </a:lnTo>
                <a:lnTo>
                  <a:pt x="872667" y="135813"/>
                </a:lnTo>
                <a:lnTo>
                  <a:pt x="864948" y="139787"/>
                </a:lnTo>
                <a:lnTo>
                  <a:pt x="854696" y="141231"/>
                </a:lnTo>
                <a:lnTo>
                  <a:pt x="897559" y="141231"/>
                </a:lnTo>
                <a:lnTo>
                  <a:pt x="903312" y="129284"/>
                </a:lnTo>
                <a:lnTo>
                  <a:pt x="881669" y="122425"/>
                </a:lnTo>
                <a:close/>
              </a:path>
              <a:path w="992504" h="163829">
                <a:moveTo>
                  <a:pt x="894418" y="70479"/>
                </a:moveTo>
                <a:lnTo>
                  <a:pt x="852267" y="70479"/>
                </a:lnTo>
                <a:lnTo>
                  <a:pt x="863812" y="72440"/>
                </a:lnTo>
                <a:lnTo>
                  <a:pt x="872000" y="77699"/>
                </a:lnTo>
                <a:lnTo>
                  <a:pt x="876956" y="85322"/>
                </a:lnTo>
                <a:lnTo>
                  <a:pt x="878800" y="94374"/>
                </a:lnTo>
                <a:lnTo>
                  <a:pt x="903002" y="94374"/>
                </a:lnTo>
                <a:lnTo>
                  <a:pt x="901079" y="81870"/>
                </a:lnTo>
                <a:lnTo>
                  <a:pt x="894418" y="70479"/>
                </a:lnTo>
                <a:close/>
              </a:path>
              <a:path w="992504" h="163829">
                <a:moveTo>
                  <a:pt x="954148" y="52385"/>
                </a:moveTo>
                <a:lnTo>
                  <a:pt x="929196" y="52385"/>
                </a:lnTo>
                <a:lnTo>
                  <a:pt x="929196" y="159995"/>
                </a:lnTo>
                <a:lnTo>
                  <a:pt x="954808" y="159995"/>
                </a:lnTo>
                <a:lnTo>
                  <a:pt x="954808" y="108729"/>
                </a:lnTo>
                <a:lnTo>
                  <a:pt x="956534" y="95298"/>
                </a:lnTo>
                <a:lnTo>
                  <a:pt x="961824" y="85371"/>
                </a:lnTo>
                <a:lnTo>
                  <a:pt x="970843" y="79218"/>
                </a:lnTo>
                <a:lnTo>
                  <a:pt x="983760" y="77107"/>
                </a:lnTo>
                <a:lnTo>
                  <a:pt x="992158" y="77107"/>
                </a:lnTo>
                <a:lnTo>
                  <a:pt x="992158" y="69599"/>
                </a:lnTo>
                <a:lnTo>
                  <a:pt x="954148" y="69599"/>
                </a:lnTo>
                <a:lnTo>
                  <a:pt x="954148" y="52385"/>
                </a:lnTo>
                <a:close/>
              </a:path>
              <a:path w="992504" h="163829">
                <a:moveTo>
                  <a:pt x="992158" y="77107"/>
                </a:moveTo>
                <a:lnTo>
                  <a:pt x="986409" y="77107"/>
                </a:lnTo>
                <a:lnTo>
                  <a:pt x="989289" y="77327"/>
                </a:lnTo>
                <a:lnTo>
                  <a:pt x="992158" y="77767"/>
                </a:lnTo>
                <a:lnTo>
                  <a:pt x="992158" y="77107"/>
                </a:lnTo>
                <a:close/>
              </a:path>
              <a:path w="992504" h="163829">
                <a:moveTo>
                  <a:pt x="988399" y="51056"/>
                </a:moveTo>
                <a:lnTo>
                  <a:pt x="985310" y="51056"/>
                </a:lnTo>
                <a:lnTo>
                  <a:pt x="975187" y="52308"/>
                </a:lnTo>
                <a:lnTo>
                  <a:pt x="966329" y="55942"/>
                </a:lnTo>
                <a:lnTo>
                  <a:pt x="959171" y="61768"/>
                </a:lnTo>
                <a:lnTo>
                  <a:pt x="954148" y="69599"/>
                </a:lnTo>
                <a:lnTo>
                  <a:pt x="992158" y="69599"/>
                </a:lnTo>
                <a:lnTo>
                  <a:pt x="992158" y="51715"/>
                </a:lnTo>
                <a:lnTo>
                  <a:pt x="991058" y="51495"/>
                </a:lnTo>
                <a:lnTo>
                  <a:pt x="988399" y="51056"/>
                </a:lnTo>
                <a:close/>
              </a:path>
            </a:pathLst>
          </a:custGeom>
          <a:solidFill>
            <a:srgbClr val="FFFFFF"/>
          </a:solidFill>
        </p:spPr>
        <p:txBody>
          <a:bodyPr wrap="square" lIns="0" tIns="0" rIns="0" bIns="0" rtlCol="0"/>
          <a:lstStyle/>
          <a:p>
            <a:pPr defTabSz="554492"/>
            <a:endParaRPr sz="1092" dirty="0">
              <a:solidFill>
                <a:prstClr val="black"/>
              </a:solidFill>
              <a:latin typeface="Calibri"/>
            </a:endParaRPr>
          </a:p>
        </p:txBody>
      </p:sp>
      <p:pic>
        <p:nvPicPr>
          <p:cNvPr id="7" name="object 7"/>
          <p:cNvPicPr/>
          <p:nvPr/>
        </p:nvPicPr>
        <p:blipFill>
          <a:blip r:embed="rId2" cstate="print"/>
          <a:stretch>
            <a:fillRect/>
          </a:stretch>
        </p:blipFill>
        <p:spPr>
          <a:xfrm>
            <a:off x="1888949" y="5937705"/>
            <a:ext cx="698025" cy="367102"/>
          </a:xfrm>
          <a:prstGeom prst="rect">
            <a:avLst/>
          </a:prstGeom>
        </p:spPr>
      </p:pic>
      <p:sp>
        <p:nvSpPr>
          <p:cNvPr id="8" name="object 8"/>
          <p:cNvSpPr/>
          <p:nvPr/>
        </p:nvSpPr>
        <p:spPr>
          <a:xfrm>
            <a:off x="1890487" y="5796699"/>
            <a:ext cx="1355042" cy="61610"/>
          </a:xfrm>
          <a:custGeom>
            <a:avLst/>
            <a:gdLst/>
            <a:ahLst/>
            <a:cxnLst/>
            <a:rect l="l" t="t" r="r" b="b"/>
            <a:pathLst>
              <a:path w="2234565" h="101600">
                <a:moveTo>
                  <a:pt x="2234570" y="0"/>
                </a:moveTo>
                <a:lnTo>
                  <a:pt x="0" y="0"/>
                </a:lnTo>
                <a:lnTo>
                  <a:pt x="0" y="101504"/>
                </a:lnTo>
                <a:lnTo>
                  <a:pt x="2234570" y="101504"/>
                </a:lnTo>
                <a:lnTo>
                  <a:pt x="2234570" y="0"/>
                </a:lnTo>
                <a:close/>
              </a:path>
            </a:pathLst>
          </a:custGeom>
          <a:solidFill>
            <a:srgbClr val="FFFFFF"/>
          </a:solidFill>
        </p:spPr>
        <p:txBody>
          <a:bodyPr wrap="square" lIns="0" tIns="0" rIns="0" bIns="0" rtlCol="0"/>
          <a:lstStyle/>
          <a:p>
            <a:pPr defTabSz="554492"/>
            <a:endParaRPr sz="1092" dirty="0">
              <a:solidFill>
                <a:prstClr val="black"/>
              </a:solidFill>
              <a:latin typeface="Calibri"/>
            </a:endParaRPr>
          </a:p>
        </p:txBody>
      </p:sp>
      <p:sp>
        <p:nvSpPr>
          <p:cNvPr id="9" name="object 9"/>
          <p:cNvSpPr/>
          <p:nvPr/>
        </p:nvSpPr>
        <p:spPr>
          <a:xfrm>
            <a:off x="3367818" y="5796699"/>
            <a:ext cx="8411350" cy="61610"/>
          </a:xfrm>
          <a:custGeom>
            <a:avLst/>
            <a:gdLst/>
            <a:ahLst/>
            <a:cxnLst/>
            <a:rect l="l" t="t" r="r" b="b"/>
            <a:pathLst>
              <a:path w="13870940" h="101600">
                <a:moveTo>
                  <a:pt x="13870415" y="0"/>
                </a:moveTo>
                <a:lnTo>
                  <a:pt x="0" y="0"/>
                </a:lnTo>
                <a:lnTo>
                  <a:pt x="0" y="101504"/>
                </a:lnTo>
                <a:lnTo>
                  <a:pt x="13870415" y="101504"/>
                </a:lnTo>
                <a:lnTo>
                  <a:pt x="13870415" y="0"/>
                </a:lnTo>
                <a:close/>
              </a:path>
            </a:pathLst>
          </a:custGeom>
          <a:solidFill>
            <a:srgbClr val="FFFFFF"/>
          </a:solidFill>
        </p:spPr>
        <p:txBody>
          <a:bodyPr wrap="square" lIns="0" tIns="0" rIns="0" bIns="0" rtlCol="0"/>
          <a:lstStyle/>
          <a:p>
            <a:pPr defTabSz="554492"/>
            <a:endParaRPr sz="1092" dirty="0">
              <a:solidFill>
                <a:prstClr val="black"/>
              </a:solidFill>
              <a:latin typeface="Calibri"/>
            </a:endParaRPr>
          </a:p>
        </p:txBody>
      </p:sp>
      <p:sp>
        <p:nvSpPr>
          <p:cNvPr id="11" name="object 11"/>
          <p:cNvSpPr txBox="1"/>
          <p:nvPr/>
        </p:nvSpPr>
        <p:spPr>
          <a:xfrm>
            <a:off x="653097" y="568388"/>
            <a:ext cx="10595928" cy="4801314"/>
          </a:xfrm>
          <a:prstGeom prst="rect">
            <a:avLst/>
          </a:prstGeom>
        </p:spPr>
        <p:txBody>
          <a:bodyPr vert="horz" wrap="square" lIns="0" tIns="0" rIns="0" bIns="0" rtlCol="0">
            <a:spAutoFit/>
          </a:bodyPr>
          <a:lstStyle/>
          <a:p>
            <a:r>
              <a:rPr lang="en-GB" sz="3200" dirty="0">
                <a:solidFill>
                  <a:schemeClr val="bg1"/>
                </a:solidFill>
                <a:effectLst/>
                <a:latin typeface="Circular Pro Book" panose="020B0604020101020102" pitchFamily="34" charset="0"/>
                <a:ea typeface="Times New Roman" panose="02020603050405020304" pitchFamily="18" charset="0"/>
                <a:cs typeface="Circular Pro Book" panose="020B0604020101020102" pitchFamily="34" charset="0"/>
              </a:rPr>
              <a:t>Rationale fo</a:t>
            </a:r>
            <a:r>
              <a:rPr lang="en-GB" sz="3200" dirty="0">
                <a:solidFill>
                  <a:schemeClr val="bg1"/>
                </a:solidFill>
                <a:latin typeface="Circular Pro Book" panose="020B0604020101020102" pitchFamily="34" charset="0"/>
                <a:ea typeface="Times New Roman" panose="02020603050405020304" pitchFamily="18" charset="0"/>
                <a:cs typeface="Circular Pro Book" panose="020B0604020101020102" pitchFamily="34" charset="0"/>
              </a:rPr>
              <a:t>r</a:t>
            </a:r>
            <a:r>
              <a:rPr lang="en-GB" sz="3200" dirty="0">
                <a:solidFill>
                  <a:schemeClr val="bg1"/>
                </a:solidFill>
                <a:effectLst/>
                <a:latin typeface="Circular Pro Book" panose="020B0604020101020102" pitchFamily="34" charset="0"/>
                <a:ea typeface="Times New Roman" panose="02020603050405020304" pitchFamily="18" charset="0"/>
                <a:cs typeface="Circular Pro Book" panose="020B0604020101020102" pitchFamily="34" charset="0"/>
              </a:rPr>
              <a:t> Approach: What does the literature say?</a:t>
            </a:r>
          </a:p>
          <a:p>
            <a:endParaRPr lang="en-GB" sz="3200" dirty="0">
              <a:solidFill>
                <a:schemeClr val="bg1"/>
              </a:solidFill>
              <a:latin typeface="Circular Pro Book" panose="020B0604020101020102" pitchFamily="34" charset="0"/>
              <a:ea typeface="Times New Roman" panose="02020603050405020304" pitchFamily="18" charset="0"/>
              <a:cs typeface="Circular Pro Book" panose="020B0604020101020102" pitchFamily="34" charset="0"/>
            </a:endParaRPr>
          </a:p>
          <a:p>
            <a:endParaRPr lang="en-GB" sz="2800" dirty="0">
              <a:solidFill>
                <a:schemeClr val="bg1">
                  <a:lumMod val="95000"/>
                </a:schemeClr>
              </a:solidFill>
              <a:latin typeface="Circular Pro Book" panose="020B0604020101020102" pitchFamily="34" charset="0"/>
              <a:cs typeface="Circular Pro Book" panose="020B0604020101020102" pitchFamily="34" charset="0"/>
            </a:endParaRPr>
          </a:p>
          <a:p>
            <a:r>
              <a:rPr lang="en-GB" sz="2000" dirty="0">
                <a:solidFill>
                  <a:schemeClr val="bg1">
                    <a:lumMod val="95000"/>
                  </a:schemeClr>
                </a:solidFill>
                <a:latin typeface="Circular Pro Book" panose="020B0604020101020102" pitchFamily="34" charset="0"/>
                <a:cs typeface="Circular Pro Book" panose="020B0604020101020102" pitchFamily="34" charset="0"/>
              </a:rPr>
              <a:t>“A</a:t>
            </a:r>
            <a:r>
              <a:rPr lang="en-GB" sz="2000" dirty="0">
                <a:solidFill>
                  <a:schemeClr val="bg1"/>
                </a:solidFill>
                <a:latin typeface="Circular Pro Book" panose="020B0604020101020102" pitchFamily="34" charset="0"/>
                <a:cs typeface="Circular Pro Book" panose="020B0604020101020102" pitchFamily="34" charset="0"/>
              </a:rPr>
              <a:t> genuinely holistic approach would involve promoting integrity in every aspect of the academic enterprise: including university mission statements and marketing, through admissions processes, to nuanced and carefully articulated policy. It must include assessment practices and curriculum design, information provided during orientation, and frequent and visual reminders on campus. There must be embedded and targeted support in courses and at every level for students, professional development for staff and research training. Finally, the use of new technologies to both assist students to avoid academic integrity breaches, and as a tool to detect breaches when they occur, must be adopted (</a:t>
            </a:r>
            <a:r>
              <a:rPr lang="en-GB" sz="2000" dirty="0" err="1">
                <a:solidFill>
                  <a:schemeClr val="bg1"/>
                </a:solidFill>
                <a:latin typeface="Circular Pro Book" panose="020B0604020101020102" pitchFamily="34" charset="0"/>
                <a:cs typeface="Circular Pro Book" panose="020B0604020101020102" pitchFamily="34" charset="0"/>
              </a:rPr>
              <a:t>Bretag</a:t>
            </a:r>
            <a:r>
              <a:rPr lang="en-GB" sz="2000" dirty="0">
                <a:solidFill>
                  <a:schemeClr val="bg1"/>
                </a:solidFill>
                <a:latin typeface="Circular Pro Book" panose="020B0604020101020102" pitchFamily="34" charset="0"/>
                <a:cs typeface="Circular Pro Book" panose="020B0604020101020102" pitchFamily="34" charset="0"/>
              </a:rPr>
              <a:t>, 2013)</a:t>
            </a:r>
            <a:endParaRPr lang="en-GB" sz="2000" dirty="0">
              <a:solidFill>
                <a:schemeClr val="bg1"/>
              </a:solidFill>
              <a:effectLst/>
              <a:latin typeface="Circular Pro Book" panose="020B0604020101020102" pitchFamily="34" charset="0"/>
              <a:ea typeface="Times New Roman" panose="02020603050405020304" pitchFamily="18" charset="0"/>
              <a:cs typeface="Circular Pro Book" panose="020B0604020101020102" pitchFamily="34" charset="0"/>
            </a:endParaRPr>
          </a:p>
          <a:p>
            <a:endParaRPr lang="en-GB" sz="4000" dirty="0">
              <a:solidFill>
                <a:schemeClr val="bg1"/>
              </a:solidFill>
              <a:effectLst/>
              <a:latin typeface="Circular Pro Book" panose="020B0604020101020102" pitchFamily="34" charset="0"/>
              <a:ea typeface="Times New Roman" panose="02020603050405020304" pitchFamily="18" charset="0"/>
              <a:cs typeface="Circular Pro Book" panose="020B0604020101020102" pitchFamily="34" charset="0"/>
            </a:endParaRPr>
          </a:p>
        </p:txBody>
      </p:sp>
    </p:spTree>
    <p:extLst>
      <p:ext uri="{BB962C8B-B14F-4D97-AF65-F5344CB8AC3E}">
        <p14:creationId xmlns:p14="http://schemas.microsoft.com/office/powerpoint/2010/main" val="18410258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1200</TotalTime>
  <Words>2338</Words>
  <Application>Microsoft Office PowerPoint</Application>
  <PresentationFormat>Widescreen</PresentationFormat>
  <Paragraphs>270</Paragraphs>
  <Slides>34</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34</vt:i4>
      </vt:variant>
    </vt:vector>
  </HeadingPairs>
  <TitlesOfParts>
    <vt:vector size="42" baseType="lpstr">
      <vt:lpstr>Arial</vt:lpstr>
      <vt:lpstr>Calibri</vt:lpstr>
      <vt:lpstr>Calibri Light</vt:lpstr>
      <vt:lpstr>Circular Pro</vt:lpstr>
      <vt:lpstr>Circular Pro Book</vt:lpstr>
      <vt:lpstr>CircularPro-Medium</vt:lpstr>
      <vt:lpstr>Office Theme</vt:lpstr>
      <vt:lpstr>1_Office Theme</vt:lpstr>
      <vt:lpstr>Finding your voice: a multi-faceted approach to originality and similarity in student writing</vt:lpstr>
      <vt:lpstr>PowerPoint Presentation</vt:lpstr>
      <vt:lpstr>University for the Creative Arts   Four campuses: Farnham, Epsom, Rochester, &amp; Canterbury  University status granted 2008  Approx. 6,000 students  Approx. 30% students with English as L2</vt:lpstr>
      <vt:lpstr>PowerPoint Presentation</vt:lpstr>
      <vt:lpstr>PowerPoint Presentation</vt:lpstr>
      <vt:lpstr>TODAY’S PRESENTATION   Part 1: A Multi-Faceted Approach to Improving Academic Integrity  Part 2: Adapting and Enhancing Assessment Methods to mitigate against essay mills: trends and successes  Part 3: Collaboration between EAP tutors and academic staff to assist students with developing their own academic voice</vt:lpstr>
      <vt:lpstr>Part 1: A Multi-Faceted Approach to Improving Academic Integrity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 2: Adapting and Enhancing Assessment Methods to Mitigate Against Essay Mills: Trends and Successes</vt:lpstr>
      <vt:lpstr>PowerPoint Presentation</vt:lpstr>
      <vt:lpstr>PowerPoint Presentation</vt:lpstr>
      <vt:lpstr>PowerPoint Presentation</vt:lpstr>
      <vt:lpstr>PowerPoint Presentation</vt:lpstr>
      <vt:lpstr>Part 3: Collaboration between EAP Tutors and Academic Staff to Assist Students with Developing Their Own Academic Voice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Heather McClean Finding your voice: a multifaceted approach to originality and similarity in student writing</dc:title>
  <dc:creator>Heather McClean</dc:creator>
  <cp:lastModifiedBy>Heather McClean</cp:lastModifiedBy>
  <cp:revision>3</cp:revision>
  <dcterms:created xsi:type="dcterms:W3CDTF">2021-11-16T09:43:51Z</dcterms:created>
  <dcterms:modified xsi:type="dcterms:W3CDTF">2021-11-18T13:52:28Z</dcterms:modified>
</cp:coreProperties>
</file>