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23" r:id="rId5"/>
  </p:sldMasterIdLst>
  <p:notesMasterIdLst>
    <p:notesMasterId r:id="rId22"/>
  </p:notesMasterIdLst>
  <p:handoutMasterIdLst>
    <p:handoutMasterId r:id="rId23"/>
  </p:handoutMasterIdLst>
  <p:sldIdLst>
    <p:sldId id="265" r:id="rId6"/>
    <p:sldId id="314" r:id="rId7"/>
    <p:sldId id="313" r:id="rId8"/>
    <p:sldId id="268" r:id="rId9"/>
    <p:sldId id="267" r:id="rId10"/>
    <p:sldId id="269" r:id="rId11"/>
    <p:sldId id="270" r:id="rId12"/>
    <p:sldId id="273" r:id="rId13"/>
    <p:sldId id="311" r:id="rId14"/>
    <p:sldId id="310" r:id="rId15"/>
    <p:sldId id="277" r:id="rId16"/>
    <p:sldId id="286" r:id="rId17"/>
    <p:sldId id="290" r:id="rId18"/>
    <p:sldId id="271" r:id="rId19"/>
    <p:sldId id="309" r:id="rId20"/>
    <p:sldId id="272" r:id="rId21"/>
  </p:sldIdLst>
  <p:sldSz cx="9144000" cy="6858000" type="screen4x3"/>
  <p:notesSz cx="6718300" cy="9867900"/>
  <p:embeddedFontLst>
    <p:embeddedFont>
      <p:font typeface="Arial Bold" panose="020B0704020202020204" pitchFamily="34" charset="0"/>
      <p:bold r:id="rId24"/>
    </p:embeddedFont>
    <p:embeddedFont>
      <p:font typeface="Effra" panose="020B0604020202020204" charset="0"/>
      <p:regular r:id="rId25"/>
      <p:bold r:id="rId26"/>
      <p:italic r:id="rId27"/>
      <p:boldItalic r:id="rId28"/>
    </p:embeddedFont>
    <p:embeddedFont>
      <p:font typeface="Effra Bold" panose="020B0604020202020204" charset="0"/>
      <p:bold r:id="rId29"/>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AB"/>
    <a:srgbClr val="000000"/>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034E5-57B8-4694-BD9E-C8E63CDD2914}" v="713" dt="2020-11-05T10:29:00.105"/>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6" autoAdjust="0"/>
    <p:restoredTop sz="79788" autoAdjust="0"/>
  </p:normalViewPr>
  <p:slideViewPr>
    <p:cSldViewPr showGuides="1">
      <p:cViewPr varScale="1">
        <p:scale>
          <a:sx n="91" d="100"/>
          <a:sy n="91" d="100"/>
        </p:scale>
        <p:origin x="21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12" d="100"/>
          <a:sy n="112" d="100"/>
        </p:scale>
        <p:origin x="5190" y="96"/>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attin" userId="d26140d6-af84-46da-8b94-c7768a229577" providerId="ADAL" clId="{877034E5-57B8-4694-BD9E-C8E63CDD2914}"/>
    <pc:docChg chg="undo custSel addSld delSld modSld sldOrd">
      <pc:chgData name="Sarah Mattin" userId="d26140d6-af84-46da-8b94-c7768a229577" providerId="ADAL" clId="{877034E5-57B8-4694-BD9E-C8E63CDD2914}" dt="2020-11-05T10:29:00.105" v="6274"/>
      <pc:docMkLst>
        <pc:docMk/>
      </pc:docMkLst>
      <pc:sldChg chg="addSp delSp modSp del">
        <pc:chgData name="Sarah Mattin" userId="d26140d6-af84-46da-8b94-c7768a229577" providerId="ADAL" clId="{877034E5-57B8-4694-BD9E-C8E63CDD2914}" dt="2020-11-03T16:13:42.208" v="551" actId="2696"/>
        <pc:sldMkLst>
          <pc:docMk/>
          <pc:sldMk cId="4024610890" sldId="266"/>
        </pc:sldMkLst>
        <pc:spChg chg="add del mod">
          <ac:chgData name="Sarah Mattin" userId="d26140d6-af84-46da-8b94-c7768a229577" providerId="ADAL" clId="{877034E5-57B8-4694-BD9E-C8E63CDD2914}" dt="2020-11-03T16:10:09.027" v="420"/>
          <ac:spMkLst>
            <pc:docMk/>
            <pc:sldMk cId="4024610890" sldId="266"/>
            <ac:spMk id="5" creationId="{59B4A2CE-C703-46DE-9616-6FA29910838D}"/>
          </ac:spMkLst>
        </pc:spChg>
        <pc:spChg chg="mod">
          <ac:chgData name="Sarah Mattin" userId="d26140d6-af84-46da-8b94-c7768a229577" providerId="ADAL" clId="{877034E5-57B8-4694-BD9E-C8E63CDD2914}" dt="2020-11-03T16:09:07.988" v="407"/>
          <ac:spMkLst>
            <pc:docMk/>
            <pc:sldMk cId="4024610890" sldId="266"/>
            <ac:spMk id="6" creationId="{D23FE9B9-9C63-41A4-AE6A-C17779D07C27}"/>
          </ac:spMkLst>
        </pc:spChg>
        <pc:spChg chg="mod">
          <ac:chgData name="Sarah Mattin" userId="d26140d6-af84-46da-8b94-c7768a229577" providerId="ADAL" clId="{877034E5-57B8-4694-BD9E-C8E63CDD2914}" dt="2020-11-03T16:06:37.882" v="332" actId="14100"/>
          <ac:spMkLst>
            <pc:docMk/>
            <pc:sldMk cId="4024610890" sldId="266"/>
            <ac:spMk id="7" creationId="{F432291F-01BD-485C-84B4-B1F0459AAC7C}"/>
          </ac:spMkLst>
        </pc:spChg>
        <pc:graphicFrameChg chg="add del mod modGraphic">
          <ac:chgData name="Sarah Mattin" userId="d26140d6-af84-46da-8b94-c7768a229577" providerId="ADAL" clId="{877034E5-57B8-4694-BD9E-C8E63CDD2914}" dt="2020-11-03T16:05:35.044" v="244" actId="20577"/>
          <ac:graphicFrameMkLst>
            <pc:docMk/>
            <pc:sldMk cId="4024610890" sldId="266"/>
            <ac:graphicFrameMk id="2" creationId="{A4553E00-C661-40CA-9333-84874F1449B0}"/>
          </ac:graphicFrameMkLst>
        </pc:graphicFrameChg>
      </pc:sldChg>
      <pc:sldChg chg="addSp modSp modAnim modNotesTx">
        <pc:chgData name="Sarah Mattin" userId="d26140d6-af84-46da-8b94-c7768a229577" providerId="ADAL" clId="{877034E5-57B8-4694-BD9E-C8E63CDD2914}" dt="2020-11-05T09:28:08.796" v="5984" actId="20577"/>
        <pc:sldMkLst>
          <pc:docMk/>
          <pc:sldMk cId="3427762358" sldId="267"/>
        </pc:sldMkLst>
        <pc:spChg chg="mod">
          <ac:chgData name="Sarah Mattin" userId="d26140d6-af84-46da-8b94-c7768a229577" providerId="ADAL" clId="{877034E5-57B8-4694-BD9E-C8E63CDD2914}" dt="2020-11-04T10:34:03.212" v="5151" actId="207"/>
          <ac:spMkLst>
            <pc:docMk/>
            <pc:sldMk cId="3427762358" sldId="267"/>
            <ac:spMk id="2" creationId="{BA75DA0B-A9E0-4708-83C1-288118157EF7}"/>
          </ac:spMkLst>
        </pc:spChg>
        <pc:spChg chg="mod">
          <ac:chgData name="Sarah Mattin" userId="d26140d6-af84-46da-8b94-c7768a229577" providerId="ADAL" clId="{877034E5-57B8-4694-BD9E-C8E63CDD2914}" dt="2020-11-03T17:11:42.564" v="4018" actId="2711"/>
          <ac:spMkLst>
            <pc:docMk/>
            <pc:sldMk cId="3427762358" sldId="267"/>
            <ac:spMk id="4" creationId="{BA9887D3-3A4D-4B16-A4C7-056710206735}"/>
          </ac:spMkLst>
        </pc:spChg>
        <pc:spChg chg="add mod">
          <ac:chgData name="Sarah Mattin" userId="d26140d6-af84-46da-8b94-c7768a229577" providerId="ADAL" clId="{877034E5-57B8-4694-BD9E-C8E63CDD2914}" dt="2020-11-03T17:26:45.615" v="4066" actId="113"/>
          <ac:spMkLst>
            <pc:docMk/>
            <pc:sldMk cId="3427762358" sldId="267"/>
            <ac:spMk id="5" creationId="{D79E595E-9E7D-48E1-BA54-775272A57F88}"/>
          </ac:spMkLst>
        </pc:spChg>
      </pc:sldChg>
      <pc:sldChg chg="addSp delSp modSp modAnim modNotesTx">
        <pc:chgData name="Sarah Mattin" userId="d26140d6-af84-46da-8b94-c7768a229577" providerId="ADAL" clId="{877034E5-57B8-4694-BD9E-C8E63CDD2914}" dt="2020-11-05T09:26:53.230" v="5852" actId="20577"/>
        <pc:sldMkLst>
          <pc:docMk/>
          <pc:sldMk cId="1449313922" sldId="268"/>
        </pc:sldMkLst>
        <pc:spChg chg="mod">
          <ac:chgData name="Sarah Mattin" userId="d26140d6-af84-46da-8b94-c7768a229577" providerId="ADAL" clId="{877034E5-57B8-4694-BD9E-C8E63CDD2914}" dt="2020-11-03T17:05:04.920" v="3714" actId="20577"/>
          <ac:spMkLst>
            <pc:docMk/>
            <pc:sldMk cId="1449313922" sldId="268"/>
            <ac:spMk id="2" creationId="{5F20949B-26AA-4AF8-B9ED-A18186A2F0E6}"/>
          </ac:spMkLst>
        </pc:spChg>
        <pc:spChg chg="mod">
          <ac:chgData name="Sarah Mattin" userId="d26140d6-af84-46da-8b94-c7768a229577" providerId="ADAL" clId="{877034E5-57B8-4694-BD9E-C8E63CDD2914}" dt="2020-11-03T16:51:45.049" v="3124" actId="1076"/>
          <ac:spMkLst>
            <pc:docMk/>
            <pc:sldMk cId="1449313922" sldId="268"/>
            <ac:spMk id="4" creationId="{20E19A31-248D-4F06-967D-6BFC863B17F7}"/>
          </ac:spMkLst>
        </pc:spChg>
        <pc:spChg chg="add mod">
          <ac:chgData name="Sarah Mattin" userId="d26140d6-af84-46da-8b94-c7768a229577" providerId="ADAL" clId="{877034E5-57B8-4694-BD9E-C8E63CDD2914}" dt="2020-11-03T17:03:36.819" v="3576" actId="14100"/>
          <ac:spMkLst>
            <pc:docMk/>
            <pc:sldMk cId="1449313922" sldId="268"/>
            <ac:spMk id="8" creationId="{7355401D-AE05-4EF1-B003-FD9910E24C20}"/>
          </ac:spMkLst>
        </pc:spChg>
        <pc:spChg chg="add mod ord">
          <ac:chgData name="Sarah Mattin" userId="d26140d6-af84-46da-8b94-c7768a229577" providerId="ADAL" clId="{877034E5-57B8-4694-BD9E-C8E63CDD2914}" dt="2020-11-03T17:03:58.122" v="3579" actId="167"/>
          <ac:spMkLst>
            <pc:docMk/>
            <pc:sldMk cId="1449313922" sldId="268"/>
            <ac:spMk id="9" creationId="{A19852C4-B16C-4BCF-9A8A-9DE40184673A}"/>
          </ac:spMkLst>
        </pc:spChg>
        <pc:spChg chg="add del mod">
          <ac:chgData name="Sarah Mattin" userId="d26140d6-af84-46da-8b94-c7768a229577" providerId="ADAL" clId="{877034E5-57B8-4694-BD9E-C8E63CDD2914}" dt="2020-11-03T17:05:40.512" v="3723" actId="47"/>
          <ac:spMkLst>
            <pc:docMk/>
            <pc:sldMk cId="1449313922" sldId="268"/>
            <ac:spMk id="10" creationId="{EB2DE41D-784D-46CE-BAF5-BBD824A8A792}"/>
          </ac:spMkLst>
        </pc:spChg>
        <pc:spChg chg="add del mod">
          <ac:chgData name="Sarah Mattin" userId="d26140d6-af84-46da-8b94-c7768a229577" providerId="ADAL" clId="{877034E5-57B8-4694-BD9E-C8E63CDD2914}" dt="2020-11-03T17:09:17" v="3905"/>
          <ac:spMkLst>
            <pc:docMk/>
            <pc:sldMk cId="1449313922" sldId="268"/>
            <ac:spMk id="11" creationId="{43F941F7-C64D-40F5-9B68-1A97A01DEE1E}"/>
          </ac:spMkLst>
        </pc:spChg>
        <pc:spChg chg="add mod">
          <ac:chgData name="Sarah Mattin" userId="d26140d6-af84-46da-8b94-c7768a229577" providerId="ADAL" clId="{877034E5-57B8-4694-BD9E-C8E63CDD2914}" dt="2020-11-03T17:13:30.039" v="4055" actId="122"/>
          <ac:spMkLst>
            <pc:docMk/>
            <pc:sldMk cId="1449313922" sldId="268"/>
            <ac:spMk id="12" creationId="{AF62870B-7411-4231-8BE6-358CC311B446}"/>
          </ac:spMkLst>
        </pc:spChg>
        <pc:graphicFrameChg chg="add del mod">
          <ac:chgData name="Sarah Mattin" userId="d26140d6-af84-46da-8b94-c7768a229577" providerId="ADAL" clId="{877034E5-57B8-4694-BD9E-C8E63CDD2914}" dt="2020-11-03T16:45:37.545" v="3074"/>
          <ac:graphicFrameMkLst>
            <pc:docMk/>
            <pc:sldMk cId="1449313922" sldId="268"/>
            <ac:graphicFrameMk id="5" creationId="{9BC73131-9C73-4D77-A9CB-0E5E76763A61}"/>
          </ac:graphicFrameMkLst>
        </pc:graphicFrameChg>
        <pc:graphicFrameChg chg="add del mod">
          <ac:chgData name="Sarah Mattin" userId="d26140d6-af84-46da-8b94-c7768a229577" providerId="ADAL" clId="{877034E5-57B8-4694-BD9E-C8E63CDD2914}" dt="2020-11-03T16:52:47.407" v="3147"/>
          <ac:graphicFrameMkLst>
            <pc:docMk/>
            <pc:sldMk cId="1449313922" sldId="268"/>
            <ac:graphicFrameMk id="6" creationId="{181F2360-CE2E-43EB-8815-95CF66F5D836}"/>
          </ac:graphicFrameMkLst>
        </pc:graphicFrameChg>
        <pc:graphicFrameChg chg="add mod">
          <ac:chgData name="Sarah Mattin" userId="d26140d6-af84-46da-8b94-c7768a229577" providerId="ADAL" clId="{877034E5-57B8-4694-BD9E-C8E63CDD2914}" dt="2020-11-03T17:03:13.103" v="3552" actId="1076"/>
          <ac:graphicFrameMkLst>
            <pc:docMk/>
            <pc:sldMk cId="1449313922" sldId="268"/>
            <ac:graphicFrameMk id="7" creationId="{75CDDF84-9522-4D5A-8C66-61FCBF865076}"/>
          </ac:graphicFrameMkLst>
        </pc:graphicFrameChg>
      </pc:sldChg>
      <pc:sldChg chg="addSp delSp modSp modAnim modNotesTx">
        <pc:chgData name="Sarah Mattin" userId="d26140d6-af84-46da-8b94-c7768a229577" providerId="ADAL" clId="{877034E5-57B8-4694-BD9E-C8E63CDD2914}" dt="2020-11-05T09:28:57.510" v="6141" actId="20577"/>
        <pc:sldMkLst>
          <pc:docMk/>
          <pc:sldMk cId="1594185052" sldId="269"/>
        </pc:sldMkLst>
        <pc:spChg chg="add mod">
          <ac:chgData name="Sarah Mattin" userId="d26140d6-af84-46da-8b94-c7768a229577" providerId="ADAL" clId="{877034E5-57B8-4694-BD9E-C8E63CDD2914}" dt="2020-11-03T18:43:58.456" v="4208" actId="1076"/>
          <ac:spMkLst>
            <pc:docMk/>
            <pc:sldMk cId="1594185052" sldId="269"/>
            <ac:spMk id="2" creationId="{E243575A-3F6D-4967-8A6E-D3CEFBF49F6D}"/>
          </ac:spMkLst>
        </pc:spChg>
        <pc:spChg chg="add mod">
          <ac:chgData name="Sarah Mattin" userId="d26140d6-af84-46da-8b94-c7768a229577" providerId="ADAL" clId="{877034E5-57B8-4694-BD9E-C8E63CDD2914}" dt="2020-11-03T18:45:17.768" v="4238" actId="1582"/>
          <ac:spMkLst>
            <pc:docMk/>
            <pc:sldMk cId="1594185052" sldId="269"/>
            <ac:spMk id="4" creationId="{12027F03-9242-4AB9-A4E7-40EAF924D379}"/>
          </ac:spMkLst>
        </pc:spChg>
        <pc:spChg chg="del">
          <ac:chgData name="Sarah Mattin" userId="d26140d6-af84-46da-8b94-c7768a229577" providerId="ADAL" clId="{877034E5-57B8-4694-BD9E-C8E63CDD2914}" dt="2020-11-03T17:13:00.698" v="4054"/>
          <ac:spMkLst>
            <pc:docMk/>
            <pc:sldMk cId="1594185052" sldId="269"/>
            <ac:spMk id="5" creationId="{2DDEE9DF-2917-449F-B88F-59D3AE1DC283}"/>
          </ac:spMkLst>
        </pc:spChg>
        <pc:spChg chg="mod">
          <ac:chgData name="Sarah Mattin" userId="d26140d6-af84-46da-8b94-c7768a229577" providerId="ADAL" clId="{877034E5-57B8-4694-BD9E-C8E63CDD2914}" dt="2020-11-03T18:44:08.921" v="4211" actId="1076"/>
          <ac:spMkLst>
            <pc:docMk/>
            <pc:sldMk cId="1594185052" sldId="269"/>
            <ac:spMk id="6" creationId="{4F10D2EA-D4B8-4C71-AC0B-FC535F6C72F7}"/>
          </ac:spMkLst>
        </pc:spChg>
        <pc:spChg chg="mod">
          <ac:chgData name="Sarah Mattin" userId="d26140d6-af84-46da-8b94-c7768a229577" providerId="ADAL" clId="{877034E5-57B8-4694-BD9E-C8E63CDD2914}" dt="2020-11-03T18:44:28.676" v="4215" actId="1076"/>
          <ac:spMkLst>
            <pc:docMk/>
            <pc:sldMk cId="1594185052" sldId="269"/>
            <ac:spMk id="7" creationId="{AE8C7A1F-E0EC-41A7-BD8F-27B2767DB8A2}"/>
          </ac:spMkLst>
        </pc:spChg>
        <pc:spChg chg="add mod">
          <ac:chgData name="Sarah Mattin" userId="d26140d6-af84-46da-8b94-c7768a229577" providerId="ADAL" clId="{877034E5-57B8-4694-BD9E-C8E63CDD2914}" dt="2020-11-03T18:44:05.602" v="4210" actId="1076"/>
          <ac:spMkLst>
            <pc:docMk/>
            <pc:sldMk cId="1594185052" sldId="269"/>
            <ac:spMk id="8" creationId="{E5EE352E-EA89-4CB0-8787-FB3427C2D795}"/>
          </ac:spMkLst>
        </pc:spChg>
        <pc:spChg chg="add del mod">
          <ac:chgData name="Sarah Mattin" userId="d26140d6-af84-46da-8b94-c7768a229577" providerId="ADAL" clId="{877034E5-57B8-4694-BD9E-C8E63CDD2914}" dt="2020-11-03T18:41:32.734" v="4126"/>
          <ac:spMkLst>
            <pc:docMk/>
            <pc:sldMk cId="1594185052" sldId="269"/>
            <ac:spMk id="9" creationId="{1D60F7E5-BB3A-435A-ADD2-DD33916D0E26}"/>
          </ac:spMkLst>
        </pc:spChg>
        <pc:spChg chg="add mod">
          <ac:chgData name="Sarah Mattin" userId="d26140d6-af84-46da-8b94-c7768a229577" providerId="ADAL" clId="{877034E5-57B8-4694-BD9E-C8E63CDD2914}" dt="2020-11-03T18:42:09.605" v="4185" actId="20577"/>
          <ac:spMkLst>
            <pc:docMk/>
            <pc:sldMk cId="1594185052" sldId="269"/>
            <ac:spMk id="10" creationId="{BA92F739-880C-4CD5-8B88-387A2E80FCA3}"/>
          </ac:spMkLst>
        </pc:spChg>
      </pc:sldChg>
      <pc:sldChg chg="addSp modSp modAnim">
        <pc:chgData name="Sarah Mattin" userId="d26140d6-af84-46da-8b94-c7768a229577" providerId="ADAL" clId="{877034E5-57B8-4694-BD9E-C8E63CDD2914}" dt="2020-11-03T18:49:11.104" v="4324"/>
        <pc:sldMkLst>
          <pc:docMk/>
          <pc:sldMk cId="1489453708" sldId="270"/>
        </pc:sldMkLst>
        <pc:spChg chg="mod">
          <ac:chgData name="Sarah Mattin" userId="d26140d6-af84-46da-8b94-c7768a229577" providerId="ADAL" clId="{877034E5-57B8-4694-BD9E-C8E63CDD2914}" dt="2020-11-03T18:46:49.291" v="4317" actId="20577"/>
          <ac:spMkLst>
            <pc:docMk/>
            <pc:sldMk cId="1489453708" sldId="270"/>
            <ac:spMk id="2" creationId="{EF9BFE47-B8A9-437E-AAF7-B4F5BECF168E}"/>
          </ac:spMkLst>
        </pc:spChg>
        <pc:spChg chg="mod">
          <ac:chgData name="Sarah Mattin" userId="d26140d6-af84-46da-8b94-c7768a229577" providerId="ADAL" clId="{877034E5-57B8-4694-BD9E-C8E63CDD2914}" dt="2020-11-03T18:45:46.629" v="4241" actId="113"/>
          <ac:spMkLst>
            <pc:docMk/>
            <pc:sldMk cId="1489453708" sldId="270"/>
            <ac:spMk id="4" creationId="{C2CCA904-E12C-49DF-B0C5-D8F73235C985}"/>
          </ac:spMkLst>
        </pc:spChg>
        <pc:picChg chg="add mod">
          <ac:chgData name="Sarah Mattin" userId="d26140d6-af84-46da-8b94-c7768a229577" providerId="ADAL" clId="{877034E5-57B8-4694-BD9E-C8E63CDD2914}" dt="2020-11-03T18:48:09.918" v="4323" actId="1582"/>
          <ac:picMkLst>
            <pc:docMk/>
            <pc:sldMk cId="1489453708" sldId="270"/>
            <ac:picMk id="5" creationId="{9E43F43F-0E94-4416-AA79-F294AD9661E7}"/>
          </ac:picMkLst>
        </pc:picChg>
      </pc:sldChg>
      <pc:sldChg chg="addSp delSp modSp modAnim">
        <pc:chgData name="Sarah Mattin" userId="d26140d6-af84-46da-8b94-c7768a229577" providerId="ADAL" clId="{877034E5-57B8-4694-BD9E-C8E63CDD2914}" dt="2020-11-05T10:29:00.105" v="6274"/>
        <pc:sldMkLst>
          <pc:docMk/>
          <pc:sldMk cId="398469191" sldId="271"/>
        </pc:sldMkLst>
        <pc:spChg chg="mod">
          <ac:chgData name="Sarah Mattin" userId="d26140d6-af84-46da-8b94-c7768a229577" providerId="ADAL" clId="{877034E5-57B8-4694-BD9E-C8E63CDD2914}" dt="2020-11-05T10:09:06.991" v="6215" actId="20577"/>
          <ac:spMkLst>
            <pc:docMk/>
            <pc:sldMk cId="398469191" sldId="271"/>
            <ac:spMk id="2" creationId="{B30B4E98-0A42-4739-BA8A-8638B602D98C}"/>
          </ac:spMkLst>
        </pc:spChg>
        <pc:spChg chg="mod">
          <ac:chgData name="Sarah Mattin" userId="d26140d6-af84-46da-8b94-c7768a229577" providerId="ADAL" clId="{877034E5-57B8-4694-BD9E-C8E63CDD2914}" dt="2020-11-03T18:58:14.424" v="4478" actId="2711"/>
          <ac:spMkLst>
            <pc:docMk/>
            <pc:sldMk cId="398469191" sldId="271"/>
            <ac:spMk id="4" creationId="{5D952377-AC00-460D-95EA-03D2D7D5C655}"/>
          </ac:spMkLst>
        </pc:spChg>
        <pc:spChg chg="add mod">
          <ac:chgData name="Sarah Mattin" userId="d26140d6-af84-46da-8b94-c7768a229577" providerId="ADAL" clId="{877034E5-57B8-4694-BD9E-C8E63CDD2914}" dt="2020-11-05T10:08:48.276" v="6213" actId="1076"/>
          <ac:spMkLst>
            <pc:docMk/>
            <pc:sldMk cId="398469191" sldId="271"/>
            <ac:spMk id="5" creationId="{74F2AD3D-2813-4F4A-9659-105F1954EF20}"/>
          </ac:spMkLst>
        </pc:spChg>
        <pc:spChg chg="add del mod">
          <ac:chgData name="Sarah Mattin" userId="d26140d6-af84-46da-8b94-c7768a229577" providerId="ADAL" clId="{877034E5-57B8-4694-BD9E-C8E63CDD2914}" dt="2020-11-05T10:27:13.420" v="6223"/>
          <ac:spMkLst>
            <pc:docMk/>
            <pc:sldMk cId="398469191" sldId="271"/>
            <ac:spMk id="6" creationId="{10D4EB06-4A62-42D0-9286-E4E577552E44}"/>
          </ac:spMkLst>
        </pc:spChg>
        <pc:spChg chg="add del mod">
          <ac:chgData name="Sarah Mattin" userId="d26140d6-af84-46da-8b94-c7768a229577" providerId="ADAL" clId="{877034E5-57B8-4694-BD9E-C8E63CDD2914}" dt="2020-11-05T10:28:05.668" v="6225"/>
          <ac:spMkLst>
            <pc:docMk/>
            <pc:sldMk cId="398469191" sldId="271"/>
            <ac:spMk id="7" creationId="{E624BAA2-C8D4-414E-90B9-DEDD51B94003}"/>
          </ac:spMkLst>
        </pc:spChg>
        <pc:spChg chg="add mod">
          <ac:chgData name="Sarah Mattin" userId="d26140d6-af84-46da-8b94-c7768a229577" providerId="ADAL" clId="{877034E5-57B8-4694-BD9E-C8E63CDD2914}" dt="2020-11-05T10:28:54.600" v="6273" actId="1582"/>
          <ac:spMkLst>
            <pc:docMk/>
            <pc:sldMk cId="398469191" sldId="271"/>
            <ac:spMk id="8" creationId="{52B9A52B-007D-4FB0-9414-91E6C90902AA}"/>
          </ac:spMkLst>
        </pc:spChg>
      </pc:sldChg>
      <pc:sldChg chg="modSp">
        <pc:chgData name="Sarah Mattin" userId="d26140d6-af84-46da-8b94-c7768a229577" providerId="ADAL" clId="{877034E5-57B8-4694-BD9E-C8E63CDD2914}" dt="2020-11-04T10:01:16.734" v="5050" actId="255"/>
        <pc:sldMkLst>
          <pc:docMk/>
          <pc:sldMk cId="445200336" sldId="272"/>
        </pc:sldMkLst>
        <pc:spChg chg="mod">
          <ac:chgData name="Sarah Mattin" userId="d26140d6-af84-46da-8b94-c7768a229577" providerId="ADAL" clId="{877034E5-57B8-4694-BD9E-C8E63CDD2914}" dt="2020-11-04T10:01:16.734" v="5050" actId="255"/>
          <ac:spMkLst>
            <pc:docMk/>
            <pc:sldMk cId="445200336" sldId="272"/>
            <ac:spMk id="2" creationId="{0256C502-F0AE-4244-881F-5C13D9FF31A7}"/>
          </ac:spMkLst>
        </pc:spChg>
        <pc:spChg chg="mod">
          <ac:chgData name="Sarah Mattin" userId="d26140d6-af84-46da-8b94-c7768a229577" providerId="ADAL" clId="{877034E5-57B8-4694-BD9E-C8E63CDD2914}" dt="2020-11-03T18:59:56.502" v="4605" actId="113"/>
          <ac:spMkLst>
            <pc:docMk/>
            <pc:sldMk cId="445200336" sldId="272"/>
            <ac:spMk id="4" creationId="{0D192C4D-223E-4132-9F7D-14F5CEC4F67C}"/>
          </ac:spMkLst>
        </pc:spChg>
      </pc:sldChg>
      <pc:sldChg chg="addSp delSp modSp ord setBg modAnim">
        <pc:chgData name="Sarah Mattin" userId="d26140d6-af84-46da-8b94-c7768a229577" providerId="ADAL" clId="{877034E5-57B8-4694-BD9E-C8E63CDD2914}" dt="2020-11-04T10:55:09.209" v="5844" actId="113"/>
        <pc:sldMkLst>
          <pc:docMk/>
          <pc:sldMk cId="1912346863" sldId="273"/>
        </pc:sldMkLst>
        <pc:spChg chg="mod">
          <ac:chgData name="Sarah Mattin" userId="d26140d6-af84-46da-8b94-c7768a229577" providerId="ADAL" clId="{877034E5-57B8-4694-BD9E-C8E63CDD2914}" dt="2020-11-04T10:55:09.209" v="5844" actId="113"/>
          <ac:spMkLst>
            <pc:docMk/>
            <pc:sldMk cId="1912346863" sldId="273"/>
            <ac:spMk id="2" creationId="{EB4BBB4F-A0BA-47A2-B478-A3830297EB1A}"/>
          </ac:spMkLst>
        </pc:spChg>
        <pc:spChg chg="mod">
          <ac:chgData name="Sarah Mattin" userId="d26140d6-af84-46da-8b94-c7768a229577" providerId="ADAL" clId="{877034E5-57B8-4694-BD9E-C8E63CDD2914}" dt="2020-11-03T18:50:37.365" v="4377" actId="20577"/>
          <ac:spMkLst>
            <pc:docMk/>
            <pc:sldMk cId="1912346863" sldId="273"/>
            <ac:spMk id="4" creationId="{83E07917-5F93-4728-B2BC-7E7FD0DFEC0B}"/>
          </ac:spMkLst>
        </pc:spChg>
        <pc:spChg chg="del">
          <ac:chgData name="Sarah Mattin" userId="d26140d6-af84-46da-8b94-c7768a229577" providerId="ADAL" clId="{877034E5-57B8-4694-BD9E-C8E63CDD2914}" dt="2020-11-04T10:54:03.173" v="5822"/>
          <ac:spMkLst>
            <pc:docMk/>
            <pc:sldMk cId="1912346863" sldId="273"/>
            <ac:spMk id="5" creationId="{3E815F24-0616-4EB4-932D-A46A3D0C9D97}"/>
          </ac:spMkLst>
        </pc:spChg>
        <pc:spChg chg="add mod">
          <ac:chgData name="Sarah Mattin" userId="d26140d6-af84-46da-8b94-c7768a229577" providerId="ADAL" clId="{877034E5-57B8-4694-BD9E-C8E63CDD2914}" dt="2020-11-03T18:52:59.010" v="4397" actId="1076"/>
          <ac:spMkLst>
            <pc:docMk/>
            <pc:sldMk cId="1912346863" sldId="273"/>
            <ac:spMk id="6" creationId="{F2278265-839D-483D-95BF-2D5F32020A0D}"/>
          </ac:spMkLst>
        </pc:spChg>
      </pc:sldChg>
      <pc:sldChg chg="addSp add modAnim">
        <pc:chgData name="Sarah Mattin" userId="d26140d6-af84-46da-8b94-c7768a229577" providerId="ADAL" clId="{877034E5-57B8-4694-BD9E-C8E63CDD2914}" dt="2020-11-04T10:55:38.670" v="5846"/>
        <pc:sldMkLst>
          <pc:docMk/>
          <pc:sldMk cId="1565806935" sldId="277"/>
        </pc:sldMkLst>
        <pc:picChg chg="add">
          <ac:chgData name="Sarah Mattin" userId="d26140d6-af84-46da-8b94-c7768a229577" providerId="ADAL" clId="{877034E5-57B8-4694-BD9E-C8E63CDD2914}" dt="2020-11-03T19:03:41.986" v="4682"/>
          <ac:picMkLst>
            <pc:docMk/>
            <pc:sldMk cId="1565806935" sldId="277"/>
            <ac:picMk id="8" creationId="{922D595D-33F6-4B17-96FC-C804CB024C14}"/>
          </ac:picMkLst>
        </pc:picChg>
      </pc:sldChg>
      <pc:sldChg chg="addSp delSp modSp add setBg modAnim">
        <pc:chgData name="Sarah Mattin" userId="d26140d6-af84-46da-8b94-c7768a229577" providerId="ADAL" clId="{877034E5-57B8-4694-BD9E-C8E63CDD2914}" dt="2020-11-04T10:31:59.319" v="5141"/>
        <pc:sldMkLst>
          <pc:docMk/>
          <pc:sldMk cId="2291159732" sldId="286"/>
        </pc:sldMkLst>
        <pc:spChg chg="add mod">
          <ac:chgData name="Sarah Mattin" userId="d26140d6-af84-46da-8b94-c7768a229577" providerId="ADAL" clId="{877034E5-57B8-4694-BD9E-C8E63CDD2914}" dt="2020-11-03T18:57:52.025" v="4457" actId="1076"/>
          <ac:spMkLst>
            <pc:docMk/>
            <pc:sldMk cId="2291159732" sldId="286"/>
            <ac:spMk id="10" creationId="{286784CA-F7D2-4480-99DF-5741A17B416A}"/>
          </ac:spMkLst>
        </pc:spChg>
        <pc:picChg chg="mod">
          <ac:chgData name="Sarah Mattin" userId="d26140d6-af84-46da-8b94-c7768a229577" providerId="ADAL" clId="{877034E5-57B8-4694-BD9E-C8E63CDD2914}" dt="2020-11-03T18:57:39.266" v="4454" actId="1076"/>
          <ac:picMkLst>
            <pc:docMk/>
            <pc:sldMk cId="2291159732" sldId="286"/>
            <ac:picMk id="2" creationId="{56578891-1CA4-4C0D-A200-6F0282D71110}"/>
          </ac:picMkLst>
        </pc:picChg>
        <pc:picChg chg="add del mod">
          <ac:chgData name="Sarah Mattin" userId="d26140d6-af84-46da-8b94-c7768a229577" providerId="ADAL" clId="{877034E5-57B8-4694-BD9E-C8E63CDD2914}" dt="2020-11-03T18:55:42.027" v="4406"/>
          <ac:picMkLst>
            <pc:docMk/>
            <pc:sldMk cId="2291159732" sldId="286"/>
            <ac:picMk id="4" creationId="{5B672244-AB14-4C5B-897B-625DCD70C939}"/>
          </ac:picMkLst>
        </pc:picChg>
        <pc:picChg chg="mod">
          <ac:chgData name="Sarah Mattin" userId="d26140d6-af84-46da-8b94-c7768a229577" providerId="ADAL" clId="{877034E5-57B8-4694-BD9E-C8E63CDD2914}" dt="2020-11-03T18:57:43.506" v="4455" actId="1076"/>
          <ac:picMkLst>
            <pc:docMk/>
            <pc:sldMk cId="2291159732" sldId="286"/>
            <ac:picMk id="5" creationId="{0FA8CF1F-693A-4E00-971C-F4C6A585D737}"/>
          </ac:picMkLst>
        </pc:picChg>
        <pc:picChg chg="add del mod">
          <ac:chgData name="Sarah Mattin" userId="d26140d6-af84-46da-8b94-c7768a229577" providerId="ADAL" clId="{877034E5-57B8-4694-BD9E-C8E63CDD2914}" dt="2020-11-03T18:55:52.362" v="4410"/>
          <ac:picMkLst>
            <pc:docMk/>
            <pc:sldMk cId="2291159732" sldId="286"/>
            <ac:picMk id="6" creationId="{34D42285-4262-45E7-A82C-533928ED2A46}"/>
          </ac:picMkLst>
        </pc:picChg>
        <pc:picChg chg="add del mod">
          <ac:chgData name="Sarah Mattin" userId="d26140d6-af84-46da-8b94-c7768a229577" providerId="ADAL" clId="{877034E5-57B8-4694-BD9E-C8E63CDD2914}" dt="2020-11-03T18:56:01.792" v="4413"/>
          <ac:picMkLst>
            <pc:docMk/>
            <pc:sldMk cId="2291159732" sldId="286"/>
            <ac:picMk id="7" creationId="{67A5A73F-8E40-4E4D-8844-46097C770225}"/>
          </ac:picMkLst>
        </pc:picChg>
        <pc:picChg chg="add del mod">
          <ac:chgData name="Sarah Mattin" userId="d26140d6-af84-46da-8b94-c7768a229577" providerId="ADAL" clId="{877034E5-57B8-4694-BD9E-C8E63CDD2914}" dt="2020-11-03T18:56:25.475" v="4416"/>
          <ac:picMkLst>
            <pc:docMk/>
            <pc:sldMk cId="2291159732" sldId="286"/>
            <ac:picMk id="8" creationId="{5CF3EC51-9BB4-4A51-B812-44026D2F7D4A}"/>
          </ac:picMkLst>
        </pc:picChg>
        <pc:picChg chg="add del mod">
          <ac:chgData name="Sarah Mattin" userId="d26140d6-af84-46da-8b94-c7768a229577" providerId="ADAL" clId="{877034E5-57B8-4694-BD9E-C8E63CDD2914}" dt="2020-11-03T18:56:43.237" v="4420"/>
          <ac:picMkLst>
            <pc:docMk/>
            <pc:sldMk cId="2291159732" sldId="286"/>
            <ac:picMk id="9" creationId="{339804E0-15E4-42CF-83B2-2B036634690F}"/>
          </ac:picMkLst>
        </pc:picChg>
      </pc:sldChg>
      <pc:sldChg chg="modSp add modAnim">
        <pc:chgData name="Sarah Mattin" userId="d26140d6-af84-46da-8b94-c7768a229577" providerId="ADAL" clId="{877034E5-57B8-4694-BD9E-C8E63CDD2914}" dt="2020-11-04T10:32:09.735" v="5142"/>
        <pc:sldMkLst>
          <pc:docMk/>
          <pc:sldMk cId="2703422782" sldId="290"/>
        </pc:sldMkLst>
        <pc:spChg chg="mod">
          <ac:chgData name="Sarah Mattin" userId="d26140d6-af84-46da-8b94-c7768a229577" providerId="ADAL" clId="{877034E5-57B8-4694-BD9E-C8E63CDD2914}" dt="2020-11-03T19:07:48.611" v="5028" actId="2711"/>
          <ac:spMkLst>
            <pc:docMk/>
            <pc:sldMk cId="2703422782" sldId="290"/>
            <ac:spMk id="2" creationId="{B9DCF070-A600-48E0-BB69-D2F34B765C99}"/>
          </ac:spMkLst>
        </pc:spChg>
        <pc:spChg chg="mod">
          <ac:chgData name="Sarah Mattin" userId="d26140d6-af84-46da-8b94-c7768a229577" providerId="ADAL" clId="{877034E5-57B8-4694-BD9E-C8E63CDD2914}" dt="2020-11-03T19:07:42.294" v="5027" actId="2711"/>
          <ac:spMkLst>
            <pc:docMk/>
            <pc:sldMk cId="2703422782" sldId="290"/>
            <ac:spMk id="4" creationId="{5A65007B-809A-4C74-A478-F3BBFB5826B9}"/>
          </ac:spMkLst>
        </pc:spChg>
      </pc:sldChg>
      <pc:sldChg chg="modSp add">
        <pc:chgData name="Sarah Mattin" userId="d26140d6-af84-46da-8b94-c7768a229577" providerId="ADAL" clId="{877034E5-57B8-4694-BD9E-C8E63CDD2914}" dt="2020-11-05T09:26:20.053" v="5851" actId="20577"/>
        <pc:sldMkLst>
          <pc:docMk/>
          <pc:sldMk cId="834849690" sldId="309"/>
        </pc:sldMkLst>
        <pc:spChg chg="mod">
          <ac:chgData name="Sarah Mattin" userId="d26140d6-af84-46da-8b94-c7768a229577" providerId="ADAL" clId="{877034E5-57B8-4694-BD9E-C8E63CDD2914}" dt="2020-11-05T09:26:20.053" v="5851" actId="20577"/>
          <ac:spMkLst>
            <pc:docMk/>
            <pc:sldMk cId="834849690" sldId="309"/>
            <ac:spMk id="4" creationId="{290DDC51-6B46-4828-9D04-64770B88855F}"/>
          </ac:spMkLst>
        </pc:spChg>
      </pc:sldChg>
      <pc:sldChg chg="addSp modSp ord setBg">
        <pc:chgData name="Sarah Mattin" userId="d26140d6-af84-46da-8b94-c7768a229577" providerId="ADAL" clId="{877034E5-57B8-4694-BD9E-C8E63CDD2914}" dt="2020-11-03T18:54:01.357" v="4399"/>
        <pc:sldMkLst>
          <pc:docMk/>
          <pc:sldMk cId="3428873443" sldId="310"/>
        </pc:sldMkLst>
        <pc:picChg chg="add mod">
          <ac:chgData name="Sarah Mattin" userId="d26140d6-af84-46da-8b94-c7768a229577" providerId="ADAL" clId="{877034E5-57B8-4694-BD9E-C8E63CDD2914}" dt="2020-11-03T18:52:38.451" v="4395" actId="1076"/>
          <ac:picMkLst>
            <pc:docMk/>
            <pc:sldMk cId="3428873443" sldId="310"/>
            <ac:picMk id="3" creationId="{02273679-D925-49BB-958E-A2B789DBB1CB}"/>
          </ac:picMkLst>
        </pc:picChg>
      </pc:sldChg>
      <pc:sldChg chg="addSp delSp modSp ord setBg modAnim">
        <pc:chgData name="Sarah Mattin" userId="d26140d6-af84-46da-8b94-c7768a229577" providerId="ADAL" clId="{877034E5-57B8-4694-BD9E-C8E63CDD2914}" dt="2020-11-05T10:20:30.829" v="6221" actId="1076"/>
        <pc:sldMkLst>
          <pc:docMk/>
          <pc:sldMk cId="4137921403" sldId="311"/>
        </pc:sldMkLst>
        <pc:spChg chg="add del mod">
          <ac:chgData name="Sarah Mattin" userId="d26140d6-af84-46da-8b94-c7768a229577" providerId="ADAL" clId="{877034E5-57B8-4694-BD9E-C8E63CDD2914}" dt="2020-11-05T10:20:08.912" v="6218"/>
          <ac:spMkLst>
            <pc:docMk/>
            <pc:sldMk cId="4137921403" sldId="311"/>
            <ac:spMk id="5" creationId="{FBCD37DB-6F98-420E-BBCC-28E06D407A50}"/>
          </ac:spMkLst>
        </pc:spChg>
        <pc:spChg chg="del mod">
          <ac:chgData name="Sarah Mattin" userId="d26140d6-af84-46da-8b94-c7768a229577" providerId="ADAL" clId="{877034E5-57B8-4694-BD9E-C8E63CDD2914}" dt="2020-11-05T09:48:02.848" v="6143"/>
          <ac:spMkLst>
            <pc:docMk/>
            <pc:sldMk cId="4137921403" sldId="311"/>
            <ac:spMk id="8" creationId="{2C15AA4C-D4CA-4192-8D1E-386E06C7DBAB}"/>
          </ac:spMkLst>
        </pc:spChg>
        <pc:spChg chg="mod">
          <ac:chgData name="Sarah Mattin" userId="d26140d6-af84-46da-8b94-c7768a229577" providerId="ADAL" clId="{877034E5-57B8-4694-BD9E-C8E63CDD2914}" dt="2020-11-05T10:20:30.829" v="6221" actId="1076"/>
          <ac:spMkLst>
            <pc:docMk/>
            <pc:sldMk cId="4137921403" sldId="311"/>
            <ac:spMk id="10" creationId="{E4C2B240-C541-4CA0-9ADD-40E1F3C5B73F}"/>
          </ac:spMkLst>
        </pc:spChg>
        <pc:spChg chg="mod">
          <ac:chgData name="Sarah Mattin" userId="d26140d6-af84-46da-8b94-c7768a229577" providerId="ADAL" clId="{877034E5-57B8-4694-BD9E-C8E63CDD2914}" dt="2020-11-03T18:51:56.002" v="4390" actId="1076"/>
          <ac:spMkLst>
            <pc:docMk/>
            <pc:sldMk cId="4137921403" sldId="311"/>
            <ac:spMk id="17" creationId="{C8A94669-6398-4CF6-9222-B469B4110279}"/>
          </ac:spMkLst>
        </pc:spChg>
        <pc:spChg chg="del">
          <ac:chgData name="Sarah Mattin" userId="d26140d6-af84-46da-8b94-c7768a229577" providerId="ADAL" clId="{877034E5-57B8-4694-BD9E-C8E63CDD2914}" dt="2020-11-05T09:48:01.265" v="6142"/>
          <ac:spMkLst>
            <pc:docMk/>
            <pc:sldMk cId="4137921403" sldId="311"/>
            <ac:spMk id="18" creationId="{D8F22532-2055-4925-ABD8-DA16BC1BF5EE}"/>
          </ac:spMkLst>
        </pc:spChg>
        <pc:picChg chg="add mod">
          <ac:chgData name="Sarah Mattin" userId="d26140d6-af84-46da-8b94-c7768a229577" providerId="ADAL" clId="{877034E5-57B8-4694-BD9E-C8E63CDD2914}" dt="2020-11-03T18:52:49.946" v="4396" actId="1076"/>
          <ac:picMkLst>
            <pc:docMk/>
            <pc:sldMk cId="4137921403" sldId="311"/>
            <ac:picMk id="3" creationId="{DB6113CB-E325-4DAE-A3E5-03283B4CE5D7}"/>
          </ac:picMkLst>
        </pc:picChg>
        <pc:picChg chg="del">
          <ac:chgData name="Sarah Mattin" userId="d26140d6-af84-46da-8b94-c7768a229577" providerId="ADAL" clId="{877034E5-57B8-4694-BD9E-C8E63CDD2914}" dt="2020-11-05T10:19:53.547" v="6217"/>
          <ac:picMkLst>
            <pc:docMk/>
            <pc:sldMk cId="4137921403" sldId="311"/>
            <ac:picMk id="4" creationId="{5F188C54-C2FB-47DD-A089-25871AE8D031}"/>
          </ac:picMkLst>
        </pc:picChg>
        <pc:picChg chg="add mod">
          <ac:chgData name="Sarah Mattin" userId="d26140d6-af84-46da-8b94-c7768a229577" providerId="ADAL" clId="{877034E5-57B8-4694-BD9E-C8E63CDD2914}" dt="2020-11-05T10:20:27.217" v="6220" actId="167"/>
          <ac:picMkLst>
            <pc:docMk/>
            <pc:sldMk cId="4137921403" sldId="311"/>
            <ac:picMk id="6" creationId="{F395949B-D499-4E13-86E2-B7C9EC9436EE}"/>
          </ac:picMkLst>
        </pc:picChg>
      </pc:sldChg>
      <pc:sldChg chg="addSp delSp modSp add del modTransition">
        <pc:chgData name="Sarah Mattin" userId="d26140d6-af84-46da-8b94-c7768a229577" providerId="ADAL" clId="{877034E5-57B8-4694-BD9E-C8E63CDD2914}" dt="2020-11-03T16:09:01.300" v="406" actId="2696"/>
        <pc:sldMkLst>
          <pc:docMk/>
          <pc:sldMk cId="2921120853" sldId="312"/>
        </pc:sldMkLst>
        <pc:spChg chg="del">
          <ac:chgData name="Sarah Mattin" userId="d26140d6-af84-46da-8b94-c7768a229577" providerId="ADAL" clId="{877034E5-57B8-4694-BD9E-C8E63CDD2914}" dt="2020-11-03T16:07:29.437" v="334"/>
          <ac:spMkLst>
            <pc:docMk/>
            <pc:sldMk cId="2921120853" sldId="312"/>
            <ac:spMk id="2" creationId="{EC055208-57CC-4C57-858F-CF7C4B58EE28}"/>
          </ac:spMkLst>
        </pc:spChg>
        <pc:spChg chg="del">
          <ac:chgData name="Sarah Mattin" userId="d26140d6-af84-46da-8b94-c7768a229577" providerId="ADAL" clId="{877034E5-57B8-4694-BD9E-C8E63CDD2914}" dt="2020-11-03T16:07:29.437" v="334"/>
          <ac:spMkLst>
            <pc:docMk/>
            <pc:sldMk cId="2921120853" sldId="312"/>
            <ac:spMk id="3" creationId="{267FF6C4-E7E4-44FC-B81F-F06C728A1FB9}"/>
          </ac:spMkLst>
        </pc:spChg>
        <pc:spChg chg="del">
          <ac:chgData name="Sarah Mattin" userId="d26140d6-af84-46da-8b94-c7768a229577" providerId="ADAL" clId="{877034E5-57B8-4694-BD9E-C8E63CDD2914}" dt="2020-11-03T16:07:29.437" v="334"/>
          <ac:spMkLst>
            <pc:docMk/>
            <pc:sldMk cId="2921120853" sldId="312"/>
            <ac:spMk id="5" creationId="{FEED1EDA-9469-4774-9799-977507FF6D57}"/>
          </ac:spMkLst>
        </pc:spChg>
        <pc:spChg chg="add mod">
          <ac:chgData name="Sarah Mattin" userId="d26140d6-af84-46da-8b94-c7768a229577" providerId="ADAL" clId="{877034E5-57B8-4694-BD9E-C8E63CDD2914}" dt="2020-11-03T16:08:02.585" v="368" actId="1076"/>
          <ac:spMkLst>
            <pc:docMk/>
            <pc:sldMk cId="2921120853" sldId="312"/>
            <ac:spMk id="6" creationId="{05E5B170-6A08-4E7B-B40B-16C2C1802F23}"/>
          </ac:spMkLst>
        </pc:spChg>
        <pc:spChg chg="add mod">
          <ac:chgData name="Sarah Mattin" userId="d26140d6-af84-46da-8b94-c7768a229577" providerId="ADAL" clId="{877034E5-57B8-4694-BD9E-C8E63CDD2914}" dt="2020-11-03T16:08:09.306" v="370" actId="1076"/>
          <ac:spMkLst>
            <pc:docMk/>
            <pc:sldMk cId="2921120853" sldId="312"/>
            <ac:spMk id="7" creationId="{37FFA209-ED07-4F0D-B3DB-113252DA90B6}"/>
          </ac:spMkLst>
        </pc:spChg>
      </pc:sldChg>
      <pc:sldChg chg="addSp modSp add modAnim modNotesTx">
        <pc:chgData name="Sarah Mattin" userId="d26140d6-af84-46da-8b94-c7768a229577" providerId="ADAL" clId="{877034E5-57B8-4694-BD9E-C8E63CDD2914}" dt="2020-11-04T10:29:23.177" v="5055" actId="20577"/>
        <pc:sldMkLst>
          <pc:docMk/>
          <pc:sldMk cId="1631570200" sldId="313"/>
        </pc:sldMkLst>
        <pc:spChg chg="mod">
          <ac:chgData name="Sarah Mattin" userId="d26140d6-af84-46da-8b94-c7768a229577" providerId="ADAL" clId="{877034E5-57B8-4694-BD9E-C8E63CDD2914}" dt="2020-11-03T16:13:33.717" v="550" actId="20577"/>
          <ac:spMkLst>
            <pc:docMk/>
            <pc:sldMk cId="1631570200" sldId="313"/>
            <ac:spMk id="2" creationId="{B4426A10-57BB-4A5E-A58D-C7B36AE8BDA3}"/>
          </ac:spMkLst>
        </pc:spChg>
        <pc:spChg chg="mod">
          <ac:chgData name="Sarah Mattin" userId="d26140d6-af84-46da-8b94-c7768a229577" providerId="ADAL" clId="{877034E5-57B8-4694-BD9E-C8E63CDD2914}" dt="2020-11-03T16:10:43.948" v="440" actId="20577"/>
          <ac:spMkLst>
            <pc:docMk/>
            <pc:sldMk cId="1631570200" sldId="313"/>
            <ac:spMk id="4" creationId="{2E4E904C-48C5-4B72-873E-8ADBAC8A8F7C}"/>
          </ac:spMkLst>
        </pc:spChg>
        <pc:spChg chg="add mod">
          <ac:chgData name="Sarah Mattin" userId="d26140d6-af84-46da-8b94-c7768a229577" providerId="ADAL" clId="{877034E5-57B8-4694-BD9E-C8E63CDD2914}" dt="2020-11-03T16:11:07.562" v="442" actId="20577"/>
          <ac:spMkLst>
            <pc:docMk/>
            <pc:sldMk cId="1631570200" sldId="313"/>
            <ac:spMk id="6" creationId="{33F3ACF1-48D1-41CB-934B-043D48B6E16E}"/>
          </ac:spMkLst>
        </pc:spChg>
        <pc:spChg chg="add mod">
          <ac:chgData name="Sarah Mattin" userId="d26140d6-af84-46da-8b94-c7768a229577" providerId="ADAL" clId="{877034E5-57B8-4694-BD9E-C8E63CDD2914}" dt="2020-11-03T16:12:25.153" v="518" actId="1582"/>
          <ac:spMkLst>
            <pc:docMk/>
            <pc:sldMk cId="1631570200" sldId="313"/>
            <ac:spMk id="7" creationId="{95C39BAD-3C03-4787-BDC8-0D5C5B19A4E1}"/>
          </ac:spMkLst>
        </pc:spChg>
        <pc:picChg chg="add mod">
          <ac:chgData name="Sarah Mattin" userId="d26140d6-af84-46da-8b94-c7768a229577" providerId="ADAL" clId="{877034E5-57B8-4694-BD9E-C8E63CDD2914}" dt="2020-11-03T16:10:04.954" v="419" actId="1076"/>
          <ac:picMkLst>
            <pc:docMk/>
            <pc:sldMk cId="1631570200" sldId="313"/>
            <ac:picMk id="5" creationId="{4F7F3139-78F9-47D8-83EB-CD1C2B11E0BE}"/>
          </ac:picMkLst>
        </pc:picChg>
      </pc:sldChg>
      <pc:sldChg chg="modSp add modNotesTx">
        <pc:chgData name="Sarah Mattin" userId="d26140d6-af84-46da-8b94-c7768a229577" providerId="ADAL" clId="{877034E5-57B8-4694-BD9E-C8E63CDD2914}" dt="2020-11-04T10:29:11.649" v="5052" actId="20577"/>
        <pc:sldMkLst>
          <pc:docMk/>
          <pc:sldMk cId="4004254792" sldId="314"/>
        </pc:sldMkLst>
        <pc:spChg chg="mod">
          <ac:chgData name="Sarah Mattin" userId="d26140d6-af84-46da-8b94-c7768a229577" providerId="ADAL" clId="{877034E5-57B8-4694-BD9E-C8E63CDD2914}" dt="2020-11-03T16:22:46.968" v="1188" actId="113"/>
          <ac:spMkLst>
            <pc:docMk/>
            <pc:sldMk cId="4004254792" sldId="314"/>
            <ac:spMk id="2" creationId="{EFFB1B00-B3AE-4AC1-9688-288D5AC0CEDA}"/>
          </ac:spMkLst>
        </pc:spChg>
        <pc:spChg chg="mod">
          <ac:chgData name="Sarah Mattin" userId="d26140d6-af84-46da-8b94-c7768a229577" providerId="ADAL" clId="{877034E5-57B8-4694-BD9E-C8E63CDD2914}" dt="2020-11-03T16:08:55.872" v="405" actId="113"/>
          <ac:spMkLst>
            <pc:docMk/>
            <pc:sldMk cId="4004254792" sldId="314"/>
            <ac:spMk id="4" creationId="{1BAA3B48-6372-4AB8-B3B1-F96FD16166D5}"/>
          </ac:spMkLst>
        </pc:spChg>
      </pc:sldChg>
    </pc:docChg>
  </pc:docChgLst>
  <pc:docChgLst>
    <pc:chgData name="Sarah Mattin" userId="d26140d6-af84-46da-8b94-c7768a229577" providerId="ADAL" clId="{2A74746E-EB31-4BE5-84CC-EFA70F226862}"/>
    <pc:docChg chg="custSel addSld delSld modSld sldOrd delMainMaster">
      <pc:chgData name="Sarah Mattin" userId="d26140d6-af84-46da-8b94-c7768a229577" providerId="ADAL" clId="{2A74746E-EB31-4BE5-84CC-EFA70F226862}" dt="2020-10-31T12:59:18.962" v="2916" actId="12"/>
      <pc:docMkLst>
        <pc:docMk/>
      </pc:docMkLst>
      <pc:sldChg chg="del">
        <pc:chgData name="Sarah Mattin" userId="d26140d6-af84-46da-8b94-c7768a229577" providerId="ADAL" clId="{2A74746E-EB31-4BE5-84CC-EFA70F226862}" dt="2020-10-31T11:51:01.097" v="155" actId="2696"/>
        <pc:sldMkLst>
          <pc:docMk/>
          <pc:sldMk cId="1433013202" sldId="258"/>
        </pc:sldMkLst>
      </pc:sldChg>
      <pc:sldChg chg="del">
        <pc:chgData name="Sarah Mattin" userId="d26140d6-af84-46da-8b94-c7768a229577" providerId="ADAL" clId="{2A74746E-EB31-4BE5-84CC-EFA70F226862}" dt="2020-10-31T11:51:02.714" v="158" actId="2696"/>
        <pc:sldMkLst>
          <pc:docMk/>
          <pc:sldMk cId="289907224" sldId="259"/>
        </pc:sldMkLst>
      </pc:sldChg>
      <pc:sldChg chg="del">
        <pc:chgData name="Sarah Mattin" userId="d26140d6-af84-46da-8b94-c7768a229577" providerId="ADAL" clId="{2A74746E-EB31-4BE5-84CC-EFA70F226862}" dt="2020-10-31T11:51:03.578" v="160" actId="2696"/>
        <pc:sldMkLst>
          <pc:docMk/>
          <pc:sldMk cId="1390483425" sldId="260"/>
        </pc:sldMkLst>
      </pc:sldChg>
      <pc:sldChg chg="del">
        <pc:chgData name="Sarah Mattin" userId="d26140d6-af84-46da-8b94-c7768a229577" providerId="ADAL" clId="{2A74746E-EB31-4BE5-84CC-EFA70F226862}" dt="2020-10-31T11:51:04.015" v="161" actId="2696"/>
        <pc:sldMkLst>
          <pc:docMk/>
          <pc:sldMk cId="1760939097" sldId="261"/>
        </pc:sldMkLst>
      </pc:sldChg>
      <pc:sldChg chg="del">
        <pc:chgData name="Sarah Mattin" userId="d26140d6-af84-46da-8b94-c7768a229577" providerId="ADAL" clId="{2A74746E-EB31-4BE5-84CC-EFA70F226862}" dt="2020-10-31T11:51:04.481" v="163" actId="2696"/>
        <pc:sldMkLst>
          <pc:docMk/>
          <pc:sldMk cId="1402982348" sldId="262"/>
        </pc:sldMkLst>
      </pc:sldChg>
      <pc:sldChg chg="del">
        <pc:chgData name="Sarah Mattin" userId="d26140d6-af84-46da-8b94-c7768a229577" providerId="ADAL" clId="{2A74746E-EB31-4BE5-84CC-EFA70F226862}" dt="2020-10-31T11:51:04.906" v="164" actId="2696"/>
        <pc:sldMkLst>
          <pc:docMk/>
          <pc:sldMk cId="1732026262" sldId="263"/>
        </pc:sldMkLst>
      </pc:sldChg>
      <pc:sldChg chg="del">
        <pc:chgData name="Sarah Mattin" userId="d26140d6-af84-46da-8b94-c7768a229577" providerId="ADAL" clId="{2A74746E-EB31-4BE5-84CC-EFA70F226862}" dt="2020-10-31T11:51:05.637" v="166" actId="2696"/>
        <pc:sldMkLst>
          <pc:docMk/>
          <pc:sldMk cId="2059477940" sldId="264"/>
        </pc:sldMkLst>
      </pc:sldChg>
      <pc:sldChg chg="modSp">
        <pc:chgData name="Sarah Mattin" userId="d26140d6-af84-46da-8b94-c7768a229577" providerId="ADAL" clId="{2A74746E-EB31-4BE5-84CC-EFA70F226862}" dt="2020-10-31T11:50:57.492" v="154" actId="20577"/>
        <pc:sldMkLst>
          <pc:docMk/>
          <pc:sldMk cId="94167045" sldId="265"/>
        </pc:sldMkLst>
        <pc:spChg chg="mod">
          <ac:chgData name="Sarah Mattin" userId="d26140d6-af84-46da-8b94-c7768a229577" providerId="ADAL" clId="{2A74746E-EB31-4BE5-84CC-EFA70F226862}" dt="2020-10-31T11:50:33.433" v="48" actId="20577"/>
          <ac:spMkLst>
            <pc:docMk/>
            <pc:sldMk cId="94167045" sldId="265"/>
            <ac:spMk id="7" creationId="{BA6C52CD-8E30-483A-94A0-A47BB6F460DE}"/>
          </ac:spMkLst>
        </pc:spChg>
        <pc:spChg chg="mod">
          <ac:chgData name="Sarah Mattin" userId="d26140d6-af84-46da-8b94-c7768a229577" providerId="ADAL" clId="{2A74746E-EB31-4BE5-84CC-EFA70F226862}" dt="2020-10-31T11:50:57.492" v="154" actId="20577"/>
          <ac:spMkLst>
            <pc:docMk/>
            <pc:sldMk cId="94167045" sldId="265"/>
            <ac:spMk id="8" creationId="{24413674-061C-49AA-928B-9DC95B92319E}"/>
          </ac:spMkLst>
        </pc:spChg>
      </pc:sldChg>
      <pc:sldChg chg="del">
        <pc:chgData name="Sarah Mattin" userId="d26140d6-af84-46da-8b94-c7768a229577" providerId="ADAL" clId="{2A74746E-EB31-4BE5-84CC-EFA70F226862}" dt="2020-10-31T11:51:07.636" v="172" actId="2696"/>
        <pc:sldMkLst>
          <pc:docMk/>
          <pc:sldMk cId="2371487348" sldId="266"/>
        </pc:sldMkLst>
      </pc:sldChg>
      <pc:sldChg chg="addSp delSp modSp add modTransition">
        <pc:chgData name="Sarah Mattin" userId="d26140d6-af84-46da-8b94-c7768a229577" providerId="ADAL" clId="{2A74746E-EB31-4BE5-84CC-EFA70F226862}" dt="2020-10-31T11:56:26.140" v="485" actId="20577"/>
        <pc:sldMkLst>
          <pc:docMk/>
          <pc:sldMk cId="4024610890" sldId="266"/>
        </pc:sldMkLst>
        <pc:spChg chg="del">
          <ac:chgData name="Sarah Mattin" userId="d26140d6-af84-46da-8b94-c7768a229577" providerId="ADAL" clId="{2A74746E-EB31-4BE5-84CC-EFA70F226862}" dt="2020-10-31T11:51:23.591" v="189"/>
          <ac:spMkLst>
            <pc:docMk/>
            <pc:sldMk cId="4024610890" sldId="266"/>
            <ac:spMk id="2" creationId="{47B812AD-49EA-4E6E-808A-173A34B7BED1}"/>
          </ac:spMkLst>
        </pc:spChg>
        <pc:spChg chg="del">
          <ac:chgData name="Sarah Mattin" userId="d26140d6-af84-46da-8b94-c7768a229577" providerId="ADAL" clId="{2A74746E-EB31-4BE5-84CC-EFA70F226862}" dt="2020-10-31T11:51:23.591" v="189"/>
          <ac:spMkLst>
            <pc:docMk/>
            <pc:sldMk cId="4024610890" sldId="266"/>
            <ac:spMk id="3" creationId="{93B9FFEC-C0BE-484A-80FD-1A3C357A279B}"/>
          </ac:spMkLst>
        </pc:spChg>
        <pc:spChg chg="del">
          <ac:chgData name="Sarah Mattin" userId="d26140d6-af84-46da-8b94-c7768a229577" providerId="ADAL" clId="{2A74746E-EB31-4BE5-84CC-EFA70F226862}" dt="2020-10-31T11:51:23.591" v="189"/>
          <ac:spMkLst>
            <pc:docMk/>
            <pc:sldMk cId="4024610890" sldId="266"/>
            <ac:spMk id="5" creationId="{7F5F7ABE-F505-4544-ADF7-47942019470A}"/>
          </ac:spMkLst>
        </pc:spChg>
        <pc:spChg chg="add mod">
          <ac:chgData name="Sarah Mattin" userId="d26140d6-af84-46da-8b94-c7768a229577" providerId="ADAL" clId="{2A74746E-EB31-4BE5-84CC-EFA70F226862}" dt="2020-10-31T11:52:27.386" v="249" actId="20577"/>
          <ac:spMkLst>
            <pc:docMk/>
            <pc:sldMk cId="4024610890" sldId="266"/>
            <ac:spMk id="6" creationId="{D23FE9B9-9C63-41A4-AE6A-C17779D07C27}"/>
          </ac:spMkLst>
        </pc:spChg>
        <pc:spChg chg="add mod">
          <ac:chgData name="Sarah Mattin" userId="d26140d6-af84-46da-8b94-c7768a229577" providerId="ADAL" clId="{2A74746E-EB31-4BE5-84CC-EFA70F226862}" dt="2020-10-31T11:56:26.140" v="485" actId="20577"/>
          <ac:spMkLst>
            <pc:docMk/>
            <pc:sldMk cId="4024610890" sldId="266"/>
            <ac:spMk id="7" creationId="{F432291F-01BD-485C-84B4-B1F0459AAC7C}"/>
          </ac:spMkLst>
        </pc:spChg>
      </pc:sldChg>
      <pc:sldChg chg="del">
        <pc:chgData name="Sarah Mattin" userId="d26140d6-af84-46da-8b94-c7768a229577" providerId="ADAL" clId="{2A74746E-EB31-4BE5-84CC-EFA70F226862}" dt="2020-10-31T11:51:06.874" v="170" actId="2696"/>
        <pc:sldMkLst>
          <pc:docMk/>
          <pc:sldMk cId="908246389" sldId="267"/>
        </pc:sldMkLst>
      </pc:sldChg>
      <pc:sldChg chg="modSp add">
        <pc:chgData name="Sarah Mattin" userId="d26140d6-af84-46da-8b94-c7768a229577" providerId="ADAL" clId="{2A74746E-EB31-4BE5-84CC-EFA70F226862}" dt="2020-10-31T12:27:26.628" v="1368" actId="20577"/>
        <pc:sldMkLst>
          <pc:docMk/>
          <pc:sldMk cId="3427762358" sldId="267"/>
        </pc:sldMkLst>
        <pc:spChg chg="mod">
          <ac:chgData name="Sarah Mattin" userId="d26140d6-af84-46da-8b94-c7768a229577" providerId="ADAL" clId="{2A74746E-EB31-4BE5-84CC-EFA70F226862}" dt="2020-10-31T12:27:26.628" v="1368" actId="20577"/>
          <ac:spMkLst>
            <pc:docMk/>
            <pc:sldMk cId="3427762358" sldId="267"/>
            <ac:spMk id="2" creationId="{BA75DA0B-A9E0-4708-83C1-288118157EF7}"/>
          </ac:spMkLst>
        </pc:spChg>
        <pc:spChg chg="mod">
          <ac:chgData name="Sarah Mattin" userId="d26140d6-af84-46da-8b94-c7768a229577" providerId="ADAL" clId="{2A74746E-EB31-4BE5-84CC-EFA70F226862}" dt="2020-10-31T11:57:10.236" v="530" actId="20577"/>
          <ac:spMkLst>
            <pc:docMk/>
            <pc:sldMk cId="3427762358" sldId="267"/>
            <ac:spMk id="4" creationId="{BA9887D3-3A4D-4B16-A4C7-056710206735}"/>
          </ac:spMkLst>
        </pc:spChg>
      </pc:sldChg>
      <pc:sldChg chg="modSp add">
        <pc:chgData name="Sarah Mattin" userId="d26140d6-af84-46da-8b94-c7768a229577" providerId="ADAL" clId="{2A74746E-EB31-4BE5-84CC-EFA70F226862}" dt="2020-10-31T12:06:23.306" v="557" actId="255"/>
        <pc:sldMkLst>
          <pc:docMk/>
          <pc:sldMk cId="1449313922" sldId="268"/>
        </pc:sldMkLst>
        <pc:spChg chg="mod">
          <ac:chgData name="Sarah Mattin" userId="d26140d6-af84-46da-8b94-c7768a229577" providerId="ADAL" clId="{2A74746E-EB31-4BE5-84CC-EFA70F226862}" dt="2020-10-31T12:06:23.306" v="557" actId="255"/>
          <ac:spMkLst>
            <pc:docMk/>
            <pc:sldMk cId="1449313922" sldId="268"/>
            <ac:spMk id="2" creationId="{5F20949B-26AA-4AF8-B9ED-A18186A2F0E6}"/>
          </ac:spMkLst>
        </pc:spChg>
        <pc:spChg chg="mod">
          <ac:chgData name="Sarah Mattin" userId="d26140d6-af84-46da-8b94-c7768a229577" providerId="ADAL" clId="{2A74746E-EB31-4BE5-84CC-EFA70F226862}" dt="2020-10-31T12:05:30.326" v="552" actId="20577"/>
          <ac:spMkLst>
            <pc:docMk/>
            <pc:sldMk cId="1449313922" sldId="268"/>
            <ac:spMk id="4" creationId="{20E19A31-248D-4F06-967D-6BFC863B17F7}"/>
          </ac:spMkLst>
        </pc:spChg>
      </pc:sldChg>
      <pc:sldChg chg="del">
        <pc:chgData name="Sarah Mattin" userId="d26140d6-af84-46da-8b94-c7768a229577" providerId="ADAL" clId="{2A74746E-EB31-4BE5-84CC-EFA70F226862}" dt="2020-10-31T11:51:05.290" v="165" actId="2696"/>
        <pc:sldMkLst>
          <pc:docMk/>
          <pc:sldMk cId="2662562843" sldId="268"/>
        </pc:sldMkLst>
      </pc:sldChg>
      <pc:sldChg chg="addSp delSp modSp add">
        <pc:chgData name="Sarah Mattin" userId="d26140d6-af84-46da-8b94-c7768a229577" providerId="ADAL" clId="{2A74746E-EB31-4BE5-84CC-EFA70F226862}" dt="2020-10-31T12:59:18.962" v="2916" actId="12"/>
        <pc:sldMkLst>
          <pc:docMk/>
          <pc:sldMk cId="1594185052" sldId="269"/>
        </pc:sldMkLst>
        <pc:spChg chg="del mod">
          <ac:chgData name="Sarah Mattin" userId="d26140d6-af84-46da-8b94-c7768a229577" providerId="ADAL" clId="{2A74746E-EB31-4BE5-84CC-EFA70F226862}" dt="2020-10-31T12:31:11.443" v="1372"/>
          <ac:spMkLst>
            <pc:docMk/>
            <pc:sldMk cId="1594185052" sldId="269"/>
            <ac:spMk id="2" creationId="{5ACC7037-473E-47FF-B910-0EFA6C64A9DC}"/>
          </ac:spMkLst>
        </pc:spChg>
        <pc:spChg chg="del">
          <ac:chgData name="Sarah Mattin" userId="d26140d6-af84-46da-8b94-c7768a229577" providerId="ADAL" clId="{2A74746E-EB31-4BE5-84CC-EFA70F226862}" dt="2020-10-31T12:30:25.642" v="1370"/>
          <ac:spMkLst>
            <pc:docMk/>
            <pc:sldMk cId="1594185052" sldId="269"/>
            <ac:spMk id="4" creationId="{B3F650CF-ADEC-4D87-80A5-7B78EC618D99}"/>
          </ac:spMkLst>
        </pc:spChg>
        <pc:spChg chg="add mod">
          <ac:chgData name="Sarah Mattin" userId="d26140d6-af84-46da-8b94-c7768a229577" providerId="ADAL" clId="{2A74746E-EB31-4BE5-84CC-EFA70F226862}" dt="2020-10-31T12:31:11.443" v="1372"/>
          <ac:spMkLst>
            <pc:docMk/>
            <pc:sldMk cId="1594185052" sldId="269"/>
            <ac:spMk id="5" creationId="{2DDEE9DF-2917-449F-B88F-59D3AE1DC283}"/>
          </ac:spMkLst>
        </pc:spChg>
        <pc:spChg chg="add mod">
          <ac:chgData name="Sarah Mattin" userId="d26140d6-af84-46da-8b94-c7768a229577" providerId="ADAL" clId="{2A74746E-EB31-4BE5-84CC-EFA70F226862}" dt="2020-10-31T12:59:18.962" v="2916" actId="12"/>
          <ac:spMkLst>
            <pc:docMk/>
            <pc:sldMk cId="1594185052" sldId="269"/>
            <ac:spMk id="6" creationId="{4F10D2EA-D4B8-4C71-AC0B-FC535F6C72F7}"/>
          </ac:spMkLst>
        </pc:spChg>
        <pc:spChg chg="add mod">
          <ac:chgData name="Sarah Mattin" userId="d26140d6-af84-46da-8b94-c7768a229577" providerId="ADAL" clId="{2A74746E-EB31-4BE5-84CC-EFA70F226862}" dt="2020-10-31T12:54:18.160" v="2821" actId="20577"/>
          <ac:spMkLst>
            <pc:docMk/>
            <pc:sldMk cId="1594185052" sldId="269"/>
            <ac:spMk id="7" creationId="{AE8C7A1F-E0EC-41A7-BD8F-27B2767DB8A2}"/>
          </ac:spMkLst>
        </pc:spChg>
      </pc:sldChg>
      <pc:sldChg chg="del">
        <pc:chgData name="Sarah Mattin" userId="d26140d6-af84-46da-8b94-c7768a229577" providerId="ADAL" clId="{2A74746E-EB31-4BE5-84CC-EFA70F226862}" dt="2020-10-31T11:51:06.467" v="169" actId="2696"/>
        <pc:sldMkLst>
          <pc:docMk/>
          <pc:sldMk cId="1828045681" sldId="269"/>
        </pc:sldMkLst>
      </pc:sldChg>
      <pc:sldChg chg="modSp add">
        <pc:chgData name="Sarah Mattin" userId="d26140d6-af84-46da-8b94-c7768a229577" providerId="ADAL" clId="{2A74746E-EB31-4BE5-84CC-EFA70F226862}" dt="2020-10-31T12:52:56.479" v="2691" actId="20577"/>
        <pc:sldMkLst>
          <pc:docMk/>
          <pc:sldMk cId="1489453708" sldId="270"/>
        </pc:sldMkLst>
        <pc:spChg chg="mod">
          <ac:chgData name="Sarah Mattin" userId="d26140d6-af84-46da-8b94-c7768a229577" providerId="ADAL" clId="{2A74746E-EB31-4BE5-84CC-EFA70F226862}" dt="2020-10-31T12:52:56.479" v="2691" actId="20577"/>
          <ac:spMkLst>
            <pc:docMk/>
            <pc:sldMk cId="1489453708" sldId="270"/>
            <ac:spMk id="2" creationId="{EF9BFE47-B8A9-437E-AAF7-B4F5BECF168E}"/>
          </ac:spMkLst>
        </pc:spChg>
        <pc:spChg chg="mod">
          <ac:chgData name="Sarah Mattin" userId="d26140d6-af84-46da-8b94-c7768a229577" providerId="ADAL" clId="{2A74746E-EB31-4BE5-84CC-EFA70F226862}" dt="2020-10-31T12:38:38.905" v="1924" actId="20577"/>
          <ac:spMkLst>
            <pc:docMk/>
            <pc:sldMk cId="1489453708" sldId="270"/>
            <ac:spMk id="4" creationId="{C2CCA904-E12C-49DF-B0C5-D8F73235C985}"/>
          </ac:spMkLst>
        </pc:spChg>
      </pc:sldChg>
      <pc:sldChg chg="del">
        <pc:chgData name="Sarah Mattin" userId="d26140d6-af84-46da-8b94-c7768a229577" providerId="ADAL" clId="{2A74746E-EB31-4BE5-84CC-EFA70F226862}" dt="2020-10-31T11:51:07.264" v="171" actId="2696"/>
        <pc:sldMkLst>
          <pc:docMk/>
          <pc:sldMk cId="2554335921" sldId="270"/>
        </pc:sldMkLst>
      </pc:sldChg>
      <pc:sldChg chg="modSp add">
        <pc:chgData name="Sarah Mattin" userId="d26140d6-af84-46da-8b94-c7768a229577" providerId="ADAL" clId="{2A74746E-EB31-4BE5-84CC-EFA70F226862}" dt="2020-10-31T12:38:57.648" v="1968" actId="20577"/>
        <pc:sldMkLst>
          <pc:docMk/>
          <pc:sldMk cId="398469191" sldId="271"/>
        </pc:sldMkLst>
        <pc:spChg chg="mod">
          <ac:chgData name="Sarah Mattin" userId="d26140d6-af84-46da-8b94-c7768a229577" providerId="ADAL" clId="{2A74746E-EB31-4BE5-84CC-EFA70F226862}" dt="2020-10-31T12:38:57.648" v="1968" actId="20577"/>
          <ac:spMkLst>
            <pc:docMk/>
            <pc:sldMk cId="398469191" sldId="271"/>
            <ac:spMk id="4" creationId="{5D952377-AC00-460D-95EA-03D2D7D5C655}"/>
          </ac:spMkLst>
        </pc:spChg>
      </pc:sldChg>
      <pc:sldChg chg="modSp add">
        <pc:chgData name="Sarah Mattin" userId="d26140d6-af84-46da-8b94-c7768a229577" providerId="ADAL" clId="{2A74746E-EB31-4BE5-84CC-EFA70F226862}" dt="2020-10-31T12:42:18.667" v="2233" actId="20577"/>
        <pc:sldMkLst>
          <pc:docMk/>
          <pc:sldMk cId="445200336" sldId="272"/>
        </pc:sldMkLst>
        <pc:spChg chg="mod">
          <ac:chgData name="Sarah Mattin" userId="d26140d6-af84-46da-8b94-c7768a229577" providerId="ADAL" clId="{2A74746E-EB31-4BE5-84CC-EFA70F226862}" dt="2020-10-31T12:42:18.667" v="2233" actId="20577"/>
          <ac:spMkLst>
            <pc:docMk/>
            <pc:sldMk cId="445200336" sldId="272"/>
            <ac:spMk id="2" creationId="{0256C502-F0AE-4244-881F-5C13D9FF31A7}"/>
          </ac:spMkLst>
        </pc:spChg>
      </pc:sldChg>
      <pc:sldChg chg="del">
        <pc:chgData name="Sarah Mattin" userId="d26140d6-af84-46da-8b94-c7768a229577" providerId="ADAL" clId="{2A74746E-EB31-4BE5-84CC-EFA70F226862}" dt="2020-10-31T11:51:08.841" v="175" actId="2696"/>
        <pc:sldMkLst>
          <pc:docMk/>
          <pc:sldMk cId="545889766" sldId="272"/>
        </pc:sldMkLst>
      </pc:sldChg>
      <pc:sldChg chg="add ord">
        <pc:chgData name="Sarah Mattin" userId="d26140d6-af84-46da-8b94-c7768a229577" providerId="ADAL" clId="{2A74746E-EB31-4BE5-84CC-EFA70F226862}" dt="2020-10-31T12:57:50.353" v="2825"/>
        <pc:sldMkLst>
          <pc:docMk/>
          <pc:sldMk cId="1912346863" sldId="273"/>
        </pc:sldMkLst>
      </pc:sldChg>
      <pc:sldChg chg="del">
        <pc:chgData name="Sarah Mattin" userId="d26140d6-af84-46da-8b94-c7768a229577" providerId="ADAL" clId="{2A74746E-EB31-4BE5-84CC-EFA70F226862}" dt="2020-10-31T11:51:03.178" v="159" actId="2696"/>
        <pc:sldMkLst>
          <pc:docMk/>
          <pc:sldMk cId="2773772270" sldId="273"/>
        </pc:sldMkLst>
      </pc:sldChg>
      <pc:sldChg chg="del">
        <pc:chgData name="Sarah Mattin" userId="d26140d6-af84-46da-8b94-c7768a229577" providerId="ADAL" clId="{2A74746E-EB31-4BE5-84CC-EFA70F226862}" dt="2020-10-31T11:51:02.235" v="157" actId="2696"/>
        <pc:sldMkLst>
          <pc:docMk/>
          <pc:sldMk cId="1694144872" sldId="274"/>
        </pc:sldMkLst>
      </pc:sldChg>
      <pc:sldChg chg="del">
        <pc:chgData name="Sarah Mattin" userId="d26140d6-af84-46da-8b94-c7768a229577" providerId="ADAL" clId="{2A74746E-EB31-4BE5-84CC-EFA70F226862}" dt="2020-10-31T11:51:01.723" v="156" actId="2696"/>
        <pc:sldMkLst>
          <pc:docMk/>
          <pc:sldMk cId="1734587570" sldId="276"/>
        </pc:sldMkLst>
      </pc:sldChg>
      <pc:sldChg chg="del">
        <pc:chgData name="Sarah Mattin" userId="d26140d6-af84-46da-8b94-c7768a229577" providerId="ADAL" clId="{2A74746E-EB31-4BE5-84CC-EFA70F226862}" dt="2020-10-31T11:51:06.059" v="167" actId="2696"/>
        <pc:sldMkLst>
          <pc:docMk/>
          <pc:sldMk cId="3677032238" sldId="277"/>
        </pc:sldMkLst>
      </pc:sldChg>
      <pc:sldChg chg="del">
        <pc:chgData name="Sarah Mattin" userId="d26140d6-af84-46da-8b94-c7768a229577" providerId="ADAL" clId="{2A74746E-EB31-4BE5-84CC-EFA70F226862}" dt="2020-10-31T11:51:08.315" v="174" actId="2696"/>
        <pc:sldMkLst>
          <pc:docMk/>
          <pc:sldMk cId="501560144" sldId="278"/>
        </pc:sldMkLst>
      </pc:sldChg>
      <pc:sldChg chg="add ord">
        <pc:chgData name="Sarah Mattin" userId="d26140d6-af84-46da-8b94-c7768a229577" providerId="ADAL" clId="{2A74746E-EB31-4BE5-84CC-EFA70F226862}" dt="2020-10-31T12:57:54.055" v="2826"/>
        <pc:sldMkLst>
          <pc:docMk/>
          <pc:sldMk cId="3428873443" sldId="310"/>
        </pc:sldMkLst>
      </pc:sldChg>
      <pc:sldChg chg="add">
        <pc:chgData name="Sarah Mattin" userId="d26140d6-af84-46da-8b94-c7768a229577" providerId="ADAL" clId="{2A74746E-EB31-4BE5-84CC-EFA70F226862}" dt="2020-10-31T12:57:31.340" v="2824"/>
        <pc:sldMkLst>
          <pc:docMk/>
          <pc:sldMk cId="4137921403" sldId="311"/>
        </pc:sldMkLst>
      </pc:sldChg>
      <pc:sldMasterChg chg="delSldLayout">
        <pc:chgData name="Sarah Mattin" userId="d26140d6-af84-46da-8b94-c7768a229577" providerId="ADAL" clId="{2A74746E-EB31-4BE5-84CC-EFA70F226862}" dt="2020-10-31T11:51:07.638" v="173" actId="2696"/>
        <pc:sldMasterMkLst>
          <pc:docMk/>
          <pc:sldMasterMk cId="0" sldId="2147483694"/>
        </pc:sldMasterMkLst>
        <pc:sldLayoutChg chg="del">
          <pc:chgData name="Sarah Mattin" userId="d26140d6-af84-46da-8b94-c7768a229577" providerId="ADAL" clId="{2A74746E-EB31-4BE5-84CC-EFA70F226862}" dt="2020-10-31T11:51:04.017" v="162" actId="2696"/>
          <pc:sldLayoutMkLst>
            <pc:docMk/>
            <pc:sldMasterMk cId="0" sldId="2147483694"/>
            <pc:sldLayoutMk cId="2509841989" sldId="2147483746"/>
          </pc:sldLayoutMkLst>
        </pc:sldLayoutChg>
        <pc:sldLayoutChg chg="del">
          <pc:chgData name="Sarah Mattin" userId="d26140d6-af84-46da-8b94-c7768a229577" providerId="ADAL" clId="{2A74746E-EB31-4BE5-84CC-EFA70F226862}" dt="2020-10-31T11:51:06.061" v="168" actId="2696"/>
          <pc:sldLayoutMkLst>
            <pc:docMk/>
            <pc:sldMasterMk cId="0" sldId="2147483694"/>
            <pc:sldLayoutMk cId="1590015072" sldId="2147483747"/>
          </pc:sldLayoutMkLst>
        </pc:sldLayoutChg>
        <pc:sldLayoutChg chg="del">
          <pc:chgData name="Sarah Mattin" userId="d26140d6-af84-46da-8b94-c7768a229577" providerId="ADAL" clId="{2A74746E-EB31-4BE5-84CC-EFA70F226862}" dt="2020-10-31T11:51:07.638" v="173" actId="2696"/>
          <pc:sldLayoutMkLst>
            <pc:docMk/>
            <pc:sldMasterMk cId="0" sldId="2147483694"/>
            <pc:sldLayoutMk cId="328830936" sldId="2147483748"/>
          </pc:sldLayoutMkLst>
        </pc:sldLayoutChg>
      </pc:sldMasterChg>
      <pc:sldMasterChg chg="del delSldLayout">
        <pc:chgData name="Sarah Mattin" userId="d26140d6-af84-46da-8b94-c7768a229577" providerId="ADAL" clId="{2A74746E-EB31-4BE5-84CC-EFA70F226862}" dt="2020-10-31T11:51:08.864" v="187" actId="2696"/>
        <pc:sldMasterMkLst>
          <pc:docMk/>
          <pc:sldMasterMk cId="1553256142" sldId="2147483749"/>
        </pc:sldMasterMkLst>
        <pc:sldLayoutChg chg="del">
          <pc:chgData name="Sarah Mattin" userId="d26140d6-af84-46da-8b94-c7768a229577" providerId="ADAL" clId="{2A74746E-EB31-4BE5-84CC-EFA70F226862}" dt="2020-10-31T11:51:08.844" v="176" actId="2696"/>
          <pc:sldLayoutMkLst>
            <pc:docMk/>
            <pc:sldMasterMk cId="1553256142" sldId="2147483749"/>
            <pc:sldLayoutMk cId="1495590713" sldId="2147483750"/>
          </pc:sldLayoutMkLst>
        </pc:sldLayoutChg>
        <pc:sldLayoutChg chg="del">
          <pc:chgData name="Sarah Mattin" userId="d26140d6-af84-46da-8b94-c7768a229577" providerId="ADAL" clId="{2A74746E-EB31-4BE5-84CC-EFA70F226862}" dt="2020-10-31T11:51:08.845" v="177" actId="2696"/>
          <pc:sldLayoutMkLst>
            <pc:docMk/>
            <pc:sldMasterMk cId="1553256142" sldId="2147483749"/>
            <pc:sldLayoutMk cId="2026579845" sldId="2147483751"/>
          </pc:sldLayoutMkLst>
        </pc:sldLayoutChg>
        <pc:sldLayoutChg chg="del">
          <pc:chgData name="Sarah Mattin" userId="d26140d6-af84-46da-8b94-c7768a229577" providerId="ADAL" clId="{2A74746E-EB31-4BE5-84CC-EFA70F226862}" dt="2020-10-31T11:51:08.847" v="178" actId="2696"/>
          <pc:sldLayoutMkLst>
            <pc:docMk/>
            <pc:sldMasterMk cId="1553256142" sldId="2147483749"/>
            <pc:sldLayoutMk cId="169689308" sldId="2147483752"/>
          </pc:sldLayoutMkLst>
        </pc:sldLayoutChg>
        <pc:sldLayoutChg chg="del">
          <pc:chgData name="Sarah Mattin" userId="d26140d6-af84-46da-8b94-c7768a229577" providerId="ADAL" clId="{2A74746E-EB31-4BE5-84CC-EFA70F226862}" dt="2020-10-31T11:51:08.849" v="179" actId="2696"/>
          <pc:sldLayoutMkLst>
            <pc:docMk/>
            <pc:sldMasterMk cId="1553256142" sldId="2147483749"/>
            <pc:sldLayoutMk cId="2717348959" sldId="2147483753"/>
          </pc:sldLayoutMkLst>
        </pc:sldLayoutChg>
        <pc:sldLayoutChg chg="del">
          <pc:chgData name="Sarah Mattin" userId="d26140d6-af84-46da-8b94-c7768a229577" providerId="ADAL" clId="{2A74746E-EB31-4BE5-84CC-EFA70F226862}" dt="2020-10-31T11:51:08.851" v="180" actId="2696"/>
          <pc:sldLayoutMkLst>
            <pc:docMk/>
            <pc:sldMasterMk cId="1553256142" sldId="2147483749"/>
            <pc:sldLayoutMk cId="1306465040" sldId="2147483754"/>
          </pc:sldLayoutMkLst>
        </pc:sldLayoutChg>
        <pc:sldLayoutChg chg="del">
          <pc:chgData name="Sarah Mattin" userId="d26140d6-af84-46da-8b94-c7768a229577" providerId="ADAL" clId="{2A74746E-EB31-4BE5-84CC-EFA70F226862}" dt="2020-10-31T11:51:08.852" v="181" actId="2696"/>
          <pc:sldLayoutMkLst>
            <pc:docMk/>
            <pc:sldMasterMk cId="1553256142" sldId="2147483749"/>
            <pc:sldLayoutMk cId="3881607770" sldId="2147483755"/>
          </pc:sldLayoutMkLst>
        </pc:sldLayoutChg>
        <pc:sldLayoutChg chg="del">
          <pc:chgData name="Sarah Mattin" userId="d26140d6-af84-46da-8b94-c7768a229577" providerId="ADAL" clId="{2A74746E-EB31-4BE5-84CC-EFA70F226862}" dt="2020-10-31T11:51:08.854" v="182" actId="2696"/>
          <pc:sldLayoutMkLst>
            <pc:docMk/>
            <pc:sldMasterMk cId="1553256142" sldId="2147483749"/>
            <pc:sldLayoutMk cId="2915985909" sldId="2147483756"/>
          </pc:sldLayoutMkLst>
        </pc:sldLayoutChg>
        <pc:sldLayoutChg chg="del">
          <pc:chgData name="Sarah Mattin" userId="d26140d6-af84-46da-8b94-c7768a229577" providerId="ADAL" clId="{2A74746E-EB31-4BE5-84CC-EFA70F226862}" dt="2020-10-31T11:51:08.855" v="183" actId="2696"/>
          <pc:sldLayoutMkLst>
            <pc:docMk/>
            <pc:sldMasterMk cId="1553256142" sldId="2147483749"/>
            <pc:sldLayoutMk cId="1880322324" sldId="2147483757"/>
          </pc:sldLayoutMkLst>
        </pc:sldLayoutChg>
        <pc:sldLayoutChg chg="del">
          <pc:chgData name="Sarah Mattin" userId="d26140d6-af84-46da-8b94-c7768a229577" providerId="ADAL" clId="{2A74746E-EB31-4BE5-84CC-EFA70F226862}" dt="2020-10-31T11:51:08.857" v="184" actId="2696"/>
          <pc:sldLayoutMkLst>
            <pc:docMk/>
            <pc:sldMasterMk cId="1553256142" sldId="2147483749"/>
            <pc:sldLayoutMk cId="2256956289" sldId="2147483758"/>
          </pc:sldLayoutMkLst>
        </pc:sldLayoutChg>
        <pc:sldLayoutChg chg="del">
          <pc:chgData name="Sarah Mattin" userId="d26140d6-af84-46da-8b94-c7768a229577" providerId="ADAL" clId="{2A74746E-EB31-4BE5-84CC-EFA70F226862}" dt="2020-10-31T11:51:08.859" v="185" actId="2696"/>
          <pc:sldLayoutMkLst>
            <pc:docMk/>
            <pc:sldMasterMk cId="1553256142" sldId="2147483749"/>
            <pc:sldLayoutMk cId="1967895312" sldId="2147483759"/>
          </pc:sldLayoutMkLst>
        </pc:sldLayoutChg>
        <pc:sldLayoutChg chg="del">
          <pc:chgData name="Sarah Mattin" userId="d26140d6-af84-46da-8b94-c7768a229577" providerId="ADAL" clId="{2A74746E-EB31-4BE5-84CC-EFA70F226862}" dt="2020-10-31T11:51:08.861" v="186" actId="2696"/>
          <pc:sldLayoutMkLst>
            <pc:docMk/>
            <pc:sldMasterMk cId="1553256142" sldId="2147483749"/>
            <pc:sldLayoutMk cId="2557057863" sldId="21474837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3610B3-9EB4-4F63-A4BA-3D4F20536972}" type="doc">
      <dgm:prSet loTypeId="urn:microsoft.com/office/officeart/2005/8/layout/balance1" loCatId="relationship" qsTypeId="urn:microsoft.com/office/officeart/2005/8/quickstyle/3d3" qsCatId="3D" csTypeId="urn:microsoft.com/office/officeart/2005/8/colors/accent1_2" csCatId="accent1" phldr="1"/>
      <dgm:spPr/>
      <dgm:t>
        <a:bodyPr/>
        <a:lstStyle/>
        <a:p>
          <a:endParaRPr lang="en-GB"/>
        </a:p>
      </dgm:t>
    </dgm:pt>
    <dgm:pt modelId="{2B0515E5-0E1D-46E2-99FE-A3A185DCD23D}">
      <dgm:prSet phldrT="[Text]" custT="1"/>
      <dgm:spPr/>
      <dgm:t>
        <a:bodyPr/>
        <a:lstStyle/>
        <a:p>
          <a:r>
            <a:rPr lang="en-GB" sz="2000" dirty="0"/>
            <a:t>Demand/Effort</a:t>
          </a:r>
        </a:p>
      </dgm:t>
    </dgm:pt>
    <dgm:pt modelId="{3A24ACCD-58DA-42E8-AD12-2D65FA52E86A}" type="sibTrans" cxnId="{34ADB19B-E9ED-48C8-B975-3EEB2DD5DBF2}">
      <dgm:prSet/>
      <dgm:spPr/>
      <dgm:t>
        <a:bodyPr/>
        <a:lstStyle/>
        <a:p>
          <a:endParaRPr lang="en-GB"/>
        </a:p>
      </dgm:t>
    </dgm:pt>
    <dgm:pt modelId="{C3DFF1B1-D5BD-4161-9581-FB3DAE65FE6F}" type="parTrans" cxnId="{34ADB19B-E9ED-48C8-B975-3EEB2DD5DBF2}">
      <dgm:prSet/>
      <dgm:spPr/>
      <dgm:t>
        <a:bodyPr/>
        <a:lstStyle/>
        <a:p>
          <a:endParaRPr lang="en-GB"/>
        </a:p>
      </dgm:t>
    </dgm:pt>
    <dgm:pt modelId="{85F61703-25F7-43F6-8086-894843ED2C54}">
      <dgm:prSet phldrT="[Text]" custT="1"/>
      <dgm:spPr/>
      <dgm:t>
        <a:bodyPr/>
        <a:lstStyle/>
        <a:p>
          <a:r>
            <a:rPr lang="en-GB" sz="2000" dirty="0"/>
            <a:t>Control/Reward</a:t>
          </a:r>
        </a:p>
      </dgm:t>
    </dgm:pt>
    <dgm:pt modelId="{CFA8AB19-8BE7-4E5C-8A33-AC667CD1495B}" type="sibTrans" cxnId="{F0461E91-1E49-42CD-9BE4-B4B7DAED75AB}">
      <dgm:prSet/>
      <dgm:spPr/>
      <dgm:t>
        <a:bodyPr/>
        <a:lstStyle/>
        <a:p>
          <a:endParaRPr lang="en-GB"/>
        </a:p>
      </dgm:t>
    </dgm:pt>
    <dgm:pt modelId="{98F6BB74-D5D9-4C15-BC72-6875440ECACD}" type="parTrans" cxnId="{F0461E91-1E49-42CD-9BE4-B4B7DAED75AB}">
      <dgm:prSet/>
      <dgm:spPr/>
      <dgm:t>
        <a:bodyPr/>
        <a:lstStyle/>
        <a:p>
          <a:endParaRPr lang="en-GB"/>
        </a:p>
      </dgm:t>
    </dgm:pt>
    <dgm:pt modelId="{BE4A9AD7-D8B7-44A2-98E2-CA5DC2DA2B6A}">
      <dgm:prSet/>
      <dgm:spPr/>
      <dgm:t>
        <a:bodyPr/>
        <a:lstStyle/>
        <a:p>
          <a:endParaRPr lang="en-GB"/>
        </a:p>
      </dgm:t>
    </dgm:pt>
    <dgm:pt modelId="{87625E71-529F-4594-9039-0CF7753BAA27}" type="parTrans" cxnId="{FD6DAE27-DFFC-412E-911F-25150833C7C1}">
      <dgm:prSet/>
      <dgm:spPr/>
      <dgm:t>
        <a:bodyPr/>
        <a:lstStyle/>
        <a:p>
          <a:endParaRPr lang="en-GB"/>
        </a:p>
      </dgm:t>
    </dgm:pt>
    <dgm:pt modelId="{AB0FB0E8-1FEF-431C-B8E9-13CB0CB622BF}" type="sibTrans" cxnId="{FD6DAE27-DFFC-412E-911F-25150833C7C1}">
      <dgm:prSet/>
      <dgm:spPr/>
      <dgm:t>
        <a:bodyPr/>
        <a:lstStyle/>
        <a:p>
          <a:endParaRPr lang="en-GB"/>
        </a:p>
      </dgm:t>
    </dgm:pt>
    <dgm:pt modelId="{BECC249A-FB54-4450-8477-566955251BD0}">
      <dgm:prSet/>
      <dgm:spPr/>
      <dgm:t>
        <a:bodyPr/>
        <a:lstStyle/>
        <a:p>
          <a:endParaRPr lang="en-GB"/>
        </a:p>
      </dgm:t>
    </dgm:pt>
    <dgm:pt modelId="{296C8133-CCC6-4479-BEFB-61ADA49088FF}" type="parTrans" cxnId="{48F6B774-0966-43E4-ABFD-7FD546034F73}">
      <dgm:prSet/>
      <dgm:spPr/>
      <dgm:t>
        <a:bodyPr/>
        <a:lstStyle/>
        <a:p>
          <a:endParaRPr lang="en-GB"/>
        </a:p>
      </dgm:t>
    </dgm:pt>
    <dgm:pt modelId="{4ED6D323-FAF6-42B0-A56E-86D46447888C}" type="sibTrans" cxnId="{48F6B774-0966-43E4-ABFD-7FD546034F73}">
      <dgm:prSet/>
      <dgm:spPr/>
      <dgm:t>
        <a:bodyPr/>
        <a:lstStyle/>
        <a:p>
          <a:endParaRPr lang="en-GB"/>
        </a:p>
      </dgm:t>
    </dgm:pt>
    <dgm:pt modelId="{F31AF31B-CEE6-47FC-8E8E-D666C2D4DBF6}">
      <dgm:prSet/>
      <dgm:spPr/>
      <dgm:t>
        <a:bodyPr/>
        <a:lstStyle/>
        <a:p>
          <a:endParaRPr lang="en-GB"/>
        </a:p>
      </dgm:t>
    </dgm:pt>
    <dgm:pt modelId="{69297DCB-A0E6-40C5-839B-9301B2E89A22}" type="parTrans" cxnId="{25A1F9A9-DBF6-4FFA-A31B-FF4AEC97BB84}">
      <dgm:prSet/>
      <dgm:spPr/>
      <dgm:t>
        <a:bodyPr/>
        <a:lstStyle/>
        <a:p>
          <a:endParaRPr lang="en-GB"/>
        </a:p>
      </dgm:t>
    </dgm:pt>
    <dgm:pt modelId="{14042757-21FE-4EEE-AD0B-DA7BC1A2A4C5}" type="sibTrans" cxnId="{25A1F9A9-DBF6-4FFA-A31B-FF4AEC97BB84}">
      <dgm:prSet/>
      <dgm:spPr/>
      <dgm:t>
        <a:bodyPr/>
        <a:lstStyle/>
        <a:p>
          <a:endParaRPr lang="en-GB"/>
        </a:p>
      </dgm:t>
    </dgm:pt>
    <dgm:pt modelId="{D2914335-7974-41D1-9878-F9207381D6A0}">
      <dgm:prSet/>
      <dgm:spPr/>
      <dgm:t>
        <a:bodyPr/>
        <a:lstStyle/>
        <a:p>
          <a:endParaRPr lang="en-GB"/>
        </a:p>
      </dgm:t>
    </dgm:pt>
    <dgm:pt modelId="{C9F69A15-23A8-4401-9342-1CB09EF1663B}" type="parTrans" cxnId="{2350284D-8BDA-4C26-8C53-A9C58FDD7851}">
      <dgm:prSet/>
      <dgm:spPr/>
      <dgm:t>
        <a:bodyPr/>
        <a:lstStyle/>
        <a:p>
          <a:endParaRPr lang="en-GB"/>
        </a:p>
      </dgm:t>
    </dgm:pt>
    <dgm:pt modelId="{E51C01EE-711B-4B12-AECD-8195D174F56C}" type="sibTrans" cxnId="{2350284D-8BDA-4C26-8C53-A9C58FDD7851}">
      <dgm:prSet/>
      <dgm:spPr/>
      <dgm:t>
        <a:bodyPr/>
        <a:lstStyle/>
        <a:p>
          <a:endParaRPr lang="en-GB"/>
        </a:p>
      </dgm:t>
    </dgm:pt>
    <dgm:pt modelId="{C3EEE2C1-3986-408C-96AE-B63ABB583951}">
      <dgm:prSet/>
      <dgm:spPr/>
      <dgm:t>
        <a:bodyPr/>
        <a:lstStyle/>
        <a:p>
          <a:endParaRPr lang="en-GB"/>
        </a:p>
      </dgm:t>
    </dgm:pt>
    <dgm:pt modelId="{E350D8ED-1BC9-48A5-81F4-A85886199B05}" type="parTrans" cxnId="{5F8E92C5-1058-45E5-8E42-58F9946C6E32}">
      <dgm:prSet/>
      <dgm:spPr/>
      <dgm:t>
        <a:bodyPr/>
        <a:lstStyle/>
        <a:p>
          <a:endParaRPr lang="en-GB"/>
        </a:p>
      </dgm:t>
    </dgm:pt>
    <dgm:pt modelId="{58ADC781-F9CC-4D87-B297-568309E2B81D}" type="sibTrans" cxnId="{5F8E92C5-1058-45E5-8E42-58F9946C6E32}">
      <dgm:prSet/>
      <dgm:spPr/>
      <dgm:t>
        <a:bodyPr/>
        <a:lstStyle/>
        <a:p>
          <a:endParaRPr lang="en-GB"/>
        </a:p>
      </dgm:t>
    </dgm:pt>
    <dgm:pt modelId="{CA37AD38-6F60-45F1-BCA1-3F35BF45B9B1}" type="pres">
      <dgm:prSet presAssocID="{B93610B3-9EB4-4F63-A4BA-3D4F20536972}" presName="outerComposite" presStyleCnt="0">
        <dgm:presLayoutVars>
          <dgm:chMax val="2"/>
          <dgm:animLvl val="lvl"/>
          <dgm:resizeHandles val="exact"/>
        </dgm:presLayoutVars>
      </dgm:prSet>
      <dgm:spPr/>
    </dgm:pt>
    <dgm:pt modelId="{32412867-693C-4B4F-8D0F-4114BC54E000}" type="pres">
      <dgm:prSet presAssocID="{B93610B3-9EB4-4F63-A4BA-3D4F20536972}" presName="dummyMaxCanvas" presStyleCnt="0"/>
      <dgm:spPr/>
    </dgm:pt>
    <dgm:pt modelId="{DA7AFC24-6F14-4E89-BB75-696BB6920178}" type="pres">
      <dgm:prSet presAssocID="{B93610B3-9EB4-4F63-A4BA-3D4F20536972}" presName="parentComposite" presStyleCnt="0"/>
      <dgm:spPr/>
    </dgm:pt>
    <dgm:pt modelId="{68DE0791-BA59-4819-B9FD-3FBD1CE9B9A6}" type="pres">
      <dgm:prSet presAssocID="{B93610B3-9EB4-4F63-A4BA-3D4F20536972}" presName="parent1" presStyleLbl="alignAccFollowNode1" presStyleIdx="0" presStyleCnt="4">
        <dgm:presLayoutVars>
          <dgm:chMax val="4"/>
        </dgm:presLayoutVars>
      </dgm:prSet>
      <dgm:spPr/>
    </dgm:pt>
    <dgm:pt modelId="{9E483F29-5BE7-4A8E-8F94-388020E6B15A}" type="pres">
      <dgm:prSet presAssocID="{B93610B3-9EB4-4F63-A4BA-3D4F20536972}" presName="parent2" presStyleLbl="alignAccFollowNode1" presStyleIdx="1" presStyleCnt="4" custLinFactNeighborX="-1274" custLinFactNeighborY="1799">
        <dgm:presLayoutVars>
          <dgm:chMax val="4"/>
        </dgm:presLayoutVars>
      </dgm:prSet>
      <dgm:spPr/>
    </dgm:pt>
    <dgm:pt modelId="{21F366FE-A71F-4036-A3B6-6F6F91045F6C}" type="pres">
      <dgm:prSet presAssocID="{B93610B3-9EB4-4F63-A4BA-3D4F20536972}" presName="childrenComposite" presStyleCnt="0"/>
      <dgm:spPr/>
    </dgm:pt>
    <dgm:pt modelId="{E766829D-F13E-4281-AFC3-E87B75AD45F3}" type="pres">
      <dgm:prSet presAssocID="{B93610B3-9EB4-4F63-A4BA-3D4F20536972}" presName="dummyMaxCanvas_ChildArea" presStyleCnt="0"/>
      <dgm:spPr/>
    </dgm:pt>
    <dgm:pt modelId="{3810E07B-25B1-4DC3-A36F-16FCFA9F7888}" type="pres">
      <dgm:prSet presAssocID="{B93610B3-9EB4-4F63-A4BA-3D4F20536972}" presName="fulcrum" presStyleLbl="alignAccFollowNode1" presStyleIdx="2" presStyleCnt="4"/>
      <dgm:spPr/>
    </dgm:pt>
    <dgm:pt modelId="{1855B19A-A10C-477A-9470-D52A580AECCF}" type="pres">
      <dgm:prSet presAssocID="{B93610B3-9EB4-4F63-A4BA-3D4F20536972}" presName="balance_41" presStyleLbl="alignAccFollowNode1" presStyleIdx="3" presStyleCnt="4">
        <dgm:presLayoutVars>
          <dgm:bulletEnabled val="1"/>
        </dgm:presLayoutVars>
      </dgm:prSet>
      <dgm:spPr/>
    </dgm:pt>
    <dgm:pt modelId="{A1868042-E98F-4B8D-B168-11BBCD0BCBD4}" type="pres">
      <dgm:prSet presAssocID="{B93610B3-9EB4-4F63-A4BA-3D4F20536972}" presName="left_41_1" presStyleLbl="node1" presStyleIdx="0" presStyleCnt="5">
        <dgm:presLayoutVars>
          <dgm:bulletEnabled val="1"/>
        </dgm:presLayoutVars>
      </dgm:prSet>
      <dgm:spPr/>
    </dgm:pt>
    <dgm:pt modelId="{42E5035B-E711-4825-84E8-E6FB705C405B}" type="pres">
      <dgm:prSet presAssocID="{B93610B3-9EB4-4F63-A4BA-3D4F20536972}" presName="left_41_2" presStyleLbl="node1" presStyleIdx="1" presStyleCnt="5">
        <dgm:presLayoutVars>
          <dgm:bulletEnabled val="1"/>
        </dgm:presLayoutVars>
      </dgm:prSet>
      <dgm:spPr/>
    </dgm:pt>
    <dgm:pt modelId="{F602C20A-675B-4C37-91F9-783790A85E5E}" type="pres">
      <dgm:prSet presAssocID="{B93610B3-9EB4-4F63-A4BA-3D4F20536972}" presName="left_41_3" presStyleLbl="node1" presStyleIdx="2" presStyleCnt="5">
        <dgm:presLayoutVars>
          <dgm:bulletEnabled val="1"/>
        </dgm:presLayoutVars>
      </dgm:prSet>
      <dgm:spPr/>
    </dgm:pt>
    <dgm:pt modelId="{4A312982-60C7-458E-8358-E096B9B97D1D}" type="pres">
      <dgm:prSet presAssocID="{B93610B3-9EB4-4F63-A4BA-3D4F20536972}" presName="left_41_4" presStyleLbl="node1" presStyleIdx="3" presStyleCnt="5">
        <dgm:presLayoutVars>
          <dgm:bulletEnabled val="1"/>
        </dgm:presLayoutVars>
      </dgm:prSet>
      <dgm:spPr/>
    </dgm:pt>
    <dgm:pt modelId="{C643C3CC-5AE5-440A-9211-C02F52C2D346}" type="pres">
      <dgm:prSet presAssocID="{B93610B3-9EB4-4F63-A4BA-3D4F20536972}" presName="right_41_1" presStyleLbl="node1" presStyleIdx="4" presStyleCnt="5">
        <dgm:presLayoutVars>
          <dgm:bulletEnabled val="1"/>
        </dgm:presLayoutVars>
      </dgm:prSet>
      <dgm:spPr/>
    </dgm:pt>
  </dgm:ptLst>
  <dgm:cxnLst>
    <dgm:cxn modelId="{0A99DC06-CE77-433C-828A-B62686A4B6E4}" type="presOf" srcId="{2B0515E5-0E1D-46E2-99FE-A3A185DCD23D}" destId="{68DE0791-BA59-4819-B9FD-3FBD1CE9B9A6}" srcOrd="0" destOrd="0" presId="urn:microsoft.com/office/officeart/2005/8/layout/balance1"/>
    <dgm:cxn modelId="{FD6DAE27-DFFC-412E-911F-25150833C7C1}" srcId="{85F61703-25F7-43F6-8086-894843ED2C54}" destId="{BE4A9AD7-D8B7-44A2-98E2-CA5DC2DA2B6A}" srcOrd="0" destOrd="0" parTransId="{87625E71-529F-4594-9039-0CF7753BAA27}" sibTransId="{AB0FB0E8-1FEF-431C-B8E9-13CB0CB622BF}"/>
    <dgm:cxn modelId="{C64FAE67-EE60-4AEB-8DC9-6F60F8D0D6EC}" type="presOf" srcId="{D2914335-7974-41D1-9878-F9207381D6A0}" destId="{F602C20A-675B-4C37-91F9-783790A85E5E}" srcOrd="0" destOrd="0" presId="urn:microsoft.com/office/officeart/2005/8/layout/balance1"/>
    <dgm:cxn modelId="{AAF7014A-F7A8-46EF-976D-4E716BF9EEE0}" type="presOf" srcId="{F31AF31B-CEE6-47FC-8E8E-D666C2D4DBF6}" destId="{42E5035B-E711-4825-84E8-E6FB705C405B}" srcOrd="0" destOrd="0" presId="urn:microsoft.com/office/officeart/2005/8/layout/balance1"/>
    <dgm:cxn modelId="{2350284D-8BDA-4C26-8C53-A9C58FDD7851}" srcId="{2B0515E5-0E1D-46E2-99FE-A3A185DCD23D}" destId="{D2914335-7974-41D1-9878-F9207381D6A0}" srcOrd="2" destOrd="0" parTransId="{C9F69A15-23A8-4401-9342-1CB09EF1663B}" sibTransId="{E51C01EE-711B-4B12-AECD-8195D174F56C}"/>
    <dgm:cxn modelId="{48F6B774-0966-43E4-ABFD-7FD546034F73}" srcId="{2B0515E5-0E1D-46E2-99FE-A3A185DCD23D}" destId="{BECC249A-FB54-4450-8477-566955251BD0}" srcOrd="0" destOrd="0" parTransId="{296C8133-CCC6-4479-BEFB-61ADA49088FF}" sibTransId="{4ED6D323-FAF6-42B0-A56E-86D46447888C}"/>
    <dgm:cxn modelId="{06654086-D597-4046-8474-574A5EEBCD1C}" type="presOf" srcId="{85F61703-25F7-43F6-8086-894843ED2C54}" destId="{9E483F29-5BE7-4A8E-8F94-388020E6B15A}" srcOrd="0" destOrd="0" presId="urn:microsoft.com/office/officeart/2005/8/layout/balance1"/>
    <dgm:cxn modelId="{F0461E91-1E49-42CD-9BE4-B4B7DAED75AB}" srcId="{B93610B3-9EB4-4F63-A4BA-3D4F20536972}" destId="{85F61703-25F7-43F6-8086-894843ED2C54}" srcOrd="1" destOrd="0" parTransId="{98F6BB74-D5D9-4C15-BC72-6875440ECACD}" sibTransId="{CFA8AB19-8BE7-4E5C-8A33-AC667CD1495B}"/>
    <dgm:cxn modelId="{FAE2B69A-B252-4106-BA01-17D18E0BF7C9}" type="presOf" srcId="{C3EEE2C1-3986-408C-96AE-B63ABB583951}" destId="{4A312982-60C7-458E-8358-E096B9B97D1D}" srcOrd="0" destOrd="0" presId="urn:microsoft.com/office/officeart/2005/8/layout/balance1"/>
    <dgm:cxn modelId="{34ADB19B-E9ED-48C8-B975-3EEB2DD5DBF2}" srcId="{B93610B3-9EB4-4F63-A4BA-3D4F20536972}" destId="{2B0515E5-0E1D-46E2-99FE-A3A185DCD23D}" srcOrd="0" destOrd="0" parTransId="{C3DFF1B1-D5BD-4161-9581-FB3DAE65FE6F}" sibTransId="{3A24ACCD-58DA-42E8-AD12-2D65FA52E86A}"/>
    <dgm:cxn modelId="{F4AE20A8-BF47-41B5-989A-F2B993DAAEF8}" type="presOf" srcId="{B93610B3-9EB4-4F63-A4BA-3D4F20536972}" destId="{CA37AD38-6F60-45F1-BCA1-3F35BF45B9B1}" srcOrd="0" destOrd="0" presId="urn:microsoft.com/office/officeart/2005/8/layout/balance1"/>
    <dgm:cxn modelId="{25A1F9A9-DBF6-4FFA-A31B-FF4AEC97BB84}" srcId="{2B0515E5-0E1D-46E2-99FE-A3A185DCD23D}" destId="{F31AF31B-CEE6-47FC-8E8E-D666C2D4DBF6}" srcOrd="1" destOrd="0" parTransId="{69297DCB-A0E6-40C5-839B-9301B2E89A22}" sibTransId="{14042757-21FE-4EEE-AD0B-DA7BC1A2A4C5}"/>
    <dgm:cxn modelId="{3E9A9BB2-2603-4AF9-ADF6-05F87064C0BB}" type="presOf" srcId="{BECC249A-FB54-4450-8477-566955251BD0}" destId="{A1868042-E98F-4B8D-B168-11BBCD0BCBD4}" srcOrd="0" destOrd="0" presId="urn:microsoft.com/office/officeart/2005/8/layout/balance1"/>
    <dgm:cxn modelId="{5F8E92C5-1058-45E5-8E42-58F9946C6E32}" srcId="{2B0515E5-0E1D-46E2-99FE-A3A185DCD23D}" destId="{C3EEE2C1-3986-408C-96AE-B63ABB583951}" srcOrd="3" destOrd="0" parTransId="{E350D8ED-1BC9-48A5-81F4-A85886199B05}" sibTransId="{58ADC781-F9CC-4D87-B297-568309E2B81D}"/>
    <dgm:cxn modelId="{714E48D4-5159-4014-952F-6A722EE4575B}" type="presOf" srcId="{BE4A9AD7-D8B7-44A2-98E2-CA5DC2DA2B6A}" destId="{C643C3CC-5AE5-440A-9211-C02F52C2D346}" srcOrd="0" destOrd="0" presId="urn:microsoft.com/office/officeart/2005/8/layout/balance1"/>
    <dgm:cxn modelId="{F5507246-5257-469B-8C8E-0F1DD3C3E83D}" type="presParOf" srcId="{CA37AD38-6F60-45F1-BCA1-3F35BF45B9B1}" destId="{32412867-693C-4B4F-8D0F-4114BC54E000}" srcOrd="0" destOrd="0" presId="urn:microsoft.com/office/officeart/2005/8/layout/balance1"/>
    <dgm:cxn modelId="{961D6BA5-29B4-405D-9180-9AB235D83884}" type="presParOf" srcId="{CA37AD38-6F60-45F1-BCA1-3F35BF45B9B1}" destId="{DA7AFC24-6F14-4E89-BB75-696BB6920178}" srcOrd="1" destOrd="0" presId="urn:microsoft.com/office/officeart/2005/8/layout/balance1"/>
    <dgm:cxn modelId="{A1FE6B22-2CAF-436E-A3FC-73994CFFFC5A}" type="presParOf" srcId="{DA7AFC24-6F14-4E89-BB75-696BB6920178}" destId="{68DE0791-BA59-4819-B9FD-3FBD1CE9B9A6}" srcOrd="0" destOrd="0" presId="urn:microsoft.com/office/officeart/2005/8/layout/balance1"/>
    <dgm:cxn modelId="{C5020493-DE81-416E-97C0-F92FCE46EF84}" type="presParOf" srcId="{DA7AFC24-6F14-4E89-BB75-696BB6920178}" destId="{9E483F29-5BE7-4A8E-8F94-388020E6B15A}" srcOrd="1" destOrd="0" presId="urn:microsoft.com/office/officeart/2005/8/layout/balance1"/>
    <dgm:cxn modelId="{4324BE1D-C0A4-4F8F-855B-3A5B1254895D}" type="presParOf" srcId="{CA37AD38-6F60-45F1-BCA1-3F35BF45B9B1}" destId="{21F366FE-A71F-4036-A3B6-6F6F91045F6C}" srcOrd="2" destOrd="0" presId="urn:microsoft.com/office/officeart/2005/8/layout/balance1"/>
    <dgm:cxn modelId="{6B9DB2DB-27AA-462E-99F0-AE27F74488A2}" type="presParOf" srcId="{21F366FE-A71F-4036-A3B6-6F6F91045F6C}" destId="{E766829D-F13E-4281-AFC3-E87B75AD45F3}" srcOrd="0" destOrd="0" presId="urn:microsoft.com/office/officeart/2005/8/layout/balance1"/>
    <dgm:cxn modelId="{9E1E2A53-2725-488F-8225-783736A5786D}" type="presParOf" srcId="{21F366FE-A71F-4036-A3B6-6F6F91045F6C}" destId="{3810E07B-25B1-4DC3-A36F-16FCFA9F7888}" srcOrd="1" destOrd="0" presId="urn:microsoft.com/office/officeart/2005/8/layout/balance1"/>
    <dgm:cxn modelId="{E070B3DF-6061-49E5-B33D-1B0AA7869AF3}" type="presParOf" srcId="{21F366FE-A71F-4036-A3B6-6F6F91045F6C}" destId="{1855B19A-A10C-477A-9470-D52A580AECCF}" srcOrd="2" destOrd="0" presId="urn:microsoft.com/office/officeart/2005/8/layout/balance1"/>
    <dgm:cxn modelId="{2E6AB9EB-E8DD-46F5-B8AE-3F3285168774}" type="presParOf" srcId="{21F366FE-A71F-4036-A3B6-6F6F91045F6C}" destId="{A1868042-E98F-4B8D-B168-11BBCD0BCBD4}" srcOrd="3" destOrd="0" presId="urn:microsoft.com/office/officeart/2005/8/layout/balance1"/>
    <dgm:cxn modelId="{C7844BA2-C27F-400A-8BA7-B975A467470E}" type="presParOf" srcId="{21F366FE-A71F-4036-A3B6-6F6F91045F6C}" destId="{42E5035B-E711-4825-84E8-E6FB705C405B}" srcOrd="4" destOrd="0" presId="urn:microsoft.com/office/officeart/2005/8/layout/balance1"/>
    <dgm:cxn modelId="{E4647E7E-0183-45E4-9453-3FF522F85A6D}" type="presParOf" srcId="{21F366FE-A71F-4036-A3B6-6F6F91045F6C}" destId="{F602C20A-675B-4C37-91F9-783790A85E5E}" srcOrd="5" destOrd="0" presId="urn:microsoft.com/office/officeart/2005/8/layout/balance1"/>
    <dgm:cxn modelId="{15223C61-45A7-490B-A310-18360C261211}" type="presParOf" srcId="{21F366FE-A71F-4036-A3B6-6F6F91045F6C}" destId="{4A312982-60C7-458E-8358-E096B9B97D1D}" srcOrd="6" destOrd="0" presId="urn:microsoft.com/office/officeart/2005/8/layout/balance1"/>
    <dgm:cxn modelId="{16D11F99-7914-4CC1-B8D4-48DF0FFAD272}" type="presParOf" srcId="{21F366FE-A71F-4036-A3B6-6F6F91045F6C}" destId="{C643C3CC-5AE5-440A-9211-C02F52C2D346}"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E0791-BA59-4819-B9FD-3FBD1CE9B9A6}">
      <dsp:nvSpPr>
        <dsp:cNvPr id="0" name=""/>
        <dsp:cNvSpPr/>
      </dsp:nvSpPr>
      <dsp:spPr>
        <a:xfrm>
          <a:off x="1234217" y="0"/>
          <a:ext cx="1140606" cy="633670"/>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Demand/Effort</a:t>
          </a:r>
        </a:p>
      </dsp:txBody>
      <dsp:txXfrm>
        <a:off x="1252777" y="18560"/>
        <a:ext cx="1103486" cy="596550"/>
      </dsp:txXfrm>
    </dsp:sp>
    <dsp:sp modelId="{9E483F29-5BE7-4A8E-8F94-388020E6B15A}">
      <dsp:nvSpPr>
        <dsp:cNvPr id="0" name=""/>
        <dsp:cNvSpPr/>
      </dsp:nvSpPr>
      <dsp:spPr>
        <a:xfrm>
          <a:off x="2867228" y="11399"/>
          <a:ext cx="1140606" cy="633670"/>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Control/Reward</a:t>
          </a:r>
        </a:p>
      </dsp:txBody>
      <dsp:txXfrm>
        <a:off x="2885788" y="29959"/>
        <a:ext cx="1103486" cy="596550"/>
      </dsp:txXfrm>
    </dsp:sp>
    <dsp:sp modelId="{3810E07B-25B1-4DC3-A36F-16FCFA9F7888}">
      <dsp:nvSpPr>
        <dsp:cNvPr id="0" name=""/>
        <dsp:cNvSpPr/>
      </dsp:nvSpPr>
      <dsp:spPr>
        <a:xfrm>
          <a:off x="2390665" y="2693099"/>
          <a:ext cx="475252" cy="475252"/>
        </a:xfrm>
        <a:prstGeom prst="triangle">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855B19A-A10C-477A-9470-D52A580AECCF}">
      <dsp:nvSpPr>
        <dsp:cNvPr id="0" name=""/>
        <dsp:cNvSpPr/>
      </dsp:nvSpPr>
      <dsp:spPr>
        <a:xfrm rot="21360000">
          <a:off x="1202098" y="2489448"/>
          <a:ext cx="2852387" cy="19945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1868042-E98F-4B8D-B168-11BBCD0BCBD4}">
      <dsp:nvSpPr>
        <dsp:cNvPr id="0" name=""/>
        <dsp:cNvSpPr/>
      </dsp:nvSpPr>
      <dsp:spPr>
        <a:xfrm rot="21360000">
          <a:off x="1206868" y="2130116"/>
          <a:ext cx="1131937" cy="39090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225951" y="2149199"/>
        <a:ext cx="1093771" cy="352742"/>
      </dsp:txXfrm>
    </dsp:sp>
    <dsp:sp modelId="{42E5035B-E711-4825-84E8-E6FB705C405B}">
      <dsp:nvSpPr>
        <dsp:cNvPr id="0" name=""/>
        <dsp:cNvSpPr/>
      </dsp:nvSpPr>
      <dsp:spPr>
        <a:xfrm rot="21360000">
          <a:off x="1175184" y="1711893"/>
          <a:ext cx="1131937" cy="39090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194267" y="1730976"/>
        <a:ext cx="1093771" cy="352742"/>
      </dsp:txXfrm>
    </dsp:sp>
    <dsp:sp modelId="{F602C20A-675B-4C37-91F9-783790A85E5E}">
      <dsp:nvSpPr>
        <dsp:cNvPr id="0" name=""/>
        <dsp:cNvSpPr/>
      </dsp:nvSpPr>
      <dsp:spPr>
        <a:xfrm rot="21360000">
          <a:off x="1143501" y="1293671"/>
          <a:ext cx="1131937" cy="39090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162584" y="1312754"/>
        <a:ext cx="1093771" cy="352742"/>
      </dsp:txXfrm>
    </dsp:sp>
    <dsp:sp modelId="{4A312982-60C7-458E-8358-E096B9B97D1D}">
      <dsp:nvSpPr>
        <dsp:cNvPr id="0" name=""/>
        <dsp:cNvSpPr/>
      </dsp:nvSpPr>
      <dsp:spPr>
        <a:xfrm rot="21360000">
          <a:off x="1111817" y="875448"/>
          <a:ext cx="1131937" cy="39090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130900" y="894531"/>
        <a:ext cx="1093771" cy="352742"/>
      </dsp:txXfrm>
    </dsp:sp>
    <dsp:sp modelId="{C643C3CC-5AE5-440A-9211-C02F52C2D346}">
      <dsp:nvSpPr>
        <dsp:cNvPr id="0" name=""/>
        <dsp:cNvSpPr/>
      </dsp:nvSpPr>
      <dsp:spPr>
        <a:xfrm rot="21360000">
          <a:off x="2854411" y="2016055"/>
          <a:ext cx="1131937" cy="39090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2873494" y="2035138"/>
        <a:ext cx="1093771" cy="35274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I’m going to reflect on the experience of leading a remote teaching team with a particular focus on the teacher experience. </a:t>
            </a:r>
          </a:p>
          <a:p>
            <a:endParaRPr lang="en-GB" dirty="0"/>
          </a:p>
          <a:p>
            <a:r>
              <a:rPr lang="en-GB" dirty="0"/>
              <a:t>So these are the key areas I’ll cover today. I’m focusing on the specific context of this summer’s UG PSE course at the UoR</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239468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just to give some very brief context – the UG course is part of a wider summer </a:t>
            </a:r>
            <a:r>
              <a:rPr lang="en-GB" dirty="0" err="1"/>
              <a:t>pre-sessional</a:t>
            </a:r>
            <a:r>
              <a:rPr lang="en-GB" dirty="0"/>
              <a:t> programme with 3 PG courses and a UG course</a:t>
            </a:r>
          </a:p>
          <a:p>
            <a:r>
              <a:rPr lang="en-GB" dirty="0"/>
              <a:t>This summer we were fully online ,largely async </a:t>
            </a:r>
          </a:p>
          <a:p>
            <a:r>
              <a:rPr lang="en-GB" dirty="0"/>
              <a:t>And  you can see here in no particular order a brief overview of the academic team and Course Director is highlighted there just to show my role</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a:t>
            </a:fld>
            <a:endParaRPr lang="en-GB" altLang="en-US" dirty="0"/>
          </a:p>
        </p:txBody>
      </p:sp>
    </p:spTree>
    <p:extLst>
      <p:ext uri="{BB962C8B-B14F-4D97-AF65-F5344CB8AC3E}">
        <p14:creationId xmlns:p14="http://schemas.microsoft.com/office/powerpoint/2010/main" val="10450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Models of wellbeing at work often focus on balance so you can see here two of the best known models and the idea is that an imbalance towards the negative aspects will result in job strain</a:t>
            </a:r>
          </a:p>
          <a:p>
            <a:endParaRPr lang="en-GB" dirty="0"/>
          </a:p>
          <a:p>
            <a:r>
              <a:rPr lang="en-GB" dirty="0"/>
              <a:t>Simple models but focus on specific demands/efforts so not </a:t>
            </a:r>
            <a:r>
              <a:rPr lang="en-GB" dirty="0" err="1"/>
              <a:t>nec</a:t>
            </a:r>
            <a:r>
              <a:rPr lang="en-GB" dirty="0"/>
              <a:t> applicable in all settings</a:t>
            </a: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a:t>
            </a:fld>
            <a:endParaRPr lang="en-GB" altLang="en-US" dirty="0"/>
          </a:p>
        </p:txBody>
      </p:sp>
    </p:spTree>
    <p:extLst>
      <p:ext uri="{BB962C8B-B14F-4D97-AF65-F5344CB8AC3E}">
        <p14:creationId xmlns:p14="http://schemas.microsoft.com/office/powerpoint/2010/main" val="254474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The JD-R model is similar in that it still has the idea of balancing factors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We can see here a brief definition of demands and resources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BUT unlike the previous two models, the JD-R model does not restrict itself to specific job demands or job resources. It assumes that any demand and any resource may affect employee health and well-being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5</a:t>
            </a:fld>
            <a:endParaRPr lang="en-GB" altLang="en-US" dirty="0"/>
          </a:p>
        </p:txBody>
      </p:sp>
    </p:spTree>
    <p:extLst>
      <p:ext uri="{BB962C8B-B14F-4D97-AF65-F5344CB8AC3E}">
        <p14:creationId xmlns:p14="http://schemas.microsoft.com/office/powerpoint/2010/main" val="350731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an ideal world I would have read about this before planning the summer PSE – but this isn’t what happened – but I’ve found it a useful tool for reflecting back on the summer and the planning</a:t>
            </a:r>
          </a:p>
          <a:p>
            <a:endParaRPr lang="en-GB" dirty="0"/>
          </a:p>
          <a:p>
            <a:r>
              <a:rPr lang="en-GB" dirty="0"/>
              <a:t>In planning the summer, we did think a lot about the teacher experience – we were very aware of the teacher workload- summer already v intensive and then we’re asking teachers to do </a:t>
            </a:r>
            <a:r>
              <a:rPr lang="en-GB" dirty="0" err="1"/>
              <a:t>sth</a:t>
            </a:r>
            <a:r>
              <a:rPr lang="en-GB" dirty="0"/>
              <a:t> v new</a:t>
            </a:r>
          </a:p>
          <a:p>
            <a:endParaRPr lang="en-GB" dirty="0"/>
          </a:p>
          <a:p>
            <a:r>
              <a:rPr lang="en-GB" dirty="0"/>
              <a:t>So, we started thinking about what I’m calling here Demands and Resources but at the time I suppose we were thinking perhaps more potential problems and solutions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2463795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8</a:t>
            </a:fld>
            <a:endParaRPr lang="en-GB" altLang="en-US" dirty="0"/>
          </a:p>
        </p:txBody>
      </p:sp>
    </p:spTree>
    <p:extLst>
      <p:ext uri="{BB962C8B-B14F-4D97-AF65-F5344CB8AC3E}">
        <p14:creationId xmlns:p14="http://schemas.microsoft.com/office/powerpoint/2010/main" val="106980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381214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424800" y="2322040"/>
            <a:ext cx="3888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581327" y="2322040"/>
            <a:ext cx="3888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424800" y="2322040"/>
            <a:ext cx="3888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581327" y="2322040"/>
            <a:ext cx="3888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4800" y="1340768"/>
            <a:ext cx="828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8028525" y="6343280"/>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424800" y="2319968"/>
            <a:ext cx="828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2322040"/>
            <a:ext cx="828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4653136"/>
            <a:ext cx="828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417512" y="0"/>
            <a:ext cx="2858344"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24800" y="476672"/>
            <a:ext cx="828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64096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6095769"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6300192" y="2214000"/>
            <a:ext cx="2592288"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424800" y="2322040"/>
            <a:ext cx="828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424800"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4581327"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4653136"/>
            <a:ext cx="828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417512" y="0"/>
            <a:ext cx="2858344"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hasCustomPrompt="1"/>
          </p:nvPr>
        </p:nvSpPr>
        <p:spPr>
          <a:xfrm>
            <a:off x="424800" y="4653136"/>
            <a:ext cx="7920038"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417512" y="0"/>
            <a:ext cx="2858344"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hasCustomPrompt="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24800" y="134284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424800" y="232204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37012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424800" y="234932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6C52CD-8E30-483A-94A0-A47BB6F460DE}"/>
              </a:ext>
            </a:extLst>
          </p:cNvPr>
          <p:cNvSpPr>
            <a:spLocks noGrp="1"/>
          </p:cNvSpPr>
          <p:nvPr>
            <p:ph type="ctrTitle"/>
          </p:nvPr>
        </p:nvSpPr>
        <p:spPr/>
        <p:txBody>
          <a:bodyPr/>
          <a:lstStyle/>
          <a:p>
            <a:r>
              <a:rPr lang="en-GB" b="1" dirty="0">
                <a:latin typeface="+mj-lt"/>
              </a:rPr>
              <a:t>Leading a remote teaching team</a:t>
            </a:r>
          </a:p>
        </p:txBody>
      </p:sp>
      <p:sp>
        <p:nvSpPr>
          <p:cNvPr id="8" name="Subtitle 7">
            <a:extLst>
              <a:ext uri="{FF2B5EF4-FFF2-40B4-BE49-F238E27FC236}">
                <a16:creationId xmlns:a16="http://schemas.microsoft.com/office/drawing/2014/main" id="{24413674-061C-49AA-928B-9DC95B92319E}"/>
              </a:ext>
            </a:extLst>
          </p:cNvPr>
          <p:cNvSpPr>
            <a:spLocks noGrp="1"/>
          </p:cNvSpPr>
          <p:nvPr>
            <p:ph type="subTitle" idx="1"/>
          </p:nvPr>
        </p:nvSpPr>
        <p:spPr/>
        <p:txBody>
          <a:bodyPr/>
          <a:lstStyle/>
          <a:p>
            <a:r>
              <a:rPr lang="en-GB" dirty="0">
                <a:latin typeface="+mn-lt"/>
              </a:rPr>
              <a:t>Sarah Mattin</a:t>
            </a:r>
          </a:p>
          <a:p>
            <a:r>
              <a:rPr lang="en-GB" dirty="0">
                <a:latin typeface="+mn-lt"/>
              </a:rPr>
              <a:t>University of Reading</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9" name="Text Placeholder 8">
            <a:extLst>
              <a:ext uri="{FF2B5EF4-FFF2-40B4-BE49-F238E27FC236}">
                <a16:creationId xmlns:a16="http://schemas.microsoft.com/office/drawing/2014/main" id="{D7DA4DB9-C06E-4C50-A1A6-42D861AC1AB4}"/>
              </a:ext>
            </a:extLst>
          </p:cNvPr>
          <p:cNvSpPr>
            <a:spLocks noGrp="1"/>
          </p:cNvSpPr>
          <p:nvPr>
            <p:ph type="body" sz="quarter" idx="13"/>
          </p:nvPr>
        </p:nvSpPr>
        <p:spPr>
          <a:xfrm>
            <a:off x="417512" y="0"/>
            <a:ext cx="2858344" cy="990217"/>
          </a:xfrm>
        </p:spPr>
        <p:txBody>
          <a:bodyPr/>
          <a:lstStyle/>
          <a:p>
            <a:r>
              <a:rPr lang="en-GB" sz="1800" dirty="0"/>
              <a:t>International Study and Language Institute</a:t>
            </a:r>
          </a:p>
        </p:txBody>
      </p:sp>
      <p:pic>
        <p:nvPicPr>
          <p:cNvPr id="2" name="Picture 1">
            <a:extLst>
              <a:ext uri="{FF2B5EF4-FFF2-40B4-BE49-F238E27FC236}">
                <a16:creationId xmlns:a16="http://schemas.microsoft.com/office/drawing/2014/main" id="{543887C7-0547-46EF-B040-3E01BCFDAD95}"/>
              </a:ext>
            </a:extLst>
          </p:cNvPr>
          <p:cNvPicPr>
            <a:picLocks noChangeAspect="1"/>
          </p:cNvPicPr>
          <p:nvPr/>
        </p:nvPicPr>
        <p:blipFill>
          <a:blip r:embed="rId2"/>
          <a:stretch>
            <a:fillRect/>
          </a:stretch>
        </p:blipFill>
        <p:spPr>
          <a:xfrm>
            <a:off x="-553" y="2246227"/>
            <a:ext cx="3503720" cy="2334901"/>
          </a:xfrm>
          <a:prstGeom prst="rect">
            <a:avLst/>
          </a:prstGeom>
        </p:spPr>
      </p:pic>
      <p:pic>
        <p:nvPicPr>
          <p:cNvPr id="5" name="Picture 4">
            <a:extLst>
              <a:ext uri="{FF2B5EF4-FFF2-40B4-BE49-F238E27FC236}">
                <a16:creationId xmlns:a16="http://schemas.microsoft.com/office/drawing/2014/main" id="{D10AE36F-10CB-4AC3-95E9-E9AD1498A094}"/>
              </a:ext>
            </a:extLst>
          </p:cNvPr>
          <p:cNvPicPr>
            <a:picLocks noChangeAspect="1"/>
          </p:cNvPicPr>
          <p:nvPr/>
        </p:nvPicPr>
        <p:blipFill>
          <a:blip r:embed="rId3"/>
          <a:stretch>
            <a:fillRect/>
          </a:stretch>
        </p:blipFill>
        <p:spPr>
          <a:xfrm>
            <a:off x="3436358" y="2246227"/>
            <a:ext cx="2555902" cy="2334901"/>
          </a:xfrm>
          <a:prstGeom prst="rect">
            <a:avLst/>
          </a:prstGeom>
        </p:spPr>
      </p:pic>
      <p:pic>
        <p:nvPicPr>
          <p:cNvPr id="10" name="Picture 9">
            <a:extLst>
              <a:ext uri="{FF2B5EF4-FFF2-40B4-BE49-F238E27FC236}">
                <a16:creationId xmlns:a16="http://schemas.microsoft.com/office/drawing/2014/main" id="{8A8B5BD8-23BF-4274-A63B-B0BED2C87EE7}"/>
              </a:ext>
            </a:extLst>
          </p:cNvPr>
          <p:cNvPicPr>
            <a:picLocks noChangeAspect="1"/>
          </p:cNvPicPr>
          <p:nvPr/>
        </p:nvPicPr>
        <p:blipFill>
          <a:blip r:embed="rId4"/>
          <a:stretch>
            <a:fillRect/>
          </a:stretch>
        </p:blipFill>
        <p:spPr>
          <a:xfrm>
            <a:off x="5992260" y="2238150"/>
            <a:ext cx="3151740" cy="2365545"/>
          </a:xfrm>
          <a:prstGeom prst="rect">
            <a:avLst/>
          </a:prstGeom>
        </p:spPr>
      </p:pic>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E6AB"/>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0D09AA-E2AC-4190-8D3E-CB6FA8584BAA}"/>
              </a:ext>
            </a:extLst>
          </p:cNvPr>
          <p:cNvSpPr>
            <a:spLocks noGrp="1"/>
          </p:cNvSpPr>
          <p:nvPr>
            <p:ph type="title"/>
          </p:nvPr>
        </p:nvSpPr>
        <p:spPr>
          <a:xfrm>
            <a:off x="424800" y="1342840"/>
            <a:ext cx="8280000" cy="828000"/>
          </a:xfrm>
        </p:spPr>
        <p:txBody>
          <a:bodyPr/>
          <a:lstStyle/>
          <a:p>
            <a:r>
              <a:rPr lang="en-GB" b="1">
                <a:latin typeface="+mj-lt"/>
              </a:rPr>
              <a:t>Your experiences so far?</a:t>
            </a:r>
          </a:p>
        </p:txBody>
      </p:sp>
      <p:pic>
        <p:nvPicPr>
          <p:cNvPr id="14" name="Picture 13">
            <a:extLst>
              <a:ext uri="{FF2B5EF4-FFF2-40B4-BE49-F238E27FC236}">
                <a16:creationId xmlns:a16="http://schemas.microsoft.com/office/drawing/2014/main" id="{ED7F66B2-C401-4F76-9971-2809ABCFC511}"/>
              </a:ext>
            </a:extLst>
          </p:cNvPr>
          <p:cNvPicPr>
            <a:picLocks noChangeAspect="1"/>
          </p:cNvPicPr>
          <p:nvPr/>
        </p:nvPicPr>
        <p:blipFill>
          <a:blip r:embed="rId2"/>
          <a:stretch>
            <a:fillRect/>
          </a:stretch>
        </p:blipFill>
        <p:spPr>
          <a:xfrm>
            <a:off x="826374" y="2170840"/>
            <a:ext cx="2058204" cy="2743200"/>
          </a:xfrm>
          <a:prstGeom prst="rect">
            <a:avLst/>
          </a:prstGeom>
        </p:spPr>
      </p:pic>
      <p:pic>
        <p:nvPicPr>
          <p:cNvPr id="10" name="Content Placeholder 9" descr="A person sitting at a table smiling for the camera&#10;&#10;Description automatically generated">
            <a:extLst>
              <a:ext uri="{FF2B5EF4-FFF2-40B4-BE49-F238E27FC236}">
                <a16:creationId xmlns:a16="http://schemas.microsoft.com/office/drawing/2014/main" id="{3910072B-A715-4E38-9323-45A69D6CBA7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98446" y="4329020"/>
            <a:ext cx="1390011" cy="1852624"/>
          </a:xfrm>
        </p:spPr>
      </p:pic>
      <p:sp>
        <p:nvSpPr>
          <p:cNvPr id="2" name="Rectangle: Rounded Corners 1">
            <a:extLst>
              <a:ext uri="{FF2B5EF4-FFF2-40B4-BE49-F238E27FC236}">
                <a16:creationId xmlns:a16="http://schemas.microsoft.com/office/drawing/2014/main" id="{BE499E3F-0BE5-4A5B-AE0F-81D7619BAC6A}"/>
              </a:ext>
            </a:extLst>
          </p:cNvPr>
          <p:cNvSpPr/>
          <p:nvPr/>
        </p:nvSpPr>
        <p:spPr>
          <a:xfrm>
            <a:off x="4704203" y="2362669"/>
            <a:ext cx="3701666" cy="2485787"/>
          </a:xfrm>
          <a:prstGeom prst="roundRect">
            <a:avLst/>
          </a:prstGeom>
          <a:solidFill>
            <a:schemeClr val="accent2">
              <a:lumMod val="20000"/>
              <a:lumOff val="80000"/>
            </a:schemeClr>
          </a:solidFill>
          <a:ln w="38100">
            <a:noFill/>
          </a:ln>
        </p:spPr>
        <p:txBody>
          <a:bodyPr wrap="square" rtlCol="0" anchor="ctr">
            <a:spAutoFit/>
          </a:bodyPr>
          <a:lstStyle/>
          <a:p>
            <a:pPr marL="457200" indent="-457200">
              <a:buAutoNum type="arabicPeriod"/>
            </a:pPr>
            <a:r>
              <a:rPr lang="en-GB"/>
              <a:t>Have you been working remotely?</a:t>
            </a:r>
          </a:p>
          <a:p>
            <a:pPr marL="457200" indent="-457200">
              <a:buAutoNum type="arabicPeriod"/>
            </a:pPr>
            <a:endParaRPr lang="en-GB"/>
          </a:p>
          <a:p>
            <a:pPr marL="457200" indent="-457200">
              <a:buAutoNum type="arabicPeriod"/>
            </a:pPr>
            <a:r>
              <a:rPr lang="en-GB"/>
              <a:t>What strategies have you used/ do you plan to us to balance work and life whilst working remotely?</a:t>
            </a:r>
            <a:endParaRPr lang="en-GB">
              <a:solidFill>
                <a:schemeClr val="tx2"/>
              </a:solidFill>
              <a:latin typeface="+mn-lt"/>
            </a:endParaRPr>
          </a:p>
        </p:txBody>
      </p:sp>
      <p:pic>
        <p:nvPicPr>
          <p:cNvPr id="3" name="Picture 2">
            <a:extLst>
              <a:ext uri="{FF2B5EF4-FFF2-40B4-BE49-F238E27FC236}">
                <a16:creationId xmlns:a16="http://schemas.microsoft.com/office/drawing/2014/main" id="{02273679-D925-49BB-958E-A2B789DBB1CB}"/>
              </a:ext>
            </a:extLst>
          </p:cNvPr>
          <p:cNvPicPr>
            <a:picLocks noChangeAspect="1"/>
          </p:cNvPicPr>
          <p:nvPr/>
        </p:nvPicPr>
        <p:blipFill>
          <a:blip r:embed="rId4"/>
          <a:stretch>
            <a:fillRect/>
          </a:stretch>
        </p:blipFill>
        <p:spPr>
          <a:xfrm>
            <a:off x="179512" y="252647"/>
            <a:ext cx="2359356" cy="847417"/>
          </a:xfrm>
          <a:prstGeom prst="rect">
            <a:avLst/>
          </a:prstGeom>
        </p:spPr>
      </p:pic>
    </p:spTree>
    <p:extLst>
      <p:ext uri="{BB962C8B-B14F-4D97-AF65-F5344CB8AC3E}">
        <p14:creationId xmlns:p14="http://schemas.microsoft.com/office/powerpoint/2010/main" val="34288734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4F4344-85E2-403A-86DD-EFBB8017BB56}"/>
              </a:ext>
            </a:extLst>
          </p:cNvPr>
          <p:cNvSpPr>
            <a:spLocks noGrp="1"/>
          </p:cNvSpPr>
          <p:nvPr>
            <p:ph type="title"/>
          </p:nvPr>
        </p:nvSpPr>
        <p:spPr/>
        <p:txBody>
          <a:bodyPr/>
          <a:lstStyle/>
          <a:p>
            <a:r>
              <a:rPr lang="en-GB"/>
              <a:t>Balancing work and life: Top tips</a:t>
            </a:r>
          </a:p>
        </p:txBody>
      </p:sp>
      <p:sp>
        <p:nvSpPr>
          <p:cNvPr id="2" name="Slide Number Placeholder 1">
            <a:extLst>
              <a:ext uri="{FF2B5EF4-FFF2-40B4-BE49-F238E27FC236}">
                <a16:creationId xmlns:a16="http://schemas.microsoft.com/office/drawing/2014/main" id="{AF959932-98E3-4632-9B77-489A0798E92B}"/>
              </a:ext>
            </a:extLst>
          </p:cNvPr>
          <p:cNvSpPr>
            <a:spLocks noGrp="1"/>
          </p:cNvSpPr>
          <p:nvPr>
            <p:ph type="sldNum" sz="quarter" idx="4"/>
          </p:nvPr>
        </p:nvSpPr>
        <p:spPr/>
        <p:txBody>
          <a:bodyPr/>
          <a:lstStyle/>
          <a:p>
            <a:fld id="{8CAE96E1-FE19-476C-9CF0-3BB4903735D9}" type="slidenum">
              <a:rPr lang="en-GB" altLang="en-US" smtClean="0"/>
              <a:pPr/>
              <a:t>11</a:t>
            </a:fld>
            <a:endParaRPr lang="en-GB" altLang="en-US"/>
          </a:p>
        </p:txBody>
      </p:sp>
      <p:sp>
        <p:nvSpPr>
          <p:cNvPr id="7" name="Content Placeholder 6">
            <a:extLst>
              <a:ext uri="{FF2B5EF4-FFF2-40B4-BE49-F238E27FC236}">
                <a16:creationId xmlns:a16="http://schemas.microsoft.com/office/drawing/2014/main" id="{38C2951A-875A-45C1-BB1C-0FC53485E438}"/>
              </a:ext>
            </a:extLst>
          </p:cNvPr>
          <p:cNvSpPr>
            <a:spLocks noGrp="1"/>
          </p:cNvSpPr>
          <p:nvPr>
            <p:ph idx="11"/>
          </p:nvPr>
        </p:nvSpPr>
        <p:spPr/>
        <p:txBody>
          <a:bodyPr/>
          <a:lstStyle/>
          <a:p>
            <a:r>
              <a:rPr lang="en-GB" dirty="0">
                <a:latin typeface="+mn-lt"/>
              </a:rPr>
              <a:t>Make a daily schedule including breaks</a:t>
            </a:r>
          </a:p>
          <a:p>
            <a:r>
              <a:rPr lang="en-GB" dirty="0">
                <a:latin typeface="+mn-lt"/>
              </a:rPr>
              <a:t>Avoid having Email/Teams on your phone (or if you do have them, turn off notifications)</a:t>
            </a:r>
          </a:p>
          <a:p>
            <a:r>
              <a:rPr lang="en-GB" dirty="0">
                <a:latin typeface="+mn-lt"/>
              </a:rPr>
              <a:t>Things will take longer at first – try to mentally prepare for this!</a:t>
            </a:r>
          </a:p>
          <a:p>
            <a:r>
              <a:rPr lang="en-GB" dirty="0">
                <a:latin typeface="+mn-lt"/>
              </a:rPr>
              <a:t>Keep a list of what you have done and tick items off (v. satisfying!)  </a:t>
            </a:r>
          </a:p>
          <a:p>
            <a:r>
              <a:rPr lang="en-GB" dirty="0">
                <a:latin typeface="+mn-lt"/>
              </a:rPr>
              <a:t>If you’re not sure, or need help with anything – please ask!</a:t>
            </a:r>
          </a:p>
          <a:p>
            <a:endParaRPr lang="en-GB" dirty="0"/>
          </a:p>
        </p:txBody>
      </p:sp>
      <p:pic>
        <p:nvPicPr>
          <p:cNvPr id="1030" name="Picture 6" descr="Green Tick">
            <a:extLst>
              <a:ext uri="{FF2B5EF4-FFF2-40B4-BE49-F238E27FC236}">
                <a16:creationId xmlns:a16="http://schemas.microsoft.com/office/drawing/2014/main" id="{6B2BBB24-7D15-4B4C-B05D-DA870DF419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565" y="4725781"/>
            <a:ext cx="385482" cy="3854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elp">
            <a:extLst>
              <a:ext uri="{FF2B5EF4-FFF2-40B4-BE49-F238E27FC236}">
                <a16:creationId xmlns:a16="http://schemas.microsoft.com/office/drawing/2014/main" id="{A0E4D8E7-E31C-4020-9715-9951A092F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357" y="5599571"/>
            <a:ext cx="1074197" cy="1152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22D595D-33F6-4B17-96FC-C804CB024C14}"/>
              </a:ext>
            </a:extLst>
          </p:cNvPr>
          <p:cNvPicPr>
            <a:picLocks noChangeAspect="1"/>
          </p:cNvPicPr>
          <p:nvPr/>
        </p:nvPicPr>
        <p:blipFill>
          <a:blip r:embed="rId4"/>
          <a:stretch>
            <a:fillRect/>
          </a:stretch>
        </p:blipFill>
        <p:spPr>
          <a:xfrm>
            <a:off x="179512" y="252647"/>
            <a:ext cx="2359356" cy="847417"/>
          </a:xfrm>
          <a:prstGeom prst="rect">
            <a:avLst/>
          </a:prstGeom>
        </p:spPr>
      </p:pic>
    </p:spTree>
    <p:extLst>
      <p:ext uri="{BB962C8B-B14F-4D97-AF65-F5344CB8AC3E}">
        <p14:creationId xmlns:p14="http://schemas.microsoft.com/office/powerpoint/2010/main" val="156580693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E6AB"/>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B8E373-B22B-499F-AE20-1996425D5BEE}"/>
              </a:ext>
            </a:extLst>
          </p:cNvPr>
          <p:cNvSpPr>
            <a:spLocks noGrp="1"/>
          </p:cNvSpPr>
          <p:nvPr>
            <p:ph type="sldNum" sz="quarter" idx="10"/>
          </p:nvPr>
        </p:nvSpPr>
        <p:spPr/>
        <p:txBody>
          <a:bodyPr/>
          <a:lstStyle/>
          <a:p>
            <a:fld id="{DCF6A46F-80AB-49F3-8C7E-9717ED945456}" type="slidenum">
              <a:rPr lang="en-GB" altLang="en-US" smtClean="0"/>
              <a:pPr/>
              <a:t>12</a:t>
            </a:fld>
            <a:endParaRPr lang="en-GB" altLang="en-US"/>
          </a:p>
        </p:txBody>
      </p:sp>
      <p:pic>
        <p:nvPicPr>
          <p:cNvPr id="2" name="Picture 1">
            <a:extLst>
              <a:ext uri="{FF2B5EF4-FFF2-40B4-BE49-F238E27FC236}">
                <a16:creationId xmlns:a16="http://schemas.microsoft.com/office/drawing/2014/main" id="{56578891-1CA4-4C0D-A200-6F0282D71110}"/>
              </a:ext>
            </a:extLst>
          </p:cNvPr>
          <p:cNvPicPr>
            <a:picLocks noChangeAspect="1"/>
          </p:cNvPicPr>
          <p:nvPr/>
        </p:nvPicPr>
        <p:blipFill>
          <a:blip r:embed="rId2"/>
          <a:stretch>
            <a:fillRect/>
          </a:stretch>
        </p:blipFill>
        <p:spPr>
          <a:xfrm>
            <a:off x="138606" y="11332"/>
            <a:ext cx="5261595" cy="4170923"/>
          </a:xfrm>
          <a:prstGeom prst="rect">
            <a:avLst/>
          </a:prstGeom>
        </p:spPr>
      </p:pic>
      <p:pic>
        <p:nvPicPr>
          <p:cNvPr id="5" name="Content Placeholder 4">
            <a:extLst>
              <a:ext uri="{FF2B5EF4-FFF2-40B4-BE49-F238E27FC236}">
                <a16:creationId xmlns:a16="http://schemas.microsoft.com/office/drawing/2014/main" id="{0FA8CF1F-693A-4E00-971C-F4C6A585D737}"/>
              </a:ext>
            </a:extLst>
          </p:cNvPr>
          <p:cNvPicPr>
            <a:picLocks noGrp="1" noChangeAspect="1"/>
          </p:cNvPicPr>
          <p:nvPr>
            <p:ph idx="1"/>
          </p:nvPr>
        </p:nvPicPr>
        <p:blipFill>
          <a:blip r:embed="rId3"/>
          <a:stretch>
            <a:fillRect/>
          </a:stretch>
        </p:blipFill>
        <p:spPr>
          <a:xfrm>
            <a:off x="3239958" y="2184174"/>
            <a:ext cx="5765436" cy="4639165"/>
          </a:xfrm>
          <a:prstGeom prst="rect">
            <a:avLst/>
          </a:prstGeom>
        </p:spPr>
      </p:pic>
      <p:sp>
        <p:nvSpPr>
          <p:cNvPr id="10" name="Rectangle: Rounded Corners 9">
            <a:extLst>
              <a:ext uri="{FF2B5EF4-FFF2-40B4-BE49-F238E27FC236}">
                <a16:creationId xmlns:a16="http://schemas.microsoft.com/office/drawing/2014/main" id="{286784CA-F7D2-4480-99DF-5741A17B416A}"/>
              </a:ext>
            </a:extLst>
          </p:cNvPr>
          <p:cNvSpPr/>
          <p:nvPr/>
        </p:nvSpPr>
        <p:spPr>
          <a:xfrm>
            <a:off x="344116" y="5111200"/>
            <a:ext cx="2425287" cy="783193"/>
          </a:xfrm>
          <a:prstGeom prst="roundRect">
            <a:avLst/>
          </a:prstGeom>
          <a:solidFill>
            <a:schemeClr val="accent5">
              <a:lumMod val="40000"/>
              <a:lumOff val="60000"/>
            </a:schemeClr>
          </a:solidFill>
          <a:ln w="6350">
            <a:solidFill>
              <a:srgbClr val="0070C0"/>
            </a:solidFill>
          </a:ln>
        </p:spPr>
        <p:txBody>
          <a:bodyPr wrap="square" rtlCol="0" anchor="ctr">
            <a:spAutoFit/>
          </a:bodyPr>
          <a:lstStyle/>
          <a:p>
            <a:pPr algn="ctr"/>
            <a:r>
              <a:rPr lang="en-GB" dirty="0">
                <a:solidFill>
                  <a:schemeClr val="tx2"/>
                </a:solidFill>
                <a:latin typeface="+mn-lt"/>
              </a:rPr>
              <a:t>Sample Weekly Checklist</a:t>
            </a:r>
          </a:p>
        </p:txBody>
      </p:sp>
    </p:spTree>
    <p:extLst>
      <p:ext uri="{BB962C8B-B14F-4D97-AF65-F5344CB8AC3E}">
        <p14:creationId xmlns:p14="http://schemas.microsoft.com/office/powerpoint/2010/main" val="229115973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DCF070-A600-48E0-BB69-D2F34B765C99}"/>
              </a:ext>
            </a:extLst>
          </p:cNvPr>
          <p:cNvSpPr>
            <a:spLocks noGrp="1"/>
          </p:cNvSpPr>
          <p:nvPr>
            <p:ph idx="1"/>
          </p:nvPr>
        </p:nvSpPr>
        <p:spPr/>
        <p:txBody>
          <a:bodyPr/>
          <a:lstStyle/>
          <a:p>
            <a:r>
              <a:rPr lang="en-GB" sz="2000" i="1" dirty="0">
                <a:latin typeface="+mn-lt"/>
              </a:rPr>
              <a:t>It was very manageable - a nice balance. </a:t>
            </a:r>
          </a:p>
          <a:p>
            <a:r>
              <a:rPr lang="en-GB" sz="2000" i="1" dirty="0">
                <a:latin typeface="+mn-lt"/>
              </a:rPr>
              <a:t>The workload for planning and marking was fine. I think I would have liked </a:t>
            </a:r>
            <a:r>
              <a:rPr lang="en-GB" sz="2000" b="1" i="1" dirty="0">
                <a:solidFill>
                  <a:srgbClr val="0070C0"/>
                </a:solidFill>
                <a:latin typeface="+mn-lt"/>
              </a:rPr>
              <a:t>more contact time with the students</a:t>
            </a:r>
            <a:r>
              <a:rPr lang="en-GB" sz="2000" i="1" dirty="0">
                <a:latin typeface="+mn-lt"/>
              </a:rPr>
              <a:t>. </a:t>
            </a:r>
          </a:p>
          <a:p>
            <a:r>
              <a:rPr lang="en-GB" sz="2000" i="1" dirty="0">
                <a:latin typeface="+mn-lt"/>
              </a:rPr>
              <a:t>I would </a:t>
            </a:r>
            <a:r>
              <a:rPr lang="en-GB" sz="2000" b="1" i="1" dirty="0">
                <a:solidFill>
                  <a:srgbClr val="0070C0"/>
                </a:solidFill>
                <a:latin typeface="+mn-lt"/>
              </a:rPr>
              <a:t>rather we marked less online and spent more on spoken language with students</a:t>
            </a:r>
            <a:r>
              <a:rPr lang="en-GB" sz="2000" i="1" dirty="0">
                <a:latin typeface="+mn-lt"/>
              </a:rPr>
              <a:t>. I realize that we need to teach them writing but the first thing we should do is that each student understands everything and feel safe in the new environment.</a:t>
            </a:r>
          </a:p>
          <a:p>
            <a:r>
              <a:rPr lang="en-GB" sz="2000" i="1" dirty="0">
                <a:latin typeface="+mn-lt"/>
              </a:rPr>
              <a:t>The working hours created a lot of space for flexibility (managing our work/life balance).</a:t>
            </a:r>
          </a:p>
          <a:p>
            <a:r>
              <a:rPr lang="en-GB" sz="2000" i="1" dirty="0">
                <a:latin typeface="+mn-lt"/>
              </a:rPr>
              <a:t>Conditions were fine. There was</a:t>
            </a:r>
            <a:r>
              <a:rPr lang="en-GB" sz="2000" b="1" i="1" dirty="0">
                <a:solidFill>
                  <a:srgbClr val="0070C0"/>
                </a:solidFill>
                <a:latin typeface="+mn-lt"/>
              </a:rPr>
              <a:t> too much marking in relation to teaching time </a:t>
            </a:r>
            <a:r>
              <a:rPr lang="en-GB" sz="2000" i="1" dirty="0">
                <a:latin typeface="+mn-lt"/>
              </a:rPr>
              <a:t>but circumstances gave no choice really. </a:t>
            </a:r>
          </a:p>
        </p:txBody>
      </p:sp>
      <p:sp>
        <p:nvSpPr>
          <p:cNvPr id="3" name="Slide Number Placeholder 2">
            <a:extLst>
              <a:ext uri="{FF2B5EF4-FFF2-40B4-BE49-F238E27FC236}">
                <a16:creationId xmlns:a16="http://schemas.microsoft.com/office/drawing/2014/main" id="{BCE88F02-BD32-4A43-9F44-6977A235B168}"/>
              </a:ext>
            </a:extLst>
          </p:cNvPr>
          <p:cNvSpPr>
            <a:spLocks noGrp="1"/>
          </p:cNvSpPr>
          <p:nvPr>
            <p:ph type="sldNum" sz="quarter" idx="10"/>
          </p:nvPr>
        </p:nvSpPr>
        <p:spPr/>
        <p:txBody>
          <a:bodyPr/>
          <a:lstStyle/>
          <a:p>
            <a:fld id="{DCF6A46F-80AB-49F3-8C7E-9717ED945456}" type="slidenum">
              <a:rPr lang="en-GB" altLang="en-US" smtClean="0"/>
              <a:pPr/>
              <a:t>13</a:t>
            </a:fld>
            <a:endParaRPr lang="en-GB" altLang="en-US"/>
          </a:p>
        </p:txBody>
      </p:sp>
      <p:sp>
        <p:nvSpPr>
          <p:cNvPr id="4" name="Title 3">
            <a:extLst>
              <a:ext uri="{FF2B5EF4-FFF2-40B4-BE49-F238E27FC236}">
                <a16:creationId xmlns:a16="http://schemas.microsoft.com/office/drawing/2014/main" id="{5A65007B-809A-4C74-A478-F3BBFB5826B9}"/>
              </a:ext>
            </a:extLst>
          </p:cNvPr>
          <p:cNvSpPr>
            <a:spLocks noGrp="1"/>
          </p:cNvSpPr>
          <p:nvPr>
            <p:ph type="title"/>
          </p:nvPr>
        </p:nvSpPr>
        <p:spPr/>
        <p:txBody>
          <a:bodyPr/>
          <a:lstStyle/>
          <a:p>
            <a:r>
              <a:rPr lang="en-GB" dirty="0">
                <a:latin typeface="+mj-lt"/>
              </a:rPr>
              <a:t>Teacher feedback</a:t>
            </a:r>
          </a:p>
        </p:txBody>
      </p:sp>
    </p:spTree>
    <p:extLst>
      <p:ext uri="{BB962C8B-B14F-4D97-AF65-F5344CB8AC3E}">
        <p14:creationId xmlns:p14="http://schemas.microsoft.com/office/powerpoint/2010/main" val="2703422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B4E98-0A42-4739-BA8A-8638B602D98C}"/>
              </a:ext>
            </a:extLst>
          </p:cNvPr>
          <p:cNvSpPr>
            <a:spLocks noGrp="1"/>
          </p:cNvSpPr>
          <p:nvPr>
            <p:ph idx="1"/>
          </p:nvPr>
        </p:nvSpPr>
        <p:spPr/>
        <p:txBody>
          <a:bodyPr/>
          <a:lstStyle/>
          <a:p>
            <a:pPr marL="0" indent="0">
              <a:buNone/>
            </a:pPr>
            <a:r>
              <a:rPr lang="en-GB" b="1" dirty="0"/>
              <a:t>Job resources: </a:t>
            </a:r>
            <a:r>
              <a:rPr lang="en-GB" dirty="0">
                <a:solidFill>
                  <a:srgbClr val="00B050"/>
                </a:solidFill>
              </a:rPr>
              <a:t>can help achieve work goals</a:t>
            </a:r>
            <a:r>
              <a:rPr lang="en-GB" dirty="0"/>
              <a:t>, </a:t>
            </a:r>
            <a:r>
              <a:rPr lang="en-GB" dirty="0">
                <a:solidFill>
                  <a:srgbClr val="00B050"/>
                </a:solidFill>
              </a:rPr>
              <a:t>reduce job demands/costs</a:t>
            </a:r>
            <a:r>
              <a:rPr lang="en-GB" dirty="0"/>
              <a:t>, </a:t>
            </a:r>
            <a:r>
              <a:rPr lang="en-GB" dirty="0">
                <a:solidFill>
                  <a:srgbClr val="FF0000"/>
                </a:solidFill>
              </a:rPr>
              <a:t>stimulate personal growth, learning</a:t>
            </a:r>
          </a:p>
          <a:p>
            <a:pPr marL="0" indent="0">
              <a:buNone/>
            </a:pPr>
            <a:endParaRPr lang="en-GB" dirty="0">
              <a:latin typeface="+mn-lt"/>
            </a:endParaRPr>
          </a:p>
          <a:p>
            <a:pPr marL="0" indent="0">
              <a:buNone/>
            </a:pPr>
            <a:r>
              <a:rPr lang="en-GB" dirty="0">
                <a:solidFill>
                  <a:srgbClr val="00B050"/>
                </a:solidFill>
                <a:latin typeface="+mn-lt"/>
              </a:rPr>
              <a:t>Communication ‘strategy’</a:t>
            </a:r>
          </a:p>
          <a:p>
            <a:pPr marL="0" indent="0">
              <a:buNone/>
            </a:pPr>
            <a:r>
              <a:rPr lang="en-GB" dirty="0">
                <a:solidFill>
                  <a:srgbClr val="00B050"/>
                </a:solidFill>
                <a:latin typeface="+mn-lt"/>
              </a:rPr>
              <a:t>Mapping of teaching workload each week</a:t>
            </a:r>
          </a:p>
          <a:p>
            <a:pPr marL="0" indent="0">
              <a:buNone/>
            </a:pPr>
            <a:endParaRPr lang="en-GB" dirty="0"/>
          </a:p>
          <a:p>
            <a:pPr marL="0" indent="0">
              <a:buNone/>
            </a:pPr>
            <a:r>
              <a:rPr lang="en-GB" i="1" dirty="0">
                <a:solidFill>
                  <a:srgbClr val="FF0000"/>
                </a:solidFill>
                <a:latin typeface="+mn-lt"/>
              </a:rPr>
              <a:t>Autonomy/creativity – input into materials </a:t>
            </a:r>
          </a:p>
          <a:p>
            <a:pPr marL="0" indent="0">
              <a:buNone/>
            </a:pPr>
            <a:r>
              <a:rPr lang="en-GB" i="1" dirty="0">
                <a:solidFill>
                  <a:srgbClr val="FF0000"/>
                </a:solidFill>
                <a:latin typeface="+mn-lt"/>
              </a:rPr>
              <a:t>Satisfaction of teaching – interacting with the students</a:t>
            </a:r>
          </a:p>
          <a:p>
            <a:pPr marL="0" indent="0">
              <a:buNone/>
            </a:pPr>
            <a:r>
              <a:rPr lang="en-GB" i="1" dirty="0">
                <a:solidFill>
                  <a:srgbClr val="FF0000"/>
                </a:solidFill>
                <a:latin typeface="+mn-lt"/>
              </a:rPr>
              <a:t>Sharing – team teaching</a:t>
            </a:r>
          </a:p>
          <a:p>
            <a:pPr marL="0" indent="0">
              <a:buNone/>
            </a:pPr>
            <a:endParaRPr lang="en-GB" dirty="0"/>
          </a:p>
          <a:p>
            <a:pPr marL="0" indent="0">
              <a:buNone/>
            </a:pPr>
            <a:endParaRPr lang="en-GB" dirty="0"/>
          </a:p>
          <a:p>
            <a:endParaRPr lang="en-GB" dirty="0"/>
          </a:p>
        </p:txBody>
      </p:sp>
      <p:sp>
        <p:nvSpPr>
          <p:cNvPr id="3" name="Slide Number Placeholder 2">
            <a:extLst>
              <a:ext uri="{FF2B5EF4-FFF2-40B4-BE49-F238E27FC236}">
                <a16:creationId xmlns:a16="http://schemas.microsoft.com/office/drawing/2014/main" id="{A20500AD-9218-4EE8-8723-AE8FBCA38E1D}"/>
              </a:ext>
            </a:extLst>
          </p:cNvPr>
          <p:cNvSpPr>
            <a:spLocks noGrp="1"/>
          </p:cNvSpPr>
          <p:nvPr>
            <p:ph type="sldNum" sz="quarter" idx="10"/>
          </p:nvPr>
        </p:nvSpPr>
        <p:spPr/>
        <p:txBody>
          <a:bodyPr/>
          <a:lstStyle/>
          <a:p>
            <a:fld id="{DCF6A46F-80AB-49F3-8C7E-9717ED945456}" type="slidenum">
              <a:rPr lang="en-GB" altLang="en-US" smtClean="0"/>
              <a:pPr/>
              <a:t>14</a:t>
            </a:fld>
            <a:endParaRPr lang="en-GB" altLang="en-US"/>
          </a:p>
        </p:txBody>
      </p:sp>
      <p:sp>
        <p:nvSpPr>
          <p:cNvPr id="4" name="Title 3">
            <a:extLst>
              <a:ext uri="{FF2B5EF4-FFF2-40B4-BE49-F238E27FC236}">
                <a16:creationId xmlns:a16="http://schemas.microsoft.com/office/drawing/2014/main" id="{5D952377-AC00-460D-95EA-03D2D7D5C655}"/>
              </a:ext>
            </a:extLst>
          </p:cNvPr>
          <p:cNvSpPr>
            <a:spLocks noGrp="1"/>
          </p:cNvSpPr>
          <p:nvPr>
            <p:ph type="title"/>
          </p:nvPr>
        </p:nvSpPr>
        <p:spPr/>
        <p:txBody>
          <a:bodyPr/>
          <a:lstStyle/>
          <a:p>
            <a:r>
              <a:rPr lang="en-GB" dirty="0">
                <a:latin typeface="+mj-lt"/>
              </a:rPr>
              <a:t>Reflections</a:t>
            </a:r>
          </a:p>
        </p:txBody>
      </p:sp>
      <p:sp>
        <p:nvSpPr>
          <p:cNvPr id="5" name="Speech Bubble: Rectangle with Corners Rounded 4">
            <a:extLst>
              <a:ext uri="{FF2B5EF4-FFF2-40B4-BE49-F238E27FC236}">
                <a16:creationId xmlns:a16="http://schemas.microsoft.com/office/drawing/2014/main" id="{74F2AD3D-2813-4F4A-9659-105F1954EF20}"/>
              </a:ext>
            </a:extLst>
          </p:cNvPr>
          <p:cNvSpPr/>
          <p:nvPr/>
        </p:nvSpPr>
        <p:spPr>
          <a:xfrm>
            <a:off x="5968572" y="3429000"/>
            <a:ext cx="3175428" cy="1464231"/>
          </a:xfrm>
          <a:prstGeom prst="wedgeRoundRectCallout">
            <a:avLst>
              <a:gd name="adj1" fmla="val -62534"/>
              <a:gd name="adj2" fmla="val 21343"/>
              <a:gd name="adj3" fmla="val 16667"/>
            </a:avLst>
          </a:prstGeom>
          <a:solidFill>
            <a:schemeClr val="accent2">
              <a:lumMod val="20000"/>
              <a:lumOff val="80000"/>
            </a:schemeClr>
          </a:solidFill>
          <a:ln w="3175">
            <a:solidFill>
              <a:schemeClr val="accent1"/>
            </a:solidFill>
          </a:ln>
        </p:spPr>
        <p:txBody>
          <a:bodyPr wrap="square" rtlCol="0" anchor="ctr">
            <a:spAutoFit/>
          </a:bodyPr>
          <a:lstStyle/>
          <a:p>
            <a:pPr algn="ctr"/>
            <a:r>
              <a:rPr lang="en-GB" dirty="0"/>
              <a:t>Frontloading time to think about these aspects – very good investment of time</a:t>
            </a:r>
            <a:endParaRPr lang="en-GB" dirty="0">
              <a:solidFill>
                <a:schemeClr val="tx2"/>
              </a:solidFill>
              <a:latin typeface="+mn-lt"/>
            </a:endParaRPr>
          </a:p>
        </p:txBody>
      </p:sp>
      <p:sp>
        <p:nvSpPr>
          <p:cNvPr id="8" name="Rectangle: Rounded Corners 7">
            <a:extLst>
              <a:ext uri="{FF2B5EF4-FFF2-40B4-BE49-F238E27FC236}">
                <a16:creationId xmlns:a16="http://schemas.microsoft.com/office/drawing/2014/main" id="{52B9A52B-007D-4FB0-9414-91E6C90902AA}"/>
              </a:ext>
            </a:extLst>
          </p:cNvPr>
          <p:cNvSpPr/>
          <p:nvPr/>
        </p:nvSpPr>
        <p:spPr>
          <a:xfrm>
            <a:off x="4644007" y="5881720"/>
            <a:ext cx="3274255" cy="783193"/>
          </a:xfrm>
          <a:prstGeom prst="roundRect">
            <a:avLst/>
          </a:prstGeom>
          <a:solidFill>
            <a:schemeClr val="accent4">
              <a:lumMod val="20000"/>
              <a:lumOff val="80000"/>
            </a:schemeClr>
          </a:solidFill>
          <a:ln w="6350">
            <a:solidFill>
              <a:srgbClr val="92D050"/>
            </a:solidFill>
          </a:ln>
        </p:spPr>
        <p:txBody>
          <a:bodyPr wrap="square" rtlCol="0" anchor="ctr">
            <a:spAutoFit/>
          </a:bodyPr>
          <a:lstStyle/>
          <a:p>
            <a:pPr algn="ctr"/>
            <a:r>
              <a:rPr lang="en-GB" dirty="0">
                <a:solidFill>
                  <a:schemeClr val="tx2"/>
                </a:solidFill>
                <a:latin typeface="+mn-lt"/>
              </a:rPr>
              <a:t>But still need to reduce the job demands!</a:t>
            </a:r>
          </a:p>
        </p:txBody>
      </p:sp>
    </p:spTree>
    <p:extLst>
      <p:ext uri="{BB962C8B-B14F-4D97-AF65-F5344CB8AC3E}">
        <p14:creationId xmlns:p14="http://schemas.microsoft.com/office/powerpoint/2010/main" val="398469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EE285B-4F7D-4206-83C3-A3CF910D068F}"/>
              </a:ext>
            </a:extLst>
          </p:cNvPr>
          <p:cNvSpPr>
            <a:spLocks noGrp="1"/>
          </p:cNvSpPr>
          <p:nvPr>
            <p:ph type="sldNum" sz="quarter" idx="10"/>
          </p:nvPr>
        </p:nvSpPr>
        <p:spPr>
          <a:xfrm>
            <a:off x="8028525" y="6345352"/>
            <a:ext cx="676275" cy="252000"/>
          </a:xfrm>
        </p:spPr>
        <p:txBody>
          <a:bodyPr wrap="square" anchor="t">
            <a:normAutofit/>
          </a:bodyPr>
          <a:lstStyle/>
          <a:p>
            <a:pPr>
              <a:spcAft>
                <a:spcPts val="600"/>
              </a:spcAft>
            </a:pPr>
            <a:fld id="{DCF6A46F-80AB-49F3-8C7E-9717ED945456}" type="slidenum">
              <a:rPr lang="en-GB" altLang="en-US" smtClean="0"/>
              <a:pPr>
                <a:spcAft>
                  <a:spcPts val="600"/>
                </a:spcAft>
              </a:pPr>
              <a:t>15</a:t>
            </a:fld>
            <a:endParaRPr lang="en-GB" altLang="en-US"/>
          </a:p>
        </p:txBody>
      </p:sp>
      <p:pic>
        <p:nvPicPr>
          <p:cNvPr id="6" name="Picture 5">
            <a:extLst>
              <a:ext uri="{FF2B5EF4-FFF2-40B4-BE49-F238E27FC236}">
                <a16:creationId xmlns:a16="http://schemas.microsoft.com/office/drawing/2014/main" id="{77542348-AF7B-486C-B731-C8A75BAA5C4C}"/>
              </a:ext>
            </a:extLst>
          </p:cNvPr>
          <p:cNvPicPr>
            <a:picLocks noChangeAspect="1"/>
          </p:cNvPicPr>
          <p:nvPr/>
        </p:nvPicPr>
        <p:blipFill rotWithShape="1">
          <a:blip r:embed="rId2"/>
          <a:srcRect b="17407"/>
          <a:stretch/>
        </p:blipFill>
        <p:spPr>
          <a:xfrm>
            <a:off x="20" y="10"/>
            <a:ext cx="9143980" cy="5664194"/>
          </a:xfrm>
          <a:prstGeom prst="rect">
            <a:avLst/>
          </a:prstGeom>
          <a:noFill/>
          <a:ln>
            <a:noFill/>
          </a:ln>
        </p:spPr>
      </p:pic>
      <p:sp>
        <p:nvSpPr>
          <p:cNvPr id="4" name="Title 3">
            <a:extLst>
              <a:ext uri="{FF2B5EF4-FFF2-40B4-BE49-F238E27FC236}">
                <a16:creationId xmlns:a16="http://schemas.microsoft.com/office/drawing/2014/main" id="{290DDC51-6B46-4828-9D04-64770B88855F}"/>
              </a:ext>
            </a:extLst>
          </p:cNvPr>
          <p:cNvSpPr>
            <a:spLocks noGrp="1"/>
          </p:cNvSpPr>
          <p:nvPr>
            <p:ph type="title"/>
          </p:nvPr>
        </p:nvSpPr>
        <p:spPr>
          <a:xfrm>
            <a:off x="251520" y="5785870"/>
            <a:ext cx="8568952" cy="955498"/>
          </a:xfrm>
        </p:spPr>
        <p:txBody>
          <a:bodyPr wrap="square" anchor="t">
            <a:normAutofit/>
          </a:bodyPr>
          <a:lstStyle/>
          <a:p>
            <a:r>
              <a:rPr lang="en-GB" dirty="0"/>
              <a:t>Thank you for listening</a:t>
            </a:r>
            <a:br>
              <a:rPr lang="en-GB" dirty="0"/>
            </a:br>
            <a:r>
              <a:rPr lang="en-GB" dirty="0"/>
              <a:t>Any questions?</a:t>
            </a:r>
          </a:p>
        </p:txBody>
      </p:sp>
    </p:spTree>
    <p:extLst>
      <p:ext uri="{BB962C8B-B14F-4D97-AF65-F5344CB8AC3E}">
        <p14:creationId xmlns:p14="http://schemas.microsoft.com/office/powerpoint/2010/main" val="8348496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56C502-F0AE-4244-881F-5C13D9FF31A7}"/>
              </a:ext>
            </a:extLst>
          </p:cNvPr>
          <p:cNvSpPr>
            <a:spLocks noGrp="1"/>
          </p:cNvSpPr>
          <p:nvPr>
            <p:ph idx="1"/>
          </p:nvPr>
        </p:nvSpPr>
        <p:spPr/>
        <p:txBody>
          <a:bodyPr/>
          <a:lstStyle/>
          <a:p>
            <a:pPr marL="0" indent="0">
              <a:buNone/>
            </a:pPr>
            <a:r>
              <a:rPr lang="en-GB" sz="1600" dirty="0">
                <a:latin typeface="+mn-lt"/>
              </a:rPr>
              <a:t>Bakker, A. B., &amp; </a:t>
            </a:r>
            <a:r>
              <a:rPr lang="en-GB" sz="1600" dirty="0" err="1">
                <a:latin typeface="+mn-lt"/>
              </a:rPr>
              <a:t>Demerouti</a:t>
            </a:r>
            <a:r>
              <a:rPr lang="en-GB" sz="1600" dirty="0">
                <a:latin typeface="+mn-lt"/>
              </a:rPr>
              <a:t>, E. (2007). The Job Demands-Resources Model: State of the Art. Journal of Managerial Psychology, 22, 309-328</a:t>
            </a:r>
          </a:p>
          <a:p>
            <a:pPr marL="0" indent="0">
              <a:buNone/>
            </a:pPr>
            <a:endParaRPr lang="en-GB" sz="1600" dirty="0">
              <a:latin typeface="+mn-lt"/>
            </a:endParaRPr>
          </a:p>
          <a:p>
            <a:pPr marL="0" indent="0">
              <a:buNone/>
            </a:pPr>
            <a:r>
              <a:rPr lang="en-GB" sz="1600" dirty="0" err="1">
                <a:latin typeface="+mn-lt"/>
              </a:rPr>
              <a:t>Karasek</a:t>
            </a:r>
            <a:r>
              <a:rPr lang="en-GB" sz="1600" dirty="0">
                <a:latin typeface="+mn-lt"/>
              </a:rPr>
              <a:t>, R.A. (1979), “Job demands, job decision latitude, and mental strain: implications for job design”, Administrative Science Quarterly, Vol. 24, pp. 285-308.</a:t>
            </a:r>
          </a:p>
          <a:p>
            <a:pPr marL="0" indent="0">
              <a:buNone/>
            </a:pPr>
            <a:endParaRPr lang="en-GB" sz="1600" dirty="0">
              <a:latin typeface="+mn-lt"/>
            </a:endParaRPr>
          </a:p>
          <a:p>
            <a:pPr marL="0" indent="0">
              <a:buNone/>
            </a:pPr>
            <a:r>
              <a:rPr lang="en-GB" sz="1600" dirty="0">
                <a:latin typeface="+mn-lt"/>
              </a:rPr>
              <a:t>Siegrist, J. (1996), “Adverse health effects of high effort-low reward conditions”, Journal of Occupational Health Psychology, Vol. 1, pp. 27-41.</a:t>
            </a:r>
          </a:p>
          <a:p>
            <a:pPr marL="0" indent="0">
              <a:buNone/>
            </a:pPr>
            <a:endParaRPr lang="en-GB" dirty="0"/>
          </a:p>
        </p:txBody>
      </p:sp>
      <p:sp>
        <p:nvSpPr>
          <p:cNvPr id="3" name="Slide Number Placeholder 2">
            <a:extLst>
              <a:ext uri="{FF2B5EF4-FFF2-40B4-BE49-F238E27FC236}">
                <a16:creationId xmlns:a16="http://schemas.microsoft.com/office/drawing/2014/main" id="{982A0B35-E258-4C06-A4DC-253D1A9C7BCC}"/>
              </a:ext>
            </a:extLst>
          </p:cNvPr>
          <p:cNvSpPr>
            <a:spLocks noGrp="1"/>
          </p:cNvSpPr>
          <p:nvPr>
            <p:ph type="sldNum" sz="quarter" idx="10"/>
          </p:nvPr>
        </p:nvSpPr>
        <p:spPr/>
        <p:txBody>
          <a:bodyPr/>
          <a:lstStyle/>
          <a:p>
            <a:fld id="{DCF6A46F-80AB-49F3-8C7E-9717ED945456}" type="slidenum">
              <a:rPr lang="en-GB" altLang="en-US" smtClean="0"/>
              <a:pPr/>
              <a:t>16</a:t>
            </a:fld>
            <a:endParaRPr lang="en-GB" altLang="en-US"/>
          </a:p>
        </p:txBody>
      </p:sp>
      <p:sp>
        <p:nvSpPr>
          <p:cNvPr id="4" name="Title 3">
            <a:extLst>
              <a:ext uri="{FF2B5EF4-FFF2-40B4-BE49-F238E27FC236}">
                <a16:creationId xmlns:a16="http://schemas.microsoft.com/office/drawing/2014/main" id="{0D192C4D-223E-4132-9F7D-14F5CEC4F67C}"/>
              </a:ext>
            </a:extLst>
          </p:cNvPr>
          <p:cNvSpPr>
            <a:spLocks noGrp="1"/>
          </p:cNvSpPr>
          <p:nvPr>
            <p:ph type="title"/>
          </p:nvPr>
        </p:nvSpPr>
        <p:spPr/>
        <p:txBody>
          <a:bodyPr/>
          <a:lstStyle/>
          <a:p>
            <a:r>
              <a:rPr lang="en-GB" b="1" dirty="0">
                <a:latin typeface="+mj-lt"/>
              </a:rPr>
              <a:t>References</a:t>
            </a:r>
          </a:p>
        </p:txBody>
      </p:sp>
    </p:spTree>
    <p:extLst>
      <p:ext uri="{BB962C8B-B14F-4D97-AF65-F5344CB8AC3E}">
        <p14:creationId xmlns:p14="http://schemas.microsoft.com/office/powerpoint/2010/main" val="4452003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FB1B00-B3AE-4AC1-9688-288D5AC0CEDA}"/>
              </a:ext>
            </a:extLst>
          </p:cNvPr>
          <p:cNvSpPr>
            <a:spLocks noGrp="1"/>
          </p:cNvSpPr>
          <p:nvPr>
            <p:ph idx="1"/>
          </p:nvPr>
        </p:nvSpPr>
        <p:spPr/>
        <p:txBody>
          <a:bodyPr/>
          <a:lstStyle/>
          <a:p>
            <a:r>
              <a:rPr lang="en-GB" b="1" dirty="0">
                <a:latin typeface="+mn-lt"/>
              </a:rPr>
              <a:t>Wellbeing at work</a:t>
            </a:r>
            <a:r>
              <a:rPr lang="en-GB" dirty="0">
                <a:latin typeface="+mn-lt"/>
              </a:rPr>
              <a:t>: the </a:t>
            </a:r>
            <a:r>
              <a:rPr lang="en-GB" dirty="0">
                <a:solidFill>
                  <a:schemeClr val="accent1"/>
                </a:solidFill>
                <a:latin typeface="+mn-lt"/>
              </a:rPr>
              <a:t>Job Demands-Resource Model </a:t>
            </a:r>
            <a:r>
              <a:rPr lang="en-GB" dirty="0">
                <a:latin typeface="+mn-lt"/>
              </a:rPr>
              <a:t>(Bakker and </a:t>
            </a:r>
            <a:r>
              <a:rPr lang="en-GB" dirty="0" err="1">
                <a:latin typeface="+mn-lt"/>
              </a:rPr>
              <a:t>Demerouti</a:t>
            </a:r>
            <a:r>
              <a:rPr lang="en-GB" dirty="0">
                <a:latin typeface="+mn-lt"/>
              </a:rPr>
              <a:t>, 2007)</a:t>
            </a:r>
          </a:p>
          <a:p>
            <a:endParaRPr lang="en-GB" dirty="0">
              <a:latin typeface="+mn-lt"/>
            </a:endParaRPr>
          </a:p>
          <a:p>
            <a:r>
              <a:rPr lang="en-GB" b="1" dirty="0">
                <a:latin typeface="+mn-lt"/>
              </a:rPr>
              <a:t>UG Summer Pre-sessional: </a:t>
            </a:r>
            <a:r>
              <a:rPr lang="en-GB" dirty="0">
                <a:latin typeface="+mn-lt"/>
              </a:rPr>
              <a:t>Applying the</a:t>
            </a:r>
            <a:r>
              <a:rPr lang="en-GB" dirty="0">
                <a:solidFill>
                  <a:schemeClr val="accent1"/>
                </a:solidFill>
                <a:latin typeface="+mn-lt"/>
              </a:rPr>
              <a:t> J-DR model </a:t>
            </a:r>
            <a:r>
              <a:rPr lang="en-GB" dirty="0">
                <a:latin typeface="+mn-lt"/>
              </a:rPr>
              <a:t>to an online EAP teaching context</a:t>
            </a:r>
            <a:endParaRPr lang="en-GB" b="1" dirty="0">
              <a:latin typeface="+mn-lt"/>
            </a:endParaRPr>
          </a:p>
          <a:p>
            <a:pPr marL="0" indent="0">
              <a:buNone/>
            </a:pPr>
            <a:endParaRPr lang="en-GB" dirty="0">
              <a:latin typeface="+mn-lt"/>
            </a:endParaRPr>
          </a:p>
          <a:p>
            <a:r>
              <a:rPr lang="en-GB" b="1" dirty="0">
                <a:latin typeface="+mn-lt"/>
              </a:rPr>
              <a:t>Leading a remote teaching team</a:t>
            </a:r>
            <a:r>
              <a:rPr lang="en-GB" dirty="0">
                <a:latin typeface="+mn-lt"/>
              </a:rPr>
              <a:t>: Reflections and implications for the future</a:t>
            </a:r>
          </a:p>
        </p:txBody>
      </p:sp>
      <p:sp>
        <p:nvSpPr>
          <p:cNvPr id="3" name="Slide Number Placeholder 2">
            <a:extLst>
              <a:ext uri="{FF2B5EF4-FFF2-40B4-BE49-F238E27FC236}">
                <a16:creationId xmlns:a16="http://schemas.microsoft.com/office/drawing/2014/main" id="{589EEAF2-8988-4844-BF2F-77F51F1188B5}"/>
              </a:ext>
            </a:extLst>
          </p:cNvPr>
          <p:cNvSpPr>
            <a:spLocks noGrp="1"/>
          </p:cNvSpPr>
          <p:nvPr>
            <p:ph type="sldNum" sz="quarter" idx="10"/>
          </p:nvPr>
        </p:nvSpPr>
        <p:spPr/>
        <p:txBody>
          <a:bodyPr/>
          <a:lstStyle/>
          <a:p>
            <a:fld id="{DCF6A46F-80AB-49F3-8C7E-9717ED945456}" type="slidenum">
              <a:rPr lang="en-GB" altLang="en-US" smtClean="0"/>
              <a:pPr/>
              <a:t>2</a:t>
            </a:fld>
            <a:endParaRPr lang="en-GB" altLang="en-US"/>
          </a:p>
        </p:txBody>
      </p:sp>
      <p:sp>
        <p:nvSpPr>
          <p:cNvPr id="4" name="Title 3">
            <a:extLst>
              <a:ext uri="{FF2B5EF4-FFF2-40B4-BE49-F238E27FC236}">
                <a16:creationId xmlns:a16="http://schemas.microsoft.com/office/drawing/2014/main" id="{1BAA3B48-6372-4AB8-B3B1-F96FD16166D5}"/>
              </a:ext>
            </a:extLst>
          </p:cNvPr>
          <p:cNvSpPr>
            <a:spLocks noGrp="1"/>
          </p:cNvSpPr>
          <p:nvPr>
            <p:ph type="title"/>
          </p:nvPr>
        </p:nvSpPr>
        <p:spPr/>
        <p:txBody>
          <a:bodyPr/>
          <a:lstStyle/>
          <a:p>
            <a:r>
              <a:rPr lang="en-GB" b="1" dirty="0">
                <a:latin typeface="+mj-lt"/>
              </a:rPr>
              <a:t>Leading a remote teaching team</a:t>
            </a:r>
          </a:p>
        </p:txBody>
      </p:sp>
    </p:spTree>
    <p:extLst>
      <p:ext uri="{BB962C8B-B14F-4D97-AF65-F5344CB8AC3E}">
        <p14:creationId xmlns:p14="http://schemas.microsoft.com/office/powerpoint/2010/main" val="40042547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426A10-57BB-4A5E-A58D-C7B36AE8BDA3}"/>
              </a:ext>
            </a:extLst>
          </p:cNvPr>
          <p:cNvSpPr>
            <a:spLocks noGrp="1"/>
          </p:cNvSpPr>
          <p:nvPr>
            <p:ph idx="1"/>
          </p:nvPr>
        </p:nvSpPr>
        <p:spPr/>
        <p:txBody>
          <a:bodyPr/>
          <a:lstStyle/>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GB" sz="1800" dirty="0">
              <a:latin typeface="+mn-lt"/>
            </a:endParaRPr>
          </a:p>
          <a:p>
            <a:pPr marL="0" indent="0">
              <a:buNone/>
            </a:pPr>
            <a:endParaRPr lang="en-GB" sz="1800" dirty="0">
              <a:latin typeface="+mn-lt"/>
            </a:endParaRPr>
          </a:p>
          <a:p>
            <a:pPr marL="0" indent="0">
              <a:buNone/>
            </a:pPr>
            <a:r>
              <a:rPr lang="en-GB" sz="1800" dirty="0">
                <a:latin typeface="+mn-lt"/>
              </a:rPr>
              <a:t>Head of EAP</a:t>
            </a:r>
          </a:p>
          <a:p>
            <a:pPr marL="0" indent="0">
              <a:buNone/>
            </a:pPr>
            <a:r>
              <a:rPr lang="en-GB" sz="1800" dirty="0">
                <a:latin typeface="+mn-lt"/>
              </a:rPr>
              <a:t>Programme Director (Summer)</a:t>
            </a:r>
          </a:p>
          <a:p>
            <a:pPr marL="0" indent="0">
              <a:buNone/>
            </a:pPr>
            <a:r>
              <a:rPr lang="en-GB" sz="1800" dirty="0">
                <a:latin typeface="+mn-lt"/>
              </a:rPr>
              <a:t>Director of TEL Projects</a:t>
            </a:r>
          </a:p>
          <a:p>
            <a:pPr marL="0" indent="0">
              <a:buNone/>
            </a:pPr>
            <a:r>
              <a:rPr lang="en-GB" sz="1800" dirty="0">
                <a:highlight>
                  <a:srgbClr val="FFFF00"/>
                </a:highlight>
                <a:latin typeface="+mn-lt"/>
              </a:rPr>
              <a:t>Course Directors , </a:t>
            </a:r>
            <a:r>
              <a:rPr lang="en-GB" sz="1800" dirty="0">
                <a:latin typeface="+mn-lt"/>
              </a:rPr>
              <a:t>Assistant Course Directors, Senior Teachers, Teachers, </a:t>
            </a:r>
            <a:endParaRPr lang="en-GB" dirty="0"/>
          </a:p>
        </p:txBody>
      </p:sp>
      <p:sp>
        <p:nvSpPr>
          <p:cNvPr id="3" name="Slide Number Placeholder 2">
            <a:extLst>
              <a:ext uri="{FF2B5EF4-FFF2-40B4-BE49-F238E27FC236}">
                <a16:creationId xmlns:a16="http://schemas.microsoft.com/office/drawing/2014/main" id="{45790F09-8A88-44CD-B882-8CA033F43D47}"/>
              </a:ext>
            </a:extLst>
          </p:cNvPr>
          <p:cNvSpPr>
            <a:spLocks noGrp="1"/>
          </p:cNvSpPr>
          <p:nvPr>
            <p:ph type="sldNum" sz="quarter" idx="10"/>
          </p:nvPr>
        </p:nvSpPr>
        <p:spPr/>
        <p:txBody>
          <a:bodyPr/>
          <a:lstStyle/>
          <a:p>
            <a:fld id="{DCF6A46F-80AB-49F3-8C7E-9717ED945456}" type="slidenum">
              <a:rPr lang="en-GB" altLang="en-US" smtClean="0"/>
              <a:pPr/>
              <a:t>3</a:t>
            </a:fld>
            <a:endParaRPr lang="en-GB" altLang="en-US"/>
          </a:p>
        </p:txBody>
      </p:sp>
      <p:sp>
        <p:nvSpPr>
          <p:cNvPr id="4" name="Title 3">
            <a:extLst>
              <a:ext uri="{FF2B5EF4-FFF2-40B4-BE49-F238E27FC236}">
                <a16:creationId xmlns:a16="http://schemas.microsoft.com/office/drawing/2014/main" id="{2E4E904C-48C5-4B72-873E-8ADBAC8A8F7C}"/>
              </a:ext>
            </a:extLst>
          </p:cNvPr>
          <p:cNvSpPr>
            <a:spLocks noGrp="1"/>
          </p:cNvSpPr>
          <p:nvPr>
            <p:ph type="title"/>
          </p:nvPr>
        </p:nvSpPr>
        <p:spPr/>
        <p:txBody>
          <a:bodyPr/>
          <a:lstStyle/>
          <a:p>
            <a:r>
              <a:rPr lang="en-GB" b="1" dirty="0"/>
              <a:t>Summer Pre-sessional: 2020 Context </a:t>
            </a:r>
            <a:endParaRPr lang="en-GB" dirty="0"/>
          </a:p>
        </p:txBody>
      </p:sp>
      <p:pic>
        <p:nvPicPr>
          <p:cNvPr id="5" name="Picture 4">
            <a:extLst>
              <a:ext uri="{FF2B5EF4-FFF2-40B4-BE49-F238E27FC236}">
                <a16:creationId xmlns:a16="http://schemas.microsoft.com/office/drawing/2014/main" id="{4F7F3139-78F9-47D8-83EB-CD1C2B11E0BE}"/>
              </a:ext>
            </a:extLst>
          </p:cNvPr>
          <p:cNvPicPr>
            <a:picLocks noChangeAspect="1"/>
          </p:cNvPicPr>
          <p:nvPr/>
        </p:nvPicPr>
        <p:blipFill>
          <a:blip r:embed="rId3"/>
          <a:stretch>
            <a:fillRect/>
          </a:stretch>
        </p:blipFill>
        <p:spPr>
          <a:xfrm>
            <a:off x="439200" y="2438314"/>
            <a:ext cx="3334801" cy="1981372"/>
          </a:xfrm>
          <a:prstGeom prst="rect">
            <a:avLst/>
          </a:prstGeom>
        </p:spPr>
      </p:pic>
      <p:sp>
        <p:nvSpPr>
          <p:cNvPr id="6" name="Speech Bubble: Rectangle with Corners Rounded 5">
            <a:extLst>
              <a:ext uri="{FF2B5EF4-FFF2-40B4-BE49-F238E27FC236}">
                <a16:creationId xmlns:a16="http://schemas.microsoft.com/office/drawing/2014/main" id="{33F3ACF1-48D1-41CB-934B-043D48B6E16E}"/>
              </a:ext>
            </a:extLst>
          </p:cNvPr>
          <p:cNvSpPr/>
          <p:nvPr/>
        </p:nvSpPr>
        <p:spPr>
          <a:xfrm>
            <a:off x="4283968" y="3636493"/>
            <a:ext cx="3083701" cy="783193"/>
          </a:xfrm>
          <a:prstGeom prst="wedgeRoundRectCallout">
            <a:avLst>
              <a:gd name="adj1" fmla="val -70891"/>
              <a:gd name="adj2" fmla="val 18238"/>
              <a:gd name="adj3" fmla="val 16667"/>
            </a:avLst>
          </a:prstGeom>
          <a:solidFill>
            <a:schemeClr val="accent2">
              <a:lumMod val="20000"/>
              <a:lumOff val="80000"/>
            </a:schemeClr>
          </a:solidFill>
          <a:ln w="9525">
            <a:solidFill>
              <a:schemeClr val="accent1"/>
            </a:solidFill>
          </a:ln>
        </p:spPr>
        <p:txBody>
          <a:bodyPr wrap="none" rtlCol="0" anchor="ctr">
            <a:spAutoFit/>
          </a:bodyPr>
          <a:lstStyle/>
          <a:p>
            <a:pPr algn="ctr"/>
            <a:r>
              <a:rPr lang="en-GB" dirty="0"/>
              <a:t>12 teachers (4 per intake) </a:t>
            </a:r>
          </a:p>
          <a:p>
            <a:pPr algn="ctr"/>
            <a:r>
              <a:rPr lang="en-GB" dirty="0">
                <a:solidFill>
                  <a:schemeClr val="tx2"/>
                </a:solidFill>
                <a:latin typeface="+mn-lt"/>
              </a:rPr>
              <a:t>175 students</a:t>
            </a:r>
          </a:p>
        </p:txBody>
      </p:sp>
      <p:sp>
        <p:nvSpPr>
          <p:cNvPr id="7" name="Rectangle: Rounded Corners 6">
            <a:extLst>
              <a:ext uri="{FF2B5EF4-FFF2-40B4-BE49-F238E27FC236}">
                <a16:creationId xmlns:a16="http://schemas.microsoft.com/office/drawing/2014/main" id="{95C39BAD-3C03-4787-BDC8-0D5C5B19A4E1}"/>
              </a:ext>
            </a:extLst>
          </p:cNvPr>
          <p:cNvSpPr/>
          <p:nvPr/>
        </p:nvSpPr>
        <p:spPr>
          <a:xfrm>
            <a:off x="3947521" y="2466037"/>
            <a:ext cx="4771679" cy="783193"/>
          </a:xfrm>
          <a:prstGeom prst="roundRect">
            <a:avLst/>
          </a:prstGeom>
          <a:solidFill>
            <a:schemeClr val="accent2">
              <a:lumMod val="20000"/>
              <a:lumOff val="80000"/>
            </a:schemeClr>
          </a:solidFill>
          <a:ln w="9525">
            <a:solidFill>
              <a:schemeClr val="accent1"/>
            </a:solidFill>
          </a:ln>
        </p:spPr>
        <p:txBody>
          <a:bodyPr wrap="none" rtlCol="0" anchor="ctr">
            <a:spAutoFit/>
          </a:bodyPr>
          <a:lstStyle/>
          <a:p>
            <a:pPr algn="ctr"/>
            <a:r>
              <a:rPr lang="en-GB" dirty="0">
                <a:solidFill>
                  <a:schemeClr val="tx2"/>
                </a:solidFill>
                <a:latin typeface="+mn-lt"/>
              </a:rPr>
              <a:t>All courses fully </a:t>
            </a:r>
            <a:r>
              <a:rPr lang="en-GB" dirty="0"/>
              <a:t>online</a:t>
            </a:r>
          </a:p>
          <a:p>
            <a:pPr algn="ctr"/>
            <a:r>
              <a:rPr lang="en-GB" dirty="0">
                <a:solidFill>
                  <a:schemeClr val="tx2"/>
                </a:solidFill>
                <a:latin typeface="+mn-lt"/>
              </a:rPr>
              <a:t>Majority asynchronous teaching/learning</a:t>
            </a:r>
          </a:p>
        </p:txBody>
      </p:sp>
    </p:spTree>
    <p:extLst>
      <p:ext uri="{BB962C8B-B14F-4D97-AF65-F5344CB8AC3E}">
        <p14:creationId xmlns:p14="http://schemas.microsoft.com/office/powerpoint/2010/main" val="1631570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19852C4-B16C-4BCF-9A8A-9DE40184673A}"/>
              </a:ext>
            </a:extLst>
          </p:cNvPr>
          <p:cNvSpPr/>
          <p:nvPr/>
        </p:nvSpPr>
        <p:spPr>
          <a:xfrm>
            <a:off x="3707904" y="5507134"/>
            <a:ext cx="1800200" cy="442146"/>
          </a:xfrm>
          <a:prstGeom prst="roundRect">
            <a:avLst/>
          </a:prstGeom>
          <a:solidFill>
            <a:schemeClr val="accent2">
              <a:lumMod val="20000"/>
              <a:lumOff val="80000"/>
            </a:schemeClr>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2" name="Content Placeholder 1">
            <a:extLst>
              <a:ext uri="{FF2B5EF4-FFF2-40B4-BE49-F238E27FC236}">
                <a16:creationId xmlns:a16="http://schemas.microsoft.com/office/drawing/2014/main" id="{5F20949B-26AA-4AF8-B9ED-A18186A2F0E6}"/>
              </a:ext>
            </a:extLst>
          </p:cNvPr>
          <p:cNvSpPr>
            <a:spLocks noGrp="1"/>
          </p:cNvSpPr>
          <p:nvPr>
            <p:ph idx="1"/>
          </p:nvPr>
        </p:nvSpPr>
        <p:spPr/>
        <p:txBody>
          <a:bodyPr/>
          <a:lstStyle/>
          <a:p>
            <a:r>
              <a:rPr lang="en-GB" dirty="0">
                <a:latin typeface="+mn-lt"/>
              </a:rPr>
              <a:t>Demand-Control Model (</a:t>
            </a:r>
            <a:r>
              <a:rPr lang="en-GB" dirty="0" err="1">
                <a:latin typeface="+mn-lt"/>
              </a:rPr>
              <a:t>Karasek</a:t>
            </a:r>
            <a:r>
              <a:rPr lang="en-GB" dirty="0">
                <a:latin typeface="+mn-lt"/>
              </a:rPr>
              <a:t>, 1979)</a:t>
            </a:r>
          </a:p>
          <a:p>
            <a:r>
              <a:rPr lang="en-GB" dirty="0">
                <a:latin typeface="+mn-lt"/>
              </a:rPr>
              <a:t>Effort-Reward Imbalance Model (Siegrist, 1996)</a:t>
            </a:r>
          </a:p>
          <a:p>
            <a:pPr marL="0" indent="0">
              <a:buNone/>
            </a:pPr>
            <a:r>
              <a:rPr lang="en-GB" dirty="0"/>
              <a:t>                                                                                                                                     </a:t>
            </a:r>
          </a:p>
          <a:p>
            <a:pPr marL="0" indent="0">
              <a:buNone/>
            </a:pPr>
            <a:endParaRPr lang="en-GB" dirty="0"/>
          </a:p>
          <a:p>
            <a:endParaRPr lang="en-GB" dirty="0"/>
          </a:p>
          <a:p>
            <a:endParaRPr lang="en-GB" dirty="0"/>
          </a:p>
        </p:txBody>
      </p:sp>
      <p:sp>
        <p:nvSpPr>
          <p:cNvPr id="3" name="Slide Number Placeholder 2">
            <a:extLst>
              <a:ext uri="{FF2B5EF4-FFF2-40B4-BE49-F238E27FC236}">
                <a16:creationId xmlns:a16="http://schemas.microsoft.com/office/drawing/2014/main" id="{B8C0CA9F-533C-4C1D-AF54-AEAB4BE6D908}"/>
              </a:ext>
            </a:extLst>
          </p:cNvPr>
          <p:cNvSpPr>
            <a:spLocks noGrp="1"/>
          </p:cNvSpPr>
          <p:nvPr>
            <p:ph type="sldNum" sz="quarter" idx="10"/>
          </p:nvPr>
        </p:nvSpPr>
        <p:spPr/>
        <p:txBody>
          <a:bodyPr/>
          <a:lstStyle/>
          <a:p>
            <a:fld id="{DCF6A46F-80AB-49F3-8C7E-9717ED945456}" type="slidenum">
              <a:rPr lang="en-GB" altLang="en-US" smtClean="0"/>
              <a:pPr/>
              <a:t>4</a:t>
            </a:fld>
            <a:endParaRPr lang="en-GB" altLang="en-US"/>
          </a:p>
        </p:txBody>
      </p:sp>
      <p:sp>
        <p:nvSpPr>
          <p:cNvPr id="4" name="Title 3">
            <a:extLst>
              <a:ext uri="{FF2B5EF4-FFF2-40B4-BE49-F238E27FC236}">
                <a16:creationId xmlns:a16="http://schemas.microsoft.com/office/drawing/2014/main" id="{20E19A31-248D-4F06-967D-6BFC863B17F7}"/>
              </a:ext>
            </a:extLst>
          </p:cNvPr>
          <p:cNvSpPr>
            <a:spLocks noGrp="1"/>
          </p:cNvSpPr>
          <p:nvPr>
            <p:ph type="title"/>
          </p:nvPr>
        </p:nvSpPr>
        <p:spPr>
          <a:xfrm>
            <a:off x="424800" y="1350866"/>
            <a:ext cx="8280000" cy="828000"/>
          </a:xfrm>
        </p:spPr>
        <p:txBody>
          <a:bodyPr/>
          <a:lstStyle/>
          <a:p>
            <a:r>
              <a:rPr lang="en-GB" dirty="0">
                <a:latin typeface="+mj-lt"/>
              </a:rPr>
              <a:t>Wellbeing at work</a:t>
            </a:r>
          </a:p>
        </p:txBody>
      </p:sp>
      <p:graphicFrame>
        <p:nvGraphicFramePr>
          <p:cNvPr id="7" name="Diagram 6">
            <a:extLst>
              <a:ext uri="{FF2B5EF4-FFF2-40B4-BE49-F238E27FC236}">
                <a16:creationId xmlns:a16="http://schemas.microsoft.com/office/drawing/2014/main" id="{75CDDF84-9522-4D5A-8C66-61FCBF865076}"/>
              </a:ext>
            </a:extLst>
          </p:cNvPr>
          <p:cNvGraphicFramePr/>
          <p:nvPr>
            <p:extLst>
              <p:ext uri="{D42A27DB-BD31-4B8C-83A1-F6EECF244321}">
                <p14:modId xmlns:p14="http://schemas.microsoft.com/office/powerpoint/2010/main" val="315746450"/>
              </p:ext>
            </p:extLst>
          </p:nvPr>
        </p:nvGraphicFramePr>
        <p:xfrm>
          <a:off x="-468560" y="3421117"/>
          <a:ext cx="525658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355401D-AE05-4EF1-B003-FD9910E24C20}"/>
              </a:ext>
            </a:extLst>
          </p:cNvPr>
          <p:cNvSpPr txBox="1"/>
          <p:nvPr/>
        </p:nvSpPr>
        <p:spPr>
          <a:xfrm>
            <a:off x="3779912" y="5507134"/>
            <a:ext cx="1656184" cy="400110"/>
          </a:xfrm>
          <a:prstGeom prst="rect">
            <a:avLst/>
          </a:prstGeom>
          <a:noFill/>
        </p:spPr>
        <p:txBody>
          <a:bodyPr wrap="square" rtlCol="0">
            <a:spAutoFit/>
          </a:bodyPr>
          <a:lstStyle/>
          <a:p>
            <a:r>
              <a:rPr lang="en-GB" dirty="0">
                <a:solidFill>
                  <a:schemeClr val="tx2"/>
                </a:solidFill>
                <a:latin typeface="+mn-lt"/>
              </a:rPr>
              <a:t>= job strain</a:t>
            </a:r>
          </a:p>
        </p:txBody>
      </p:sp>
      <p:sp>
        <p:nvSpPr>
          <p:cNvPr id="10" name="TextBox 9">
            <a:extLst>
              <a:ext uri="{FF2B5EF4-FFF2-40B4-BE49-F238E27FC236}">
                <a16:creationId xmlns:a16="http://schemas.microsoft.com/office/drawing/2014/main" id="{EB2DE41D-784D-46CE-BAF5-BBD824A8A792}"/>
              </a:ext>
            </a:extLst>
          </p:cNvPr>
          <p:cNvSpPr txBox="1"/>
          <p:nvPr/>
        </p:nvSpPr>
        <p:spPr>
          <a:xfrm>
            <a:off x="3347864" y="4149080"/>
            <a:ext cx="184731" cy="400110"/>
          </a:xfrm>
          <a:prstGeom prst="rect">
            <a:avLst/>
          </a:prstGeom>
          <a:noFill/>
        </p:spPr>
        <p:txBody>
          <a:bodyPr wrap="none" rtlCol="0">
            <a:spAutoFit/>
          </a:bodyPr>
          <a:lstStyle/>
          <a:p>
            <a:endParaRPr lang="en-GB" dirty="0">
              <a:solidFill>
                <a:schemeClr val="tx2"/>
              </a:solidFill>
              <a:latin typeface="+mn-lt"/>
            </a:endParaRPr>
          </a:p>
        </p:txBody>
      </p:sp>
      <p:sp>
        <p:nvSpPr>
          <p:cNvPr id="12" name="Rectangle: Rounded Corners 11">
            <a:extLst>
              <a:ext uri="{FF2B5EF4-FFF2-40B4-BE49-F238E27FC236}">
                <a16:creationId xmlns:a16="http://schemas.microsoft.com/office/drawing/2014/main" id="{AF62870B-7411-4231-8BE6-358CC311B446}"/>
              </a:ext>
            </a:extLst>
          </p:cNvPr>
          <p:cNvSpPr/>
          <p:nvPr/>
        </p:nvSpPr>
        <p:spPr>
          <a:xfrm>
            <a:off x="5292080" y="3957538"/>
            <a:ext cx="3597250" cy="783193"/>
          </a:xfrm>
          <a:prstGeom prst="roundRect">
            <a:avLst/>
          </a:prstGeom>
          <a:solidFill>
            <a:schemeClr val="accent2">
              <a:lumMod val="20000"/>
              <a:lumOff val="80000"/>
            </a:schemeClr>
          </a:solidFill>
          <a:ln w="9525">
            <a:solidFill>
              <a:schemeClr val="accent1"/>
            </a:solidFill>
          </a:ln>
        </p:spPr>
        <p:txBody>
          <a:bodyPr wrap="square" rtlCol="0" anchor="ctr">
            <a:spAutoFit/>
          </a:bodyPr>
          <a:lstStyle/>
          <a:p>
            <a:pPr algn="ctr"/>
            <a:r>
              <a:rPr lang="en-GB" dirty="0"/>
              <a:t>Models focus on specific demands/efforts etc. </a:t>
            </a:r>
          </a:p>
        </p:txBody>
      </p:sp>
    </p:spTree>
    <p:extLst>
      <p:ext uri="{BB962C8B-B14F-4D97-AF65-F5344CB8AC3E}">
        <p14:creationId xmlns:p14="http://schemas.microsoft.com/office/powerpoint/2010/main" val="1449313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75DA0B-A9E0-4708-83C1-288118157EF7}"/>
              </a:ext>
            </a:extLst>
          </p:cNvPr>
          <p:cNvSpPr>
            <a:spLocks noGrp="1"/>
          </p:cNvSpPr>
          <p:nvPr>
            <p:ph idx="1"/>
          </p:nvPr>
        </p:nvSpPr>
        <p:spPr/>
        <p:txBody>
          <a:bodyPr/>
          <a:lstStyle/>
          <a:p>
            <a:r>
              <a:rPr lang="en-GB" sz="2000" b="1" dirty="0">
                <a:latin typeface="+mn-lt"/>
              </a:rPr>
              <a:t>Job demands: </a:t>
            </a:r>
            <a:r>
              <a:rPr lang="en-GB" sz="2000" dirty="0">
                <a:latin typeface="+mn-lt"/>
              </a:rPr>
              <a:t>can turn into job stressors</a:t>
            </a:r>
          </a:p>
          <a:p>
            <a:pPr marL="0" indent="0">
              <a:buNone/>
            </a:pPr>
            <a:r>
              <a:rPr lang="en-GB" sz="2000" dirty="0">
                <a:latin typeface="+mn-lt"/>
              </a:rPr>
              <a:t>Physical, psychological, social, organisational aspects of job that require sustained physical and/or psychological effort or skills</a:t>
            </a:r>
          </a:p>
          <a:p>
            <a:pPr marL="0" indent="0">
              <a:buNone/>
            </a:pPr>
            <a:endParaRPr lang="en-GB" sz="2000" dirty="0">
              <a:latin typeface="+mn-lt"/>
            </a:endParaRPr>
          </a:p>
          <a:p>
            <a:r>
              <a:rPr lang="en-GB" sz="2000" b="1" dirty="0">
                <a:latin typeface="+mn-lt"/>
              </a:rPr>
              <a:t>Job resources: </a:t>
            </a:r>
            <a:r>
              <a:rPr lang="en-GB" sz="2000" dirty="0">
                <a:latin typeface="+mn-lt"/>
              </a:rPr>
              <a:t>can help achieve work goals, reduce job demands/costs, stimulate personal growth, learning</a:t>
            </a:r>
          </a:p>
          <a:p>
            <a:pPr marL="0" indent="0">
              <a:buNone/>
            </a:pPr>
            <a:r>
              <a:rPr lang="en-GB" sz="2000" dirty="0">
                <a:latin typeface="+mn-lt"/>
              </a:rPr>
              <a:t>    </a:t>
            </a:r>
          </a:p>
          <a:p>
            <a:pPr marL="0" indent="0">
              <a:buNone/>
            </a:pPr>
            <a:r>
              <a:rPr lang="en-GB" sz="2000" dirty="0">
                <a:latin typeface="+mn-lt"/>
              </a:rPr>
              <a:t>    (Bakker and </a:t>
            </a:r>
            <a:r>
              <a:rPr lang="en-GB" sz="2000" dirty="0" err="1">
                <a:latin typeface="+mn-lt"/>
              </a:rPr>
              <a:t>Demerouti</a:t>
            </a:r>
            <a:r>
              <a:rPr lang="en-GB" sz="2000" dirty="0">
                <a:latin typeface="+mn-lt"/>
              </a:rPr>
              <a:t>, 2007)</a:t>
            </a:r>
          </a:p>
          <a:p>
            <a:pPr marL="0" indent="0">
              <a:buNone/>
            </a:pPr>
            <a:endParaRPr lang="en-GB" sz="2000" dirty="0"/>
          </a:p>
          <a:p>
            <a:pPr marL="0" indent="0">
              <a:buNone/>
            </a:pPr>
            <a:endParaRPr lang="en-GB" dirty="0"/>
          </a:p>
          <a:p>
            <a:pPr marL="0" indent="0">
              <a:buNone/>
            </a:pPr>
            <a:endParaRPr lang="en-GB" dirty="0"/>
          </a:p>
        </p:txBody>
      </p:sp>
      <p:sp>
        <p:nvSpPr>
          <p:cNvPr id="3" name="Slide Number Placeholder 2">
            <a:extLst>
              <a:ext uri="{FF2B5EF4-FFF2-40B4-BE49-F238E27FC236}">
                <a16:creationId xmlns:a16="http://schemas.microsoft.com/office/drawing/2014/main" id="{6436F1B3-669B-4F4E-8F2D-45E88CC68B5E}"/>
              </a:ext>
            </a:extLst>
          </p:cNvPr>
          <p:cNvSpPr>
            <a:spLocks noGrp="1"/>
          </p:cNvSpPr>
          <p:nvPr>
            <p:ph type="sldNum" sz="quarter" idx="10"/>
          </p:nvPr>
        </p:nvSpPr>
        <p:spPr/>
        <p:txBody>
          <a:bodyPr/>
          <a:lstStyle/>
          <a:p>
            <a:fld id="{DCF6A46F-80AB-49F3-8C7E-9717ED945456}" type="slidenum">
              <a:rPr lang="en-GB" altLang="en-US" smtClean="0"/>
              <a:pPr/>
              <a:t>5</a:t>
            </a:fld>
            <a:endParaRPr lang="en-GB" altLang="en-US"/>
          </a:p>
        </p:txBody>
      </p:sp>
      <p:sp>
        <p:nvSpPr>
          <p:cNvPr id="4" name="Title 3">
            <a:extLst>
              <a:ext uri="{FF2B5EF4-FFF2-40B4-BE49-F238E27FC236}">
                <a16:creationId xmlns:a16="http://schemas.microsoft.com/office/drawing/2014/main" id="{BA9887D3-3A4D-4B16-A4C7-056710206735}"/>
              </a:ext>
            </a:extLst>
          </p:cNvPr>
          <p:cNvSpPr>
            <a:spLocks noGrp="1"/>
          </p:cNvSpPr>
          <p:nvPr>
            <p:ph type="title"/>
          </p:nvPr>
        </p:nvSpPr>
        <p:spPr/>
        <p:txBody>
          <a:bodyPr/>
          <a:lstStyle/>
          <a:p>
            <a:r>
              <a:rPr lang="en-GB" dirty="0">
                <a:latin typeface="+mj-lt"/>
              </a:rPr>
              <a:t>Job Demands-Resource Model</a:t>
            </a:r>
          </a:p>
        </p:txBody>
      </p:sp>
      <p:sp>
        <p:nvSpPr>
          <p:cNvPr id="5" name="Rectangle: Rounded Corners 4">
            <a:extLst>
              <a:ext uri="{FF2B5EF4-FFF2-40B4-BE49-F238E27FC236}">
                <a16:creationId xmlns:a16="http://schemas.microsoft.com/office/drawing/2014/main" id="{D79E595E-9E7D-48E1-BA54-775272A57F88}"/>
              </a:ext>
            </a:extLst>
          </p:cNvPr>
          <p:cNvSpPr/>
          <p:nvPr/>
        </p:nvSpPr>
        <p:spPr>
          <a:xfrm>
            <a:off x="4470727" y="4767070"/>
            <a:ext cx="4248473" cy="1464231"/>
          </a:xfrm>
          <a:prstGeom prst="roundRect">
            <a:avLst/>
          </a:prstGeom>
          <a:solidFill>
            <a:schemeClr val="accent2">
              <a:lumMod val="20000"/>
              <a:lumOff val="80000"/>
            </a:schemeClr>
          </a:solidFill>
          <a:ln w="6350">
            <a:solidFill>
              <a:schemeClr val="accent1"/>
            </a:solidFill>
          </a:ln>
        </p:spPr>
        <p:txBody>
          <a:bodyPr wrap="square" rtlCol="0" anchor="ctr">
            <a:spAutoFit/>
          </a:bodyPr>
          <a:lstStyle/>
          <a:p>
            <a:pPr algn="ctr"/>
            <a:r>
              <a:rPr lang="en-GB" dirty="0"/>
              <a:t>JD-R model assumes that </a:t>
            </a:r>
            <a:r>
              <a:rPr lang="en-GB" b="1" dirty="0"/>
              <a:t>any</a:t>
            </a:r>
            <a:r>
              <a:rPr lang="en-GB" dirty="0"/>
              <a:t> demand and any resource may affect employee health and well-being </a:t>
            </a:r>
            <a:endParaRPr lang="en-GB" dirty="0">
              <a:solidFill>
                <a:schemeClr val="tx2"/>
              </a:solidFill>
              <a:latin typeface="+mn-lt"/>
            </a:endParaRPr>
          </a:p>
        </p:txBody>
      </p:sp>
    </p:spTree>
    <p:extLst>
      <p:ext uri="{BB962C8B-B14F-4D97-AF65-F5344CB8AC3E}">
        <p14:creationId xmlns:p14="http://schemas.microsoft.com/office/powerpoint/2010/main" val="34277623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575A-3F6D-4967-8A6E-D3CEFBF49F6D}"/>
              </a:ext>
            </a:extLst>
          </p:cNvPr>
          <p:cNvSpPr>
            <a:spLocks noGrp="1"/>
          </p:cNvSpPr>
          <p:nvPr>
            <p:ph type="title"/>
          </p:nvPr>
        </p:nvSpPr>
        <p:spPr>
          <a:xfrm>
            <a:off x="424800" y="1457643"/>
            <a:ext cx="3888000" cy="395952"/>
          </a:xfrm>
        </p:spPr>
        <p:txBody>
          <a:bodyPr/>
          <a:lstStyle/>
          <a:p>
            <a:r>
              <a:rPr lang="en-GB" sz="2400" dirty="0">
                <a:latin typeface="+mj-lt"/>
              </a:rPr>
              <a:t>Demands? </a:t>
            </a:r>
          </a:p>
        </p:txBody>
      </p:sp>
      <p:sp>
        <p:nvSpPr>
          <p:cNvPr id="3" name="Slide Number Placeholder 2">
            <a:extLst>
              <a:ext uri="{FF2B5EF4-FFF2-40B4-BE49-F238E27FC236}">
                <a16:creationId xmlns:a16="http://schemas.microsoft.com/office/drawing/2014/main" id="{480FB498-2E5D-4EC1-B42E-AA7FB8AE9DF5}"/>
              </a:ext>
            </a:extLst>
          </p:cNvPr>
          <p:cNvSpPr>
            <a:spLocks noGrp="1"/>
          </p:cNvSpPr>
          <p:nvPr>
            <p:ph type="sldNum" sz="quarter" idx="10"/>
          </p:nvPr>
        </p:nvSpPr>
        <p:spPr/>
        <p:txBody>
          <a:bodyPr/>
          <a:lstStyle/>
          <a:p>
            <a:fld id="{DCF6A46F-80AB-49F3-8C7E-9717ED945456}" type="slidenum">
              <a:rPr lang="en-GB" altLang="en-US" smtClean="0"/>
              <a:pPr/>
              <a:t>6</a:t>
            </a:fld>
            <a:endParaRPr lang="en-GB" altLang="en-US" dirty="0"/>
          </a:p>
        </p:txBody>
      </p:sp>
      <p:sp>
        <p:nvSpPr>
          <p:cNvPr id="6" name="Content Placeholder 5">
            <a:extLst>
              <a:ext uri="{FF2B5EF4-FFF2-40B4-BE49-F238E27FC236}">
                <a16:creationId xmlns:a16="http://schemas.microsoft.com/office/drawing/2014/main" id="{4F10D2EA-D4B8-4C71-AC0B-FC535F6C72F7}"/>
              </a:ext>
            </a:extLst>
          </p:cNvPr>
          <p:cNvSpPr>
            <a:spLocks noGrp="1"/>
          </p:cNvSpPr>
          <p:nvPr>
            <p:ph idx="11"/>
          </p:nvPr>
        </p:nvSpPr>
        <p:spPr>
          <a:xfrm>
            <a:off x="369766" y="1988840"/>
            <a:ext cx="3888000" cy="3951304"/>
          </a:xfrm>
        </p:spPr>
        <p:txBody>
          <a:bodyPr/>
          <a:lstStyle/>
          <a:p>
            <a:r>
              <a:rPr lang="en-GB" sz="2000" dirty="0">
                <a:latin typeface="+mn-lt"/>
              </a:rPr>
              <a:t>Uncomfortable environment (sitting in front of screen all day)</a:t>
            </a:r>
          </a:p>
          <a:p>
            <a:r>
              <a:rPr lang="en-GB" sz="2000" dirty="0">
                <a:latin typeface="+mn-lt"/>
              </a:rPr>
              <a:t>New, unfamiliar technology</a:t>
            </a:r>
          </a:p>
          <a:p>
            <a:pPr marL="0" indent="0">
              <a:buNone/>
            </a:pPr>
            <a:r>
              <a:rPr lang="en-GB" sz="2000" dirty="0">
                <a:latin typeface="+mn-lt"/>
              </a:rPr>
              <a:t>     esp. for live teaching</a:t>
            </a:r>
          </a:p>
          <a:p>
            <a:r>
              <a:rPr lang="en-GB" sz="2000" dirty="0">
                <a:latin typeface="+mn-lt"/>
              </a:rPr>
              <a:t>Feeling of isolation</a:t>
            </a:r>
          </a:p>
          <a:p>
            <a:r>
              <a:rPr lang="en-GB" sz="2000" dirty="0">
                <a:latin typeface="+mn-lt"/>
              </a:rPr>
              <a:t>High volume of work- marking</a:t>
            </a:r>
          </a:p>
          <a:p>
            <a:r>
              <a:rPr lang="en-GB" sz="2000" dirty="0">
                <a:latin typeface="+mn-lt"/>
              </a:rPr>
              <a:t>Short deadlines</a:t>
            </a:r>
          </a:p>
          <a:p>
            <a:pPr marL="0" indent="0">
              <a:buNone/>
            </a:pPr>
            <a:endParaRPr lang="en-GB" sz="2000" dirty="0"/>
          </a:p>
          <a:p>
            <a:r>
              <a:rPr lang="en-GB" sz="2000" dirty="0">
                <a:solidFill>
                  <a:srgbClr val="0070C0"/>
                </a:solidFill>
                <a:latin typeface="+mn-lt"/>
              </a:rPr>
              <a:t>Uncertainty as to own role, tasks, what’s required when and how</a:t>
            </a:r>
          </a:p>
          <a:p>
            <a:r>
              <a:rPr lang="en-GB" sz="2000" dirty="0">
                <a:solidFill>
                  <a:srgbClr val="0070C0"/>
                </a:solidFill>
                <a:latin typeface="+mn-lt"/>
              </a:rPr>
              <a:t>‘just in time’ information</a:t>
            </a:r>
          </a:p>
          <a:p>
            <a:pPr marL="0" indent="0">
              <a:buNone/>
            </a:pPr>
            <a:endParaRPr lang="en-GB" dirty="0"/>
          </a:p>
          <a:p>
            <a:endParaRPr lang="en-GB" dirty="0"/>
          </a:p>
          <a:p>
            <a:endParaRPr lang="en-GB" dirty="0"/>
          </a:p>
        </p:txBody>
      </p:sp>
      <p:sp>
        <p:nvSpPr>
          <p:cNvPr id="7" name="Content Placeholder 6">
            <a:extLst>
              <a:ext uri="{FF2B5EF4-FFF2-40B4-BE49-F238E27FC236}">
                <a16:creationId xmlns:a16="http://schemas.microsoft.com/office/drawing/2014/main" id="{AE8C7A1F-E0EC-41A7-BD8F-27B2767DB8A2}"/>
              </a:ext>
            </a:extLst>
          </p:cNvPr>
          <p:cNvSpPr>
            <a:spLocks noGrp="1"/>
          </p:cNvSpPr>
          <p:nvPr>
            <p:ph idx="12"/>
          </p:nvPr>
        </p:nvSpPr>
        <p:spPr>
          <a:xfrm>
            <a:off x="4589392" y="1970791"/>
            <a:ext cx="3888000" cy="3951304"/>
          </a:xfrm>
        </p:spPr>
        <p:txBody>
          <a:bodyPr/>
          <a:lstStyle/>
          <a:p>
            <a:r>
              <a:rPr lang="en-GB" sz="1800" dirty="0">
                <a:latin typeface="+mn-lt"/>
              </a:rPr>
              <a:t>Training and support for tech</a:t>
            </a:r>
          </a:p>
          <a:p>
            <a:r>
              <a:rPr lang="en-GB" sz="1800" dirty="0">
                <a:latin typeface="+mn-lt"/>
              </a:rPr>
              <a:t>Mainly asynchronous teaching/learning </a:t>
            </a:r>
          </a:p>
          <a:p>
            <a:r>
              <a:rPr lang="en-GB" sz="1800" dirty="0">
                <a:latin typeface="+mn-lt"/>
              </a:rPr>
              <a:t>Support of CD &amp; ACD (themselves supported by PD and Director TEL)</a:t>
            </a:r>
          </a:p>
          <a:p>
            <a:r>
              <a:rPr lang="en-GB" sz="1800" dirty="0">
                <a:solidFill>
                  <a:srgbClr val="0070C0"/>
                </a:solidFill>
                <a:latin typeface="+mn-lt"/>
              </a:rPr>
              <a:t>Induction session: working remotely: balancing work and life</a:t>
            </a:r>
          </a:p>
          <a:p>
            <a:r>
              <a:rPr lang="en-GB" sz="1800" dirty="0">
                <a:solidFill>
                  <a:srgbClr val="0070C0"/>
                </a:solidFill>
                <a:latin typeface="+mn-lt"/>
              </a:rPr>
              <a:t>Induction session: the role of the teacher</a:t>
            </a:r>
          </a:p>
          <a:p>
            <a:pPr marL="0" indent="0">
              <a:buNone/>
            </a:pPr>
            <a:endParaRPr lang="en-GB" sz="1800" dirty="0">
              <a:latin typeface="+mn-lt"/>
            </a:endParaRPr>
          </a:p>
          <a:p>
            <a:r>
              <a:rPr lang="en-GB" sz="1800" dirty="0">
                <a:solidFill>
                  <a:srgbClr val="0070C0"/>
                </a:solidFill>
                <a:latin typeface="+mn-lt"/>
              </a:rPr>
              <a:t>Mapping of workload – the working week!</a:t>
            </a:r>
          </a:p>
          <a:p>
            <a:r>
              <a:rPr lang="en-GB" sz="1800" dirty="0">
                <a:solidFill>
                  <a:srgbClr val="0070C0"/>
                </a:solidFill>
                <a:latin typeface="+mn-lt"/>
              </a:rPr>
              <a:t>Weekly teacher checklist- consolidating information</a:t>
            </a:r>
            <a:endParaRPr lang="en-GB" sz="1800" dirty="0">
              <a:solidFill>
                <a:srgbClr val="0070C0"/>
              </a:solidFill>
            </a:endParaRPr>
          </a:p>
          <a:p>
            <a:pPr marL="0" indent="0">
              <a:buNone/>
            </a:pPr>
            <a:endParaRPr lang="en-GB" sz="1800" dirty="0"/>
          </a:p>
          <a:p>
            <a:endParaRPr lang="en-GB" dirty="0"/>
          </a:p>
          <a:p>
            <a:endParaRPr lang="en-GB" dirty="0"/>
          </a:p>
        </p:txBody>
      </p:sp>
      <p:sp>
        <p:nvSpPr>
          <p:cNvPr id="8" name="Title 1">
            <a:extLst>
              <a:ext uri="{FF2B5EF4-FFF2-40B4-BE49-F238E27FC236}">
                <a16:creationId xmlns:a16="http://schemas.microsoft.com/office/drawing/2014/main" id="{E5EE352E-EA89-4CB0-8787-FB3427C2D795}"/>
              </a:ext>
            </a:extLst>
          </p:cNvPr>
          <p:cNvSpPr txBox="1">
            <a:spLocks/>
          </p:cNvSpPr>
          <p:nvPr/>
        </p:nvSpPr>
        <p:spPr bwMode="auto">
          <a:xfrm>
            <a:off x="4716016" y="1457643"/>
            <a:ext cx="3888000" cy="39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a:lstStyle>
          <a:p>
            <a:r>
              <a:rPr lang="en-GB" sz="2400" kern="0" dirty="0"/>
              <a:t>Resources?</a:t>
            </a:r>
          </a:p>
        </p:txBody>
      </p:sp>
      <p:sp>
        <p:nvSpPr>
          <p:cNvPr id="10" name="Title 3">
            <a:extLst>
              <a:ext uri="{FF2B5EF4-FFF2-40B4-BE49-F238E27FC236}">
                <a16:creationId xmlns:a16="http://schemas.microsoft.com/office/drawing/2014/main" id="{BA92F739-880C-4CD5-8B88-387A2E80FCA3}"/>
              </a:ext>
            </a:extLst>
          </p:cNvPr>
          <p:cNvSpPr txBox="1">
            <a:spLocks/>
          </p:cNvSpPr>
          <p:nvPr/>
        </p:nvSpPr>
        <p:spPr bwMode="auto">
          <a:xfrm>
            <a:off x="441327" y="602339"/>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a:lstStyle>
          <a:p>
            <a:r>
              <a:rPr lang="en-GB" kern="0" dirty="0">
                <a:latin typeface="+mj-lt"/>
              </a:rPr>
              <a:t>Summer Pre-sessional teachers</a:t>
            </a:r>
          </a:p>
        </p:txBody>
      </p:sp>
      <p:sp>
        <p:nvSpPr>
          <p:cNvPr id="4" name="Rectangle: Rounded Corners 3">
            <a:extLst>
              <a:ext uri="{FF2B5EF4-FFF2-40B4-BE49-F238E27FC236}">
                <a16:creationId xmlns:a16="http://schemas.microsoft.com/office/drawing/2014/main" id="{12027F03-9242-4AB9-A4E7-40EAF924D379}"/>
              </a:ext>
            </a:extLst>
          </p:cNvPr>
          <p:cNvSpPr/>
          <p:nvPr/>
        </p:nvSpPr>
        <p:spPr>
          <a:xfrm>
            <a:off x="3732783" y="6241210"/>
            <a:ext cx="1966040" cy="442674"/>
          </a:xfrm>
          <a:prstGeom prst="roundRect">
            <a:avLst/>
          </a:prstGeom>
          <a:solidFill>
            <a:schemeClr val="accent2">
              <a:lumMod val="20000"/>
              <a:lumOff val="80000"/>
            </a:schemeClr>
          </a:solidFill>
          <a:ln w="9525">
            <a:solidFill>
              <a:schemeClr val="accent1"/>
            </a:solidFill>
          </a:ln>
        </p:spPr>
        <p:txBody>
          <a:bodyPr wrap="none" rtlCol="0" anchor="ctr">
            <a:spAutoFit/>
          </a:bodyPr>
          <a:lstStyle/>
          <a:p>
            <a:pPr algn="ctr"/>
            <a:r>
              <a:rPr lang="en-GB" dirty="0">
                <a:solidFill>
                  <a:schemeClr val="tx2"/>
                </a:solidFill>
                <a:latin typeface="+mn-lt"/>
              </a:rPr>
              <a:t>communication</a:t>
            </a:r>
          </a:p>
        </p:txBody>
      </p:sp>
    </p:spTree>
    <p:extLst>
      <p:ext uri="{BB962C8B-B14F-4D97-AF65-F5344CB8AC3E}">
        <p14:creationId xmlns:p14="http://schemas.microsoft.com/office/powerpoint/2010/main" val="1594185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9BFE47-B8A9-437E-AAF7-B4F5BECF168E}"/>
              </a:ext>
            </a:extLst>
          </p:cNvPr>
          <p:cNvSpPr>
            <a:spLocks noGrp="1"/>
          </p:cNvSpPr>
          <p:nvPr>
            <p:ph idx="1"/>
          </p:nvPr>
        </p:nvSpPr>
        <p:spPr/>
        <p:txBody>
          <a:bodyPr/>
          <a:lstStyle/>
          <a:p>
            <a:pPr marL="0" indent="0">
              <a:buNone/>
            </a:pPr>
            <a:r>
              <a:rPr lang="en-GB" dirty="0">
                <a:latin typeface="+mn-lt"/>
              </a:rPr>
              <a:t>A good thing, but….can get out of hand online!</a:t>
            </a:r>
          </a:p>
          <a:p>
            <a:pPr marL="0" indent="0">
              <a:buNone/>
            </a:pPr>
            <a:endParaRPr lang="en-GB" dirty="0">
              <a:latin typeface="+mn-lt"/>
            </a:endParaRPr>
          </a:p>
          <a:p>
            <a:r>
              <a:rPr lang="en-GB" dirty="0">
                <a:latin typeface="+mn-lt"/>
              </a:rPr>
              <a:t>Constant communication = constant interruption</a:t>
            </a:r>
          </a:p>
          <a:p>
            <a:r>
              <a:rPr lang="en-GB" dirty="0">
                <a:latin typeface="+mn-lt"/>
              </a:rPr>
              <a:t>Perceived pressure to respond immediately</a:t>
            </a:r>
          </a:p>
          <a:p>
            <a:r>
              <a:rPr lang="en-GB" dirty="0">
                <a:latin typeface="+mn-lt"/>
              </a:rPr>
              <a:t>Online ‘chat’ availability perhaps starts to erode habits of forward planning in communication</a:t>
            </a:r>
          </a:p>
          <a:p>
            <a:pPr marL="0" indent="0">
              <a:buNone/>
            </a:pPr>
            <a:endParaRPr lang="en-GB" dirty="0"/>
          </a:p>
          <a:p>
            <a:pPr marL="0" indent="0">
              <a:buNone/>
            </a:pPr>
            <a:endParaRPr lang="en-GB" dirty="0"/>
          </a:p>
        </p:txBody>
      </p:sp>
      <p:sp>
        <p:nvSpPr>
          <p:cNvPr id="3" name="Slide Number Placeholder 2">
            <a:extLst>
              <a:ext uri="{FF2B5EF4-FFF2-40B4-BE49-F238E27FC236}">
                <a16:creationId xmlns:a16="http://schemas.microsoft.com/office/drawing/2014/main" id="{23D5AAEA-5673-4B19-A107-B917A5191EA4}"/>
              </a:ext>
            </a:extLst>
          </p:cNvPr>
          <p:cNvSpPr>
            <a:spLocks noGrp="1"/>
          </p:cNvSpPr>
          <p:nvPr>
            <p:ph type="sldNum" sz="quarter" idx="10"/>
          </p:nvPr>
        </p:nvSpPr>
        <p:spPr/>
        <p:txBody>
          <a:bodyPr/>
          <a:lstStyle/>
          <a:p>
            <a:fld id="{DCF6A46F-80AB-49F3-8C7E-9717ED945456}" type="slidenum">
              <a:rPr lang="en-GB" altLang="en-US" smtClean="0"/>
              <a:pPr/>
              <a:t>7</a:t>
            </a:fld>
            <a:endParaRPr lang="en-GB" altLang="en-US"/>
          </a:p>
        </p:txBody>
      </p:sp>
      <p:sp>
        <p:nvSpPr>
          <p:cNvPr id="4" name="Title 3">
            <a:extLst>
              <a:ext uri="{FF2B5EF4-FFF2-40B4-BE49-F238E27FC236}">
                <a16:creationId xmlns:a16="http://schemas.microsoft.com/office/drawing/2014/main" id="{C2CCA904-E12C-49DF-B0C5-D8F73235C985}"/>
              </a:ext>
            </a:extLst>
          </p:cNvPr>
          <p:cNvSpPr>
            <a:spLocks noGrp="1"/>
          </p:cNvSpPr>
          <p:nvPr>
            <p:ph type="title"/>
          </p:nvPr>
        </p:nvSpPr>
        <p:spPr/>
        <p:txBody>
          <a:bodyPr/>
          <a:lstStyle/>
          <a:p>
            <a:r>
              <a:rPr lang="en-GB" b="1" dirty="0">
                <a:latin typeface="+mj-lt"/>
              </a:rPr>
              <a:t>Communication</a:t>
            </a:r>
          </a:p>
        </p:txBody>
      </p:sp>
      <p:pic>
        <p:nvPicPr>
          <p:cNvPr id="5" name="Picture 4">
            <a:extLst>
              <a:ext uri="{FF2B5EF4-FFF2-40B4-BE49-F238E27FC236}">
                <a16:creationId xmlns:a16="http://schemas.microsoft.com/office/drawing/2014/main" id="{9E43F43F-0E94-4416-AA79-F294AD9661E7}"/>
              </a:ext>
            </a:extLst>
          </p:cNvPr>
          <p:cNvPicPr>
            <a:picLocks noChangeAspect="1"/>
          </p:cNvPicPr>
          <p:nvPr/>
        </p:nvPicPr>
        <p:blipFill>
          <a:blip r:embed="rId2"/>
          <a:stretch>
            <a:fillRect/>
          </a:stretch>
        </p:blipFill>
        <p:spPr>
          <a:xfrm>
            <a:off x="5436096" y="4792327"/>
            <a:ext cx="3382559" cy="1843001"/>
          </a:xfrm>
          <a:prstGeom prst="rect">
            <a:avLst/>
          </a:prstGeom>
          <a:ln w="9525">
            <a:solidFill>
              <a:schemeClr val="tx1"/>
            </a:solidFill>
          </a:ln>
        </p:spPr>
      </p:pic>
    </p:spTree>
    <p:extLst>
      <p:ext uri="{BB962C8B-B14F-4D97-AF65-F5344CB8AC3E}">
        <p14:creationId xmlns:p14="http://schemas.microsoft.com/office/powerpoint/2010/main" val="1489453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6AB"/>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4BBB4F-A0BA-47A2-B478-A3830297EB1A}"/>
              </a:ext>
            </a:extLst>
          </p:cNvPr>
          <p:cNvSpPr>
            <a:spLocks noGrp="1"/>
          </p:cNvSpPr>
          <p:nvPr>
            <p:ph idx="1"/>
          </p:nvPr>
        </p:nvSpPr>
        <p:spPr>
          <a:xfrm>
            <a:off x="471705" y="2428572"/>
            <a:ext cx="8280000" cy="4078760"/>
          </a:xfrm>
        </p:spPr>
        <p:txBody>
          <a:bodyPr/>
          <a:lstStyle/>
          <a:p>
            <a:r>
              <a:rPr lang="en-GB" sz="2000" dirty="0">
                <a:latin typeface="+mn-lt"/>
              </a:rPr>
              <a:t>Course-related communication via Teams</a:t>
            </a:r>
          </a:p>
          <a:p>
            <a:r>
              <a:rPr lang="en-GB" sz="2000" dirty="0">
                <a:latin typeface="+mn-lt"/>
              </a:rPr>
              <a:t>Think of Teams a bit like the ‘staffroom’ – you don’t need to always be there!</a:t>
            </a:r>
          </a:p>
          <a:p>
            <a:r>
              <a:rPr lang="en-GB" sz="2000" dirty="0">
                <a:latin typeface="+mn-lt"/>
              </a:rPr>
              <a:t>Check Teams and Email </a:t>
            </a:r>
            <a:r>
              <a:rPr lang="en-GB" sz="2000" b="1" dirty="0">
                <a:latin typeface="+mn-lt"/>
              </a:rPr>
              <a:t>in the morning</a:t>
            </a:r>
            <a:r>
              <a:rPr lang="en-GB" sz="2000" dirty="0">
                <a:latin typeface="+mn-lt"/>
              </a:rPr>
              <a:t>, </a:t>
            </a:r>
            <a:r>
              <a:rPr lang="en-GB" sz="2000" b="1" dirty="0">
                <a:latin typeface="+mn-lt"/>
              </a:rPr>
              <a:t>at lunch </a:t>
            </a:r>
            <a:r>
              <a:rPr lang="en-GB" sz="2000" dirty="0">
                <a:latin typeface="+mn-lt"/>
              </a:rPr>
              <a:t>(c. 1pm) and </a:t>
            </a:r>
            <a:r>
              <a:rPr lang="en-GB" sz="2000" b="1" dirty="0">
                <a:latin typeface="+mn-lt"/>
              </a:rPr>
              <a:t>before you log off </a:t>
            </a:r>
            <a:r>
              <a:rPr lang="en-GB" sz="2000" dirty="0">
                <a:latin typeface="+mn-lt"/>
              </a:rPr>
              <a:t>c.430pm</a:t>
            </a:r>
          </a:p>
          <a:p>
            <a:pPr marL="0" indent="0">
              <a:buNone/>
            </a:pPr>
            <a:endParaRPr lang="en-GB" sz="2000" b="1" dirty="0">
              <a:latin typeface="+mn-lt"/>
            </a:endParaRPr>
          </a:p>
          <a:p>
            <a:r>
              <a:rPr lang="en-GB" sz="2000" dirty="0">
                <a:latin typeface="+mn-lt"/>
              </a:rPr>
              <a:t>Manage your notifications (or close Teams) so that you’re not constantly disrupted during working time</a:t>
            </a:r>
          </a:p>
          <a:p>
            <a:pPr marL="0" indent="0">
              <a:buNone/>
            </a:pPr>
            <a:endParaRPr lang="en-GB" sz="2000" dirty="0">
              <a:latin typeface="+mn-lt"/>
            </a:endParaRPr>
          </a:p>
          <a:p>
            <a:r>
              <a:rPr lang="en-GB" sz="2000" b="1" dirty="0">
                <a:latin typeface="+mn-lt"/>
              </a:rPr>
              <a:t>BRIEF </a:t>
            </a:r>
            <a:r>
              <a:rPr lang="en-GB" sz="2000" dirty="0">
                <a:latin typeface="+mn-lt"/>
              </a:rPr>
              <a:t>check-in meeting each morning to set focus and deal with questions </a:t>
            </a:r>
            <a:r>
              <a:rPr lang="en-GB" sz="2000" i="1" dirty="0">
                <a:latin typeface="+mn-lt"/>
              </a:rPr>
              <a:t>(may decrease in frequency as the course goes on)</a:t>
            </a:r>
          </a:p>
          <a:p>
            <a:r>
              <a:rPr lang="en-GB" sz="2000" dirty="0">
                <a:latin typeface="+mn-lt"/>
              </a:rPr>
              <a:t>Weekly meeting 2pm Friday</a:t>
            </a:r>
          </a:p>
          <a:p>
            <a:endParaRPr lang="en-GB" sz="1600" dirty="0">
              <a:latin typeface="+mn-lt"/>
            </a:endParaRPr>
          </a:p>
          <a:p>
            <a:pPr marL="0" indent="0">
              <a:buNone/>
            </a:pPr>
            <a:endParaRPr lang="en-GB" dirty="0"/>
          </a:p>
          <a:p>
            <a:endParaRPr lang="en-GB" dirty="0"/>
          </a:p>
          <a:p>
            <a:endParaRPr lang="en-GB" dirty="0"/>
          </a:p>
        </p:txBody>
      </p:sp>
      <p:sp>
        <p:nvSpPr>
          <p:cNvPr id="3" name="Slide Number Placeholder 2">
            <a:extLst>
              <a:ext uri="{FF2B5EF4-FFF2-40B4-BE49-F238E27FC236}">
                <a16:creationId xmlns:a16="http://schemas.microsoft.com/office/drawing/2014/main" id="{32AAEA10-00CB-4EEE-BE4C-5AA2BA54FB13}"/>
              </a:ext>
            </a:extLst>
          </p:cNvPr>
          <p:cNvSpPr>
            <a:spLocks noGrp="1"/>
          </p:cNvSpPr>
          <p:nvPr>
            <p:ph type="sldNum" sz="quarter" idx="10"/>
          </p:nvPr>
        </p:nvSpPr>
        <p:spPr/>
        <p:txBody>
          <a:bodyPr/>
          <a:lstStyle/>
          <a:p>
            <a:fld id="{DCF6A46F-80AB-49F3-8C7E-9717ED945456}" type="slidenum">
              <a:rPr lang="en-GB" altLang="en-US" smtClean="0"/>
              <a:pPr/>
              <a:t>8</a:t>
            </a:fld>
            <a:endParaRPr lang="en-GB" altLang="en-US"/>
          </a:p>
        </p:txBody>
      </p:sp>
      <p:sp>
        <p:nvSpPr>
          <p:cNvPr id="4" name="Title 3">
            <a:extLst>
              <a:ext uri="{FF2B5EF4-FFF2-40B4-BE49-F238E27FC236}">
                <a16:creationId xmlns:a16="http://schemas.microsoft.com/office/drawing/2014/main" id="{83E07917-5F93-4728-B2BC-7E7FD0DFEC0B}"/>
              </a:ext>
            </a:extLst>
          </p:cNvPr>
          <p:cNvSpPr>
            <a:spLocks noGrp="1"/>
          </p:cNvSpPr>
          <p:nvPr>
            <p:ph type="title"/>
          </p:nvPr>
        </p:nvSpPr>
        <p:spPr>
          <a:xfrm>
            <a:off x="432000" y="1209675"/>
            <a:ext cx="8280000" cy="828000"/>
          </a:xfrm>
        </p:spPr>
        <p:txBody>
          <a:bodyPr/>
          <a:lstStyle/>
          <a:p>
            <a:r>
              <a:rPr lang="en-GB" b="1" dirty="0">
                <a:latin typeface="+mj-lt"/>
              </a:rPr>
              <a:t>Communication: Key principles</a:t>
            </a:r>
          </a:p>
        </p:txBody>
      </p:sp>
      <p:sp>
        <p:nvSpPr>
          <p:cNvPr id="6" name="Rectangle: Rounded Corners 5">
            <a:extLst>
              <a:ext uri="{FF2B5EF4-FFF2-40B4-BE49-F238E27FC236}">
                <a16:creationId xmlns:a16="http://schemas.microsoft.com/office/drawing/2014/main" id="{F2278265-839D-483D-95BF-2D5F32020A0D}"/>
              </a:ext>
            </a:extLst>
          </p:cNvPr>
          <p:cNvSpPr/>
          <p:nvPr/>
        </p:nvSpPr>
        <p:spPr>
          <a:xfrm>
            <a:off x="179512" y="116632"/>
            <a:ext cx="2317894" cy="783193"/>
          </a:xfrm>
          <a:prstGeom prst="roundRect">
            <a:avLst/>
          </a:prstGeom>
          <a:solidFill>
            <a:schemeClr val="accent5">
              <a:lumMod val="40000"/>
              <a:lumOff val="60000"/>
            </a:schemeClr>
          </a:solidFill>
          <a:ln w="6350">
            <a:solidFill>
              <a:srgbClr val="0070C0"/>
            </a:solidFill>
          </a:ln>
        </p:spPr>
        <p:txBody>
          <a:bodyPr wrap="none" rtlCol="0" anchor="ctr">
            <a:spAutoFit/>
          </a:bodyPr>
          <a:lstStyle/>
          <a:p>
            <a:pPr algn="ctr"/>
            <a:r>
              <a:rPr lang="en-GB" dirty="0">
                <a:solidFill>
                  <a:schemeClr val="tx2"/>
                </a:solidFill>
                <a:latin typeface="+mn-lt"/>
              </a:rPr>
              <a:t>Teacher Induction </a:t>
            </a:r>
          </a:p>
          <a:p>
            <a:pPr algn="ctr"/>
            <a:r>
              <a:rPr lang="en-GB" dirty="0"/>
              <a:t>Sample Slide</a:t>
            </a:r>
            <a:endParaRPr lang="en-GB" dirty="0">
              <a:solidFill>
                <a:schemeClr val="tx2"/>
              </a:solidFill>
              <a:latin typeface="+mn-lt"/>
            </a:endParaRPr>
          </a:p>
        </p:txBody>
      </p:sp>
    </p:spTree>
    <p:extLst>
      <p:ext uri="{BB962C8B-B14F-4D97-AF65-F5344CB8AC3E}">
        <p14:creationId xmlns:p14="http://schemas.microsoft.com/office/powerpoint/2010/main" val="19123468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6AB"/>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395949B-D499-4E13-86E2-B7C9EC9436EE}"/>
              </a:ext>
            </a:extLst>
          </p:cNvPr>
          <p:cNvPicPr>
            <a:picLocks noGrp="1" noChangeAspect="1"/>
          </p:cNvPicPr>
          <p:nvPr>
            <p:ph idx="1"/>
          </p:nvPr>
        </p:nvPicPr>
        <p:blipFill>
          <a:blip r:embed="rId2"/>
          <a:stretch>
            <a:fillRect/>
          </a:stretch>
        </p:blipFill>
        <p:spPr>
          <a:xfrm>
            <a:off x="314771" y="1338653"/>
            <a:ext cx="8278813" cy="3619709"/>
          </a:xfrm>
          <a:prstGeom prst="rect">
            <a:avLst/>
          </a:prstGeom>
        </p:spPr>
      </p:pic>
      <p:sp>
        <p:nvSpPr>
          <p:cNvPr id="2" name="Slide Number Placeholder 1">
            <a:extLst>
              <a:ext uri="{FF2B5EF4-FFF2-40B4-BE49-F238E27FC236}">
                <a16:creationId xmlns:a16="http://schemas.microsoft.com/office/drawing/2014/main" id="{1C20848F-A5AA-4940-A9F2-00E66DC12F2F}"/>
              </a:ext>
            </a:extLst>
          </p:cNvPr>
          <p:cNvSpPr>
            <a:spLocks noGrp="1"/>
          </p:cNvSpPr>
          <p:nvPr>
            <p:ph type="sldNum" sz="quarter" idx="10"/>
          </p:nvPr>
        </p:nvSpPr>
        <p:spPr/>
        <p:txBody>
          <a:bodyPr/>
          <a:lstStyle/>
          <a:p>
            <a:fld id="{8CAE96E1-FE19-476C-9CF0-3BB4903735D9}" type="slidenum">
              <a:rPr lang="en-GB" altLang="en-US" smtClean="0"/>
              <a:pPr/>
              <a:t>9</a:t>
            </a:fld>
            <a:endParaRPr lang="en-GB" altLang="en-US"/>
          </a:p>
        </p:txBody>
      </p:sp>
      <p:sp>
        <p:nvSpPr>
          <p:cNvPr id="9" name="TextBox 8">
            <a:extLst>
              <a:ext uri="{FF2B5EF4-FFF2-40B4-BE49-F238E27FC236}">
                <a16:creationId xmlns:a16="http://schemas.microsoft.com/office/drawing/2014/main" id="{0FCBFF7A-E45E-43A2-BBA6-299E484759DF}"/>
              </a:ext>
            </a:extLst>
          </p:cNvPr>
          <p:cNvSpPr txBox="1"/>
          <p:nvPr/>
        </p:nvSpPr>
        <p:spPr>
          <a:xfrm>
            <a:off x="807868" y="4385569"/>
            <a:ext cx="7785716" cy="707886"/>
          </a:xfrm>
          <a:prstGeom prst="rect">
            <a:avLst/>
          </a:prstGeom>
          <a:noFill/>
        </p:spPr>
        <p:txBody>
          <a:bodyPr wrap="square" rtlCol="0">
            <a:spAutoFit/>
          </a:bodyPr>
          <a:lstStyle/>
          <a:p>
            <a:endParaRPr lang="en-GB">
              <a:solidFill>
                <a:schemeClr val="tx2"/>
              </a:solidFill>
              <a:latin typeface="+mn-lt"/>
            </a:endParaRPr>
          </a:p>
          <a:p>
            <a:pPr marL="342900" indent="-342900">
              <a:buFont typeface="Arial" panose="020B0604020202020204" pitchFamily="34" charset="0"/>
              <a:buChar char="•"/>
            </a:pPr>
            <a:endParaRPr lang="en-GB">
              <a:solidFill>
                <a:schemeClr val="tx2"/>
              </a:solidFill>
              <a:latin typeface="+mn-lt"/>
            </a:endParaRPr>
          </a:p>
        </p:txBody>
      </p:sp>
      <p:sp>
        <p:nvSpPr>
          <p:cNvPr id="17" name="Rectangle: Rounded Corners 16">
            <a:extLst>
              <a:ext uri="{FF2B5EF4-FFF2-40B4-BE49-F238E27FC236}">
                <a16:creationId xmlns:a16="http://schemas.microsoft.com/office/drawing/2014/main" id="{C8A94669-6398-4CF6-9222-B469B4110279}"/>
              </a:ext>
            </a:extLst>
          </p:cNvPr>
          <p:cNvSpPr/>
          <p:nvPr/>
        </p:nvSpPr>
        <p:spPr>
          <a:xfrm>
            <a:off x="5508104" y="401161"/>
            <a:ext cx="1953164" cy="442674"/>
          </a:xfrm>
          <a:prstGeom prst="roundRect">
            <a:avLst/>
          </a:prstGeom>
          <a:solidFill>
            <a:srgbClr val="FFFF00"/>
          </a:solidFill>
          <a:ln w="38100">
            <a:noFill/>
          </a:ln>
        </p:spPr>
        <p:txBody>
          <a:bodyPr wrap="none" rtlCol="0" anchor="ctr">
            <a:spAutoFit/>
          </a:bodyPr>
          <a:lstStyle/>
          <a:p>
            <a:pPr algn="ctr"/>
            <a:r>
              <a:rPr lang="en-GB" dirty="0">
                <a:solidFill>
                  <a:schemeClr val="tx2"/>
                </a:solidFill>
                <a:latin typeface="+mn-lt"/>
              </a:rPr>
              <a:t>Weeks </a:t>
            </a:r>
            <a:r>
              <a:rPr lang="en-GB" dirty="0"/>
              <a:t>will vary!</a:t>
            </a:r>
            <a:endParaRPr lang="en-GB" dirty="0">
              <a:solidFill>
                <a:schemeClr val="tx2"/>
              </a:solidFill>
              <a:latin typeface="+mn-lt"/>
            </a:endParaRPr>
          </a:p>
        </p:txBody>
      </p:sp>
      <p:sp>
        <p:nvSpPr>
          <p:cNvPr id="10" name="Speech Bubble: Rectangle with Corners Rounded 9">
            <a:extLst>
              <a:ext uri="{FF2B5EF4-FFF2-40B4-BE49-F238E27FC236}">
                <a16:creationId xmlns:a16="http://schemas.microsoft.com/office/drawing/2014/main" id="{E4C2B240-C541-4CA0-9ADD-40E1F3C5B73F}"/>
              </a:ext>
            </a:extLst>
          </p:cNvPr>
          <p:cNvSpPr/>
          <p:nvPr/>
        </p:nvSpPr>
        <p:spPr>
          <a:xfrm>
            <a:off x="4454177" y="5250809"/>
            <a:ext cx="4656042" cy="1464231"/>
          </a:xfrm>
          <a:prstGeom prst="wedgeRoundRectCallout">
            <a:avLst>
              <a:gd name="adj1" fmla="val -109759"/>
              <a:gd name="adj2" fmla="val -100130"/>
              <a:gd name="adj3" fmla="val 16667"/>
            </a:avLst>
          </a:prstGeom>
          <a:solidFill>
            <a:schemeClr val="accent4">
              <a:lumMod val="20000"/>
              <a:lumOff val="80000"/>
            </a:schemeClr>
          </a:solidFill>
          <a:ln w="3175">
            <a:solidFill>
              <a:schemeClr val="tx1"/>
            </a:solidFill>
          </a:ln>
        </p:spPr>
        <p:txBody>
          <a:bodyPr wrap="square" rtlCol="0" anchor="ctr">
            <a:spAutoFit/>
          </a:bodyPr>
          <a:lstStyle/>
          <a:p>
            <a:pPr marL="285750" indent="-285750">
              <a:buFont typeface="Arial" panose="020B0604020202020204" pitchFamily="34" charset="0"/>
              <a:buChar char="•"/>
            </a:pPr>
            <a:r>
              <a:rPr lang="en-GB" sz="1600" dirty="0"/>
              <a:t>Marking/Feedback on student work</a:t>
            </a:r>
          </a:p>
          <a:p>
            <a:pPr marL="285750" indent="-285750">
              <a:buFont typeface="Arial" panose="020B0604020202020204" pitchFamily="34" charset="0"/>
              <a:buChar char="•"/>
            </a:pPr>
            <a:r>
              <a:rPr lang="en-GB" sz="1600" dirty="0"/>
              <a:t>Responding to tasks on Blackboard</a:t>
            </a:r>
          </a:p>
          <a:p>
            <a:pPr marL="285750" indent="-285750">
              <a:buFont typeface="Arial" panose="020B0604020202020204" pitchFamily="34" charset="0"/>
              <a:buChar char="•"/>
            </a:pPr>
            <a:r>
              <a:rPr lang="en-GB" sz="1600" dirty="0"/>
              <a:t>Preparing for live sessions</a:t>
            </a:r>
          </a:p>
          <a:p>
            <a:pPr marL="285750" indent="-285750">
              <a:buFont typeface="Arial" panose="020B0604020202020204" pitchFamily="34" charset="0"/>
              <a:buChar char="•"/>
            </a:pPr>
            <a:r>
              <a:rPr lang="en-GB" sz="1600" dirty="0"/>
              <a:t>Looking ahead at next week’s materials</a:t>
            </a:r>
          </a:p>
          <a:p>
            <a:pPr marL="285750" indent="-285750">
              <a:buFont typeface="Arial" panose="020B0604020202020204" pitchFamily="34" charset="0"/>
              <a:buChar char="•"/>
            </a:pPr>
            <a:r>
              <a:rPr lang="en-GB" sz="1600" dirty="0"/>
              <a:t>Small group TUTORIALS</a:t>
            </a:r>
          </a:p>
        </p:txBody>
      </p:sp>
      <p:pic>
        <p:nvPicPr>
          <p:cNvPr id="3" name="Picture 2">
            <a:extLst>
              <a:ext uri="{FF2B5EF4-FFF2-40B4-BE49-F238E27FC236}">
                <a16:creationId xmlns:a16="http://schemas.microsoft.com/office/drawing/2014/main" id="{DB6113CB-E325-4DAE-A3E5-03283B4CE5D7}"/>
              </a:ext>
            </a:extLst>
          </p:cNvPr>
          <p:cNvPicPr>
            <a:picLocks noChangeAspect="1"/>
          </p:cNvPicPr>
          <p:nvPr/>
        </p:nvPicPr>
        <p:blipFill>
          <a:blip r:embed="rId3"/>
          <a:stretch>
            <a:fillRect/>
          </a:stretch>
        </p:blipFill>
        <p:spPr>
          <a:xfrm>
            <a:off x="142060" y="198789"/>
            <a:ext cx="2359356" cy="847417"/>
          </a:xfrm>
          <a:prstGeom prst="rect">
            <a:avLst/>
          </a:prstGeom>
        </p:spPr>
      </p:pic>
    </p:spTree>
    <p:extLst>
      <p:ext uri="{BB962C8B-B14F-4D97-AF65-F5344CB8AC3E}">
        <p14:creationId xmlns:p14="http://schemas.microsoft.com/office/powerpoint/2010/main" val="4137921403"/>
      </p:ext>
    </p:extLst>
  </p:cSld>
  <p:clrMapOvr>
    <a:masterClrMapping/>
  </p:clrMapOvr>
  <p:transition>
    <p:fade/>
  </p:transition>
</p:sld>
</file>

<file path=ppt/theme/theme1.xml><?xml version="1.0" encoding="utf-8"?>
<a:theme xmlns:a="http://schemas.openxmlformats.org/drawingml/2006/main" name="UoR Theme">
  <a:themeElements>
    <a:clrScheme name="Custom 1">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07442010BBB44EB2E7117BDC455284" ma:contentTypeVersion="9" ma:contentTypeDescription="Create a new document." ma:contentTypeScope="" ma:versionID="8017ff019060d5fe1b8767d6cf4005e3">
  <xsd:schema xmlns:xsd="http://www.w3.org/2001/XMLSchema" xmlns:xs="http://www.w3.org/2001/XMLSchema" xmlns:p="http://schemas.microsoft.com/office/2006/metadata/properties" xmlns:ns2="80e32b31-f5d1-44fc-91df-2c1b6c98ae5d" targetNamespace="http://schemas.microsoft.com/office/2006/metadata/properties" ma:root="true" ma:fieldsID="ea13d9ee9f66a6d5486cfb72c168fc6b" ns2:_="">
    <xsd:import namespace="80e32b31-f5d1-44fc-91df-2c1b6c98ae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32b31-f5d1-44fc-91df-2c1b6c98a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D1BE16-FBCD-4668-B5C2-5FF9ABB51675}">
  <ds:schemaRefs>
    <ds:schemaRef ds:uri="http://schemas.microsoft.com/sharepoint/v3/contenttype/forms"/>
  </ds:schemaRefs>
</ds:datastoreItem>
</file>

<file path=customXml/itemProps2.xml><?xml version="1.0" encoding="utf-8"?>
<ds:datastoreItem xmlns:ds="http://schemas.openxmlformats.org/officeDocument/2006/customXml" ds:itemID="{2AABED72-A632-4F88-AF56-69E4CA65FA2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BCEDB84-E04A-4559-9BF5-45CE3B5D6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32b31-f5d1-44fc-91df-2c1b6c98ae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UoR_PPT_standard_updated_Dec_2019 (1)</Template>
  <TotalTime>464</TotalTime>
  <Words>1265</Words>
  <Application>Microsoft Office PowerPoint</Application>
  <PresentationFormat>On-screen Show (4:3)</PresentationFormat>
  <Paragraphs>169</Paragraphs>
  <Slides>16</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Effra</vt:lpstr>
      <vt:lpstr>Arial Bold</vt:lpstr>
      <vt:lpstr>Arial</vt:lpstr>
      <vt:lpstr>Effra Bold</vt:lpstr>
      <vt:lpstr>UoR Theme</vt:lpstr>
      <vt:lpstr>1_UoR Theme off-white background</vt:lpstr>
      <vt:lpstr>Leading a remote teaching team</vt:lpstr>
      <vt:lpstr>Leading a remote teaching team</vt:lpstr>
      <vt:lpstr>Summer Pre-sessional: 2020 Context </vt:lpstr>
      <vt:lpstr>Wellbeing at work</vt:lpstr>
      <vt:lpstr>Job Demands-Resource Model</vt:lpstr>
      <vt:lpstr>Demands? </vt:lpstr>
      <vt:lpstr>Communication</vt:lpstr>
      <vt:lpstr>Communication: Key principles</vt:lpstr>
      <vt:lpstr>PowerPoint Presentation</vt:lpstr>
      <vt:lpstr>Your experiences so far?</vt:lpstr>
      <vt:lpstr>Balancing work and life: Top tips</vt:lpstr>
      <vt:lpstr>PowerPoint Presentation</vt:lpstr>
      <vt:lpstr>Teacher feedback</vt:lpstr>
      <vt:lpstr>Reflections</vt:lpstr>
      <vt:lpstr>Thank you for listening Any questions?</vt:lpstr>
      <vt:lpstr>References</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Mattin</dc:creator>
  <cp:lastModifiedBy>Sarah Mattin</cp:lastModifiedBy>
  <cp:revision>1</cp:revision>
  <cp:lastPrinted>2006-09-19T14:59:33Z</cp:lastPrinted>
  <dcterms:created xsi:type="dcterms:W3CDTF">2020-10-13T08:27:31Z</dcterms:created>
  <dcterms:modified xsi:type="dcterms:W3CDTF">2020-11-05T10:29:04Z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0x0101001107442010BBB44EB2E7117BDC455284</vt:lpwstr>
  </property>
</Properties>
</file>