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69" r:id="rId3"/>
    <p:sldId id="271" r:id="rId4"/>
    <p:sldId id="266" r:id="rId5"/>
    <p:sldId id="273" r:id="rId6"/>
    <p:sldId id="267" r:id="rId7"/>
    <p:sldId id="258" r:id="rId8"/>
    <p:sldId id="260" r:id="rId9"/>
    <p:sldId id="261" r:id="rId10"/>
    <p:sldId id="262" r:id="rId11"/>
    <p:sldId id="272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DDC8AA-67E1-16EC-0EBA-2B8A11F0A075}" v="1" dt="2019-04-11T16:33:39.3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y Robbins" userId="S::llcjr@leeds.ac.uk::5b92f35d-451d-4ed0-927a-be05147383a2" providerId="AD" clId="Web-{31CEA349-DE60-7521-6E16-3016CE7C0E55}"/>
    <pc:docChg chg="addSld delSld modSld">
      <pc:chgData name="Joy Robbins" userId="S::llcjr@leeds.ac.uk::5b92f35d-451d-4ed0-927a-be05147383a2" providerId="AD" clId="Web-{31CEA349-DE60-7521-6E16-3016CE7C0E55}" dt="2019-04-10T17:49:56.929" v="809" actId="1076"/>
      <pc:docMkLst>
        <pc:docMk/>
      </pc:docMkLst>
      <pc:sldChg chg="addSp delSp modSp addAnim modAnim">
        <pc:chgData name="Joy Robbins" userId="S::llcjr@leeds.ac.uk::5b92f35d-451d-4ed0-927a-be05147383a2" providerId="AD" clId="Web-{31CEA349-DE60-7521-6E16-3016CE7C0E55}" dt="2019-04-10T17:49:56.929" v="809" actId="1076"/>
        <pc:sldMkLst>
          <pc:docMk/>
          <pc:sldMk cId="3207231677" sldId="269"/>
        </pc:sldMkLst>
        <pc:spChg chg="mod">
          <ac:chgData name="Joy Robbins" userId="S::llcjr@leeds.ac.uk::5b92f35d-451d-4ed0-927a-be05147383a2" providerId="AD" clId="Web-{31CEA349-DE60-7521-6E16-3016CE7C0E55}" dt="2019-04-10T17:40:12.263" v="743" actId="1076"/>
          <ac:spMkLst>
            <pc:docMk/>
            <pc:sldMk cId="3207231677" sldId="269"/>
            <ac:spMk id="2" creationId="{1DACD702-E532-4CEC-9ABB-00BC70C93379}"/>
          </ac:spMkLst>
        </pc:spChg>
        <pc:spChg chg="mod">
          <ac:chgData name="Joy Robbins" userId="S::llcjr@leeds.ac.uk::5b92f35d-451d-4ed0-927a-be05147383a2" providerId="AD" clId="Web-{31CEA349-DE60-7521-6E16-3016CE7C0E55}" dt="2019-04-10T16:55:05.613" v="189" actId="20577"/>
          <ac:spMkLst>
            <pc:docMk/>
            <pc:sldMk cId="3207231677" sldId="269"/>
            <ac:spMk id="3" creationId="{BE4ED7B0-84A9-405D-8760-05C1966320EF}"/>
          </ac:spMkLst>
        </pc:spChg>
        <pc:spChg chg="del mod">
          <ac:chgData name="Joy Robbins" userId="S::llcjr@leeds.ac.uk::5b92f35d-451d-4ed0-927a-be05147383a2" providerId="AD" clId="Web-{31CEA349-DE60-7521-6E16-3016CE7C0E55}" dt="2019-04-10T17:47:20.899" v="783"/>
          <ac:spMkLst>
            <pc:docMk/>
            <pc:sldMk cId="3207231677" sldId="269"/>
            <ac:spMk id="4" creationId="{AFC48B0E-5BE0-4541-88FA-D741A34CBC47}"/>
          </ac:spMkLst>
        </pc:spChg>
        <pc:spChg chg="add del mod">
          <ac:chgData name="Joy Robbins" userId="S::llcjr@leeds.ac.uk::5b92f35d-451d-4ed0-927a-be05147383a2" providerId="AD" clId="Web-{31CEA349-DE60-7521-6E16-3016CE7C0E55}" dt="2019-04-10T16:44:58.072" v="20"/>
          <ac:spMkLst>
            <pc:docMk/>
            <pc:sldMk cId="3207231677" sldId="269"/>
            <ac:spMk id="6" creationId="{DABF1674-8584-42C3-9EB6-E07D0A7A6F98}"/>
          </ac:spMkLst>
        </pc:spChg>
        <pc:spChg chg="add mod">
          <ac:chgData name="Joy Robbins" userId="S::llcjr@leeds.ac.uk::5b92f35d-451d-4ed0-927a-be05147383a2" providerId="AD" clId="Web-{31CEA349-DE60-7521-6E16-3016CE7C0E55}" dt="2019-04-10T17:49:06.477" v="800" actId="14100"/>
          <ac:spMkLst>
            <pc:docMk/>
            <pc:sldMk cId="3207231677" sldId="269"/>
            <ac:spMk id="20" creationId="{F79FBCCC-000A-4935-A921-00C365F7FDFF}"/>
          </ac:spMkLst>
        </pc:spChg>
        <pc:spChg chg="add mod ord">
          <ac:chgData name="Joy Robbins" userId="S::llcjr@leeds.ac.uk::5b92f35d-451d-4ed0-927a-be05147383a2" providerId="AD" clId="Web-{31CEA349-DE60-7521-6E16-3016CE7C0E55}" dt="2019-04-10T17:29:11.142" v="589" actId="1076"/>
          <ac:spMkLst>
            <pc:docMk/>
            <pc:sldMk cId="3207231677" sldId="269"/>
            <ac:spMk id="25" creationId="{11D5C858-AF9A-4997-B41A-B5B1B60036B5}"/>
          </ac:spMkLst>
        </pc:spChg>
        <pc:spChg chg="add del mod ord">
          <ac:chgData name="Joy Robbins" userId="S::llcjr@leeds.ac.uk::5b92f35d-451d-4ed0-927a-be05147383a2" providerId="AD" clId="Web-{31CEA349-DE60-7521-6E16-3016CE7C0E55}" dt="2019-04-10T17:13:29.494" v="357"/>
          <ac:spMkLst>
            <pc:docMk/>
            <pc:sldMk cId="3207231677" sldId="269"/>
            <ac:spMk id="28" creationId="{B20D9391-E3B4-4C93-A3E7-F09B79579F23}"/>
          </ac:spMkLst>
        </pc:spChg>
        <pc:spChg chg="add del mod">
          <ac:chgData name="Joy Robbins" userId="S::llcjr@leeds.ac.uk::5b92f35d-451d-4ed0-927a-be05147383a2" providerId="AD" clId="Web-{31CEA349-DE60-7521-6E16-3016CE7C0E55}" dt="2019-04-10T17:14:57.868" v="383"/>
          <ac:spMkLst>
            <pc:docMk/>
            <pc:sldMk cId="3207231677" sldId="269"/>
            <ac:spMk id="29" creationId="{ACB19E22-3E67-4B80-805F-CB10F85A42FA}"/>
          </ac:spMkLst>
        </pc:spChg>
        <pc:spChg chg="add mod">
          <ac:chgData name="Joy Robbins" userId="S::llcjr@leeds.ac.uk::5b92f35d-451d-4ed0-927a-be05147383a2" providerId="AD" clId="Web-{31CEA349-DE60-7521-6E16-3016CE7C0E55}" dt="2019-04-10T17:22:49.927" v="446" actId="14100"/>
          <ac:spMkLst>
            <pc:docMk/>
            <pc:sldMk cId="3207231677" sldId="269"/>
            <ac:spMk id="30" creationId="{24BB4ED2-59C9-4509-8A9E-8C52BB6641D1}"/>
          </ac:spMkLst>
        </pc:spChg>
        <pc:spChg chg="add mod">
          <ac:chgData name="Joy Robbins" userId="S::llcjr@leeds.ac.uk::5b92f35d-451d-4ed0-927a-be05147383a2" providerId="AD" clId="Web-{31CEA349-DE60-7521-6E16-3016CE7C0E55}" dt="2019-04-10T17:22:49.927" v="445" actId="14100"/>
          <ac:spMkLst>
            <pc:docMk/>
            <pc:sldMk cId="3207231677" sldId="269"/>
            <ac:spMk id="33" creationId="{F8D446B2-22ED-494E-9C76-26BB03E98B25}"/>
          </ac:spMkLst>
        </pc:spChg>
        <pc:spChg chg="add del mod">
          <ac:chgData name="Joy Robbins" userId="S::llcjr@leeds.ac.uk::5b92f35d-451d-4ed0-927a-be05147383a2" providerId="AD" clId="Web-{31CEA349-DE60-7521-6E16-3016CE7C0E55}" dt="2019-04-10T17:36:10.263" v="705"/>
          <ac:spMkLst>
            <pc:docMk/>
            <pc:sldMk cId="3207231677" sldId="269"/>
            <ac:spMk id="36" creationId="{872DE7C3-B69E-40E4-885D-3CFC0A9BE066}"/>
          </ac:spMkLst>
        </pc:spChg>
        <pc:spChg chg="add del mod">
          <ac:chgData name="Joy Robbins" userId="S::llcjr@leeds.ac.uk::5b92f35d-451d-4ed0-927a-be05147383a2" providerId="AD" clId="Web-{31CEA349-DE60-7521-6E16-3016CE7C0E55}" dt="2019-04-10T17:36:12.091" v="706"/>
          <ac:spMkLst>
            <pc:docMk/>
            <pc:sldMk cId="3207231677" sldId="269"/>
            <ac:spMk id="37" creationId="{C501BD7A-F9A0-4579-AC01-4D7A22D1D89A}"/>
          </ac:spMkLst>
        </pc:spChg>
        <pc:spChg chg="add mod">
          <ac:chgData name="Joy Robbins" userId="S::llcjr@leeds.ac.uk::5b92f35d-451d-4ed0-927a-be05147383a2" providerId="AD" clId="Web-{31CEA349-DE60-7521-6E16-3016CE7C0E55}" dt="2019-04-10T17:29:17.173" v="590" actId="1076"/>
          <ac:spMkLst>
            <pc:docMk/>
            <pc:sldMk cId="3207231677" sldId="269"/>
            <ac:spMk id="40" creationId="{5DCFF49D-5C3A-436D-AD4D-45D75227AE80}"/>
          </ac:spMkLst>
        </pc:spChg>
        <pc:spChg chg="add del">
          <ac:chgData name="Joy Robbins" userId="S::llcjr@leeds.ac.uk::5b92f35d-451d-4ed0-927a-be05147383a2" providerId="AD" clId="Web-{31CEA349-DE60-7521-6E16-3016CE7C0E55}" dt="2019-04-10T17:32:55.984" v="624"/>
          <ac:spMkLst>
            <pc:docMk/>
            <pc:sldMk cId="3207231677" sldId="269"/>
            <ac:spMk id="41" creationId="{A322C2EB-7EC3-4C33-BBFE-83232B3C9924}"/>
          </ac:spMkLst>
        </pc:spChg>
        <pc:spChg chg="add mod">
          <ac:chgData name="Joy Robbins" userId="S::llcjr@leeds.ac.uk::5b92f35d-451d-4ed0-927a-be05147383a2" providerId="AD" clId="Web-{31CEA349-DE60-7521-6E16-3016CE7C0E55}" dt="2019-04-10T17:31:53.625" v="620" actId="20577"/>
          <ac:spMkLst>
            <pc:docMk/>
            <pc:sldMk cId="3207231677" sldId="269"/>
            <ac:spMk id="42" creationId="{FE5F56CE-FE55-4CE3-83A7-D78C58B6A3F4}"/>
          </ac:spMkLst>
        </pc:spChg>
        <pc:picChg chg="mod modCrop">
          <ac:chgData name="Joy Robbins" userId="S::llcjr@leeds.ac.uk::5b92f35d-451d-4ed0-927a-be05147383a2" providerId="AD" clId="Web-{31CEA349-DE60-7521-6E16-3016CE7C0E55}" dt="2019-04-10T17:49:17.211" v="802" actId="1076"/>
          <ac:picMkLst>
            <pc:docMk/>
            <pc:sldMk cId="3207231677" sldId="269"/>
            <ac:picMk id="5" creationId="{FDAA12DC-45CA-490A-89CD-4225D5AA2E67}"/>
          </ac:picMkLst>
        </pc:picChg>
        <pc:picChg chg="mod">
          <ac:chgData name="Joy Robbins" userId="S::llcjr@leeds.ac.uk::5b92f35d-451d-4ed0-927a-be05147383a2" providerId="AD" clId="Web-{31CEA349-DE60-7521-6E16-3016CE7C0E55}" dt="2019-04-10T17:49:45.601" v="808" actId="1076"/>
          <ac:picMkLst>
            <pc:docMk/>
            <pc:sldMk cId="3207231677" sldId="269"/>
            <ac:picMk id="7" creationId="{39296233-1CAF-4F0A-A3C4-414D27D7C73D}"/>
          </ac:picMkLst>
        </pc:picChg>
        <pc:picChg chg="add del mod">
          <ac:chgData name="Joy Robbins" userId="S::llcjr@leeds.ac.uk::5b92f35d-451d-4ed0-927a-be05147383a2" providerId="AD" clId="Web-{31CEA349-DE60-7521-6E16-3016CE7C0E55}" dt="2019-04-10T16:45:47.931" v="22"/>
          <ac:picMkLst>
            <pc:docMk/>
            <pc:sldMk cId="3207231677" sldId="269"/>
            <ac:picMk id="8" creationId="{D97F4248-1DEF-40B0-9FC7-7463A1860966}"/>
          </ac:picMkLst>
        </pc:picChg>
        <pc:picChg chg="add del mod">
          <ac:chgData name="Joy Robbins" userId="S::llcjr@leeds.ac.uk::5b92f35d-451d-4ed0-927a-be05147383a2" providerId="AD" clId="Web-{31CEA349-DE60-7521-6E16-3016CE7C0E55}" dt="2019-04-10T16:46:20.712" v="24"/>
          <ac:picMkLst>
            <pc:docMk/>
            <pc:sldMk cId="3207231677" sldId="269"/>
            <ac:picMk id="10" creationId="{7147CCE2-0AFD-42B2-B550-02508EAD50A9}"/>
          </ac:picMkLst>
        </pc:picChg>
        <pc:picChg chg="add del mod">
          <ac:chgData name="Joy Robbins" userId="S::llcjr@leeds.ac.uk::5b92f35d-451d-4ed0-927a-be05147383a2" providerId="AD" clId="Web-{31CEA349-DE60-7521-6E16-3016CE7C0E55}" dt="2019-04-10T16:46:38.978" v="26"/>
          <ac:picMkLst>
            <pc:docMk/>
            <pc:sldMk cId="3207231677" sldId="269"/>
            <ac:picMk id="12" creationId="{8E75E14D-89CF-44DB-828E-FFE14896C17C}"/>
          </ac:picMkLst>
        </pc:picChg>
        <pc:picChg chg="add del mod">
          <ac:chgData name="Joy Robbins" userId="S::llcjr@leeds.ac.uk::5b92f35d-451d-4ed0-927a-be05147383a2" providerId="AD" clId="Web-{31CEA349-DE60-7521-6E16-3016CE7C0E55}" dt="2019-04-10T16:47:46.508" v="28"/>
          <ac:picMkLst>
            <pc:docMk/>
            <pc:sldMk cId="3207231677" sldId="269"/>
            <ac:picMk id="14" creationId="{5D7B70F6-CD01-4727-8AB1-1A10EA4CE53F}"/>
          </ac:picMkLst>
        </pc:picChg>
        <pc:picChg chg="add del mod">
          <ac:chgData name="Joy Robbins" userId="S::llcjr@leeds.ac.uk::5b92f35d-451d-4ed0-927a-be05147383a2" providerId="AD" clId="Web-{31CEA349-DE60-7521-6E16-3016CE7C0E55}" dt="2019-04-10T16:57:49.534" v="236"/>
          <ac:picMkLst>
            <pc:docMk/>
            <pc:sldMk cId="3207231677" sldId="269"/>
            <ac:picMk id="16" creationId="{CBC5AC46-E053-43EE-9BBC-CB7881395C37}"/>
          </ac:picMkLst>
        </pc:picChg>
        <pc:picChg chg="add mod modCrop">
          <ac:chgData name="Joy Robbins" userId="S::llcjr@leeds.ac.uk::5b92f35d-451d-4ed0-927a-be05147383a2" providerId="AD" clId="Web-{31CEA349-DE60-7521-6E16-3016CE7C0E55}" dt="2019-04-10T17:49:14.726" v="801" actId="1076"/>
          <ac:picMkLst>
            <pc:docMk/>
            <pc:sldMk cId="3207231677" sldId="269"/>
            <ac:picMk id="18" creationId="{876B63EF-B905-4341-A49E-AC3C992CED26}"/>
          </ac:picMkLst>
        </pc:picChg>
        <pc:picChg chg="add del mod modCrop">
          <ac:chgData name="Joy Robbins" userId="S::llcjr@leeds.ac.uk::5b92f35d-451d-4ed0-927a-be05147383a2" providerId="AD" clId="Web-{31CEA349-DE60-7521-6E16-3016CE7C0E55}" dt="2019-04-10T17:19:32.616" v="409"/>
          <ac:picMkLst>
            <pc:docMk/>
            <pc:sldMk cId="3207231677" sldId="269"/>
            <ac:picMk id="23" creationId="{944D1FB8-CF6F-4BD5-B02D-5D4335180ACF}"/>
          </ac:picMkLst>
        </pc:picChg>
        <pc:picChg chg="add mod modCrop">
          <ac:chgData name="Joy Robbins" userId="S::llcjr@leeds.ac.uk::5b92f35d-451d-4ed0-927a-be05147383a2" providerId="AD" clId="Web-{31CEA349-DE60-7521-6E16-3016CE7C0E55}" dt="2019-04-10T17:22:49.927" v="447" actId="14100"/>
          <ac:picMkLst>
            <pc:docMk/>
            <pc:sldMk cId="3207231677" sldId="269"/>
            <ac:picMk id="26" creationId="{DDD4A3E4-76EF-4B7D-98D3-87312DE7473F}"/>
          </ac:picMkLst>
        </pc:picChg>
        <pc:picChg chg="add del mod">
          <ac:chgData name="Joy Robbins" userId="S::llcjr@leeds.ac.uk::5b92f35d-451d-4ed0-927a-be05147383a2" providerId="AD" clId="Web-{31CEA349-DE60-7521-6E16-3016CE7C0E55}" dt="2019-04-10T17:17:21.398" v="397"/>
          <ac:picMkLst>
            <pc:docMk/>
            <pc:sldMk cId="3207231677" sldId="269"/>
            <ac:picMk id="31" creationId="{8CFAE2D1-225C-4F18-A255-B4AC7C663968}"/>
          </ac:picMkLst>
        </pc:picChg>
        <pc:picChg chg="add del mod modCrop">
          <ac:chgData name="Joy Robbins" userId="S::llcjr@leeds.ac.uk::5b92f35d-451d-4ed0-927a-be05147383a2" providerId="AD" clId="Web-{31CEA349-DE60-7521-6E16-3016CE7C0E55}" dt="2019-04-10T17:28:36.283" v="573"/>
          <ac:picMkLst>
            <pc:docMk/>
            <pc:sldMk cId="3207231677" sldId="269"/>
            <ac:picMk id="38" creationId="{16AE3D7A-4518-4F1B-93A5-56F35764C144}"/>
          </ac:picMkLst>
        </pc:picChg>
        <pc:cxnChg chg="add mod">
          <ac:chgData name="Joy Robbins" userId="S::llcjr@leeds.ac.uk::5b92f35d-451d-4ed0-927a-be05147383a2" providerId="AD" clId="Web-{31CEA349-DE60-7521-6E16-3016CE7C0E55}" dt="2019-04-10T17:49:35.445" v="806" actId="1076"/>
          <ac:cxnSpMkLst>
            <pc:docMk/>
            <pc:sldMk cId="3207231677" sldId="269"/>
            <ac:cxnSpMk id="21" creationId="{618BDAB0-1469-430D-B860-55A5F592B120}"/>
          </ac:cxnSpMkLst>
        </pc:cxnChg>
        <pc:cxnChg chg="add mod">
          <ac:chgData name="Joy Robbins" userId="S::llcjr@leeds.ac.uk::5b92f35d-451d-4ed0-927a-be05147383a2" providerId="AD" clId="Web-{31CEA349-DE60-7521-6E16-3016CE7C0E55}" dt="2019-04-10T17:49:56.929" v="809" actId="1076"/>
          <ac:cxnSpMkLst>
            <pc:docMk/>
            <pc:sldMk cId="3207231677" sldId="269"/>
            <ac:cxnSpMk id="22" creationId="{A44D9A7A-2A60-44A3-8534-8F1419E7B2B9}"/>
          </ac:cxnSpMkLst>
        </pc:cxnChg>
        <pc:cxnChg chg="add mod">
          <ac:chgData name="Joy Robbins" userId="S::llcjr@leeds.ac.uk::5b92f35d-451d-4ed0-927a-be05147383a2" providerId="AD" clId="Web-{31CEA349-DE60-7521-6E16-3016CE7C0E55}" dt="2019-04-10T17:23:44.161" v="462"/>
          <ac:cxnSpMkLst>
            <pc:docMk/>
            <pc:sldMk cId="3207231677" sldId="269"/>
            <ac:cxnSpMk id="34" creationId="{46C72649-4945-441D-A60D-87C9CA5B092B}"/>
          </ac:cxnSpMkLst>
        </pc:cxnChg>
        <pc:cxnChg chg="add mod">
          <ac:chgData name="Joy Robbins" userId="S::llcjr@leeds.ac.uk::5b92f35d-451d-4ed0-927a-be05147383a2" providerId="AD" clId="Web-{31CEA349-DE60-7521-6E16-3016CE7C0E55}" dt="2019-04-10T17:24:03.848" v="465" actId="1076"/>
          <ac:cxnSpMkLst>
            <pc:docMk/>
            <pc:sldMk cId="3207231677" sldId="269"/>
            <ac:cxnSpMk id="35" creationId="{FDCB493C-C533-430F-8DD2-0D1E33708C4E}"/>
          </ac:cxnSpMkLst>
        </pc:cxnChg>
      </pc:sldChg>
      <pc:sldChg chg="new del">
        <pc:chgData name="Joy Robbins" userId="S::llcjr@leeds.ac.uk::5b92f35d-451d-4ed0-927a-be05147383a2" providerId="AD" clId="Web-{31CEA349-DE60-7521-6E16-3016CE7C0E55}" dt="2019-04-10T16:49:56.475" v="97"/>
        <pc:sldMkLst>
          <pc:docMk/>
          <pc:sldMk cId="1674182430" sldId="270"/>
        </pc:sldMkLst>
      </pc:sldChg>
      <pc:sldChg chg="addSp delSp modSp new">
        <pc:chgData name="Joy Robbins" userId="S::llcjr@leeds.ac.uk::5b92f35d-451d-4ed0-927a-be05147383a2" providerId="AD" clId="Web-{31CEA349-DE60-7521-6E16-3016CE7C0E55}" dt="2019-04-10T17:46:34.853" v="782" actId="1076"/>
        <pc:sldMkLst>
          <pc:docMk/>
          <pc:sldMk cId="3668303016" sldId="270"/>
        </pc:sldMkLst>
        <pc:spChg chg="mod">
          <ac:chgData name="Joy Robbins" userId="S::llcjr@leeds.ac.uk::5b92f35d-451d-4ed0-927a-be05147383a2" providerId="AD" clId="Web-{31CEA349-DE60-7521-6E16-3016CE7C0E55}" dt="2019-04-10T17:35:42.467" v="703" actId="20577"/>
          <ac:spMkLst>
            <pc:docMk/>
            <pc:sldMk cId="3668303016" sldId="270"/>
            <ac:spMk id="2" creationId="{8C4AC25A-8D66-49FA-922D-582F10AF599D}"/>
          </ac:spMkLst>
        </pc:spChg>
        <pc:spChg chg="mod">
          <ac:chgData name="Joy Robbins" userId="S::llcjr@leeds.ac.uk::5b92f35d-451d-4ed0-927a-be05147383a2" providerId="AD" clId="Web-{31CEA349-DE60-7521-6E16-3016CE7C0E55}" dt="2019-04-10T17:44:03.229" v="768" actId="20577"/>
          <ac:spMkLst>
            <pc:docMk/>
            <pc:sldMk cId="3668303016" sldId="270"/>
            <ac:spMk id="3" creationId="{8A0CBA7C-8884-458F-B36E-5352EDAB41CB}"/>
          </ac:spMkLst>
        </pc:spChg>
        <pc:picChg chg="add mod">
          <ac:chgData name="Joy Robbins" userId="S::llcjr@leeds.ac.uk::5b92f35d-451d-4ed0-927a-be05147383a2" providerId="AD" clId="Web-{31CEA349-DE60-7521-6E16-3016CE7C0E55}" dt="2019-04-10T17:44:08.026" v="772" actId="14100"/>
          <ac:picMkLst>
            <pc:docMk/>
            <pc:sldMk cId="3668303016" sldId="270"/>
            <ac:picMk id="4" creationId="{DC3228AB-E9DD-461E-8240-813E67109690}"/>
          </ac:picMkLst>
        </pc:picChg>
        <pc:picChg chg="add del mod">
          <ac:chgData name="Joy Robbins" userId="S::llcjr@leeds.ac.uk::5b92f35d-451d-4ed0-927a-be05147383a2" providerId="AD" clId="Web-{31CEA349-DE60-7521-6E16-3016CE7C0E55}" dt="2019-04-10T17:46:26.447" v="779"/>
          <ac:picMkLst>
            <pc:docMk/>
            <pc:sldMk cId="3668303016" sldId="270"/>
            <ac:picMk id="6" creationId="{5F0E02C9-1A9C-470B-B050-7EABCFEDCFC8}"/>
          </ac:picMkLst>
        </pc:picChg>
        <pc:picChg chg="add mod">
          <ac:chgData name="Joy Robbins" userId="S::llcjr@leeds.ac.uk::5b92f35d-451d-4ed0-927a-be05147383a2" providerId="AD" clId="Web-{31CEA349-DE60-7521-6E16-3016CE7C0E55}" dt="2019-04-10T17:46:34.853" v="782" actId="1076"/>
          <ac:picMkLst>
            <pc:docMk/>
            <pc:sldMk cId="3668303016" sldId="270"/>
            <ac:picMk id="8" creationId="{55B34166-30DE-4B96-9B9B-FF23CC50876D}"/>
          </ac:picMkLst>
        </pc:picChg>
      </pc:sldChg>
      <pc:sldChg chg="add del replId">
        <pc:chgData name="Joy Robbins" userId="S::llcjr@leeds.ac.uk::5b92f35d-451d-4ed0-927a-be05147383a2" providerId="AD" clId="Web-{31CEA349-DE60-7521-6E16-3016CE7C0E55}" dt="2019-04-10T17:33:04.218" v="625"/>
        <pc:sldMkLst>
          <pc:docMk/>
          <pc:sldMk cId="1363211429" sldId="271"/>
        </pc:sldMkLst>
      </pc:sldChg>
    </pc:docChg>
  </pc:docChgLst>
  <pc:docChgLst>
    <pc:chgData name="Guest User" userId="S::urn:spo:anon#d43b0fa4b7fc47341fd794f6faef752f0578e436e7a664043178b90cc57afca9::" providerId="AD" clId="Web-{24AFFEED-C508-45AA-9112-A9DF7B70A6AF}"/>
    <pc:docChg chg="addSld modSld">
      <pc:chgData name="Guest User" userId="S::urn:spo:anon#d43b0fa4b7fc47341fd794f6faef752f0578e436e7a664043178b90cc57afca9::" providerId="AD" clId="Web-{24AFFEED-C508-45AA-9112-A9DF7B70A6AF}" dt="2019-04-12T09:46:45.516" v="495" actId="1076"/>
      <pc:docMkLst>
        <pc:docMk/>
      </pc:docMkLst>
      <pc:sldChg chg="addSp modSp">
        <pc:chgData name="Guest User" userId="S::urn:spo:anon#d43b0fa4b7fc47341fd794f6faef752f0578e436e7a664043178b90cc57afca9::" providerId="AD" clId="Web-{24AFFEED-C508-45AA-9112-A9DF7B70A6AF}" dt="2019-04-12T09:08:47.091" v="188" actId="1076"/>
        <pc:sldMkLst>
          <pc:docMk/>
          <pc:sldMk cId="349067583" sldId="261"/>
        </pc:sldMkLst>
        <pc:spChg chg="mod">
          <ac:chgData name="Guest User" userId="S::urn:spo:anon#d43b0fa4b7fc47341fd794f6faef752f0578e436e7a664043178b90cc57afca9::" providerId="AD" clId="Web-{24AFFEED-C508-45AA-9112-A9DF7B70A6AF}" dt="2019-04-12T09:02:59.373" v="42" actId="20577"/>
          <ac:spMkLst>
            <pc:docMk/>
            <pc:sldMk cId="349067583" sldId="261"/>
            <ac:spMk id="2" creationId="{94F7382E-6346-47EC-9DB4-44F4BBBD1E42}"/>
          </ac:spMkLst>
        </pc:spChg>
        <pc:spChg chg="add mod">
          <ac:chgData name="Guest User" userId="S::urn:spo:anon#d43b0fa4b7fc47341fd794f6faef752f0578e436e7a664043178b90cc57afca9::" providerId="AD" clId="Web-{24AFFEED-C508-45AA-9112-A9DF7B70A6AF}" dt="2019-04-12T09:04:07.686" v="67" actId="1076"/>
          <ac:spMkLst>
            <pc:docMk/>
            <pc:sldMk cId="349067583" sldId="261"/>
            <ac:spMk id="3" creationId="{59382D68-3F43-4FD1-B7ED-FCDE3242CDAA}"/>
          </ac:spMkLst>
        </pc:spChg>
        <pc:spChg chg="add mod">
          <ac:chgData name="Guest User" userId="S::urn:spo:anon#d43b0fa4b7fc47341fd794f6faef752f0578e436e7a664043178b90cc57afca9::" providerId="AD" clId="Web-{24AFFEED-C508-45AA-9112-A9DF7B70A6AF}" dt="2019-04-12T09:08:47.091" v="188" actId="1076"/>
          <ac:spMkLst>
            <pc:docMk/>
            <pc:sldMk cId="349067583" sldId="261"/>
            <ac:spMk id="5" creationId="{AB4BE505-F23F-4332-8BFC-A2D83AFAD582}"/>
          </ac:spMkLst>
        </pc:spChg>
        <pc:graphicFrameChg chg="mod modGraphic">
          <ac:chgData name="Guest User" userId="S::urn:spo:anon#d43b0fa4b7fc47341fd794f6faef752f0578e436e7a664043178b90cc57afca9::" providerId="AD" clId="Web-{24AFFEED-C508-45AA-9112-A9DF7B70A6AF}" dt="2019-04-12T09:07:29.716" v="148"/>
          <ac:graphicFrameMkLst>
            <pc:docMk/>
            <pc:sldMk cId="349067583" sldId="261"/>
            <ac:graphicFrameMk id="10" creationId="{E0F588B6-278A-4DD9-914C-FC5F1C99015D}"/>
          </ac:graphicFrameMkLst>
        </pc:graphicFrameChg>
        <pc:picChg chg="mod">
          <ac:chgData name="Guest User" userId="S::urn:spo:anon#d43b0fa4b7fc47341fd794f6faef752f0578e436e7a664043178b90cc57afca9::" providerId="AD" clId="Web-{24AFFEED-C508-45AA-9112-A9DF7B70A6AF}" dt="2019-04-12T09:04:24.607" v="69" actId="1076"/>
          <ac:picMkLst>
            <pc:docMk/>
            <pc:sldMk cId="349067583" sldId="261"/>
            <ac:picMk id="4" creationId="{B78A76D9-BAA6-4B46-8BEE-181E2D77D508}"/>
          </ac:picMkLst>
        </pc:picChg>
      </pc:sldChg>
      <pc:sldChg chg="addSp delSp modSp">
        <pc:chgData name="Guest User" userId="S::urn:spo:anon#d43b0fa4b7fc47341fd794f6faef752f0578e436e7a664043178b90cc57afca9::" providerId="AD" clId="Web-{24AFFEED-C508-45AA-9112-A9DF7B70A6AF}" dt="2019-04-12T09:37:23.491" v="383" actId="20577"/>
        <pc:sldMkLst>
          <pc:docMk/>
          <pc:sldMk cId="3389953456" sldId="262"/>
        </pc:sldMkLst>
        <pc:spChg chg="mod">
          <ac:chgData name="Guest User" userId="S::urn:spo:anon#d43b0fa4b7fc47341fd794f6faef752f0578e436e7a664043178b90cc57afca9::" providerId="AD" clId="Web-{24AFFEED-C508-45AA-9112-A9DF7B70A6AF}" dt="2019-04-12T09:37:23.491" v="383" actId="20577"/>
          <ac:spMkLst>
            <pc:docMk/>
            <pc:sldMk cId="3389953456" sldId="262"/>
            <ac:spMk id="2" creationId="{F1A1C136-7F31-4699-8F45-FDA1AD03B5BE}"/>
          </ac:spMkLst>
        </pc:spChg>
        <pc:spChg chg="del">
          <ac:chgData name="Guest User" userId="S::urn:spo:anon#d43b0fa4b7fc47341fd794f6faef752f0578e436e7a664043178b90cc57afca9::" providerId="AD" clId="Web-{24AFFEED-C508-45AA-9112-A9DF7B70A6AF}" dt="2019-04-12T09:34:38.007" v="322"/>
          <ac:spMkLst>
            <pc:docMk/>
            <pc:sldMk cId="3389953456" sldId="262"/>
            <ac:spMk id="3" creationId="{0A824438-B3F3-4D07-B81C-BCC15806ABA1}"/>
          </ac:spMkLst>
        </pc:spChg>
        <pc:spChg chg="add mod">
          <ac:chgData name="Guest User" userId="S::urn:spo:anon#d43b0fa4b7fc47341fd794f6faef752f0578e436e7a664043178b90cc57afca9::" providerId="AD" clId="Web-{24AFFEED-C508-45AA-9112-A9DF7B70A6AF}" dt="2019-04-12T09:35:49.913" v="378" actId="1076"/>
          <ac:spMkLst>
            <pc:docMk/>
            <pc:sldMk cId="3389953456" sldId="262"/>
            <ac:spMk id="6" creationId="{39AF049E-F4DB-4778-9EFF-F88348A63018}"/>
          </ac:spMkLst>
        </pc:spChg>
        <pc:picChg chg="add mod ord">
          <ac:chgData name="Guest User" userId="S::urn:spo:anon#d43b0fa4b7fc47341fd794f6faef752f0578e436e7a664043178b90cc57afca9::" providerId="AD" clId="Web-{24AFFEED-C508-45AA-9112-A9DF7B70A6AF}" dt="2019-04-12T09:35:46.335" v="377" actId="1076"/>
          <ac:picMkLst>
            <pc:docMk/>
            <pc:sldMk cId="3389953456" sldId="262"/>
            <ac:picMk id="4" creationId="{07C1E4A2-044E-49E9-BE99-A1E7FECD2FC5}"/>
          </ac:picMkLst>
        </pc:picChg>
      </pc:sldChg>
      <pc:sldChg chg="modSp">
        <pc:chgData name="Guest User" userId="S::urn:spo:anon#d43b0fa4b7fc47341fd794f6faef752f0578e436e7a664043178b90cc57afca9::" providerId="AD" clId="Web-{24AFFEED-C508-45AA-9112-A9DF7B70A6AF}" dt="2019-04-12T09:01:28.702" v="20" actId="20577"/>
        <pc:sldMkLst>
          <pc:docMk/>
          <pc:sldMk cId="1335824450" sldId="264"/>
        </pc:sldMkLst>
        <pc:spChg chg="mod">
          <ac:chgData name="Guest User" userId="S::urn:spo:anon#d43b0fa4b7fc47341fd794f6faef752f0578e436e7a664043178b90cc57afca9::" providerId="AD" clId="Web-{24AFFEED-C508-45AA-9112-A9DF7B70A6AF}" dt="2019-04-12T09:01:28.702" v="20" actId="20577"/>
          <ac:spMkLst>
            <pc:docMk/>
            <pc:sldMk cId="1335824450" sldId="264"/>
            <ac:spMk id="3" creationId="{3D4EA273-D42C-4BD1-A9BA-20581C0BBAB9}"/>
          </ac:spMkLst>
        </pc:spChg>
      </pc:sldChg>
      <pc:sldChg chg="addSp delSp modSp">
        <pc:chgData name="Guest User" userId="S::urn:spo:anon#d43b0fa4b7fc47341fd794f6faef752f0578e436e7a664043178b90cc57afca9::" providerId="AD" clId="Web-{24AFFEED-C508-45AA-9112-A9DF7B70A6AF}" dt="2019-04-12T09:46:45.516" v="495" actId="1076"/>
        <pc:sldMkLst>
          <pc:docMk/>
          <pc:sldMk cId="2724201176" sldId="265"/>
        </pc:sldMkLst>
        <pc:spChg chg="del">
          <ac:chgData name="Guest User" userId="S::urn:spo:anon#d43b0fa4b7fc47341fd794f6faef752f0578e436e7a664043178b90cc57afca9::" providerId="AD" clId="Web-{24AFFEED-C508-45AA-9112-A9DF7B70A6AF}" dt="2019-04-12T09:39:39.725" v="385"/>
          <ac:spMkLst>
            <pc:docMk/>
            <pc:sldMk cId="2724201176" sldId="265"/>
            <ac:spMk id="3" creationId="{FAC67739-C8C2-424A-8B9C-D84C434F505B}"/>
          </ac:spMkLst>
        </pc:spChg>
        <pc:spChg chg="add mod">
          <ac:chgData name="Guest User" userId="S::urn:spo:anon#d43b0fa4b7fc47341fd794f6faef752f0578e436e7a664043178b90cc57afca9::" providerId="AD" clId="Web-{24AFFEED-C508-45AA-9112-A9DF7B70A6AF}" dt="2019-04-12T09:44:38.099" v="477" actId="20577"/>
          <ac:spMkLst>
            <pc:docMk/>
            <pc:sldMk cId="2724201176" sldId="265"/>
            <ac:spMk id="7" creationId="{71FA1302-00BE-4FBA-9E29-C71182580B26}"/>
          </ac:spMkLst>
        </pc:spChg>
        <pc:spChg chg="add del mod">
          <ac:chgData name="Guest User" userId="S::urn:spo:anon#d43b0fa4b7fc47341fd794f6faef752f0578e436e7a664043178b90cc57afca9::" providerId="AD" clId="Web-{24AFFEED-C508-45AA-9112-A9DF7B70A6AF}" dt="2019-04-12T09:41:58.443" v="450"/>
          <ac:spMkLst>
            <pc:docMk/>
            <pc:sldMk cId="2724201176" sldId="265"/>
            <ac:spMk id="8" creationId="{94537381-F4B9-4724-9D98-C95E40DC7CD8}"/>
          </ac:spMkLst>
        </pc:spChg>
        <pc:spChg chg="add mod">
          <ac:chgData name="Guest User" userId="S::urn:spo:anon#d43b0fa4b7fc47341fd794f6faef752f0578e436e7a664043178b90cc57afca9::" providerId="AD" clId="Web-{24AFFEED-C508-45AA-9112-A9DF7B70A6AF}" dt="2019-04-12T09:46:42.774" v="494" actId="1076"/>
          <ac:spMkLst>
            <pc:docMk/>
            <pc:sldMk cId="2724201176" sldId="265"/>
            <ac:spMk id="13" creationId="{2BA1A41B-94D6-4A6A-BFE7-D9F8FE0CBEC3}"/>
          </ac:spMkLst>
        </pc:spChg>
        <pc:picChg chg="add mod ord">
          <ac:chgData name="Guest User" userId="S::urn:spo:anon#d43b0fa4b7fc47341fd794f6faef752f0578e436e7a664043178b90cc57afca9::" providerId="AD" clId="Web-{24AFFEED-C508-45AA-9112-A9DF7B70A6AF}" dt="2019-04-12T09:44:40.865" v="479" actId="1076"/>
          <ac:picMkLst>
            <pc:docMk/>
            <pc:sldMk cId="2724201176" sldId="265"/>
            <ac:picMk id="4" creationId="{799CB6A2-6141-467D-8F46-2FC45C52437E}"/>
          </ac:picMkLst>
        </pc:picChg>
        <pc:picChg chg="add mod">
          <ac:chgData name="Guest User" userId="S::urn:spo:anon#d43b0fa4b7fc47341fd794f6faef752f0578e436e7a664043178b90cc57afca9::" providerId="AD" clId="Web-{24AFFEED-C508-45AA-9112-A9DF7B70A6AF}" dt="2019-04-12T09:46:34.285" v="492" actId="1076"/>
          <ac:picMkLst>
            <pc:docMk/>
            <pc:sldMk cId="2724201176" sldId="265"/>
            <ac:picMk id="9" creationId="{666D97A7-8515-4021-BC2D-A7D09E882E36}"/>
          </ac:picMkLst>
        </pc:picChg>
        <pc:picChg chg="add mod">
          <ac:chgData name="Guest User" userId="S::urn:spo:anon#d43b0fa4b7fc47341fd794f6faef752f0578e436e7a664043178b90cc57afca9::" providerId="AD" clId="Web-{24AFFEED-C508-45AA-9112-A9DF7B70A6AF}" dt="2019-04-12T09:46:36.878" v="493" actId="1076"/>
          <ac:picMkLst>
            <pc:docMk/>
            <pc:sldMk cId="2724201176" sldId="265"/>
            <ac:picMk id="11" creationId="{09527700-DFBF-4EB9-91F9-959853FBF092}"/>
          </ac:picMkLst>
        </pc:picChg>
        <pc:picChg chg="add mod">
          <ac:chgData name="Guest User" userId="S::urn:spo:anon#d43b0fa4b7fc47341fd794f6faef752f0578e436e7a664043178b90cc57afca9::" providerId="AD" clId="Web-{24AFFEED-C508-45AA-9112-A9DF7B70A6AF}" dt="2019-04-12T09:46:45.516" v="495" actId="1076"/>
          <ac:picMkLst>
            <pc:docMk/>
            <pc:sldMk cId="2724201176" sldId="265"/>
            <ac:picMk id="14" creationId="{2011B5F1-DF84-4707-A3F3-B2B4C769D688}"/>
          </ac:picMkLst>
        </pc:picChg>
      </pc:sldChg>
      <pc:sldChg chg="addSp delSp modSp">
        <pc:chgData name="Guest User" userId="S::urn:spo:anon#d43b0fa4b7fc47341fd794f6faef752f0578e436e7a664043178b90cc57afca9::" providerId="AD" clId="Web-{24AFFEED-C508-45AA-9112-A9DF7B70A6AF}" dt="2019-04-12T09:09:59.591" v="197" actId="14100"/>
        <pc:sldMkLst>
          <pc:docMk/>
          <pc:sldMk cId="3824390797" sldId="266"/>
        </pc:sldMkLst>
        <pc:spChg chg="mod">
          <ac:chgData name="Guest User" userId="S::urn:spo:anon#d43b0fa4b7fc47341fd794f6faef752f0578e436e7a664043178b90cc57afca9::" providerId="AD" clId="Web-{24AFFEED-C508-45AA-9112-A9DF7B70A6AF}" dt="2019-04-12T09:09:54.200" v="195" actId="20577"/>
          <ac:spMkLst>
            <pc:docMk/>
            <pc:sldMk cId="3824390797" sldId="266"/>
            <ac:spMk id="2" creationId="{00000000-0000-0000-0000-000000000000}"/>
          </ac:spMkLst>
        </pc:spChg>
        <pc:spChg chg="del">
          <ac:chgData name="Guest User" userId="S::urn:spo:anon#d43b0fa4b7fc47341fd794f6faef752f0578e436e7a664043178b90cc57afca9::" providerId="AD" clId="Web-{24AFFEED-C508-45AA-9112-A9DF7B70A6AF}" dt="2019-04-12T09:09:06.013" v="189"/>
          <ac:spMkLst>
            <pc:docMk/>
            <pc:sldMk cId="3824390797" sldId="266"/>
            <ac:spMk id="3" creationId="{00000000-0000-0000-0000-000000000000}"/>
          </ac:spMkLst>
        </pc:spChg>
        <pc:spChg chg="add del mod">
          <ac:chgData name="Guest User" userId="S::urn:spo:anon#d43b0fa4b7fc47341fd794f6faef752f0578e436e7a664043178b90cc57afca9::" providerId="AD" clId="Web-{24AFFEED-C508-45AA-9112-A9DF7B70A6AF}" dt="2019-04-12T09:09:22.216" v="190"/>
          <ac:spMkLst>
            <pc:docMk/>
            <pc:sldMk cId="3824390797" sldId="266"/>
            <ac:spMk id="5" creationId="{5408FC3F-CC74-4FB6-8697-ACB624F890D0}"/>
          </ac:spMkLst>
        </pc:spChg>
        <pc:picChg chg="add mod ord">
          <ac:chgData name="Guest User" userId="S::urn:spo:anon#d43b0fa4b7fc47341fd794f6faef752f0578e436e7a664043178b90cc57afca9::" providerId="AD" clId="Web-{24AFFEED-C508-45AA-9112-A9DF7B70A6AF}" dt="2019-04-12T09:09:59.591" v="197" actId="14100"/>
          <ac:picMkLst>
            <pc:docMk/>
            <pc:sldMk cId="3824390797" sldId="266"/>
            <ac:picMk id="6" creationId="{CC260173-C9E4-46E7-BD85-3654D0AFE104}"/>
          </ac:picMkLst>
        </pc:picChg>
      </pc:sldChg>
      <pc:sldChg chg="addSp modSp">
        <pc:chgData name="Guest User" userId="S::urn:spo:anon#d43b0fa4b7fc47341fd794f6faef752f0578e436e7a664043178b90cc57afca9::" providerId="AD" clId="Web-{24AFFEED-C508-45AA-9112-A9DF7B70A6AF}" dt="2019-04-12T09:29:15.180" v="321" actId="14100"/>
        <pc:sldMkLst>
          <pc:docMk/>
          <pc:sldMk cId="2024491319" sldId="267"/>
        </pc:sldMkLst>
        <pc:spChg chg="mod">
          <ac:chgData name="Guest User" userId="S::urn:spo:anon#d43b0fa4b7fc47341fd794f6faef752f0578e436e7a664043178b90cc57afca9::" providerId="AD" clId="Web-{24AFFEED-C508-45AA-9112-A9DF7B70A6AF}" dt="2019-04-12T09:28:41.149" v="311" actId="1076"/>
          <ac:spMkLst>
            <pc:docMk/>
            <pc:sldMk cId="2024491319" sldId="267"/>
            <ac:spMk id="2" creationId="{03A91727-7C88-4BFD-8463-7C82C76FEE60}"/>
          </ac:spMkLst>
        </pc:spChg>
        <pc:spChg chg="add mod">
          <ac:chgData name="Guest User" userId="S::urn:spo:anon#d43b0fa4b7fc47341fd794f6faef752f0578e436e7a664043178b90cc57afca9::" providerId="AD" clId="Web-{24AFFEED-C508-45AA-9112-A9DF7B70A6AF}" dt="2019-04-12T09:29:12.243" v="320" actId="1076"/>
          <ac:spMkLst>
            <pc:docMk/>
            <pc:sldMk cId="2024491319" sldId="267"/>
            <ac:spMk id="3" creationId="{9C00EB21-3E91-419F-B510-ECBE83D8C2E1}"/>
          </ac:spMkLst>
        </pc:spChg>
        <pc:spChg chg="add mod">
          <ac:chgData name="Guest User" userId="S::urn:spo:anon#d43b0fa4b7fc47341fd794f6faef752f0578e436e7a664043178b90cc57afca9::" providerId="AD" clId="Web-{24AFFEED-C508-45AA-9112-A9DF7B70A6AF}" dt="2019-04-12T09:29:09.118" v="319" actId="1076"/>
          <ac:spMkLst>
            <pc:docMk/>
            <pc:sldMk cId="2024491319" sldId="267"/>
            <ac:spMk id="4" creationId="{9974F5FE-FC6E-4CC6-9BDB-AA8C2A0F851E}"/>
          </ac:spMkLst>
        </pc:spChg>
        <pc:spChg chg="add mod">
          <ac:chgData name="Guest User" userId="S::urn:spo:anon#d43b0fa4b7fc47341fd794f6faef752f0578e436e7a664043178b90cc57afca9::" providerId="AD" clId="Web-{24AFFEED-C508-45AA-9112-A9DF7B70A6AF}" dt="2019-04-12T09:29:15.180" v="321" actId="14100"/>
          <ac:spMkLst>
            <pc:docMk/>
            <pc:sldMk cId="2024491319" sldId="267"/>
            <ac:spMk id="5" creationId="{D0871D5F-CDC5-4FD4-BAAD-E0949579A1A0}"/>
          </ac:spMkLst>
        </pc:spChg>
      </pc:sldChg>
      <pc:sldChg chg="addSp delSp modSp new">
        <pc:chgData name="Guest User" userId="S::urn:spo:anon#d43b0fa4b7fc47341fd794f6faef752f0578e436e7a664043178b90cc57afca9::" providerId="AD" clId="Web-{24AFFEED-C508-45AA-9112-A9DF7B70A6AF}" dt="2019-04-12T09:16:38.730" v="240" actId="14100"/>
        <pc:sldMkLst>
          <pc:docMk/>
          <pc:sldMk cId="2362080058" sldId="273"/>
        </pc:sldMkLst>
        <pc:spChg chg="mod">
          <ac:chgData name="Guest User" userId="S::urn:spo:anon#d43b0fa4b7fc47341fd794f6faef752f0578e436e7a664043178b90cc57afca9::" providerId="AD" clId="Web-{24AFFEED-C508-45AA-9112-A9DF7B70A6AF}" dt="2019-04-12T09:10:19.419" v="211" actId="20577"/>
          <ac:spMkLst>
            <pc:docMk/>
            <pc:sldMk cId="2362080058" sldId="273"/>
            <ac:spMk id="2" creationId="{1A16E75F-C642-404F-9AD1-A7AF63793211}"/>
          </ac:spMkLst>
        </pc:spChg>
        <pc:spChg chg="add del mod">
          <ac:chgData name="Guest User" userId="S::urn:spo:anon#d43b0fa4b7fc47341fd794f6faef752f0578e436e7a664043178b90cc57afca9::" providerId="AD" clId="Web-{24AFFEED-C508-45AA-9112-A9DF7B70A6AF}" dt="2019-04-12T09:14:33.699" v="221"/>
          <ac:spMkLst>
            <pc:docMk/>
            <pc:sldMk cId="2362080058" sldId="273"/>
            <ac:spMk id="3" creationId="{1E81A80A-F0C1-4DD7-BAC6-65F38F4C8E81}"/>
          </ac:spMkLst>
        </pc:spChg>
        <pc:picChg chg="add del mod ord">
          <ac:chgData name="Guest User" userId="S::urn:spo:anon#d43b0fa4b7fc47341fd794f6faef752f0578e436e7a664043178b90cc57afca9::" providerId="AD" clId="Web-{24AFFEED-C508-45AA-9112-A9DF7B70A6AF}" dt="2019-04-12T09:14:08.996" v="220"/>
          <ac:picMkLst>
            <pc:docMk/>
            <pc:sldMk cId="2362080058" sldId="273"/>
            <ac:picMk id="4" creationId="{6CB1BD99-7882-4BDE-AF2D-DC9F641F4689}"/>
          </ac:picMkLst>
        </pc:picChg>
        <pc:picChg chg="add mod ord">
          <ac:chgData name="Guest User" userId="S::urn:spo:anon#d43b0fa4b7fc47341fd794f6faef752f0578e436e7a664043178b90cc57afca9::" providerId="AD" clId="Web-{24AFFEED-C508-45AA-9112-A9DF7B70A6AF}" dt="2019-04-12T09:14:48.277" v="223" actId="14100"/>
          <ac:picMkLst>
            <pc:docMk/>
            <pc:sldMk cId="2362080058" sldId="273"/>
            <ac:picMk id="6" creationId="{7CEAF671-AF2A-4E3B-9D08-CEAC52F3B34E}"/>
          </ac:picMkLst>
        </pc:picChg>
        <pc:cxnChg chg="add del">
          <ac:chgData name="Guest User" userId="S::urn:spo:anon#d43b0fa4b7fc47341fd794f6faef752f0578e436e7a664043178b90cc57afca9::" providerId="AD" clId="Web-{24AFFEED-C508-45AA-9112-A9DF7B70A6AF}" dt="2019-04-12T09:15:18.840" v="227"/>
          <ac:cxnSpMkLst>
            <pc:docMk/>
            <pc:sldMk cId="2362080058" sldId="273"/>
            <ac:cxnSpMk id="8" creationId="{A8638EB8-185E-4523-94A9-7A3E39B31937}"/>
          </ac:cxnSpMkLst>
        </pc:cxnChg>
        <pc:cxnChg chg="add del">
          <ac:chgData name="Guest User" userId="S::urn:spo:anon#d43b0fa4b7fc47341fd794f6faef752f0578e436e7a664043178b90cc57afca9::" providerId="AD" clId="Web-{24AFFEED-C508-45AA-9112-A9DF7B70A6AF}" dt="2019-04-12T09:15:15.871" v="226"/>
          <ac:cxnSpMkLst>
            <pc:docMk/>
            <pc:sldMk cId="2362080058" sldId="273"/>
            <ac:cxnSpMk id="9" creationId="{D85E1BDD-ADE4-42DF-8D29-8A7B5D301B7C}"/>
          </ac:cxnSpMkLst>
        </pc:cxnChg>
        <pc:cxnChg chg="add mod">
          <ac:chgData name="Guest User" userId="S::urn:spo:anon#d43b0fa4b7fc47341fd794f6faef752f0578e436e7a664043178b90cc57afca9::" providerId="AD" clId="Web-{24AFFEED-C508-45AA-9112-A9DF7B70A6AF}" dt="2019-04-12T09:15:37.339" v="230" actId="14100"/>
          <ac:cxnSpMkLst>
            <pc:docMk/>
            <pc:sldMk cId="2362080058" sldId="273"/>
            <ac:cxnSpMk id="10" creationId="{D9973A16-7ED1-40E7-B105-FF587384BEAF}"/>
          </ac:cxnSpMkLst>
        </pc:cxnChg>
        <pc:cxnChg chg="add mod">
          <ac:chgData name="Guest User" userId="S::urn:spo:anon#d43b0fa4b7fc47341fd794f6faef752f0578e436e7a664043178b90cc57afca9::" providerId="AD" clId="Web-{24AFFEED-C508-45AA-9112-A9DF7B70A6AF}" dt="2019-04-12T09:16:38.730" v="240" actId="14100"/>
          <ac:cxnSpMkLst>
            <pc:docMk/>
            <pc:sldMk cId="2362080058" sldId="273"/>
            <ac:cxnSpMk id="11" creationId="{4652E248-07A9-4655-9926-18581F96FFEC}"/>
          </ac:cxnSpMkLst>
        </pc:cxnChg>
        <pc:cxnChg chg="add mod">
          <ac:chgData name="Guest User" userId="S::urn:spo:anon#d43b0fa4b7fc47341fd794f6faef752f0578e436e7a664043178b90cc57afca9::" providerId="AD" clId="Web-{24AFFEED-C508-45AA-9112-A9DF7B70A6AF}" dt="2019-04-12T09:16:20.855" v="238" actId="14100"/>
          <ac:cxnSpMkLst>
            <pc:docMk/>
            <pc:sldMk cId="2362080058" sldId="273"/>
            <ac:cxnSpMk id="12" creationId="{8A6C6D21-9E19-4773-B6D6-7AAC298B0667}"/>
          </ac:cxnSpMkLst>
        </pc:cxnChg>
      </pc:sldChg>
    </pc:docChg>
  </pc:docChgLst>
  <pc:docChgLst>
    <pc:chgData name="Joy Robbins" userId="S::llcjr@leeds.ac.uk::5b92f35d-451d-4ed0-927a-be05147383a2" providerId="AD" clId="Web-{EEDDC8AA-67E1-16EC-0EBA-2B8A11F0A075}"/>
    <pc:docChg chg="addSld delSld modSld">
      <pc:chgData name="Joy Robbins" userId="S::llcjr@leeds.ac.uk::5b92f35d-451d-4ed0-927a-be05147383a2" providerId="AD" clId="Web-{EEDDC8AA-67E1-16EC-0EBA-2B8A11F0A075}" dt="2019-04-11T17:05:10.425" v="540" actId="1076"/>
      <pc:docMkLst>
        <pc:docMk/>
      </pc:docMkLst>
      <pc:sldChg chg="addSp delSp modSp">
        <pc:chgData name="Joy Robbins" userId="S::llcjr@leeds.ac.uk::5b92f35d-451d-4ed0-927a-be05147383a2" providerId="AD" clId="Web-{EEDDC8AA-67E1-16EC-0EBA-2B8A11F0A075}" dt="2019-04-11T16:48:30.537" v="420" actId="1076"/>
        <pc:sldMkLst>
          <pc:docMk/>
          <pc:sldMk cId="3078228033" sldId="263"/>
        </pc:sldMkLst>
        <pc:spChg chg="del mod">
          <ac:chgData name="Joy Robbins" userId="S::llcjr@leeds.ac.uk::5b92f35d-451d-4ed0-927a-be05147383a2" providerId="AD" clId="Web-{EEDDC8AA-67E1-16EC-0EBA-2B8A11F0A075}" dt="2019-04-11T16:45:06.646" v="374"/>
          <ac:spMkLst>
            <pc:docMk/>
            <pc:sldMk cId="3078228033" sldId="263"/>
            <ac:spMk id="4" creationId="{C14294D4-376A-4F04-BA09-463E9E6C7BFE}"/>
          </ac:spMkLst>
        </pc:spChg>
        <pc:spChg chg="mod">
          <ac:chgData name="Joy Robbins" userId="S::llcjr@leeds.ac.uk::5b92f35d-451d-4ed0-927a-be05147383a2" providerId="AD" clId="Web-{EEDDC8AA-67E1-16EC-0EBA-2B8A11F0A075}" dt="2019-04-11T16:45:01.193" v="371" actId="20577"/>
          <ac:spMkLst>
            <pc:docMk/>
            <pc:sldMk cId="3078228033" sldId="263"/>
            <ac:spMk id="5" creationId="{79D25045-7EDB-45D3-8067-9E99739A0DD8}"/>
          </ac:spMkLst>
        </pc:spChg>
        <pc:spChg chg="del mod">
          <ac:chgData name="Joy Robbins" userId="S::llcjr@leeds.ac.uk::5b92f35d-451d-4ed0-927a-be05147383a2" providerId="AD" clId="Web-{EEDDC8AA-67E1-16EC-0EBA-2B8A11F0A075}" dt="2019-04-11T16:45:09.318" v="375"/>
          <ac:spMkLst>
            <pc:docMk/>
            <pc:sldMk cId="3078228033" sldId="263"/>
            <ac:spMk id="7" creationId="{D06F8884-D1AC-48B6-89FA-1B1A7CA9C697}"/>
          </ac:spMkLst>
        </pc:spChg>
        <pc:spChg chg="add mod">
          <ac:chgData name="Joy Robbins" userId="S::llcjr@leeds.ac.uk::5b92f35d-451d-4ed0-927a-be05147383a2" providerId="AD" clId="Web-{EEDDC8AA-67E1-16EC-0EBA-2B8A11F0A075}" dt="2019-04-11T16:46:23.662" v="392" actId="14100"/>
          <ac:spMkLst>
            <pc:docMk/>
            <pc:sldMk cId="3078228033" sldId="263"/>
            <ac:spMk id="11" creationId="{ECAD89C3-57A5-4C88-BE0A-2AE5F469306F}"/>
          </ac:spMkLst>
        </pc:spChg>
        <pc:spChg chg="add mod">
          <ac:chgData name="Joy Robbins" userId="S::llcjr@leeds.ac.uk::5b92f35d-451d-4ed0-927a-be05147383a2" providerId="AD" clId="Web-{EEDDC8AA-67E1-16EC-0EBA-2B8A11F0A075}" dt="2019-04-11T16:46:27.177" v="393" actId="1076"/>
          <ac:spMkLst>
            <pc:docMk/>
            <pc:sldMk cId="3078228033" sldId="263"/>
            <ac:spMk id="12" creationId="{FA4431A7-CBAA-4079-81FF-10C8EAF87FAC}"/>
          </ac:spMkLst>
        </pc:spChg>
        <pc:spChg chg="add mod">
          <ac:chgData name="Joy Robbins" userId="S::llcjr@leeds.ac.uk::5b92f35d-451d-4ed0-927a-be05147383a2" providerId="AD" clId="Web-{EEDDC8AA-67E1-16EC-0EBA-2B8A11F0A075}" dt="2019-04-11T16:48:30.537" v="420" actId="1076"/>
          <ac:spMkLst>
            <pc:docMk/>
            <pc:sldMk cId="3078228033" sldId="263"/>
            <ac:spMk id="14" creationId="{AF74F3BA-D72D-4EEF-96D1-8E8C5FF1803F}"/>
          </ac:spMkLst>
        </pc:spChg>
        <pc:spChg chg="add mod">
          <ac:chgData name="Joy Robbins" userId="S::llcjr@leeds.ac.uk::5b92f35d-451d-4ed0-927a-be05147383a2" providerId="AD" clId="Web-{EEDDC8AA-67E1-16EC-0EBA-2B8A11F0A075}" dt="2019-04-11T16:47:48.333" v="409" actId="20577"/>
          <ac:spMkLst>
            <pc:docMk/>
            <pc:sldMk cId="3078228033" sldId="263"/>
            <ac:spMk id="15" creationId="{1314ECB7-D8FF-451A-9AD6-81726F335B2C}"/>
          </ac:spMkLst>
        </pc:spChg>
        <pc:spChg chg="add mod">
          <ac:chgData name="Joy Robbins" userId="S::llcjr@leeds.ac.uk::5b92f35d-451d-4ed0-927a-be05147383a2" providerId="AD" clId="Web-{EEDDC8AA-67E1-16EC-0EBA-2B8A11F0A075}" dt="2019-04-11T16:48:17.615" v="417" actId="20577"/>
          <ac:spMkLst>
            <pc:docMk/>
            <pc:sldMk cId="3078228033" sldId="263"/>
            <ac:spMk id="16" creationId="{9EE0ECF5-F7DB-4EF9-B53B-F4E4B9AD8578}"/>
          </ac:spMkLst>
        </pc:spChg>
        <pc:picChg chg="add del mod">
          <ac:chgData name="Joy Robbins" userId="S::llcjr@leeds.ac.uk::5b92f35d-451d-4ed0-927a-be05147383a2" providerId="AD" clId="Web-{EEDDC8AA-67E1-16EC-0EBA-2B8A11F0A075}" dt="2019-04-11T16:40:47.365" v="347"/>
          <ac:picMkLst>
            <pc:docMk/>
            <pc:sldMk cId="3078228033" sldId="263"/>
            <ac:picMk id="6" creationId="{E46300AC-2437-4B39-BE6A-7DE026B1248A}"/>
          </ac:picMkLst>
        </pc:picChg>
        <pc:picChg chg="add mod">
          <ac:chgData name="Joy Robbins" userId="S::llcjr@leeds.ac.uk::5b92f35d-451d-4ed0-927a-be05147383a2" providerId="AD" clId="Web-{EEDDC8AA-67E1-16EC-0EBA-2B8A11F0A075}" dt="2019-04-11T16:44:23.334" v="359" actId="1076"/>
          <ac:picMkLst>
            <pc:docMk/>
            <pc:sldMk cId="3078228033" sldId="263"/>
            <ac:picMk id="9" creationId="{8A90CB4A-31C7-4757-AF53-D3B1A8A6DD14}"/>
          </ac:picMkLst>
        </pc:picChg>
        <pc:picChg chg="del">
          <ac:chgData name="Joy Robbins" userId="S::llcjr@leeds.ac.uk::5b92f35d-451d-4ed0-927a-be05147383a2" providerId="AD" clId="Web-{EEDDC8AA-67E1-16EC-0EBA-2B8A11F0A075}" dt="2019-04-11T16:43:43.068" v="349"/>
          <ac:picMkLst>
            <pc:docMk/>
            <pc:sldMk cId="3078228033" sldId="263"/>
            <ac:picMk id="2050" creationId="{763AD2F4-3084-4C42-9A8C-DC1254F0E126}"/>
          </ac:picMkLst>
        </pc:picChg>
      </pc:sldChg>
      <pc:sldChg chg="addSp delSp modSp">
        <pc:chgData name="Joy Robbins" userId="S::llcjr@leeds.ac.uk::5b92f35d-451d-4ed0-927a-be05147383a2" providerId="AD" clId="Web-{EEDDC8AA-67E1-16EC-0EBA-2B8A11F0A075}" dt="2019-04-11T16:35:02.710" v="341"/>
        <pc:sldMkLst>
          <pc:docMk/>
          <pc:sldMk cId="3207231677" sldId="269"/>
        </pc:sldMkLst>
        <pc:spChg chg="add del mod">
          <ac:chgData name="Joy Robbins" userId="S::llcjr@leeds.ac.uk::5b92f35d-451d-4ed0-927a-be05147383a2" providerId="AD" clId="Web-{EEDDC8AA-67E1-16EC-0EBA-2B8A11F0A075}" dt="2019-04-11T16:32:47.523" v="324"/>
          <ac:spMkLst>
            <pc:docMk/>
            <pc:sldMk cId="3207231677" sldId="269"/>
            <ac:spMk id="8" creationId="{2B014EEB-B5EA-4002-A08C-B59560C8D246}"/>
          </ac:spMkLst>
        </pc:spChg>
        <pc:picChg chg="add del mod">
          <ac:chgData name="Joy Robbins" userId="S::llcjr@leeds.ac.uk::5b92f35d-451d-4ed0-927a-be05147383a2" providerId="AD" clId="Web-{EEDDC8AA-67E1-16EC-0EBA-2B8A11F0A075}" dt="2019-04-11T16:35:02.710" v="341"/>
          <ac:picMkLst>
            <pc:docMk/>
            <pc:sldMk cId="3207231677" sldId="269"/>
            <ac:picMk id="4" creationId="{7F86CDC2-0C3E-4E2E-A890-6A47206FC209}"/>
          </ac:picMkLst>
        </pc:picChg>
        <pc:cxnChg chg="add del mod">
          <ac:chgData name="Joy Robbins" userId="S::llcjr@leeds.ac.uk::5b92f35d-451d-4ed0-927a-be05147383a2" providerId="AD" clId="Web-{EEDDC8AA-67E1-16EC-0EBA-2B8A11F0A075}" dt="2019-04-11T16:34:51.647" v="339"/>
          <ac:cxnSpMkLst>
            <pc:docMk/>
            <pc:sldMk cId="3207231677" sldId="269"/>
            <ac:cxnSpMk id="21" creationId="{618BDAB0-1469-430D-B860-55A5F592B120}"/>
          </ac:cxnSpMkLst>
        </pc:cxnChg>
        <pc:cxnChg chg="add del mod">
          <ac:chgData name="Joy Robbins" userId="S::llcjr@leeds.ac.uk::5b92f35d-451d-4ed0-927a-be05147383a2" providerId="AD" clId="Web-{EEDDC8AA-67E1-16EC-0EBA-2B8A11F0A075}" dt="2019-04-11T16:34:51.663" v="340"/>
          <ac:cxnSpMkLst>
            <pc:docMk/>
            <pc:sldMk cId="3207231677" sldId="269"/>
            <ac:cxnSpMk id="22" creationId="{A44D9A7A-2A60-44A3-8534-8F1419E7B2B9}"/>
          </ac:cxnSpMkLst>
        </pc:cxnChg>
      </pc:sldChg>
      <pc:sldChg chg="addSp delSp modSp del">
        <pc:chgData name="Joy Robbins" userId="S::llcjr@leeds.ac.uk::5b92f35d-451d-4ed0-927a-be05147383a2" providerId="AD" clId="Web-{EEDDC8AA-67E1-16EC-0EBA-2B8A11F0A075}" dt="2019-04-11T16:21:51.664" v="140"/>
        <pc:sldMkLst>
          <pc:docMk/>
          <pc:sldMk cId="3668303016" sldId="270"/>
        </pc:sldMkLst>
        <pc:spChg chg="mod">
          <ac:chgData name="Joy Robbins" userId="S::llcjr@leeds.ac.uk::5b92f35d-451d-4ed0-927a-be05147383a2" providerId="AD" clId="Web-{EEDDC8AA-67E1-16EC-0EBA-2B8A11F0A075}" dt="2019-04-11T16:11:21.572" v="62" actId="14100"/>
          <ac:spMkLst>
            <pc:docMk/>
            <pc:sldMk cId="3668303016" sldId="270"/>
            <ac:spMk id="3" creationId="{8A0CBA7C-8884-458F-B36E-5352EDAB41CB}"/>
          </ac:spMkLst>
        </pc:spChg>
        <pc:picChg chg="del mod">
          <ac:chgData name="Joy Robbins" userId="S::llcjr@leeds.ac.uk::5b92f35d-451d-4ed0-927a-be05147383a2" providerId="AD" clId="Web-{EEDDC8AA-67E1-16EC-0EBA-2B8A11F0A075}" dt="2019-04-11T16:07:22.103" v="22"/>
          <ac:picMkLst>
            <pc:docMk/>
            <pc:sldMk cId="3668303016" sldId="270"/>
            <ac:picMk id="4" creationId="{DC3228AB-E9DD-461E-8240-813E67109690}"/>
          </ac:picMkLst>
        </pc:picChg>
        <pc:picChg chg="add mod modCrop">
          <ac:chgData name="Joy Robbins" userId="S::llcjr@leeds.ac.uk::5b92f35d-451d-4ed0-927a-be05147383a2" providerId="AD" clId="Web-{EEDDC8AA-67E1-16EC-0EBA-2B8A11F0A075}" dt="2019-04-11T16:13:02.853" v="80"/>
          <ac:picMkLst>
            <pc:docMk/>
            <pc:sldMk cId="3668303016" sldId="270"/>
            <ac:picMk id="5" creationId="{AFE153DB-DA7F-4FF0-A5F2-ECB0F3282D51}"/>
          </ac:picMkLst>
        </pc:picChg>
        <pc:picChg chg="add mod">
          <ac:chgData name="Joy Robbins" userId="S::llcjr@leeds.ac.uk::5b92f35d-451d-4ed0-927a-be05147383a2" providerId="AD" clId="Web-{EEDDC8AA-67E1-16EC-0EBA-2B8A11F0A075}" dt="2019-04-11T16:13:20.650" v="82" actId="1076"/>
          <ac:picMkLst>
            <pc:docMk/>
            <pc:sldMk cId="3668303016" sldId="270"/>
            <ac:picMk id="7" creationId="{B52BCC69-0E77-4172-A8C4-1A4A1226A64B}"/>
          </ac:picMkLst>
        </pc:picChg>
        <pc:picChg chg="del">
          <ac:chgData name="Joy Robbins" userId="S::llcjr@leeds.ac.uk::5b92f35d-451d-4ed0-927a-be05147383a2" providerId="AD" clId="Web-{EEDDC8AA-67E1-16EC-0EBA-2B8A11F0A075}" dt="2019-04-11T16:08:36.197" v="27"/>
          <ac:picMkLst>
            <pc:docMk/>
            <pc:sldMk cId="3668303016" sldId="270"/>
            <ac:picMk id="8" creationId="{55B34166-30DE-4B96-9B9B-FF23CC50876D}"/>
          </ac:picMkLst>
        </pc:picChg>
        <pc:picChg chg="add mod">
          <ac:chgData name="Joy Robbins" userId="S::llcjr@leeds.ac.uk::5b92f35d-451d-4ed0-927a-be05147383a2" providerId="AD" clId="Web-{EEDDC8AA-67E1-16EC-0EBA-2B8A11F0A075}" dt="2019-04-11T16:09:18.728" v="34"/>
          <ac:picMkLst>
            <pc:docMk/>
            <pc:sldMk cId="3668303016" sldId="270"/>
            <ac:picMk id="10" creationId="{E3421631-2DB0-4279-8200-E873D5AF60F5}"/>
          </ac:picMkLst>
        </pc:picChg>
        <pc:picChg chg="add mod modCrop">
          <ac:chgData name="Joy Robbins" userId="S::llcjr@leeds.ac.uk::5b92f35d-451d-4ed0-927a-be05147383a2" providerId="AD" clId="Web-{EEDDC8AA-67E1-16EC-0EBA-2B8A11F0A075}" dt="2019-04-11T16:14:15.135" v="91"/>
          <ac:picMkLst>
            <pc:docMk/>
            <pc:sldMk cId="3668303016" sldId="270"/>
            <ac:picMk id="12" creationId="{98EA1567-A0E7-4CD1-BC8E-7F8A95BA45F5}"/>
          </ac:picMkLst>
        </pc:picChg>
        <pc:picChg chg="add mod modCrop">
          <ac:chgData name="Joy Robbins" userId="S::llcjr@leeds.ac.uk::5b92f35d-451d-4ed0-927a-be05147383a2" providerId="AD" clId="Web-{EEDDC8AA-67E1-16EC-0EBA-2B8A11F0A075}" dt="2019-04-11T16:13:10.509" v="81" actId="1076"/>
          <ac:picMkLst>
            <pc:docMk/>
            <pc:sldMk cId="3668303016" sldId="270"/>
            <ac:picMk id="13" creationId="{C9D736CB-FA2B-4DED-A2F6-110F8D01300A}"/>
          </ac:picMkLst>
        </pc:picChg>
        <pc:picChg chg="add mod modCrop">
          <ac:chgData name="Joy Robbins" userId="S::llcjr@leeds.ac.uk::5b92f35d-451d-4ed0-927a-be05147383a2" providerId="AD" clId="Web-{EEDDC8AA-67E1-16EC-0EBA-2B8A11F0A075}" dt="2019-04-11T16:15:14.790" v="95" actId="1076"/>
          <ac:picMkLst>
            <pc:docMk/>
            <pc:sldMk cId="3668303016" sldId="270"/>
            <ac:picMk id="14" creationId="{5AD14CC0-6CA0-4120-A78B-749556BC98CB}"/>
          </ac:picMkLst>
        </pc:picChg>
      </pc:sldChg>
      <pc:sldChg chg="addSp delSp modSp add replId">
        <pc:chgData name="Joy Robbins" userId="S::llcjr@leeds.ac.uk::5b92f35d-451d-4ed0-927a-be05147383a2" providerId="AD" clId="Web-{EEDDC8AA-67E1-16EC-0EBA-2B8A11F0A075}" dt="2019-04-11T16:31:10.273" v="310" actId="1076"/>
        <pc:sldMkLst>
          <pc:docMk/>
          <pc:sldMk cId="855058027" sldId="271"/>
        </pc:sldMkLst>
        <pc:spChg chg="mod">
          <ac:chgData name="Joy Robbins" userId="S::llcjr@leeds.ac.uk::5b92f35d-451d-4ed0-927a-be05147383a2" providerId="AD" clId="Web-{EEDDC8AA-67E1-16EC-0EBA-2B8A11F0A075}" dt="2019-04-11T16:27:26.289" v="225" actId="20577"/>
          <ac:spMkLst>
            <pc:docMk/>
            <pc:sldMk cId="855058027" sldId="271"/>
            <ac:spMk id="2" creationId="{8C4AC25A-8D66-49FA-922D-582F10AF599D}"/>
          </ac:spMkLst>
        </pc:spChg>
        <pc:spChg chg="mod">
          <ac:chgData name="Joy Robbins" userId="S::llcjr@leeds.ac.uk::5b92f35d-451d-4ed0-927a-be05147383a2" providerId="AD" clId="Web-{EEDDC8AA-67E1-16EC-0EBA-2B8A11F0A075}" dt="2019-04-11T16:27:32.726" v="228" actId="20577"/>
          <ac:spMkLst>
            <pc:docMk/>
            <pc:sldMk cId="855058027" sldId="271"/>
            <ac:spMk id="3" creationId="{8A0CBA7C-8884-458F-B36E-5352EDAB41CB}"/>
          </ac:spMkLst>
        </pc:spChg>
        <pc:spChg chg="add mod">
          <ac:chgData name="Joy Robbins" userId="S::llcjr@leeds.ac.uk::5b92f35d-451d-4ed0-927a-be05147383a2" providerId="AD" clId="Web-{EEDDC8AA-67E1-16EC-0EBA-2B8A11F0A075}" dt="2019-04-11T16:23:46.867" v="171" actId="1076"/>
          <ac:spMkLst>
            <pc:docMk/>
            <pc:sldMk cId="855058027" sldId="271"/>
            <ac:spMk id="11" creationId="{851F7F53-33A8-4884-92BE-6350949704A2}"/>
          </ac:spMkLst>
        </pc:spChg>
        <pc:spChg chg="add mod">
          <ac:chgData name="Joy Robbins" userId="S::llcjr@leeds.ac.uk::5b92f35d-451d-4ed0-927a-be05147383a2" providerId="AD" clId="Web-{EEDDC8AA-67E1-16EC-0EBA-2B8A11F0A075}" dt="2019-04-11T16:23:42.711" v="170" actId="1076"/>
          <ac:spMkLst>
            <pc:docMk/>
            <pc:sldMk cId="855058027" sldId="271"/>
            <ac:spMk id="17" creationId="{B5D29122-973A-4721-A67F-21CD09678EA6}"/>
          </ac:spMkLst>
        </pc:spChg>
        <pc:spChg chg="add mod">
          <ac:chgData name="Joy Robbins" userId="S::llcjr@leeds.ac.uk::5b92f35d-451d-4ed0-927a-be05147383a2" providerId="AD" clId="Web-{EEDDC8AA-67E1-16EC-0EBA-2B8A11F0A075}" dt="2019-04-11T16:22:44.336" v="156" actId="1076"/>
          <ac:spMkLst>
            <pc:docMk/>
            <pc:sldMk cId="855058027" sldId="271"/>
            <ac:spMk id="18" creationId="{C3D7CC67-A9C8-4FAB-9499-5B371B4F6262}"/>
          </ac:spMkLst>
        </pc:spChg>
        <pc:spChg chg="add mod">
          <ac:chgData name="Joy Robbins" userId="S::llcjr@leeds.ac.uk::5b92f35d-451d-4ed0-927a-be05147383a2" providerId="AD" clId="Web-{EEDDC8AA-67E1-16EC-0EBA-2B8A11F0A075}" dt="2019-04-11T16:23:03.211" v="159" actId="20577"/>
          <ac:spMkLst>
            <pc:docMk/>
            <pc:sldMk cId="855058027" sldId="271"/>
            <ac:spMk id="19" creationId="{E127322D-D32C-475B-87DA-E731674EDDBC}"/>
          </ac:spMkLst>
        </pc:spChg>
        <pc:spChg chg="add mod">
          <ac:chgData name="Joy Robbins" userId="S::llcjr@leeds.ac.uk::5b92f35d-451d-4ed0-927a-be05147383a2" providerId="AD" clId="Web-{EEDDC8AA-67E1-16EC-0EBA-2B8A11F0A075}" dt="2019-04-11T16:23:25.383" v="169" actId="1076"/>
          <ac:spMkLst>
            <pc:docMk/>
            <pc:sldMk cId="855058027" sldId="271"/>
            <ac:spMk id="20" creationId="{F5776305-D8CD-4AA4-8FDA-88B744268D52}"/>
          </ac:spMkLst>
        </pc:spChg>
        <pc:spChg chg="add mod">
          <ac:chgData name="Joy Robbins" userId="S::llcjr@leeds.ac.uk::5b92f35d-451d-4ed0-927a-be05147383a2" providerId="AD" clId="Web-{EEDDC8AA-67E1-16EC-0EBA-2B8A11F0A075}" dt="2019-04-11T16:26:21.664" v="209" actId="1076"/>
          <ac:spMkLst>
            <pc:docMk/>
            <pc:sldMk cId="855058027" sldId="271"/>
            <ac:spMk id="21" creationId="{9F72CE43-960E-4A57-8653-331DED84F4B3}"/>
          </ac:spMkLst>
        </pc:spChg>
        <pc:spChg chg="add mod">
          <ac:chgData name="Joy Robbins" userId="S::llcjr@leeds.ac.uk::5b92f35d-451d-4ed0-927a-be05147383a2" providerId="AD" clId="Web-{EEDDC8AA-67E1-16EC-0EBA-2B8A11F0A075}" dt="2019-04-11T16:26:26.883" v="210" actId="1076"/>
          <ac:spMkLst>
            <pc:docMk/>
            <pc:sldMk cId="855058027" sldId="271"/>
            <ac:spMk id="22" creationId="{D47E9BF1-2132-4716-8894-DB667947196A}"/>
          </ac:spMkLst>
        </pc:spChg>
        <pc:spChg chg="add mod">
          <ac:chgData name="Joy Robbins" userId="S::llcjr@leeds.ac.uk::5b92f35d-451d-4ed0-927a-be05147383a2" providerId="AD" clId="Web-{EEDDC8AA-67E1-16EC-0EBA-2B8A11F0A075}" dt="2019-04-11T16:25:37.539" v="194" actId="1076"/>
          <ac:spMkLst>
            <pc:docMk/>
            <pc:sldMk cId="855058027" sldId="271"/>
            <ac:spMk id="23" creationId="{EECE206B-8C07-40DD-BBC7-8496C1DB7501}"/>
          </ac:spMkLst>
        </pc:spChg>
        <pc:spChg chg="add mod">
          <ac:chgData name="Joy Robbins" userId="S::llcjr@leeds.ac.uk::5b92f35d-451d-4ed0-927a-be05147383a2" providerId="AD" clId="Web-{EEDDC8AA-67E1-16EC-0EBA-2B8A11F0A075}" dt="2019-04-11T16:25:47.648" v="197" actId="20577"/>
          <ac:spMkLst>
            <pc:docMk/>
            <pc:sldMk cId="855058027" sldId="271"/>
            <ac:spMk id="24" creationId="{857D15B3-C3F6-4DD6-AD1B-5CA5B1A50300}"/>
          </ac:spMkLst>
        </pc:spChg>
        <pc:spChg chg="add mod">
          <ac:chgData name="Joy Robbins" userId="S::llcjr@leeds.ac.uk::5b92f35d-451d-4ed0-927a-be05147383a2" providerId="AD" clId="Web-{EEDDC8AA-67E1-16EC-0EBA-2B8A11F0A075}" dt="2019-04-11T16:26:00.226" v="204" actId="20577"/>
          <ac:spMkLst>
            <pc:docMk/>
            <pc:sldMk cId="855058027" sldId="271"/>
            <ac:spMk id="25" creationId="{8B189E69-7F21-4D65-B71E-AAE5F6515F1B}"/>
          </ac:spMkLst>
        </pc:spChg>
        <pc:spChg chg="add mod">
          <ac:chgData name="Joy Robbins" userId="S::llcjr@leeds.ac.uk::5b92f35d-451d-4ed0-927a-be05147383a2" providerId="AD" clId="Web-{EEDDC8AA-67E1-16EC-0EBA-2B8A11F0A075}" dt="2019-04-11T16:26:39.851" v="216" actId="1076"/>
          <ac:spMkLst>
            <pc:docMk/>
            <pc:sldMk cId="855058027" sldId="271"/>
            <ac:spMk id="26" creationId="{F5FC7AD9-DC3F-4535-9015-C3AFF402E649}"/>
          </ac:spMkLst>
        </pc:spChg>
        <pc:spChg chg="add mod">
          <ac:chgData name="Joy Robbins" userId="S::llcjr@leeds.ac.uk::5b92f35d-451d-4ed0-927a-be05147383a2" providerId="AD" clId="Web-{EEDDC8AA-67E1-16EC-0EBA-2B8A11F0A075}" dt="2019-04-11T16:26:57.414" v="221" actId="1076"/>
          <ac:spMkLst>
            <pc:docMk/>
            <pc:sldMk cId="855058027" sldId="271"/>
            <ac:spMk id="27" creationId="{4F6E12B8-67A8-4C4C-B568-135A5C61394F}"/>
          </ac:spMkLst>
        </pc:spChg>
        <pc:spChg chg="add mod">
          <ac:chgData name="Joy Robbins" userId="S::llcjr@leeds.ac.uk::5b92f35d-451d-4ed0-927a-be05147383a2" providerId="AD" clId="Web-{EEDDC8AA-67E1-16EC-0EBA-2B8A11F0A075}" dt="2019-04-11T16:28:56.789" v="249" actId="1076"/>
          <ac:spMkLst>
            <pc:docMk/>
            <pc:sldMk cId="855058027" sldId="271"/>
            <ac:spMk id="28" creationId="{200CBA87-111C-4F49-8758-B701F1FD8105}"/>
          </ac:spMkLst>
        </pc:spChg>
        <pc:spChg chg="add mod">
          <ac:chgData name="Joy Robbins" userId="S::llcjr@leeds.ac.uk::5b92f35d-451d-4ed0-927a-be05147383a2" providerId="AD" clId="Web-{EEDDC8AA-67E1-16EC-0EBA-2B8A11F0A075}" dt="2019-04-11T16:29:16.039" v="254" actId="20577"/>
          <ac:spMkLst>
            <pc:docMk/>
            <pc:sldMk cId="855058027" sldId="271"/>
            <ac:spMk id="29" creationId="{D8720CE5-0B4E-4079-B7E6-A0A50737EFC7}"/>
          </ac:spMkLst>
        </pc:spChg>
        <pc:spChg chg="add mod">
          <ac:chgData name="Joy Robbins" userId="S::llcjr@leeds.ac.uk::5b92f35d-451d-4ed0-927a-be05147383a2" providerId="AD" clId="Web-{EEDDC8AA-67E1-16EC-0EBA-2B8A11F0A075}" dt="2019-04-11T16:31:10.273" v="310" actId="1076"/>
          <ac:spMkLst>
            <pc:docMk/>
            <pc:sldMk cId="855058027" sldId="271"/>
            <ac:spMk id="30" creationId="{DEF557F5-FEFD-4E98-A32E-710152A67D29}"/>
          </ac:spMkLst>
        </pc:spChg>
        <pc:picChg chg="add del mod">
          <ac:chgData name="Joy Robbins" userId="S::llcjr@leeds.ac.uk::5b92f35d-451d-4ed0-927a-be05147383a2" providerId="AD" clId="Web-{EEDDC8AA-67E1-16EC-0EBA-2B8A11F0A075}" dt="2019-04-11T16:18:32.055" v="108"/>
          <ac:picMkLst>
            <pc:docMk/>
            <pc:sldMk cId="855058027" sldId="271"/>
            <ac:picMk id="4" creationId="{8BF98679-2E4A-43A3-A9EE-5636A85758E8}"/>
          </ac:picMkLst>
        </pc:picChg>
        <pc:picChg chg="del">
          <ac:chgData name="Joy Robbins" userId="S::llcjr@leeds.ac.uk::5b92f35d-451d-4ed0-927a-be05147383a2" providerId="AD" clId="Web-{EEDDC8AA-67E1-16EC-0EBA-2B8A11F0A075}" dt="2019-04-11T16:16:38.571" v="97"/>
          <ac:picMkLst>
            <pc:docMk/>
            <pc:sldMk cId="855058027" sldId="271"/>
            <ac:picMk id="5" creationId="{AFE153DB-DA7F-4FF0-A5F2-ECB0F3282D51}"/>
          </ac:picMkLst>
        </pc:picChg>
        <pc:picChg chg="mod">
          <ac:chgData name="Joy Robbins" userId="S::llcjr@leeds.ac.uk::5b92f35d-451d-4ed0-927a-be05147383a2" providerId="AD" clId="Web-{EEDDC8AA-67E1-16EC-0EBA-2B8A11F0A075}" dt="2019-04-11T16:22:11.242" v="145" actId="1076"/>
          <ac:picMkLst>
            <pc:docMk/>
            <pc:sldMk cId="855058027" sldId="271"/>
            <ac:picMk id="7" creationId="{B52BCC69-0E77-4172-A8C4-1A4A1226A64B}"/>
          </ac:picMkLst>
        </pc:picChg>
        <pc:picChg chg="add mod">
          <ac:chgData name="Joy Robbins" userId="S::llcjr@leeds.ac.uk::5b92f35d-451d-4ed0-927a-be05147383a2" providerId="AD" clId="Web-{EEDDC8AA-67E1-16EC-0EBA-2B8A11F0A075}" dt="2019-04-11T16:20:29.852" v="119" actId="1076"/>
          <ac:picMkLst>
            <pc:docMk/>
            <pc:sldMk cId="855058027" sldId="271"/>
            <ac:picMk id="8" creationId="{6FC4CCF7-1F4F-4BF6-8EE5-D89C110D44DC}"/>
          </ac:picMkLst>
        </pc:picChg>
        <pc:picChg chg="mod">
          <ac:chgData name="Joy Robbins" userId="S::llcjr@leeds.ac.uk::5b92f35d-451d-4ed0-927a-be05147383a2" providerId="AD" clId="Web-{EEDDC8AA-67E1-16EC-0EBA-2B8A11F0A075}" dt="2019-04-11T16:22:06.758" v="144" actId="1076"/>
          <ac:picMkLst>
            <pc:docMk/>
            <pc:sldMk cId="855058027" sldId="271"/>
            <ac:picMk id="10" creationId="{E3421631-2DB0-4279-8200-E873D5AF60F5}"/>
          </ac:picMkLst>
        </pc:picChg>
        <pc:picChg chg="del">
          <ac:chgData name="Joy Robbins" userId="S::llcjr@leeds.ac.uk::5b92f35d-451d-4ed0-927a-be05147383a2" providerId="AD" clId="Web-{EEDDC8AA-67E1-16EC-0EBA-2B8A11F0A075}" dt="2019-04-11T16:16:39.962" v="99"/>
          <ac:picMkLst>
            <pc:docMk/>
            <pc:sldMk cId="855058027" sldId="271"/>
            <ac:picMk id="12" creationId="{98EA1567-A0E7-4CD1-BC8E-7F8A95BA45F5}"/>
          </ac:picMkLst>
        </pc:picChg>
        <pc:picChg chg="del">
          <ac:chgData name="Joy Robbins" userId="S::llcjr@leeds.ac.uk::5b92f35d-451d-4ed0-927a-be05147383a2" providerId="AD" clId="Web-{EEDDC8AA-67E1-16EC-0EBA-2B8A11F0A075}" dt="2019-04-11T16:16:39.321" v="98"/>
          <ac:picMkLst>
            <pc:docMk/>
            <pc:sldMk cId="855058027" sldId="271"/>
            <ac:picMk id="13" creationId="{C9D736CB-FA2B-4DED-A2F6-110F8D01300A}"/>
          </ac:picMkLst>
        </pc:picChg>
        <pc:picChg chg="del">
          <ac:chgData name="Joy Robbins" userId="S::llcjr@leeds.ac.uk::5b92f35d-451d-4ed0-927a-be05147383a2" providerId="AD" clId="Web-{EEDDC8AA-67E1-16EC-0EBA-2B8A11F0A075}" dt="2019-04-11T16:16:40.587" v="100"/>
          <ac:picMkLst>
            <pc:docMk/>
            <pc:sldMk cId="855058027" sldId="271"/>
            <ac:picMk id="14" creationId="{5AD14CC0-6CA0-4120-A78B-749556BC98CB}"/>
          </ac:picMkLst>
        </pc:picChg>
        <pc:picChg chg="add del mod">
          <ac:chgData name="Joy Robbins" userId="S::llcjr@leeds.ac.uk::5b92f35d-451d-4ed0-927a-be05147383a2" providerId="AD" clId="Web-{EEDDC8AA-67E1-16EC-0EBA-2B8A11F0A075}" dt="2019-04-11T16:21:17.821" v="131"/>
          <ac:picMkLst>
            <pc:docMk/>
            <pc:sldMk cId="855058027" sldId="271"/>
            <ac:picMk id="15" creationId="{2CB57926-2029-442E-8C0D-CD03F348D415}"/>
          </ac:picMkLst>
        </pc:picChg>
      </pc:sldChg>
      <pc:sldChg chg="add del replId">
        <pc:chgData name="Joy Robbins" userId="S::llcjr@leeds.ac.uk::5b92f35d-451d-4ed0-927a-be05147383a2" providerId="AD" clId="Web-{EEDDC8AA-67E1-16EC-0EBA-2B8A11F0A075}" dt="2019-04-11T16:16:54.477" v="102"/>
        <pc:sldMkLst>
          <pc:docMk/>
          <pc:sldMk cId="3125008409" sldId="272"/>
        </pc:sldMkLst>
      </pc:sldChg>
      <pc:sldChg chg="addSp delSp modSp new">
        <pc:chgData name="Joy Robbins" userId="S::llcjr@leeds.ac.uk::5b92f35d-451d-4ed0-927a-be05147383a2" providerId="AD" clId="Web-{EEDDC8AA-67E1-16EC-0EBA-2B8A11F0A075}" dt="2019-04-11T17:05:10.425" v="540" actId="1076"/>
        <pc:sldMkLst>
          <pc:docMk/>
          <pc:sldMk cId="3333951217" sldId="272"/>
        </pc:sldMkLst>
        <pc:spChg chg="mod">
          <ac:chgData name="Joy Robbins" userId="S::llcjr@leeds.ac.uk::5b92f35d-451d-4ed0-927a-be05147383a2" providerId="AD" clId="Web-{EEDDC8AA-67E1-16EC-0EBA-2B8A11F0A075}" dt="2019-04-11T17:05:10.425" v="540" actId="1076"/>
          <ac:spMkLst>
            <pc:docMk/>
            <pc:sldMk cId="3333951217" sldId="272"/>
            <ac:spMk id="2" creationId="{266991F7-5B4F-4B72-927F-CE355769BEED}"/>
          </ac:spMkLst>
        </pc:spChg>
        <pc:spChg chg="del">
          <ac:chgData name="Joy Robbins" userId="S::llcjr@leeds.ac.uk::5b92f35d-451d-4ed0-927a-be05147383a2" providerId="AD" clId="Web-{EEDDC8AA-67E1-16EC-0EBA-2B8A11F0A075}" dt="2019-04-11T16:43:46.506" v="350"/>
          <ac:spMkLst>
            <pc:docMk/>
            <pc:sldMk cId="3333951217" sldId="272"/>
            <ac:spMk id="3" creationId="{4D67B4DF-1098-40AD-BB0C-4A3BBD2FC642}"/>
          </ac:spMkLst>
        </pc:spChg>
        <pc:spChg chg="add mod">
          <ac:chgData name="Joy Robbins" userId="S::llcjr@leeds.ac.uk::5b92f35d-451d-4ed0-927a-be05147383a2" providerId="AD" clId="Web-{EEDDC8AA-67E1-16EC-0EBA-2B8A11F0A075}" dt="2019-04-11T16:54:29.239" v="485" actId="14100"/>
          <ac:spMkLst>
            <pc:docMk/>
            <pc:sldMk cId="3333951217" sldId="272"/>
            <ac:spMk id="11" creationId="{31705433-7C4D-456D-BDBC-A9C58E3F877B}"/>
          </ac:spMkLst>
        </pc:spChg>
        <pc:spChg chg="add mod">
          <ac:chgData name="Joy Robbins" userId="S::llcjr@leeds.ac.uk::5b92f35d-451d-4ed0-927a-be05147383a2" providerId="AD" clId="Web-{EEDDC8AA-67E1-16EC-0EBA-2B8A11F0A075}" dt="2019-04-11T16:55:02.723" v="517" actId="20577"/>
          <ac:spMkLst>
            <pc:docMk/>
            <pc:sldMk cId="3333951217" sldId="272"/>
            <ac:spMk id="12" creationId="{4C073435-E259-4F54-B769-2BB080360EFE}"/>
          </ac:spMkLst>
        </pc:spChg>
        <pc:spChg chg="add del">
          <ac:chgData name="Joy Robbins" userId="S::llcjr@leeds.ac.uk::5b92f35d-451d-4ed0-927a-be05147383a2" providerId="AD" clId="Web-{EEDDC8AA-67E1-16EC-0EBA-2B8A11F0A075}" dt="2019-04-11T16:55:10.426" v="521"/>
          <ac:spMkLst>
            <pc:docMk/>
            <pc:sldMk cId="3333951217" sldId="272"/>
            <ac:spMk id="13" creationId="{325B8E9B-0E8F-4BB7-85AF-00C952D02574}"/>
          </ac:spMkLst>
        </pc:spChg>
        <pc:spChg chg="add mod">
          <ac:chgData name="Joy Robbins" userId="S::llcjr@leeds.ac.uk::5b92f35d-451d-4ed0-927a-be05147383a2" providerId="AD" clId="Web-{EEDDC8AA-67E1-16EC-0EBA-2B8A11F0A075}" dt="2019-04-11T16:55:43.848" v="535" actId="1076"/>
          <ac:spMkLst>
            <pc:docMk/>
            <pc:sldMk cId="3333951217" sldId="272"/>
            <ac:spMk id="14" creationId="{75F47D3C-59BB-44EC-82FB-432B546706DF}"/>
          </ac:spMkLst>
        </pc:spChg>
        <pc:picChg chg="add mod ord modCrop">
          <ac:chgData name="Joy Robbins" userId="S::llcjr@leeds.ac.uk::5b92f35d-451d-4ed0-927a-be05147383a2" providerId="AD" clId="Web-{EEDDC8AA-67E1-16EC-0EBA-2B8A11F0A075}" dt="2019-04-11T16:55:54.459" v="536" actId="1076"/>
          <ac:picMkLst>
            <pc:docMk/>
            <pc:sldMk cId="3333951217" sldId="272"/>
            <ac:picMk id="4" creationId="{DCDE20DC-9F9E-44C7-8427-FFF62AAC6D80}"/>
          </ac:picMkLst>
        </pc:picChg>
        <pc:picChg chg="add mod">
          <ac:chgData name="Joy Robbins" userId="S::llcjr@leeds.ac.uk::5b92f35d-451d-4ed0-927a-be05147383a2" providerId="AD" clId="Web-{EEDDC8AA-67E1-16EC-0EBA-2B8A11F0A075}" dt="2019-04-11T16:50:19.318" v="464" actId="1076"/>
          <ac:picMkLst>
            <pc:docMk/>
            <pc:sldMk cId="3333951217" sldId="272"/>
            <ac:picMk id="7" creationId="{7815D2CA-2FFE-42EE-9C7D-295567D4C807}"/>
          </ac:picMkLst>
        </pc:picChg>
        <pc:cxnChg chg="add mod">
          <ac:chgData name="Joy Robbins" userId="S::llcjr@leeds.ac.uk::5b92f35d-451d-4ed0-927a-be05147383a2" providerId="AD" clId="Web-{EEDDC8AA-67E1-16EC-0EBA-2B8A11F0A075}" dt="2019-04-11T16:51:06.271" v="473" actId="14100"/>
          <ac:cxnSpMkLst>
            <pc:docMk/>
            <pc:sldMk cId="3333951217" sldId="272"/>
            <ac:cxnSpMk id="8" creationId="{9200D2F9-AA88-4531-B8C7-C511B6F8C967}"/>
          </ac:cxnSpMkLst>
        </pc:cxnChg>
        <pc:cxnChg chg="add del mod">
          <ac:chgData name="Joy Robbins" userId="S::llcjr@leeds.ac.uk::5b92f35d-451d-4ed0-927a-be05147383a2" providerId="AD" clId="Web-{EEDDC8AA-67E1-16EC-0EBA-2B8A11F0A075}" dt="2019-04-11T16:53:08.177" v="478"/>
          <ac:cxnSpMkLst>
            <pc:docMk/>
            <pc:sldMk cId="3333951217" sldId="272"/>
            <ac:cxnSpMk id="9" creationId="{0F587402-C568-4D7C-94B8-64995F5D82E7}"/>
          </ac:cxnSpMkLst>
        </pc:cxnChg>
      </pc:sldChg>
    </pc:docChg>
  </pc:docChgLst>
  <pc:docChgLst>
    <pc:chgData name="Joy Robbins" userId="S::llcjr@leeds.ac.uk::5b92f35d-451d-4ed0-927a-be05147383a2" providerId="AD" clId="Web-{EB2B3713-16FA-4035-5668-C8D7588E8DC9}"/>
    <pc:docChg chg="delSld modSld">
      <pc:chgData name="Joy Robbins" userId="S::llcjr@leeds.ac.uk::5b92f35d-451d-4ed0-927a-be05147383a2" providerId="AD" clId="Web-{EB2B3713-16FA-4035-5668-C8D7588E8DC9}" dt="2019-04-13T13:55:26.390" v="4" actId="20577"/>
      <pc:docMkLst>
        <pc:docMk/>
      </pc:docMkLst>
      <pc:sldChg chg="del">
        <pc:chgData name="Joy Robbins" userId="S::llcjr@leeds.ac.uk::5b92f35d-451d-4ed0-927a-be05147383a2" providerId="AD" clId="Web-{EB2B3713-16FA-4035-5668-C8D7588E8DC9}" dt="2019-04-13T13:53:47.984" v="0"/>
        <pc:sldMkLst>
          <pc:docMk/>
          <pc:sldMk cId="3078228033" sldId="263"/>
        </pc:sldMkLst>
      </pc:sldChg>
      <pc:sldChg chg="modSp">
        <pc:chgData name="Joy Robbins" userId="S::llcjr@leeds.ac.uk::5b92f35d-451d-4ed0-927a-be05147383a2" providerId="AD" clId="Web-{EB2B3713-16FA-4035-5668-C8D7588E8DC9}" dt="2019-04-13T13:55:26.359" v="2" actId="20577"/>
        <pc:sldMkLst>
          <pc:docMk/>
          <pc:sldMk cId="1335824450" sldId="264"/>
        </pc:sldMkLst>
        <pc:spChg chg="mod">
          <ac:chgData name="Joy Robbins" userId="S::llcjr@leeds.ac.uk::5b92f35d-451d-4ed0-927a-be05147383a2" providerId="AD" clId="Web-{EB2B3713-16FA-4035-5668-C8D7588E8DC9}" dt="2019-04-13T13:55:26.359" v="2" actId="20577"/>
          <ac:spMkLst>
            <pc:docMk/>
            <pc:sldMk cId="1335824450" sldId="264"/>
            <ac:spMk id="2" creationId="{A794139F-C5F9-4684-AF68-16F998E085E4}"/>
          </ac:spMkLst>
        </pc:spChg>
      </pc:sldChg>
      <pc:sldChg chg="del">
        <pc:chgData name="Joy Robbins" userId="S::llcjr@leeds.ac.uk::5b92f35d-451d-4ed0-927a-be05147383a2" providerId="AD" clId="Web-{EB2B3713-16FA-4035-5668-C8D7588E8DC9}" dt="2019-04-13T13:54:18.078" v="1"/>
        <pc:sldMkLst>
          <pc:docMk/>
          <pc:sldMk cId="3910009106" sldId="268"/>
        </pc:sldMkLst>
      </pc:sldChg>
    </pc:docChg>
  </pc:docChgLst>
  <pc:docChgLst>
    <pc:chgData name="Joy Robbins" userId="S::llcjr@leeds.ac.uk::5b92f35d-451d-4ed0-927a-be05147383a2" providerId="AD" clId="Web-{C78836B7-5BD4-A5C7-817E-2B50E93E7EE2}"/>
    <pc:docChg chg="addSld delSld modSld">
      <pc:chgData name="Joy Robbins" userId="S::llcjr@leeds.ac.uk::5b92f35d-451d-4ed0-927a-be05147383a2" providerId="AD" clId="Web-{C78836B7-5BD4-A5C7-817E-2B50E93E7EE2}" dt="2019-04-04T11:21:42.287" v="534" actId="20577"/>
      <pc:docMkLst>
        <pc:docMk/>
      </pc:docMkLst>
      <pc:sldChg chg="addSp modSp">
        <pc:chgData name="Joy Robbins" userId="S::llcjr@leeds.ac.uk::5b92f35d-451d-4ed0-927a-be05147383a2" providerId="AD" clId="Web-{C78836B7-5BD4-A5C7-817E-2B50E93E7EE2}" dt="2019-04-04T10:55:07.993" v="253" actId="20577"/>
        <pc:sldMkLst>
          <pc:docMk/>
          <pc:sldMk cId="762654195" sldId="258"/>
        </pc:sldMkLst>
        <pc:spChg chg="mod">
          <ac:chgData name="Joy Robbins" userId="S::llcjr@leeds.ac.uk::5b92f35d-451d-4ed0-927a-be05147383a2" providerId="AD" clId="Web-{C78836B7-5BD4-A5C7-817E-2B50E93E7EE2}" dt="2019-04-04T10:55:07.993" v="253" actId="20577"/>
          <ac:spMkLst>
            <pc:docMk/>
            <pc:sldMk cId="762654195" sldId="258"/>
            <ac:spMk id="3" creationId="{F7CB7A80-4636-49D6-AB0F-7F85836AC17C}"/>
          </ac:spMkLst>
        </pc:spChg>
        <pc:graphicFrameChg chg="add mod modGraphic">
          <ac:chgData name="Joy Robbins" userId="S::llcjr@leeds.ac.uk::5b92f35d-451d-4ed0-927a-be05147383a2" providerId="AD" clId="Web-{C78836B7-5BD4-A5C7-817E-2B50E93E7EE2}" dt="2019-04-04T10:53:14.947" v="236" actId="1076"/>
          <ac:graphicFrameMkLst>
            <pc:docMk/>
            <pc:sldMk cId="762654195" sldId="258"/>
            <ac:graphicFrameMk id="4" creationId="{B3881584-900B-451F-96B1-F7C5FF5838CF}"/>
          </ac:graphicFrameMkLst>
        </pc:graphicFrameChg>
      </pc:sldChg>
      <pc:sldChg chg="del">
        <pc:chgData name="Joy Robbins" userId="S::llcjr@leeds.ac.uk::5b92f35d-451d-4ed0-927a-be05147383a2" providerId="AD" clId="Web-{C78836B7-5BD4-A5C7-817E-2B50E93E7EE2}" dt="2019-04-04T10:55:17.618" v="255"/>
        <pc:sldMkLst>
          <pc:docMk/>
          <pc:sldMk cId="2376055453" sldId="259"/>
        </pc:sldMkLst>
      </pc:sldChg>
      <pc:sldChg chg="addSp delSp modSp">
        <pc:chgData name="Joy Robbins" userId="S::llcjr@leeds.ac.uk::5b92f35d-451d-4ed0-927a-be05147383a2" providerId="AD" clId="Web-{C78836B7-5BD4-A5C7-817E-2B50E93E7EE2}" dt="2019-04-04T11:13:40.228" v="264"/>
        <pc:sldMkLst>
          <pc:docMk/>
          <pc:sldMk cId="349067583" sldId="261"/>
        </pc:sldMkLst>
        <pc:spChg chg="add del mod">
          <ac:chgData name="Joy Robbins" userId="S::llcjr@leeds.ac.uk::5b92f35d-451d-4ed0-927a-be05147383a2" providerId="AD" clId="Web-{C78836B7-5BD4-A5C7-817E-2B50E93E7EE2}" dt="2019-04-04T11:13:40.228" v="264"/>
          <ac:spMkLst>
            <pc:docMk/>
            <pc:sldMk cId="349067583" sldId="261"/>
            <ac:spMk id="8" creationId="{028FF5AC-9BFF-4A18-B1CE-DA38DC3468F1}"/>
          </ac:spMkLst>
        </pc:spChg>
        <pc:picChg chg="add mod">
          <ac:chgData name="Joy Robbins" userId="S::llcjr@leeds.ac.uk::5b92f35d-451d-4ed0-927a-be05147383a2" providerId="AD" clId="Web-{C78836B7-5BD4-A5C7-817E-2B50E93E7EE2}" dt="2019-04-04T11:13:20.540" v="257"/>
          <ac:picMkLst>
            <pc:docMk/>
            <pc:sldMk cId="349067583" sldId="261"/>
            <ac:picMk id="5" creationId="{F9D586DA-0D00-4E4E-BAF3-C2296A0940FE}"/>
          </ac:picMkLst>
        </pc:picChg>
      </pc:sldChg>
      <pc:sldChg chg="modSp new">
        <pc:chgData name="Joy Robbins" userId="S::llcjr@leeds.ac.uk::5b92f35d-451d-4ed0-927a-be05147383a2" providerId="AD" clId="Web-{C78836B7-5BD4-A5C7-817E-2B50E93E7EE2}" dt="2019-04-04T11:20:35.350" v="532" actId="20577"/>
        <pc:sldMkLst>
          <pc:docMk/>
          <pc:sldMk cId="3910009106" sldId="268"/>
        </pc:sldMkLst>
        <pc:spChg chg="mod">
          <ac:chgData name="Joy Robbins" userId="S::llcjr@leeds.ac.uk::5b92f35d-451d-4ed0-927a-be05147383a2" providerId="AD" clId="Web-{C78836B7-5BD4-A5C7-817E-2B50E93E7EE2}" dt="2019-04-04T11:17:54.007" v="332" actId="20577"/>
          <ac:spMkLst>
            <pc:docMk/>
            <pc:sldMk cId="3910009106" sldId="268"/>
            <ac:spMk id="2" creationId="{C25A70B7-90B5-427E-B205-5060C43B335B}"/>
          </ac:spMkLst>
        </pc:spChg>
        <pc:spChg chg="mod">
          <ac:chgData name="Joy Robbins" userId="S::llcjr@leeds.ac.uk::5b92f35d-451d-4ed0-927a-be05147383a2" providerId="AD" clId="Web-{C78836B7-5BD4-A5C7-817E-2B50E93E7EE2}" dt="2019-04-04T11:20:35.350" v="532" actId="20577"/>
          <ac:spMkLst>
            <pc:docMk/>
            <pc:sldMk cId="3910009106" sldId="268"/>
            <ac:spMk id="3" creationId="{D70A20F2-B1DC-4BBF-816E-72DC9B3CD9BD}"/>
          </ac:spMkLst>
        </pc:spChg>
      </pc:sldChg>
    </pc:docChg>
  </pc:docChgLst>
  <pc:docChgLst>
    <pc:chgData name="Guest User" userId="S::urn:spo:anon#d43b0fa4b7fc47341fd794f6faef752f0578e436e7a664043178b90cc57afca9::" providerId="AD" clId="Web-{D184DDD0-FAC8-B228-3DBF-5111DA82B7DF}"/>
    <pc:docChg chg="addSld modSld">
      <pc:chgData name="Guest User" userId="S::urn:spo:anon#d43b0fa4b7fc47341fd794f6faef752f0578e436e7a664043178b90cc57afca9::" providerId="AD" clId="Web-{D184DDD0-FAC8-B228-3DBF-5111DA82B7DF}" dt="2019-04-04T11:13:45.078" v="24"/>
      <pc:docMkLst>
        <pc:docMk/>
      </pc:docMkLst>
      <pc:sldChg chg="addSp delSp modSp">
        <pc:chgData name="Guest User" userId="S::urn:spo:anon#d43b0fa4b7fc47341fd794f6faef752f0578e436e7a664043178b90cc57afca9::" providerId="AD" clId="Web-{D184DDD0-FAC8-B228-3DBF-5111DA82B7DF}" dt="2019-04-04T11:11:58.125" v="15" actId="1076"/>
        <pc:sldMkLst>
          <pc:docMk/>
          <pc:sldMk cId="4128766294" sldId="260"/>
        </pc:sldMkLst>
        <pc:spChg chg="del">
          <ac:chgData name="Guest User" userId="S::urn:spo:anon#d43b0fa4b7fc47341fd794f6faef752f0578e436e7a664043178b90cc57afca9::" providerId="AD" clId="Web-{D184DDD0-FAC8-B228-3DBF-5111DA82B7DF}" dt="2019-04-04T11:10:53.016" v="3"/>
          <ac:spMkLst>
            <pc:docMk/>
            <pc:sldMk cId="4128766294" sldId="260"/>
            <ac:spMk id="3" creationId="{FFC01F02-1489-4606-B564-EFE6D3766DF9}"/>
          </ac:spMkLst>
        </pc:spChg>
        <pc:spChg chg="add mod">
          <ac:chgData name="Guest User" userId="S::urn:spo:anon#d43b0fa4b7fc47341fd794f6faef752f0578e436e7a664043178b90cc57afca9::" providerId="AD" clId="Web-{D184DDD0-FAC8-B228-3DBF-5111DA82B7DF}" dt="2019-04-04T11:11:58.125" v="15" actId="1076"/>
          <ac:spMkLst>
            <pc:docMk/>
            <pc:sldMk cId="4128766294" sldId="260"/>
            <ac:spMk id="6" creationId="{058CE0D9-55FB-4841-8C00-47E62C5568F1}"/>
          </ac:spMkLst>
        </pc:spChg>
        <pc:picChg chg="add mod ord">
          <ac:chgData name="Guest User" userId="S::urn:spo:anon#d43b0fa4b7fc47341fd794f6faef752f0578e436e7a664043178b90cc57afca9::" providerId="AD" clId="Web-{D184DDD0-FAC8-B228-3DBF-5111DA82B7DF}" dt="2019-04-04T11:11:06.360" v="6" actId="1076"/>
          <ac:picMkLst>
            <pc:docMk/>
            <pc:sldMk cId="4128766294" sldId="260"/>
            <ac:picMk id="4" creationId="{138DFD7F-BB1E-4F18-986C-DCCE517CFFE1}"/>
          </ac:picMkLst>
        </pc:picChg>
      </pc:sldChg>
      <pc:sldChg chg="addSp delSp modSp">
        <pc:chgData name="Guest User" userId="S::urn:spo:anon#d43b0fa4b7fc47341fd794f6faef752f0578e436e7a664043178b90cc57afca9::" providerId="AD" clId="Web-{D184DDD0-FAC8-B228-3DBF-5111DA82B7DF}" dt="2019-04-04T11:13:45.078" v="24"/>
        <pc:sldMkLst>
          <pc:docMk/>
          <pc:sldMk cId="349067583" sldId="261"/>
        </pc:sldMkLst>
        <pc:spChg chg="del">
          <ac:chgData name="Guest User" userId="S::urn:spo:anon#d43b0fa4b7fc47341fd794f6faef752f0578e436e7a664043178b90cc57afca9::" providerId="AD" clId="Web-{D184DDD0-FAC8-B228-3DBF-5111DA82B7DF}" dt="2019-04-04T11:12:53.797" v="16"/>
          <ac:spMkLst>
            <pc:docMk/>
            <pc:sldMk cId="349067583" sldId="261"/>
            <ac:spMk id="3" creationId="{D71C96BA-E6D1-4BF5-9406-330112082357}"/>
          </ac:spMkLst>
        </pc:spChg>
        <pc:graphicFrameChg chg="add mod modGraphic">
          <ac:chgData name="Guest User" userId="S::urn:spo:anon#d43b0fa4b7fc47341fd794f6faef752f0578e436e7a664043178b90cc57afca9::" providerId="AD" clId="Web-{D184DDD0-FAC8-B228-3DBF-5111DA82B7DF}" dt="2019-04-04T11:13:45.078" v="24"/>
          <ac:graphicFrameMkLst>
            <pc:docMk/>
            <pc:sldMk cId="349067583" sldId="261"/>
            <ac:graphicFrameMk id="10" creationId="{E0F588B6-278A-4DD9-914C-FC5F1C99015D}"/>
          </ac:graphicFrameMkLst>
        </pc:graphicFrameChg>
        <pc:picChg chg="add mod ord">
          <ac:chgData name="Guest User" userId="S::urn:spo:anon#d43b0fa4b7fc47341fd794f6faef752f0578e436e7a664043178b90cc57afca9::" providerId="AD" clId="Web-{D184DDD0-FAC8-B228-3DBF-5111DA82B7DF}" dt="2019-04-04T11:12:56.469" v="17" actId="1076"/>
          <ac:picMkLst>
            <pc:docMk/>
            <pc:sldMk cId="349067583" sldId="261"/>
            <ac:picMk id="4" creationId="{B78A76D9-BAA6-4B46-8BEE-181E2D77D508}"/>
          </ac:picMkLst>
        </pc:picChg>
        <pc:picChg chg="del mod">
          <ac:chgData name="Guest User" userId="S::urn:spo:anon#d43b0fa4b7fc47341fd794f6faef752f0578e436e7a664043178b90cc57afca9::" providerId="AD" clId="Web-{D184DDD0-FAC8-B228-3DBF-5111DA82B7DF}" dt="2019-04-04T11:13:33.031" v="22"/>
          <ac:picMkLst>
            <pc:docMk/>
            <pc:sldMk cId="349067583" sldId="261"/>
            <ac:picMk id="5" creationId="{F9D586DA-0D00-4E4E-BAF3-C2296A0940FE}"/>
          </ac:picMkLst>
        </pc:picChg>
        <pc:picChg chg="add del mod">
          <ac:chgData name="Guest User" userId="S::urn:spo:anon#d43b0fa4b7fc47341fd794f6faef752f0578e436e7a664043178b90cc57afca9::" providerId="AD" clId="Web-{D184DDD0-FAC8-B228-3DBF-5111DA82B7DF}" dt="2019-04-04T11:13:12.344" v="19"/>
          <ac:picMkLst>
            <pc:docMk/>
            <pc:sldMk cId="349067583" sldId="261"/>
            <ac:picMk id="6" creationId="{B04B251B-863C-4050-8182-FAABE875CDEC}"/>
          </ac:picMkLst>
        </pc:picChg>
      </pc:sldChg>
      <pc:sldChg chg="addSp modSp new">
        <pc:chgData name="Guest User" userId="S::urn:spo:anon#d43b0fa4b7fc47341fd794f6faef752f0578e436e7a664043178b90cc57afca9::" providerId="AD" clId="Web-{D184DDD0-FAC8-B228-3DBF-5111DA82B7DF}" dt="2019-04-04T10:47:00.957" v="2"/>
        <pc:sldMkLst>
          <pc:docMk/>
          <pc:sldMk cId="2024491319" sldId="267"/>
        </pc:sldMkLst>
        <pc:spChg chg="add mod">
          <ac:chgData name="Guest User" userId="S::urn:spo:anon#d43b0fa4b7fc47341fd794f6faef752f0578e436e7a664043178b90cc57afca9::" providerId="AD" clId="Web-{D184DDD0-FAC8-B228-3DBF-5111DA82B7DF}" dt="2019-04-04T10:47:00.957" v="2"/>
          <ac:spMkLst>
            <pc:docMk/>
            <pc:sldMk cId="2024491319" sldId="267"/>
            <ac:spMk id="2" creationId="{03A91727-7C88-4BFD-8463-7C82C76FEE60}"/>
          </ac:spMkLst>
        </pc:spChg>
      </pc:sldChg>
    </pc:docChg>
  </pc:docChgLst>
  <pc:docChgLst>
    <pc:chgData name="Joy Robbins" userId="S::llcjr@leeds.ac.uk::5b92f35d-451d-4ed0-927a-be05147383a2" providerId="AD" clId="Web-{1F86BD5C-EBD0-2493-AAB9-24F8419E5806}"/>
    <pc:docChg chg="modSld">
      <pc:chgData name="Joy Robbins" userId="S::llcjr@leeds.ac.uk::5b92f35d-451d-4ed0-927a-be05147383a2" providerId="AD" clId="Web-{1F86BD5C-EBD0-2493-AAB9-24F8419E5806}" dt="2019-04-04T10:43:17.638" v="154" actId="20577"/>
      <pc:docMkLst>
        <pc:docMk/>
      </pc:docMkLst>
      <pc:sldChg chg="modSp">
        <pc:chgData name="Joy Robbins" userId="S::llcjr@leeds.ac.uk::5b92f35d-451d-4ed0-927a-be05147383a2" providerId="AD" clId="Web-{1F86BD5C-EBD0-2493-AAB9-24F8419E5806}" dt="2019-04-04T10:39:40.340" v="10" actId="20577"/>
        <pc:sldMkLst>
          <pc:docMk/>
          <pc:sldMk cId="437617470" sldId="257"/>
        </pc:sldMkLst>
        <pc:spChg chg="mod">
          <ac:chgData name="Joy Robbins" userId="S::llcjr@leeds.ac.uk::5b92f35d-451d-4ed0-927a-be05147383a2" providerId="AD" clId="Web-{1F86BD5C-EBD0-2493-AAB9-24F8419E5806}" dt="2019-04-04T10:39:40.340" v="10" actId="20577"/>
          <ac:spMkLst>
            <pc:docMk/>
            <pc:sldMk cId="437617470" sldId="257"/>
            <ac:spMk id="2" creationId="{1DACD702-E532-4CEC-9ABB-00BC70C93379}"/>
          </ac:spMkLst>
        </pc:spChg>
      </pc:sldChg>
      <pc:sldChg chg="modSp">
        <pc:chgData name="Joy Robbins" userId="S::llcjr@leeds.ac.uk::5b92f35d-451d-4ed0-927a-be05147383a2" providerId="AD" clId="Web-{1F86BD5C-EBD0-2493-AAB9-24F8419E5806}" dt="2019-04-04T10:43:17.638" v="153" actId="20577"/>
        <pc:sldMkLst>
          <pc:docMk/>
          <pc:sldMk cId="3824390797" sldId="266"/>
        </pc:sldMkLst>
        <pc:spChg chg="mod">
          <ac:chgData name="Joy Robbins" userId="S::llcjr@leeds.ac.uk::5b92f35d-451d-4ed0-927a-be05147383a2" providerId="AD" clId="Web-{1F86BD5C-EBD0-2493-AAB9-24F8419E5806}" dt="2019-04-04T10:39:51.872" v="19" actId="20577"/>
          <ac:spMkLst>
            <pc:docMk/>
            <pc:sldMk cId="3824390797" sldId="266"/>
            <ac:spMk id="2" creationId="{00000000-0000-0000-0000-000000000000}"/>
          </ac:spMkLst>
        </pc:spChg>
        <pc:spChg chg="mod">
          <ac:chgData name="Joy Robbins" userId="S::llcjr@leeds.ac.uk::5b92f35d-451d-4ed0-927a-be05147383a2" providerId="AD" clId="Web-{1F86BD5C-EBD0-2493-AAB9-24F8419E5806}" dt="2019-04-04T10:43:17.638" v="153" actId="20577"/>
          <ac:spMkLst>
            <pc:docMk/>
            <pc:sldMk cId="3824390797" sldId="266"/>
            <ac:spMk id="3" creationId="{00000000-0000-0000-0000-000000000000}"/>
          </ac:spMkLst>
        </pc:spChg>
      </pc:sldChg>
    </pc:docChg>
  </pc:docChgLst>
  <pc:docChgLst>
    <pc:chgData name="Joy Robbins" userId="S::llcjr@leeds.ac.uk::5b92f35d-451d-4ed0-927a-be05147383a2" providerId="AD" clId="Web-{EF5A583B-738A-09F8-DEE7-F25112BDCBBB}"/>
    <pc:docChg chg="addSld delSld modSld">
      <pc:chgData name="Joy Robbins" userId="S::llcjr@leeds.ac.uk::5b92f35d-451d-4ed0-927a-be05147383a2" providerId="AD" clId="Web-{EF5A583B-738A-09F8-DEE7-F25112BDCBBB}" dt="2019-04-09T22:01:51.313" v="1699" actId="1076"/>
      <pc:docMkLst>
        <pc:docMk/>
      </pc:docMkLst>
      <pc:sldChg chg="addSp delSp modSp mod setBg">
        <pc:chgData name="Joy Robbins" userId="S::llcjr@leeds.ac.uk::5b92f35d-451d-4ed0-927a-be05147383a2" providerId="AD" clId="Web-{EF5A583B-738A-09F8-DEE7-F25112BDCBBB}" dt="2019-04-09T20:45:03.885" v="98" actId="1076"/>
        <pc:sldMkLst>
          <pc:docMk/>
          <pc:sldMk cId="2403715261" sldId="256"/>
        </pc:sldMkLst>
        <pc:spChg chg="mod">
          <ac:chgData name="Joy Robbins" userId="S::llcjr@leeds.ac.uk::5b92f35d-451d-4ed0-927a-be05147383a2" providerId="AD" clId="Web-{EF5A583B-738A-09F8-DEE7-F25112BDCBBB}" dt="2019-04-09T20:45:03.885" v="98" actId="1076"/>
          <ac:spMkLst>
            <pc:docMk/>
            <pc:sldMk cId="2403715261" sldId="256"/>
            <ac:spMk id="2" creationId="{F02B7CE3-F108-457B-BF5E-05D417B70CF0}"/>
          </ac:spMkLst>
        </pc:spChg>
        <pc:spChg chg="mod">
          <ac:chgData name="Joy Robbins" userId="S::llcjr@leeds.ac.uk::5b92f35d-451d-4ed0-927a-be05147383a2" providerId="AD" clId="Web-{EF5A583B-738A-09F8-DEE7-F25112BDCBBB}" dt="2019-04-09T20:44:57.635" v="95" actId="20577"/>
          <ac:spMkLst>
            <pc:docMk/>
            <pc:sldMk cId="2403715261" sldId="256"/>
            <ac:spMk id="3" creationId="{C44AF322-0036-488B-8376-91E39FD82D8E}"/>
          </ac:spMkLst>
        </pc:spChg>
        <pc:spChg chg="add del">
          <ac:chgData name="Joy Robbins" userId="S::llcjr@leeds.ac.uk::5b92f35d-451d-4ed0-927a-be05147383a2" providerId="AD" clId="Web-{EF5A583B-738A-09F8-DEE7-F25112BDCBBB}" dt="2019-04-09T20:38:19.340" v="66"/>
          <ac:spMkLst>
            <pc:docMk/>
            <pc:sldMk cId="2403715261" sldId="256"/>
            <ac:spMk id="75" creationId="{14D8491E-61E0-4939-B77E-8B58E1127457}"/>
          </ac:spMkLst>
        </pc:spChg>
        <pc:spChg chg="add del">
          <ac:chgData name="Joy Robbins" userId="S::llcjr@leeds.ac.uk::5b92f35d-451d-4ed0-927a-be05147383a2" providerId="AD" clId="Web-{EF5A583B-738A-09F8-DEE7-F25112BDCBBB}" dt="2019-04-09T20:38:19.340" v="66"/>
          <ac:spMkLst>
            <pc:docMk/>
            <pc:sldMk cId="2403715261" sldId="256"/>
            <ac:spMk id="77" creationId="{E2129A46-8F64-4F45-A226-F09DCA07BFF9}"/>
          </ac:spMkLst>
        </pc:spChg>
        <pc:picChg chg="add mod">
          <ac:chgData name="Joy Robbins" userId="S::llcjr@leeds.ac.uk::5b92f35d-451d-4ed0-927a-be05147383a2" providerId="AD" clId="Web-{EF5A583B-738A-09F8-DEE7-F25112BDCBBB}" dt="2019-04-09T20:38:19.340" v="66"/>
          <ac:picMkLst>
            <pc:docMk/>
            <pc:sldMk cId="2403715261" sldId="256"/>
            <ac:picMk id="4" creationId="{B758CB54-0E30-4319-B6D7-9794622777FE}"/>
          </ac:picMkLst>
        </pc:picChg>
        <pc:picChg chg="mod ord">
          <ac:chgData name="Joy Robbins" userId="S::llcjr@leeds.ac.uk::5b92f35d-451d-4ed0-927a-be05147383a2" providerId="AD" clId="Web-{EF5A583B-738A-09F8-DEE7-F25112BDCBBB}" dt="2019-04-09T20:40:56.667" v="85" actId="14100"/>
          <ac:picMkLst>
            <pc:docMk/>
            <pc:sldMk cId="2403715261" sldId="256"/>
            <ac:picMk id="1026" creationId="{FF603D7E-49BB-495B-802A-ECA4F45B24C5}"/>
          </ac:picMkLst>
        </pc:picChg>
        <pc:picChg chg="mod">
          <ac:chgData name="Joy Robbins" userId="S::llcjr@leeds.ac.uk::5b92f35d-451d-4ed0-927a-be05147383a2" providerId="AD" clId="Web-{EF5A583B-738A-09F8-DEE7-F25112BDCBBB}" dt="2019-04-09T20:38:19.340" v="66"/>
          <ac:picMkLst>
            <pc:docMk/>
            <pc:sldMk cId="2403715261" sldId="256"/>
            <ac:picMk id="1030" creationId="{2E75A9EE-E5C9-427E-95A1-A4E37408219D}"/>
          </ac:picMkLst>
        </pc:picChg>
      </pc:sldChg>
      <pc:sldChg chg="addSp modSp del">
        <pc:chgData name="Joy Robbins" userId="S::llcjr@leeds.ac.uk::5b92f35d-451d-4ed0-927a-be05147383a2" providerId="AD" clId="Web-{EF5A583B-738A-09F8-DEE7-F25112BDCBBB}" dt="2019-04-09T22:00:08.672" v="1639"/>
        <pc:sldMkLst>
          <pc:docMk/>
          <pc:sldMk cId="437617470" sldId="257"/>
        </pc:sldMkLst>
        <pc:spChg chg="add mod">
          <ac:chgData name="Joy Robbins" userId="S::llcjr@leeds.ac.uk::5b92f35d-451d-4ed0-927a-be05147383a2" providerId="AD" clId="Web-{EF5A583B-738A-09F8-DEE7-F25112BDCBBB}" dt="2019-04-09T20:50:07.524" v="185" actId="1076"/>
          <ac:spMkLst>
            <pc:docMk/>
            <pc:sldMk cId="437617470" sldId="257"/>
            <ac:spMk id="4" creationId="{AFC48B0E-5BE0-4541-88FA-D741A34CBC47}"/>
          </ac:spMkLst>
        </pc:spChg>
      </pc:sldChg>
      <pc:sldChg chg="addSp delSp modSp">
        <pc:chgData name="Joy Robbins" userId="S::llcjr@leeds.ac.uk::5b92f35d-451d-4ed0-927a-be05147383a2" providerId="AD" clId="Web-{EF5A583B-738A-09F8-DEE7-F25112BDCBBB}" dt="2019-04-09T21:02:20.802" v="274" actId="1076"/>
        <pc:sldMkLst>
          <pc:docMk/>
          <pc:sldMk cId="762654195" sldId="258"/>
        </pc:sldMkLst>
        <pc:spChg chg="mod">
          <ac:chgData name="Joy Robbins" userId="S::llcjr@leeds.ac.uk::5b92f35d-451d-4ed0-927a-be05147383a2" providerId="AD" clId="Web-{EF5A583B-738A-09F8-DEE7-F25112BDCBBB}" dt="2019-04-09T21:02:20.802" v="274" actId="1076"/>
          <ac:spMkLst>
            <pc:docMk/>
            <pc:sldMk cId="762654195" sldId="258"/>
            <ac:spMk id="2" creationId="{652151FB-F38A-4142-B82A-E62B388FD6E4}"/>
          </ac:spMkLst>
        </pc:spChg>
        <pc:spChg chg="mod">
          <ac:chgData name="Joy Robbins" userId="S::llcjr@leeds.ac.uk::5b92f35d-451d-4ed0-927a-be05147383a2" providerId="AD" clId="Web-{EF5A583B-738A-09F8-DEE7-F25112BDCBBB}" dt="2019-04-09T20:56:16.007" v="271" actId="20577"/>
          <ac:spMkLst>
            <pc:docMk/>
            <pc:sldMk cId="762654195" sldId="258"/>
            <ac:spMk id="3" creationId="{F7CB7A80-4636-49D6-AB0F-7F85836AC17C}"/>
          </ac:spMkLst>
        </pc:spChg>
        <pc:spChg chg="add del mod">
          <ac:chgData name="Joy Robbins" userId="S::llcjr@leeds.ac.uk::5b92f35d-451d-4ed0-927a-be05147383a2" providerId="AD" clId="Web-{EF5A583B-738A-09F8-DEE7-F25112BDCBBB}" dt="2019-04-09T20:53:34.804" v="244"/>
          <ac:spMkLst>
            <pc:docMk/>
            <pc:sldMk cId="762654195" sldId="258"/>
            <ac:spMk id="7" creationId="{82539AB6-91B6-470B-8049-CE703683441E}"/>
          </ac:spMkLst>
        </pc:spChg>
        <pc:spChg chg="add">
          <ac:chgData name="Joy Robbins" userId="S::llcjr@leeds.ac.uk::5b92f35d-451d-4ed0-927a-be05147383a2" providerId="AD" clId="Web-{EF5A583B-738A-09F8-DEE7-F25112BDCBBB}" dt="2019-04-09T20:55:08.351" v="255"/>
          <ac:spMkLst>
            <pc:docMk/>
            <pc:sldMk cId="762654195" sldId="258"/>
            <ac:spMk id="10" creationId="{3AE8EE75-D84A-4D1C-BFB0-F2A3070FE266}"/>
          </ac:spMkLst>
        </pc:spChg>
        <pc:graphicFrameChg chg="mod modGraphic">
          <ac:chgData name="Joy Robbins" userId="S::llcjr@leeds.ac.uk::5b92f35d-451d-4ed0-927a-be05147383a2" providerId="AD" clId="Web-{EF5A583B-738A-09F8-DEE7-F25112BDCBBB}" dt="2019-04-09T20:54:16.992" v="248" actId="1076"/>
          <ac:graphicFrameMkLst>
            <pc:docMk/>
            <pc:sldMk cId="762654195" sldId="258"/>
            <ac:graphicFrameMk id="4" creationId="{B3881584-900B-451F-96B1-F7C5FF5838CF}"/>
          </ac:graphicFrameMkLst>
        </pc:graphicFrameChg>
        <pc:picChg chg="add mod">
          <ac:chgData name="Joy Robbins" userId="S::llcjr@leeds.ac.uk::5b92f35d-451d-4ed0-927a-be05147383a2" providerId="AD" clId="Web-{EF5A583B-738A-09F8-DEE7-F25112BDCBBB}" dt="2019-04-09T20:55:54.976" v="267" actId="1076"/>
          <ac:picMkLst>
            <pc:docMk/>
            <pc:sldMk cId="762654195" sldId="258"/>
            <ac:picMk id="5" creationId="{715530A9-CFE1-4931-9339-1F441A1DEADC}"/>
          </ac:picMkLst>
        </pc:picChg>
      </pc:sldChg>
      <pc:sldChg chg="addSp modSp">
        <pc:chgData name="Joy Robbins" userId="S::llcjr@leeds.ac.uk::5b92f35d-451d-4ed0-927a-be05147383a2" providerId="AD" clId="Web-{EF5A583B-738A-09F8-DEE7-F25112BDCBBB}" dt="2019-04-09T21:30:26.075" v="1445" actId="20577"/>
        <pc:sldMkLst>
          <pc:docMk/>
          <pc:sldMk cId="3078228033" sldId="263"/>
        </pc:sldMkLst>
        <pc:spChg chg="add mod">
          <ac:chgData name="Joy Robbins" userId="S::llcjr@leeds.ac.uk::5b92f35d-451d-4ed0-927a-be05147383a2" providerId="AD" clId="Web-{EF5A583B-738A-09F8-DEE7-F25112BDCBBB}" dt="2019-04-09T21:29:45.653" v="1437" actId="1076"/>
          <ac:spMkLst>
            <pc:docMk/>
            <pc:sldMk cId="3078228033" sldId="263"/>
            <ac:spMk id="4" creationId="{C14294D4-376A-4F04-BA09-463E9E6C7BFE}"/>
          </ac:spMkLst>
        </pc:spChg>
        <pc:spChg chg="add mod">
          <ac:chgData name="Joy Robbins" userId="S::llcjr@leeds.ac.uk::5b92f35d-451d-4ed0-927a-be05147383a2" providerId="AD" clId="Web-{EF5A583B-738A-09F8-DEE7-F25112BDCBBB}" dt="2019-04-09T21:30:01.513" v="1438" actId="1076"/>
          <ac:spMkLst>
            <pc:docMk/>
            <pc:sldMk cId="3078228033" sldId="263"/>
            <ac:spMk id="5" creationId="{79D25045-7EDB-45D3-8067-9E99739A0DD8}"/>
          </ac:spMkLst>
        </pc:spChg>
        <pc:spChg chg="add mod">
          <ac:chgData name="Joy Robbins" userId="S::llcjr@leeds.ac.uk::5b92f35d-451d-4ed0-927a-be05147383a2" providerId="AD" clId="Web-{EF5A583B-738A-09F8-DEE7-F25112BDCBBB}" dt="2019-04-09T21:30:26.075" v="1445" actId="20577"/>
          <ac:spMkLst>
            <pc:docMk/>
            <pc:sldMk cId="3078228033" sldId="263"/>
            <ac:spMk id="7" creationId="{D06F8884-D1AC-48B6-89FA-1B1A7CA9C697}"/>
          </ac:spMkLst>
        </pc:spChg>
      </pc:sldChg>
      <pc:sldChg chg="modSp">
        <pc:chgData name="Joy Robbins" userId="S::llcjr@leeds.ac.uk::5b92f35d-451d-4ed0-927a-be05147383a2" providerId="AD" clId="Web-{EF5A583B-738A-09F8-DEE7-F25112BDCBBB}" dt="2019-04-09T21:32:21.106" v="1484" actId="20577"/>
        <pc:sldMkLst>
          <pc:docMk/>
          <pc:sldMk cId="1335824450" sldId="264"/>
        </pc:sldMkLst>
        <pc:spChg chg="mod">
          <ac:chgData name="Joy Robbins" userId="S::llcjr@leeds.ac.uk::5b92f35d-451d-4ed0-927a-be05147383a2" providerId="AD" clId="Web-{EF5A583B-738A-09F8-DEE7-F25112BDCBBB}" dt="2019-04-09T21:32:21.106" v="1484" actId="20577"/>
          <ac:spMkLst>
            <pc:docMk/>
            <pc:sldMk cId="1335824450" sldId="264"/>
            <ac:spMk id="3" creationId="{3D4EA273-D42C-4BD1-A9BA-20581C0BBAB9}"/>
          </ac:spMkLst>
        </pc:spChg>
      </pc:sldChg>
      <pc:sldChg chg="addSp">
        <pc:chgData name="Joy Robbins" userId="S::llcjr@leeds.ac.uk::5b92f35d-451d-4ed0-927a-be05147383a2" providerId="AD" clId="Web-{EF5A583B-738A-09F8-DEE7-F25112BDCBBB}" dt="2019-04-09T21:32:35.918" v="1486"/>
        <pc:sldMkLst>
          <pc:docMk/>
          <pc:sldMk cId="2724201176" sldId="265"/>
        </pc:sldMkLst>
        <pc:spChg chg="add">
          <ac:chgData name="Joy Robbins" userId="S::llcjr@leeds.ac.uk::5b92f35d-451d-4ed0-927a-be05147383a2" providerId="AD" clId="Web-{EF5A583B-738A-09F8-DEE7-F25112BDCBBB}" dt="2019-04-09T21:32:35.918" v="1486"/>
          <ac:spMkLst>
            <pc:docMk/>
            <pc:sldMk cId="2724201176" sldId="265"/>
            <ac:spMk id="5" creationId="{3DF98E7F-0844-492F-8479-6128748A3F52}"/>
          </ac:spMkLst>
        </pc:spChg>
      </pc:sldChg>
      <pc:sldChg chg="modSp">
        <pc:chgData name="Joy Robbins" userId="S::llcjr@leeds.ac.uk::5b92f35d-451d-4ed0-927a-be05147383a2" providerId="AD" clId="Web-{EF5A583B-738A-09F8-DEE7-F25112BDCBBB}" dt="2019-04-09T21:34:21.230" v="1531" actId="20577"/>
        <pc:sldMkLst>
          <pc:docMk/>
          <pc:sldMk cId="3910009106" sldId="268"/>
        </pc:sldMkLst>
        <pc:spChg chg="mod">
          <ac:chgData name="Joy Robbins" userId="S::llcjr@leeds.ac.uk::5b92f35d-451d-4ed0-927a-be05147383a2" providerId="AD" clId="Web-{EF5A583B-738A-09F8-DEE7-F25112BDCBBB}" dt="2019-04-09T21:33:32.543" v="1497" actId="20577"/>
          <ac:spMkLst>
            <pc:docMk/>
            <pc:sldMk cId="3910009106" sldId="268"/>
            <ac:spMk id="2" creationId="{C25A70B7-90B5-427E-B205-5060C43B335B}"/>
          </ac:spMkLst>
        </pc:spChg>
        <pc:spChg chg="mod">
          <ac:chgData name="Joy Robbins" userId="S::llcjr@leeds.ac.uk::5b92f35d-451d-4ed0-927a-be05147383a2" providerId="AD" clId="Web-{EF5A583B-738A-09F8-DEE7-F25112BDCBBB}" dt="2019-04-09T21:34:21.230" v="1531" actId="20577"/>
          <ac:spMkLst>
            <pc:docMk/>
            <pc:sldMk cId="3910009106" sldId="268"/>
            <ac:spMk id="3" creationId="{D70A20F2-B1DC-4BBF-816E-72DC9B3CD9BD}"/>
          </ac:spMkLst>
        </pc:spChg>
      </pc:sldChg>
      <pc:sldChg chg="addSp modSp add replId">
        <pc:chgData name="Joy Robbins" userId="S::llcjr@leeds.ac.uk::5b92f35d-451d-4ed0-927a-be05147383a2" providerId="AD" clId="Web-{EF5A583B-738A-09F8-DEE7-F25112BDCBBB}" dt="2019-04-09T22:01:51.313" v="1699" actId="1076"/>
        <pc:sldMkLst>
          <pc:docMk/>
          <pc:sldMk cId="3207231677" sldId="269"/>
        </pc:sldMkLst>
        <pc:spChg chg="mod">
          <ac:chgData name="Joy Robbins" userId="S::llcjr@leeds.ac.uk::5b92f35d-451d-4ed0-927a-be05147383a2" providerId="AD" clId="Web-{EF5A583B-738A-09F8-DEE7-F25112BDCBBB}" dt="2019-04-09T22:01:25.250" v="1658" actId="20577"/>
          <ac:spMkLst>
            <pc:docMk/>
            <pc:sldMk cId="3207231677" sldId="269"/>
            <ac:spMk id="2" creationId="{1DACD702-E532-4CEC-9ABB-00BC70C93379}"/>
          </ac:spMkLst>
        </pc:spChg>
        <pc:spChg chg="mod">
          <ac:chgData name="Joy Robbins" userId="S::llcjr@leeds.ac.uk::5b92f35d-451d-4ed0-927a-be05147383a2" providerId="AD" clId="Web-{EF5A583B-738A-09F8-DEE7-F25112BDCBBB}" dt="2019-04-09T22:01:44.610" v="1695" actId="20577"/>
          <ac:spMkLst>
            <pc:docMk/>
            <pc:sldMk cId="3207231677" sldId="269"/>
            <ac:spMk id="3" creationId="{BE4ED7B0-84A9-405D-8760-05C1966320EF}"/>
          </ac:spMkLst>
        </pc:spChg>
        <pc:picChg chg="add mod">
          <ac:chgData name="Joy Robbins" userId="S::llcjr@leeds.ac.uk::5b92f35d-451d-4ed0-927a-be05147383a2" providerId="AD" clId="Web-{EF5A583B-738A-09F8-DEE7-F25112BDCBBB}" dt="2019-04-09T22:01:49.203" v="1698" actId="1076"/>
          <ac:picMkLst>
            <pc:docMk/>
            <pc:sldMk cId="3207231677" sldId="269"/>
            <ac:picMk id="5" creationId="{FDAA12DC-45CA-490A-89CD-4225D5AA2E67}"/>
          </ac:picMkLst>
        </pc:picChg>
        <pc:picChg chg="add mod">
          <ac:chgData name="Joy Robbins" userId="S::llcjr@leeds.ac.uk::5b92f35d-451d-4ed0-927a-be05147383a2" providerId="AD" clId="Web-{EF5A583B-738A-09F8-DEE7-F25112BDCBBB}" dt="2019-04-09T22:01:51.313" v="1699" actId="1076"/>
          <ac:picMkLst>
            <pc:docMk/>
            <pc:sldMk cId="3207231677" sldId="269"/>
            <ac:picMk id="7" creationId="{39296233-1CAF-4F0A-A3C4-414D27D7C73D}"/>
          </ac:picMkLst>
        </pc:picChg>
      </pc:sldChg>
      <pc:sldChg chg="add del replId">
        <pc:chgData name="Joy Robbins" userId="S::llcjr@leeds.ac.uk::5b92f35d-451d-4ed0-927a-be05147383a2" providerId="AD" clId="Web-{EF5A583B-738A-09F8-DEE7-F25112BDCBBB}" dt="2019-04-09T21:49:59.564" v="1540"/>
        <pc:sldMkLst>
          <pc:docMk/>
          <pc:sldMk cId="3906127574" sldId="27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640D-D087-4AA6-A092-B40E00B792FE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F07A-EE0C-40E9-8A3C-C6255330D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0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640D-D087-4AA6-A092-B40E00B792FE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F07A-EE0C-40E9-8A3C-C6255330D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09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640D-D087-4AA6-A092-B40E00B792FE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F07A-EE0C-40E9-8A3C-C6255330D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8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640D-D087-4AA6-A092-B40E00B792FE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F07A-EE0C-40E9-8A3C-C6255330D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94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640D-D087-4AA6-A092-B40E00B792FE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F07A-EE0C-40E9-8A3C-C6255330D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3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640D-D087-4AA6-A092-B40E00B792FE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F07A-EE0C-40E9-8A3C-C6255330D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07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640D-D087-4AA6-A092-B40E00B792FE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F07A-EE0C-40E9-8A3C-C6255330D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59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640D-D087-4AA6-A092-B40E00B792FE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F07A-EE0C-40E9-8A3C-C6255330D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3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640D-D087-4AA6-A092-B40E00B792FE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F07A-EE0C-40E9-8A3C-C6255330D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50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640D-D087-4AA6-A092-B40E00B792FE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F07A-EE0C-40E9-8A3C-C6255330D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7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4640D-D087-4AA6-A092-B40E00B792FE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2F07A-EE0C-40E9-8A3C-C6255330D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42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4640D-D087-4AA6-A092-B40E00B792FE}" type="datetimeFigureOut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2F07A-EE0C-40E9-8A3C-C6255330D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6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7CE3-F108-457B-BF5E-05D417B70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89516"/>
            <a:ext cx="9144000" cy="2387600"/>
          </a:xfrm>
        </p:spPr>
        <p:txBody>
          <a:bodyPr/>
          <a:lstStyle/>
          <a:p>
            <a:r>
              <a:rPr lang="en-US" dirty="0">
                <a:latin typeface="Ink Free"/>
              </a:rPr>
              <a:t>Transformative Pedagogy:</a:t>
            </a:r>
            <a:r>
              <a:rPr lang="en-US" dirty="0"/>
              <a:t> Team-Based Learning in EAP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4AF322-0036-488B-8376-91E39FD82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53326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/>
              <a:t>Beck McCarter, TBLC and University of Bradford </a:t>
            </a:r>
            <a:r>
              <a:rPr lang="en-US" sz="2600" dirty="0">
                <a:solidFill>
                  <a:srgbClr val="0070C0"/>
                </a:solidFill>
              </a:rPr>
              <a:t>@</a:t>
            </a:r>
            <a:r>
              <a:rPr lang="en-US" sz="2600" dirty="0" err="1">
                <a:solidFill>
                  <a:srgbClr val="0070C0"/>
                </a:solidFill>
              </a:rPr>
              <a:t>beckmccarter</a:t>
            </a:r>
            <a:endParaRPr lang="en-US" sz="2600">
              <a:solidFill>
                <a:srgbClr val="0070C0"/>
              </a:solidFill>
              <a:cs typeface="Calibri"/>
            </a:endParaRPr>
          </a:p>
          <a:p>
            <a:r>
              <a:rPr lang="en-US" sz="2600" dirty="0"/>
              <a:t>Joy Robbins, University of Leeds </a:t>
            </a:r>
            <a:r>
              <a:rPr lang="en-US" sz="2600" dirty="0">
                <a:solidFill>
                  <a:srgbClr val="0070C0"/>
                </a:solidFill>
              </a:rPr>
              <a:t>@</a:t>
            </a:r>
            <a:r>
              <a:rPr lang="en-US" sz="2600" dirty="0" err="1">
                <a:solidFill>
                  <a:srgbClr val="0070C0"/>
                </a:solidFill>
              </a:rPr>
              <a:t>manifoldJoy</a:t>
            </a:r>
            <a:endParaRPr lang="en-US" sz="2600" dirty="0">
              <a:solidFill>
                <a:srgbClr val="0070C0"/>
              </a:solidFill>
              <a:cs typeface="Calibri"/>
            </a:endParaRPr>
          </a:p>
          <a:p>
            <a:r>
              <a:rPr lang="en-US" sz="2600" b="1" dirty="0">
                <a:solidFill>
                  <a:schemeClr val="accent6">
                    <a:lumMod val="75000"/>
                  </a:schemeClr>
                </a:solidFill>
                <a:cs typeface="Calibri"/>
              </a:rPr>
              <a:t>#baleap2019</a:t>
            </a:r>
          </a:p>
        </p:txBody>
      </p:sp>
      <p:pic>
        <p:nvPicPr>
          <p:cNvPr id="1026" name="Picture 2" descr="http://www.teambasedlearning.org/wp-content/uploads/2017/09/cropped-TBLC_logo_full-title.png">
            <a:extLst>
              <a:ext uri="{FF2B5EF4-FFF2-40B4-BE49-F238E27FC236}">
                <a16:creationId xmlns:a16="http://schemas.microsoft.com/office/drawing/2014/main" id="{FF603D7E-49BB-495B-802A-ECA4F45B2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160" y="5180308"/>
            <a:ext cx="2818835" cy="118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2E75A9EE-E5C9-427E-95A1-A4E374082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628" y="5128646"/>
            <a:ext cx="2771775" cy="14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B758CB54-0E30-4319-B6D7-979462277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5387868"/>
            <a:ext cx="2743200" cy="70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1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1C136-7F31-4699-8F45-FDA1AD03B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Debrief</a:t>
            </a:r>
          </a:p>
        </p:txBody>
      </p:sp>
      <p:pic>
        <p:nvPicPr>
          <p:cNvPr id="4" name="Picture 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07C1E4A2-044E-49E9-BE99-A1E7FECD2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3361" y="2103652"/>
            <a:ext cx="4560224" cy="30332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AF049E-F4DB-4778-9EFF-F88348A63018}"/>
              </a:ext>
            </a:extLst>
          </p:cNvPr>
          <p:cNvSpPr txBox="1"/>
          <p:nvPr/>
        </p:nvSpPr>
        <p:spPr>
          <a:xfrm>
            <a:off x="6917725" y="2242750"/>
            <a:ext cx="2743199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Challenges &amp; clarification session</a:t>
            </a:r>
            <a:endParaRPr lang="en-US" sz="28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Purpose of the RAP</a:t>
            </a:r>
          </a:p>
        </p:txBody>
      </p:sp>
    </p:spTree>
    <p:extLst>
      <p:ext uri="{BB962C8B-B14F-4D97-AF65-F5344CB8AC3E}">
        <p14:creationId xmlns:p14="http://schemas.microsoft.com/office/powerpoint/2010/main" val="3389953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991F7-5B4F-4B72-927F-CE355769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681" y="-14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cs typeface="Calibri Light"/>
              </a:rPr>
              <a:t>Quick note about TBL teaching pattern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CDE20DC-9F9E-44C7-8427-FFF62AAC6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693" r="94"/>
          <a:stretch/>
        </p:blipFill>
        <p:spPr>
          <a:xfrm>
            <a:off x="768751" y="3639346"/>
            <a:ext cx="10423009" cy="2932644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7815D2CA-2FFE-42EE-9C7D-295567D4C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932" y="1566380"/>
            <a:ext cx="7402008" cy="1641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00D2F9-AA88-4531-B8C7-C511B6F8C967}"/>
              </a:ext>
            </a:extLst>
          </p:cNvPr>
          <p:cNvCxnSpPr/>
          <p:nvPr/>
        </p:nvCxnSpPr>
        <p:spPr>
          <a:xfrm flipH="1">
            <a:off x="2887884" y="3251521"/>
            <a:ext cx="628890" cy="48999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Brace 10">
            <a:extLst>
              <a:ext uri="{FF2B5EF4-FFF2-40B4-BE49-F238E27FC236}">
                <a16:creationId xmlns:a16="http://schemas.microsoft.com/office/drawing/2014/main" id="{31705433-7C4D-456D-BDBC-A9C58E3F877B}"/>
              </a:ext>
            </a:extLst>
          </p:cNvPr>
          <p:cNvSpPr/>
          <p:nvPr/>
        </p:nvSpPr>
        <p:spPr>
          <a:xfrm rot="16200000">
            <a:off x="5593870" y="-818909"/>
            <a:ext cx="221847" cy="4475543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073435-E259-4F54-B769-2BB080360EFE}"/>
              </a:ext>
            </a:extLst>
          </p:cNvPr>
          <p:cNvSpPr txBox="1"/>
          <p:nvPr/>
        </p:nvSpPr>
        <p:spPr>
          <a:xfrm>
            <a:off x="4753337" y="103979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45-75 mins class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F47D3C-59BB-44EC-82FB-432B546706DF}"/>
              </a:ext>
            </a:extLst>
          </p:cNvPr>
          <p:cNvSpPr txBox="1"/>
          <p:nvPr/>
        </p:nvSpPr>
        <p:spPr>
          <a:xfrm>
            <a:off x="8119640" y="120376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1-4 hours class time</a:t>
            </a:r>
          </a:p>
        </p:txBody>
      </p:sp>
    </p:spTree>
    <p:extLst>
      <p:ext uri="{BB962C8B-B14F-4D97-AF65-F5344CB8AC3E}">
        <p14:creationId xmlns:p14="http://schemas.microsoft.com/office/powerpoint/2010/main" val="3333951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4139F-C5F9-4684-AF68-16F998E08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Task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EA273-D42C-4BD1-A9BA-20581C0BB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Which of these EAP activities would be most enhanced by TBL delivery?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dirty="0"/>
              <a:t>A. </a:t>
            </a:r>
            <a:r>
              <a:rPr lang="en-US" dirty="0" err="1"/>
              <a:t>Analysing</a:t>
            </a:r>
            <a:r>
              <a:rPr lang="en-US" dirty="0"/>
              <a:t> the meaning of a text/ set of texts.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 dirty="0"/>
              <a:t>B. Understanding the structure and typical language of a particular academic genre (in field XYZ).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 dirty="0"/>
              <a:t>C. Understanding why, when, and how to reference.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24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B0043-B0E6-4B2F-8D15-484EE1558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and questions</a:t>
            </a:r>
          </a:p>
        </p:txBody>
      </p:sp>
      <p:pic>
        <p:nvPicPr>
          <p:cNvPr id="4" name="Picture 5" descr="A picture containing person, food, indoor&#10;&#10;Description generated with high confidence">
            <a:extLst>
              <a:ext uri="{FF2B5EF4-FFF2-40B4-BE49-F238E27FC236}">
                <a16:creationId xmlns:a16="http://schemas.microsoft.com/office/drawing/2014/main" id="{799CB6A2-6141-467D-8F46-2FC45C524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865" y="2930375"/>
            <a:ext cx="3727622" cy="18638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F98E7F-0844-492F-8479-6128748A3F52}"/>
              </a:ext>
            </a:extLst>
          </p:cNvPr>
          <p:cNvSpPr txBox="1"/>
          <p:nvPr/>
        </p:nvSpPr>
        <p:spPr>
          <a:xfrm>
            <a:off x="3536197" y="6312975"/>
            <a:ext cx="540374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cs typeface="Calibri"/>
              </a:rPr>
              <a:t>#baleap2019</a:t>
            </a:r>
            <a:r>
              <a:rPr lang="en-US" sz="2000" dirty="0">
                <a:cs typeface="Calibri"/>
              </a:rPr>
              <a:t>  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 </a:t>
            </a:r>
            <a:r>
              <a:rPr lang="en-US" sz="2000" dirty="0">
                <a:solidFill>
                  <a:srgbClr val="0070C0"/>
                </a:solidFill>
                <a:cs typeface="Calibri"/>
              </a:rPr>
              <a:t>@</a:t>
            </a:r>
            <a:r>
              <a:rPr lang="en-US" sz="2000" dirty="0" err="1">
                <a:solidFill>
                  <a:srgbClr val="0070C0"/>
                </a:solidFill>
                <a:cs typeface="Calibri"/>
              </a:rPr>
              <a:t>beckmccarter</a:t>
            </a:r>
            <a:r>
              <a:rPr lang="en-US" sz="2000" dirty="0">
                <a:solidFill>
                  <a:srgbClr val="0070C0"/>
                </a:solidFill>
                <a:cs typeface="Calibri"/>
              </a:rPr>
              <a:t>  @</a:t>
            </a:r>
            <a:r>
              <a:rPr lang="en-US" sz="2000" dirty="0" err="1">
                <a:solidFill>
                  <a:srgbClr val="0070C0"/>
                </a:solidFill>
                <a:cs typeface="Calibri"/>
              </a:rPr>
              <a:t>manifoldJoy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FA1302-00BE-4FBA-9E29-C71182580B26}"/>
              </a:ext>
            </a:extLst>
          </p:cNvPr>
          <p:cNvSpPr txBox="1"/>
          <p:nvPr/>
        </p:nvSpPr>
        <p:spPr>
          <a:xfrm>
            <a:off x="1851455" y="1892642"/>
            <a:ext cx="391709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/>
              <a:t>Team-Based Learning Masterclasses</a:t>
            </a:r>
            <a:endParaRPr lang="en-US" sz="2000" b="1">
              <a:cs typeface="Calibri"/>
            </a:endParaRPr>
          </a:p>
          <a:p>
            <a:pPr algn="ctr"/>
            <a:r>
              <a:rPr lang="en-US" sz="2000" b="1" dirty="0"/>
              <a:t>26th June, Dundee</a:t>
            </a:r>
            <a:endParaRPr lang="en-US" sz="2000" b="1" dirty="0">
              <a:cs typeface="Calibri"/>
            </a:endParaRPr>
          </a:p>
        </p:txBody>
      </p:sp>
      <p:pic>
        <p:nvPicPr>
          <p:cNvPr id="9" name="Picture 9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666D97A7-8515-4021-BC2D-A7D09E882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048" y="1442599"/>
            <a:ext cx="1744363" cy="2510586"/>
          </a:xfrm>
          <a:prstGeom prst="rect">
            <a:avLst/>
          </a:prstGeom>
        </p:spPr>
      </p:pic>
      <p:pic>
        <p:nvPicPr>
          <p:cNvPr id="11" name="Picture 11" descr="A picture containing text, newspaper&#10;&#10;Description generated with very high confidence">
            <a:extLst>
              <a:ext uri="{FF2B5EF4-FFF2-40B4-BE49-F238E27FC236}">
                <a16:creationId xmlns:a16="http://schemas.microsoft.com/office/drawing/2014/main" id="{09527700-DFBF-4EB9-91F9-959853FBF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129" y="1442598"/>
            <a:ext cx="1764957" cy="25105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A1A41B-94D6-4A6A-BFE7-D9F8FE0CBEC3}"/>
              </a:ext>
            </a:extLst>
          </p:cNvPr>
          <p:cNvSpPr txBox="1"/>
          <p:nvPr/>
        </p:nvSpPr>
        <p:spPr>
          <a:xfrm>
            <a:off x="7391400" y="4477265"/>
            <a:ext cx="357728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/>
              <a:t>etblc@teambasedlearning.org</a:t>
            </a:r>
            <a:endParaRPr lang="en-US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2011B5F1-DF84-4707-A3F3-B2B4C769D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589" y="4881594"/>
            <a:ext cx="2743200" cy="11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01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CD702-E532-4CEC-9ABB-00BC70C93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67"/>
            <a:ext cx="10515600" cy="1325563"/>
          </a:xfrm>
        </p:spPr>
        <p:txBody>
          <a:bodyPr/>
          <a:lstStyle/>
          <a:p>
            <a:r>
              <a:rPr lang="en-US" dirty="0"/>
              <a:t>TBL and EAP are natural allies</a:t>
            </a:r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ED7B0-84A9-405D-8760-05C196632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6891"/>
            <a:ext cx="7882360" cy="49300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DAA12DC-45CA-490A-89CD-4225D5AA2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9" t="17977" r="2273" b="1124"/>
          <a:stretch/>
        </p:blipFill>
        <p:spPr>
          <a:xfrm>
            <a:off x="6619345" y="1174933"/>
            <a:ext cx="2250690" cy="2181403"/>
          </a:xfrm>
          <a:prstGeom prst="rect">
            <a:avLst/>
          </a:prstGeom>
        </p:spPr>
      </p:pic>
      <p:pic>
        <p:nvPicPr>
          <p:cNvPr id="7" name="Picture 7" descr="A picture containing building, grass&#10;&#10;Description generated with high confidence">
            <a:extLst>
              <a:ext uri="{FF2B5EF4-FFF2-40B4-BE49-F238E27FC236}">
                <a16:creationId xmlns:a16="http://schemas.microsoft.com/office/drawing/2014/main" id="{39296233-1CAF-4F0A-A3C4-414D27D7C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236" y="1265706"/>
            <a:ext cx="2463479" cy="1990558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876B63EF-B905-4341-A49E-AC3C992CE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75" r="49621" b="85510"/>
          <a:stretch/>
        </p:blipFill>
        <p:spPr>
          <a:xfrm>
            <a:off x="5664434" y="1416074"/>
            <a:ext cx="1284802" cy="383104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79FBCCC-000A-4935-A921-00C365F7FDFF}"/>
              </a:ext>
            </a:extLst>
          </p:cNvPr>
          <p:cNvSpPr txBox="1">
            <a:spLocks/>
          </p:cNvSpPr>
          <p:nvPr/>
        </p:nvSpPr>
        <p:spPr>
          <a:xfrm>
            <a:off x="923081" y="1322126"/>
            <a:ext cx="5480614" cy="252832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cs typeface="Calibri" panose="020F0502020204030204"/>
              </a:rPr>
              <a:t>Both have student-centred pedagogy at the core</a:t>
            </a:r>
            <a:endParaRPr lang="en-US" dirty="0"/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457200" indent="-457200"/>
            <a:r>
              <a:rPr lang="en-US" dirty="0">
                <a:cs typeface="Calibri"/>
              </a:rPr>
              <a:t>Both prepare students to navigate demanding, changing environments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18BDAB0-1469-430D-B860-55A5F592B120}"/>
              </a:ext>
            </a:extLst>
          </p:cNvPr>
          <p:cNvCxnSpPr/>
          <p:nvPr/>
        </p:nvCxnSpPr>
        <p:spPr>
          <a:xfrm>
            <a:off x="9361989" y="1360987"/>
            <a:ext cx="1801792" cy="1425616"/>
          </a:xfrm>
          <a:prstGeom prst="straightConnector1">
            <a:avLst/>
          </a:prstGeom>
          <a:ln w="57150">
            <a:solidFill>
              <a:schemeClr val="bg1"/>
            </a:solidFill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4D9A7A-2A60-44A3-8534-8F1419E7B2B9}"/>
              </a:ext>
            </a:extLst>
          </p:cNvPr>
          <p:cNvCxnSpPr>
            <a:cxnSpLocks/>
          </p:cNvCxnSpPr>
          <p:nvPr/>
        </p:nvCxnSpPr>
        <p:spPr>
          <a:xfrm flipH="1">
            <a:off x="9504743" y="1418863"/>
            <a:ext cx="1641676" cy="1290577"/>
          </a:xfrm>
          <a:prstGeom prst="straightConnector1">
            <a:avLst/>
          </a:prstGeom>
          <a:ln w="57150">
            <a:solidFill>
              <a:schemeClr val="bg1"/>
            </a:solidFill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6" name="Picture 26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DDD4A3E4-76EF-4B7D-98D3-87312DE747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508" r="146" b="36760"/>
          <a:stretch/>
        </p:blipFill>
        <p:spPr>
          <a:xfrm>
            <a:off x="1840374" y="4034685"/>
            <a:ext cx="6582150" cy="2377341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4BB4ED2-59C9-4509-8A9E-8C52BB6641D1}"/>
              </a:ext>
            </a:extLst>
          </p:cNvPr>
          <p:cNvSpPr/>
          <p:nvPr/>
        </p:nvSpPr>
        <p:spPr>
          <a:xfrm>
            <a:off x="2112742" y="5397057"/>
            <a:ext cx="2332298" cy="20062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8D446B2-22ED-494E-9C76-26BB03E98B25}"/>
              </a:ext>
            </a:extLst>
          </p:cNvPr>
          <p:cNvSpPr/>
          <p:nvPr/>
        </p:nvSpPr>
        <p:spPr>
          <a:xfrm>
            <a:off x="2112740" y="6139765"/>
            <a:ext cx="2332298" cy="20062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6C72649-4945-441D-A60D-87C9CA5B092B}"/>
              </a:ext>
            </a:extLst>
          </p:cNvPr>
          <p:cNvCxnSpPr>
            <a:cxnSpLocks/>
          </p:cNvCxnSpPr>
          <p:nvPr/>
        </p:nvCxnSpPr>
        <p:spPr>
          <a:xfrm flipV="1">
            <a:off x="6950595" y="6056451"/>
            <a:ext cx="808299" cy="1928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DCB493C-C533-430F-8DD2-0D1E33708C4E}"/>
              </a:ext>
            </a:extLst>
          </p:cNvPr>
          <p:cNvCxnSpPr>
            <a:cxnSpLocks/>
          </p:cNvCxnSpPr>
          <p:nvPr/>
        </p:nvCxnSpPr>
        <p:spPr>
          <a:xfrm flipV="1">
            <a:off x="6950595" y="5497007"/>
            <a:ext cx="740780" cy="1928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1D5C858-AF9A-4997-B41A-B5B1B60036B5}"/>
              </a:ext>
            </a:extLst>
          </p:cNvPr>
          <p:cNvSpPr txBox="1"/>
          <p:nvPr/>
        </p:nvSpPr>
        <p:spPr>
          <a:xfrm>
            <a:off x="663615" y="4521841"/>
            <a:ext cx="108416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 Black"/>
              </a:rPr>
              <a:t>Top 10 Skills</a:t>
            </a:r>
            <a:endParaRPr lang="en-US"/>
          </a:p>
          <a:p>
            <a:endParaRPr lang="en-US" dirty="0">
              <a:latin typeface="Arial Black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CFF49D-5C3A-436D-AD4D-45D75227AE80}"/>
              </a:ext>
            </a:extLst>
          </p:cNvPr>
          <p:cNvSpPr txBox="1"/>
          <p:nvPr/>
        </p:nvSpPr>
        <p:spPr>
          <a:xfrm>
            <a:off x="605742" y="5177738"/>
            <a:ext cx="128671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latin typeface="Calibri Light"/>
                <a:cs typeface="Calibri Light"/>
              </a:rPr>
              <a:t>(Future of Jobs Report, World Economic Forum)</a:t>
            </a:r>
            <a:endParaRPr lang="en-US" dirty="0"/>
          </a:p>
          <a:p>
            <a:endParaRPr lang="en-US" dirty="0">
              <a:latin typeface="Arial Black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5F56CE-FE55-4CE3-83A7-D78C58B6A3F4}"/>
              </a:ext>
            </a:extLst>
          </p:cNvPr>
          <p:cNvSpPr txBox="1"/>
          <p:nvPr/>
        </p:nvSpPr>
        <p:spPr>
          <a:xfrm>
            <a:off x="9422395" y="5226572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solidFill>
                  <a:srgbClr val="7030A0"/>
                </a:solidFill>
                <a:latin typeface="Rockwell Nova Extra Bold"/>
              </a:rPr>
              <a:t>but...</a:t>
            </a:r>
          </a:p>
        </p:txBody>
      </p:sp>
    </p:spTree>
    <p:extLst>
      <p:ext uri="{BB962C8B-B14F-4D97-AF65-F5344CB8AC3E}">
        <p14:creationId xmlns:p14="http://schemas.microsoft.com/office/powerpoint/2010/main" val="320723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C25A-8D66-49FA-922D-582F10AF5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...unlike TBL, EAP is difficult to do well with </a:t>
            </a:r>
            <a:r>
              <a:rPr lang="en-US" b="1" dirty="0">
                <a:solidFill>
                  <a:srgbClr val="00B050"/>
                </a:solidFill>
                <a:cs typeface="Calibri Light"/>
              </a:rPr>
              <a:t>large cohorts </a:t>
            </a:r>
            <a:endParaRPr lang="en-US" b="1">
              <a:solidFill>
                <a:srgbClr val="00B050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CBA7C-8884-458F-B36E-5352EDAB4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588"/>
            <a:ext cx="10515600" cy="44863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00B050"/>
                </a:solidFill>
                <a:cs typeface="Calibri"/>
              </a:rPr>
              <a:t>Rising student numbers, need for teachers...</a:t>
            </a:r>
            <a:endParaRPr lang="en-US">
              <a:solidFill>
                <a:srgbClr val="00B050"/>
              </a:solidFill>
              <a:cs typeface="Calibri" panose="020F0502020204030204"/>
            </a:endParaRPr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7" name="Picture 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52BCC69-0E77-4172-A8C4-1A4A1226A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109" y="2290611"/>
            <a:ext cx="3958541" cy="1900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3421631-2DB0-4279-8200-E873D5AF6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79" y="4356451"/>
            <a:ext cx="4035706" cy="233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FC4CCF7-1F4F-4BF6-8EE5-D89C110D4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792" y="2255962"/>
            <a:ext cx="4585505" cy="45259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F7F53-33A8-4884-92BE-6350949704A2}"/>
              </a:ext>
            </a:extLst>
          </p:cNvPr>
          <p:cNvSpPr txBox="1"/>
          <p:nvPr/>
        </p:nvSpPr>
        <p:spPr>
          <a:xfrm>
            <a:off x="837235" y="2110450"/>
            <a:ext cx="9684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110,000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29122-973A-4721-A67F-21CD09678EA6}"/>
              </a:ext>
            </a:extLst>
          </p:cNvPr>
          <p:cNvSpPr txBox="1"/>
          <p:nvPr/>
        </p:nvSpPr>
        <p:spPr>
          <a:xfrm>
            <a:off x="837234" y="2515564"/>
            <a:ext cx="9684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100,000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D7CC67-A9C8-4FAB-9499-5B371B4F6262}"/>
              </a:ext>
            </a:extLst>
          </p:cNvPr>
          <p:cNvSpPr txBox="1"/>
          <p:nvPr/>
        </p:nvSpPr>
        <p:spPr>
          <a:xfrm>
            <a:off x="837233" y="2930323"/>
            <a:ext cx="9684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90,000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27322D-D32C-475B-87DA-E731674EDDBC}"/>
              </a:ext>
            </a:extLst>
          </p:cNvPr>
          <p:cNvSpPr txBox="1"/>
          <p:nvPr/>
        </p:nvSpPr>
        <p:spPr>
          <a:xfrm>
            <a:off x="837232" y="3325791"/>
            <a:ext cx="9684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80,000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776305-D8CD-4AA4-8FDA-88B744268D52}"/>
              </a:ext>
            </a:extLst>
          </p:cNvPr>
          <p:cNvSpPr txBox="1"/>
          <p:nvPr/>
        </p:nvSpPr>
        <p:spPr>
          <a:xfrm>
            <a:off x="837233" y="3750196"/>
            <a:ext cx="9684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70,000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72CE43-960E-4A57-8653-331DED84F4B3}"/>
              </a:ext>
            </a:extLst>
          </p:cNvPr>
          <p:cNvSpPr txBox="1"/>
          <p:nvPr/>
        </p:nvSpPr>
        <p:spPr>
          <a:xfrm>
            <a:off x="837232" y="4116727"/>
            <a:ext cx="9684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60,000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7E9BF1-2132-4716-8894-DB667947196A}"/>
              </a:ext>
            </a:extLst>
          </p:cNvPr>
          <p:cNvSpPr txBox="1"/>
          <p:nvPr/>
        </p:nvSpPr>
        <p:spPr>
          <a:xfrm>
            <a:off x="837233" y="4521841"/>
            <a:ext cx="9684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50,000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CE206B-8C07-40DD-BBC7-8496C1DB7501}"/>
              </a:ext>
            </a:extLst>
          </p:cNvPr>
          <p:cNvSpPr txBox="1"/>
          <p:nvPr/>
        </p:nvSpPr>
        <p:spPr>
          <a:xfrm>
            <a:off x="837233" y="4955891"/>
            <a:ext cx="9684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40,000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7D15B3-C3F6-4DD6-AD1B-5CA5B1A50300}"/>
              </a:ext>
            </a:extLst>
          </p:cNvPr>
          <p:cNvSpPr txBox="1"/>
          <p:nvPr/>
        </p:nvSpPr>
        <p:spPr>
          <a:xfrm>
            <a:off x="837233" y="5332069"/>
            <a:ext cx="9684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30,000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189E69-7F21-4D65-B71E-AAE5F6515F1B}"/>
              </a:ext>
            </a:extLst>
          </p:cNvPr>
          <p:cNvSpPr txBox="1"/>
          <p:nvPr/>
        </p:nvSpPr>
        <p:spPr>
          <a:xfrm>
            <a:off x="837232" y="5727537"/>
            <a:ext cx="9684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20,000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FC7AD9-DC3F-4535-9015-C3AFF402E649}"/>
              </a:ext>
            </a:extLst>
          </p:cNvPr>
          <p:cNvSpPr txBox="1"/>
          <p:nvPr/>
        </p:nvSpPr>
        <p:spPr>
          <a:xfrm>
            <a:off x="837232" y="6142296"/>
            <a:ext cx="9684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10,000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6E12B8-67A8-4C4C-B568-135A5C61394F}"/>
              </a:ext>
            </a:extLst>
          </p:cNvPr>
          <p:cNvSpPr txBox="1"/>
          <p:nvPr/>
        </p:nvSpPr>
        <p:spPr>
          <a:xfrm>
            <a:off x="837231" y="6499182"/>
            <a:ext cx="9684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/>
              <a:t>0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0CBA87-111C-4F49-8758-B701F1FD8105}"/>
              </a:ext>
            </a:extLst>
          </p:cNvPr>
          <p:cNvSpPr txBox="1"/>
          <p:nvPr/>
        </p:nvSpPr>
        <p:spPr>
          <a:xfrm>
            <a:off x="1869308" y="6547409"/>
            <a:ext cx="10938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highlight>
                  <a:srgbClr val="C0C0C0"/>
                </a:highlight>
              </a:rPr>
              <a:t>2013/14</a:t>
            </a:r>
            <a:endParaRPr lang="en-US">
              <a:highlight>
                <a:srgbClr val="C0C0C0"/>
              </a:highlight>
              <a:cs typeface="Calibri" panose="020F05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720CE5-0B4E-4079-B7E6-A0A50737EFC7}"/>
              </a:ext>
            </a:extLst>
          </p:cNvPr>
          <p:cNvSpPr txBox="1"/>
          <p:nvPr/>
        </p:nvSpPr>
        <p:spPr>
          <a:xfrm>
            <a:off x="5631080" y="6547408"/>
            <a:ext cx="10938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highlight>
                  <a:srgbClr val="C0C0C0"/>
                </a:highlight>
              </a:rPr>
              <a:t>2017/18</a:t>
            </a:r>
            <a:endParaRPr lang="en-US" dirty="0">
              <a:highlight>
                <a:srgbClr val="C0C0C0"/>
              </a:highlight>
              <a:cs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F557F5-FEFD-4E98-A32E-710152A67D29}"/>
              </a:ext>
            </a:extLst>
          </p:cNvPr>
          <p:cNvSpPr txBox="1"/>
          <p:nvPr/>
        </p:nvSpPr>
        <p:spPr>
          <a:xfrm rot="5340000">
            <a:off x="5245261" y="4309640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Source: HESA, HE Students Statistics: UK 2017/18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58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81" y="138584"/>
            <a:ext cx="10515600" cy="1325563"/>
          </a:xfrm>
        </p:spPr>
        <p:txBody>
          <a:bodyPr/>
          <a:lstStyle/>
          <a:p>
            <a:r>
              <a:rPr lang="en-GB" dirty="0"/>
              <a:t>Overview of TBL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C260173-C9E4-46E7-BD85-3654D0AFE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312" y="1557896"/>
            <a:ext cx="11134403" cy="484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90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6E75F-C642-404F-9AD1-A7AF63793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Overview of TBL – unit level</a:t>
            </a:r>
            <a:endParaRPr lang="en-US" dirty="0"/>
          </a:p>
        </p:txBody>
      </p:sp>
      <p:pic>
        <p:nvPicPr>
          <p:cNvPr id="6" name="Picture 6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7CEAF671-AF2A-4E3B-9D08-CEAC52F3B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86" y="1362247"/>
            <a:ext cx="10160735" cy="526779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973A16-7ED1-40E7-B105-FF587384BEAF}"/>
              </a:ext>
            </a:extLst>
          </p:cNvPr>
          <p:cNvCxnSpPr/>
          <p:nvPr/>
        </p:nvCxnSpPr>
        <p:spPr>
          <a:xfrm flipH="1">
            <a:off x="7376982" y="1633151"/>
            <a:ext cx="1351007" cy="1336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652E248-07A9-4655-9926-18581F96FFEC}"/>
              </a:ext>
            </a:extLst>
          </p:cNvPr>
          <p:cNvCxnSpPr/>
          <p:nvPr/>
        </p:nvCxnSpPr>
        <p:spPr>
          <a:xfrm>
            <a:off x="2630702" y="3835485"/>
            <a:ext cx="965885" cy="18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6C6D21-9E19-4773-B6D6-7AAC298B0667}"/>
              </a:ext>
            </a:extLst>
          </p:cNvPr>
          <p:cNvCxnSpPr/>
          <p:nvPr/>
        </p:nvCxnSpPr>
        <p:spPr>
          <a:xfrm flipH="1">
            <a:off x="7106678" y="5656818"/>
            <a:ext cx="1608438" cy="28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080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A91727-7C88-4BFD-8463-7C82C76FEE60}"/>
              </a:ext>
            </a:extLst>
          </p:cNvPr>
          <p:cNvSpPr txBox="1"/>
          <p:nvPr/>
        </p:nvSpPr>
        <p:spPr>
          <a:xfrm>
            <a:off x="605481" y="317157"/>
            <a:ext cx="4926227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Verdana"/>
                <a:ea typeface="Verdana"/>
                <a:cs typeface="Calibri"/>
              </a:rPr>
              <a:t>"English is not my first language, and for me it was much more easier to learn by reading, and in a home environment, than at school, when you get stressed, and I forget everything straight away because I get anxious…even when the exams came …I just had to think of the answer and I already knew the answer."</a:t>
            </a:r>
            <a:endParaRPr lang="en-US" sz="2000" dirty="0">
              <a:latin typeface="Verdana"/>
              <a:ea typeface="Verdana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00EB21-3E91-419F-B510-ECBE83D8C2E1}"/>
              </a:ext>
            </a:extLst>
          </p:cNvPr>
          <p:cNvSpPr txBox="1"/>
          <p:nvPr/>
        </p:nvSpPr>
        <p:spPr>
          <a:xfrm>
            <a:off x="6979508" y="780535"/>
            <a:ext cx="4298091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Verdana"/>
                <a:ea typeface="Verdana"/>
                <a:cs typeface="Verdana"/>
              </a:rPr>
              <a:t>"It's much better...I really enjoy it...not only do I get more confidence but I get less stress...I love it; I</a:t>
            </a:r>
            <a:r>
              <a:rPr lang="en-US" sz="2000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sz="2000" dirty="0">
                <a:latin typeface="Verdana"/>
                <a:ea typeface="Verdana"/>
                <a:cs typeface="Verdana"/>
              </a:rPr>
              <a:t>absolutely love it"</a:t>
            </a:r>
            <a:endParaRPr lang="en-US" sz="2000">
              <a:latin typeface="Verdana"/>
              <a:ea typeface="Verdana"/>
              <a:cs typeface="Verdan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74F5FE-FC6E-4CC6-9BDB-AA8C2A0F851E}"/>
              </a:ext>
            </a:extLst>
          </p:cNvPr>
          <p:cNvSpPr txBox="1"/>
          <p:nvPr/>
        </p:nvSpPr>
        <p:spPr>
          <a:xfrm>
            <a:off x="6897129" y="3313670"/>
            <a:ext cx="4586416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Verdana"/>
              </a:rPr>
              <a:t>"University work can be a bit isolating at times like, you think you’ve just got to do it all yourself, but I think TBL really makes you appreciate what you can learn from peers…sometimes you learn better from your peers"</a:t>
            </a:r>
            <a:endParaRPr lang="en-US" sz="2000" dirty="0">
              <a:latin typeface="Verdana"/>
              <a:ea typeface="Verdana"/>
              <a:cs typeface="Verdan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71D5F-CDC5-4FD4-BAAD-E0949579A1A0}"/>
              </a:ext>
            </a:extLst>
          </p:cNvPr>
          <p:cNvSpPr txBox="1"/>
          <p:nvPr/>
        </p:nvSpPr>
        <p:spPr>
          <a:xfrm>
            <a:off x="605481" y="3972697"/>
            <a:ext cx="460700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Verdana"/>
              </a:rPr>
              <a:t>"You had to be prepared before you came in, and I was quite; oh I don’t know if I’m going to like this, is it going to work; but I did, I preferred it. and I thought if the whole year was like that…it would keep you more interested"</a:t>
            </a:r>
            <a:endParaRPr lang="en-US" sz="2000" dirty="0">
              <a:latin typeface="Verdana"/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24491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151FB-F38A-4142-B82A-E62B388FD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928" y="662176"/>
            <a:ext cx="8746211" cy="1325563"/>
          </a:xfrm>
        </p:spPr>
        <p:txBody>
          <a:bodyPr/>
          <a:lstStyle/>
          <a:p>
            <a:r>
              <a:rPr lang="en-US" b="1" dirty="0"/>
              <a:t>Team formation</a:t>
            </a:r>
            <a:endParaRPr lang="en-US" b="1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B7A80-4636-49D6-AB0F-7F85836AC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2608"/>
            <a:ext cx="10515600" cy="34343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>
                <a:cs typeface="Calibri"/>
              </a:rPr>
              <a:t>Line up by class size you most commonly teach – smallest number of students to largest: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3881584-900B-451F-96B1-F7C5FF5838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03280"/>
              </p:ext>
            </p:extLst>
          </p:nvPr>
        </p:nvGraphicFramePr>
        <p:xfrm>
          <a:off x="2067428" y="4180721"/>
          <a:ext cx="816864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3728">
                  <a:extLst>
                    <a:ext uri="{9D8B030D-6E8A-4147-A177-3AD203B41FA5}">
                      <a16:colId xmlns:a16="http://schemas.microsoft.com/office/drawing/2014/main" val="1617702999"/>
                    </a:ext>
                  </a:extLst>
                </a:gridCol>
                <a:gridCol w="1633728">
                  <a:extLst>
                    <a:ext uri="{9D8B030D-6E8A-4147-A177-3AD203B41FA5}">
                      <a16:colId xmlns:a16="http://schemas.microsoft.com/office/drawing/2014/main" val="3887628749"/>
                    </a:ext>
                  </a:extLst>
                </a:gridCol>
                <a:gridCol w="1633728">
                  <a:extLst>
                    <a:ext uri="{9D8B030D-6E8A-4147-A177-3AD203B41FA5}">
                      <a16:colId xmlns:a16="http://schemas.microsoft.com/office/drawing/2014/main" val="3400729371"/>
                    </a:ext>
                  </a:extLst>
                </a:gridCol>
                <a:gridCol w="1633728">
                  <a:extLst>
                    <a:ext uri="{9D8B030D-6E8A-4147-A177-3AD203B41FA5}">
                      <a16:colId xmlns:a16="http://schemas.microsoft.com/office/drawing/2014/main" val="2966503727"/>
                    </a:ext>
                  </a:extLst>
                </a:gridCol>
                <a:gridCol w="1633728">
                  <a:extLst>
                    <a:ext uri="{9D8B030D-6E8A-4147-A177-3AD203B41FA5}">
                      <a16:colId xmlns:a16="http://schemas.microsoft.com/office/drawing/2014/main" val="2210175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Up to 15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16-25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26-50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51-100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Over 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86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770910"/>
                  </a:ext>
                </a:extLst>
              </a:tr>
            </a:tbl>
          </a:graphicData>
        </a:graphic>
      </p:graphicFrame>
      <p:pic>
        <p:nvPicPr>
          <p:cNvPr id="5" name="Picture 5">
            <a:extLst>
              <a:ext uri="{FF2B5EF4-FFF2-40B4-BE49-F238E27FC236}">
                <a16:creationId xmlns:a16="http://schemas.microsoft.com/office/drawing/2014/main" id="{715530A9-CFE1-4931-9339-1F441A1DE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25890" y="364597"/>
            <a:ext cx="2433234" cy="20734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E8EE75-D84A-4D1C-BFB0-F2A3070FE266}"/>
              </a:ext>
            </a:extLst>
          </p:cNvPr>
          <p:cNvSpPr txBox="1"/>
          <p:nvPr/>
        </p:nvSpPr>
        <p:spPr>
          <a:xfrm>
            <a:off x="3536197" y="6312975"/>
            <a:ext cx="540374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cs typeface="Calibri"/>
              </a:rPr>
              <a:t>#baleap2019</a:t>
            </a:r>
            <a:r>
              <a:rPr lang="en-US" sz="2000" dirty="0">
                <a:cs typeface="Calibri"/>
              </a:rPr>
              <a:t>  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 </a:t>
            </a:r>
            <a:r>
              <a:rPr lang="en-US" sz="2000" dirty="0">
                <a:solidFill>
                  <a:srgbClr val="0070C0"/>
                </a:solidFill>
                <a:cs typeface="Calibri"/>
              </a:rPr>
              <a:t>@</a:t>
            </a:r>
            <a:r>
              <a:rPr lang="en-US" sz="2000" dirty="0" err="1">
                <a:solidFill>
                  <a:srgbClr val="0070C0"/>
                </a:solidFill>
                <a:cs typeface="Calibri"/>
              </a:rPr>
              <a:t>beckmccarter</a:t>
            </a:r>
            <a:r>
              <a:rPr lang="en-US" sz="2000" dirty="0">
                <a:solidFill>
                  <a:srgbClr val="0070C0"/>
                </a:solidFill>
                <a:cs typeface="Calibri"/>
              </a:rPr>
              <a:t>  @</a:t>
            </a:r>
            <a:r>
              <a:rPr lang="en-US" sz="2000" dirty="0" err="1">
                <a:solidFill>
                  <a:srgbClr val="0070C0"/>
                </a:solidFill>
                <a:cs typeface="Calibri"/>
              </a:rPr>
              <a:t>manifoldJoy</a:t>
            </a:r>
          </a:p>
        </p:txBody>
      </p:sp>
    </p:spTree>
    <p:extLst>
      <p:ext uri="{BB962C8B-B14F-4D97-AF65-F5344CB8AC3E}">
        <p14:creationId xmlns:p14="http://schemas.microsoft.com/office/powerpoint/2010/main" val="762654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69D4F-0024-4F4B-A029-A5D029171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Individual Readiness Assurance Test (</a:t>
            </a:r>
            <a:r>
              <a:rPr lang="en-US" err="1"/>
              <a:t>iRAT</a:t>
            </a:r>
            <a:r>
              <a:rPr lang="en-US"/>
              <a:t>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38DFD7F-BB1E-4F18-986C-DCCE517CF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6483" y="1749898"/>
            <a:ext cx="2757186" cy="2776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8CE0D9-55FB-4841-8C00-47E62C5568F1}"/>
              </a:ext>
            </a:extLst>
          </p:cNvPr>
          <p:cNvSpPr txBox="1"/>
          <p:nvPr/>
        </p:nvSpPr>
        <p:spPr>
          <a:xfrm>
            <a:off x="2255134" y="4878729"/>
            <a:ext cx="8212237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000">
                <a:latin typeface="Lucida Sans Unicode"/>
                <a:ea typeface="ＭＳ Ｐゴシック"/>
                <a:cs typeface="Lucida Sans Unicode"/>
              </a:rPr>
              <a:t>www.pollev.com/beckster</a:t>
            </a:r>
          </a:p>
        </p:txBody>
      </p:sp>
    </p:spTree>
    <p:extLst>
      <p:ext uri="{BB962C8B-B14F-4D97-AF65-F5344CB8AC3E}">
        <p14:creationId xmlns:p14="http://schemas.microsoft.com/office/powerpoint/2010/main" val="4128766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7382E-6346-47EC-9DB4-44F4BBBD1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Readiness Assurance Test (</a:t>
            </a:r>
            <a:r>
              <a:rPr lang="en-US" dirty="0" err="1"/>
              <a:t>tRAT</a:t>
            </a:r>
            <a:r>
              <a:rPr lang="en-US" dirty="0"/>
              <a:t>)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78A76D9-BAA6-4B46-8BEE-181E2D77D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6386" y="2608420"/>
            <a:ext cx="2895600" cy="2162175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0F588B6-278A-4DD9-914C-FC5F1C9901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444788"/>
              </p:ext>
            </p:extLst>
          </p:nvPr>
        </p:nvGraphicFramePr>
        <p:xfrm>
          <a:off x="5869149" y="2394565"/>
          <a:ext cx="3668066" cy="2924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7494">
                  <a:extLst>
                    <a:ext uri="{9D8B030D-6E8A-4147-A177-3AD203B41FA5}">
                      <a16:colId xmlns:a16="http://schemas.microsoft.com/office/drawing/2014/main" val="3541770750"/>
                    </a:ext>
                  </a:extLst>
                </a:gridCol>
                <a:gridCol w="1500572">
                  <a:extLst>
                    <a:ext uri="{9D8B030D-6E8A-4147-A177-3AD203B41FA5}">
                      <a16:colId xmlns:a16="http://schemas.microsoft.com/office/drawing/2014/main" val="3948041893"/>
                    </a:ext>
                  </a:extLst>
                </a:gridCol>
              </a:tblGrid>
              <a:tr h="731108">
                <a:tc>
                  <a:txBody>
                    <a:bodyPr/>
                    <a:lstStyle/>
                    <a:p>
                      <a:pPr marL="457200" lvl="1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GB" sz="1800" b="0" kern="1200" baseline="30000" dirty="0">
                          <a:solidFill>
                            <a:schemeClr val="tx1"/>
                          </a:solidFill>
                          <a:effectLst/>
                        </a:rPr>
                        <a:t>st</a:t>
                      </a: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</a:rPr>
                        <a:t> attempt</a:t>
                      </a:r>
                      <a:endParaRPr lang="en-GB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</a:rPr>
                        <a:t>= 4 points</a:t>
                      </a:r>
                      <a:endParaRPr lang="en-GB" b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566111"/>
                  </a:ext>
                </a:extLst>
              </a:tr>
              <a:tr h="731108">
                <a:tc>
                  <a:txBody>
                    <a:bodyPr/>
                    <a:lstStyle/>
                    <a:p>
                      <a:pPr marL="457200" lvl="1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effectLst/>
                        </a:rPr>
                        <a:t>2</a:t>
                      </a:r>
                      <a:r>
                        <a:rPr lang="en-GB" sz="1800" kern="1200" baseline="30000" dirty="0">
                          <a:effectLst/>
                        </a:rPr>
                        <a:t>nd</a:t>
                      </a:r>
                      <a:r>
                        <a:rPr lang="en-GB" sz="1800" kern="1200" dirty="0">
                          <a:effectLst/>
                        </a:rPr>
                        <a:t> attempt</a:t>
                      </a:r>
                      <a:endParaRPr lang="en-GB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57200" lvl="1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effectLst/>
                        </a:rPr>
                        <a:t>= 2 points</a:t>
                      </a:r>
                      <a:endParaRPr lang="en-GB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09360049"/>
                  </a:ext>
                </a:extLst>
              </a:tr>
              <a:tr h="731108">
                <a:tc>
                  <a:txBody>
                    <a:bodyPr/>
                    <a:lstStyle/>
                    <a:p>
                      <a:pPr marL="457200" lvl="1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effectLst/>
                        </a:rPr>
                        <a:t>3</a:t>
                      </a:r>
                      <a:r>
                        <a:rPr lang="en-GB" sz="1800" kern="1200" baseline="30000" dirty="0">
                          <a:effectLst/>
                        </a:rPr>
                        <a:t>rd</a:t>
                      </a:r>
                      <a:r>
                        <a:rPr lang="en-GB" sz="1800" kern="1200" dirty="0">
                          <a:effectLst/>
                        </a:rPr>
                        <a:t> attempt</a:t>
                      </a:r>
                      <a:endParaRPr lang="en-GB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effectLst/>
                        </a:rPr>
                        <a:t>= 1 point</a:t>
                      </a:r>
                      <a:endParaRPr lang="en-GB" dirty="0">
                        <a:effectLst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412886"/>
                  </a:ext>
                </a:extLst>
              </a:tr>
              <a:tr h="731108">
                <a:tc>
                  <a:txBody>
                    <a:bodyPr/>
                    <a:lstStyle/>
                    <a:p>
                      <a:pPr marL="457200" lvl="1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effectLst/>
                        </a:rPr>
                        <a:t>≥ 4 attempts</a:t>
                      </a:r>
                      <a:endParaRPr lang="en-GB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457200" lvl="1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effectLst/>
                        </a:rPr>
                        <a:t>= 0 points</a:t>
                      </a:r>
                      <a:endParaRPr lang="en-GB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22187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9382D68-3F43-4FD1-B7ED-FCDE3242CDAA}"/>
              </a:ext>
            </a:extLst>
          </p:cNvPr>
          <p:cNvSpPr txBox="1"/>
          <p:nvPr/>
        </p:nvSpPr>
        <p:spPr>
          <a:xfrm>
            <a:off x="5898293" y="1758778"/>
            <a:ext cx="358757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How to score your </a:t>
            </a:r>
            <a:r>
              <a:rPr lang="en-US" sz="2800" dirty="0" err="1"/>
              <a:t>tRAT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4BE505-F23F-4332-8BFC-A2D83AFAD582}"/>
              </a:ext>
            </a:extLst>
          </p:cNvPr>
          <p:cNvSpPr txBox="1"/>
          <p:nvPr/>
        </p:nvSpPr>
        <p:spPr>
          <a:xfrm>
            <a:off x="5897005" y="5577788"/>
            <a:ext cx="35875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Please hand your scratch card in when finished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7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Transformative Pedagogy: Team-Based Learning in EAP</vt:lpstr>
      <vt:lpstr>TBL and EAP are natural allies</vt:lpstr>
      <vt:lpstr>...unlike TBL, EAP is difficult to do well with large cohorts </vt:lpstr>
      <vt:lpstr>Overview of TBL</vt:lpstr>
      <vt:lpstr>Overview of TBL – unit level</vt:lpstr>
      <vt:lpstr>PowerPoint Presentation</vt:lpstr>
      <vt:lpstr>Team formation</vt:lpstr>
      <vt:lpstr>Individual Readiness Assurance Test (iRAT)</vt:lpstr>
      <vt:lpstr>Team Readiness Assurance Test (tRAT)</vt:lpstr>
      <vt:lpstr>Debrief</vt:lpstr>
      <vt:lpstr>Quick note about TBL teaching pattern</vt:lpstr>
      <vt:lpstr>Application Task </vt:lpstr>
      <vt:lpstr>Summary and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Transformative Pedagogy: Team-Based Learning in EAP</dc:title>
  <dc:creator>Joy Robbins</dc:creator>
  <cp:revision>1194</cp:revision>
  <dcterms:created xsi:type="dcterms:W3CDTF">2019-03-12T11:14:23Z</dcterms:created>
  <dcterms:modified xsi:type="dcterms:W3CDTF">2019-04-13T13:55:37Z</dcterms:modified>
</cp:coreProperties>
</file>