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3" r:id="rId2"/>
    <p:sldId id="256" r:id="rId3"/>
    <p:sldId id="259" r:id="rId4"/>
    <p:sldId id="257" r:id="rId5"/>
    <p:sldId id="258" r:id="rId6"/>
    <p:sldId id="262" r:id="rId7"/>
    <p:sldId id="261" r:id="rId8"/>
    <p:sldId id="266" r:id="rId9"/>
    <p:sldId id="276" r:id="rId10"/>
    <p:sldId id="260" r:id="rId11"/>
    <p:sldId id="263" r:id="rId12"/>
    <p:sldId id="271" r:id="rId13"/>
    <p:sldId id="278" r:id="rId14"/>
    <p:sldId id="280" r:id="rId15"/>
    <p:sldId id="290" r:id="rId16"/>
    <p:sldId id="289" r:id="rId17"/>
    <p:sldId id="277" r:id="rId18"/>
    <p:sldId id="285" r:id="rId19"/>
    <p:sldId id="279" r:id="rId20"/>
    <p:sldId id="294" r:id="rId21"/>
    <p:sldId id="288" r:id="rId22"/>
    <p:sldId id="291" r:id="rId23"/>
    <p:sldId id="264" r:id="rId24"/>
    <p:sldId id="2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8AB"/>
    <a:srgbClr val="DAE3F3"/>
    <a:srgbClr val="FFECB4"/>
    <a:srgbClr val="F8D7CD"/>
    <a:srgbClr val="E5B3E5"/>
    <a:srgbClr val="F8CBAD"/>
    <a:srgbClr val="FCE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660"/>
  </p:normalViewPr>
  <p:slideViewPr>
    <p:cSldViewPr snapToGrid="0">
      <p:cViewPr varScale="1">
        <p:scale>
          <a:sx n="58" d="100"/>
          <a:sy n="58" d="100"/>
        </p:scale>
        <p:origin x="898" y="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363BB-17A9-4D3B-960B-537C9295553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30F6EE48-C1F5-462B-8B25-289AB531D341}">
      <dgm:prSet phldrT="[Text]"/>
      <dgm:spPr/>
      <dgm:t>
        <a:bodyPr/>
        <a:lstStyle/>
        <a:p>
          <a:r>
            <a:rPr lang="en-GB"/>
            <a:t>Students make a video together about a topic </a:t>
          </a:r>
        </a:p>
      </dgm:t>
    </dgm:pt>
    <dgm:pt modelId="{D6184696-13B5-4B27-AB23-457A3521D14C}" type="parTrans" cxnId="{EDD667EB-0380-4143-B583-55CB1ED817B8}">
      <dgm:prSet/>
      <dgm:spPr/>
      <dgm:t>
        <a:bodyPr/>
        <a:lstStyle/>
        <a:p>
          <a:endParaRPr lang="en-GB"/>
        </a:p>
      </dgm:t>
    </dgm:pt>
    <dgm:pt modelId="{3CA4396F-5017-49E9-BBD6-B58360768E49}" type="sibTrans" cxnId="{EDD667EB-0380-4143-B583-55CB1ED817B8}">
      <dgm:prSet/>
      <dgm:spPr/>
      <dgm:t>
        <a:bodyPr/>
        <a:lstStyle/>
        <a:p>
          <a:endParaRPr lang="en-GB"/>
        </a:p>
      </dgm:t>
    </dgm:pt>
    <dgm:pt modelId="{BE3E96D5-2A20-4147-9E35-25A31860B255}">
      <dgm:prSet phldrT="[Text]"/>
      <dgm:spPr/>
      <dgm:t>
        <a:bodyPr/>
        <a:lstStyle/>
        <a:p>
          <a:r>
            <a:rPr lang="en-GB"/>
            <a:t>Students plan an essay together and write it individually</a:t>
          </a:r>
        </a:p>
      </dgm:t>
    </dgm:pt>
    <dgm:pt modelId="{97067770-B28C-42C1-ADE7-03BEAC6870C7}" type="parTrans" cxnId="{8C8E03FD-667D-4662-B5E2-0EEE758D526D}">
      <dgm:prSet/>
      <dgm:spPr/>
      <dgm:t>
        <a:bodyPr/>
        <a:lstStyle/>
        <a:p>
          <a:endParaRPr lang="en-GB"/>
        </a:p>
      </dgm:t>
    </dgm:pt>
    <dgm:pt modelId="{2FF44D26-43CE-446B-91FB-5A1AD47AF13B}" type="sibTrans" cxnId="{8C8E03FD-667D-4662-B5E2-0EEE758D526D}">
      <dgm:prSet/>
      <dgm:spPr/>
      <dgm:t>
        <a:bodyPr/>
        <a:lstStyle/>
        <a:p>
          <a:endParaRPr lang="en-GB"/>
        </a:p>
      </dgm:t>
    </dgm:pt>
    <dgm:pt modelId="{F77BE6A4-3964-49B3-9EBD-8FB53FB2FF8F}">
      <dgm:prSet phldrT="[Text]"/>
      <dgm:spPr/>
      <dgm:t>
        <a:bodyPr/>
        <a:lstStyle/>
        <a:p>
          <a:r>
            <a:rPr lang="en-GB"/>
            <a:t>Students plan and write an essay together</a:t>
          </a:r>
        </a:p>
      </dgm:t>
    </dgm:pt>
    <dgm:pt modelId="{FDD05BCE-5CA1-467E-A013-FACF530B1717}" type="parTrans" cxnId="{18E210AF-D84B-4192-ADE5-4601FBBDEDBC}">
      <dgm:prSet/>
      <dgm:spPr/>
      <dgm:t>
        <a:bodyPr/>
        <a:lstStyle/>
        <a:p>
          <a:endParaRPr lang="en-GB"/>
        </a:p>
      </dgm:t>
    </dgm:pt>
    <dgm:pt modelId="{19BD1B4A-BA8D-44AB-8694-310FE191664A}" type="sibTrans" cxnId="{18E210AF-D84B-4192-ADE5-4601FBBDEDBC}">
      <dgm:prSet/>
      <dgm:spPr/>
      <dgm:t>
        <a:bodyPr/>
        <a:lstStyle/>
        <a:p>
          <a:endParaRPr lang="en-GB"/>
        </a:p>
      </dgm:t>
    </dgm:pt>
    <dgm:pt modelId="{6FD92AF2-3090-4EB9-A7A8-13DDE21A1367}">
      <dgm:prSet phldrT="[Text]"/>
      <dgm:spPr/>
      <dgm:t>
        <a:bodyPr/>
        <a:lstStyle/>
        <a:p>
          <a:r>
            <a:rPr lang="en-GB"/>
            <a:t>Students conduct research together and write individual reports based on the results </a:t>
          </a:r>
        </a:p>
      </dgm:t>
    </dgm:pt>
    <dgm:pt modelId="{A852C268-044D-42EC-B001-778C2FDAB65B}" type="parTrans" cxnId="{1BAE6687-1D20-4960-9E07-BAF8AE61B0F3}">
      <dgm:prSet/>
      <dgm:spPr/>
      <dgm:t>
        <a:bodyPr/>
        <a:lstStyle/>
        <a:p>
          <a:endParaRPr lang="en-GB"/>
        </a:p>
      </dgm:t>
    </dgm:pt>
    <dgm:pt modelId="{BE332E37-02F8-42D2-BE98-E18243BC7D31}" type="sibTrans" cxnId="{1BAE6687-1D20-4960-9E07-BAF8AE61B0F3}">
      <dgm:prSet/>
      <dgm:spPr/>
      <dgm:t>
        <a:bodyPr/>
        <a:lstStyle/>
        <a:p>
          <a:endParaRPr lang="en-GB"/>
        </a:p>
      </dgm:t>
    </dgm:pt>
    <dgm:pt modelId="{A007E6B4-68A5-4ACB-A1B9-C79D38FAE592}">
      <dgm:prSet phldrT="[Text]"/>
      <dgm:spPr/>
      <dgm:t>
        <a:bodyPr/>
        <a:lstStyle/>
        <a:p>
          <a:r>
            <a:rPr lang="en-GB"/>
            <a:t>Students plan an essay together and individually write different sections </a:t>
          </a:r>
        </a:p>
      </dgm:t>
    </dgm:pt>
    <dgm:pt modelId="{3D7F4354-D1C4-4FA9-962D-0BD9DAFD6BF6}" type="parTrans" cxnId="{BB5FAEC1-5A5D-463C-9767-AFE491A6C153}">
      <dgm:prSet/>
      <dgm:spPr/>
      <dgm:t>
        <a:bodyPr/>
        <a:lstStyle/>
        <a:p>
          <a:endParaRPr lang="en-GB"/>
        </a:p>
      </dgm:t>
    </dgm:pt>
    <dgm:pt modelId="{7F8199D7-E4E7-4463-BC87-C7212CB907EC}" type="sibTrans" cxnId="{BB5FAEC1-5A5D-463C-9767-AFE491A6C153}">
      <dgm:prSet/>
      <dgm:spPr/>
      <dgm:t>
        <a:bodyPr/>
        <a:lstStyle/>
        <a:p>
          <a:endParaRPr lang="en-GB"/>
        </a:p>
      </dgm:t>
    </dgm:pt>
    <dgm:pt modelId="{39C8D0A8-7B5B-461A-A668-C1E5B3B20B96}">
      <dgm:prSet phldrT="[Text]"/>
      <dgm:spPr/>
      <dgm:t>
        <a:bodyPr/>
        <a:lstStyle/>
        <a:p>
          <a:r>
            <a:rPr lang="en-GB"/>
            <a:t>Students prepare and deliver a group presentation</a:t>
          </a:r>
        </a:p>
      </dgm:t>
    </dgm:pt>
    <dgm:pt modelId="{1B0C989F-7477-4526-A5BB-97CF380353AA}" type="parTrans" cxnId="{B1357A0D-5D58-4A26-AF4F-8170983C825A}">
      <dgm:prSet/>
      <dgm:spPr/>
      <dgm:t>
        <a:bodyPr/>
        <a:lstStyle/>
        <a:p>
          <a:endParaRPr lang="en-GB"/>
        </a:p>
      </dgm:t>
    </dgm:pt>
    <dgm:pt modelId="{A6CD1567-3A26-45E6-B9F5-1652FAFE973E}" type="sibTrans" cxnId="{B1357A0D-5D58-4A26-AF4F-8170983C825A}">
      <dgm:prSet/>
      <dgm:spPr/>
      <dgm:t>
        <a:bodyPr/>
        <a:lstStyle/>
        <a:p>
          <a:endParaRPr lang="en-GB"/>
        </a:p>
      </dgm:t>
    </dgm:pt>
    <dgm:pt modelId="{191BEEF1-EFE4-40C3-A1E5-727299B95E74}">
      <dgm:prSet phldrT="[Text]"/>
      <dgm:spPr/>
      <dgm:t>
        <a:bodyPr/>
        <a:lstStyle/>
        <a:p>
          <a:r>
            <a:rPr lang="en-GB"/>
            <a:t>Students write essays individually and work with another student for peer review</a:t>
          </a:r>
        </a:p>
      </dgm:t>
    </dgm:pt>
    <dgm:pt modelId="{43994320-052A-4481-9EBF-BC4365D43F68}" type="parTrans" cxnId="{E046A6EB-8280-45BD-B74C-EBCD5FFC73D7}">
      <dgm:prSet/>
      <dgm:spPr/>
      <dgm:t>
        <a:bodyPr/>
        <a:lstStyle/>
        <a:p>
          <a:endParaRPr lang="en-GB"/>
        </a:p>
      </dgm:t>
    </dgm:pt>
    <dgm:pt modelId="{41216763-5015-48A8-B065-6A969FEE0CFC}" type="sibTrans" cxnId="{E046A6EB-8280-45BD-B74C-EBCD5FFC73D7}">
      <dgm:prSet/>
      <dgm:spPr/>
      <dgm:t>
        <a:bodyPr/>
        <a:lstStyle/>
        <a:p>
          <a:endParaRPr lang="en-GB"/>
        </a:p>
      </dgm:t>
    </dgm:pt>
    <dgm:pt modelId="{384D8DC8-154E-44FB-A85B-592EA8BB39DA}">
      <dgm:prSet phldrT="[Text]"/>
      <dgm:spPr/>
      <dgm:t>
        <a:bodyPr/>
        <a:lstStyle/>
        <a:p>
          <a:r>
            <a:rPr lang="en-GB"/>
            <a:t> Students discuss a topic together </a:t>
          </a:r>
        </a:p>
      </dgm:t>
    </dgm:pt>
    <dgm:pt modelId="{D5C2A51F-1ED1-4B19-88FE-AB3E7130BD0D}" type="parTrans" cxnId="{7313FE70-5A4C-46BA-8F8C-73BFF61E4315}">
      <dgm:prSet/>
      <dgm:spPr/>
      <dgm:t>
        <a:bodyPr/>
        <a:lstStyle/>
        <a:p>
          <a:endParaRPr lang="en-GB"/>
        </a:p>
      </dgm:t>
    </dgm:pt>
    <dgm:pt modelId="{9C862860-A7AA-4C24-B656-3F70D4564CCB}" type="sibTrans" cxnId="{7313FE70-5A4C-46BA-8F8C-73BFF61E4315}">
      <dgm:prSet/>
      <dgm:spPr/>
      <dgm:t>
        <a:bodyPr/>
        <a:lstStyle/>
        <a:p>
          <a:endParaRPr lang="en-GB"/>
        </a:p>
      </dgm:t>
    </dgm:pt>
    <dgm:pt modelId="{DED126B0-15D5-409A-85F2-4B18CA947C73}">
      <dgm:prSet phldrT="[Text]"/>
      <dgm:spPr/>
      <dgm:t>
        <a:bodyPr/>
        <a:lstStyle/>
        <a:p>
          <a:r>
            <a:rPr lang="en-GB"/>
            <a:t>Students discuss ideas for an essay together and write it individually</a:t>
          </a:r>
        </a:p>
      </dgm:t>
    </dgm:pt>
    <dgm:pt modelId="{A614EAB4-BD2B-46E1-BA86-D97B89586CAB}" type="parTrans" cxnId="{B22A9AAC-4B46-4D60-8EF2-ADD08ED5BE4E}">
      <dgm:prSet/>
      <dgm:spPr/>
      <dgm:t>
        <a:bodyPr/>
        <a:lstStyle/>
        <a:p>
          <a:endParaRPr lang="en-GB"/>
        </a:p>
      </dgm:t>
    </dgm:pt>
    <dgm:pt modelId="{1E96787A-00EF-4EA7-805E-9A41CAAC0DAC}" type="sibTrans" cxnId="{B22A9AAC-4B46-4D60-8EF2-ADD08ED5BE4E}">
      <dgm:prSet/>
      <dgm:spPr/>
      <dgm:t>
        <a:bodyPr/>
        <a:lstStyle/>
        <a:p>
          <a:endParaRPr lang="en-GB"/>
        </a:p>
      </dgm:t>
    </dgm:pt>
    <dgm:pt modelId="{E91F9827-7EB2-4E99-8AC7-79995BA353C9}" type="pres">
      <dgm:prSet presAssocID="{702363BB-17A9-4D3B-960B-537C92955538}" presName="diagram" presStyleCnt="0">
        <dgm:presLayoutVars>
          <dgm:dir/>
          <dgm:resizeHandles val="exact"/>
        </dgm:presLayoutVars>
      </dgm:prSet>
      <dgm:spPr/>
    </dgm:pt>
    <dgm:pt modelId="{6899D5DB-E04D-4E0A-BE38-6F83BF7DADA5}" type="pres">
      <dgm:prSet presAssocID="{30F6EE48-C1F5-462B-8B25-289AB531D341}" presName="node" presStyleLbl="node1" presStyleIdx="0" presStyleCnt="9" custScaleX="129270">
        <dgm:presLayoutVars>
          <dgm:bulletEnabled val="1"/>
        </dgm:presLayoutVars>
      </dgm:prSet>
      <dgm:spPr/>
    </dgm:pt>
    <dgm:pt modelId="{900D4164-E24D-42A2-8FDD-CEA62DF1C52D}" type="pres">
      <dgm:prSet presAssocID="{3CA4396F-5017-49E9-BBD6-B58360768E49}" presName="sibTrans" presStyleCnt="0"/>
      <dgm:spPr/>
    </dgm:pt>
    <dgm:pt modelId="{55888A2F-5B6E-4BBA-A533-E82E1B85F810}" type="pres">
      <dgm:prSet presAssocID="{BE3E96D5-2A20-4147-9E35-25A31860B255}" presName="node" presStyleLbl="node1" presStyleIdx="1" presStyleCnt="9" custScaleX="129270">
        <dgm:presLayoutVars>
          <dgm:bulletEnabled val="1"/>
        </dgm:presLayoutVars>
      </dgm:prSet>
      <dgm:spPr/>
    </dgm:pt>
    <dgm:pt modelId="{6F8B025D-D20D-4D0D-A7E2-0FC3AF2AEB5E}" type="pres">
      <dgm:prSet presAssocID="{2FF44D26-43CE-446B-91FB-5A1AD47AF13B}" presName="sibTrans" presStyleCnt="0"/>
      <dgm:spPr/>
    </dgm:pt>
    <dgm:pt modelId="{C2C84E76-498F-4033-9303-AB729429DE7F}" type="pres">
      <dgm:prSet presAssocID="{F77BE6A4-3964-49B3-9EBD-8FB53FB2FF8F}" presName="node" presStyleLbl="node1" presStyleIdx="2" presStyleCnt="9" custScaleX="129270">
        <dgm:presLayoutVars>
          <dgm:bulletEnabled val="1"/>
        </dgm:presLayoutVars>
      </dgm:prSet>
      <dgm:spPr/>
    </dgm:pt>
    <dgm:pt modelId="{0ADC8A08-BD18-4C01-AB3E-2E5D6B349935}" type="pres">
      <dgm:prSet presAssocID="{19BD1B4A-BA8D-44AB-8694-310FE191664A}" presName="sibTrans" presStyleCnt="0"/>
      <dgm:spPr/>
    </dgm:pt>
    <dgm:pt modelId="{5595E9EB-743B-4FF5-97E2-826389D86709}" type="pres">
      <dgm:prSet presAssocID="{6FD92AF2-3090-4EB9-A7A8-13DDE21A1367}" presName="node" presStyleLbl="node1" presStyleIdx="3" presStyleCnt="9" custScaleX="129270">
        <dgm:presLayoutVars>
          <dgm:bulletEnabled val="1"/>
        </dgm:presLayoutVars>
      </dgm:prSet>
      <dgm:spPr/>
    </dgm:pt>
    <dgm:pt modelId="{FEC61645-9B33-4C1C-A336-EBB0D3F2B9E7}" type="pres">
      <dgm:prSet presAssocID="{BE332E37-02F8-42D2-BE98-E18243BC7D31}" presName="sibTrans" presStyleCnt="0"/>
      <dgm:spPr/>
    </dgm:pt>
    <dgm:pt modelId="{49FFDDEE-BB61-4B96-A0FE-EF3DEFCEF522}" type="pres">
      <dgm:prSet presAssocID="{A007E6B4-68A5-4ACB-A1B9-C79D38FAE592}" presName="node" presStyleLbl="node1" presStyleIdx="4" presStyleCnt="9" custScaleX="129270">
        <dgm:presLayoutVars>
          <dgm:bulletEnabled val="1"/>
        </dgm:presLayoutVars>
      </dgm:prSet>
      <dgm:spPr/>
    </dgm:pt>
    <dgm:pt modelId="{FD036DFE-F10F-411E-9B92-4357701E9745}" type="pres">
      <dgm:prSet presAssocID="{7F8199D7-E4E7-4463-BC87-C7212CB907EC}" presName="sibTrans" presStyleCnt="0"/>
      <dgm:spPr/>
    </dgm:pt>
    <dgm:pt modelId="{8A7C27AB-9516-4272-AA2D-C30149E61B53}" type="pres">
      <dgm:prSet presAssocID="{39C8D0A8-7B5B-461A-A668-C1E5B3B20B96}" presName="node" presStyleLbl="node1" presStyleIdx="5" presStyleCnt="9" custScaleX="129270">
        <dgm:presLayoutVars>
          <dgm:bulletEnabled val="1"/>
        </dgm:presLayoutVars>
      </dgm:prSet>
      <dgm:spPr/>
    </dgm:pt>
    <dgm:pt modelId="{B79B6A76-2ECE-4A32-819C-0F5E99546088}" type="pres">
      <dgm:prSet presAssocID="{A6CD1567-3A26-45E6-B9F5-1652FAFE973E}" presName="sibTrans" presStyleCnt="0"/>
      <dgm:spPr/>
    </dgm:pt>
    <dgm:pt modelId="{3D53AABC-0B8F-46AB-A48E-C96F8EFFFF19}" type="pres">
      <dgm:prSet presAssocID="{191BEEF1-EFE4-40C3-A1E5-727299B95E74}" presName="node" presStyleLbl="node1" presStyleIdx="6" presStyleCnt="9" custScaleX="129270">
        <dgm:presLayoutVars>
          <dgm:bulletEnabled val="1"/>
        </dgm:presLayoutVars>
      </dgm:prSet>
      <dgm:spPr/>
    </dgm:pt>
    <dgm:pt modelId="{7D77C57F-1E0D-44E4-8B84-5284A5EE427E}" type="pres">
      <dgm:prSet presAssocID="{41216763-5015-48A8-B065-6A969FEE0CFC}" presName="sibTrans" presStyleCnt="0"/>
      <dgm:spPr/>
    </dgm:pt>
    <dgm:pt modelId="{96701E10-AF59-4DF8-A0BE-FE6852798581}" type="pres">
      <dgm:prSet presAssocID="{384D8DC8-154E-44FB-A85B-592EA8BB39DA}" presName="node" presStyleLbl="node1" presStyleIdx="7" presStyleCnt="9" custScaleX="129270">
        <dgm:presLayoutVars>
          <dgm:bulletEnabled val="1"/>
        </dgm:presLayoutVars>
      </dgm:prSet>
      <dgm:spPr/>
    </dgm:pt>
    <dgm:pt modelId="{B0D35722-3FE6-4C40-B1ED-0452B8ACFFB6}" type="pres">
      <dgm:prSet presAssocID="{9C862860-A7AA-4C24-B656-3F70D4564CCB}" presName="sibTrans" presStyleCnt="0"/>
      <dgm:spPr/>
    </dgm:pt>
    <dgm:pt modelId="{82CD192E-2CC3-4705-8F28-2D2E1E55D09F}" type="pres">
      <dgm:prSet presAssocID="{DED126B0-15D5-409A-85F2-4B18CA947C73}" presName="node" presStyleLbl="node1" presStyleIdx="8" presStyleCnt="9" custScaleX="129270">
        <dgm:presLayoutVars>
          <dgm:bulletEnabled val="1"/>
        </dgm:presLayoutVars>
      </dgm:prSet>
      <dgm:spPr/>
    </dgm:pt>
  </dgm:ptLst>
  <dgm:cxnLst>
    <dgm:cxn modelId="{D8B56204-51FF-42FE-849D-02E7B092FABD}" type="presOf" srcId="{6FD92AF2-3090-4EB9-A7A8-13DDE21A1367}" destId="{5595E9EB-743B-4FF5-97E2-826389D86709}" srcOrd="0" destOrd="0" presId="urn:microsoft.com/office/officeart/2005/8/layout/default"/>
    <dgm:cxn modelId="{C33AB606-5527-43EF-991F-2A486C7C24E8}" type="presOf" srcId="{DED126B0-15D5-409A-85F2-4B18CA947C73}" destId="{82CD192E-2CC3-4705-8F28-2D2E1E55D09F}" srcOrd="0" destOrd="0" presId="urn:microsoft.com/office/officeart/2005/8/layout/default"/>
    <dgm:cxn modelId="{B1357A0D-5D58-4A26-AF4F-8170983C825A}" srcId="{702363BB-17A9-4D3B-960B-537C92955538}" destId="{39C8D0A8-7B5B-461A-A668-C1E5B3B20B96}" srcOrd="5" destOrd="0" parTransId="{1B0C989F-7477-4526-A5BB-97CF380353AA}" sibTransId="{A6CD1567-3A26-45E6-B9F5-1652FAFE973E}"/>
    <dgm:cxn modelId="{1B803834-3EDD-4DB3-92CC-53F2ED6572E2}" type="presOf" srcId="{39C8D0A8-7B5B-461A-A668-C1E5B3B20B96}" destId="{8A7C27AB-9516-4272-AA2D-C30149E61B53}" srcOrd="0" destOrd="0" presId="urn:microsoft.com/office/officeart/2005/8/layout/default"/>
    <dgm:cxn modelId="{6B2F513E-2ED4-4E9F-9FA2-8C382B2F122E}" type="presOf" srcId="{191BEEF1-EFE4-40C3-A1E5-727299B95E74}" destId="{3D53AABC-0B8F-46AB-A48E-C96F8EFFFF19}" srcOrd="0" destOrd="0" presId="urn:microsoft.com/office/officeart/2005/8/layout/default"/>
    <dgm:cxn modelId="{7313FE70-5A4C-46BA-8F8C-73BFF61E4315}" srcId="{702363BB-17A9-4D3B-960B-537C92955538}" destId="{384D8DC8-154E-44FB-A85B-592EA8BB39DA}" srcOrd="7" destOrd="0" parTransId="{D5C2A51F-1ED1-4B19-88FE-AB3E7130BD0D}" sibTransId="{9C862860-A7AA-4C24-B656-3F70D4564CCB}"/>
    <dgm:cxn modelId="{AC8C4155-A607-4067-95D5-FD936ECF224F}" type="presOf" srcId="{F77BE6A4-3964-49B3-9EBD-8FB53FB2FF8F}" destId="{C2C84E76-498F-4033-9303-AB729429DE7F}" srcOrd="0" destOrd="0" presId="urn:microsoft.com/office/officeart/2005/8/layout/default"/>
    <dgm:cxn modelId="{A8D25277-C993-4383-9629-037CC0E03C7C}" type="presOf" srcId="{30F6EE48-C1F5-462B-8B25-289AB531D341}" destId="{6899D5DB-E04D-4E0A-BE38-6F83BF7DADA5}" srcOrd="0" destOrd="0" presId="urn:microsoft.com/office/officeart/2005/8/layout/default"/>
    <dgm:cxn modelId="{1BAE6687-1D20-4960-9E07-BAF8AE61B0F3}" srcId="{702363BB-17A9-4D3B-960B-537C92955538}" destId="{6FD92AF2-3090-4EB9-A7A8-13DDE21A1367}" srcOrd="3" destOrd="0" parTransId="{A852C268-044D-42EC-B001-778C2FDAB65B}" sibTransId="{BE332E37-02F8-42D2-BE98-E18243BC7D31}"/>
    <dgm:cxn modelId="{6FB97994-6661-4B74-A257-968F9B4D3293}" type="presOf" srcId="{A007E6B4-68A5-4ACB-A1B9-C79D38FAE592}" destId="{49FFDDEE-BB61-4B96-A0FE-EF3DEFCEF522}" srcOrd="0" destOrd="0" presId="urn:microsoft.com/office/officeart/2005/8/layout/default"/>
    <dgm:cxn modelId="{1E4149A1-181D-4B66-A241-0370A2993766}" type="presOf" srcId="{702363BB-17A9-4D3B-960B-537C92955538}" destId="{E91F9827-7EB2-4E99-8AC7-79995BA353C9}" srcOrd="0" destOrd="0" presId="urn:microsoft.com/office/officeart/2005/8/layout/default"/>
    <dgm:cxn modelId="{B22A9AAC-4B46-4D60-8EF2-ADD08ED5BE4E}" srcId="{702363BB-17A9-4D3B-960B-537C92955538}" destId="{DED126B0-15D5-409A-85F2-4B18CA947C73}" srcOrd="8" destOrd="0" parTransId="{A614EAB4-BD2B-46E1-BA86-D97B89586CAB}" sibTransId="{1E96787A-00EF-4EA7-805E-9A41CAAC0DAC}"/>
    <dgm:cxn modelId="{18E210AF-D84B-4192-ADE5-4601FBBDEDBC}" srcId="{702363BB-17A9-4D3B-960B-537C92955538}" destId="{F77BE6A4-3964-49B3-9EBD-8FB53FB2FF8F}" srcOrd="2" destOrd="0" parTransId="{FDD05BCE-5CA1-467E-A013-FACF530B1717}" sibTransId="{19BD1B4A-BA8D-44AB-8694-310FE191664A}"/>
    <dgm:cxn modelId="{BB5FAEC1-5A5D-463C-9767-AFE491A6C153}" srcId="{702363BB-17A9-4D3B-960B-537C92955538}" destId="{A007E6B4-68A5-4ACB-A1B9-C79D38FAE592}" srcOrd="4" destOrd="0" parTransId="{3D7F4354-D1C4-4FA9-962D-0BD9DAFD6BF6}" sibTransId="{7F8199D7-E4E7-4463-BC87-C7212CB907EC}"/>
    <dgm:cxn modelId="{7BCB52D8-A0C4-4C81-A4AD-0A763F856402}" type="presOf" srcId="{384D8DC8-154E-44FB-A85B-592EA8BB39DA}" destId="{96701E10-AF59-4DF8-A0BE-FE6852798581}" srcOrd="0" destOrd="0" presId="urn:microsoft.com/office/officeart/2005/8/layout/default"/>
    <dgm:cxn modelId="{86415ADF-1839-4E61-ABF8-D422501622C3}" type="presOf" srcId="{BE3E96D5-2A20-4147-9E35-25A31860B255}" destId="{55888A2F-5B6E-4BBA-A533-E82E1B85F810}" srcOrd="0" destOrd="0" presId="urn:microsoft.com/office/officeart/2005/8/layout/default"/>
    <dgm:cxn modelId="{EDD667EB-0380-4143-B583-55CB1ED817B8}" srcId="{702363BB-17A9-4D3B-960B-537C92955538}" destId="{30F6EE48-C1F5-462B-8B25-289AB531D341}" srcOrd="0" destOrd="0" parTransId="{D6184696-13B5-4B27-AB23-457A3521D14C}" sibTransId="{3CA4396F-5017-49E9-BBD6-B58360768E49}"/>
    <dgm:cxn modelId="{E046A6EB-8280-45BD-B74C-EBCD5FFC73D7}" srcId="{702363BB-17A9-4D3B-960B-537C92955538}" destId="{191BEEF1-EFE4-40C3-A1E5-727299B95E74}" srcOrd="6" destOrd="0" parTransId="{43994320-052A-4481-9EBF-BC4365D43F68}" sibTransId="{41216763-5015-48A8-B065-6A969FEE0CFC}"/>
    <dgm:cxn modelId="{8C8E03FD-667D-4662-B5E2-0EEE758D526D}" srcId="{702363BB-17A9-4D3B-960B-537C92955538}" destId="{BE3E96D5-2A20-4147-9E35-25A31860B255}" srcOrd="1" destOrd="0" parTransId="{97067770-B28C-42C1-ADE7-03BEAC6870C7}" sibTransId="{2FF44D26-43CE-446B-91FB-5A1AD47AF13B}"/>
    <dgm:cxn modelId="{85355BA5-6CE0-4E00-BD8F-B8B943EC0483}" type="presParOf" srcId="{E91F9827-7EB2-4E99-8AC7-79995BA353C9}" destId="{6899D5DB-E04D-4E0A-BE38-6F83BF7DADA5}" srcOrd="0" destOrd="0" presId="urn:microsoft.com/office/officeart/2005/8/layout/default"/>
    <dgm:cxn modelId="{BB977129-092B-4661-A519-AFA0C8359180}" type="presParOf" srcId="{E91F9827-7EB2-4E99-8AC7-79995BA353C9}" destId="{900D4164-E24D-42A2-8FDD-CEA62DF1C52D}" srcOrd="1" destOrd="0" presId="urn:microsoft.com/office/officeart/2005/8/layout/default"/>
    <dgm:cxn modelId="{8C124D38-76E5-434B-8465-2C727D3EE598}" type="presParOf" srcId="{E91F9827-7EB2-4E99-8AC7-79995BA353C9}" destId="{55888A2F-5B6E-4BBA-A533-E82E1B85F810}" srcOrd="2" destOrd="0" presId="urn:microsoft.com/office/officeart/2005/8/layout/default"/>
    <dgm:cxn modelId="{6202D5AF-412D-4510-B424-5E8E3A00BBB4}" type="presParOf" srcId="{E91F9827-7EB2-4E99-8AC7-79995BA353C9}" destId="{6F8B025D-D20D-4D0D-A7E2-0FC3AF2AEB5E}" srcOrd="3" destOrd="0" presId="urn:microsoft.com/office/officeart/2005/8/layout/default"/>
    <dgm:cxn modelId="{2BA69C85-1A89-40F0-B8D5-BFC0B7ED2FC5}" type="presParOf" srcId="{E91F9827-7EB2-4E99-8AC7-79995BA353C9}" destId="{C2C84E76-498F-4033-9303-AB729429DE7F}" srcOrd="4" destOrd="0" presId="urn:microsoft.com/office/officeart/2005/8/layout/default"/>
    <dgm:cxn modelId="{FFEC0486-8164-4765-9119-15B1CC32A68A}" type="presParOf" srcId="{E91F9827-7EB2-4E99-8AC7-79995BA353C9}" destId="{0ADC8A08-BD18-4C01-AB3E-2E5D6B349935}" srcOrd="5" destOrd="0" presId="urn:microsoft.com/office/officeart/2005/8/layout/default"/>
    <dgm:cxn modelId="{6D8109E1-C71E-4C5F-BD58-2C000AB4BDF4}" type="presParOf" srcId="{E91F9827-7EB2-4E99-8AC7-79995BA353C9}" destId="{5595E9EB-743B-4FF5-97E2-826389D86709}" srcOrd="6" destOrd="0" presId="urn:microsoft.com/office/officeart/2005/8/layout/default"/>
    <dgm:cxn modelId="{9D931426-EC63-4BE2-B772-891CFAED136B}" type="presParOf" srcId="{E91F9827-7EB2-4E99-8AC7-79995BA353C9}" destId="{FEC61645-9B33-4C1C-A336-EBB0D3F2B9E7}" srcOrd="7" destOrd="0" presId="urn:microsoft.com/office/officeart/2005/8/layout/default"/>
    <dgm:cxn modelId="{66CF6EEE-A99B-4790-B129-4ED83366CA89}" type="presParOf" srcId="{E91F9827-7EB2-4E99-8AC7-79995BA353C9}" destId="{49FFDDEE-BB61-4B96-A0FE-EF3DEFCEF522}" srcOrd="8" destOrd="0" presId="urn:microsoft.com/office/officeart/2005/8/layout/default"/>
    <dgm:cxn modelId="{93C81E65-B5C9-44C3-A830-C63B972D5E5F}" type="presParOf" srcId="{E91F9827-7EB2-4E99-8AC7-79995BA353C9}" destId="{FD036DFE-F10F-411E-9B92-4357701E9745}" srcOrd="9" destOrd="0" presId="urn:microsoft.com/office/officeart/2005/8/layout/default"/>
    <dgm:cxn modelId="{BCD923C8-8F9B-4A02-B9AE-91FD26772605}" type="presParOf" srcId="{E91F9827-7EB2-4E99-8AC7-79995BA353C9}" destId="{8A7C27AB-9516-4272-AA2D-C30149E61B53}" srcOrd="10" destOrd="0" presId="urn:microsoft.com/office/officeart/2005/8/layout/default"/>
    <dgm:cxn modelId="{DAD73054-5D6A-4B7C-B3FB-10298983407C}" type="presParOf" srcId="{E91F9827-7EB2-4E99-8AC7-79995BA353C9}" destId="{B79B6A76-2ECE-4A32-819C-0F5E99546088}" srcOrd="11" destOrd="0" presId="urn:microsoft.com/office/officeart/2005/8/layout/default"/>
    <dgm:cxn modelId="{4B0058E3-F073-443B-8777-2E4EFEEFF927}" type="presParOf" srcId="{E91F9827-7EB2-4E99-8AC7-79995BA353C9}" destId="{3D53AABC-0B8F-46AB-A48E-C96F8EFFFF19}" srcOrd="12" destOrd="0" presId="urn:microsoft.com/office/officeart/2005/8/layout/default"/>
    <dgm:cxn modelId="{79FAC5F8-210C-4CC0-A04E-4F28CD0E38E1}" type="presParOf" srcId="{E91F9827-7EB2-4E99-8AC7-79995BA353C9}" destId="{7D77C57F-1E0D-44E4-8B84-5284A5EE427E}" srcOrd="13" destOrd="0" presId="urn:microsoft.com/office/officeart/2005/8/layout/default"/>
    <dgm:cxn modelId="{F09F0B89-6E1C-41AA-8958-6FC297580776}" type="presParOf" srcId="{E91F9827-7EB2-4E99-8AC7-79995BA353C9}" destId="{96701E10-AF59-4DF8-A0BE-FE6852798581}" srcOrd="14" destOrd="0" presId="urn:microsoft.com/office/officeart/2005/8/layout/default"/>
    <dgm:cxn modelId="{A6DCCD6B-10F5-4AFE-9FC8-644170696ABF}" type="presParOf" srcId="{E91F9827-7EB2-4E99-8AC7-79995BA353C9}" destId="{B0D35722-3FE6-4C40-B1ED-0452B8ACFFB6}" srcOrd="15" destOrd="0" presId="urn:microsoft.com/office/officeart/2005/8/layout/default"/>
    <dgm:cxn modelId="{2D1D83C8-EF09-4EFB-81C9-47FAF4DF79B9}" type="presParOf" srcId="{E91F9827-7EB2-4E99-8AC7-79995BA353C9}" destId="{82CD192E-2CC3-4705-8F28-2D2E1E55D09F}"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B5CEA9-74E0-4074-95BD-3D3EB6E2942B}"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GB"/>
        </a:p>
      </dgm:t>
    </dgm:pt>
    <dgm:pt modelId="{D4E07C1D-885C-497C-AA6F-26FD3606474A}">
      <dgm:prSet phldrT="[Text]"/>
      <dgm:spPr/>
      <dgm:t>
        <a:bodyPr/>
        <a:lstStyle/>
        <a:p>
          <a:r>
            <a:rPr lang="en-GB" dirty="0"/>
            <a:t>Innovation</a:t>
          </a:r>
        </a:p>
      </dgm:t>
    </dgm:pt>
    <dgm:pt modelId="{35535B2E-ED80-437E-A892-E9D04A3F3E82}" type="parTrans" cxnId="{8937C63D-8140-43E9-9A08-5A7CDFC127DE}">
      <dgm:prSet/>
      <dgm:spPr/>
      <dgm:t>
        <a:bodyPr/>
        <a:lstStyle/>
        <a:p>
          <a:endParaRPr lang="en-GB"/>
        </a:p>
      </dgm:t>
    </dgm:pt>
    <dgm:pt modelId="{61FA6013-2920-4457-B455-163CEDBA383B}" type="sibTrans" cxnId="{8937C63D-8140-43E9-9A08-5A7CDFC127DE}">
      <dgm:prSet/>
      <dgm:spPr/>
      <dgm:t>
        <a:bodyPr/>
        <a:lstStyle/>
        <a:p>
          <a:endParaRPr lang="en-GB"/>
        </a:p>
      </dgm:t>
    </dgm:pt>
    <dgm:pt modelId="{E75BAE07-D522-4D56-ADD5-0599C1719BC1}">
      <dgm:prSet phldrT="[Text]"/>
      <dgm:spPr/>
      <dgm:t>
        <a:bodyPr/>
        <a:lstStyle/>
        <a:p>
          <a:r>
            <a:rPr lang="en-GB" dirty="0"/>
            <a:t>Transformation 	</a:t>
          </a:r>
        </a:p>
      </dgm:t>
    </dgm:pt>
    <dgm:pt modelId="{A1EF1B39-BDCE-4E3A-8DDD-8A6A1EB0E1FB}" type="parTrans" cxnId="{69CB8F81-FAF2-4970-B44A-2D15A3D53ADB}">
      <dgm:prSet/>
      <dgm:spPr/>
      <dgm:t>
        <a:bodyPr/>
        <a:lstStyle/>
        <a:p>
          <a:endParaRPr lang="en-GB"/>
        </a:p>
      </dgm:t>
    </dgm:pt>
    <dgm:pt modelId="{E1F023F4-B7DF-463F-906D-35C33622BF6B}" type="sibTrans" cxnId="{69CB8F81-FAF2-4970-B44A-2D15A3D53ADB}">
      <dgm:prSet/>
      <dgm:spPr/>
      <dgm:t>
        <a:bodyPr/>
        <a:lstStyle/>
        <a:p>
          <a:endParaRPr lang="en-GB"/>
        </a:p>
      </dgm:t>
    </dgm:pt>
    <dgm:pt modelId="{7AE14E86-5861-446E-9A27-7A46E0CDC814}">
      <dgm:prSet phldrT="[Text]"/>
      <dgm:spPr/>
      <dgm:t>
        <a:bodyPr/>
        <a:lstStyle/>
        <a:p>
          <a:r>
            <a:rPr lang="en-GB" dirty="0"/>
            <a:t>Exploration</a:t>
          </a:r>
        </a:p>
      </dgm:t>
    </dgm:pt>
    <dgm:pt modelId="{8DA7981F-C723-4585-A15C-DC94FCB62B48}" type="parTrans" cxnId="{684E0B28-65C0-47D0-BA81-1A8B5605A027}">
      <dgm:prSet/>
      <dgm:spPr/>
      <dgm:t>
        <a:bodyPr/>
        <a:lstStyle/>
        <a:p>
          <a:endParaRPr lang="en-GB"/>
        </a:p>
      </dgm:t>
    </dgm:pt>
    <dgm:pt modelId="{7C6E7B74-BE36-4D05-B115-762EA6B2C07E}" type="sibTrans" cxnId="{684E0B28-65C0-47D0-BA81-1A8B5605A027}">
      <dgm:prSet/>
      <dgm:spPr/>
      <dgm:t>
        <a:bodyPr/>
        <a:lstStyle/>
        <a:p>
          <a:endParaRPr lang="en-GB"/>
        </a:p>
      </dgm:t>
    </dgm:pt>
    <dgm:pt modelId="{1BB38DF5-2066-4F65-B856-ADF7EE313054}">
      <dgm:prSet/>
      <dgm:spPr/>
      <dgm:t>
        <a:bodyPr/>
        <a:lstStyle/>
        <a:p>
          <a:r>
            <a:rPr lang="en-GB" dirty="0"/>
            <a:t>Open further research into collaboration </a:t>
          </a:r>
        </a:p>
      </dgm:t>
    </dgm:pt>
    <dgm:pt modelId="{38A42863-0761-480E-8066-91A08330B9F0}" type="parTrans" cxnId="{F66BAB1A-F7B1-4921-A948-C13E4CB744CB}">
      <dgm:prSet/>
      <dgm:spPr/>
      <dgm:t>
        <a:bodyPr/>
        <a:lstStyle/>
        <a:p>
          <a:endParaRPr lang="en-GB"/>
        </a:p>
      </dgm:t>
    </dgm:pt>
    <dgm:pt modelId="{934741C3-02F6-4102-974A-A65E782D991E}" type="sibTrans" cxnId="{F66BAB1A-F7B1-4921-A948-C13E4CB744CB}">
      <dgm:prSet/>
      <dgm:spPr/>
      <dgm:t>
        <a:bodyPr/>
        <a:lstStyle/>
        <a:p>
          <a:endParaRPr lang="en-GB"/>
        </a:p>
      </dgm:t>
    </dgm:pt>
    <dgm:pt modelId="{00EEC3F4-8A17-4D8E-AE7F-3CE4FC41D657}">
      <dgm:prSet phldrT="[Text]"/>
      <dgm:spPr/>
      <dgm:t>
        <a:bodyPr/>
        <a:lstStyle/>
        <a:p>
          <a:r>
            <a:rPr lang="en-GB" dirty="0"/>
            <a:t>Change the way we discuss collaborative assignments </a:t>
          </a:r>
        </a:p>
      </dgm:t>
    </dgm:pt>
    <dgm:pt modelId="{6D80C1BF-7D7B-46BF-8285-197EB3FD234B}" type="parTrans" cxnId="{EA9326FD-DE07-4581-8640-F8CE7C6F84EE}">
      <dgm:prSet/>
      <dgm:spPr/>
      <dgm:t>
        <a:bodyPr/>
        <a:lstStyle/>
        <a:p>
          <a:endParaRPr lang="en-GB"/>
        </a:p>
      </dgm:t>
    </dgm:pt>
    <dgm:pt modelId="{97E3BBBF-58F8-456F-AFAD-8B5025EBF48E}" type="sibTrans" cxnId="{EA9326FD-DE07-4581-8640-F8CE7C6F84EE}">
      <dgm:prSet/>
      <dgm:spPr/>
      <dgm:t>
        <a:bodyPr/>
        <a:lstStyle/>
        <a:p>
          <a:endParaRPr lang="en-GB"/>
        </a:p>
      </dgm:t>
    </dgm:pt>
    <dgm:pt modelId="{D5714CCD-7FCA-4A45-AA4B-D590768E0FA1}">
      <dgm:prSet/>
      <dgm:spPr/>
      <dgm:t>
        <a:bodyPr/>
        <a:lstStyle/>
        <a:p>
          <a:r>
            <a:rPr lang="en-GB" dirty="0"/>
            <a:t>Develop new ways of supporting collaboration</a:t>
          </a:r>
        </a:p>
      </dgm:t>
    </dgm:pt>
    <dgm:pt modelId="{1EE9FFD1-30FA-4F5B-83FA-3CBC722355B2}" type="parTrans" cxnId="{A4A7C38C-3121-403D-B480-E6B018EDD381}">
      <dgm:prSet/>
      <dgm:spPr/>
      <dgm:t>
        <a:bodyPr/>
        <a:lstStyle/>
        <a:p>
          <a:endParaRPr lang="en-GB"/>
        </a:p>
      </dgm:t>
    </dgm:pt>
    <dgm:pt modelId="{F623D4CD-3FB5-4E10-B66A-9835B256048D}" type="sibTrans" cxnId="{A4A7C38C-3121-403D-B480-E6B018EDD381}">
      <dgm:prSet/>
      <dgm:spPr/>
      <dgm:t>
        <a:bodyPr/>
        <a:lstStyle/>
        <a:p>
          <a:endParaRPr lang="en-GB"/>
        </a:p>
      </dgm:t>
    </dgm:pt>
    <dgm:pt modelId="{2312D051-A95E-4BBF-B12C-BC0E040DCEC9}" type="pres">
      <dgm:prSet presAssocID="{01B5CEA9-74E0-4074-95BD-3D3EB6E2942B}" presName="theList" presStyleCnt="0">
        <dgm:presLayoutVars>
          <dgm:dir/>
          <dgm:animLvl val="lvl"/>
          <dgm:resizeHandles val="exact"/>
        </dgm:presLayoutVars>
      </dgm:prSet>
      <dgm:spPr/>
    </dgm:pt>
    <dgm:pt modelId="{8C1A3C9F-2134-475D-8252-D42B85C03114}" type="pres">
      <dgm:prSet presAssocID="{D4E07C1D-885C-497C-AA6F-26FD3606474A}" presName="compNode" presStyleCnt="0"/>
      <dgm:spPr/>
    </dgm:pt>
    <dgm:pt modelId="{4A7C7CF6-3A22-419D-ACFF-5A15BAFC8B22}" type="pres">
      <dgm:prSet presAssocID="{D4E07C1D-885C-497C-AA6F-26FD3606474A}" presName="aNode" presStyleLbl="bgShp" presStyleIdx="0" presStyleCnt="3"/>
      <dgm:spPr/>
    </dgm:pt>
    <dgm:pt modelId="{FF62CF1C-CB83-4370-B3A1-BAD3ED093FFE}" type="pres">
      <dgm:prSet presAssocID="{D4E07C1D-885C-497C-AA6F-26FD3606474A}" presName="textNode" presStyleLbl="bgShp" presStyleIdx="0" presStyleCnt="3"/>
      <dgm:spPr/>
    </dgm:pt>
    <dgm:pt modelId="{CCDA334D-B8A2-46E2-93FD-27E2C6724101}" type="pres">
      <dgm:prSet presAssocID="{D4E07C1D-885C-497C-AA6F-26FD3606474A}" presName="compChildNode" presStyleCnt="0"/>
      <dgm:spPr/>
    </dgm:pt>
    <dgm:pt modelId="{330C9E62-3116-463A-958C-07011F2B833A}" type="pres">
      <dgm:prSet presAssocID="{D4E07C1D-885C-497C-AA6F-26FD3606474A}" presName="theInnerList" presStyleCnt="0"/>
      <dgm:spPr/>
    </dgm:pt>
    <dgm:pt modelId="{76914830-493D-4DE8-87AE-B1BE955D8930}" type="pres">
      <dgm:prSet presAssocID="{D5714CCD-7FCA-4A45-AA4B-D590768E0FA1}" presName="childNode" presStyleLbl="node1" presStyleIdx="0" presStyleCnt="3">
        <dgm:presLayoutVars>
          <dgm:bulletEnabled val="1"/>
        </dgm:presLayoutVars>
      </dgm:prSet>
      <dgm:spPr/>
    </dgm:pt>
    <dgm:pt modelId="{53302CE1-967B-40AE-8760-A9DC4BACF1C0}" type="pres">
      <dgm:prSet presAssocID="{D4E07C1D-885C-497C-AA6F-26FD3606474A}" presName="aSpace" presStyleCnt="0"/>
      <dgm:spPr/>
    </dgm:pt>
    <dgm:pt modelId="{83706746-768D-45A5-BCEA-809D2D1CBDAE}" type="pres">
      <dgm:prSet presAssocID="{E75BAE07-D522-4D56-ADD5-0599C1719BC1}" presName="compNode" presStyleCnt="0"/>
      <dgm:spPr/>
    </dgm:pt>
    <dgm:pt modelId="{600FD6A1-0D11-4CB2-A127-2922A0CD872E}" type="pres">
      <dgm:prSet presAssocID="{E75BAE07-D522-4D56-ADD5-0599C1719BC1}" presName="aNode" presStyleLbl="bgShp" presStyleIdx="1" presStyleCnt="3"/>
      <dgm:spPr/>
    </dgm:pt>
    <dgm:pt modelId="{D6A4B8E6-3C04-48E1-9348-0AD430681D1F}" type="pres">
      <dgm:prSet presAssocID="{E75BAE07-D522-4D56-ADD5-0599C1719BC1}" presName="textNode" presStyleLbl="bgShp" presStyleIdx="1" presStyleCnt="3"/>
      <dgm:spPr/>
    </dgm:pt>
    <dgm:pt modelId="{3ABCEBA1-69A5-488A-9AB2-6A1544A2AC0D}" type="pres">
      <dgm:prSet presAssocID="{E75BAE07-D522-4D56-ADD5-0599C1719BC1}" presName="compChildNode" presStyleCnt="0"/>
      <dgm:spPr/>
    </dgm:pt>
    <dgm:pt modelId="{6BEC3A87-CB30-40E5-899B-8E57A0992152}" type="pres">
      <dgm:prSet presAssocID="{E75BAE07-D522-4D56-ADD5-0599C1719BC1}" presName="theInnerList" presStyleCnt="0"/>
      <dgm:spPr/>
    </dgm:pt>
    <dgm:pt modelId="{C625CC5D-51BB-445D-A1A2-A462BB2E0C10}" type="pres">
      <dgm:prSet presAssocID="{00EEC3F4-8A17-4D8E-AE7F-3CE4FC41D657}" presName="childNode" presStyleLbl="node1" presStyleIdx="1" presStyleCnt="3">
        <dgm:presLayoutVars>
          <dgm:bulletEnabled val="1"/>
        </dgm:presLayoutVars>
      </dgm:prSet>
      <dgm:spPr/>
    </dgm:pt>
    <dgm:pt modelId="{2BE8C6AE-7B48-48A6-ABDD-E665AA005267}" type="pres">
      <dgm:prSet presAssocID="{E75BAE07-D522-4D56-ADD5-0599C1719BC1}" presName="aSpace" presStyleCnt="0"/>
      <dgm:spPr/>
    </dgm:pt>
    <dgm:pt modelId="{A37E796A-B8D3-4070-B33D-75993492D372}" type="pres">
      <dgm:prSet presAssocID="{7AE14E86-5861-446E-9A27-7A46E0CDC814}" presName="compNode" presStyleCnt="0"/>
      <dgm:spPr/>
    </dgm:pt>
    <dgm:pt modelId="{98D0CECE-5D52-4BB2-B989-6BD5582E826C}" type="pres">
      <dgm:prSet presAssocID="{7AE14E86-5861-446E-9A27-7A46E0CDC814}" presName="aNode" presStyleLbl="bgShp" presStyleIdx="2" presStyleCnt="3"/>
      <dgm:spPr/>
    </dgm:pt>
    <dgm:pt modelId="{A7C1A0A6-B0CB-430C-AD87-5AA0ED92A0E0}" type="pres">
      <dgm:prSet presAssocID="{7AE14E86-5861-446E-9A27-7A46E0CDC814}" presName="textNode" presStyleLbl="bgShp" presStyleIdx="2" presStyleCnt="3"/>
      <dgm:spPr/>
    </dgm:pt>
    <dgm:pt modelId="{10E11BDF-A37D-4B5F-8536-ED85E2EC21CC}" type="pres">
      <dgm:prSet presAssocID="{7AE14E86-5861-446E-9A27-7A46E0CDC814}" presName="compChildNode" presStyleCnt="0"/>
      <dgm:spPr/>
    </dgm:pt>
    <dgm:pt modelId="{B7707DF8-1B20-43B2-8A70-B54B0BB202DA}" type="pres">
      <dgm:prSet presAssocID="{7AE14E86-5861-446E-9A27-7A46E0CDC814}" presName="theInnerList" presStyleCnt="0"/>
      <dgm:spPr/>
    </dgm:pt>
    <dgm:pt modelId="{B0348DA2-C8E6-41B0-AF53-719D95114F91}" type="pres">
      <dgm:prSet presAssocID="{1BB38DF5-2066-4F65-B856-ADF7EE313054}" presName="childNode" presStyleLbl="node1" presStyleIdx="2" presStyleCnt="3">
        <dgm:presLayoutVars>
          <dgm:bulletEnabled val="1"/>
        </dgm:presLayoutVars>
      </dgm:prSet>
      <dgm:spPr/>
    </dgm:pt>
  </dgm:ptLst>
  <dgm:cxnLst>
    <dgm:cxn modelId="{F66BAB1A-F7B1-4921-A948-C13E4CB744CB}" srcId="{7AE14E86-5861-446E-9A27-7A46E0CDC814}" destId="{1BB38DF5-2066-4F65-B856-ADF7EE313054}" srcOrd="0" destOrd="0" parTransId="{38A42863-0761-480E-8066-91A08330B9F0}" sibTransId="{934741C3-02F6-4102-974A-A65E782D991E}"/>
    <dgm:cxn modelId="{77B9BD1F-D7AD-4B78-9B71-1E37470D4144}" type="presOf" srcId="{7AE14E86-5861-446E-9A27-7A46E0CDC814}" destId="{98D0CECE-5D52-4BB2-B989-6BD5582E826C}" srcOrd="0" destOrd="0" presId="urn:microsoft.com/office/officeart/2005/8/layout/lProcess2"/>
    <dgm:cxn modelId="{684E0B28-65C0-47D0-BA81-1A8B5605A027}" srcId="{01B5CEA9-74E0-4074-95BD-3D3EB6E2942B}" destId="{7AE14E86-5861-446E-9A27-7A46E0CDC814}" srcOrd="2" destOrd="0" parTransId="{8DA7981F-C723-4585-A15C-DC94FCB62B48}" sibTransId="{7C6E7B74-BE36-4D05-B115-762EA6B2C07E}"/>
    <dgm:cxn modelId="{8937C63D-8140-43E9-9A08-5A7CDFC127DE}" srcId="{01B5CEA9-74E0-4074-95BD-3D3EB6E2942B}" destId="{D4E07C1D-885C-497C-AA6F-26FD3606474A}" srcOrd="0" destOrd="0" parTransId="{35535B2E-ED80-437E-A892-E9D04A3F3E82}" sibTransId="{61FA6013-2920-4457-B455-163CEDBA383B}"/>
    <dgm:cxn modelId="{6613C45E-5234-4D6A-8CF6-294A8372DC7C}" type="presOf" srcId="{7AE14E86-5861-446E-9A27-7A46E0CDC814}" destId="{A7C1A0A6-B0CB-430C-AD87-5AA0ED92A0E0}" srcOrd="1" destOrd="0" presId="urn:microsoft.com/office/officeart/2005/8/layout/lProcess2"/>
    <dgm:cxn modelId="{23B47E5F-8CC0-4637-B3A3-6AD70A01E087}" type="presOf" srcId="{D4E07C1D-885C-497C-AA6F-26FD3606474A}" destId="{4A7C7CF6-3A22-419D-ACFF-5A15BAFC8B22}" srcOrd="0" destOrd="0" presId="urn:microsoft.com/office/officeart/2005/8/layout/lProcess2"/>
    <dgm:cxn modelId="{4BACCC48-3474-44AB-8CE2-DE585BB095B8}" type="presOf" srcId="{1BB38DF5-2066-4F65-B856-ADF7EE313054}" destId="{B0348DA2-C8E6-41B0-AF53-719D95114F91}" srcOrd="0" destOrd="0" presId="urn:microsoft.com/office/officeart/2005/8/layout/lProcess2"/>
    <dgm:cxn modelId="{9A9FB452-0FD8-47C9-A85D-7F5AD3F402F1}" type="presOf" srcId="{00EEC3F4-8A17-4D8E-AE7F-3CE4FC41D657}" destId="{C625CC5D-51BB-445D-A1A2-A462BB2E0C10}" srcOrd="0" destOrd="0" presId="urn:microsoft.com/office/officeart/2005/8/layout/lProcess2"/>
    <dgm:cxn modelId="{B1FE5C59-B8C9-4BB1-9F4B-DF0F9964C365}" type="presOf" srcId="{D4E07C1D-885C-497C-AA6F-26FD3606474A}" destId="{FF62CF1C-CB83-4370-B3A1-BAD3ED093FFE}" srcOrd="1" destOrd="0" presId="urn:microsoft.com/office/officeart/2005/8/layout/lProcess2"/>
    <dgm:cxn modelId="{69CB8F81-FAF2-4970-B44A-2D15A3D53ADB}" srcId="{01B5CEA9-74E0-4074-95BD-3D3EB6E2942B}" destId="{E75BAE07-D522-4D56-ADD5-0599C1719BC1}" srcOrd="1" destOrd="0" parTransId="{A1EF1B39-BDCE-4E3A-8DDD-8A6A1EB0E1FB}" sibTransId="{E1F023F4-B7DF-463F-906D-35C33622BF6B}"/>
    <dgm:cxn modelId="{DD31FC84-A688-4404-A5AD-070DB08384AB}" type="presOf" srcId="{D5714CCD-7FCA-4A45-AA4B-D590768E0FA1}" destId="{76914830-493D-4DE8-87AE-B1BE955D8930}" srcOrd="0" destOrd="0" presId="urn:microsoft.com/office/officeart/2005/8/layout/lProcess2"/>
    <dgm:cxn modelId="{A4A7C38C-3121-403D-B480-E6B018EDD381}" srcId="{D4E07C1D-885C-497C-AA6F-26FD3606474A}" destId="{D5714CCD-7FCA-4A45-AA4B-D590768E0FA1}" srcOrd="0" destOrd="0" parTransId="{1EE9FFD1-30FA-4F5B-83FA-3CBC722355B2}" sibTransId="{F623D4CD-3FB5-4E10-B66A-9835B256048D}"/>
    <dgm:cxn modelId="{8AC14EBF-EF72-4CC6-890A-5EF7B9C17C81}" type="presOf" srcId="{E75BAE07-D522-4D56-ADD5-0599C1719BC1}" destId="{D6A4B8E6-3C04-48E1-9348-0AD430681D1F}" srcOrd="1" destOrd="0" presId="urn:microsoft.com/office/officeart/2005/8/layout/lProcess2"/>
    <dgm:cxn modelId="{C91211C0-87D9-4D04-8C43-2DE12389E411}" type="presOf" srcId="{E75BAE07-D522-4D56-ADD5-0599C1719BC1}" destId="{600FD6A1-0D11-4CB2-A127-2922A0CD872E}" srcOrd="0" destOrd="0" presId="urn:microsoft.com/office/officeart/2005/8/layout/lProcess2"/>
    <dgm:cxn modelId="{F7F519EF-4D30-4904-A29B-6220CCC6C0A9}" type="presOf" srcId="{01B5CEA9-74E0-4074-95BD-3D3EB6E2942B}" destId="{2312D051-A95E-4BBF-B12C-BC0E040DCEC9}" srcOrd="0" destOrd="0" presId="urn:microsoft.com/office/officeart/2005/8/layout/lProcess2"/>
    <dgm:cxn modelId="{EA9326FD-DE07-4581-8640-F8CE7C6F84EE}" srcId="{E75BAE07-D522-4D56-ADD5-0599C1719BC1}" destId="{00EEC3F4-8A17-4D8E-AE7F-3CE4FC41D657}" srcOrd="0" destOrd="0" parTransId="{6D80C1BF-7D7B-46BF-8285-197EB3FD234B}" sibTransId="{97E3BBBF-58F8-456F-AFAD-8B5025EBF48E}"/>
    <dgm:cxn modelId="{2C8756DF-F67F-415D-90B1-774E9CFC86E9}" type="presParOf" srcId="{2312D051-A95E-4BBF-B12C-BC0E040DCEC9}" destId="{8C1A3C9F-2134-475D-8252-D42B85C03114}" srcOrd="0" destOrd="0" presId="urn:microsoft.com/office/officeart/2005/8/layout/lProcess2"/>
    <dgm:cxn modelId="{90F8D30B-4115-4CD9-BC96-BBE9AC45A17E}" type="presParOf" srcId="{8C1A3C9F-2134-475D-8252-D42B85C03114}" destId="{4A7C7CF6-3A22-419D-ACFF-5A15BAFC8B22}" srcOrd="0" destOrd="0" presId="urn:microsoft.com/office/officeart/2005/8/layout/lProcess2"/>
    <dgm:cxn modelId="{598594B5-843C-4C1F-B2C8-5FBEC9602D8A}" type="presParOf" srcId="{8C1A3C9F-2134-475D-8252-D42B85C03114}" destId="{FF62CF1C-CB83-4370-B3A1-BAD3ED093FFE}" srcOrd="1" destOrd="0" presId="urn:microsoft.com/office/officeart/2005/8/layout/lProcess2"/>
    <dgm:cxn modelId="{109403C8-E3D0-40AF-9F58-49E469B678F1}" type="presParOf" srcId="{8C1A3C9F-2134-475D-8252-D42B85C03114}" destId="{CCDA334D-B8A2-46E2-93FD-27E2C6724101}" srcOrd="2" destOrd="0" presId="urn:microsoft.com/office/officeart/2005/8/layout/lProcess2"/>
    <dgm:cxn modelId="{95AC7C1B-3F90-43EE-BF53-19083BB16E79}" type="presParOf" srcId="{CCDA334D-B8A2-46E2-93FD-27E2C6724101}" destId="{330C9E62-3116-463A-958C-07011F2B833A}" srcOrd="0" destOrd="0" presId="urn:microsoft.com/office/officeart/2005/8/layout/lProcess2"/>
    <dgm:cxn modelId="{BD9E2549-4A88-41B4-AA3F-7F089D8789C2}" type="presParOf" srcId="{330C9E62-3116-463A-958C-07011F2B833A}" destId="{76914830-493D-4DE8-87AE-B1BE955D8930}" srcOrd="0" destOrd="0" presId="urn:microsoft.com/office/officeart/2005/8/layout/lProcess2"/>
    <dgm:cxn modelId="{AB57B19C-9F9D-49A5-B1BE-CC146599807D}" type="presParOf" srcId="{2312D051-A95E-4BBF-B12C-BC0E040DCEC9}" destId="{53302CE1-967B-40AE-8760-A9DC4BACF1C0}" srcOrd="1" destOrd="0" presId="urn:microsoft.com/office/officeart/2005/8/layout/lProcess2"/>
    <dgm:cxn modelId="{2C6749D1-C900-4524-8AC8-8686A85B32DF}" type="presParOf" srcId="{2312D051-A95E-4BBF-B12C-BC0E040DCEC9}" destId="{83706746-768D-45A5-BCEA-809D2D1CBDAE}" srcOrd="2" destOrd="0" presId="urn:microsoft.com/office/officeart/2005/8/layout/lProcess2"/>
    <dgm:cxn modelId="{B3C2E217-BB27-4763-9DE8-7CA2F6A5EEB4}" type="presParOf" srcId="{83706746-768D-45A5-BCEA-809D2D1CBDAE}" destId="{600FD6A1-0D11-4CB2-A127-2922A0CD872E}" srcOrd="0" destOrd="0" presId="urn:microsoft.com/office/officeart/2005/8/layout/lProcess2"/>
    <dgm:cxn modelId="{436CB67E-CC39-4754-9DE0-68502CAD93CD}" type="presParOf" srcId="{83706746-768D-45A5-BCEA-809D2D1CBDAE}" destId="{D6A4B8E6-3C04-48E1-9348-0AD430681D1F}" srcOrd="1" destOrd="0" presId="urn:microsoft.com/office/officeart/2005/8/layout/lProcess2"/>
    <dgm:cxn modelId="{B95AF2CD-5F2E-4CA8-B991-865DC6FF72F0}" type="presParOf" srcId="{83706746-768D-45A5-BCEA-809D2D1CBDAE}" destId="{3ABCEBA1-69A5-488A-9AB2-6A1544A2AC0D}" srcOrd="2" destOrd="0" presId="urn:microsoft.com/office/officeart/2005/8/layout/lProcess2"/>
    <dgm:cxn modelId="{E202F70C-5213-4637-A7DF-8F4404F5C1A7}" type="presParOf" srcId="{3ABCEBA1-69A5-488A-9AB2-6A1544A2AC0D}" destId="{6BEC3A87-CB30-40E5-899B-8E57A0992152}" srcOrd="0" destOrd="0" presId="urn:microsoft.com/office/officeart/2005/8/layout/lProcess2"/>
    <dgm:cxn modelId="{2D9A352A-FA0A-4CB1-97EF-3DE3B30501BD}" type="presParOf" srcId="{6BEC3A87-CB30-40E5-899B-8E57A0992152}" destId="{C625CC5D-51BB-445D-A1A2-A462BB2E0C10}" srcOrd="0" destOrd="0" presId="urn:microsoft.com/office/officeart/2005/8/layout/lProcess2"/>
    <dgm:cxn modelId="{E008C226-A42A-4DC1-8071-DD5593002C6B}" type="presParOf" srcId="{2312D051-A95E-4BBF-B12C-BC0E040DCEC9}" destId="{2BE8C6AE-7B48-48A6-ABDD-E665AA005267}" srcOrd="3" destOrd="0" presId="urn:microsoft.com/office/officeart/2005/8/layout/lProcess2"/>
    <dgm:cxn modelId="{6073F1BF-3676-4BCC-837A-7CFE6576FEC6}" type="presParOf" srcId="{2312D051-A95E-4BBF-B12C-BC0E040DCEC9}" destId="{A37E796A-B8D3-4070-B33D-75993492D372}" srcOrd="4" destOrd="0" presId="urn:microsoft.com/office/officeart/2005/8/layout/lProcess2"/>
    <dgm:cxn modelId="{40A52389-8A1E-4B38-9012-DA039CD4F394}" type="presParOf" srcId="{A37E796A-B8D3-4070-B33D-75993492D372}" destId="{98D0CECE-5D52-4BB2-B989-6BD5582E826C}" srcOrd="0" destOrd="0" presId="urn:microsoft.com/office/officeart/2005/8/layout/lProcess2"/>
    <dgm:cxn modelId="{A0FAB8A3-F619-4A29-8ADD-337C113A7B31}" type="presParOf" srcId="{A37E796A-B8D3-4070-B33D-75993492D372}" destId="{A7C1A0A6-B0CB-430C-AD87-5AA0ED92A0E0}" srcOrd="1" destOrd="0" presId="urn:microsoft.com/office/officeart/2005/8/layout/lProcess2"/>
    <dgm:cxn modelId="{9182B7E9-B88B-47F2-BF42-38C334357DBC}" type="presParOf" srcId="{A37E796A-B8D3-4070-B33D-75993492D372}" destId="{10E11BDF-A37D-4B5F-8536-ED85E2EC21CC}" srcOrd="2" destOrd="0" presId="urn:microsoft.com/office/officeart/2005/8/layout/lProcess2"/>
    <dgm:cxn modelId="{95972B7F-B280-4A6F-A76B-CCE42DC56E58}" type="presParOf" srcId="{10E11BDF-A37D-4B5F-8536-ED85E2EC21CC}" destId="{B7707DF8-1B20-43B2-8A70-B54B0BB202DA}" srcOrd="0" destOrd="0" presId="urn:microsoft.com/office/officeart/2005/8/layout/lProcess2"/>
    <dgm:cxn modelId="{42FC211E-4D3C-4C76-A66F-732670485C9C}" type="presParOf" srcId="{B7707DF8-1B20-43B2-8A70-B54B0BB202DA}" destId="{B0348DA2-C8E6-41B0-AF53-719D95114F91}"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A2279E-5090-44B8-AF40-2F6019939791}" type="doc">
      <dgm:prSet loTypeId="urn:microsoft.com/office/officeart/2005/8/layout/bProcess4" loCatId="process" qsTypeId="urn:microsoft.com/office/officeart/2005/8/quickstyle/3d2" qsCatId="3D" csTypeId="urn:microsoft.com/office/officeart/2005/8/colors/accent1_2" csCatId="accent1" phldr="1"/>
      <dgm:spPr/>
      <dgm:t>
        <a:bodyPr/>
        <a:lstStyle/>
        <a:p>
          <a:endParaRPr lang="en-US"/>
        </a:p>
      </dgm:t>
    </dgm:pt>
    <dgm:pt modelId="{F636B016-8947-43E7-AC75-9817E04E449B}">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a:t>Moodle discussion of input texts (individual)</a:t>
          </a:r>
        </a:p>
      </dgm:t>
    </dgm:pt>
    <dgm:pt modelId="{726E7CDA-02A1-4319-98D3-3FF746E57689}" type="parTrans" cxnId="{862F7E64-6807-4669-BEBE-D37B6B7BD279}">
      <dgm:prSet/>
      <dgm:spPr/>
      <dgm:t>
        <a:bodyPr/>
        <a:lstStyle/>
        <a:p>
          <a:endParaRPr lang="en-US"/>
        </a:p>
      </dgm:t>
    </dgm:pt>
    <dgm:pt modelId="{F01ED042-27A5-4C8C-9B93-5BE304E7B337}" type="sibTrans" cxnId="{862F7E64-6807-4669-BEBE-D37B6B7BD279}">
      <dgm:prSet/>
      <dgm:spPr/>
      <dgm:t>
        <a:bodyPr/>
        <a:lstStyle/>
        <a:p>
          <a:endParaRPr lang="en-US"/>
        </a:p>
      </dgm:t>
    </dgm:pt>
    <dgm:pt modelId="{71619EF9-7BD2-49E7-B713-3DB581082903}">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Group ground rules (group)</a:t>
          </a:r>
        </a:p>
      </dgm:t>
    </dgm:pt>
    <dgm:pt modelId="{742FDB0B-2CA0-4265-909B-E076F01965F5}" type="parTrans" cxnId="{6E461F2D-FE66-45DF-8A57-C5FDD513A364}">
      <dgm:prSet/>
      <dgm:spPr/>
      <dgm:t>
        <a:bodyPr/>
        <a:lstStyle/>
        <a:p>
          <a:endParaRPr lang="en-US"/>
        </a:p>
      </dgm:t>
    </dgm:pt>
    <dgm:pt modelId="{4699DB7B-B2D9-4EC2-84FF-9332321F6E38}" type="sibTrans" cxnId="{6E461F2D-FE66-45DF-8A57-C5FDD513A364}">
      <dgm:prSet/>
      <dgm:spPr/>
      <dgm:t>
        <a:bodyPr/>
        <a:lstStyle/>
        <a:p>
          <a:endParaRPr lang="en-US"/>
        </a:p>
      </dgm:t>
    </dgm:pt>
    <dgm:pt modelId="{E49DA6A1-3A13-44CB-8A7F-A7A25ACFA817}">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First draft (group)</a:t>
          </a:r>
        </a:p>
      </dgm:t>
    </dgm:pt>
    <dgm:pt modelId="{84044BCE-7479-4AEB-A605-778BE1B4BAC7}" type="parTrans" cxnId="{C56E05D5-04DE-4A4A-AB4D-9BD307C632B8}">
      <dgm:prSet/>
      <dgm:spPr/>
      <dgm:t>
        <a:bodyPr/>
        <a:lstStyle/>
        <a:p>
          <a:endParaRPr lang="en-US"/>
        </a:p>
      </dgm:t>
    </dgm:pt>
    <dgm:pt modelId="{6F259536-28C6-449A-9E97-FF54F252327A}" type="sibTrans" cxnId="{C56E05D5-04DE-4A4A-AB4D-9BD307C632B8}">
      <dgm:prSet/>
      <dgm:spPr/>
      <dgm:t>
        <a:bodyPr/>
        <a:lstStyle/>
        <a:p>
          <a:endParaRPr lang="en-US"/>
        </a:p>
      </dgm:t>
    </dgm:pt>
    <dgm:pt modelId="{680422B2-B276-48FC-941D-5B4E9CE12FEC}">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a:t>Group work stop, check, reflect (individual)</a:t>
          </a:r>
        </a:p>
      </dgm:t>
    </dgm:pt>
    <dgm:pt modelId="{8D531860-D918-4D14-B537-79B63504D93F}" type="parTrans" cxnId="{ED5074C0-E4E2-4DE4-BCB4-E981968C561F}">
      <dgm:prSet/>
      <dgm:spPr/>
      <dgm:t>
        <a:bodyPr/>
        <a:lstStyle/>
        <a:p>
          <a:endParaRPr lang="en-US"/>
        </a:p>
      </dgm:t>
    </dgm:pt>
    <dgm:pt modelId="{11B01EB8-A0BC-47F2-80F4-5A001548909A}" type="sibTrans" cxnId="{ED5074C0-E4E2-4DE4-BCB4-E981968C561F}">
      <dgm:prSet/>
      <dgm:spPr/>
      <dgm:t>
        <a:bodyPr/>
        <a:lstStyle/>
        <a:p>
          <a:endParaRPr lang="en-US"/>
        </a:p>
      </dgm:t>
    </dgm:pt>
    <dgm:pt modelId="{ECAF4698-282B-41CD-9B74-96514E0D1EC5}">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a:t>Peer feedback (individual)</a:t>
          </a:r>
        </a:p>
      </dgm:t>
    </dgm:pt>
    <dgm:pt modelId="{D250BA37-4503-465D-BCB5-B32F64E603D8}" type="parTrans" cxnId="{AABAE240-C77A-4122-89EC-DD466FE31D08}">
      <dgm:prSet/>
      <dgm:spPr/>
      <dgm:t>
        <a:bodyPr/>
        <a:lstStyle/>
        <a:p>
          <a:endParaRPr lang="en-US"/>
        </a:p>
      </dgm:t>
    </dgm:pt>
    <dgm:pt modelId="{F68917CA-3550-49E7-93BF-2050633808F8}" type="sibTrans" cxnId="{AABAE240-C77A-4122-89EC-DD466FE31D08}">
      <dgm:prSet/>
      <dgm:spPr/>
      <dgm:t>
        <a:bodyPr/>
        <a:lstStyle/>
        <a:p>
          <a:endParaRPr lang="en-US"/>
        </a:p>
      </dgm:t>
    </dgm:pt>
    <dgm:pt modelId="{B6D5D2B6-887D-4213-A859-7CDE4C679113}">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Outline (group)</a:t>
          </a:r>
        </a:p>
      </dgm:t>
    </dgm:pt>
    <dgm:pt modelId="{C70AD0FB-F6F5-4F17-B450-F7F0B2932E34}" type="parTrans" cxnId="{9AA2D048-02AB-4403-9361-42C7BBE08AE6}">
      <dgm:prSet/>
      <dgm:spPr/>
      <dgm:t>
        <a:bodyPr/>
        <a:lstStyle/>
        <a:p>
          <a:endParaRPr lang="en-GB"/>
        </a:p>
      </dgm:t>
    </dgm:pt>
    <dgm:pt modelId="{DF14B6DA-970A-4B63-A286-0E161C292D0F}" type="sibTrans" cxnId="{9AA2D048-02AB-4403-9361-42C7BBE08AE6}">
      <dgm:prSet/>
      <dgm:spPr/>
      <dgm:t>
        <a:bodyPr/>
        <a:lstStyle/>
        <a:p>
          <a:endParaRPr lang="en-GB"/>
        </a:p>
      </dgm:t>
    </dgm:pt>
    <dgm:pt modelId="{7A87BDF2-B77B-40AE-857A-9AE0AEE26523}">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a:t>Second </a:t>
          </a:r>
          <a:r>
            <a:rPr lang="en-US" dirty="0"/>
            <a:t>draft (group)</a:t>
          </a:r>
        </a:p>
      </dgm:t>
    </dgm:pt>
    <dgm:pt modelId="{D71E2827-A1A2-4028-B8C7-8F4F74E0338B}" type="parTrans" cxnId="{183977C0-8669-4EA3-BCB5-F3019CB71EAD}">
      <dgm:prSet/>
      <dgm:spPr/>
      <dgm:t>
        <a:bodyPr/>
        <a:lstStyle/>
        <a:p>
          <a:endParaRPr lang="en-GB"/>
        </a:p>
      </dgm:t>
    </dgm:pt>
    <dgm:pt modelId="{57F06DC0-9542-4B42-B84C-2BE9BDAC748A}" type="sibTrans" cxnId="{183977C0-8669-4EA3-BCB5-F3019CB71EAD}">
      <dgm:prSet/>
      <dgm:spPr/>
      <dgm:t>
        <a:bodyPr/>
        <a:lstStyle/>
        <a:p>
          <a:endParaRPr lang="en-GB"/>
        </a:p>
      </dgm:t>
    </dgm:pt>
    <dgm:pt modelId="{D54906D3-1F5A-4D36-BC67-5B8E6EFBE980}">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Final Draft (group)</a:t>
          </a:r>
        </a:p>
      </dgm:t>
    </dgm:pt>
    <dgm:pt modelId="{826676C8-C3C8-41B4-AEA8-62B8147B30A6}" type="parTrans" cxnId="{817C0B3C-2E95-4284-A22E-D2A5B5E8A986}">
      <dgm:prSet/>
      <dgm:spPr/>
      <dgm:t>
        <a:bodyPr/>
        <a:lstStyle/>
        <a:p>
          <a:endParaRPr lang="en-GB"/>
        </a:p>
      </dgm:t>
    </dgm:pt>
    <dgm:pt modelId="{29810FED-ECB2-4B16-85B1-859FF5F5E5A7}" type="sibTrans" cxnId="{817C0B3C-2E95-4284-A22E-D2A5B5E8A986}">
      <dgm:prSet/>
      <dgm:spPr/>
      <dgm:t>
        <a:bodyPr/>
        <a:lstStyle/>
        <a:p>
          <a:endParaRPr lang="en-GB"/>
        </a:p>
      </dgm:t>
    </dgm:pt>
    <dgm:pt modelId="{24B8F86B-7971-4BC2-86B7-061388CA5A72}">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a:t>Group-work reflection (individual)</a:t>
          </a:r>
        </a:p>
      </dgm:t>
    </dgm:pt>
    <dgm:pt modelId="{B20E26AF-5C98-4F6D-9D7A-3AF53BFC87DE}" type="parTrans" cxnId="{CBDA1AC1-E106-44B8-930E-0BDF10221926}">
      <dgm:prSet/>
      <dgm:spPr/>
      <dgm:t>
        <a:bodyPr/>
        <a:lstStyle/>
        <a:p>
          <a:endParaRPr lang="en-GB"/>
        </a:p>
      </dgm:t>
    </dgm:pt>
    <dgm:pt modelId="{95BD41FC-7C75-424F-9864-0A9649714230}" type="sibTrans" cxnId="{CBDA1AC1-E106-44B8-930E-0BDF10221926}">
      <dgm:prSet/>
      <dgm:spPr/>
      <dgm:t>
        <a:bodyPr/>
        <a:lstStyle/>
        <a:p>
          <a:endParaRPr lang="en-GB"/>
        </a:p>
      </dgm:t>
    </dgm:pt>
    <dgm:pt modelId="{AC4B8D44-685C-43E4-AE80-113EF82C348F}">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dirty="0"/>
            <a:t>Annotated bibliography (individual)</a:t>
          </a:r>
        </a:p>
      </dgm:t>
    </dgm:pt>
    <dgm:pt modelId="{E6AECD1C-6DC9-4DC2-8B95-AC27CDCFD700}" type="parTrans" cxnId="{1DFDFB39-2E12-4A41-86CA-4C58A6F85635}">
      <dgm:prSet/>
      <dgm:spPr/>
      <dgm:t>
        <a:bodyPr/>
        <a:lstStyle/>
        <a:p>
          <a:endParaRPr lang="en-GB"/>
        </a:p>
      </dgm:t>
    </dgm:pt>
    <dgm:pt modelId="{2A62300C-9A39-45DC-B5E3-4A76173E9DDD}" type="sibTrans" cxnId="{1DFDFB39-2E12-4A41-86CA-4C58A6F85635}">
      <dgm:prSet/>
      <dgm:spPr/>
      <dgm:t>
        <a:bodyPr/>
        <a:lstStyle/>
        <a:p>
          <a:endParaRPr lang="en-GB"/>
        </a:p>
      </dgm:t>
    </dgm:pt>
    <dgm:pt modelId="{FC5D26C9-F1E0-403C-9DB6-B837F842AABB}">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a:t>
          </a:r>
          <a:r>
            <a:rPr lang="en-US" dirty="0" err="1"/>
            <a:t>Stormboard</a:t>
          </a:r>
          <a:r>
            <a:rPr lang="en-US" dirty="0"/>
            <a:t>’ discussion of potential sources (group)</a:t>
          </a:r>
        </a:p>
      </dgm:t>
    </dgm:pt>
    <dgm:pt modelId="{BF337A90-36EC-4AD2-81F7-285D7E5C8B75}" type="parTrans" cxnId="{3089A1CE-D2E2-49F0-8198-DAC9944D180F}">
      <dgm:prSet/>
      <dgm:spPr/>
      <dgm:t>
        <a:bodyPr/>
        <a:lstStyle/>
        <a:p>
          <a:endParaRPr lang="en-GB"/>
        </a:p>
      </dgm:t>
    </dgm:pt>
    <dgm:pt modelId="{C77FD031-F7A6-491C-BD84-C01BDF4B4AB8}" type="sibTrans" cxnId="{3089A1CE-D2E2-49F0-8198-DAC9944D180F}">
      <dgm:prSet/>
      <dgm:spPr/>
      <dgm:t>
        <a:bodyPr/>
        <a:lstStyle/>
        <a:p>
          <a:endParaRPr lang="en-GB"/>
        </a:p>
      </dgm:t>
    </dgm:pt>
    <dgm:pt modelId="{31BD6738-95BE-40C0-9E3F-74BBBED2F814}">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a:t>Tutorial (group)</a:t>
          </a:r>
        </a:p>
      </dgm:t>
    </dgm:pt>
    <dgm:pt modelId="{E3DBB10F-BFB2-4158-8E8E-FC535F5A71A5}" type="parTrans" cxnId="{43097548-E81F-49D8-8FE4-061F6165CD13}">
      <dgm:prSet/>
      <dgm:spPr/>
      <dgm:t>
        <a:bodyPr/>
        <a:lstStyle/>
        <a:p>
          <a:endParaRPr lang="en-US"/>
        </a:p>
      </dgm:t>
    </dgm:pt>
    <dgm:pt modelId="{9D57B945-EAF0-43CE-ABA8-04CE48F94D4D}" type="sibTrans" cxnId="{43097548-E81F-49D8-8FE4-061F6165CD13}">
      <dgm:prSet/>
      <dgm:spPr/>
      <dgm:t>
        <a:bodyPr/>
        <a:lstStyle/>
        <a:p>
          <a:endParaRPr lang="en-US"/>
        </a:p>
      </dgm:t>
    </dgm:pt>
    <dgm:pt modelId="{1ADB74E8-FA7D-441E-B2AC-5D3F37FE0D75}" type="pres">
      <dgm:prSet presAssocID="{EFA2279E-5090-44B8-AF40-2F6019939791}" presName="Name0" presStyleCnt="0">
        <dgm:presLayoutVars>
          <dgm:dir/>
          <dgm:resizeHandles/>
        </dgm:presLayoutVars>
      </dgm:prSet>
      <dgm:spPr/>
    </dgm:pt>
    <dgm:pt modelId="{EAD0B1FC-E988-41FA-B9EC-82C72F89324D}" type="pres">
      <dgm:prSet presAssocID="{F636B016-8947-43E7-AC75-9817E04E449B}" presName="compNode" presStyleCnt="0"/>
      <dgm:spPr/>
    </dgm:pt>
    <dgm:pt modelId="{393030E3-05D6-460C-AAE4-BFA30E7DE2E4}" type="pres">
      <dgm:prSet presAssocID="{F636B016-8947-43E7-AC75-9817E04E449B}" presName="dummyConnPt" presStyleCnt="0"/>
      <dgm:spPr/>
    </dgm:pt>
    <dgm:pt modelId="{A2162DDB-BF3E-4358-9DEB-A1AD81063AE4}" type="pres">
      <dgm:prSet presAssocID="{F636B016-8947-43E7-AC75-9817E04E449B}" presName="node" presStyleLbl="node1" presStyleIdx="0" presStyleCnt="12" custScaleX="139684">
        <dgm:presLayoutVars>
          <dgm:bulletEnabled val="1"/>
        </dgm:presLayoutVars>
      </dgm:prSet>
      <dgm:spPr/>
    </dgm:pt>
    <dgm:pt modelId="{9EE2E598-E793-438E-9B0F-B2FE91FB4E77}" type="pres">
      <dgm:prSet presAssocID="{F01ED042-27A5-4C8C-9B93-5BE304E7B337}" presName="sibTrans" presStyleLbl="bgSibTrans2D1" presStyleIdx="0" presStyleCnt="11"/>
      <dgm:spPr/>
    </dgm:pt>
    <dgm:pt modelId="{D5A9D903-FBB3-4970-A20F-D1C01743774E}" type="pres">
      <dgm:prSet presAssocID="{71619EF9-7BD2-49E7-B713-3DB581082903}" presName="compNode" presStyleCnt="0"/>
      <dgm:spPr/>
    </dgm:pt>
    <dgm:pt modelId="{E4A5B8E8-34CA-4D5D-BA26-958CA531B203}" type="pres">
      <dgm:prSet presAssocID="{71619EF9-7BD2-49E7-B713-3DB581082903}" presName="dummyConnPt" presStyleCnt="0"/>
      <dgm:spPr/>
    </dgm:pt>
    <dgm:pt modelId="{E368E9B9-CBF4-4936-8392-98DCBE9A2CB0}" type="pres">
      <dgm:prSet presAssocID="{71619EF9-7BD2-49E7-B713-3DB581082903}" presName="node" presStyleLbl="node1" presStyleIdx="1" presStyleCnt="12" custScaleX="139684">
        <dgm:presLayoutVars>
          <dgm:bulletEnabled val="1"/>
        </dgm:presLayoutVars>
      </dgm:prSet>
      <dgm:spPr/>
    </dgm:pt>
    <dgm:pt modelId="{5A438CBE-0340-49C9-9D71-40DAC3D47E2D}" type="pres">
      <dgm:prSet presAssocID="{4699DB7B-B2D9-4EC2-84FF-9332321F6E38}" presName="sibTrans" presStyleLbl="bgSibTrans2D1" presStyleIdx="1" presStyleCnt="11"/>
      <dgm:spPr/>
    </dgm:pt>
    <dgm:pt modelId="{A7750813-647D-40B6-A68C-6863233D089F}" type="pres">
      <dgm:prSet presAssocID="{FC5D26C9-F1E0-403C-9DB6-B837F842AABB}" presName="compNode" presStyleCnt="0"/>
      <dgm:spPr/>
    </dgm:pt>
    <dgm:pt modelId="{A1D0E9FE-2123-4F10-8968-C5ECBF6644FE}" type="pres">
      <dgm:prSet presAssocID="{FC5D26C9-F1E0-403C-9DB6-B837F842AABB}" presName="dummyConnPt" presStyleCnt="0"/>
      <dgm:spPr/>
    </dgm:pt>
    <dgm:pt modelId="{061CF906-31C3-4F04-971B-A3C7D05567FE}" type="pres">
      <dgm:prSet presAssocID="{FC5D26C9-F1E0-403C-9DB6-B837F842AABB}" presName="node" presStyleLbl="node1" presStyleIdx="2" presStyleCnt="12" custScaleX="137351">
        <dgm:presLayoutVars>
          <dgm:bulletEnabled val="1"/>
        </dgm:presLayoutVars>
      </dgm:prSet>
      <dgm:spPr/>
    </dgm:pt>
    <dgm:pt modelId="{E3699A78-2E38-4FCA-9E9F-D634B6E57368}" type="pres">
      <dgm:prSet presAssocID="{C77FD031-F7A6-491C-BD84-C01BDF4B4AB8}" presName="sibTrans" presStyleLbl="bgSibTrans2D1" presStyleIdx="2" presStyleCnt="11"/>
      <dgm:spPr/>
    </dgm:pt>
    <dgm:pt modelId="{942AE9E5-937E-485C-B581-8243A2C2586E}" type="pres">
      <dgm:prSet presAssocID="{AC4B8D44-685C-43E4-AE80-113EF82C348F}" presName="compNode" presStyleCnt="0"/>
      <dgm:spPr/>
    </dgm:pt>
    <dgm:pt modelId="{5BEF88CF-1C52-4845-8869-9EC9CE2A6288}" type="pres">
      <dgm:prSet presAssocID="{AC4B8D44-685C-43E4-AE80-113EF82C348F}" presName="dummyConnPt" presStyleCnt="0"/>
      <dgm:spPr/>
    </dgm:pt>
    <dgm:pt modelId="{CE03C965-76FB-4817-BD9B-CDD8BCA000F9}" type="pres">
      <dgm:prSet presAssocID="{AC4B8D44-685C-43E4-AE80-113EF82C348F}" presName="node" presStyleLbl="node1" presStyleIdx="3" presStyleCnt="12" custScaleX="139684">
        <dgm:presLayoutVars>
          <dgm:bulletEnabled val="1"/>
        </dgm:presLayoutVars>
      </dgm:prSet>
      <dgm:spPr/>
    </dgm:pt>
    <dgm:pt modelId="{8D175EEA-138B-45C2-A3E6-75B5D4E286D2}" type="pres">
      <dgm:prSet presAssocID="{2A62300C-9A39-45DC-B5E3-4A76173E9DDD}" presName="sibTrans" presStyleLbl="bgSibTrans2D1" presStyleIdx="3" presStyleCnt="11"/>
      <dgm:spPr/>
    </dgm:pt>
    <dgm:pt modelId="{D633FCFB-100B-4D2C-A866-76244BC8B5BD}" type="pres">
      <dgm:prSet presAssocID="{B6D5D2B6-887D-4213-A859-7CDE4C679113}" presName="compNode" presStyleCnt="0"/>
      <dgm:spPr/>
    </dgm:pt>
    <dgm:pt modelId="{B0F916DC-7943-42B5-ACE0-8E7BF4852BB4}" type="pres">
      <dgm:prSet presAssocID="{B6D5D2B6-887D-4213-A859-7CDE4C679113}" presName="dummyConnPt" presStyleCnt="0"/>
      <dgm:spPr/>
    </dgm:pt>
    <dgm:pt modelId="{21755E52-0CB1-4ECA-A08E-4D54B518C084}" type="pres">
      <dgm:prSet presAssocID="{B6D5D2B6-887D-4213-A859-7CDE4C679113}" presName="node" presStyleLbl="node1" presStyleIdx="4" presStyleCnt="12" custScaleX="139684">
        <dgm:presLayoutVars>
          <dgm:bulletEnabled val="1"/>
        </dgm:presLayoutVars>
      </dgm:prSet>
      <dgm:spPr/>
    </dgm:pt>
    <dgm:pt modelId="{AD51C8DB-F5F3-43AB-9871-3218CA02C5D4}" type="pres">
      <dgm:prSet presAssocID="{DF14B6DA-970A-4B63-A286-0E161C292D0F}" presName="sibTrans" presStyleLbl="bgSibTrans2D1" presStyleIdx="4" presStyleCnt="11"/>
      <dgm:spPr/>
    </dgm:pt>
    <dgm:pt modelId="{416DA78A-EB59-4B86-8DED-53F49339AA42}" type="pres">
      <dgm:prSet presAssocID="{E49DA6A1-3A13-44CB-8A7F-A7A25ACFA817}" presName="compNode" presStyleCnt="0"/>
      <dgm:spPr/>
    </dgm:pt>
    <dgm:pt modelId="{FA7F43D7-0822-442A-A570-1462BCEF0D25}" type="pres">
      <dgm:prSet presAssocID="{E49DA6A1-3A13-44CB-8A7F-A7A25ACFA817}" presName="dummyConnPt" presStyleCnt="0"/>
      <dgm:spPr/>
    </dgm:pt>
    <dgm:pt modelId="{2CD6A62B-8E2B-4D8C-8222-577291618136}" type="pres">
      <dgm:prSet presAssocID="{E49DA6A1-3A13-44CB-8A7F-A7A25ACFA817}" presName="node" presStyleLbl="node1" presStyleIdx="5" presStyleCnt="12" custScaleX="139684">
        <dgm:presLayoutVars>
          <dgm:bulletEnabled val="1"/>
        </dgm:presLayoutVars>
      </dgm:prSet>
      <dgm:spPr/>
    </dgm:pt>
    <dgm:pt modelId="{C8116683-1A93-4F85-957C-1FE5BA0B0EFD}" type="pres">
      <dgm:prSet presAssocID="{6F259536-28C6-449A-9E97-FF54F252327A}" presName="sibTrans" presStyleLbl="bgSibTrans2D1" presStyleIdx="5" presStyleCnt="11"/>
      <dgm:spPr/>
    </dgm:pt>
    <dgm:pt modelId="{FEACF576-13AC-48E8-9B6E-9FC1CB91C7F5}" type="pres">
      <dgm:prSet presAssocID="{680422B2-B276-48FC-941D-5B4E9CE12FEC}" presName="compNode" presStyleCnt="0"/>
      <dgm:spPr/>
    </dgm:pt>
    <dgm:pt modelId="{428405CD-1FB9-49AD-AD2A-D46B127E9666}" type="pres">
      <dgm:prSet presAssocID="{680422B2-B276-48FC-941D-5B4E9CE12FEC}" presName="dummyConnPt" presStyleCnt="0"/>
      <dgm:spPr/>
    </dgm:pt>
    <dgm:pt modelId="{5F9D2A42-11B6-4ADC-A29E-8B4E70E5782E}" type="pres">
      <dgm:prSet presAssocID="{680422B2-B276-48FC-941D-5B4E9CE12FEC}" presName="node" presStyleLbl="node1" presStyleIdx="6" presStyleCnt="12" custScaleX="139684">
        <dgm:presLayoutVars>
          <dgm:bulletEnabled val="1"/>
        </dgm:presLayoutVars>
      </dgm:prSet>
      <dgm:spPr/>
    </dgm:pt>
    <dgm:pt modelId="{B1570888-C938-4E07-BD55-BFE91310E07A}" type="pres">
      <dgm:prSet presAssocID="{11B01EB8-A0BC-47F2-80F4-5A001548909A}" presName="sibTrans" presStyleLbl="bgSibTrans2D1" presStyleIdx="6" presStyleCnt="11"/>
      <dgm:spPr/>
    </dgm:pt>
    <dgm:pt modelId="{AF50404D-95AC-40E1-B1B0-9D4070189E50}" type="pres">
      <dgm:prSet presAssocID="{31BD6738-95BE-40C0-9E3F-74BBBED2F814}" presName="compNode" presStyleCnt="0"/>
      <dgm:spPr/>
    </dgm:pt>
    <dgm:pt modelId="{7D1D011F-5871-4FF7-81B8-B3181E4C4AE6}" type="pres">
      <dgm:prSet presAssocID="{31BD6738-95BE-40C0-9E3F-74BBBED2F814}" presName="dummyConnPt" presStyleCnt="0"/>
      <dgm:spPr/>
    </dgm:pt>
    <dgm:pt modelId="{ADAFB729-A1A8-444A-8386-710234D6A7DC}" type="pres">
      <dgm:prSet presAssocID="{31BD6738-95BE-40C0-9E3F-74BBBED2F814}" presName="node" presStyleLbl="node1" presStyleIdx="7" presStyleCnt="12" custScaleX="131651">
        <dgm:presLayoutVars>
          <dgm:bulletEnabled val="1"/>
        </dgm:presLayoutVars>
      </dgm:prSet>
      <dgm:spPr/>
    </dgm:pt>
    <dgm:pt modelId="{0874532D-DFFA-4B94-AF87-1965E86705F3}" type="pres">
      <dgm:prSet presAssocID="{9D57B945-EAF0-43CE-ABA8-04CE48F94D4D}" presName="sibTrans" presStyleLbl="bgSibTrans2D1" presStyleIdx="7" presStyleCnt="11"/>
      <dgm:spPr/>
    </dgm:pt>
    <dgm:pt modelId="{46B95F5D-F346-43AA-87BE-2F0DA0405D72}" type="pres">
      <dgm:prSet presAssocID="{7A87BDF2-B77B-40AE-857A-9AE0AEE26523}" presName="compNode" presStyleCnt="0"/>
      <dgm:spPr/>
    </dgm:pt>
    <dgm:pt modelId="{DAE74ACD-374D-49C7-9D19-58781B9944B0}" type="pres">
      <dgm:prSet presAssocID="{7A87BDF2-B77B-40AE-857A-9AE0AEE26523}" presName="dummyConnPt" presStyleCnt="0"/>
      <dgm:spPr/>
    </dgm:pt>
    <dgm:pt modelId="{AF23DF1F-BE1A-4933-B9CF-EECDC9A2A6B5}" type="pres">
      <dgm:prSet presAssocID="{7A87BDF2-B77B-40AE-857A-9AE0AEE26523}" presName="node" presStyleLbl="node1" presStyleIdx="8" presStyleCnt="12" custScaleX="139684">
        <dgm:presLayoutVars>
          <dgm:bulletEnabled val="1"/>
        </dgm:presLayoutVars>
      </dgm:prSet>
      <dgm:spPr/>
    </dgm:pt>
    <dgm:pt modelId="{1E9AAD3B-71E2-468A-88B3-FF9FE24B97AA}" type="pres">
      <dgm:prSet presAssocID="{57F06DC0-9542-4B42-B84C-2BE9BDAC748A}" presName="sibTrans" presStyleLbl="bgSibTrans2D1" presStyleIdx="8" presStyleCnt="11"/>
      <dgm:spPr/>
    </dgm:pt>
    <dgm:pt modelId="{3C7FF532-23BD-4596-B5CC-C34A33780E43}" type="pres">
      <dgm:prSet presAssocID="{ECAF4698-282B-41CD-9B74-96514E0D1EC5}" presName="compNode" presStyleCnt="0"/>
      <dgm:spPr/>
    </dgm:pt>
    <dgm:pt modelId="{6688C136-DD55-4404-B99C-A909EBF4E65D}" type="pres">
      <dgm:prSet presAssocID="{ECAF4698-282B-41CD-9B74-96514E0D1EC5}" presName="dummyConnPt" presStyleCnt="0"/>
      <dgm:spPr/>
    </dgm:pt>
    <dgm:pt modelId="{6544D1A5-9C20-4144-8468-5C1D433D4B83}" type="pres">
      <dgm:prSet presAssocID="{ECAF4698-282B-41CD-9B74-96514E0D1EC5}" presName="node" presStyleLbl="node1" presStyleIdx="9" presStyleCnt="12" custScaleX="139684">
        <dgm:presLayoutVars>
          <dgm:bulletEnabled val="1"/>
        </dgm:presLayoutVars>
      </dgm:prSet>
      <dgm:spPr/>
    </dgm:pt>
    <dgm:pt modelId="{66CD489C-9450-4E43-9658-050ED77E74F3}" type="pres">
      <dgm:prSet presAssocID="{F68917CA-3550-49E7-93BF-2050633808F8}" presName="sibTrans" presStyleLbl="bgSibTrans2D1" presStyleIdx="9" presStyleCnt="11"/>
      <dgm:spPr/>
    </dgm:pt>
    <dgm:pt modelId="{B3042849-A5E4-4C4B-9AE2-A0D9B4A37EC0}" type="pres">
      <dgm:prSet presAssocID="{D54906D3-1F5A-4D36-BC67-5B8E6EFBE980}" presName="compNode" presStyleCnt="0"/>
      <dgm:spPr/>
    </dgm:pt>
    <dgm:pt modelId="{65E7D758-BF11-4C09-8DB7-D7A0FD9AB461}" type="pres">
      <dgm:prSet presAssocID="{D54906D3-1F5A-4D36-BC67-5B8E6EFBE980}" presName="dummyConnPt" presStyleCnt="0"/>
      <dgm:spPr/>
    </dgm:pt>
    <dgm:pt modelId="{D971F5DD-77ED-41CD-BEC1-239503DB7CA7}" type="pres">
      <dgm:prSet presAssocID="{D54906D3-1F5A-4D36-BC67-5B8E6EFBE980}" presName="node" presStyleLbl="node1" presStyleIdx="10" presStyleCnt="12" custScaleX="139684">
        <dgm:presLayoutVars>
          <dgm:bulletEnabled val="1"/>
        </dgm:presLayoutVars>
      </dgm:prSet>
      <dgm:spPr/>
    </dgm:pt>
    <dgm:pt modelId="{DD857174-92AE-42D3-B682-56D02535307A}" type="pres">
      <dgm:prSet presAssocID="{29810FED-ECB2-4B16-85B1-859FF5F5E5A7}" presName="sibTrans" presStyleLbl="bgSibTrans2D1" presStyleIdx="10" presStyleCnt="11"/>
      <dgm:spPr/>
    </dgm:pt>
    <dgm:pt modelId="{AA678B13-37FE-44FC-B309-BF75B73D4EF6}" type="pres">
      <dgm:prSet presAssocID="{24B8F86B-7971-4BC2-86B7-061388CA5A72}" presName="compNode" presStyleCnt="0"/>
      <dgm:spPr/>
    </dgm:pt>
    <dgm:pt modelId="{ADB691B5-6423-4491-81C5-061ECC94CBD2}" type="pres">
      <dgm:prSet presAssocID="{24B8F86B-7971-4BC2-86B7-061388CA5A72}" presName="dummyConnPt" presStyleCnt="0"/>
      <dgm:spPr/>
    </dgm:pt>
    <dgm:pt modelId="{1CF99469-6EBB-4760-AB91-AC82649410E9}" type="pres">
      <dgm:prSet presAssocID="{24B8F86B-7971-4BC2-86B7-061388CA5A72}" presName="node" presStyleLbl="node1" presStyleIdx="11" presStyleCnt="12" custScaleX="139684">
        <dgm:presLayoutVars>
          <dgm:bulletEnabled val="1"/>
        </dgm:presLayoutVars>
      </dgm:prSet>
      <dgm:spPr/>
    </dgm:pt>
  </dgm:ptLst>
  <dgm:cxnLst>
    <dgm:cxn modelId="{E5DD1F03-968D-4387-9323-AA4126B0F72A}" type="presOf" srcId="{29810FED-ECB2-4B16-85B1-859FF5F5E5A7}" destId="{DD857174-92AE-42D3-B682-56D02535307A}" srcOrd="0" destOrd="0" presId="urn:microsoft.com/office/officeart/2005/8/layout/bProcess4"/>
    <dgm:cxn modelId="{385D760C-F8BC-45B2-94AB-1D699B08E078}" type="presOf" srcId="{57F06DC0-9542-4B42-B84C-2BE9BDAC748A}" destId="{1E9AAD3B-71E2-468A-88B3-FF9FE24B97AA}" srcOrd="0" destOrd="0" presId="urn:microsoft.com/office/officeart/2005/8/layout/bProcess4"/>
    <dgm:cxn modelId="{FDEF4316-E551-4831-A1D9-1270B828D926}" type="presOf" srcId="{ECAF4698-282B-41CD-9B74-96514E0D1EC5}" destId="{6544D1A5-9C20-4144-8468-5C1D433D4B83}" srcOrd="0" destOrd="0" presId="urn:microsoft.com/office/officeart/2005/8/layout/bProcess4"/>
    <dgm:cxn modelId="{24136F25-B337-4F3A-B981-03FFA7ACA82D}" type="presOf" srcId="{31BD6738-95BE-40C0-9E3F-74BBBED2F814}" destId="{ADAFB729-A1A8-444A-8386-710234D6A7DC}" srcOrd="0" destOrd="0" presId="urn:microsoft.com/office/officeart/2005/8/layout/bProcess4"/>
    <dgm:cxn modelId="{8C205D2A-4780-4462-9C59-3DE7D2B406AE}" type="presOf" srcId="{D54906D3-1F5A-4D36-BC67-5B8E6EFBE980}" destId="{D971F5DD-77ED-41CD-BEC1-239503DB7CA7}" srcOrd="0" destOrd="0" presId="urn:microsoft.com/office/officeart/2005/8/layout/bProcess4"/>
    <dgm:cxn modelId="{6E461F2D-FE66-45DF-8A57-C5FDD513A364}" srcId="{EFA2279E-5090-44B8-AF40-2F6019939791}" destId="{71619EF9-7BD2-49E7-B713-3DB581082903}" srcOrd="1" destOrd="0" parTransId="{742FDB0B-2CA0-4265-909B-E076F01965F5}" sibTransId="{4699DB7B-B2D9-4EC2-84FF-9332321F6E38}"/>
    <dgm:cxn modelId="{2DB19E31-9C11-4281-96AC-1C066F76F71B}" type="presOf" srcId="{DF14B6DA-970A-4B63-A286-0E161C292D0F}" destId="{AD51C8DB-F5F3-43AB-9871-3218CA02C5D4}" srcOrd="0" destOrd="0" presId="urn:microsoft.com/office/officeart/2005/8/layout/bProcess4"/>
    <dgm:cxn modelId="{332E6C37-FD03-4FF3-8D5E-B5885D8F5773}" type="presOf" srcId="{4699DB7B-B2D9-4EC2-84FF-9332321F6E38}" destId="{5A438CBE-0340-49C9-9D71-40DAC3D47E2D}" srcOrd="0" destOrd="0" presId="urn:microsoft.com/office/officeart/2005/8/layout/bProcess4"/>
    <dgm:cxn modelId="{1DFDFB39-2E12-4A41-86CA-4C58A6F85635}" srcId="{EFA2279E-5090-44B8-AF40-2F6019939791}" destId="{AC4B8D44-685C-43E4-AE80-113EF82C348F}" srcOrd="3" destOrd="0" parTransId="{E6AECD1C-6DC9-4DC2-8B95-AC27CDCFD700}" sibTransId="{2A62300C-9A39-45DC-B5E3-4A76173E9DDD}"/>
    <dgm:cxn modelId="{817C0B3C-2E95-4284-A22E-D2A5B5E8A986}" srcId="{EFA2279E-5090-44B8-AF40-2F6019939791}" destId="{D54906D3-1F5A-4D36-BC67-5B8E6EFBE980}" srcOrd="10" destOrd="0" parTransId="{826676C8-C3C8-41B4-AEA8-62B8147B30A6}" sibTransId="{29810FED-ECB2-4B16-85B1-859FF5F5E5A7}"/>
    <dgm:cxn modelId="{AABAE240-C77A-4122-89EC-DD466FE31D08}" srcId="{EFA2279E-5090-44B8-AF40-2F6019939791}" destId="{ECAF4698-282B-41CD-9B74-96514E0D1EC5}" srcOrd="9" destOrd="0" parTransId="{D250BA37-4503-465D-BCB5-B32F64E603D8}" sibTransId="{F68917CA-3550-49E7-93BF-2050633808F8}"/>
    <dgm:cxn modelId="{07D1F05E-3AFB-4D23-9084-3CFC2A7A0047}" type="presOf" srcId="{E49DA6A1-3A13-44CB-8A7F-A7A25ACFA817}" destId="{2CD6A62B-8E2B-4D8C-8222-577291618136}" srcOrd="0" destOrd="0" presId="urn:microsoft.com/office/officeart/2005/8/layout/bProcess4"/>
    <dgm:cxn modelId="{862F7E64-6807-4669-BEBE-D37B6B7BD279}" srcId="{EFA2279E-5090-44B8-AF40-2F6019939791}" destId="{F636B016-8947-43E7-AC75-9817E04E449B}" srcOrd="0" destOrd="0" parTransId="{726E7CDA-02A1-4319-98D3-3FF746E57689}" sibTransId="{F01ED042-27A5-4C8C-9B93-5BE304E7B337}"/>
    <dgm:cxn modelId="{43097548-E81F-49D8-8FE4-061F6165CD13}" srcId="{EFA2279E-5090-44B8-AF40-2F6019939791}" destId="{31BD6738-95BE-40C0-9E3F-74BBBED2F814}" srcOrd="7" destOrd="0" parTransId="{E3DBB10F-BFB2-4158-8E8E-FC535F5A71A5}" sibTransId="{9D57B945-EAF0-43CE-ABA8-04CE48F94D4D}"/>
    <dgm:cxn modelId="{9AA2D048-02AB-4403-9361-42C7BBE08AE6}" srcId="{EFA2279E-5090-44B8-AF40-2F6019939791}" destId="{B6D5D2B6-887D-4213-A859-7CDE4C679113}" srcOrd="4" destOrd="0" parTransId="{C70AD0FB-F6F5-4F17-B450-F7F0B2932E34}" sibTransId="{DF14B6DA-970A-4B63-A286-0E161C292D0F}"/>
    <dgm:cxn modelId="{1619446E-793C-459E-9414-AE6B014F1689}" type="presOf" srcId="{6F259536-28C6-449A-9E97-FF54F252327A}" destId="{C8116683-1A93-4F85-957C-1FE5BA0B0EFD}" srcOrd="0" destOrd="0" presId="urn:microsoft.com/office/officeart/2005/8/layout/bProcess4"/>
    <dgm:cxn modelId="{B1D3A975-4622-4FDE-8F6D-E413DE21562F}" type="presOf" srcId="{11B01EB8-A0BC-47F2-80F4-5A001548909A}" destId="{B1570888-C938-4E07-BD55-BFE91310E07A}" srcOrd="0" destOrd="0" presId="urn:microsoft.com/office/officeart/2005/8/layout/bProcess4"/>
    <dgm:cxn modelId="{71EC927C-7BEE-499A-92F6-B163CE63585D}" type="presOf" srcId="{24B8F86B-7971-4BC2-86B7-061388CA5A72}" destId="{1CF99469-6EBB-4760-AB91-AC82649410E9}" srcOrd="0" destOrd="0" presId="urn:microsoft.com/office/officeart/2005/8/layout/bProcess4"/>
    <dgm:cxn modelId="{03C2E085-6E43-4DD1-9915-41E981F5EB49}" type="presOf" srcId="{680422B2-B276-48FC-941D-5B4E9CE12FEC}" destId="{5F9D2A42-11B6-4ADC-A29E-8B4E70E5782E}" srcOrd="0" destOrd="0" presId="urn:microsoft.com/office/officeart/2005/8/layout/bProcess4"/>
    <dgm:cxn modelId="{1C53518B-0C09-42A2-B564-44EA1B1E5386}" type="presOf" srcId="{FC5D26C9-F1E0-403C-9DB6-B837F842AABB}" destId="{061CF906-31C3-4F04-971B-A3C7D05567FE}" srcOrd="0" destOrd="0" presId="urn:microsoft.com/office/officeart/2005/8/layout/bProcess4"/>
    <dgm:cxn modelId="{C1B8CD92-DD8A-4732-ACB4-6B8AE1245BB6}" type="presOf" srcId="{2A62300C-9A39-45DC-B5E3-4A76173E9DDD}" destId="{8D175EEA-138B-45C2-A3E6-75B5D4E286D2}" srcOrd="0" destOrd="0" presId="urn:microsoft.com/office/officeart/2005/8/layout/bProcess4"/>
    <dgm:cxn modelId="{60D43BB0-5F9A-49A2-99F5-47EC14E32198}" type="presOf" srcId="{C77FD031-F7A6-491C-BD84-C01BDF4B4AB8}" destId="{E3699A78-2E38-4FCA-9E9F-D634B6E57368}" srcOrd="0" destOrd="0" presId="urn:microsoft.com/office/officeart/2005/8/layout/bProcess4"/>
    <dgm:cxn modelId="{C5F47ABC-45F4-4F9E-A4C9-FE04F912106E}" type="presOf" srcId="{AC4B8D44-685C-43E4-AE80-113EF82C348F}" destId="{CE03C965-76FB-4817-BD9B-CDD8BCA000F9}" srcOrd="0" destOrd="0" presId="urn:microsoft.com/office/officeart/2005/8/layout/bProcess4"/>
    <dgm:cxn modelId="{ED5074C0-E4E2-4DE4-BCB4-E981968C561F}" srcId="{EFA2279E-5090-44B8-AF40-2F6019939791}" destId="{680422B2-B276-48FC-941D-5B4E9CE12FEC}" srcOrd="6" destOrd="0" parTransId="{8D531860-D918-4D14-B537-79B63504D93F}" sibTransId="{11B01EB8-A0BC-47F2-80F4-5A001548909A}"/>
    <dgm:cxn modelId="{183977C0-8669-4EA3-BCB5-F3019CB71EAD}" srcId="{EFA2279E-5090-44B8-AF40-2F6019939791}" destId="{7A87BDF2-B77B-40AE-857A-9AE0AEE26523}" srcOrd="8" destOrd="0" parTransId="{D71E2827-A1A2-4028-B8C7-8F4F74E0338B}" sibTransId="{57F06DC0-9542-4B42-B84C-2BE9BDAC748A}"/>
    <dgm:cxn modelId="{CBDA1AC1-E106-44B8-930E-0BDF10221926}" srcId="{EFA2279E-5090-44B8-AF40-2F6019939791}" destId="{24B8F86B-7971-4BC2-86B7-061388CA5A72}" srcOrd="11" destOrd="0" parTransId="{B20E26AF-5C98-4F6D-9D7A-3AF53BFC87DE}" sibTransId="{95BD41FC-7C75-424F-9864-0A9649714230}"/>
    <dgm:cxn modelId="{A4564DC4-A80B-44C0-9C8C-AD5BF0B9BC97}" type="presOf" srcId="{71619EF9-7BD2-49E7-B713-3DB581082903}" destId="{E368E9B9-CBF4-4936-8392-98DCBE9A2CB0}" srcOrd="0" destOrd="0" presId="urn:microsoft.com/office/officeart/2005/8/layout/bProcess4"/>
    <dgm:cxn modelId="{7FF682C4-1ECF-4651-A892-D7230C75E849}" type="presOf" srcId="{7A87BDF2-B77B-40AE-857A-9AE0AEE26523}" destId="{AF23DF1F-BE1A-4933-B9CF-EECDC9A2A6B5}" srcOrd="0" destOrd="0" presId="urn:microsoft.com/office/officeart/2005/8/layout/bProcess4"/>
    <dgm:cxn modelId="{3089A1CE-D2E2-49F0-8198-DAC9944D180F}" srcId="{EFA2279E-5090-44B8-AF40-2F6019939791}" destId="{FC5D26C9-F1E0-403C-9DB6-B837F842AABB}" srcOrd="2" destOrd="0" parTransId="{BF337A90-36EC-4AD2-81F7-285D7E5C8B75}" sibTransId="{C77FD031-F7A6-491C-BD84-C01BDF4B4AB8}"/>
    <dgm:cxn modelId="{19504FCF-6491-404A-99F2-52A8E210E2A4}" type="presOf" srcId="{9D57B945-EAF0-43CE-ABA8-04CE48F94D4D}" destId="{0874532D-DFFA-4B94-AF87-1965E86705F3}" srcOrd="0" destOrd="0" presId="urn:microsoft.com/office/officeart/2005/8/layout/bProcess4"/>
    <dgm:cxn modelId="{C56E05D5-04DE-4A4A-AB4D-9BD307C632B8}" srcId="{EFA2279E-5090-44B8-AF40-2F6019939791}" destId="{E49DA6A1-3A13-44CB-8A7F-A7A25ACFA817}" srcOrd="5" destOrd="0" parTransId="{84044BCE-7479-4AEB-A605-778BE1B4BAC7}" sibTransId="{6F259536-28C6-449A-9E97-FF54F252327A}"/>
    <dgm:cxn modelId="{E922E6DB-F483-4EDF-9A48-FF4771DA56E1}" type="presOf" srcId="{F68917CA-3550-49E7-93BF-2050633808F8}" destId="{66CD489C-9450-4E43-9658-050ED77E74F3}" srcOrd="0" destOrd="0" presId="urn:microsoft.com/office/officeart/2005/8/layout/bProcess4"/>
    <dgm:cxn modelId="{38DF3CDD-9F59-417C-A8C4-300B19CE3DEA}" type="presOf" srcId="{F01ED042-27A5-4C8C-9B93-5BE304E7B337}" destId="{9EE2E598-E793-438E-9B0F-B2FE91FB4E77}" srcOrd="0" destOrd="0" presId="urn:microsoft.com/office/officeart/2005/8/layout/bProcess4"/>
    <dgm:cxn modelId="{E908ADE4-E908-4361-9AAC-B9082E93B6D1}" type="presOf" srcId="{B6D5D2B6-887D-4213-A859-7CDE4C679113}" destId="{21755E52-0CB1-4ECA-A08E-4D54B518C084}" srcOrd="0" destOrd="0" presId="urn:microsoft.com/office/officeart/2005/8/layout/bProcess4"/>
    <dgm:cxn modelId="{605DB1F3-83F6-4C98-822C-FB844BCC4D04}" type="presOf" srcId="{EFA2279E-5090-44B8-AF40-2F6019939791}" destId="{1ADB74E8-FA7D-441E-B2AC-5D3F37FE0D75}" srcOrd="0" destOrd="0" presId="urn:microsoft.com/office/officeart/2005/8/layout/bProcess4"/>
    <dgm:cxn modelId="{A19A1CFB-9876-4F52-B33F-727D39E5D53E}" type="presOf" srcId="{F636B016-8947-43E7-AC75-9817E04E449B}" destId="{A2162DDB-BF3E-4358-9DEB-A1AD81063AE4}" srcOrd="0" destOrd="0" presId="urn:microsoft.com/office/officeart/2005/8/layout/bProcess4"/>
    <dgm:cxn modelId="{61D960A2-DCDE-4566-B885-0D7DDF43E47D}" type="presParOf" srcId="{1ADB74E8-FA7D-441E-B2AC-5D3F37FE0D75}" destId="{EAD0B1FC-E988-41FA-B9EC-82C72F89324D}" srcOrd="0" destOrd="0" presId="urn:microsoft.com/office/officeart/2005/8/layout/bProcess4"/>
    <dgm:cxn modelId="{D679E66D-D6F9-45DE-93F5-87FE28675236}" type="presParOf" srcId="{EAD0B1FC-E988-41FA-B9EC-82C72F89324D}" destId="{393030E3-05D6-460C-AAE4-BFA30E7DE2E4}" srcOrd="0" destOrd="0" presId="urn:microsoft.com/office/officeart/2005/8/layout/bProcess4"/>
    <dgm:cxn modelId="{B99E9C91-8861-4945-8F01-B1BF29088CAC}" type="presParOf" srcId="{EAD0B1FC-E988-41FA-B9EC-82C72F89324D}" destId="{A2162DDB-BF3E-4358-9DEB-A1AD81063AE4}" srcOrd="1" destOrd="0" presId="urn:microsoft.com/office/officeart/2005/8/layout/bProcess4"/>
    <dgm:cxn modelId="{579AE6BB-CB08-45A0-8FF3-9A103D1A4630}" type="presParOf" srcId="{1ADB74E8-FA7D-441E-B2AC-5D3F37FE0D75}" destId="{9EE2E598-E793-438E-9B0F-B2FE91FB4E77}" srcOrd="1" destOrd="0" presId="urn:microsoft.com/office/officeart/2005/8/layout/bProcess4"/>
    <dgm:cxn modelId="{3EB0EB44-AD30-4847-994D-490F4890B3A5}" type="presParOf" srcId="{1ADB74E8-FA7D-441E-B2AC-5D3F37FE0D75}" destId="{D5A9D903-FBB3-4970-A20F-D1C01743774E}" srcOrd="2" destOrd="0" presId="urn:microsoft.com/office/officeart/2005/8/layout/bProcess4"/>
    <dgm:cxn modelId="{15494379-392D-4872-B729-B0A873705174}" type="presParOf" srcId="{D5A9D903-FBB3-4970-A20F-D1C01743774E}" destId="{E4A5B8E8-34CA-4D5D-BA26-958CA531B203}" srcOrd="0" destOrd="0" presId="urn:microsoft.com/office/officeart/2005/8/layout/bProcess4"/>
    <dgm:cxn modelId="{5596B005-532D-41CE-B1D9-9DB6AAF02C95}" type="presParOf" srcId="{D5A9D903-FBB3-4970-A20F-D1C01743774E}" destId="{E368E9B9-CBF4-4936-8392-98DCBE9A2CB0}" srcOrd="1" destOrd="0" presId="urn:microsoft.com/office/officeart/2005/8/layout/bProcess4"/>
    <dgm:cxn modelId="{9CE5600D-4209-431C-80A1-8AEC44936EAD}" type="presParOf" srcId="{1ADB74E8-FA7D-441E-B2AC-5D3F37FE0D75}" destId="{5A438CBE-0340-49C9-9D71-40DAC3D47E2D}" srcOrd="3" destOrd="0" presId="urn:microsoft.com/office/officeart/2005/8/layout/bProcess4"/>
    <dgm:cxn modelId="{05D4A5EC-EEA0-4EAA-A90E-87E146F8DCBA}" type="presParOf" srcId="{1ADB74E8-FA7D-441E-B2AC-5D3F37FE0D75}" destId="{A7750813-647D-40B6-A68C-6863233D089F}" srcOrd="4" destOrd="0" presId="urn:microsoft.com/office/officeart/2005/8/layout/bProcess4"/>
    <dgm:cxn modelId="{5424670B-3149-4C63-B7EE-46AD1B594C27}" type="presParOf" srcId="{A7750813-647D-40B6-A68C-6863233D089F}" destId="{A1D0E9FE-2123-4F10-8968-C5ECBF6644FE}" srcOrd="0" destOrd="0" presId="urn:microsoft.com/office/officeart/2005/8/layout/bProcess4"/>
    <dgm:cxn modelId="{6D11BD4C-3A23-4BFB-8D06-F17EC9D9C371}" type="presParOf" srcId="{A7750813-647D-40B6-A68C-6863233D089F}" destId="{061CF906-31C3-4F04-971B-A3C7D05567FE}" srcOrd="1" destOrd="0" presId="urn:microsoft.com/office/officeart/2005/8/layout/bProcess4"/>
    <dgm:cxn modelId="{C06A9438-A311-4553-940D-632EAC8B2749}" type="presParOf" srcId="{1ADB74E8-FA7D-441E-B2AC-5D3F37FE0D75}" destId="{E3699A78-2E38-4FCA-9E9F-D634B6E57368}" srcOrd="5" destOrd="0" presId="urn:microsoft.com/office/officeart/2005/8/layout/bProcess4"/>
    <dgm:cxn modelId="{0EC6AE0B-1207-4B5E-9181-7F6F0060955A}" type="presParOf" srcId="{1ADB74E8-FA7D-441E-B2AC-5D3F37FE0D75}" destId="{942AE9E5-937E-485C-B581-8243A2C2586E}" srcOrd="6" destOrd="0" presId="urn:microsoft.com/office/officeart/2005/8/layout/bProcess4"/>
    <dgm:cxn modelId="{E5F179EC-36DE-4CFF-A3B7-727864410BFF}" type="presParOf" srcId="{942AE9E5-937E-485C-B581-8243A2C2586E}" destId="{5BEF88CF-1C52-4845-8869-9EC9CE2A6288}" srcOrd="0" destOrd="0" presId="urn:microsoft.com/office/officeart/2005/8/layout/bProcess4"/>
    <dgm:cxn modelId="{B803C6B8-75D8-4BE4-8F64-8F5EB081417A}" type="presParOf" srcId="{942AE9E5-937E-485C-B581-8243A2C2586E}" destId="{CE03C965-76FB-4817-BD9B-CDD8BCA000F9}" srcOrd="1" destOrd="0" presId="urn:microsoft.com/office/officeart/2005/8/layout/bProcess4"/>
    <dgm:cxn modelId="{4B7589DB-4429-4FB9-B6F8-49B8F9A80EAE}" type="presParOf" srcId="{1ADB74E8-FA7D-441E-B2AC-5D3F37FE0D75}" destId="{8D175EEA-138B-45C2-A3E6-75B5D4E286D2}" srcOrd="7" destOrd="0" presId="urn:microsoft.com/office/officeart/2005/8/layout/bProcess4"/>
    <dgm:cxn modelId="{785D83AA-3373-4C17-84EE-7B06A1FD6D13}" type="presParOf" srcId="{1ADB74E8-FA7D-441E-B2AC-5D3F37FE0D75}" destId="{D633FCFB-100B-4D2C-A866-76244BC8B5BD}" srcOrd="8" destOrd="0" presId="urn:microsoft.com/office/officeart/2005/8/layout/bProcess4"/>
    <dgm:cxn modelId="{16EB150D-7AF2-44D5-9E8D-F8C4CA314014}" type="presParOf" srcId="{D633FCFB-100B-4D2C-A866-76244BC8B5BD}" destId="{B0F916DC-7943-42B5-ACE0-8E7BF4852BB4}" srcOrd="0" destOrd="0" presId="urn:microsoft.com/office/officeart/2005/8/layout/bProcess4"/>
    <dgm:cxn modelId="{73CF353B-088B-431D-882A-8AC865F4588F}" type="presParOf" srcId="{D633FCFB-100B-4D2C-A866-76244BC8B5BD}" destId="{21755E52-0CB1-4ECA-A08E-4D54B518C084}" srcOrd="1" destOrd="0" presId="urn:microsoft.com/office/officeart/2005/8/layout/bProcess4"/>
    <dgm:cxn modelId="{F3554F5E-CC97-405C-8FA8-E874C4623206}" type="presParOf" srcId="{1ADB74E8-FA7D-441E-B2AC-5D3F37FE0D75}" destId="{AD51C8DB-F5F3-43AB-9871-3218CA02C5D4}" srcOrd="9" destOrd="0" presId="urn:microsoft.com/office/officeart/2005/8/layout/bProcess4"/>
    <dgm:cxn modelId="{232F441B-6EC8-4DD4-A04A-4BEC401BEDA4}" type="presParOf" srcId="{1ADB74E8-FA7D-441E-B2AC-5D3F37FE0D75}" destId="{416DA78A-EB59-4B86-8DED-53F49339AA42}" srcOrd="10" destOrd="0" presId="urn:microsoft.com/office/officeart/2005/8/layout/bProcess4"/>
    <dgm:cxn modelId="{32BE9826-A02B-4C2A-AF6C-B5ACF9E25DE6}" type="presParOf" srcId="{416DA78A-EB59-4B86-8DED-53F49339AA42}" destId="{FA7F43D7-0822-442A-A570-1462BCEF0D25}" srcOrd="0" destOrd="0" presId="urn:microsoft.com/office/officeart/2005/8/layout/bProcess4"/>
    <dgm:cxn modelId="{4F8DAEF1-4DE4-4CA2-99B1-06AA1A531D62}" type="presParOf" srcId="{416DA78A-EB59-4B86-8DED-53F49339AA42}" destId="{2CD6A62B-8E2B-4D8C-8222-577291618136}" srcOrd="1" destOrd="0" presId="urn:microsoft.com/office/officeart/2005/8/layout/bProcess4"/>
    <dgm:cxn modelId="{827EBB9A-277D-45F3-9BAF-6E0C9FC87F85}" type="presParOf" srcId="{1ADB74E8-FA7D-441E-B2AC-5D3F37FE0D75}" destId="{C8116683-1A93-4F85-957C-1FE5BA0B0EFD}" srcOrd="11" destOrd="0" presId="urn:microsoft.com/office/officeart/2005/8/layout/bProcess4"/>
    <dgm:cxn modelId="{0BB86525-C76B-4B48-B2C3-2845EDD57F2F}" type="presParOf" srcId="{1ADB74E8-FA7D-441E-B2AC-5D3F37FE0D75}" destId="{FEACF576-13AC-48E8-9B6E-9FC1CB91C7F5}" srcOrd="12" destOrd="0" presId="urn:microsoft.com/office/officeart/2005/8/layout/bProcess4"/>
    <dgm:cxn modelId="{B046C62D-50AF-424F-B3DB-BB130F0FA595}" type="presParOf" srcId="{FEACF576-13AC-48E8-9B6E-9FC1CB91C7F5}" destId="{428405CD-1FB9-49AD-AD2A-D46B127E9666}" srcOrd="0" destOrd="0" presId="urn:microsoft.com/office/officeart/2005/8/layout/bProcess4"/>
    <dgm:cxn modelId="{BB36F0FA-550E-4212-9134-7AD74761C307}" type="presParOf" srcId="{FEACF576-13AC-48E8-9B6E-9FC1CB91C7F5}" destId="{5F9D2A42-11B6-4ADC-A29E-8B4E70E5782E}" srcOrd="1" destOrd="0" presId="urn:microsoft.com/office/officeart/2005/8/layout/bProcess4"/>
    <dgm:cxn modelId="{7DB30339-07DE-480C-9171-1C72C2C14DF9}" type="presParOf" srcId="{1ADB74E8-FA7D-441E-B2AC-5D3F37FE0D75}" destId="{B1570888-C938-4E07-BD55-BFE91310E07A}" srcOrd="13" destOrd="0" presId="urn:microsoft.com/office/officeart/2005/8/layout/bProcess4"/>
    <dgm:cxn modelId="{31A01E6C-B9BA-4CC6-99CA-6FC9EB0B4663}" type="presParOf" srcId="{1ADB74E8-FA7D-441E-B2AC-5D3F37FE0D75}" destId="{AF50404D-95AC-40E1-B1B0-9D4070189E50}" srcOrd="14" destOrd="0" presId="urn:microsoft.com/office/officeart/2005/8/layout/bProcess4"/>
    <dgm:cxn modelId="{078471F6-FF1C-40E7-A9CE-24EB1A5B8F90}" type="presParOf" srcId="{AF50404D-95AC-40E1-B1B0-9D4070189E50}" destId="{7D1D011F-5871-4FF7-81B8-B3181E4C4AE6}" srcOrd="0" destOrd="0" presId="urn:microsoft.com/office/officeart/2005/8/layout/bProcess4"/>
    <dgm:cxn modelId="{FEAA84BC-CCD8-4126-A670-0ECAA4EBE701}" type="presParOf" srcId="{AF50404D-95AC-40E1-B1B0-9D4070189E50}" destId="{ADAFB729-A1A8-444A-8386-710234D6A7DC}" srcOrd="1" destOrd="0" presId="urn:microsoft.com/office/officeart/2005/8/layout/bProcess4"/>
    <dgm:cxn modelId="{AD9A661D-A398-43BC-9631-820286BA04B6}" type="presParOf" srcId="{1ADB74E8-FA7D-441E-B2AC-5D3F37FE0D75}" destId="{0874532D-DFFA-4B94-AF87-1965E86705F3}" srcOrd="15" destOrd="0" presId="urn:microsoft.com/office/officeart/2005/8/layout/bProcess4"/>
    <dgm:cxn modelId="{E2C0F3EF-247F-41B3-AF0B-6D6BAC03E75D}" type="presParOf" srcId="{1ADB74E8-FA7D-441E-B2AC-5D3F37FE0D75}" destId="{46B95F5D-F346-43AA-87BE-2F0DA0405D72}" srcOrd="16" destOrd="0" presId="urn:microsoft.com/office/officeart/2005/8/layout/bProcess4"/>
    <dgm:cxn modelId="{AF120EDE-47DE-4C68-ABED-28D2414E941A}" type="presParOf" srcId="{46B95F5D-F346-43AA-87BE-2F0DA0405D72}" destId="{DAE74ACD-374D-49C7-9D19-58781B9944B0}" srcOrd="0" destOrd="0" presId="urn:microsoft.com/office/officeart/2005/8/layout/bProcess4"/>
    <dgm:cxn modelId="{BC76ED1C-8B3F-4DC9-8C90-2BE8A1F6B164}" type="presParOf" srcId="{46B95F5D-F346-43AA-87BE-2F0DA0405D72}" destId="{AF23DF1F-BE1A-4933-B9CF-EECDC9A2A6B5}" srcOrd="1" destOrd="0" presId="urn:microsoft.com/office/officeart/2005/8/layout/bProcess4"/>
    <dgm:cxn modelId="{A5933407-24CB-4877-8739-FE706BA8AACE}" type="presParOf" srcId="{1ADB74E8-FA7D-441E-B2AC-5D3F37FE0D75}" destId="{1E9AAD3B-71E2-468A-88B3-FF9FE24B97AA}" srcOrd="17" destOrd="0" presId="urn:microsoft.com/office/officeart/2005/8/layout/bProcess4"/>
    <dgm:cxn modelId="{C85C78A6-B76C-42DD-AC6A-B784917019F9}" type="presParOf" srcId="{1ADB74E8-FA7D-441E-B2AC-5D3F37FE0D75}" destId="{3C7FF532-23BD-4596-B5CC-C34A33780E43}" srcOrd="18" destOrd="0" presId="urn:microsoft.com/office/officeart/2005/8/layout/bProcess4"/>
    <dgm:cxn modelId="{E8DB6F13-2AF3-4C00-957E-B447402D4F6E}" type="presParOf" srcId="{3C7FF532-23BD-4596-B5CC-C34A33780E43}" destId="{6688C136-DD55-4404-B99C-A909EBF4E65D}" srcOrd="0" destOrd="0" presId="urn:microsoft.com/office/officeart/2005/8/layout/bProcess4"/>
    <dgm:cxn modelId="{91AEDE60-29E6-4C27-A33B-95969B873BE1}" type="presParOf" srcId="{3C7FF532-23BD-4596-B5CC-C34A33780E43}" destId="{6544D1A5-9C20-4144-8468-5C1D433D4B83}" srcOrd="1" destOrd="0" presId="urn:microsoft.com/office/officeart/2005/8/layout/bProcess4"/>
    <dgm:cxn modelId="{871D4010-A00B-455C-BA05-472CB3BCB3B8}" type="presParOf" srcId="{1ADB74E8-FA7D-441E-B2AC-5D3F37FE0D75}" destId="{66CD489C-9450-4E43-9658-050ED77E74F3}" srcOrd="19" destOrd="0" presId="urn:microsoft.com/office/officeart/2005/8/layout/bProcess4"/>
    <dgm:cxn modelId="{1B64596A-D7E9-462F-96D1-56331D5FE161}" type="presParOf" srcId="{1ADB74E8-FA7D-441E-B2AC-5D3F37FE0D75}" destId="{B3042849-A5E4-4C4B-9AE2-A0D9B4A37EC0}" srcOrd="20" destOrd="0" presId="urn:microsoft.com/office/officeart/2005/8/layout/bProcess4"/>
    <dgm:cxn modelId="{80866682-02DA-4961-BC40-DFC5533B90B3}" type="presParOf" srcId="{B3042849-A5E4-4C4B-9AE2-A0D9B4A37EC0}" destId="{65E7D758-BF11-4C09-8DB7-D7A0FD9AB461}" srcOrd="0" destOrd="0" presId="urn:microsoft.com/office/officeart/2005/8/layout/bProcess4"/>
    <dgm:cxn modelId="{C808EE93-ECAC-4AB1-8D6A-DFC38FA35B79}" type="presParOf" srcId="{B3042849-A5E4-4C4B-9AE2-A0D9B4A37EC0}" destId="{D971F5DD-77ED-41CD-BEC1-239503DB7CA7}" srcOrd="1" destOrd="0" presId="urn:microsoft.com/office/officeart/2005/8/layout/bProcess4"/>
    <dgm:cxn modelId="{DE92FF5C-C9D1-41FA-B832-B050F0490CE9}" type="presParOf" srcId="{1ADB74E8-FA7D-441E-B2AC-5D3F37FE0D75}" destId="{DD857174-92AE-42D3-B682-56D02535307A}" srcOrd="21" destOrd="0" presId="urn:microsoft.com/office/officeart/2005/8/layout/bProcess4"/>
    <dgm:cxn modelId="{D9913F05-14DB-4705-B312-3836D2DBE915}" type="presParOf" srcId="{1ADB74E8-FA7D-441E-B2AC-5D3F37FE0D75}" destId="{AA678B13-37FE-44FC-B309-BF75B73D4EF6}" srcOrd="22" destOrd="0" presId="urn:microsoft.com/office/officeart/2005/8/layout/bProcess4"/>
    <dgm:cxn modelId="{CC0AD2AA-B4F7-430E-A5F4-CB19BCAAD426}" type="presParOf" srcId="{AA678B13-37FE-44FC-B309-BF75B73D4EF6}" destId="{ADB691B5-6423-4491-81C5-061ECC94CBD2}" srcOrd="0" destOrd="0" presId="urn:microsoft.com/office/officeart/2005/8/layout/bProcess4"/>
    <dgm:cxn modelId="{03A8EF30-518B-4D7E-9B3E-5757555C827F}" type="presParOf" srcId="{AA678B13-37FE-44FC-B309-BF75B73D4EF6}" destId="{1CF99469-6EBB-4760-AB91-AC82649410E9}"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FA21CD-573F-4A15-9779-223EC52F2E3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C20B02A5-979D-467D-AF49-076720144B20}">
      <dgm:prSet phldrT="[Text]"/>
      <dgm:spPr/>
      <dgm:t>
        <a:bodyPr/>
        <a:lstStyle/>
        <a:p>
          <a:r>
            <a:rPr lang="en-GB"/>
            <a:t>Teacher attitude to student collaboration</a:t>
          </a:r>
        </a:p>
      </dgm:t>
    </dgm:pt>
    <dgm:pt modelId="{67A64157-CB91-4F80-BD31-52FCD0886FC9}" type="parTrans" cxnId="{CA03CC51-E49E-4A9A-9F9A-C657CF92C72F}">
      <dgm:prSet/>
      <dgm:spPr/>
      <dgm:t>
        <a:bodyPr/>
        <a:lstStyle/>
        <a:p>
          <a:endParaRPr lang="en-GB"/>
        </a:p>
      </dgm:t>
    </dgm:pt>
    <dgm:pt modelId="{E7FE7485-F7BF-4C0C-8D03-D82264C30FA7}" type="sibTrans" cxnId="{CA03CC51-E49E-4A9A-9F9A-C657CF92C72F}">
      <dgm:prSet/>
      <dgm:spPr/>
      <dgm:t>
        <a:bodyPr/>
        <a:lstStyle/>
        <a:p>
          <a:endParaRPr lang="en-GB"/>
        </a:p>
      </dgm:t>
    </dgm:pt>
    <dgm:pt modelId="{7F8AAFC3-396C-4B99-BBA1-65810157255A}">
      <dgm:prSet phldrT="[Text]"/>
      <dgm:spPr/>
      <dgm:t>
        <a:bodyPr/>
        <a:lstStyle/>
        <a:p>
          <a:r>
            <a:rPr lang="en-GB"/>
            <a:t>Assessment of collaborative assignments </a:t>
          </a:r>
        </a:p>
      </dgm:t>
    </dgm:pt>
    <dgm:pt modelId="{1415D611-8517-4A07-807C-2DA96A0DAFF7}" type="parTrans" cxnId="{ED2DA991-290E-4A0C-911A-06DF464FDCDB}">
      <dgm:prSet/>
      <dgm:spPr/>
      <dgm:t>
        <a:bodyPr/>
        <a:lstStyle/>
        <a:p>
          <a:endParaRPr lang="en-GB"/>
        </a:p>
      </dgm:t>
    </dgm:pt>
    <dgm:pt modelId="{EB7928CE-9FBE-411B-B858-E3F46EEF31EB}" type="sibTrans" cxnId="{ED2DA991-290E-4A0C-911A-06DF464FDCDB}">
      <dgm:prSet/>
      <dgm:spPr/>
      <dgm:t>
        <a:bodyPr/>
        <a:lstStyle/>
        <a:p>
          <a:endParaRPr lang="en-GB"/>
        </a:p>
      </dgm:t>
    </dgm:pt>
    <dgm:pt modelId="{FBB630A4-4FE7-411F-9659-A1FCDCFD738A}" type="pres">
      <dgm:prSet presAssocID="{A8FA21CD-573F-4A15-9779-223EC52F2E34}" presName="diagram" presStyleCnt="0">
        <dgm:presLayoutVars>
          <dgm:dir/>
          <dgm:resizeHandles val="exact"/>
        </dgm:presLayoutVars>
      </dgm:prSet>
      <dgm:spPr/>
    </dgm:pt>
    <dgm:pt modelId="{A9B8CA97-0526-4CBF-8AC4-D84CC122D7A2}" type="pres">
      <dgm:prSet presAssocID="{C20B02A5-979D-467D-AF49-076720144B20}" presName="node" presStyleLbl="node1" presStyleIdx="0" presStyleCnt="2">
        <dgm:presLayoutVars>
          <dgm:bulletEnabled val="1"/>
        </dgm:presLayoutVars>
      </dgm:prSet>
      <dgm:spPr/>
    </dgm:pt>
    <dgm:pt modelId="{353549DD-ECB9-456D-9D3F-9A9AC0155EB2}" type="pres">
      <dgm:prSet presAssocID="{E7FE7485-F7BF-4C0C-8D03-D82264C30FA7}" presName="sibTrans" presStyleCnt="0"/>
      <dgm:spPr/>
    </dgm:pt>
    <dgm:pt modelId="{EFAB08D7-73CF-40AB-A100-6390B8BC3594}" type="pres">
      <dgm:prSet presAssocID="{7F8AAFC3-396C-4B99-BBA1-65810157255A}" presName="node" presStyleLbl="node1" presStyleIdx="1" presStyleCnt="2">
        <dgm:presLayoutVars>
          <dgm:bulletEnabled val="1"/>
        </dgm:presLayoutVars>
      </dgm:prSet>
      <dgm:spPr/>
    </dgm:pt>
  </dgm:ptLst>
  <dgm:cxnLst>
    <dgm:cxn modelId="{CE72CB3D-74D3-4F2A-ACF2-F59657DAA866}" type="presOf" srcId="{C20B02A5-979D-467D-AF49-076720144B20}" destId="{A9B8CA97-0526-4CBF-8AC4-D84CC122D7A2}" srcOrd="0" destOrd="0" presId="urn:microsoft.com/office/officeart/2005/8/layout/default"/>
    <dgm:cxn modelId="{CA03CC51-E49E-4A9A-9F9A-C657CF92C72F}" srcId="{A8FA21CD-573F-4A15-9779-223EC52F2E34}" destId="{C20B02A5-979D-467D-AF49-076720144B20}" srcOrd="0" destOrd="0" parTransId="{67A64157-CB91-4F80-BD31-52FCD0886FC9}" sibTransId="{E7FE7485-F7BF-4C0C-8D03-D82264C30FA7}"/>
    <dgm:cxn modelId="{ED2DA991-290E-4A0C-911A-06DF464FDCDB}" srcId="{A8FA21CD-573F-4A15-9779-223EC52F2E34}" destId="{7F8AAFC3-396C-4B99-BBA1-65810157255A}" srcOrd="1" destOrd="0" parTransId="{1415D611-8517-4A07-807C-2DA96A0DAFF7}" sibTransId="{EB7928CE-9FBE-411B-B858-E3F46EEF31EB}"/>
    <dgm:cxn modelId="{899CB2B6-4F2E-4C66-96E0-D3F922BD0CE9}" type="presOf" srcId="{A8FA21CD-573F-4A15-9779-223EC52F2E34}" destId="{FBB630A4-4FE7-411F-9659-A1FCDCFD738A}" srcOrd="0" destOrd="0" presId="urn:microsoft.com/office/officeart/2005/8/layout/default"/>
    <dgm:cxn modelId="{F56703D1-DD12-4CE8-961D-BB4E93BDBDEB}" type="presOf" srcId="{7F8AAFC3-396C-4B99-BBA1-65810157255A}" destId="{EFAB08D7-73CF-40AB-A100-6390B8BC3594}" srcOrd="0" destOrd="0" presId="urn:microsoft.com/office/officeart/2005/8/layout/default"/>
    <dgm:cxn modelId="{D74CAF44-D799-4F7E-81A8-E9634C1D2911}" type="presParOf" srcId="{FBB630A4-4FE7-411F-9659-A1FCDCFD738A}" destId="{A9B8CA97-0526-4CBF-8AC4-D84CC122D7A2}" srcOrd="0" destOrd="0" presId="urn:microsoft.com/office/officeart/2005/8/layout/default"/>
    <dgm:cxn modelId="{F2E10ED5-3403-4EC5-B9C2-52CDD443CEA5}" type="presParOf" srcId="{FBB630A4-4FE7-411F-9659-A1FCDCFD738A}" destId="{353549DD-ECB9-456D-9D3F-9A9AC0155EB2}" srcOrd="1" destOrd="0" presId="urn:microsoft.com/office/officeart/2005/8/layout/default"/>
    <dgm:cxn modelId="{67502D2C-6AF0-4959-ADA7-5A6B2F304837}" type="presParOf" srcId="{FBB630A4-4FE7-411F-9659-A1FCDCFD738A}" destId="{EFAB08D7-73CF-40AB-A100-6390B8BC359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70831E-3227-4B3F-866D-F070048C40C6}" type="doc">
      <dgm:prSet loTypeId="urn:microsoft.com/office/officeart/2011/layout/CircleProcess" loCatId="officeonline" qsTypeId="urn:microsoft.com/office/officeart/2005/8/quickstyle/simple1" qsCatId="simple" csTypeId="urn:microsoft.com/office/officeart/2005/8/colors/colorful5" csCatId="colorful" phldr="1"/>
      <dgm:spPr/>
      <dgm:t>
        <a:bodyPr/>
        <a:lstStyle/>
        <a:p>
          <a:endParaRPr lang="en-GB"/>
        </a:p>
      </dgm:t>
    </dgm:pt>
    <dgm:pt modelId="{CF628B88-BD42-4637-8316-364C99009EF9}">
      <dgm:prSet phldrT="[Text]"/>
      <dgm:spPr/>
      <dgm:t>
        <a:bodyPr/>
        <a:lstStyle/>
        <a:p>
          <a:r>
            <a:rPr lang="en-GB"/>
            <a:t>Zone of Proximal Development (ZPD)</a:t>
          </a:r>
        </a:p>
      </dgm:t>
    </dgm:pt>
    <dgm:pt modelId="{4DA747D6-0CC1-4A01-954D-BAA17A1A8C63}" type="parTrans" cxnId="{9FCACC96-A6F6-4288-90F7-3ECEAB7E2A5C}">
      <dgm:prSet/>
      <dgm:spPr/>
      <dgm:t>
        <a:bodyPr/>
        <a:lstStyle/>
        <a:p>
          <a:endParaRPr lang="en-GB"/>
        </a:p>
      </dgm:t>
    </dgm:pt>
    <dgm:pt modelId="{3D877698-4362-433F-923A-8257D2AF1991}" type="sibTrans" cxnId="{9FCACC96-A6F6-4288-90F7-3ECEAB7E2A5C}">
      <dgm:prSet/>
      <dgm:spPr/>
      <dgm:t>
        <a:bodyPr/>
        <a:lstStyle/>
        <a:p>
          <a:endParaRPr lang="en-GB"/>
        </a:p>
      </dgm:t>
    </dgm:pt>
    <dgm:pt modelId="{89B4DD1C-5936-4E2B-B5A8-3996DE4131DB}">
      <dgm:prSet phldrT="[Text]"/>
      <dgm:spPr/>
      <dgm:t>
        <a:bodyPr/>
        <a:lstStyle/>
        <a:p>
          <a:r>
            <a:rPr lang="en-GB"/>
            <a:t>Collaborative scaffold (Ohta, 1995)</a:t>
          </a:r>
        </a:p>
      </dgm:t>
    </dgm:pt>
    <dgm:pt modelId="{65D5B117-4A5A-4CE2-A8D0-650609855369}" type="parTrans" cxnId="{ED6E761D-E4A3-43CF-B14B-FB2C9B5AB475}">
      <dgm:prSet/>
      <dgm:spPr/>
      <dgm:t>
        <a:bodyPr/>
        <a:lstStyle/>
        <a:p>
          <a:endParaRPr lang="en-GB"/>
        </a:p>
      </dgm:t>
    </dgm:pt>
    <dgm:pt modelId="{89C79580-3679-4FED-BF12-C885BD72E452}" type="sibTrans" cxnId="{ED6E761D-E4A3-43CF-B14B-FB2C9B5AB475}">
      <dgm:prSet/>
      <dgm:spPr/>
      <dgm:t>
        <a:bodyPr/>
        <a:lstStyle/>
        <a:p>
          <a:endParaRPr lang="en-GB"/>
        </a:p>
      </dgm:t>
    </dgm:pt>
    <dgm:pt modelId="{01B4D9A2-19AF-4380-88F1-8D69509DBFF1}">
      <dgm:prSet phldrT="[Text]"/>
      <dgm:spPr/>
      <dgm:t>
        <a:bodyPr/>
        <a:lstStyle/>
        <a:p>
          <a:r>
            <a:rPr lang="en-GB"/>
            <a:t>More Knowledgeable Other (MKO)</a:t>
          </a:r>
        </a:p>
      </dgm:t>
    </dgm:pt>
    <dgm:pt modelId="{0E298C30-9C99-4309-B3B5-77664F97604A}" type="parTrans" cxnId="{2F01A3A1-269C-4DE0-9D97-4EE03C32949E}">
      <dgm:prSet/>
      <dgm:spPr/>
      <dgm:t>
        <a:bodyPr/>
        <a:lstStyle/>
        <a:p>
          <a:endParaRPr lang="en-GB"/>
        </a:p>
      </dgm:t>
    </dgm:pt>
    <dgm:pt modelId="{2D72897D-E528-4B53-9832-55F28BE81FBA}" type="sibTrans" cxnId="{2F01A3A1-269C-4DE0-9D97-4EE03C32949E}">
      <dgm:prSet/>
      <dgm:spPr/>
      <dgm:t>
        <a:bodyPr/>
        <a:lstStyle/>
        <a:p>
          <a:endParaRPr lang="en-GB"/>
        </a:p>
      </dgm:t>
    </dgm:pt>
    <dgm:pt modelId="{728F2A3D-342C-42D6-9868-977A2DCE4AF3}" type="pres">
      <dgm:prSet presAssocID="{6070831E-3227-4B3F-866D-F070048C40C6}" presName="Name0" presStyleCnt="0">
        <dgm:presLayoutVars>
          <dgm:chMax val="11"/>
          <dgm:chPref val="11"/>
          <dgm:dir/>
          <dgm:resizeHandles/>
        </dgm:presLayoutVars>
      </dgm:prSet>
      <dgm:spPr/>
    </dgm:pt>
    <dgm:pt modelId="{ED7C3874-B2C4-46AC-B5F7-AABF7B2DECB7}" type="pres">
      <dgm:prSet presAssocID="{89B4DD1C-5936-4E2B-B5A8-3996DE4131DB}" presName="Accent3" presStyleCnt="0"/>
      <dgm:spPr/>
    </dgm:pt>
    <dgm:pt modelId="{F2E79531-9FBE-496F-A27F-C2C14021D96F}" type="pres">
      <dgm:prSet presAssocID="{89B4DD1C-5936-4E2B-B5A8-3996DE4131DB}" presName="Accent" presStyleLbl="node1" presStyleIdx="0" presStyleCnt="3"/>
      <dgm:spPr/>
    </dgm:pt>
    <dgm:pt modelId="{52C71782-A471-482E-8D98-094227AC2F03}" type="pres">
      <dgm:prSet presAssocID="{89B4DD1C-5936-4E2B-B5A8-3996DE4131DB}" presName="ParentBackground3" presStyleCnt="0"/>
      <dgm:spPr/>
    </dgm:pt>
    <dgm:pt modelId="{034B9860-C104-447A-9D63-75D8FB3E606F}" type="pres">
      <dgm:prSet presAssocID="{89B4DD1C-5936-4E2B-B5A8-3996DE4131DB}" presName="ParentBackground" presStyleLbl="fgAcc1" presStyleIdx="0" presStyleCnt="3"/>
      <dgm:spPr/>
    </dgm:pt>
    <dgm:pt modelId="{7C05233E-B739-492D-B705-C9F4625A0F6B}" type="pres">
      <dgm:prSet presAssocID="{89B4DD1C-5936-4E2B-B5A8-3996DE4131DB}" presName="Parent3" presStyleLbl="revTx" presStyleIdx="0" presStyleCnt="0">
        <dgm:presLayoutVars>
          <dgm:chMax val="1"/>
          <dgm:chPref val="1"/>
          <dgm:bulletEnabled val="1"/>
        </dgm:presLayoutVars>
      </dgm:prSet>
      <dgm:spPr/>
    </dgm:pt>
    <dgm:pt modelId="{AE4CE12B-D6DF-4A49-B4E5-979C86E12993}" type="pres">
      <dgm:prSet presAssocID="{01B4D9A2-19AF-4380-88F1-8D69509DBFF1}" presName="Accent2" presStyleCnt="0"/>
      <dgm:spPr/>
    </dgm:pt>
    <dgm:pt modelId="{B5297975-9877-4111-8507-08360E657B03}" type="pres">
      <dgm:prSet presAssocID="{01B4D9A2-19AF-4380-88F1-8D69509DBFF1}" presName="Accent" presStyleLbl="node1" presStyleIdx="1" presStyleCnt="3"/>
      <dgm:spPr/>
    </dgm:pt>
    <dgm:pt modelId="{2DAAA626-E41D-4E13-A416-689C6DB3028E}" type="pres">
      <dgm:prSet presAssocID="{01B4D9A2-19AF-4380-88F1-8D69509DBFF1}" presName="ParentBackground2" presStyleCnt="0"/>
      <dgm:spPr/>
    </dgm:pt>
    <dgm:pt modelId="{B2E053CF-9EA8-47B4-B462-B300A3C72C6D}" type="pres">
      <dgm:prSet presAssocID="{01B4D9A2-19AF-4380-88F1-8D69509DBFF1}" presName="ParentBackground" presStyleLbl="fgAcc1" presStyleIdx="1" presStyleCnt="3"/>
      <dgm:spPr/>
    </dgm:pt>
    <dgm:pt modelId="{C1036086-CE4F-4DE7-B331-769C1571C7DD}" type="pres">
      <dgm:prSet presAssocID="{01B4D9A2-19AF-4380-88F1-8D69509DBFF1}" presName="Parent2" presStyleLbl="revTx" presStyleIdx="0" presStyleCnt="0">
        <dgm:presLayoutVars>
          <dgm:chMax val="1"/>
          <dgm:chPref val="1"/>
          <dgm:bulletEnabled val="1"/>
        </dgm:presLayoutVars>
      </dgm:prSet>
      <dgm:spPr/>
    </dgm:pt>
    <dgm:pt modelId="{D51B5F20-6D15-4518-A960-84628EB50574}" type="pres">
      <dgm:prSet presAssocID="{CF628B88-BD42-4637-8316-364C99009EF9}" presName="Accent1" presStyleCnt="0"/>
      <dgm:spPr/>
    </dgm:pt>
    <dgm:pt modelId="{32D74DAF-A6B6-47D5-8E41-9987F9FD4359}" type="pres">
      <dgm:prSet presAssocID="{CF628B88-BD42-4637-8316-364C99009EF9}" presName="Accent" presStyleLbl="node1" presStyleIdx="2" presStyleCnt="3"/>
      <dgm:spPr/>
    </dgm:pt>
    <dgm:pt modelId="{C6485302-5CC8-4522-AFA4-A7BDDB7501FB}" type="pres">
      <dgm:prSet presAssocID="{CF628B88-BD42-4637-8316-364C99009EF9}" presName="ParentBackground1" presStyleCnt="0"/>
      <dgm:spPr/>
    </dgm:pt>
    <dgm:pt modelId="{0E6FB39F-0037-45D1-9099-D1E694760D44}" type="pres">
      <dgm:prSet presAssocID="{CF628B88-BD42-4637-8316-364C99009EF9}" presName="ParentBackground" presStyleLbl="fgAcc1" presStyleIdx="2" presStyleCnt="3"/>
      <dgm:spPr/>
    </dgm:pt>
    <dgm:pt modelId="{42A10F4C-A753-45DE-964E-92244108E0FD}" type="pres">
      <dgm:prSet presAssocID="{CF628B88-BD42-4637-8316-364C99009EF9}" presName="Parent1" presStyleLbl="revTx" presStyleIdx="0" presStyleCnt="0">
        <dgm:presLayoutVars>
          <dgm:chMax val="1"/>
          <dgm:chPref val="1"/>
          <dgm:bulletEnabled val="1"/>
        </dgm:presLayoutVars>
      </dgm:prSet>
      <dgm:spPr/>
    </dgm:pt>
  </dgm:ptLst>
  <dgm:cxnLst>
    <dgm:cxn modelId="{B9DB3004-2552-486D-92DD-71ABC0D3D664}" type="presOf" srcId="{CF628B88-BD42-4637-8316-364C99009EF9}" destId="{42A10F4C-A753-45DE-964E-92244108E0FD}" srcOrd="1" destOrd="0" presId="urn:microsoft.com/office/officeart/2011/layout/CircleProcess"/>
    <dgm:cxn modelId="{ED6E761D-E4A3-43CF-B14B-FB2C9B5AB475}" srcId="{6070831E-3227-4B3F-866D-F070048C40C6}" destId="{89B4DD1C-5936-4E2B-B5A8-3996DE4131DB}" srcOrd="2" destOrd="0" parTransId="{65D5B117-4A5A-4CE2-A8D0-650609855369}" sibTransId="{89C79580-3679-4FED-BF12-C885BD72E452}"/>
    <dgm:cxn modelId="{912D4321-BF7D-448E-8032-EB778270EC49}" type="presOf" srcId="{CF628B88-BD42-4637-8316-364C99009EF9}" destId="{0E6FB39F-0037-45D1-9099-D1E694760D44}" srcOrd="0" destOrd="0" presId="urn:microsoft.com/office/officeart/2011/layout/CircleProcess"/>
    <dgm:cxn modelId="{47B7A15F-33E3-406C-AD22-86E152227255}" type="presOf" srcId="{89B4DD1C-5936-4E2B-B5A8-3996DE4131DB}" destId="{7C05233E-B739-492D-B705-C9F4625A0F6B}" srcOrd="1" destOrd="0" presId="urn:microsoft.com/office/officeart/2011/layout/CircleProcess"/>
    <dgm:cxn modelId="{486CC644-E152-400A-B6AA-298C9E902DE0}" type="presOf" srcId="{6070831E-3227-4B3F-866D-F070048C40C6}" destId="{728F2A3D-342C-42D6-9868-977A2DCE4AF3}" srcOrd="0" destOrd="0" presId="urn:microsoft.com/office/officeart/2011/layout/CircleProcess"/>
    <dgm:cxn modelId="{09341B59-715F-48C7-986D-25A2D1FD5836}" type="presOf" srcId="{01B4D9A2-19AF-4380-88F1-8D69509DBFF1}" destId="{B2E053CF-9EA8-47B4-B462-B300A3C72C6D}" srcOrd="0" destOrd="0" presId="urn:microsoft.com/office/officeart/2011/layout/CircleProcess"/>
    <dgm:cxn modelId="{FDF1E47C-8871-4E89-ABF7-1C7DFEF44250}" type="presOf" srcId="{89B4DD1C-5936-4E2B-B5A8-3996DE4131DB}" destId="{034B9860-C104-447A-9D63-75D8FB3E606F}" srcOrd="0" destOrd="0" presId="urn:microsoft.com/office/officeart/2011/layout/CircleProcess"/>
    <dgm:cxn modelId="{9FCACC96-A6F6-4288-90F7-3ECEAB7E2A5C}" srcId="{6070831E-3227-4B3F-866D-F070048C40C6}" destId="{CF628B88-BD42-4637-8316-364C99009EF9}" srcOrd="0" destOrd="0" parTransId="{4DA747D6-0CC1-4A01-954D-BAA17A1A8C63}" sibTransId="{3D877698-4362-433F-923A-8257D2AF1991}"/>
    <dgm:cxn modelId="{2F01A3A1-269C-4DE0-9D97-4EE03C32949E}" srcId="{6070831E-3227-4B3F-866D-F070048C40C6}" destId="{01B4D9A2-19AF-4380-88F1-8D69509DBFF1}" srcOrd="1" destOrd="0" parTransId="{0E298C30-9C99-4309-B3B5-77664F97604A}" sibTransId="{2D72897D-E528-4B53-9832-55F28BE81FBA}"/>
    <dgm:cxn modelId="{24B43CCE-5F7C-4686-BB13-3C82A356D6AF}" type="presOf" srcId="{01B4D9A2-19AF-4380-88F1-8D69509DBFF1}" destId="{C1036086-CE4F-4DE7-B331-769C1571C7DD}" srcOrd="1" destOrd="0" presId="urn:microsoft.com/office/officeart/2011/layout/CircleProcess"/>
    <dgm:cxn modelId="{835F69FA-F1A6-4DB9-832E-4F989AAB3C11}" type="presParOf" srcId="{728F2A3D-342C-42D6-9868-977A2DCE4AF3}" destId="{ED7C3874-B2C4-46AC-B5F7-AABF7B2DECB7}" srcOrd="0" destOrd="0" presId="urn:microsoft.com/office/officeart/2011/layout/CircleProcess"/>
    <dgm:cxn modelId="{82833072-49E5-4DB6-882A-BF91042F716A}" type="presParOf" srcId="{ED7C3874-B2C4-46AC-B5F7-AABF7B2DECB7}" destId="{F2E79531-9FBE-496F-A27F-C2C14021D96F}" srcOrd="0" destOrd="0" presId="urn:microsoft.com/office/officeart/2011/layout/CircleProcess"/>
    <dgm:cxn modelId="{90BDAE85-9AE9-4E88-9709-369D71B227A4}" type="presParOf" srcId="{728F2A3D-342C-42D6-9868-977A2DCE4AF3}" destId="{52C71782-A471-482E-8D98-094227AC2F03}" srcOrd="1" destOrd="0" presId="urn:microsoft.com/office/officeart/2011/layout/CircleProcess"/>
    <dgm:cxn modelId="{B7B88858-2A70-44B0-BC0E-5F502DFC1597}" type="presParOf" srcId="{52C71782-A471-482E-8D98-094227AC2F03}" destId="{034B9860-C104-447A-9D63-75D8FB3E606F}" srcOrd="0" destOrd="0" presId="urn:microsoft.com/office/officeart/2011/layout/CircleProcess"/>
    <dgm:cxn modelId="{D4E7A600-E2E7-4B41-A3EC-98A7D0F91E1A}" type="presParOf" srcId="{728F2A3D-342C-42D6-9868-977A2DCE4AF3}" destId="{7C05233E-B739-492D-B705-C9F4625A0F6B}" srcOrd="2" destOrd="0" presId="urn:microsoft.com/office/officeart/2011/layout/CircleProcess"/>
    <dgm:cxn modelId="{1E1E0DDC-F691-4338-89EC-D300306D94A2}" type="presParOf" srcId="{728F2A3D-342C-42D6-9868-977A2DCE4AF3}" destId="{AE4CE12B-D6DF-4A49-B4E5-979C86E12993}" srcOrd="3" destOrd="0" presId="urn:microsoft.com/office/officeart/2011/layout/CircleProcess"/>
    <dgm:cxn modelId="{C3DBEDC5-C8DB-4360-9F91-8D1C49356713}" type="presParOf" srcId="{AE4CE12B-D6DF-4A49-B4E5-979C86E12993}" destId="{B5297975-9877-4111-8507-08360E657B03}" srcOrd="0" destOrd="0" presId="urn:microsoft.com/office/officeart/2011/layout/CircleProcess"/>
    <dgm:cxn modelId="{87F9B92F-CDE3-4BDF-B287-370A63859D57}" type="presParOf" srcId="{728F2A3D-342C-42D6-9868-977A2DCE4AF3}" destId="{2DAAA626-E41D-4E13-A416-689C6DB3028E}" srcOrd="4" destOrd="0" presId="urn:microsoft.com/office/officeart/2011/layout/CircleProcess"/>
    <dgm:cxn modelId="{A135CE96-03FF-4E1C-BB44-8C50456DBB11}" type="presParOf" srcId="{2DAAA626-E41D-4E13-A416-689C6DB3028E}" destId="{B2E053CF-9EA8-47B4-B462-B300A3C72C6D}" srcOrd="0" destOrd="0" presId="urn:microsoft.com/office/officeart/2011/layout/CircleProcess"/>
    <dgm:cxn modelId="{D95170C9-32C9-4B5D-927B-F0657882DCD6}" type="presParOf" srcId="{728F2A3D-342C-42D6-9868-977A2DCE4AF3}" destId="{C1036086-CE4F-4DE7-B331-769C1571C7DD}" srcOrd="5" destOrd="0" presId="urn:microsoft.com/office/officeart/2011/layout/CircleProcess"/>
    <dgm:cxn modelId="{5179FFFA-E890-49C9-996E-3201766E6B79}" type="presParOf" srcId="{728F2A3D-342C-42D6-9868-977A2DCE4AF3}" destId="{D51B5F20-6D15-4518-A960-84628EB50574}" srcOrd="6" destOrd="0" presId="urn:microsoft.com/office/officeart/2011/layout/CircleProcess"/>
    <dgm:cxn modelId="{89ED76B4-D64D-4082-B25C-207002C0BA30}" type="presParOf" srcId="{D51B5F20-6D15-4518-A960-84628EB50574}" destId="{32D74DAF-A6B6-47D5-8E41-9987F9FD4359}" srcOrd="0" destOrd="0" presId="urn:microsoft.com/office/officeart/2011/layout/CircleProcess"/>
    <dgm:cxn modelId="{B978A6D8-4D80-4F5F-BC79-B39A723E80B6}" type="presParOf" srcId="{728F2A3D-342C-42D6-9868-977A2DCE4AF3}" destId="{C6485302-5CC8-4522-AFA4-A7BDDB7501FB}" srcOrd="7" destOrd="0" presId="urn:microsoft.com/office/officeart/2011/layout/CircleProcess"/>
    <dgm:cxn modelId="{0BD56E0E-A4DC-43CA-B47B-4AD26BDCBE84}" type="presParOf" srcId="{C6485302-5CC8-4522-AFA4-A7BDDB7501FB}" destId="{0E6FB39F-0037-45D1-9099-D1E694760D44}" srcOrd="0" destOrd="0" presId="urn:microsoft.com/office/officeart/2011/layout/CircleProcess"/>
    <dgm:cxn modelId="{E7586730-483D-4125-A6A8-C47886F540C5}" type="presParOf" srcId="{728F2A3D-342C-42D6-9868-977A2DCE4AF3}" destId="{42A10F4C-A753-45DE-964E-92244108E0FD}"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9BC88B-7C6D-4035-A159-426DA2AE5881}" type="doc">
      <dgm:prSet loTypeId="urn:microsoft.com/office/officeart/2005/8/layout/hList9" loCatId="list" qsTypeId="urn:microsoft.com/office/officeart/2005/8/quickstyle/simple1" qsCatId="simple" csTypeId="urn:microsoft.com/office/officeart/2005/8/colors/colorful5" csCatId="colorful" phldr="1"/>
      <dgm:spPr/>
      <dgm:t>
        <a:bodyPr/>
        <a:lstStyle/>
        <a:p>
          <a:endParaRPr lang="en-GB"/>
        </a:p>
      </dgm:t>
    </dgm:pt>
    <dgm:pt modelId="{231AFCD1-3C3C-41B3-A2CB-1EDD88026D11}">
      <dgm:prSet phldrT="[Text]"/>
      <dgm:spPr/>
      <dgm:t>
        <a:bodyPr/>
        <a:lstStyle/>
        <a:p>
          <a:r>
            <a:rPr lang="en-US"/>
            <a:t>66</a:t>
          </a:r>
          <a:endParaRPr lang="en-GB"/>
        </a:p>
      </dgm:t>
    </dgm:pt>
    <dgm:pt modelId="{A6FD26FD-5620-4313-83CA-DB9B7C0DEF3B}" type="parTrans" cxnId="{6C317B65-EF7A-48B3-B9EE-6D55FCD70B82}">
      <dgm:prSet/>
      <dgm:spPr/>
      <dgm:t>
        <a:bodyPr/>
        <a:lstStyle/>
        <a:p>
          <a:endParaRPr lang="en-GB"/>
        </a:p>
      </dgm:t>
    </dgm:pt>
    <dgm:pt modelId="{09009AB0-CD79-4660-AED4-9F8DC92013C8}" type="sibTrans" cxnId="{6C317B65-EF7A-48B3-B9EE-6D55FCD70B82}">
      <dgm:prSet/>
      <dgm:spPr/>
      <dgm:t>
        <a:bodyPr/>
        <a:lstStyle/>
        <a:p>
          <a:endParaRPr lang="en-GB"/>
        </a:p>
      </dgm:t>
    </dgm:pt>
    <dgm:pt modelId="{71A38EAA-0E4D-49F9-9AD0-D17A164E9412}">
      <dgm:prSet/>
      <dgm:spPr/>
      <dgm:t>
        <a:bodyPr/>
        <a:lstStyle/>
        <a:p>
          <a:r>
            <a:rPr lang="en-US"/>
            <a:t>63</a:t>
          </a:r>
        </a:p>
      </dgm:t>
    </dgm:pt>
    <dgm:pt modelId="{B62C209D-2C09-4048-BCC5-D5C3AB956C67}" type="parTrans" cxnId="{955640F2-267C-44F2-A011-56A34EF7D143}">
      <dgm:prSet/>
      <dgm:spPr/>
      <dgm:t>
        <a:bodyPr/>
        <a:lstStyle/>
        <a:p>
          <a:endParaRPr lang="en-GB"/>
        </a:p>
      </dgm:t>
    </dgm:pt>
    <dgm:pt modelId="{2ED36044-802E-4399-90D0-3C13C9176531}" type="sibTrans" cxnId="{955640F2-267C-44F2-A011-56A34EF7D143}">
      <dgm:prSet/>
      <dgm:spPr/>
      <dgm:t>
        <a:bodyPr/>
        <a:lstStyle/>
        <a:p>
          <a:endParaRPr lang="en-GB"/>
        </a:p>
      </dgm:t>
    </dgm:pt>
    <dgm:pt modelId="{AABE7834-4AED-41BD-B620-98CE7837B6BE}">
      <dgm:prSet/>
      <dgm:spPr/>
      <dgm:t>
        <a:bodyPr/>
        <a:lstStyle/>
        <a:p>
          <a:r>
            <a:rPr lang="en-US"/>
            <a:t>27</a:t>
          </a:r>
        </a:p>
      </dgm:t>
    </dgm:pt>
    <dgm:pt modelId="{0560D895-F2CD-453F-90DD-5C8E05A20356}" type="parTrans" cxnId="{BC72F0B6-2162-4E17-8F1D-280149F1BCCB}">
      <dgm:prSet/>
      <dgm:spPr/>
      <dgm:t>
        <a:bodyPr/>
        <a:lstStyle/>
        <a:p>
          <a:endParaRPr lang="en-GB"/>
        </a:p>
      </dgm:t>
    </dgm:pt>
    <dgm:pt modelId="{EB5967A3-A373-4E66-AE87-11F1B03BE676}" type="sibTrans" cxnId="{BC72F0B6-2162-4E17-8F1D-280149F1BCCB}">
      <dgm:prSet/>
      <dgm:spPr/>
      <dgm:t>
        <a:bodyPr/>
        <a:lstStyle/>
        <a:p>
          <a:endParaRPr lang="en-GB"/>
        </a:p>
      </dgm:t>
    </dgm:pt>
    <dgm:pt modelId="{A6C5592C-313F-4971-9CEA-6C5522AB1FF6}">
      <dgm:prSet phldrT="[Text]"/>
      <dgm:spPr/>
      <dgm:t>
        <a:bodyPr/>
        <a:lstStyle/>
        <a:p>
          <a:r>
            <a:rPr lang="en-US"/>
            <a:t>respondents</a:t>
          </a:r>
          <a:endParaRPr lang="en-GB"/>
        </a:p>
      </dgm:t>
    </dgm:pt>
    <dgm:pt modelId="{251DD7DB-1AEF-4E01-9485-178DB4C067FA}" type="parTrans" cxnId="{65546F69-D4D0-4D4B-8747-3B68A1E92F0D}">
      <dgm:prSet/>
      <dgm:spPr/>
      <dgm:t>
        <a:bodyPr/>
        <a:lstStyle/>
        <a:p>
          <a:endParaRPr lang="en-GB"/>
        </a:p>
      </dgm:t>
    </dgm:pt>
    <dgm:pt modelId="{4B10FB37-D6EE-4012-AD0C-9360B960D5F1}" type="sibTrans" cxnId="{65546F69-D4D0-4D4B-8747-3B68A1E92F0D}">
      <dgm:prSet/>
      <dgm:spPr/>
      <dgm:t>
        <a:bodyPr/>
        <a:lstStyle/>
        <a:p>
          <a:endParaRPr lang="en-GB"/>
        </a:p>
      </dgm:t>
    </dgm:pt>
    <dgm:pt modelId="{490A7EA7-2C39-45A2-B128-407C263A4997}">
      <dgm:prSet/>
      <dgm:spPr/>
      <dgm:t>
        <a:bodyPr/>
        <a:lstStyle/>
        <a:p>
          <a:r>
            <a:rPr lang="en-US"/>
            <a:t>institutions</a:t>
          </a:r>
        </a:p>
      </dgm:t>
    </dgm:pt>
    <dgm:pt modelId="{98CE2844-E9E3-4B8E-8224-DF1CE3EDCCBB}" type="parTrans" cxnId="{EDF69DB6-5A4B-4242-BB91-6F01960D0F7D}">
      <dgm:prSet/>
      <dgm:spPr/>
      <dgm:t>
        <a:bodyPr/>
        <a:lstStyle/>
        <a:p>
          <a:endParaRPr lang="en-GB"/>
        </a:p>
      </dgm:t>
    </dgm:pt>
    <dgm:pt modelId="{9B497850-BFF0-4AE7-A8C6-354591D7CB90}" type="sibTrans" cxnId="{EDF69DB6-5A4B-4242-BB91-6F01960D0F7D}">
      <dgm:prSet/>
      <dgm:spPr/>
      <dgm:t>
        <a:bodyPr/>
        <a:lstStyle/>
        <a:p>
          <a:endParaRPr lang="en-GB"/>
        </a:p>
      </dgm:t>
    </dgm:pt>
    <dgm:pt modelId="{B678B317-6DD9-49F8-89BD-8A365FF65985}">
      <dgm:prSet/>
      <dgm:spPr/>
      <dgm:t>
        <a:bodyPr/>
        <a:lstStyle/>
        <a:p>
          <a:r>
            <a:rPr lang="en-US"/>
            <a:t>countries</a:t>
          </a:r>
        </a:p>
      </dgm:t>
    </dgm:pt>
    <dgm:pt modelId="{C9E86300-8BF3-4EB6-9ABA-730C9142795B}" type="parTrans" cxnId="{4503AF2D-E589-45C7-A5B6-25AD30E920C2}">
      <dgm:prSet/>
      <dgm:spPr/>
      <dgm:t>
        <a:bodyPr/>
        <a:lstStyle/>
        <a:p>
          <a:endParaRPr lang="en-GB"/>
        </a:p>
      </dgm:t>
    </dgm:pt>
    <dgm:pt modelId="{4B06755C-A94A-45B0-BA83-44D51CA9E1AE}" type="sibTrans" cxnId="{4503AF2D-E589-45C7-A5B6-25AD30E920C2}">
      <dgm:prSet/>
      <dgm:spPr/>
      <dgm:t>
        <a:bodyPr/>
        <a:lstStyle/>
        <a:p>
          <a:endParaRPr lang="en-GB"/>
        </a:p>
      </dgm:t>
    </dgm:pt>
    <dgm:pt modelId="{6B2E3EB6-2EF8-438C-AAE9-201A0B38696D}" type="pres">
      <dgm:prSet presAssocID="{C99BC88B-7C6D-4035-A159-426DA2AE5881}" presName="list" presStyleCnt="0">
        <dgm:presLayoutVars>
          <dgm:dir/>
          <dgm:animLvl val="lvl"/>
        </dgm:presLayoutVars>
      </dgm:prSet>
      <dgm:spPr/>
    </dgm:pt>
    <dgm:pt modelId="{E3975901-235D-46D7-BE9A-C6D960A1E82A}" type="pres">
      <dgm:prSet presAssocID="{231AFCD1-3C3C-41B3-A2CB-1EDD88026D11}" presName="posSpace" presStyleCnt="0"/>
      <dgm:spPr/>
    </dgm:pt>
    <dgm:pt modelId="{1E34695A-71A7-4C91-B655-9C8497C22CF5}" type="pres">
      <dgm:prSet presAssocID="{231AFCD1-3C3C-41B3-A2CB-1EDD88026D11}" presName="vertFlow" presStyleCnt="0"/>
      <dgm:spPr/>
    </dgm:pt>
    <dgm:pt modelId="{F4A6E727-CF87-402C-89F4-24ABB78FA52C}" type="pres">
      <dgm:prSet presAssocID="{231AFCD1-3C3C-41B3-A2CB-1EDD88026D11}" presName="topSpace" presStyleCnt="0"/>
      <dgm:spPr/>
    </dgm:pt>
    <dgm:pt modelId="{5A12FC11-89A7-4204-8F25-62895B65F63F}" type="pres">
      <dgm:prSet presAssocID="{231AFCD1-3C3C-41B3-A2CB-1EDD88026D11}" presName="firstComp" presStyleCnt="0"/>
      <dgm:spPr/>
    </dgm:pt>
    <dgm:pt modelId="{13EFCDD9-AC7D-43CC-99F0-0798FD431349}" type="pres">
      <dgm:prSet presAssocID="{231AFCD1-3C3C-41B3-A2CB-1EDD88026D11}" presName="firstChild" presStyleLbl="bgAccFollowNode1" presStyleIdx="0" presStyleCnt="3"/>
      <dgm:spPr/>
    </dgm:pt>
    <dgm:pt modelId="{FC638178-558E-4F50-8B45-0AAA94100EA6}" type="pres">
      <dgm:prSet presAssocID="{231AFCD1-3C3C-41B3-A2CB-1EDD88026D11}" presName="firstChildTx" presStyleLbl="bgAccFollowNode1" presStyleIdx="0" presStyleCnt="3">
        <dgm:presLayoutVars>
          <dgm:bulletEnabled val="1"/>
        </dgm:presLayoutVars>
      </dgm:prSet>
      <dgm:spPr/>
    </dgm:pt>
    <dgm:pt modelId="{1E2423DC-63C2-4540-B93A-FF809703151C}" type="pres">
      <dgm:prSet presAssocID="{231AFCD1-3C3C-41B3-A2CB-1EDD88026D11}" presName="negSpace" presStyleCnt="0"/>
      <dgm:spPr/>
    </dgm:pt>
    <dgm:pt modelId="{2F0D994F-B6A4-4894-9A16-9596177922D7}" type="pres">
      <dgm:prSet presAssocID="{231AFCD1-3C3C-41B3-A2CB-1EDD88026D11}" presName="circle" presStyleLbl="node1" presStyleIdx="0" presStyleCnt="3"/>
      <dgm:spPr/>
    </dgm:pt>
    <dgm:pt modelId="{50C48769-D840-4351-AC42-5EADAFAE35B0}" type="pres">
      <dgm:prSet presAssocID="{09009AB0-CD79-4660-AED4-9F8DC92013C8}" presName="transSpace" presStyleCnt="0"/>
      <dgm:spPr/>
    </dgm:pt>
    <dgm:pt modelId="{BCA3781D-5642-44EB-8B38-F43172FF4160}" type="pres">
      <dgm:prSet presAssocID="{71A38EAA-0E4D-49F9-9AD0-D17A164E9412}" presName="posSpace" presStyleCnt="0"/>
      <dgm:spPr/>
    </dgm:pt>
    <dgm:pt modelId="{03B852E6-1A98-4173-BD96-B0DD0B3C9B95}" type="pres">
      <dgm:prSet presAssocID="{71A38EAA-0E4D-49F9-9AD0-D17A164E9412}" presName="vertFlow" presStyleCnt="0"/>
      <dgm:spPr/>
    </dgm:pt>
    <dgm:pt modelId="{0F7440F7-1800-49BB-B1BC-2E5D32CB51A2}" type="pres">
      <dgm:prSet presAssocID="{71A38EAA-0E4D-49F9-9AD0-D17A164E9412}" presName="topSpace" presStyleCnt="0"/>
      <dgm:spPr/>
    </dgm:pt>
    <dgm:pt modelId="{447427D9-AFEB-430B-BB65-82A3389DFB8A}" type="pres">
      <dgm:prSet presAssocID="{71A38EAA-0E4D-49F9-9AD0-D17A164E9412}" presName="firstComp" presStyleCnt="0"/>
      <dgm:spPr/>
    </dgm:pt>
    <dgm:pt modelId="{7738D168-9807-4EE2-94C6-059AA9BF2E8A}" type="pres">
      <dgm:prSet presAssocID="{71A38EAA-0E4D-49F9-9AD0-D17A164E9412}" presName="firstChild" presStyleLbl="bgAccFollowNode1" presStyleIdx="1" presStyleCnt="3"/>
      <dgm:spPr/>
    </dgm:pt>
    <dgm:pt modelId="{60C9DDE5-2FCD-4F11-9CCA-6B96F996F747}" type="pres">
      <dgm:prSet presAssocID="{71A38EAA-0E4D-49F9-9AD0-D17A164E9412}" presName="firstChildTx" presStyleLbl="bgAccFollowNode1" presStyleIdx="1" presStyleCnt="3">
        <dgm:presLayoutVars>
          <dgm:bulletEnabled val="1"/>
        </dgm:presLayoutVars>
      </dgm:prSet>
      <dgm:spPr/>
    </dgm:pt>
    <dgm:pt modelId="{AB2E781C-F82E-48A2-819C-74FA94A5E2BF}" type="pres">
      <dgm:prSet presAssocID="{71A38EAA-0E4D-49F9-9AD0-D17A164E9412}" presName="negSpace" presStyleCnt="0"/>
      <dgm:spPr/>
    </dgm:pt>
    <dgm:pt modelId="{955B7C67-9E76-4634-959C-44FE66A20A51}" type="pres">
      <dgm:prSet presAssocID="{71A38EAA-0E4D-49F9-9AD0-D17A164E9412}" presName="circle" presStyleLbl="node1" presStyleIdx="1" presStyleCnt="3"/>
      <dgm:spPr/>
    </dgm:pt>
    <dgm:pt modelId="{B46AF525-F04A-4C32-9D24-2F4136F22A9C}" type="pres">
      <dgm:prSet presAssocID="{2ED36044-802E-4399-90D0-3C13C9176531}" presName="transSpace" presStyleCnt="0"/>
      <dgm:spPr/>
    </dgm:pt>
    <dgm:pt modelId="{2AA172D9-6496-484D-B5A1-8BA71C6CFDF4}" type="pres">
      <dgm:prSet presAssocID="{AABE7834-4AED-41BD-B620-98CE7837B6BE}" presName="posSpace" presStyleCnt="0"/>
      <dgm:spPr/>
    </dgm:pt>
    <dgm:pt modelId="{A8DE1AA4-D004-4544-8C38-32890E9006D4}" type="pres">
      <dgm:prSet presAssocID="{AABE7834-4AED-41BD-B620-98CE7837B6BE}" presName="vertFlow" presStyleCnt="0"/>
      <dgm:spPr/>
    </dgm:pt>
    <dgm:pt modelId="{6E537ABE-ADC4-4E01-B622-80D6F14A53C5}" type="pres">
      <dgm:prSet presAssocID="{AABE7834-4AED-41BD-B620-98CE7837B6BE}" presName="topSpace" presStyleCnt="0"/>
      <dgm:spPr/>
    </dgm:pt>
    <dgm:pt modelId="{98FBF132-6B5A-4EF9-81B2-D78DE724F6BC}" type="pres">
      <dgm:prSet presAssocID="{AABE7834-4AED-41BD-B620-98CE7837B6BE}" presName="firstComp" presStyleCnt="0"/>
      <dgm:spPr/>
    </dgm:pt>
    <dgm:pt modelId="{4806B728-A37A-47C0-9F65-C037193EB932}" type="pres">
      <dgm:prSet presAssocID="{AABE7834-4AED-41BD-B620-98CE7837B6BE}" presName="firstChild" presStyleLbl="bgAccFollowNode1" presStyleIdx="2" presStyleCnt="3"/>
      <dgm:spPr/>
    </dgm:pt>
    <dgm:pt modelId="{C5147DBA-1E54-4508-8576-DE9590FD67BD}" type="pres">
      <dgm:prSet presAssocID="{AABE7834-4AED-41BD-B620-98CE7837B6BE}" presName="firstChildTx" presStyleLbl="bgAccFollowNode1" presStyleIdx="2" presStyleCnt="3">
        <dgm:presLayoutVars>
          <dgm:bulletEnabled val="1"/>
        </dgm:presLayoutVars>
      </dgm:prSet>
      <dgm:spPr/>
    </dgm:pt>
    <dgm:pt modelId="{C061473D-CF9C-4965-9343-3629908A1FD1}" type="pres">
      <dgm:prSet presAssocID="{AABE7834-4AED-41BD-B620-98CE7837B6BE}" presName="negSpace" presStyleCnt="0"/>
      <dgm:spPr/>
    </dgm:pt>
    <dgm:pt modelId="{A350E115-B975-4C1B-9EBF-43CD48183AE8}" type="pres">
      <dgm:prSet presAssocID="{AABE7834-4AED-41BD-B620-98CE7837B6BE}" presName="circle" presStyleLbl="node1" presStyleIdx="2" presStyleCnt="3"/>
      <dgm:spPr/>
    </dgm:pt>
  </dgm:ptLst>
  <dgm:cxnLst>
    <dgm:cxn modelId="{E50C370B-6B08-44D3-8907-E824D721CB34}" type="presOf" srcId="{71A38EAA-0E4D-49F9-9AD0-D17A164E9412}" destId="{955B7C67-9E76-4634-959C-44FE66A20A51}" srcOrd="0" destOrd="0" presId="urn:microsoft.com/office/officeart/2005/8/layout/hList9"/>
    <dgm:cxn modelId="{CFBDB925-1026-47A9-B1D4-027E39BE3336}" type="presOf" srcId="{B678B317-6DD9-49F8-89BD-8A365FF65985}" destId="{4806B728-A37A-47C0-9F65-C037193EB932}" srcOrd="0" destOrd="0" presId="urn:microsoft.com/office/officeart/2005/8/layout/hList9"/>
    <dgm:cxn modelId="{4503AF2D-E589-45C7-A5B6-25AD30E920C2}" srcId="{AABE7834-4AED-41BD-B620-98CE7837B6BE}" destId="{B678B317-6DD9-49F8-89BD-8A365FF65985}" srcOrd="0" destOrd="0" parTransId="{C9E86300-8BF3-4EB6-9ABA-730C9142795B}" sibTransId="{4B06755C-A94A-45B0-BA83-44D51CA9E1AE}"/>
    <dgm:cxn modelId="{690C145B-3F61-4339-AA61-5F1C57E16441}" type="presOf" srcId="{231AFCD1-3C3C-41B3-A2CB-1EDD88026D11}" destId="{2F0D994F-B6A4-4894-9A16-9596177922D7}" srcOrd="0" destOrd="0" presId="urn:microsoft.com/office/officeart/2005/8/layout/hList9"/>
    <dgm:cxn modelId="{6C317B65-EF7A-48B3-B9EE-6D55FCD70B82}" srcId="{C99BC88B-7C6D-4035-A159-426DA2AE5881}" destId="{231AFCD1-3C3C-41B3-A2CB-1EDD88026D11}" srcOrd="0" destOrd="0" parTransId="{A6FD26FD-5620-4313-83CA-DB9B7C0DEF3B}" sibTransId="{09009AB0-CD79-4660-AED4-9F8DC92013C8}"/>
    <dgm:cxn modelId="{65546F69-D4D0-4D4B-8747-3B68A1E92F0D}" srcId="{231AFCD1-3C3C-41B3-A2CB-1EDD88026D11}" destId="{A6C5592C-313F-4971-9CEA-6C5522AB1FF6}" srcOrd="0" destOrd="0" parTransId="{251DD7DB-1AEF-4E01-9485-178DB4C067FA}" sibTransId="{4B10FB37-D6EE-4012-AD0C-9360B960D5F1}"/>
    <dgm:cxn modelId="{A7D4E46A-4F3F-48CC-9756-30BA37DA6DCF}" type="presOf" srcId="{490A7EA7-2C39-45A2-B128-407C263A4997}" destId="{60C9DDE5-2FCD-4F11-9CCA-6B96F996F747}" srcOrd="1" destOrd="0" presId="urn:microsoft.com/office/officeart/2005/8/layout/hList9"/>
    <dgm:cxn modelId="{A3FCB591-102D-4376-9D61-8AA0D4A1F421}" type="presOf" srcId="{AABE7834-4AED-41BD-B620-98CE7837B6BE}" destId="{A350E115-B975-4C1B-9EBF-43CD48183AE8}" srcOrd="0" destOrd="0" presId="urn:microsoft.com/office/officeart/2005/8/layout/hList9"/>
    <dgm:cxn modelId="{1A2FD6A4-EF23-497F-BB44-829830976444}" type="presOf" srcId="{B678B317-6DD9-49F8-89BD-8A365FF65985}" destId="{C5147DBA-1E54-4508-8576-DE9590FD67BD}" srcOrd="1" destOrd="0" presId="urn:microsoft.com/office/officeart/2005/8/layout/hList9"/>
    <dgm:cxn modelId="{2272BCB0-CB38-4B30-8463-430B7D838800}" type="presOf" srcId="{A6C5592C-313F-4971-9CEA-6C5522AB1FF6}" destId="{13EFCDD9-AC7D-43CC-99F0-0798FD431349}" srcOrd="0" destOrd="0" presId="urn:microsoft.com/office/officeart/2005/8/layout/hList9"/>
    <dgm:cxn modelId="{EDF69DB6-5A4B-4242-BB91-6F01960D0F7D}" srcId="{71A38EAA-0E4D-49F9-9AD0-D17A164E9412}" destId="{490A7EA7-2C39-45A2-B128-407C263A4997}" srcOrd="0" destOrd="0" parTransId="{98CE2844-E9E3-4B8E-8224-DF1CE3EDCCBB}" sibTransId="{9B497850-BFF0-4AE7-A8C6-354591D7CB90}"/>
    <dgm:cxn modelId="{BC72F0B6-2162-4E17-8F1D-280149F1BCCB}" srcId="{C99BC88B-7C6D-4035-A159-426DA2AE5881}" destId="{AABE7834-4AED-41BD-B620-98CE7837B6BE}" srcOrd="2" destOrd="0" parTransId="{0560D895-F2CD-453F-90DD-5C8E05A20356}" sibTransId="{EB5967A3-A373-4E66-AE87-11F1B03BE676}"/>
    <dgm:cxn modelId="{DD771CBD-D056-4317-A040-6EAF2F4CB371}" type="presOf" srcId="{C99BC88B-7C6D-4035-A159-426DA2AE5881}" destId="{6B2E3EB6-2EF8-438C-AAE9-201A0B38696D}" srcOrd="0" destOrd="0" presId="urn:microsoft.com/office/officeart/2005/8/layout/hList9"/>
    <dgm:cxn modelId="{05FA4AC8-E8BA-48F6-AEED-EA6008ABDA09}" type="presOf" srcId="{490A7EA7-2C39-45A2-B128-407C263A4997}" destId="{7738D168-9807-4EE2-94C6-059AA9BF2E8A}" srcOrd="0" destOrd="0" presId="urn:microsoft.com/office/officeart/2005/8/layout/hList9"/>
    <dgm:cxn modelId="{5D6C0EE7-FDE9-47B7-8A5D-51195630D59A}" type="presOf" srcId="{A6C5592C-313F-4971-9CEA-6C5522AB1FF6}" destId="{FC638178-558E-4F50-8B45-0AAA94100EA6}" srcOrd="1" destOrd="0" presId="urn:microsoft.com/office/officeart/2005/8/layout/hList9"/>
    <dgm:cxn modelId="{955640F2-267C-44F2-A011-56A34EF7D143}" srcId="{C99BC88B-7C6D-4035-A159-426DA2AE5881}" destId="{71A38EAA-0E4D-49F9-9AD0-D17A164E9412}" srcOrd="1" destOrd="0" parTransId="{B62C209D-2C09-4048-BCC5-D5C3AB956C67}" sibTransId="{2ED36044-802E-4399-90D0-3C13C9176531}"/>
    <dgm:cxn modelId="{6A07BBE1-BD9D-4AAF-97AF-E8497E1BD7CF}" type="presParOf" srcId="{6B2E3EB6-2EF8-438C-AAE9-201A0B38696D}" destId="{E3975901-235D-46D7-BE9A-C6D960A1E82A}" srcOrd="0" destOrd="0" presId="urn:microsoft.com/office/officeart/2005/8/layout/hList9"/>
    <dgm:cxn modelId="{A323D8B7-CA3D-4E22-B24A-A2FFAF6F1A73}" type="presParOf" srcId="{6B2E3EB6-2EF8-438C-AAE9-201A0B38696D}" destId="{1E34695A-71A7-4C91-B655-9C8497C22CF5}" srcOrd="1" destOrd="0" presId="urn:microsoft.com/office/officeart/2005/8/layout/hList9"/>
    <dgm:cxn modelId="{17ADB512-D7DB-4B8A-92DA-98F1EFE127D1}" type="presParOf" srcId="{1E34695A-71A7-4C91-B655-9C8497C22CF5}" destId="{F4A6E727-CF87-402C-89F4-24ABB78FA52C}" srcOrd="0" destOrd="0" presId="urn:microsoft.com/office/officeart/2005/8/layout/hList9"/>
    <dgm:cxn modelId="{E5D4EC1A-F650-46BB-9490-BE2FE64B57B0}" type="presParOf" srcId="{1E34695A-71A7-4C91-B655-9C8497C22CF5}" destId="{5A12FC11-89A7-4204-8F25-62895B65F63F}" srcOrd="1" destOrd="0" presId="urn:microsoft.com/office/officeart/2005/8/layout/hList9"/>
    <dgm:cxn modelId="{03841C3D-8AF0-47BF-B83C-912081B93886}" type="presParOf" srcId="{5A12FC11-89A7-4204-8F25-62895B65F63F}" destId="{13EFCDD9-AC7D-43CC-99F0-0798FD431349}" srcOrd="0" destOrd="0" presId="urn:microsoft.com/office/officeart/2005/8/layout/hList9"/>
    <dgm:cxn modelId="{6FF333CB-1C47-45B3-88EF-896A66BB96A3}" type="presParOf" srcId="{5A12FC11-89A7-4204-8F25-62895B65F63F}" destId="{FC638178-558E-4F50-8B45-0AAA94100EA6}" srcOrd="1" destOrd="0" presId="urn:microsoft.com/office/officeart/2005/8/layout/hList9"/>
    <dgm:cxn modelId="{9D53A519-6254-466B-A445-FDB377667FAD}" type="presParOf" srcId="{6B2E3EB6-2EF8-438C-AAE9-201A0B38696D}" destId="{1E2423DC-63C2-4540-B93A-FF809703151C}" srcOrd="2" destOrd="0" presId="urn:microsoft.com/office/officeart/2005/8/layout/hList9"/>
    <dgm:cxn modelId="{09329613-433D-4D3E-B7E5-745C0225C048}" type="presParOf" srcId="{6B2E3EB6-2EF8-438C-AAE9-201A0B38696D}" destId="{2F0D994F-B6A4-4894-9A16-9596177922D7}" srcOrd="3" destOrd="0" presId="urn:microsoft.com/office/officeart/2005/8/layout/hList9"/>
    <dgm:cxn modelId="{54DBA2DB-5D19-4E5E-90F0-65EC01602892}" type="presParOf" srcId="{6B2E3EB6-2EF8-438C-AAE9-201A0B38696D}" destId="{50C48769-D840-4351-AC42-5EADAFAE35B0}" srcOrd="4" destOrd="0" presId="urn:microsoft.com/office/officeart/2005/8/layout/hList9"/>
    <dgm:cxn modelId="{A9C2E5BF-81D7-4D62-8A62-A4AF024017DC}" type="presParOf" srcId="{6B2E3EB6-2EF8-438C-AAE9-201A0B38696D}" destId="{BCA3781D-5642-44EB-8B38-F43172FF4160}" srcOrd="5" destOrd="0" presId="urn:microsoft.com/office/officeart/2005/8/layout/hList9"/>
    <dgm:cxn modelId="{D1C86AD3-FC22-4D2E-B227-6C866FA05121}" type="presParOf" srcId="{6B2E3EB6-2EF8-438C-AAE9-201A0B38696D}" destId="{03B852E6-1A98-4173-BD96-B0DD0B3C9B95}" srcOrd="6" destOrd="0" presId="urn:microsoft.com/office/officeart/2005/8/layout/hList9"/>
    <dgm:cxn modelId="{D62FA5A1-3395-4141-9896-6DF3F531CAE9}" type="presParOf" srcId="{03B852E6-1A98-4173-BD96-B0DD0B3C9B95}" destId="{0F7440F7-1800-49BB-B1BC-2E5D32CB51A2}" srcOrd="0" destOrd="0" presId="urn:microsoft.com/office/officeart/2005/8/layout/hList9"/>
    <dgm:cxn modelId="{762420FC-4AA1-496B-8E2C-A86569383936}" type="presParOf" srcId="{03B852E6-1A98-4173-BD96-B0DD0B3C9B95}" destId="{447427D9-AFEB-430B-BB65-82A3389DFB8A}" srcOrd="1" destOrd="0" presId="urn:microsoft.com/office/officeart/2005/8/layout/hList9"/>
    <dgm:cxn modelId="{E33B240A-32B8-4558-A2C9-A01C3AE99DD3}" type="presParOf" srcId="{447427D9-AFEB-430B-BB65-82A3389DFB8A}" destId="{7738D168-9807-4EE2-94C6-059AA9BF2E8A}" srcOrd="0" destOrd="0" presId="urn:microsoft.com/office/officeart/2005/8/layout/hList9"/>
    <dgm:cxn modelId="{9B79B8B4-56B6-422A-A967-C0ABCE3A2BA7}" type="presParOf" srcId="{447427D9-AFEB-430B-BB65-82A3389DFB8A}" destId="{60C9DDE5-2FCD-4F11-9CCA-6B96F996F747}" srcOrd="1" destOrd="0" presId="urn:microsoft.com/office/officeart/2005/8/layout/hList9"/>
    <dgm:cxn modelId="{0366A928-F1D1-4B15-856E-A55B3AA77F54}" type="presParOf" srcId="{6B2E3EB6-2EF8-438C-AAE9-201A0B38696D}" destId="{AB2E781C-F82E-48A2-819C-74FA94A5E2BF}" srcOrd="7" destOrd="0" presId="urn:microsoft.com/office/officeart/2005/8/layout/hList9"/>
    <dgm:cxn modelId="{364D3E6A-9C04-4CF9-8DE9-561D8A2C4545}" type="presParOf" srcId="{6B2E3EB6-2EF8-438C-AAE9-201A0B38696D}" destId="{955B7C67-9E76-4634-959C-44FE66A20A51}" srcOrd="8" destOrd="0" presId="urn:microsoft.com/office/officeart/2005/8/layout/hList9"/>
    <dgm:cxn modelId="{3BDD30DC-492D-4658-9A23-79931AD59844}" type="presParOf" srcId="{6B2E3EB6-2EF8-438C-AAE9-201A0B38696D}" destId="{B46AF525-F04A-4C32-9D24-2F4136F22A9C}" srcOrd="9" destOrd="0" presId="urn:microsoft.com/office/officeart/2005/8/layout/hList9"/>
    <dgm:cxn modelId="{B6F950F0-0B50-4CBB-AC75-14C0915BDA01}" type="presParOf" srcId="{6B2E3EB6-2EF8-438C-AAE9-201A0B38696D}" destId="{2AA172D9-6496-484D-B5A1-8BA71C6CFDF4}" srcOrd="10" destOrd="0" presId="urn:microsoft.com/office/officeart/2005/8/layout/hList9"/>
    <dgm:cxn modelId="{8B0FA95A-D0E7-415E-8CE1-5A7411B79375}" type="presParOf" srcId="{6B2E3EB6-2EF8-438C-AAE9-201A0B38696D}" destId="{A8DE1AA4-D004-4544-8C38-32890E9006D4}" srcOrd="11" destOrd="0" presId="urn:microsoft.com/office/officeart/2005/8/layout/hList9"/>
    <dgm:cxn modelId="{1E797653-FF74-4911-AF64-7A87473DE477}" type="presParOf" srcId="{A8DE1AA4-D004-4544-8C38-32890E9006D4}" destId="{6E537ABE-ADC4-4E01-B622-80D6F14A53C5}" srcOrd="0" destOrd="0" presId="urn:microsoft.com/office/officeart/2005/8/layout/hList9"/>
    <dgm:cxn modelId="{6FBBA14C-A6D7-4EAB-98B3-B91944BC9EC2}" type="presParOf" srcId="{A8DE1AA4-D004-4544-8C38-32890E9006D4}" destId="{98FBF132-6B5A-4EF9-81B2-D78DE724F6BC}" srcOrd="1" destOrd="0" presId="urn:microsoft.com/office/officeart/2005/8/layout/hList9"/>
    <dgm:cxn modelId="{249196B0-94B2-4F1F-9AA8-F55E5BEA837F}" type="presParOf" srcId="{98FBF132-6B5A-4EF9-81B2-D78DE724F6BC}" destId="{4806B728-A37A-47C0-9F65-C037193EB932}" srcOrd="0" destOrd="0" presId="urn:microsoft.com/office/officeart/2005/8/layout/hList9"/>
    <dgm:cxn modelId="{11DAC2C0-2296-4F91-9BD4-CEF179FB035A}" type="presParOf" srcId="{98FBF132-6B5A-4EF9-81B2-D78DE724F6BC}" destId="{C5147DBA-1E54-4508-8576-DE9590FD67BD}" srcOrd="1" destOrd="0" presId="urn:microsoft.com/office/officeart/2005/8/layout/hList9"/>
    <dgm:cxn modelId="{3FCDB8ED-1233-4434-89AF-D050DBB44CD0}" type="presParOf" srcId="{6B2E3EB6-2EF8-438C-AAE9-201A0B38696D}" destId="{C061473D-CF9C-4965-9343-3629908A1FD1}" srcOrd="12" destOrd="0" presId="urn:microsoft.com/office/officeart/2005/8/layout/hList9"/>
    <dgm:cxn modelId="{ED1EAB44-4605-43A2-A454-350A1DFC26C2}" type="presParOf" srcId="{6B2E3EB6-2EF8-438C-AAE9-201A0B38696D}" destId="{A350E115-B975-4C1B-9EBF-43CD48183AE8}" srcOrd="13" destOrd="0" presId="urn:microsoft.com/office/officeart/2005/8/layout/hList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602431-B177-4C81-B019-0281964DFB9A}"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GB"/>
        </a:p>
      </dgm:t>
    </dgm:pt>
    <dgm:pt modelId="{210F48E0-1320-4010-B01C-1ECD4BA12173}">
      <dgm:prSet phldrT="[Text]"/>
      <dgm:spPr/>
      <dgm:t>
        <a:bodyPr/>
        <a:lstStyle/>
        <a:p>
          <a:r>
            <a:rPr lang="en-GB"/>
            <a:t>57%</a:t>
          </a:r>
        </a:p>
      </dgm:t>
    </dgm:pt>
    <dgm:pt modelId="{C04AB6A3-7102-4041-A025-B411468CC23D}" type="parTrans" cxnId="{42D1E492-E08A-496A-B06A-0999723978AD}">
      <dgm:prSet/>
      <dgm:spPr/>
      <dgm:t>
        <a:bodyPr/>
        <a:lstStyle/>
        <a:p>
          <a:endParaRPr lang="en-GB"/>
        </a:p>
      </dgm:t>
    </dgm:pt>
    <dgm:pt modelId="{6B0E3951-8898-4C87-9FF9-64D02824C55D}" type="sibTrans" cxnId="{42D1E492-E08A-496A-B06A-0999723978AD}">
      <dgm:prSet/>
      <dgm:spPr/>
      <dgm:t>
        <a:bodyPr/>
        <a:lstStyle/>
        <a:p>
          <a:endParaRPr lang="en-GB"/>
        </a:p>
      </dgm:t>
    </dgm:pt>
    <dgm:pt modelId="{32EBF2E9-4F8E-42FC-9D33-85A6921655CB}">
      <dgm:prSet phldrT="[Text]" custT="1"/>
      <dgm:spPr/>
      <dgm:t>
        <a:bodyPr/>
        <a:lstStyle/>
        <a:p>
          <a:r>
            <a:rPr lang="en-GB" sz="3200"/>
            <a:t>Students engaged in any team or group activity in class (and/or online)</a:t>
          </a:r>
        </a:p>
      </dgm:t>
    </dgm:pt>
    <dgm:pt modelId="{2A41FF51-853D-48DD-A985-1ED356425F09}" type="parTrans" cxnId="{2AEEFDB6-8E96-4243-9F78-16CF267C3084}">
      <dgm:prSet/>
      <dgm:spPr/>
      <dgm:t>
        <a:bodyPr/>
        <a:lstStyle/>
        <a:p>
          <a:endParaRPr lang="en-GB"/>
        </a:p>
      </dgm:t>
    </dgm:pt>
    <dgm:pt modelId="{4F8045EF-C825-4AB5-A43C-EBCDCC76EB31}" type="sibTrans" cxnId="{2AEEFDB6-8E96-4243-9F78-16CF267C3084}">
      <dgm:prSet/>
      <dgm:spPr/>
      <dgm:t>
        <a:bodyPr/>
        <a:lstStyle/>
        <a:p>
          <a:endParaRPr lang="en-GB"/>
        </a:p>
      </dgm:t>
    </dgm:pt>
    <dgm:pt modelId="{13B367BF-7EA4-4DAF-A2BC-18D8B9F17DC6}">
      <dgm:prSet phldrT="[Text]"/>
      <dgm:spPr/>
      <dgm:t>
        <a:bodyPr/>
        <a:lstStyle/>
        <a:p>
          <a:r>
            <a:rPr lang="en-GB"/>
            <a:t>37%</a:t>
          </a:r>
        </a:p>
      </dgm:t>
    </dgm:pt>
    <dgm:pt modelId="{2D8574C0-A42B-4BD7-92A8-010ADC8067B8}" type="parTrans" cxnId="{C9DE97C4-B67B-4186-8D92-171AB5E3F761}">
      <dgm:prSet/>
      <dgm:spPr/>
      <dgm:t>
        <a:bodyPr/>
        <a:lstStyle/>
        <a:p>
          <a:endParaRPr lang="en-GB"/>
        </a:p>
      </dgm:t>
    </dgm:pt>
    <dgm:pt modelId="{C17C92B3-A976-4D9C-80DF-6960A44258EC}" type="sibTrans" cxnId="{C9DE97C4-B67B-4186-8D92-171AB5E3F761}">
      <dgm:prSet/>
      <dgm:spPr/>
      <dgm:t>
        <a:bodyPr/>
        <a:lstStyle/>
        <a:p>
          <a:endParaRPr lang="en-GB"/>
        </a:p>
      </dgm:t>
    </dgm:pt>
    <dgm:pt modelId="{951B3DFF-CF21-4DA7-8E4B-90BDAA14349A}">
      <dgm:prSet phldrT="[Text]" custT="1"/>
      <dgm:spPr/>
      <dgm:t>
        <a:bodyPr/>
        <a:lstStyle/>
        <a:p>
          <a:r>
            <a:rPr lang="en-GB" sz="3200"/>
            <a:t>Students working together producing a piece of work </a:t>
          </a:r>
        </a:p>
      </dgm:t>
    </dgm:pt>
    <dgm:pt modelId="{14F5CEC4-C662-4A64-BD65-254023E55BEE}" type="parTrans" cxnId="{F830B5E7-E2BA-44AB-AFCB-141BAC422A54}">
      <dgm:prSet/>
      <dgm:spPr/>
      <dgm:t>
        <a:bodyPr/>
        <a:lstStyle/>
        <a:p>
          <a:endParaRPr lang="en-GB"/>
        </a:p>
      </dgm:t>
    </dgm:pt>
    <dgm:pt modelId="{3910D1C3-2DCF-4079-9D6B-722FEE0AAB11}" type="sibTrans" cxnId="{F830B5E7-E2BA-44AB-AFCB-141BAC422A54}">
      <dgm:prSet/>
      <dgm:spPr/>
      <dgm:t>
        <a:bodyPr/>
        <a:lstStyle/>
        <a:p>
          <a:endParaRPr lang="en-GB"/>
        </a:p>
      </dgm:t>
    </dgm:pt>
    <dgm:pt modelId="{AD45DEBC-FB4A-4EE9-AABF-588F61D0E562}">
      <dgm:prSet phldrT="[Text]"/>
      <dgm:spPr/>
      <dgm:t>
        <a:bodyPr/>
        <a:lstStyle/>
        <a:p>
          <a:r>
            <a:rPr lang="en-GB"/>
            <a:t>17%</a:t>
          </a:r>
        </a:p>
      </dgm:t>
    </dgm:pt>
    <dgm:pt modelId="{74791277-353E-4F7F-8977-F0D184AA985F}" type="parTrans" cxnId="{738FE1ED-FF19-4839-926B-F6712478D06D}">
      <dgm:prSet/>
      <dgm:spPr/>
      <dgm:t>
        <a:bodyPr/>
        <a:lstStyle/>
        <a:p>
          <a:endParaRPr lang="en-GB"/>
        </a:p>
      </dgm:t>
    </dgm:pt>
    <dgm:pt modelId="{3A9E24D4-D566-4AFC-B080-994DFA4F5E19}" type="sibTrans" cxnId="{738FE1ED-FF19-4839-926B-F6712478D06D}">
      <dgm:prSet/>
      <dgm:spPr/>
      <dgm:t>
        <a:bodyPr/>
        <a:lstStyle/>
        <a:p>
          <a:endParaRPr lang="en-GB"/>
        </a:p>
      </dgm:t>
    </dgm:pt>
    <dgm:pt modelId="{1F07458D-96A0-4548-96C1-3AE7125DE562}">
      <dgm:prSet phldrT="[Text]" custT="1"/>
      <dgm:spPr/>
      <dgm:t>
        <a:bodyPr/>
        <a:lstStyle/>
        <a:p>
          <a:r>
            <a:rPr lang="en-GB" sz="3200"/>
            <a:t>Peer tutoring and/or peer feedback</a:t>
          </a:r>
        </a:p>
      </dgm:t>
    </dgm:pt>
    <dgm:pt modelId="{887DE188-25A5-4E87-88D3-07DEBA700489}" type="parTrans" cxnId="{49B06C74-91CC-4F7D-9155-4CC60C76F3A5}">
      <dgm:prSet/>
      <dgm:spPr/>
      <dgm:t>
        <a:bodyPr/>
        <a:lstStyle/>
        <a:p>
          <a:endParaRPr lang="en-GB"/>
        </a:p>
      </dgm:t>
    </dgm:pt>
    <dgm:pt modelId="{988712B5-7DE0-4965-A521-AB41E3918B88}" type="sibTrans" cxnId="{49B06C74-91CC-4F7D-9155-4CC60C76F3A5}">
      <dgm:prSet/>
      <dgm:spPr/>
      <dgm:t>
        <a:bodyPr/>
        <a:lstStyle/>
        <a:p>
          <a:endParaRPr lang="en-GB"/>
        </a:p>
      </dgm:t>
    </dgm:pt>
    <dgm:pt modelId="{DBAF5FC9-2277-4B84-9A4E-58D04BACEBFB}">
      <dgm:prSet phldrT="[Text]"/>
      <dgm:spPr/>
      <dgm:t>
        <a:bodyPr/>
        <a:lstStyle/>
        <a:p>
          <a:r>
            <a:rPr lang="en-GB"/>
            <a:t>3%</a:t>
          </a:r>
        </a:p>
      </dgm:t>
    </dgm:pt>
    <dgm:pt modelId="{E572AF4A-70A1-4DC7-A013-330123C16F55}" type="parTrans" cxnId="{120B48AD-9A38-40DE-B797-1D56F11EF09B}">
      <dgm:prSet/>
      <dgm:spPr/>
      <dgm:t>
        <a:bodyPr/>
        <a:lstStyle/>
        <a:p>
          <a:endParaRPr lang="en-GB"/>
        </a:p>
      </dgm:t>
    </dgm:pt>
    <dgm:pt modelId="{FA17E91E-D71A-4B5F-8633-52884416401D}" type="sibTrans" cxnId="{120B48AD-9A38-40DE-B797-1D56F11EF09B}">
      <dgm:prSet/>
      <dgm:spPr/>
      <dgm:t>
        <a:bodyPr/>
        <a:lstStyle/>
        <a:p>
          <a:endParaRPr lang="en-GB"/>
        </a:p>
      </dgm:t>
    </dgm:pt>
    <dgm:pt modelId="{B13D50FE-3131-47DB-902C-2FD33350ADCD}">
      <dgm:prSet phldrT="[Text]" custT="1"/>
      <dgm:spPr/>
      <dgm:t>
        <a:bodyPr/>
        <a:lstStyle/>
        <a:p>
          <a:r>
            <a:rPr lang="en-GB" sz="3200"/>
            <a:t>Academic dishonesty</a:t>
          </a:r>
        </a:p>
      </dgm:t>
    </dgm:pt>
    <dgm:pt modelId="{76992DA7-6BEB-4C14-8A78-65DD7EC26D5B}" type="parTrans" cxnId="{B5951AAB-DF2C-4FA0-8CAA-6650B3EE6FEE}">
      <dgm:prSet/>
      <dgm:spPr/>
      <dgm:t>
        <a:bodyPr/>
        <a:lstStyle/>
        <a:p>
          <a:endParaRPr lang="en-GB"/>
        </a:p>
      </dgm:t>
    </dgm:pt>
    <dgm:pt modelId="{7D014C70-F409-4890-8BDA-2FBDB28ACD09}" type="sibTrans" cxnId="{B5951AAB-DF2C-4FA0-8CAA-6650B3EE6FEE}">
      <dgm:prSet/>
      <dgm:spPr/>
      <dgm:t>
        <a:bodyPr/>
        <a:lstStyle/>
        <a:p>
          <a:endParaRPr lang="en-GB"/>
        </a:p>
      </dgm:t>
    </dgm:pt>
    <dgm:pt modelId="{68492DBE-0B67-4173-AF26-BF84B26F2D86}" type="pres">
      <dgm:prSet presAssocID="{8A602431-B177-4C81-B019-0281964DFB9A}" presName="Name0" presStyleCnt="0">
        <dgm:presLayoutVars>
          <dgm:dir/>
          <dgm:animLvl val="lvl"/>
          <dgm:resizeHandles val="exact"/>
        </dgm:presLayoutVars>
      </dgm:prSet>
      <dgm:spPr/>
    </dgm:pt>
    <dgm:pt modelId="{F419B543-FBFC-4EB2-9D4E-D6245267E56D}" type="pres">
      <dgm:prSet presAssocID="{210F48E0-1320-4010-B01C-1ECD4BA12173}" presName="linNode" presStyleCnt="0"/>
      <dgm:spPr/>
    </dgm:pt>
    <dgm:pt modelId="{05FBB488-8E83-44F8-B551-EAF00101C7F5}" type="pres">
      <dgm:prSet presAssocID="{210F48E0-1320-4010-B01C-1ECD4BA12173}" presName="parentText" presStyleLbl="node1" presStyleIdx="0" presStyleCnt="4" custScaleX="54489">
        <dgm:presLayoutVars>
          <dgm:chMax val="1"/>
          <dgm:bulletEnabled val="1"/>
        </dgm:presLayoutVars>
      </dgm:prSet>
      <dgm:spPr/>
    </dgm:pt>
    <dgm:pt modelId="{E7FACC6D-6CC9-4A83-A307-474BB619BF5F}" type="pres">
      <dgm:prSet presAssocID="{210F48E0-1320-4010-B01C-1ECD4BA12173}" presName="descendantText" presStyleLbl="alignAccFollowNode1" presStyleIdx="0" presStyleCnt="4" custScaleX="119768">
        <dgm:presLayoutVars>
          <dgm:bulletEnabled val="1"/>
        </dgm:presLayoutVars>
      </dgm:prSet>
      <dgm:spPr/>
    </dgm:pt>
    <dgm:pt modelId="{38D6967A-CA2F-4CCC-A06B-7DBEFC976829}" type="pres">
      <dgm:prSet presAssocID="{6B0E3951-8898-4C87-9FF9-64D02824C55D}" presName="sp" presStyleCnt="0"/>
      <dgm:spPr/>
    </dgm:pt>
    <dgm:pt modelId="{A14C4212-9C29-41B3-83F9-F2949C81F7FF}" type="pres">
      <dgm:prSet presAssocID="{13B367BF-7EA4-4DAF-A2BC-18D8B9F17DC6}" presName="linNode" presStyleCnt="0"/>
      <dgm:spPr/>
    </dgm:pt>
    <dgm:pt modelId="{22328C9D-B7F5-44CC-8702-6CB6E86BA4EE}" type="pres">
      <dgm:prSet presAssocID="{13B367BF-7EA4-4DAF-A2BC-18D8B9F17DC6}" presName="parentText" presStyleLbl="node1" presStyleIdx="1" presStyleCnt="4" custScaleX="54489">
        <dgm:presLayoutVars>
          <dgm:chMax val="1"/>
          <dgm:bulletEnabled val="1"/>
        </dgm:presLayoutVars>
      </dgm:prSet>
      <dgm:spPr/>
    </dgm:pt>
    <dgm:pt modelId="{2006654D-1B62-4499-BE9E-A21FF424D787}" type="pres">
      <dgm:prSet presAssocID="{13B367BF-7EA4-4DAF-A2BC-18D8B9F17DC6}" presName="descendantText" presStyleLbl="alignAccFollowNode1" presStyleIdx="1" presStyleCnt="4" custScaleX="119768">
        <dgm:presLayoutVars>
          <dgm:bulletEnabled val="1"/>
        </dgm:presLayoutVars>
      </dgm:prSet>
      <dgm:spPr/>
    </dgm:pt>
    <dgm:pt modelId="{506E3DAA-E44C-487D-BCFC-2DAA151A6916}" type="pres">
      <dgm:prSet presAssocID="{C17C92B3-A976-4D9C-80DF-6960A44258EC}" presName="sp" presStyleCnt="0"/>
      <dgm:spPr/>
    </dgm:pt>
    <dgm:pt modelId="{D4EEF0B5-0B76-4E89-8819-EDF18CD3B91D}" type="pres">
      <dgm:prSet presAssocID="{AD45DEBC-FB4A-4EE9-AABF-588F61D0E562}" presName="linNode" presStyleCnt="0"/>
      <dgm:spPr/>
    </dgm:pt>
    <dgm:pt modelId="{EB9B6DE3-B55F-4005-8006-C265DB620406}" type="pres">
      <dgm:prSet presAssocID="{AD45DEBC-FB4A-4EE9-AABF-588F61D0E562}" presName="parentText" presStyleLbl="node1" presStyleIdx="2" presStyleCnt="4" custScaleX="54489">
        <dgm:presLayoutVars>
          <dgm:chMax val="1"/>
          <dgm:bulletEnabled val="1"/>
        </dgm:presLayoutVars>
      </dgm:prSet>
      <dgm:spPr/>
    </dgm:pt>
    <dgm:pt modelId="{70F8C93A-EA85-4897-8788-C5B65E709874}" type="pres">
      <dgm:prSet presAssocID="{AD45DEBC-FB4A-4EE9-AABF-588F61D0E562}" presName="descendantText" presStyleLbl="alignAccFollowNode1" presStyleIdx="2" presStyleCnt="4" custScaleX="119768">
        <dgm:presLayoutVars>
          <dgm:bulletEnabled val="1"/>
        </dgm:presLayoutVars>
      </dgm:prSet>
      <dgm:spPr/>
    </dgm:pt>
    <dgm:pt modelId="{D48AF1B7-11E0-4A5E-989A-38C5731AC4D9}" type="pres">
      <dgm:prSet presAssocID="{3A9E24D4-D566-4AFC-B080-994DFA4F5E19}" presName="sp" presStyleCnt="0"/>
      <dgm:spPr/>
    </dgm:pt>
    <dgm:pt modelId="{83BEED1C-20A5-4453-846A-D619611D761B}" type="pres">
      <dgm:prSet presAssocID="{DBAF5FC9-2277-4B84-9A4E-58D04BACEBFB}" presName="linNode" presStyleCnt="0"/>
      <dgm:spPr/>
    </dgm:pt>
    <dgm:pt modelId="{81663915-ACDC-4764-9D46-F086B5BA70C0}" type="pres">
      <dgm:prSet presAssocID="{DBAF5FC9-2277-4B84-9A4E-58D04BACEBFB}" presName="parentText" presStyleLbl="node1" presStyleIdx="3" presStyleCnt="4" custScaleX="54489">
        <dgm:presLayoutVars>
          <dgm:chMax val="1"/>
          <dgm:bulletEnabled val="1"/>
        </dgm:presLayoutVars>
      </dgm:prSet>
      <dgm:spPr/>
    </dgm:pt>
    <dgm:pt modelId="{4C7728F1-2958-40A2-B8A0-0A53BE778111}" type="pres">
      <dgm:prSet presAssocID="{DBAF5FC9-2277-4B84-9A4E-58D04BACEBFB}" presName="descendantText" presStyleLbl="alignAccFollowNode1" presStyleIdx="3" presStyleCnt="4" custScaleX="119768">
        <dgm:presLayoutVars>
          <dgm:bulletEnabled val="1"/>
        </dgm:presLayoutVars>
      </dgm:prSet>
      <dgm:spPr/>
    </dgm:pt>
  </dgm:ptLst>
  <dgm:cxnLst>
    <dgm:cxn modelId="{196AEF0E-6D49-45C3-BBC9-C63E7C50BFDB}" type="presOf" srcId="{951B3DFF-CF21-4DA7-8E4B-90BDAA14349A}" destId="{2006654D-1B62-4499-BE9E-A21FF424D787}" srcOrd="0" destOrd="0" presId="urn:microsoft.com/office/officeart/2005/8/layout/vList5"/>
    <dgm:cxn modelId="{E6B86D24-4070-4345-98C0-F9B1A649ECF3}" type="presOf" srcId="{B13D50FE-3131-47DB-902C-2FD33350ADCD}" destId="{4C7728F1-2958-40A2-B8A0-0A53BE778111}" srcOrd="0" destOrd="0" presId="urn:microsoft.com/office/officeart/2005/8/layout/vList5"/>
    <dgm:cxn modelId="{ABBDEF3D-0764-4053-84D0-AAF65DB039E4}" type="presOf" srcId="{13B367BF-7EA4-4DAF-A2BC-18D8B9F17DC6}" destId="{22328C9D-B7F5-44CC-8702-6CB6E86BA4EE}" srcOrd="0" destOrd="0" presId="urn:microsoft.com/office/officeart/2005/8/layout/vList5"/>
    <dgm:cxn modelId="{225EA852-844F-437E-A104-BD01A8B21DE0}" type="presOf" srcId="{8A602431-B177-4C81-B019-0281964DFB9A}" destId="{68492DBE-0B67-4173-AF26-BF84B26F2D86}" srcOrd="0" destOrd="0" presId="urn:microsoft.com/office/officeart/2005/8/layout/vList5"/>
    <dgm:cxn modelId="{49B06C74-91CC-4F7D-9155-4CC60C76F3A5}" srcId="{AD45DEBC-FB4A-4EE9-AABF-588F61D0E562}" destId="{1F07458D-96A0-4548-96C1-3AE7125DE562}" srcOrd="0" destOrd="0" parTransId="{887DE188-25A5-4E87-88D3-07DEBA700489}" sibTransId="{988712B5-7DE0-4965-A521-AB41E3918B88}"/>
    <dgm:cxn modelId="{C10E8892-5CCD-4F7F-B49E-F76611EF2E15}" type="presOf" srcId="{DBAF5FC9-2277-4B84-9A4E-58D04BACEBFB}" destId="{81663915-ACDC-4764-9D46-F086B5BA70C0}" srcOrd="0" destOrd="0" presId="urn:microsoft.com/office/officeart/2005/8/layout/vList5"/>
    <dgm:cxn modelId="{42D1E492-E08A-496A-B06A-0999723978AD}" srcId="{8A602431-B177-4C81-B019-0281964DFB9A}" destId="{210F48E0-1320-4010-B01C-1ECD4BA12173}" srcOrd="0" destOrd="0" parTransId="{C04AB6A3-7102-4041-A025-B411468CC23D}" sibTransId="{6B0E3951-8898-4C87-9FF9-64D02824C55D}"/>
    <dgm:cxn modelId="{B5951AAB-DF2C-4FA0-8CAA-6650B3EE6FEE}" srcId="{DBAF5FC9-2277-4B84-9A4E-58D04BACEBFB}" destId="{B13D50FE-3131-47DB-902C-2FD33350ADCD}" srcOrd="0" destOrd="0" parTransId="{76992DA7-6BEB-4C14-8A78-65DD7EC26D5B}" sibTransId="{7D014C70-F409-4890-8BDA-2FBDB28ACD09}"/>
    <dgm:cxn modelId="{120B48AD-9A38-40DE-B797-1D56F11EF09B}" srcId="{8A602431-B177-4C81-B019-0281964DFB9A}" destId="{DBAF5FC9-2277-4B84-9A4E-58D04BACEBFB}" srcOrd="3" destOrd="0" parTransId="{E572AF4A-70A1-4DC7-A013-330123C16F55}" sibTransId="{FA17E91E-D71A-4B5F-8633-52884416401D}"/>
    <dgm:cxn modelId="{2AEEFDB6-8E96-4243-9F78-16CF267C3084}" srcId="{210F48E0-1320-4010-B01C-1ECD4BA12173}" destId="{32EBF2E9-4F8E-42FC-9D33-85A6921655CB}" srcOrd="0" destOrd="0" parTransId="{2A41FF51-853D-48DD-A985-1ED356425F09}" sibTransId="{4F8045EF-C825-4AB5-A43C-EBCDCC76EB31}"/>
    <dgm:cxn modelId="{C9DE97C4-B67B-4186-8D92-171AB5E3F761}" srcId="{8A602431-B177-4C81-B019-0281964DFB9A}" destId="{13B367BF-7EA4-4DAF-A2BC-18D8B9F17DC6}" srcOrd="1" destOrd="0" parTransId="{2D8574C0-A42B-4BD7-92A8-010ADC8067B8}" sibTransId="{C17C92B3-A976-4D9C-80DF-6960A44258EC}"/>
    <dgm:cxn modelId="{22ED2FD3-2200-4CC8-B7C1-56BAC65700C7}" type="presOf" srcId="{210F48E0-1320-4010-B01C-1ECD4BA12173}" destId="{05FBB488-8E83-44F8-B551-EAF00101C7F5}" srcOrd="0" destOrd="0" presId="urn:microsoft.com/office/officeart/2005/8/layout/vList5"/>
    <dgm:cxn modelId="{152501E0-3CF5-4782-A1AE-C3FBD56CB62A}" type="presOf" srcId="{1F07458D-96A0-4548-96C1-3AE7125DE562}" destId="{70F8C93A-EA85-4897-8788-C5B65E709874}" srcOrd="0" destOrd="0" presId="urn:microsoft.com/office/officeart/2005/8/layout/vList5"/>
    <dgm:cxn modelId="{F830B5E7-E2BA-44AB-AFCB-141BAC422A54}" srcId="{13B367BF-7EA4-4DAF-A2BC-18D8B9F17DC6}" destId="{951B3DFF-CF21-4DA7-8E4B-90BDAA14349A}" srcOrd="0" destOrd="0" parTransId="{14F5CEC4-C662-4A64-BD65-254023E55BEE}" sibTransId="{3910D1C3-2DCF-4079-9D6B-722FEE0AAB11}"/>
    <dgm:cxn modelId="{FE8753EC-1EE7-4328-A3AB-3817494AE173}" type="presOf" srcId="{32EBF2E9-4F8E-42FC-9D33-85A6921655CB}" destId="{E7FACC6D-6CC9-4A83-A307-474BB619BF5F}" srcOrd="0" destOrd="0" presId="urn:microsoft.com/office/officeart/2005/8/layout/vList5"/>
    <dgm:cxn modelId="{738FE1ED-FF19-4839-926B-F6712478D06D}" srcId="{8A602431-B177-4C81-B019-0281964DFB9A}" destId="{AD45DEBC-FB4A-4EE9-AABF-588F61D0E562}" srcOrd="2" destOrd="0" parTransId="{74791277-353E-4F7F-8977-F0D184AA985F}" sibTransId="{3A9E24D4-D566-4AFC-B080-994DFA4F5E19}"/>
    <dgm:cxn modelId="{02679AFD-CD64-47EC-AF95-4DFD501663EA}" type="presOf" srcId="{AD45DEBC-FB4A-4EE9-AABF-588F61D0E562}" destId="{EB9B6DE3-B55F-4005-8006-C265DB620406}" srcOrd="0" destOrd="0" presId="urn:microsoft.com/office/officeart/2005/8/layout/vList5"/>
    <dgm:cxn modelId="{77ABA6AD-4D06-4EDC-A990-CEF91B586445}" type="presParOf" srcId="{68492DBE-0B67-4173-AF26-BF84B26F2D86}" destId="{F419B543-FBFC-4EB2-9D4E-D6245267E56D}" srcOrd="0" destOrd="0" presId="urn:microsoft.com/office/officeart/2005/8/layout/vList5"/>
    <dgm:cxn modelId="{26E342A3-EB15-48D0-9753-56FA65C7352F}" type="presParOf" srcId="{F419B543-FBFC-4EB2-9D4E-D6245267E56D}" destId="{05FBB488-8E83-44F8-B551-EAF00101C7F5}" srcOrd="0" destOrd="0" presId="urn:microsoft.com/office/officeart/2005/8/layout/vList5"/>
    <dgm:cxn modelId="{9473350D-1A0C-466F-ADDE-508152DC7EFE}" type="presParOf" srcId="{F419B543-FBFC-4EB2-9D4E-D6245267E56D}" destId="{E7FACC6D-6CC9-4A83-A307-474BB619BF5F}" srcOrd="1" destOrd="0" presId="urn:microsoft.com/office/officeart/2005/8/layout/vList5"/>
    <dgm:cxn modelId="{0BE3F995-6352-49D1-AE63-A2088D682412}" type="presParOf" srcId="{68492DBE-0B67-4173-AF26-BF84B26F2D86}" destId="{38D6967A-CA2F-4CCC-A06B-7DBEFC976829}" srcOrd="1" destOrd="0" presId="urn:microsoft.com/office/officeart/2005/8/layout/vList5"/>
    <dgm:cxn modelId="{B36742C3-D8DB-4E11-ABE2-864F955336DC}" type="presParOf" srcId="{68492DBE-0B67-4173-AF26-BF84B26F2D86}" destId="{A14C4212-9C29-41B3-83F9-F2949C81F7FF}" srcOrd="2" destOrd="0" presId="urn:microsoft.com/office/officeart/2005/8/layout/vList5"/>
    <dgm:cxn modelId="{0BDA3511-0813-4BE5-8182-184A5CF9642C}" type="presParOf" srcId="{A14C4212-9C29-41B3-83F9-F2949C81F7FF}" destId="{22328C9D-B7F5-44CC-8702-6CB6E86BA4EE}" srcOrd="0" destOrd="0" presId="urn:microsoft.com/office/officeart/2005/8/layout/vList5"/>
    <dgm:cxn modelId="{62553B85-1784-4A2D-A893-02278AFA5B59}" type="presParOf" srcId="{A14C4212-9C29-41B3-83F9-F2949C81F7FF}" destId="{2006654D-1B62-4499-BE9E-A21FF424D787}" srcOrd="1" destOrd="0" presId="urn:microsoft.com/office/officeart/2005/8/layout/vList5"/>
    <dgm:cxn modelId="{5ACED70F-D12A-4548-8D5D-2276F0724C3C}" type="presParOf" srcId="{68492DBE-0B67-4173-AF26-BF84B26F2D86}" destId="{506E3DAA-E44C-487D-BCFC-2DAA151A6916}" srcOrd="3" destOrd="0" presId="urn:microsoft.com/office/officeart/2005/8/layout/vList5"/>
    <dgm:cxn modelId="{7251C52A-30A7-4737-9BDD-626C4520040D}" type="presParOf" srcId="{68492DBE-0B67-4173-AF26-BF84B26F2D86}" destId="{D4EEF0B5-0B76-4E89-8819-EDF18CD3B91D}" srcOrd="4" destOrd="0" presId="urn:microsoft.com/office/officeart/2005/8/layout/vList5"/>
    <dgm:cxn modelId="{A9EBD2B3-95C8-43C3-9188-D3C1248E4B81}" type="presParOf" srcId="{D4EEF0B5-0B76-4E89-8819-EDF18CD3B91D}" destId="{EB9B6DE3-B55F-4005-8006-C265DB620406}" srcOrd="0" destOrd="0" presId="urn:microsoft.com/office/officeart/2005/8/layout/vList5"/>
    <dgm:cxn modelId="{E37521F6-7B37-4418-A8E7-0D09B05A17FC}" type="presParOf" srcId="{D4EEF0B5-0B76-4E89-8819-EDF18CD3B91D}" destId="{70F8C93A-EA85-4897-8788-C5B65E709874}" srcOrd="1" destOrd="0" presId="urn:microsoft.com/office/officeart/2005/8/layout/vList5"/>
    <dgm:cxn modelId="{E423B1BD-1169-4115-957C-068628224018}" type="presParOf" srcId="{68492DBE-0B67-4173-AF26-BF84B26F2D86}" destId="{D48AF1B7-11E0-4A5E-989A-38C5731AC4D9}" srcOrd="5" destOrd="0" presId="urn:microsoft.com/office/officeart/2005/8/layout/vList5"/>
    <dgm:cxn modelId="{2D6729C5-D440-4F56-943F-6F6C72585AA4}" type="presParOf" srcId="{68492DBE-0B67-4173-AF26-BF84B26F2D86}" destId="{83BEED1C-20A5-4453-846A-D619611D761B}" srcOrd="6" destOrd="0" presId="urn:microsoft.com/office/officeart/2005/8/layout/vList5"/>
    <dgm:cxn modelId="{F63105C6-3EDD-4180-8591-3AA503DACC42}" type="presParOf" srcId="{83BEED1C-20A5-4453-846A-D619611D761B}" destId="{81663915-ACDC-4764-9D46-F086B5BA70C0}" srcOrd="0" destOrd="0" presId="urn:microsoft.com/office/officeart/2005/8/layout/vList5"/>
    <dgm:cxn modelId="{AAEB60F9-276A-4C69-9C5A-3BE9EA3465B8}" type="presParOf" srcId="{83BEED1C-20A5-4453-846A-D619611D761B}" destId="{4C7728F1-2958-40A2-B8A0-0A53BE77811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6D8D92-BEDA-4909-B588-FB5E8FB0A3E1}"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199F45EE-1E6D-4833-ACC0-58664E4DD3D3}">
      <dgm:prSet phldrT="[Text]"/>
      <dgm:spPr/>
      <dgm:t>
        <a:bodyPr/>
        <a:lstStyle/>
        <a:p>
          <a:r>
            <a:rPr lang="en-US"/>
            <a:t>How we design assignments</a:t>
          </a:r>
        </a:p>
      </dgm:t>
    </dgm:pt>
    <dgm:pt modelId="{49C5A544-4380-43D8-90E3-24BD49198C66}" type="parTrans" cxnId="{D7D39732-3DB1-496C-BE55-0A4F2DEBB02A}">
      <dgm:prSet/>
      <dgm:spPr/>
      <dgm:t>
        <a:bodyPr/>
        <a:lstStyle/>
        <a:p>
          <a:endParaRPr lang="en-US"/>
        </a:p>
      </dgm:t>
    </dgm:pt>
    <dgm:pt modelId="{782316FD-50F5-4820-A651-2D6763F5287D}" type="sibTrans" cxnId="{D7D39732-3DB1-496C-BE55-0A4F2DEBB02A}">
      <dgm:prSet/>
      <dgm:spPr/>
      <dgm:t>
        <a:bodyPr/>
        <a:lstStyle/>
        <a:p>
          <a:endParaRPr lang="en-US"/>
        </a:p>
      </dgm:t>
    </dgm:pt>
    <dgm:pt modelId="{2FCA27C3-6A07-43E6-9E16-1A9C763E1516}">
      <dgm:prSet phldrT="[Text]"/>
      <dgm:spPr/>
      <dgm:t>
        <a:bodyPr/>
        <a:lstStyle/>
        <a:p>
          <a:r>
            <a:rPr lang="en-US"/>
            <a:t>How we support them</a:t>
          </a:r>
        </a:p>
      </dgm:t>
    </dgm:pt>
    <dgm:pt modelId="{7E2B0432-C7C9-4D67-A9AF-4EE59B0C7EC6}" type="parTrans" cxnId="{77A83881-940E-4B22-97EF-B4FB336DA707}">
      <dgm:prSet/>
      <dgm:spPr/>
      <dgm:t>
        <a:bodyPr/>
        <a:lstStyle/>
        <a:p>
          <a:endParaRPr lang="en-US"/>
        </a:p>
      </dgm:t>
    </dgm:pt>
    <dgm:pt modelId="{673E79F3-1DFB-4A67-9A4A-803CA1AC8BB0}" type="sibTrans" cxnId="{77A83881-940E-4B22-97EF-B4FB336DA707}">
      <dgm:prSet/>
      <dgm:spPr/>
      <dgm:t>
        <a:bodyPr/>
        <a:lstStyle/>
        <a:p>
          <a:endParaRPr lang="en-US"/>
        </a:p>
      </dgm:t>
    </dgm:pt>
    <dgm:pt modelId="{C5FB68CD-AE83-4EF0-BE79-2C12214AC20E}">
      <dgm:prSet phldrT="[Text]"/>
      <dgm:spPr/>
      <dgm:t>
        <a:bodyPr/>
        <a:lstStyle/>
        <a:p>
          <a:r>
            <a:rPr lang="en-US"/>
            <a:t>How we assess them</a:t>
          </a:r>
        </a:p>
      </dgm:t>
    </dgm:pt>
    <dgm:pt modelId="{E75A0A35-24CD-46FC-8048-C5F6434438A0}" type="parTrans" cxnId="{CD505A18-9C3D-4B53-8819-D52E25191E6A}">
      <dgm:prSet/>
      <dgm:spPr/>
      <dgm:t>
        <a:bodyPr/>
        <a:lstStyle/>
        <a:p>
          <a:endParaRPr lang="en-US"/>
        </a:p>
      </dgm:t>
    </dgm:pt>
    <dgm:pt modelId="{812BC692-DA2D-49B9-A8D1-4AF1F46B7B30}" type="sibTrans" cxnId="{CD505A18-9C3D-4B53-8819-D52E25191E6A}">
      <dgm:prSet/>
      <dgm:spPr/>
      <dgm:t>
        <a:bodyPr/>
        <a:lstStyle/>
        <a:p>
          <a:endParaRPr lang="en-US"/>
        </a:p>
      </dgm:t>
    </dgm:pt>
    <dgm:pt modelId="{B9B08F9D-9EBF-45F8-9740-CD714F8A7843}">
      <dgm:prSet phldrT="[Text]"/>
      <dgm:spPr/>
      <dgm:t>
        <a:bodyPr/>
        <a:lstStyle/>
        <a:p>
          <a:r>
            <a:rPr lang="en-US"/>
            <a:t>How students work together</a:t>
          </a:r>
        </a:p>
      </dgm:t>
    </dgm:pt>
    <dgm:pt modelId="{3D41EF6A-06A3-44A0-9E19-8288A1551865}" type="parTrans" cxnId="{D8F5567B-AB80-4DA1-BC87-388E767BF074}">
      <dgm:prSet/>
      <dgm:spPr/>
      <dgm:t>
        <a:bodyPr/>
        <a:lstStyle/>
        <a:p>
          <a:endParaRPr lang="en-US"/>
        </a:p>
      </dgm:t>
    </dgm:pt>
    <dgm:pt modelId="{6ADEAF12-F623-4216-9A2F-6EE4C8C390AE}" type="sibTrans" cxnId="{D8F5567B-AB80-4DA1-BC87-388E767BF074}">
      <dgm:prSet/>
      <dgm:spPr/>
      <dgm:t>
        <a:bodyPr/>
        <a:lstStyle/>
        <a:p>
          <a:endParaRPr lang="en-US"/>
        </a:p>
      </dgm:t>
    </dgm:pt>
    <dgm:pt modelId="{49A1DB2B-F8FF-401F-A519-4ABF029D370A}" type="pres">
      <dgm:prSet presAssocID="{C96D8D92-BEDA-4909-B588-FB5E8FB0A3E1}" presName="Name0" presStyleCnt="0">
        <dgm:presLayoutVars>
          <dgm:dir/>
          <dgm:resizeHandles val="exact"/>
        </dgm:presLayoutVars>
      </dgm:prSet>
      <dgm:spPr/>
    </dgm:pt>
    <dgm:pt modelId="{BCDE64A7-ED66-4570-B5C2-37F0C348E2BD}" type="pres">
      <dgm:prSet presAssocID="{199F45EE-1E6D-4833-ACC0-58664E4DD3D3}" presName="Name5" presStyleLbl="vennNode1" presStyleIdx="0" presStyleCnt="4">
        <dgm:presLayoutVars>
          <dgm:bulletEnabled val="1"/>
        </dgm:presLayoutVars>
      </dgm:prSet>
      <dgm:spPr/>
    </dgm:pt>
    <dgm:pt modelId="{3FE9F535-96AD-46FD-85B4-507A77F07613}" type="pres">
      <dgm:prSet presAssocID="{782316FD-50F5-4820-A651-2D6763F5287D}" presName="space" presStyleCnt="0"/>
      <dgm:spPr/>
    </dgm:pt>
    <dgm:pt modelId="{1D0F0B0C-B58B-472E-99F7-D212E352D051}" type="pres">
      <dgm:prSet presAssocID="{2FCA27C3-6A07-43E6-9E16-1A9C763E1516}" presName="Name5" presStyleLbl="vennNode1" presStyleIdx="1" presStyleCnt="4">
        <dgm:presLayoutVars>
          <dgm:bulletEnabled val="1"/>
        </dgm:presLayoutVars>
      </dgm:prSet>
      <dgm:spPr/>
    </dgm:pt>
    <dgm:pt modelId="{524704EB-3A17-4B8E-9995-4F104A15272F}" type="pres">
      <dgm:prSet presAssocID="{673E79F3-1DFB-4A67-9A4A-803CA1AC8BB0}" presName="space" presStyleCnt="0"/>
      <dgm:spPr/>
    </dgm:pt>
    <dgm:pt modelId="{CCCFB4FA-987C-46FB-95F6-A2A7E5BDFB9C}" type="pres">
      <dgm:prSet presAssocID="{B9B08F9D-9EBF-45F8-9740-CD714F8A7843}" presName="Name5" presStyleLbl="vennNode1" presStyleIdx="2" presStyleCnt="4">
        <dgm:presLayoutVars>
          <dgm:bulletEnabled val="1"/>
        </dgm:presLayoutVars>
      </dgm:prSet>
      <dgm:spPr/>
    </dgm:pt>
    <dgm:pt modelId="{FA3BED71-C720-4DFC-BA66-3418D931822D}" type="pres">
      <dgm:prSet presAssocID="{6ADEAF12-F623-4216-9A2F-6EE4C8C390AE}" presName="space" presStyleCnt="0"/>
      <dgm:spPr/>
    </dgm:pt>
    <dgm:pt modelId="{3C8B6A2F-FAD1-4AF6-81D1-4C6690FAE48E}" type="pres">
      <dgm:prSet presAssocID="{C5FB68CD-AE83-4EF0-BE79-2C12214AC20E}" presName="Name5" presStyleLbl="vennNode1" presStyleIdx="3" presStyleCnt="4">
        <dgm:presLayoutVars>
          <dgm:bulletEnabled val="1"/>
        </dgm:presLayoutVars>
      </dgm:prSet>
      <dgm:spPr/>
    </dgm:pt>
  </dgm:ptLst>
  <dgm:cxnLst>
    <dgm:cxn modelId="{CD505A18-9C3D-4B53-8819-D52E25191E6A}" srcId="{C96D8D92-BEDA-4909-B588-FB5E8FB0A3E1}" destId="{C5FB68CD-AE83-4EF0-BE79-2C12214AC20E}" srcOrd="3" destOrd="0" parTransId="{E75A0A35-24CD-46FC-8048-C5F6434438A0}" sibTransId="{812BC692-DA2D-49B9-A8D1-4AF1F46B7B30}"/>
    <dgm:cxn modelId="{C31DCD22-3FEA-453C-87CA-338591A046AC}" type="presOf" srcId="{C96D8D92-BEDA-4909-B588-FB5E8FB0A3E1}" destId="{49A1DB2B-F8FF-401F-A519-4ABF029D370A}" srcOrd="0" destOrd="0" presId="urn:microsoft.com/office/officeart/2005/8/layout/venn3"/>
    <dgm:cxn modelId="{D7D39732-3DB1-496C-BE55-0A4F2DEBB02A}" srcId="{C96D8D92-BEDA-4909-B588-FB5E8FB0A3E1}" destId="{199F45EE-1E6D-4833-ACC0-58664E4DD3D3}" srcOrd="0" destOrd="0" parTransId="{49C5A544-4380-43D8-90E3-24BD49198C66}" sibTransId="{782316FD-50F5-4820-A651-2D6763F5287D}"/>
    <dgm:cxn modelId="{3BF74B3A-E39F-4F10-AC42-7AF0D147E181}" type="presOf" srcId="{199F45EE-1E6D-4833-ACC0-58664E4DD3D3}" destId="{BCDE64A7-ED66-4570-B5C2-37F0C348E2BD}" srcOrd="0" destOrd="0" presId="urn:microsoft.com/office/officeart/2005/8/layout/venn3"/>
    <dgm:cxn modelId="{D589C65E-15E2-4462-B6CD-FA8B1995119E}" type="presOf" srcId="{B9B08F9D-9EBF-45F8-9740-CD714F8A7843}" destId="{CCCFB4FA-987C-46FB-95F6-A2A7E5BDFB9C}" srcOrd="0" destOrd="0" presId="urn:microsoft.com/office/officeart/2005/8/layout/venn3"/>
    <dgm:cxn modelId="{D8F5567B-AB80-4DA1-BC87-388E767BF074}" srcId="{C96D8D92-BEDA-4909-B588-FB5E8FB0A3E1}" destId="{B9B08F9D-9EBF-45F8-9740-CD714F8A7843}" srcOrd="2" destOrd="0" parTransId="{3D41EF6A-06A3-44A0-9E19-8288A1551865}" sibTransId="{6ADEAF12-F623-4216-9A2F-6EE4C8C390AE}"/>
    <dgm:cxn modelId="{77A83881-940E-4B22-97EF-B4FB336DA707}" srcId="{C96D8D92-BEDA-4909-B588-FB5E8FB0A3E1}" destId="{2FCA27C3-6A07-43E6-9E16-1A9C763E1516}" srcOrd="1" destOrd="0" parTransId="{7E2B0432-C7C9-4D67-A9AF-4EE59B0C7EC6}" sibTransId="{673E79F3-1DFB-4A67-9A4A-803CA1AC8BB0}"/>
    <dgm:cxn modelId="{80686C81-0137-4542-849F-EB5D77546EB1}" type="presOf" srcId="{C5FB68CD-AE83-4EF0-BE79-2C12214AC20E}" destId="{3C8B6A2F-FAD1-4AF6-81D1-4C6690FAE48E}" srcOrd="0" destOrd="0" presId="urn:microsoft.com/office/officeart/2005/8/layout/venn3"/>
    <dgm:cxn modelId="{90B5AFC7-A53A-4873-9338-EE9DF64DF8FC}" type="presOf" srcId="{2FCA27C3-6A07-43E6-9E16-1A9C763E1516}" destId="{1D0F0B0C-B58B-472E-99F7-D212E352D051}" srcOrd="0" destOrd="0" presId="urn:microsoft.com/office/officeart/2005/8/layout/venn3"/>
    <dgm:cxn modelId="{E96B1DD7-F953-4878-A028-AE2D2F6C0C0B}" type="presParOf" srcId="{49A1DB2B-F8FF-401F-A519-4ABF029D370A}" destId="{BCDE64A7-ED66-4570-B5C2-37F0C348E2BD}" srcOrd="0" destOrd="0" presId="urn:microsoft.com/office/officeart/2005/8/layout/venn3"/>
    <dgm:cxn modelId="{D1311F47-EF89-4F20-8E57-1F776CBE1D0F}" type="presParOf" srcId="{49A1DB2B-F8FF-401F-A519-4ABF029D370A}" destId="{3FE9F535-96AD-46FD-85B4-507A77F07613}" srcOrd="1" destOrd="0" presId="urn:microsoft.com/office/officeart/2005/8/layout/venn3"/>
    <dgm:cxn modelId="{5527A07C-4C3B-42AA-A1DB-BAF92212A1B0}" type="presParOf" srcId="{49A1DB2B-F8FF-401F-A519-4ABF029D370A}" destId="{1D0F0B0C-B58B-472E-99F7-D212E352D051}" srcOrd="2" destOrd="0" presId="urn:microsoft.com/office/officeart/2005/8/layout/venn3"/>
    <dgm:cxn modelId="{62EB1A0C-A904-4F67-97CB-3102380A964A}" type="presParOf" srcId="{49A1DB2B-F8FF-401F-A519-4ABF029D370A}" destId="{524704EB-3A17-4B8E-9995-4F104A15272F}" srcOrd="3" destOrd="0" presId="urn:microsoft.com/office/officeart/2005/8/layout/venn3"/>
    <dgm:cxn modelId="{82A22F02-4C0A-4C28-A4CD-3506CAAC2222}" type="presParOf" srcId="{49A1DB2B-F8FF-401F-A519-4ABF029D370A}" destId="{CCCFB4FA-987C-46FB-95F6-A2A7E5BDFB9C}" srcOrd="4" destOrd="0" presId="urn:microsoft.com/office/officeart/2005/8/layout/venn3"/>
    <dgm:cxn modelId="{CFFBA661-427F-484E-81C3-A4159F03558D}" type="presParOf" srcId="{49A1DB2B-F8FF-401F-A519-4ABF029D370A}" destId="{FA3BED71-C720-4DFC-BA66-3418D931822D}" srcOrd="5" destOrd="0" presId="urn:microsoft.com/office/officeart/2005/8/layout/venn3"/>
    <dgm:cxn modelId="{99D0617B-447A-446A-8B76-BDCFE59558C8}" type="presParOf" srcId="{49A1DB2B-F8FF-401F-A519-4ABF029D370A}" destId="{3C8B6A2F-FAD1-4AF6-81D1-4C6690FAE48E}"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412BF0-9BF1-4401-809F-5A38EFD4258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2B7ABD24-8057-4638-83A2-8C972F25E62E}">
      <dgm:prSet/>
      <dgm:spPr/>
      <dgm:t>
        <a:bodyPr/>
        <a:lstStyle/>
        <a:p>
          <a:r>
            <a:rPr lang="en-GB" dirty="0"/>
            <a:t>Collaborative assignments contribute to final course grades</a:t>
          </a:r>
        </a:p>
      </dgm:t>
    </dgm:pt>
    <dgm:pt modelId="{9BEE93A6-8F06-40BC-B7B1-CC8C1AD9F5F4}" type="parTrans" cxnId="{E6F6D462-AEC1-40BA-94B7-6F4C3B9A799A}">
      <dgm:prSet/>
      <dgm:spPr/>
      <dgm:t>
        <a:bodyPr/>
        <a:lstStyle/>
        <a:p>
          <a:endParaRPr lang="en-US"/>
        </a:p>
      </dgm:t>
    </dgm:pt>
    <dgm:pt modelId="{D404AD7C-1CD9-4EAB-B195-C222F19247DF}" type="sibTrans" cxnId="{E6F6D462-AEC1-40BA-94B7-6F4C3B9A799A}">
      <dgm:prSet/>
      <dgm:spPr/>
      <dgm:t>
        <a:bodyPr/>
        <a:lstStyle/>
        <a:p>
          <a:endParaRPr lang="en-US"/>
        </a:p>
      </dgm:t>
    </dgm:pt>
    <dgm:pt modelId="{4BA5BDF3-C5C4-44CA-B420-B49DCB853496}">
      <dgm:prSet phldrT="[Text]" custT="1"/>
      <dgm:spPr/>
      <dgm:t>
        <a:bodyPr/>
        <a:lstStyle/>
        <a:p>
          <a:r>
            <a:rPr lang="en-US" sz="3200" b="1" dirty="0"/>
            <a:t>83.3% </a:t>
          </a:r>
          <a:r>
            <a:rPr lang="en-US" sz="2200" dirty="0"/>
            <a:t>(though it varies from course to course)</a:t>
          </a:r>
        </a:p>
      </dgm:t>
    </dgm:pt>
    <dgm:pt modelId="{EE64511A-F1F1-434B-BB68-362DBB6C1D1E}" type="parTrans" cxnId="{F003AB9A-AA61-42D4-B40A-E14ED0C583DC}">
      <dgm:prSet/>
      <dgm:spPr/>
      <dgm:t>
        <a:bodyPr/>
        <a:lstStyle/>
        <a:p>
          <a:endParaRPr lang="en-GB"/>
        </a:p>
      </dgm:t>
    </dgm:pt>
    <dgm:pt modelId="{9292C363-58D3-4BFE-A479-8E49432E0DFE}" type="sibTrans" cxnId="{F003AB9A-AA61-42D4-B40A-E14ED0C583DC}">
      <dgm:prSet/>
      <dgm:spPr/>
      <dgm:t>
        <a:bodyPr/>
        <a:lstStyle/>
        <a:p>
          <a:endParaRPr lang="en-GB"/>
        </a:p>
      </dgm:t>
    </dgm:pt>
    <dgm:pt modelId="{3CE1D555-2CB9-4669-9E2D-6B571E7CB5DD}">
      <dgm:prSet phldrT="[Text]" custT="1"/>
      <dgm:spPr/>
      <dgm:t>
        <a:bodyPr/>
        <a:lstStyle/>
        <a:p>
          <a:r>
            <a:rPr lang="en-US" sz="3200" b="1" dirty="0"/>
            <a:t>76% </a:t>
          </a:r>
          <a:r>
            <a:rPr lang="en-US" sz="2200" dirty="0"/>
            <a:t>(though it varies from course to course)</a:t>
          </a:r>
          <a:endParaRPr lang="en-GB" sz="2200" dirty="0"/>
        </a:p>
      </dgm:t>
    </dgm:pt>
    <dgm:pt modelId="{F66B6B6F-F59F-44B1-85C3-98B1CB657808}" type="parTrans" cxnId="{A2EC13F3-9A33-4D99-9332-E133A70D8ADC}">
      <dgm:prSet/>
      <dgm:spPr/>
      <dgm:t>
        <a:bodyPr/>
        <a:lstStyle/>
        <a:p>
          <a:endParaRPr lang="en-GB"/>
        </a:p>
      </dgm:t>
    </dgm:pt>
    <dgm:pt modelId="{FE405DF4-26A4-4CA3-BCD4-D6847D34BEE3}" type="sibTrans" cxnId="{A2EC13F3-9A33-4D99-9332-E133A70D8ADC}">
      <dgm:prSet/>
      <dgm:spPr/>
      <dgm:t>
        <a:bodyPr/>
        <a:lstStyle/>
        <a:p>
          <a:endParaRPr lang="en-GB"/>
        </a:p>
      </dgm:t>
    </dgm:pt>
    <dgm:pt modelId="{3E877711-0BC2-4182-80CD-0677BFE0719A}">
      <dgm:prSet phldrT="[Text]"/>
      <dgm:spPr/>
      <dgm:t>
        <a:bodyPr/>
        <a:lstStyle/>
        <a:p>
          <a:r>
            <a:rPr lang="en-US"/>
            <a:t>Collaborative assignments feature in EAP courses</a:t>
          </a:r>
        </a:p>
      </dgm:t>
    </dgm:pt>
    <dgm:pt modelId="{97646684-96A1-42D2-8E38-259161B4403C}" type="parTrans" cxnId="{C1A6870C-E972-4220-A1C8-DDBE68BC744E}">
      <dgm:prSet/>
      <dgm:spPr/>
      <dgm:t>
        <a:bodyPr/>
        <a:lstStyle/>
        <a:p>
          <a:endParaRPr lang="en-GB"/>
        </a:p>
      </dgm:t>
    </dgm:pt>
    <dgm:pt modelId="{4B4CBF1B-0EC6-4987-A40D-64D6BA9A93FC}" type="sibTrans" cxnId="{C1A6870C-E972-4220-A1C8-DDBE68BC744E}">
      <dgm:prSet/>
      <dgm:spPr/>
      <dgm:t>
        <a:bodyPr/>
        <a:lstStyle/>
        <a:p>
          <a:endParaRPr lang="en-GB"/>
        </a:p>
      </dgm:t>
    </dgm:pt>
    <dgm:pt modelId="{265995F2-4047-4D68-8146-50C7823B686B}" type="pres">
      <dgm:prSet presAssocID="{74412BF0-9BF1-4401-809F-5A38EFD42587}" presName="Name0" presStyleCnt="0">
        <dgm:presLayoutVars>
          <dgm:dir/>
          <dgm:animLvl val="lvl"/>
          <dgm:resizeHandles val="exact"/>
        </dgm:presLayoutVars>
      </dgm:prSet>
      <dgm:spPr/>
    </dgm:pt>
    <dgm:pt modelId="{E357DD77-A350-43D4-9556-EAC919F871F2}" type="pres">
      <dgm:prSet presAssocID="{3E877711-0BC2-4182-80CD-0677BFE0719A}" presName="linNode" presStyleCnt="0"/>
      <dgm:spPr/>
    </dgm:pt>
    <dgm:pt modelId="{6DA9B78B-22EE-4C2A-8D4C-CC40C0B8EBA7}" type="pres">
      <dgm:prSet presAssocID="{3E877711-0BC2-4182-80CD-0677BFE0719A}" presName="parentText" presStyleLbl="node1" presStyleIdx="0" presStyleCnt="2" custScaleX="285291">
        <dgm:presLayoutVars>
          <dgm:chMax val="1"/>
          <dgm:bulletEnabled val="1"/>
        </dgm:presLayoutVars>
      </dgm:prSet>
      <dgm:spPr/>
    </dgm:pt>
    <dgm:pt modelId="{A96498B5-69DB-4767-B79C-21A2ED99EE19}" type="pres">
      <dgm:prSet presAssocID="{3E877711-0BC2-4182-80CD-0677BFE0719A}" presName="descendantText" presStyleLbl="alignAccFollowNode1" presStyleIdx="0" presStyleCnt="2">
        <dgm:presLayoutVars>
          <dgm:bulletEnabled val="1"/>
        </dgm:presLayoutVars>
      </dgm:prSet>
      <dgm:spPr/>
    </dgm:pt>
    <dgm:pt modelId="{E3193218-738E-4132-943E-AA54D0F72A07}" type="pres">
      <dgm:prSet presAssocID="{4B4CBF1B-0EC6-4987-A40D-64D6BA9A93FC}" presName="sp" presStyleCnt="0"/>
      <dgm:spPr/>
    </dgm:pt>
    <dgm:pt modelId="{C51CBBBF-FC15-440F-B37C-0F5A5DCF307E}" type="pres">
      <dgm:prSet presAssocID="{2B7ABD24-8057-4638-83A2-8C972F25E62E}" presName="linNode" presStyleCnt="0"/>
      <dgm:spPr/>
    </dgm:pt>
    <dgm:pt modelId="{4468F9C2-4870-4404-B35F-937F7F5F39D5}" type="pres">
      <dgm:prSet presAssocID="{2B7ABD24-8057-4638-83A2-8C972F25E62E}" presName="parentText" presStyleLbl="node1" presStyleIdx="1" presStyleCnt="2" custScaleX="285291">
        <dgm:presLayoutVars>
          <dgm:chMax val="1"/>
          <dgm:bulletEnabled val="1"/>
        </dgm:presLayoutVars>
      </dgm:prSet>
      <dgm:spPr/>
    </dgm:pt>
    <dgm:pt modelId="{F5A9B327-4C2E-4108-84FC-35B3DD36B6B1}" type="pres">
      <dgm:prSet presAssocID="{2B7ABD24-8057-4638-83A2-8C972F25E62E}" presName="descendantText" presStyleLbl="alignAccFollowNode1" presStyleIdx="1" presStyleCnt="2">
        <dgm:presLayoutVars>
          <dgm:bulletEnabled val="1"/>
        </dgm:presLayoutVars>
      </dgm:prSet>
      <dgm:spPr/>
    </dgm:pt>
  </dgm:ptLst>
  <dgm:cxnLst>
    <dgm:cxn modelId="{C1A6870C-E972-4220-A1C8-DDBE68BC744E}" srcId="{74412BF0-9BF1-4401-809F-5A38EFD42587}" destId="{3E877711-0BC2-4182-80CD-0677BFE0719A}" srcOrd="0" destOrd="0" parTransId="{97646684-96A1-42D2-8E38-259161B4403C}" sibTransId="{4B4CBF1B-0EC6-4987-A40D-64D6BA9A93FC}"/>
    <dgm:cxn modelId="{F4F6B434-3093-4586-B218-ED88A48D7ADF}" type="presOf" srcId="{3E877711-0BC2-4182-80CD-0677BFE0719A}" destId="{6DA9B78B-22EE-4C2A-8D4C-CC40C0B8EBA7}" srcOrd="0" destOrd="0" presId="urn:microsoft.com/office/officeart/2005/8/layout/vList5"/>
    <dgm:cxn modelId="{9EB55B3E-EFA0-460F-90C6-EB2826DDADE5}" type="presOf" srcId="{2B7ABD24-8057-4638-83A2-8C972F25E62E}" destId="{4468F9C2-4870-4404-B35F-937F7F5F39D5}" srcOrd="0" destOrd="0" presId="urn:microsoft.com/office/officeart/2005/8/layout/vList5"/>
    <dgm:cxn modelId="{E6F6D462-AEC1-40BA-94B7-6F4C3B9A799A}" srcId="{74412BF0-9BF1-4401-809F-5A38EFD42587}" destId="{2B7ABD24-8057-4638-83A2-8C972F25E62E}" srcOrd="1" destOrd="0" parTransId="{9BEE93A6-8F06-40BC-B7B1-CC8C1AD9F5F4}" sibTransId="{D404AD7C-1CD9-4EAB-B195-C222F19247DF}"/>
    <dgm:cxn modelId="{A691994C-D795-47FF-9854-42233C5919C4}" type="presOf" srcId="{74412BF0-9BF1-4401-809F-5A38EFD42587}" destId="{265995F2-4047-4D68-8146-50C7823B686B}" srcOrd="0" destOrd="0" presId="urn:microsoft.com/office/officeart/2005/8/layout/vList5"/>
    <dgm:cxn modelId="{20EB1C59-2D0A-45D3-AD9E-192D8002D813}" type="presOf" srcId="{4BA5BDF3-C5C4-44CA-B420-B49DCB853496}" destId="{A96498B5-69DB-4767-B79C-21A2ED99EE19}" srcOrd="0" destOrd="0" presId="urn:microsoft.com/office/officeart/2005/8/layout/vList5"/>
    <dgm:cxn modelId="{F003AB9A-AA61-42D4-B40A-E14ED0C583DC}" srcId="{3E877711-0BC2-4182-80CD-0677BFE0719A}" destId="{4BA5BDF3-C5C4-44CA-B420-B49DCB853496}" srcOrd="0" destOrd="0" parTransId="{EE64511A-F1F1-434B-BB68-362DBB6C1D1E}" sibTransId="{9292C363-58D3-4BFE-A479-8E49432E0DFE}"/>
    <dgm:cxn modelId="{A6B396D4-F824-49DD-890E-83BEB8443E27}" type="presOf" srcId="{3CE1D555-2CB9-4669-9E2D-6B571E7CB5DD}" destId="{F5A9B327-4C2E-4108-84FC-35B3DD36B6B1}" srcOrd="0" destOrd="0" presId="urn:microsoft.com/office/officeart/2005/8/layout/vList5"/>
    <dgm:cxn modelId="{A2EC13F3-9A33-4D99-9332-E133A70D8ADC}" srcId="{2B7ABD24-8057-4638-83A2-8C972F25E62E}" destId="{3CE1D555-2CB9-4669-9E2D-6B571E7CB5DD}" srcOrd="0" destOrd="0" parTransId="{F66B6B6F-F59F-44B1-85C3-98B1CB657808}" sibTransId="{FE405DF4-26A4-4CA3-BCD4-D6847D34BEE3}"/>
    <dgm:cxn modelId="{FF89AB6F-9B90-4351-A4CD-BEF62FA5C7FA}" type="presParOf" srcId="{265995F2-4047-4D68-8146-50C7823B686B}" destId="{E357DD77-A350-43D4-9556-EAC919F871F2}" srcOrd="0" destOrd="0" presId="urn:microsoft.com/office/officeart/2005/8/layout/vList5"/>
    <dgm:cxn modelId="{61F38102-FA8E-4996-89B6-0461622B9139}" type="presParOf" srcId="{E357DD77-A350-43D4-9556-EAC919F871F2}" destId="{6DA9B78B-22EE-4C2A-8D4C-CC40C0B8EBA7}" srcOrd="0" destOrd="0" presId="urn:microsoft.com/office/officeart/2005/8/layout/vList5"/>
    <dgm:cxn modelId="{CAC5923D-F639-48C3-B1A1-590BED641C6B}" type="presParOf" srcId="{E357DD77-A350-43D4-9556-EAC919F871F2}" destId="{A96498B5-69DB-4767-B79C-21A2ED99EE19}" srcOrd="1" destOrd="0" presId="urn:microsoft.com/office/officeart/2005/8/layout/vList5"/>
    <dgm:cxn modelId="{979B93EA-B74E-4387-8A27-B1AFC0F77DDA}" type="presParOf" srcId="{265995F2-4047-4D68-8146-50C7823B686B}" destId="{E3193218-738E-4132-943E-AA54D0F72A07}" srcOrd="1" destOrd="0" presId="urn:microsoft.com/office/officeart/2005/8/layout/vList5"/>
    <dgm:cxn modelId="{83648E45-9F7A-4DF3-9911-B0E91F7B6924}" type="presParOf" srcId="{265995F2-4047-4D68-8146-50C7823B686B}" destId="{C51CBBBF-FC15-440F-B37C-0F5A5DCF307E}" srcOrd="2" destOrd="0" presId="urn:microsoft.com/office/officeart/2005/8/layout/vList5"/>
    <dgm:cxn modelId="{5C3AB357-1BF7-4346-A457-4EAAC588E40F}" type="presParOf" srcId="{C51CBBBF-FC15-440F-B37C-0F5A5DCF307E}" destId="{4468F9C2-4870-4404-B35F-937F7F5F39D5}" srcOrd="0" destOrd="0" presId="urn:microsoft.com/office/officeart/2005/8/layout/vList5"/>
    <dgm:cxn modelId="{F1D11593-5BD7-4775-BCBB-A280A269B3D7}" type="presParOf" srcId="{C51CBBBF-FC15-440F-B37C-0F5A5DCF307E}" destId="{F5A9B327-4C2E-4108-84FC-35B3DD36B6B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2D7E02-5C89-4D4E-A130-9F669082BD41}"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7847E75E-4590-4CD8-9C37-EF1BA6238F94}">
      <dgm:prSet phldrT="[Text]"/>
      <dgm:spPr/>
      <dgm:t>
        <a:bodyPr/>
        <a:lstStyle/>
        <a:p>
          <a:r>
            <a:rPr lang="en-US" dirty="0"/>
            <a:t>Students are set a group essay assignment</a:t>
          </a:r>
        </a:p>
      </dgm:t>
    </dgm:pt>
    <dgm:pt modelId="{8B4B2DE6-835B-4931-BE5D-E41D25CB4796}" type="parTrans" cxnId="{B0B03512-3784-4C44-9661-2854BB351D85}">
      <dgm:prSet/>
      <dgm:spPr/>
      <dgm:t>
        <a:bodyPr/>
        <a:lstStyle/>
        <a:p>
          <a:endParaRPr lang="en-US"/>
        </a:p>
      </dgm:t>
    </dgm:pt>
    <dgm:pt modelId="{DB33EE14-C132-4BA1-9873-35AC1000D8D3}" type="sibTrans" cxnId="{B0B03512-3784-4C44-9661-2854BB351D85}">
      <dgm:prSet/>
      <dgm:spPr/>
      <dgm:t>
        <a:bodyPr/>
        <a:lstStyle/>
        <a:p>
          <a:endParaRPr lang="en-US"/>
        </a:p>
      </dgm:t>
    </dgm:pt>
    <dgm:pt modelId="{84C12261-3B75-4319-9C4D-23C17F94C54F}">
      <dgm:prSet phldrT="[Text]"/>
      <dgm:spPr/>
      <dgm:t>
        <a:bodyPr/>
        <a:lstStyle/>
        <a:p>
          <a:r>
            <a:rPr lang="en-US" dirty="0"/>
            <a:t>which could lead to them “working in silos” </a:t>
          </a:r>
          <a:r>
            <a:rPr lang="en-GB" b="0" i="0" u="none" dirty="0"/>
            <a:t>(Caple &amp; Bogle, 2013)</a:t>
          </a:r>
          <a:endParaRPr lang="en-US" dirty="0"/>
        </a:p>
      </dgm:t>
    </dgm:pt>
    <dgm:pt modelId="{765FE87F-8F57-483A-80F4-3E152D172AD6}" type="parTrans" cxnId="{88E63D48-96A7-4216-9097-051C6FB8A4DC}">
      <dgm:prSet/>
      <dgm:spPr/>
      <dgm:t>
        <a:bodyPr/>
        <a:lstStyle/>
        <a:p>
          <a:endParaRPr lang="en-US"/>
        </a:p>
      </dgm:t>
    </dgm:pt>
    <dgm:pt modelId="{747AE049-111C-4EDD-88C7-E095BAC61972}" type="sibTrans" cxnId="{88E63D48-96A7-4216-9097-051C6FB8A4DC}">
      <dgm:prSet/>
      <dgm:spPr/>
      <dgm:t>
        <a:bodyPr/>
        <a:lstStyle/>
        <a:p>
          <a:endParaRPr lang="en-US"/>
        </a:p>
      </dgm:t>
    </dgm:pt>
    <dgm:pt modelId="{C1E736F8-3CE1-4A97-917E-9517ACB088E6}">
      <dgm:prSet phldrT="[Text]"/>
      <dgm:spPr/>
      <dgm:t>
        <a:bodyPr/>
        <a:lstStyle/>
        <a:p>
          <a:r>
            <a:rPr lang="en-US"/>
            <a:t>resulting in a “Frankenstein's Monster” essay of disparate parts (Bolster &amp; Levrai, in press).</a:t>
          </a:r>
        </a:p>
      </dgm:t>
    </dgm:pt>
    <dgm:pt modelId="{30933FE6-B08B-4A5D-8EB7-6AB867E27C7A}" type="parTrans" cxnId="{CE618BDA-BACC-4C99-904F-51AE0E77FD40}">
      <dgm:prSet/>
      <dgm:spPr/>
      <dgm:t>
        <a:bodyPr/>
        <a:lstStyle/>
        <a:p>
          <a:endParaRPr lang="en-US"/>
        </a:p>
      </dgm:t>
    </dgm:pt>
    <dgm:pt modelId="{58ECAF76-9357-457F-B490-20D048BA1CB4}" type="sibTrans" cxnId="{CE618BDA-BACC-4C99-904F-51AE0E77FD40}">
      <dgm:prSet/>
      <dgm:spPr/>
      <dgm:t>
        <a:bodyPr/>
        <a:lstStyle/>
        <a:p>
          <a:endParaRPr lang="en-US"/>
        </a:p>
      </dgm:t>
    </dgm:pt>
    <dgm:pt modelId="{9C088F35-AF71-43DD-8EBB-FC72406072E3}">
      <dgm:prSet phldrT="[Text]"/>
      <dgm:spPr/>
      <dgm:t>
        <a:bodyPr/>
        <a:lstStyle/>
        <a:p>
          <a:r>
            <a:rPr lang="en-US" dirty="0"/>
            <a:t>and adopt a cooperative approach</a:t>
          </a:r>
        </a:p>
      </dgm:t>
    </dgm:pt>
    <dgm:pt modelId="{0D6A6EAE-FE1E-4BD6-88F4-B76914EC1A33}" type="parTrans" cxnId="{0FFECE3A-459A-401D-AE1F-78696C4E8EF4}">
      <dgm:prSet/>
      <dgm:spPr/>
      <dgm:t>
        <a:bodyPr/>
        <a:lstStyle/>
        <a:p>
          <a:endParaRPr lang="en-GB"/>
        </a:p>
      </dgm:t>
    </dgm:pt>
    <dgm:pt modelId="{E4496931-F52E-4099-8490-5D8BFE075FEA}" type="sibTrans" cxnId="{0FFECE3A-459A-401D-AE1F-78696C4E8EF4}">
      <dgm:prSet/>
      <dgm:spPr/>
      <dgm:t>
        <a:bodyPr/>
        <a:lstStyle/>
        <a:p>
          <a:endParaRPr lang="en-GB"/>
        </a:p>
      </dgm:t>
    </dgm:pt>
    <dgm:pt modelId="{82D1732D-109E-4EEB-A1CE-AF3BDA22E07B}" type="pres">
      <dgm:prSet presAssocID="{9B2D7E02-5C89-4D4E-A130-9F669082BD41}" presName="outerComposite" presStyleCnt="0">
        <dgm:presLayoutVars>
          <dgm:chMax val="5"/>
          <dgm:dir/>
          <dgm:resizeHandles val="exact"/>
        </dgm:presLayoutVars>
      </dgm:prSet>
      <dgm:spPr/>
    </dgm:pt>
    <dgm:pt modelId="{03FE21FD-FAD8-4738-AB87-B93365362FEC}" type="pres">
      <dgm:prSet presAssocID="{9B2D7E02-5C89-4D4E-A130-9F669082BD41}" presName="dummyMaxCanvas" presStyleCnt="0">
        <dgm:presLayoutVars/>
      </dgm:prSet>
      <dgm:spPr/>
    </dgm:pt>
    <dgm:pt modelId="{4414E71A-1DC1-4D1D-BE54-7D07DA1B3100}" type="pres">
      <dgm:prSet presAssocID="{9B2D7E02-5C89-4D4E-A130-9F669082BD41}" presName="FourNodes_1" presStyleLbl="node1" presStyleIdx="0" presStyleCnt="4">
        <dgm:presLayoutVars>
          <dgm:bulletEnabled val="1"/>
        </dgm:presLayoutVars>
      </dgm:prSet>
      <dgm:spPr/>
    </dgm:pt>
    <dgm:pt modelId="{DBB39098-CB22-4D10-A0FC-CCF7996E8C85}" type="pres">
      <dgm:prSet presAssocID="{9B2D7E02-5C89-4D4E-A130-9F669082BD41}" presName="FourNodes_2" presStyleLbl="node1" presStyleIdx="1" presStyleCnt="4">
        <dgm:presLayoutVars>
          <dgm:bulletEnabled val="1"/>
        </dgm:presLayoutVars>
      </dgm:prSet>
      <dgm:spPr/>
    </dgm:pt>
    <dgm:pt modelId="{7A3C2641-9ABB-4B3D-88A1-0594C00B84DB}" type="pres">
      <dgm:prSet presAssocID="{9B2D7E02-5C89-4D4E-A130-9F669082BD41}" presName="FourNodes_3" presStyleLbl="node1" presStyleIdx="2" presStyleCnt="4">
        <dgm:presLayoutVars>
          <dgm:bulletEnabled val="1"/>
        </dgm:presLayoutVars>
      </dgm:prSet>
      <dgm:spPr/>
    </dgm:pt>
    <dgm:pt modelId="{26183F4C-5A12-44C5-9253-4F368BC23B18}" type="pres">
      <dgm:prSet presAssocID="{9B2D7E02-5C89-4D4E-A130-9F669082BD41}" presName="FourNodes_4" presStyleLbl="node1" presStyleIdx="3" presStyleCnt="4">
        <dgm:presLayoutVars>
          <dgm:bulletEnabled val="1"/>
        </dgm:presLayoutVars>
      </dgm:prSet>
      <dgm:spPr/>
    </dgm:pt>
    <dgm:pt modelId="{98701529-DF5F-46E3-94A7-79DABEBE7D54}" type="pres">
      <dgm:prSet presAssocID="{9B2D7E02-5C89-4D4E-A130-9F669082BD41}" presName="FourConn_1-2" presStyleLbl="fgAccFollowNode1" presStyleIdx="0" presStyleCnt="3">
        <dgm:presLayoutVars>
          <dgm:bulletEnabled val="1"/>
        </dgm:presLayoutVars>
      </dgm:prSet>
      <dgm:spPr/>
    </dgm:pt>
    <dgm:pt modelId="{D8189B0B-7731-4A9D-9C04-E66E8E6BD77B}" type="pres">
      <dgm:prSet presAssocID="{9B2D7E02-5C89-4D4E-A130-9F669082BD41}" presName="FourConn_2-3" presStyleLbl="fgAccFollowNode1" presStyleIdx="1" presStyleCnt="3">
        <dgm:presLayoutVars>
          <dgm:bulletEnabled val="1"/>
        </dgm:presLayoutVars>
      </dgm:prSet>
      <dgm:spPr/>
    </dgm:pt>
    <dgm:pt modelId="{8EBAAB33-589D-4470-9D1C-8DAD304A913C}" type="pres">
      <dgm:prSet presAssocID="{9B2D7E02-5C89-4D4E-A130-9F669082BD41}" presName="FourConn_3-4" presStyleLbl="fgAccFollowNode1" presStyleIdx="2" presStyleCnt="3">
        <dgm:presLayoutVars>
          <dgm:bulletEnabled val="1"/>
        </dgm:presLayoutVars>
      </dgm:prSet>
      <dgm:spPr/>
    </dgm:pt>
    <dgm:pt modelId="{225582E9-F3CC-419F-BCEB-284AA0739090}" type="pres">
      <dgm:prSet presAssocID="{9B2D7E02-5C89-4D4E-A130-9F669082BD41}" presName="FourNodes_1_text" presStyleLbl="node1" presStyleIdx="3" presStyleCnt="4">
        <dgm:presLayoutVars>
          <dgm:bulletEnabled val="1"/>
        </dgm:presLayoutVars>
      </dgm:prSet>
      <dgm:spPr/>
    </dgm:pt>
    <dgm:pt modelId="{A530D39E-34BD-4616-A665-C9626DE06F57}" type="pres">
      <dgm:prSet presAssocID="{9B2D7E02-5C89-4D4E-A130-9F669082BD41}" presName="FourNodes_2_text" presStyleLbl="node1" presStyleIdx="3" presStyleCnt="4">
        <dgm:presLayoutVars>
          <dgm:bulletEnabled val="1"/>
        </dgm:presLayoutVars>
      </dgm:prSet>
      <dgm:spPr/>
    </dgm:pt>
    <dgm:pt modelId="{3F7C2B72-3774-4F5F-AB10-51355989848E}" type="pres">
      <dgm:prSet presAssocID="{9B2D7E02-5C89-4D4E-A130-9F669082BD41}" presName="FourNodes_3_text" presStyleLbl="node1" presStyleIdx="3" presStyleCnt="4">
        <dgm:presLayoutVars>
          <dgm:bulletEnabled val="1"/>
        </dgm:presLayoutVars>
      </dgm:prSet>
      <dgm:spPr/>
    </dgm:pt>
    <dgm:pt modelId="{09379FD6-1743-42B1-A3BF-4D767CE25DEC}" type="pres">
      <dgm:prSet presAssocID="{9B2D7E02-5C89-4D4E-A130-9F669082BD41}" presName="FourNodes_4_text" presStyleLbl="node1" presStyleIdx="3" presStyleCnt="4">
        <dgm:presLayoutVars>
          <dgm:bulletEnabled val="1"/>
        </dgm:presLayoutVars>
      </dgm:prSet>
      <dgm:spPr/>
    </dgm:pt>
  </dgm:ptLst>
  <dgm:cxnLst>
    <dgm:cxn modelId="{556F6901-CAF5-44C0-B37D-F8BD923896DB}" type="presOf" srcId="{DB33EE14-C132-4BA1-9873-35AC1000D8D3}" destId="{98701529-DF5F-46E3-94A7-79DABEBE7D54}" srcOrd="0" destOrd="0" presId="urn:microsoft.com/office/officeart/2005/8/layout/vProcess5"/>
    <dgm:cxn modelId="{F7D27F09-2BE8-4FA6-82EC-44429A7C4F0C}" type="presOf" srcId="{9C088F35-AF71-43DD-8EBB-FC72406072E3}" destId="{A530D39E-34BD-4616-A665-C9626DE06F57}" srcOrd="1" destOrd="0" presId="urn:microsoft.com/office/officeart/2005/8/layout/vProcess5"/>
    <dgm:cxn modelId="{CA068610-E36E-4FEF-9505-6423F547831C}" type="presOf" srcId="{C1E736F8-3CE1-4A97-917E-9517ACB088E6}" destId="{09379FD6-1743-42B1-A3BF-4D767CE25DEC}" srcOrd="1" destOrd="0" presId="urn:microsoft.com/office/officeart/2005/8/layout/vProcess5"/>
    <dgm:cxn modelId="{B0B03512-3784-4C44-9661-2854BB351D85}" srcId="{9B2D7E02-5C89-4D4E-A130-9F669082BD41}" destId="{7847E75E-4590-4CD8-9C37-EF1BA6238F94}" srcOrd="0" destOrd="0" parTransId="{8B4B2DE6-835B-4931-BE5D-E41D25CB4796}" sibTransId="{DB33EE14-C132-4BA1-9873-35AC1000D8D3}"/>
    <dgm:cxn modelId="{9D82C019-71A0-48EB-81C9-336F6A6068A0}" type="presOf" srcId="{9B2D7E02-5C89-4D4E-A130-9F669082BD41}" destId="{82D1732D-109E-4EEB-A1CE-AF3BDA22E07B}" srcOrd="0" destOrd="0" presId="urn:microsoft.com/office/officeart/2005/8/layout/vProcess5"/>
    <dgm:cxn modelId="{65EE7430-8DCB-445B-BC82-8128534B612C}" type="presOf" srcId="{84C12261-3B75-4319-9C4D-23C17F94C54F}" destId="{7A3C2641-9ABB-4B3D-88A1-0594C00B84DB}" srcOrd="0" destOrd="0" presId="urn:microsoft.com/office/officeart/2005/8/layout/vProcess5"/>
    <dgm:cxn modelId="{9C901436-7C55-4AFE-B17E-5992135684AE}" type="presOf" srcId="{7847E75E-4590-4CD8-9C37-EF1BA6238F94}" destId="{225582E9-F3CC-419F-BCEB-284AA0739090}" srcOrd="1" destOrd="0" presId="urn:microsoft.com/office/officeart/2005/8/layout/vProcess5"/>
    <dgm:cxn modelId="{0FFECE3A-459A-401D-AE1F-78696C4E8EF4}" srcId="{9B2D7E02-5C89-4D4E-A130-9F669082BD41}" destId="{9C088F35-AF71-43DD-8EBB-FC72406072E3}" srcOrd="1" destOrd="0" parTransId="{0D6A6EAE-FE1E-4BD6-88F4-B76914EC1A33}" sibTransId="{E4496931-F52E-4099-8490-5D8BFE075FEA}"/>
    <dgm:cxn modelId="{88E63D48-96A7-4216-9097-051C6FB8A4DC}" srcId="{9B2D7E02-5C89-4D4E-A130-9F669082BD41}" destId="{84C12261-3B75-4319-9C4D-23C17F94C54F}" srcOrd="2" destOrd="0" parTransId="{765FE87F-8F57-483A-80F4-3E152D172AD6}" sibTransId="{747AE049-111C-4EDD-88C7-E095BAC61972}"/>
    <dgm:cxn modelId="{A0BB3E97-A37A-47FD-8E6D-28BDEE90FB5C}" type="presOf" srcId="{9C088F35-AF71-43DD-8EBB-FC72406072E3}" destId="{DBB39098-CB22-4D10-A0FC-CCF7996E8C85}" srcOrd="0" destOrd="0" presId="urn:microsoft.com/office/officeart/2005/8/layout/vProcess5"/>
    <dgm:cxn modelId="{A086EFB2-FA20-47AA-A9BA-55B1F1463720}" type="presOf" srcId="{84C12261-3B75-4319-9C4D-23C17F94C54F}" destId="{3F7C2B72-3774-4F5F-AB10-51355989848E}" srcOrd="1" destOrd="0" presId="urn:microsoft.com/office/officeart/2005/8/layout/vProcess5"/>
    <dgm:cxn modelId="{393B75B5-A446-4B07-9E38-8B04DBFA9EAB}" type="presOf" srcId="{747AE049-111C-4EDD-88C7-E095BAC61972}" destId="{8EBAAB33-589D-4470-9D1C-8DAD304A913C}" srcOrd="0" destOrd="0" presId="urn:microsoft.com/office/officeart/2005/8/layout/vProcess5"/>
    <dgm:cxn modelId="{6DB01EC6-E157-4841-8169-DE6A53B356AB}" type="presOf" srcId="{7847E75E-4590-4CD8-9C37-EF1BA6238F94}" destId="{4414E71A-1DC1-4D1D-BE54-7D07DA1B3100}" srcOrd="0" destOrd="0" presId="urn:microsoft.com/office/officeart/2005/8/layout/vProcess5"/>
    <dgm:cxn modelId="{CE618BDA-BACC-4C99-904F-51AE0E77FD40}" srcId="{9B2D7E02-5C89-4D4E-A130-9F669082BD41}" destId="{C1E736F8-3CE1-4A97-917E-9517ACB088E6}" srcOrd="3" destOrd="0" parTransId="{30933FE6-B08B-4A5D-8EB7-6AB867E27C7A}" sibTransId="{58ECAF76-9357-457F-B490-20D048BA1CB4}"/>
    <dgm:cxn modelId="{157CE9DD-5D48-4705-9579-6592B52C4E99}" type="presOf" srcId="{E4496931-F52E-4099-8490-5D8BFE075FEA}" destId="{D8189B0B-7731-4A9D-9C04-E66E8E6BD77B}" srcOrd="0" destOrd="0" presId="urn:microsoft.com/office/officeart/2005/8/layout/vProcess5"/>
    <dgm:cxn modelId="{7CC6DCF4-1D74-4109-B125-3F7520014BAC}" type="presOf" srcId="{C1E736F8-3CE1-4A97-917E-9517ACB088E6}" destId="{26183F4C-5A12-44C5-9253-4F368BC23B18}" srcOrd="0" destOrd="0" presId="urn:microsoft.com/office/officeart/2005/8/layout/vProcess5"/>
    <dgm:cxn modelId="{5E5B8991-D5CE-4F9B-B9AD-E1A3D9E74DF1}" type="presParOf" srcId="{82D1732D-109E-4EEB-A1CE-AF3BDA22E07B}" destId="{03FE21FD-FAD8-4738-AB87-B93365362FEC}" srcOrd="0" destOrd="0" presId="urn:microsoft.com/office/officeart/2005/8/layout/vProcess5"/>
    <dgm:cxn modelId="{5DD3C600-3466-48DF-936B-56E0846DC2AF}" type="presParOf" srcId="{82D1732D-109E-4EEB-A1CE-AF3BDA22E07B}" destId="{4414E71A-1DC1-4D1D-BE54-7D07DA1B3100}" srcOrd="1" destOrd="0" presId="urn:microsoft.com/office/officeart/2005/8/layout/vProcess5"/>
    <dgm:cxn modelId="{992F1F34-DA8A-4302-8594-9C3345CB2CAD}" type="presParOf" srcId="{82D1732D-109E-4EEB-A1CE-AF3BDA22E07B}" destId="{DBB39098-CB22-4D10-A0FC-CCF7996E8C85}" srcOrd="2" destOrd="0" presId="urn:microsoft.com/office/officeart/2005/8/layout/vProcess5"/>
    <dgm:cxn modelId="{84731331-F452-495A-90F1-ABC41DACC559}" type="presParOf" srcId="{82D1732D-109E-4EEB-A1CE-AF3BDA22E07B}" destId="{7A3C2641-9ABB-4B3D-88A1-0594C00B84DB}" srcOrd="3" destOrd="0" presId="urn:microsoft.com/office/officeart/2005/8/layout/vProcess5"/>
    <dgm:cxn modelId="{F7273F4C-C5B8-427A-A78B-8B53C9C2F39B}" type="presParOf" srcId="{82D1732D-109E-4EEB-A1CE-AF3BDA22E07B}" destId="{26183F4C-5A12-44C5-9253-4F368BC23B18}" srcOrd="4" destOrd="0" presId="urn:microsoft.com/office/officeart/2005/8/layout/vProcess5"/>
    <dgm:cxn modelId="{C1F23B8E-3B59-42BA-B304-E7A2D25A5612}" type="presParOf" srcId="{82D1732D-109E-4EEB-A1CE-AF3BDA22E07B}" destId="{98701529-DF5F-46E3-94A7-79DABEBE7D54}" srcOrd="5" destOrd="0" presId="urn:microsoft.com/office/officeart/2005/8/layout/vProcess5"/>
    <dgm:cxn modelId="{C4A8C5C3-8BD3-49E3-BFD2-2189D249F3C5}" type="presParOf" srcId="{82D1732D-109E-4EEB-A1CE-AF3BDA22E07B}" destId="{D8189B0B-7731-4A9D-9C04-E66E8E6BD77B}" srcOrd="6" destOrd="0" presId="urn:microsoft.com/office/officeart/2005/8/layout/vProcess5"/>
    <dgm:cxn modelId="{1CB00A56-6A5B-40F1-972B-1A34A75204E8}" type="presParOf" srcId="{82D1732D-109E-4EEB-A1CE-AF3BDA22E07B}" destId="{8EBAAB33-589D-4470-9D1C-8DAD304A913C}" srcOrd="7" destOrd="0" presId="urn:microsoft.com/office/officeart/2005/8/layout/vProcess5"/>
    <dgm:cxn modelId="{B1CD2A28-AE24-4638-9E91-AE3FD0950DFA}" type="presParOf" srcId="{82D1732D-109E-4EEB-A1CE-AF3BDA22E07B}" destId="{225582E9-F3CC-419F-BCEB-284AA0739090}" srcOrd="8" destOrd="0" presId="urn:microsoft.com/office/officeart/2005/8/layout/vProcess5"/>
    <dgm:cxn modelId="{12F8F884-3248-4D9A-9599-D11B5B221F24}" type="presParOf" srcId="{82D1732D-109E-4EEB-A1CE-AF3BDA22E07B}" destId="{A530D39E-34BD-4616-A665-C9626DE06F57}" srcOrd="9" destOrd="0" presId="urn:microsoft.com/office/officeart/2005/8/layout/vProcess5"/>
    <dgm:cxn modelId="{40382C5C-D8DA-4392-863E-6D5C8946FF2B}" type="presParOf" srcId="{82D1732D-109E-4EEB-A1CE-AF3BDA22E07B}" destId="{3F7C2B72-3774-4F5F-AB10-51355989848E}" srcOrd="10" destOrd="0" presId="urn:microsoft.com/office/officeart/2005/8/layout/vProcess5"/>
    <dgm:cxn modelId="{4E45D249-1D3E-4221-965B-3747F8B260F5}" type="presParOf" srcId="{82D1732D-109E-4EEB-A1CE-AF3BDA22E07B}" destId="{09379FD6-1743-42B1-A3BF-4D767CE25DEC}"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AAD436-E01C-4FFC-B228-95E1D3B77BA8}"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1E6ACCC6-2294-4D8C-ACDF-30394A531FE7}">
      <dgm:prSet phldrT="[Text]"/>
      <dgm:spPr/>
      <dgm:t>
        <a:bodyPr/>
        <a:lstStyle/>
        <a:p>
          <a:r>
            <a:rPr lang="en-US"/>
            <a:t>Group grade</a:t>
          </a:r>
        </a:p>
      </dgm:t>
    </dgm:pt>
    <dgm:pt modelId="{CAEF88D4-51E5-411E-A12B-34332E2D2A43}" type="parTrans" cxnId="{7E9887D3-CE37-436A-8363-C2ED6D572403}">
      <dgm:prSet/>
      <dgm:spPr/>
      <dgm:t>
        <a:bodyPr/>
        <a:lstStyle/>
        <a:p>
          <a:endParaRPr lang="en-US"/>
        </a:p>
      </dgm:t>
    </dgm:pt>
    <dgm:pt modelId="{F8BAB5C8-38C3-412D-9A47-AAC2168D6E05}" type="sibTrans" cxnId="{7E9887D3-CE37-436A-8363-C2ED6D572403}">
      <dgm:prSet/>
      <dgm:spPr/>
      <dgm:t>
        <a:bodyPr/>
        <a:lstStyle/>
        <a:p>
          <a:endParaRPr lang="en-US"/>
        </a:p>
      </dgm:t>
    </dgm:pt>
    <dgm:pt modelId="{D3A1B630-BDF4-455B-96FD-7EB53A11F797}">
      <dgm:prSet phldrT="[Text]"/>
      <dgm:spPr/>
      <dgm:t>
        <a:bodyPr/>
        <a:lstStyle/>
        <a:p>
          <a:r>
            <a:rPr lang="en-US"/>
            <a:t>Content , Organization, Visual aids</a:t>
          </a:r>
        </a:p>
      </dgm:t>
    </dgm:pt>
    <dgm:pt modelId="{75713D4C-5E52-4AE1-9E4D-073599350BA0}" type="parTrans" cxnId="{4E25423B-D1A1-4E04-96E0-A306FF60AA48}">
      <dgm:prSet/>
      <dgm:spPr/>
      <dgm:t>
        <a:bodyPr/>
        <a:lstStyle/>
        <a:p>
          <a:endParaRPr lang="en-US"/>
        </a:p>
      </dgm:t>
    </dgm:pt>
    <dgm:pt modelId="{6BDAB88B-1352-4185-AF97-1B978B5B4E1B}" type="sibTrans" cxnId="{4E25423B-D1A1-4E04-96E0-A306FF60AA48}">
      <dgm:prSet/>
      <dgm:spPr/>
      <dgm:t>
        <a:bodyPr/>
        <a:lstStyle/>
        <a:p>
          <a:endParaRPr lang="en-US"/>
        </a:p>
      </dgm:t>
    </dgm:pt>
    <dgm:pt modelId="{E149679C-F32A-4DE8-8F92-8C4A374750B9}">
      <dgm:prSet phldrT="[Text]"/>
      <dgm:spPr/>
      <dgm:t>
        <a:bodyPr/>
        <a:lstStyle/>
        <a:p>
          <a:r>
            <a:rPr lang="en-US"/>
            <a:t>Individual grade</a:t>
          </a:r>
        </a:p>
      </dgm:t>
    </dgm:pt>
    <dgm:pt modelId="{133A817F-2FA2-4555-BF33-AE6915E9E807}" type="parTrans" cxnId="{B80CB45D-80E8-4AC4-B842-45415A60B377}">
      <dgm:prSet/>
      <dgm:spPr/>
      <dgm:t>
        <a:bodyPr/>
        <a:lstStyle/>
        <a:p>
          <a:endParaRPr lang="en-US"/>
        </a:p>
      </dgm:t>
    </dgm:pt>
    <dgm:pt modelId="{C019B5F5-34A5-4911-ABAE-04D857E5BDA9}" type="sibTrans" cxnId="{B80CB45D-80E8-4AC4-B842-45415A60B377}">
      <dgm:prSet/>
      <dgm:spPr/>
      <dgm:t>
        <a:bodyPr/>
        <a:lstStyle/>
        <a:p>
          <a:endParaRPr lang="en-US"/>
        </a:p>
      </dgm:t>
    </dgm:pt>
    <dgm:pt modelId="{4F2AE8DB-F96C-42A3-9F37-42FF3944BA0B}">
      <dgm:prSet phldrT="[Text]"/>
      <dgm:spPr/>
      <dgm:t>
        <a:bodyPr/>
        <a:lstStyle/>
        <a:p>
          <a:r>
            <a:rPr lang="en-US"/>
            <a:t>Delivery, Language, Q&amp;A</a:t>
          </a:r>
        </a:p>
      </dgm:t>
    </dgm:pt>
    <dgm:pt modelId="{15B2BBF8-42E1-4CF8-9C28-9B97F05ED11C}" type="parTrans" cxnId="{3B63F574-F132-4FB7-86E9-3D1BFD2D0B8C}">
      <dgm:prSet/>
      <dgm:spPr/>
      <dgm:t>
        <a:bodyPr/>
        <a:lstStyle/>
        <a:p>
          <a:endParaRPr lang="en-US"/>
        </a:p>
      </dgm:t>
    </dgm:pt>
    <dgm:pt modelId="{031F98C8-F91E-4123-BCE6-D5BD8A8733B0}" type="sibTrans" cxnId="{3B63F574-F132-4FB7-86E9-3D1BFD2D0B8C}">
      <dgm:prSet/>
      <dgm:spPr/>
      <dgm:t>
        <a:bodyPr/>
        <a:lstStyle/>
        <a:p>
          <a:endParaRPr lang="en-US"/>
        </a:p>
      </dgm:t>
    </dgm:pt>
    <dgm:pt modelId="{40445D6D-0789-44B0-8992-DB6442AF291F}" type="pres">
      <dgm:prSet presAssocID="{47AAD436-E01C-4FFC-B228-95E1D3B77BA8}" presName="theList" presStyleCnt="0">
        <dgm:presLayoutVars>
          <dgm:dir/>
          <dgm:animLvl val="lvl"/>
          <dgm:resizeHandles val="exact"/>
        </dgm:presLayoutVars>
      </dgm:prSet>
      <dgm:spPr/>
    </dgm:pt>
    <dgm:pt modelId="{691F8495-8CFB-4C20-AD52-3E910D20A3B3}" type="pres">
      <dgm:prSet presAssocID="{1E6ACCC6-2294-4D8C-ACDF-30394A531FE7}" presName="compNode" presStyleCnt="0"/>
      <dgm:spPr/>
    </dgm:pt>
    <dgm:pt modelId="{1C34109F-8E73-45C4-ABD0-28C33AC6302D}" type="pres">
      <dgm:prSet presAssocID="{1E6ACCC6-2294-4D8C-ACDF-30394A531FE7}" presName="aNode" presStyleLbl="bgShp" presStyleIdx="0" presStyleCnt="2"/>
      <dgm:spPr/>
    </dgm:pt>
    <dgm:pt modelId="{817EF6B5-3947-4149-8B92-579F249F4B75}" type="pres">
      <dgm:prSet presAssocID="{1E6ACCC6-2294-4D8C-ACDF-30394A531FE7}" presName="textNode" presStyleLbl="bgShp" presStyleIdx="0" presStyleCnt="2"/>
      <dgm:spPr/>
    </dgm:pt>
    <dgm:pt modelId="{5F579C18-E7FC-4493-9CFC-F5F0D1488D2E}" type="pres">
      <dgm:prSet presAssocID="{1E6ACCC6-2294-4D8C-ACDF-30394A531FE7}" presName="compChildNode" presStyleCnt="0"/>
      <dgm:spPr/>
    </dgm:pt>
    <dgm:pt modelId="{05EF42A1-FE45-43B0-A8F8-0757CD675D04}" type="pres">
      <dgm:prSet presAssocID="{1E6ACCC6-2294-4D8C-ACDF-30394A531FE7}" presName="theInnerList" presStyleCnt="0"/>
      <dgm:spPr/>
    </dgm:pt>
    <dgm:pt modelId="{A4D43602-0341-4FA7-8CC6-9A5EBFDE9BDF}" type="pres">
      <dgm:prSet presAssocID="{D3A1B630-BDF4-455B-96FD-7EB53A11F797}" presName="childNode" presStyleLbl="node1" presStyleIdx="0" presStyleCnt="2">
        <dgm:presLayoutVars>
          <dgm:bulletEnabled val="1"/>
        </dgm:presLayoutVars>
      </dgm:prSet>
      <dgm:spPr/>
    </dgm:pt>
    <dgm:pt modelId="{6BDD140A-43A4-4F9F-BA98-285DA07D5B42}" type="pres">
      <dgm:prSet presAssocID="{1E6ACCC6-2294-4D8C-ACDF-30394A531FE7}" presName="aSpace" presStyleCnt="0"/>
      <dgm:spPr/>
    </dgm:pt>
    <dgm:pt modelId="{92AEF928-7652-4F87-9732-DD4D727C9251}" type="pres">
      <dgm:prSet presAssocID="{E149679C-F32A-4DE8-8F92-8C4A374750B9}" presName="compNode" presStyleCnt="0"/>
      <dgm:spPr/>
    </dgm:pt>
    <dgm:pt modelId="{E6D33402-D512-4A6B-B9A7-B01902F01252}" type="pres">
      <dgm:prSet presAssocID="{E149679C-F32A-4DE8-8F92-8C4A374750B9}" presName="aNode" presStyleLbl="bgShp" presStyleIdx="1" presStyleCnt="2"/>
      <dgm:spPr/>
    </dgm:pt>
    <dgm:pt modelId="{99C356E0-8807-4E37-8483-A0D762B4EE91}" type="pres">
      <dgm:prSet presAssocID="{E149679C-F32A-4DE8-8F92-8C4A374750B9}" presName="textNode" presStyleLbl="bgShp" presStyleIdx="1" presStyleCnt="2"/>
      <dgm:spPr/>
    </dgm:pt>
    <dgm:pt modelId="{7575130F-6EA0-4F53-9034-7A90F8559612}" type="pres">
      <dgm:prSet presAssocID="{E149679C-F32A-4DE8-8F92-8C4A374750B9}" presName="compChildNode" presStyleCnt="0"/>
      <dgm:spPr/>
    </dgm:pt>
    <dgm:pt modelId="{1042FF9D-41C1-4883-A216-722BD0528727}" type="pres">
      <dgm:prSet presAssocID="{E149679C-F32A-4DE8-8F92-8C4A374750B9}" presName="theInnerList" presStyleCnt="0"/>
      <dgm:spPr/>
    </dgm:pt>
    <dgm:pt modelId="{A2C6C77B-94BC-4CB0-BC25-DCFE7F3EF1B7}" type="pres">
      <dgm:prSet presAssocID="{4F2AE8DB-F96C-42A3-9F37-42FF3944BA0B}" presName="childNode" presStyleLbl="node1" presStyleIdx="1" presStyleCnt="2">
        <dgm:presLayoutVars>
          <dgm:bulletEnabled val="1"/>
        </dgm:presLayoutVars>
      </dgm:prSet>
      <dgm:spPr/>
    </dgm:pt>
  </dgm:ptLst>
  <dgm:cxnLst>
    <dgm:cxn modelId="{BA598507-A5FD-45A5-A752-A82BA2486B89}" type="presOf" srcId="{4F2AE8DB-F96C-42A3-9F37-42FF3944BA0B}" destId="{A2C6C77B-94BC-4CB0-BC25-DCFE7F3EF1B7}" srcOrd="0" destOrd="0" presId="urn:microsoft.com/office/officeart/2005/8/layout/lProcess2"/>
    <dgm:cxn modelId="{32B3A30B-F0B1-47A2-9936-FBA35F00F000}" type="presOf" srcId="{47AAD436-E01C-4FFC-B228-95E1D3B77BA8}" destId="{40445D6D-0789-44B0-8992-DB6442AF291F}" srcOrd="0" destOrd="0" presId="urn:microsoft.com/office/officeart/2005/8/layout/lProcess2"/>
    <dgm:cxn modelId="{1F434326-7839-4325-92D2-17DB1451FA79}" type="presOf" srcId="{E149679C-F32A-4DE8-8F92-8C4A374750B9}" destId="{E6D33402-D512-4A6B-B9A7-B01902F01252}" srcOrd="0" destOrd="0" presId="urn:microsoft.com/office/officeart/2005/8/layout/lProcess2"/>
    <dgm:cxn modelId="{6A649326-314D-463F-BC20-36DB94F6E032}" type="presOf" srcId="{1E6ACCC6-2294-4D8C-ACDF-30394A531FE7}" destId="{817EF6B5-3947-4149-8B92-579F249F4B75}" srcOrd="1" destOrd="0" presId="urn:microsoft.com/office/officeart/2005/8/layout/lProcess2"/>
    <dgm:cxn modelId="{4E25423B-D1A1-4E04-96E0-A306FF60AA48}" srcId="{1E6ACCC6-2294-4D8C-ACDF-30394A531FE7}" destId="{D3A1B630-BDF4-455B-96FD-7EB53A11F797}" srcOrd="0" destOrd="0" parTransId="{75713D4C-5E52-4AE1-9E4D-073599350BA0}" sibTransId="{6BDAB88B-1352-4185-AF97-1B978B5B4E1B}"/>
    <dgm:cxn modelId="{B80CB45D-80E8-4AC4-B842-45415A60B377}" srcId="{47AAD436-E01C-4FFC-B228-95E1D3B77BA8}" destId="{E149679C-F32A-4DE8-8F92-8C4A374750B9}" srcOrd="1" destOrd="0" parTransId="{133A817F-2FA2-4555-BF33-AE6915E9E807}" sibTransId="{C019B5F5-34A5-4911-ABAE-04D857E5BDA9}"/>
    <dgm:cxn modelId="{3B63F574-F132-4FB7-86E9-3D1BFD2D0B8C}" srcId="{E149679C-F32A-4DE8-8F92-8C4A374750B9}" destId="{4F2AE8DB-F96C-42A3-9F37-42FF3944BA0B}" srcOrd="0" destOrd="0" parTransId="{15B2BBF8-42E1-4CF8-9C28-9B97F05ED11C}" sibTransId="{031F98C8-F91E-4123-BCE6-D5BD8A8733B0}"/>
    <dgm:cxn modelId="{92BAAC8F-8DAF-4CFF-AA8A-B8A7075CDA30}" type="presOf" srcId="{D3A1B630-BDF4-455B-96FD-7EB53A11F797}" destId="{A4D43602-0341-4FA7-8CC6-9A5EBFDE9BDF}" srcOrd="0" destOrd="0" presId="urn:microsoft.com/office/officeart/2005/8/layout/lProcess2"/>
    <dgm:cxn modelId="{7E9887D3-CE37-436A-8363-C2ED6D572403}" srcId="{47AAD436-E01C-4FFC-B228-95E1D3B77BA8}" destId="{1E6ACCC6-2294-4D8C-ACDF-30394A531FE7}" srcOrd="0" destOrd="0" parTransId="{CAEF88D4-51E5-411E-A12B-34332E2D2A43}" sibTransId="{F8BAB5C8-38C3-412D-9A47-AAC2168D6E05}"/>
    <dgm:cxn modelId="{2DE915DB-C5EA-438B-BA4A-B7D153FA5012}" type="presOf" srcId="{1E6ACCC6-2294-4D8C-ACDF-30394A531FE7}" destId="{1C34109F-8E73-45C4-ABD0-28C33AC6302D}" srcOrd="0" destOrd="0" presId="urn:microsoft.com/office/officeart/2005/8/layout/lProcess2"/>
    <dgm:cxn modelId="{62E4BDDD-288D-4874-AB3A-E820AF012195}" type="presOf" srcId="{E149679C-F32A-4DE8-8F92-8C4A374750B9}" destId="{99C356E0-8807-4E37-8483-A0D762B4EE91}" srcOrd="1" destOrd="0" presId="urn:microsoft.com/office/officeart/2005/8/layout/lProcess2"/>
    <dgm:cxn modelId="{00E61F41-C89F-48D6-870E-6320B8ED6D47}" type="presParOf" srcId="{40445D6D-0789-44B0-8992-DB6442AF291F}" destId="{691F8495-8CFB-4C20-AD52-3E910D20A3B3}" srcOrd="0" destOrd="0" presId="urn:microsoft.com/office/officeart/2005/8/layout/lProcess2"/>
    <dgm:cxn modelId="{9A364FB4-AB7F-41D1-8379-5324B0720DAC}" type="presParOf" srcId="{691F8495-8CFB-4C20-AD52-3E910D20A3B3}" destId="{1C34109F-8E73-45C4-ABD0-28C33AC6302D}" srcOrd="0" destOrd="0" presId="urn:microsoft.com/office/officeart/2005/8/layout/lProcess2"/>
    <dgm:cxn modelId="{E4149A19-C196-4A68-AEFA-816F47BF5A02}" type="presParOf" srcId="{691F8495-8CFB-4C20-AD52-3E910D20A3B3}" destId="{817EF6B5-3947-4149-8B92-579F249F4B75}" srcOrd="1" destOrd="0" presId="urn:microsoft.com/office/officeart/2005/8/layout/lProcess2"/>
    <dgm:cxn modelId="{27B32F67-5E78-4F1A-A0E7-E46E273A20D3}" type="presParOf" srcId="{691F8495-8CFB-4C20-AD52-3E910D20A3B3}" destId="{5F579C18-E7FC-4493-9CFC-F5F0D1488D2E}" srcOrd="2" destOrd="0" presId="urn:microsoft.com/office/officeart/2005/8/layout/lProcess2"/>
    <dgm:cxn modelId="{170CE817-F323-42B6-AE92-32EBCD8657F1}" type="presParOf" srcId="{5F579C18-E7FC-4493-9CFC-F5F0D1488D2E}" destId="{05EF42A1-FE45-43B0-A8F8-0757CD675D04}" srcOrd="0" destOrd="0" presId="urn:microsoft.com/office/officeart/2005/8/layout/lProcess2"/>
    <dgm:cxn modelId="{9158F3C9-6DAF-4BD2-AA85-75C32EBECC4B}" type="presParOf" srcId="{05EF42A1-FE45-43B0-A8F8-0757CD675D04}" destId="{A4D43602-0341-4FA7-8CC6-9A5EBFDE9BDF}" srcOrd="0" destOrd="0" presId="urn:microsoft.com/office/officeart/2005/8/layout/lProcess2"/>
    <dgm:cxn modelId="{910666A6-8D3A-4622-9A48-A777DD9A3151}" type="presParOf" srcId="{40445D6D-0789-44B0-8992-DB6442AF291F}" destId="{6BDD140A-43A4-4F9F-BA98-285DA07D5B42}" srcOrd="1" destOrd="0" presId="urn:microsoft.com/office/officeart/2005/8/layout/lProcess2"/>
    <dgm:cxn modelId="{5E2A757C-9B4A-4C41-8A81-F3B7DFA6BD5F}" type="presParOf" srcId="{40445D6D-0789-44B0-8992-DB6442AF291F}" destId="{92AEF928-7652-4F87-9732-DD4D727C9251}" srcOrd="2" destOrd="0" presId="urn:microsoft.com/office/officeart/2005/8/layout/lProcess2"/>
    <dgm:cxn modelId="{A8E0A184-96C6-467A-9594-AB9E8CA712CF}" type="presParOf" srcId="{92AEF928-7652-4F87-9732-DD4D727C9251}" destId="{E6D33402-D512-4A6B-B9A7-B01902F01252}" srcOrd="0" destOrd="0" presId="urn:microsoft.com/office/officeart/2005/8/layout/lProcess2"/>
    <dgm:cxn modelId="{66229691-AEE6-49D7-A9B8-31B94107F579}" type="presParOf" srcId="{92AEF928-7652-4F87-9732-DD4D727C9251}" destId="{99C356E0-8807-4E37-8483-A0D762B4EE91}" srcOrd="1" destOrd="0" presId="urn:microsoft.com/office/officeart/2005/8/layout/lProcess2"/>
    <dgm:cxn modelId="{AF6715BB-6976-4021-86E7-4E7A4DB8169A}" type="presParOf" srcId="{92AEF928-7652-4F87-9732-DD4D727C9251}" destId="{7575130F-6EA0-4F53-9034-7A90F8559612}" srcOrd="2" destOrd="0" presId="urn:microsoft.com/office/officeart/2005/8/layout/lProcess2"/>
    <dgm:cxn modelId="{70AA019B-1F52-46EE-B88C-47A5BB5A7FDF}" type="presParOf" srcId="{7575130F-6EA0-4F53-9034-7A90F8559612}" destId="{1042FF9D-41C1-4883-A216-722BD0528727}" srcOrd="0" destOrd="0" presId="urn:microsoft.com/office/officeart/2005/8/layout/lProcess2"/>
    <dgm:cxn modelId="{4B32EAA9-44C5-46F3-A3D9-7DCBFFDFEB35}" type="presParOf" srcId="{1042FF9D-41C1-4883-A216-722BD0528727}" destId="{A2C6C77B-94BC-4CB0-BC25-DCFE7F3EF1B7}"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9D5DB-E04D-4E0A-BE38-6F83BF7DADA5}">
      <dsp:nvSpPr>
        <dsp:cNvPr id="0" name=""/>
        <dsp:cNvSpPr/>
      </dsp:nvSpPr>
      <dsp:spPr>
        <a:xfrm>
          <a:off x="28212" y="677"/>
          <a:ext cx="3315410" cy="15388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Students make a video together about a topic </a:t>
          </a:r>
        </a:p>
      </dsp:txBody>
      <dsp:txXfrm>
        <a:off x="28212" y="677"/>
        <a:ext cx="3315410" cy="1538830"/>
      </dsp:txXfrm>
    </dsp:sp>
    <dsp:sp modelId="{55888A2F-5B6E-4BBA-A533-E82E1B85F810}">
      <dsp:nvSpPr>
        <dsp:cNvPr id="0" name=""/>
        <dsp:cNvSpPr/>
      </dsp:nvSpPr>
      <dsp:spPr>
        <a:xfrm>
          <a:off x="3600094" y="677"/>
          <a:ext cx="3315410" cy="1538830"/>
        </a:xfrm>
        <a:prstGeom prst="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Students plan an essay together and write it individually</a:t>
          </a:r>
        </a:p>
      </dsp:txBody>
      <dsp:txXfrm>
        <a:off x="3600094" y="677"/>
        <a:ext cx="3315410" cy="1538830"/>
      </dsp:txXfrm>
    </dsp:sp>
    <dsp:sp modelId="{C2C84E76-498F-4033-9303-AB729429DE7F}">
      <dsp:nvSpPr>
        <dsp:cNvPr id="0" name=""/>
        <dsp:cNvSpPr/>
      </dsp:nvSpPr>
      <dsp:spPr>
        <a:xfrm>
          <a:off x="7171976" y="677"/>
          <a:ext cx="3315410" cy="1538830"/>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Students plan and write an essay together</a:t>
          </a:r>
        </a:p>
      </dsp:txBody>
      <dsp:txXfrm>
        <a:off x="7171976" y="677"/>
        <a:ext cx="3315410" cy="1538830"/>
      </dsp:txXfrm>
    </dsp:sp>
    <dsp:sp modelId="{5595E9EB-743B-4FF5-97E2-826389D86709}">
      <dsp:nvSpPr>
        <dsp:cNvPr id="0" name=""/>
        <dsp:cNvSpPr/>
      </dsp:nvSpPr>
      <dsp:spPr>
        <a:xfrm>
          <a:off x="28212" y="1795980"/>
          <a:ext cx="3315410" cy="1538830"/>
        </a:xfrm>
        <a:prstGeom prst="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Students conduct research together and write individual reports based on the results </a:t>
          </a:r>
        </a:p>
      </dsp:txBody>
      <dsp:txXfrm>
        <a:off x="28212" y="1795980"/>
        <a:ext cx="3315410" cy="1538830"/>
      </dsp:txXfrm>
    </dsp:sp>
    <dsp:sp modelId="{49FFDDEE-BB61-4B96-A0FE-EF3DEFCEF522}">
      <dsp:nvSpPr>
        <dsp:cNvPr id="0" name=""/>
        <dsp:cNvSpPr/>
      </dsp:nvSpPr>
      <dsp:spPr>
        <a:xfrm>
          <a:off x="3600094" y="1795980"/>
          <a:ext cx="3315410" cy="1538830"/>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Students plan an essay together and individually write different sections </a:t>
          </a:r>
        </a:p>
      </dsp:txBody>
      <dsp:txXfrm>
        <a:off x="3600094" y="1795980"/>
        <a:ext cx="3315410" cy="1538830"/>
      </dsp:txXfrm>
    </dsp:sp>
    <dsp:sp modelId="{8A7C27AB-9516-4272-AA2D-C30149E61B53}">
      <dsp:nvSpPr>
        <dsp:cNvPr id="0" name=""/>
        <dsp:cNvSpPr/>
      </dsp:nvSpPr>
      <dsp:spPr>
        <a:xfrm>
          <a:off x="7171976" y="1795980"/>
          <a:ext cx="3315410" cy="1538830"/>
        </a:xfrm>
        <a:prstGeom prst="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Students prepare and deliver a group presentation</a:t>
          </a:r>
        </a:p>
      </dsp:txBody>
      <dsp:txXfrm>
        <a:off x="7171976" y="1795980"/>
        <a:ext cx="3315410" cy="1538830"/>
      </dsp:txXfrm>
    </dsp:sp>
    <dsp:sp modelId="{3D53AABC-0B8F-46AB-A48E-C96F8EFFFF19}">
      <dsp:nvSpPr>
        <dsp:cNvPr id="0" name=""/>
        <dsp:cNvSpPr/>
      </dsp:nvSpPr>
      <dsp:spPr>
        <a:xfrm>
          <a:off x="28212" y="3591282"/>
          <a:ext cx="3315410" cy="1538830"/>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Students write essays individually and work with another student for peer review</a:t>
          </a:r>
        </a:p>
      </dsp:txBody>
      <dsp:txXfrm>
        <a:off x="28212" y="3591282"/>
        <a:ext cx="3315410" cy="1538830"/>
      </dsp:txXfrm>
    </dsp:sp>
    <dsp:sp modelId="{96701E10-AF59-4DF8-A0BE-FE6852798581}">
      <dsp:nvSpPr>
        <dsp:cNvPr id="0" name=""/>
        <dsp:cNvSpPr/>
      </dsp:nvSpPr>
      <dsp:spPr>
        <a:xfrm>
          <a:off x="3600094" y="3591282"/>
          <a:ext cx="3315410" cy="1538830"/>
        </a:xfrm>
        <a:prstGeom prst="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 Students discuss a topic together </a:t>
          </a:r>
        </a:p>
      </dsp:txBody>
      <dsp:txXfrm>
        <a:off x="3600094" y="3591282"/>
        <a:ext cx="3315410" cy="1538830"/>
      </dsp:txXfrm>
    </dsp:sp>
    <dsp:sp modelId="{82CD192E-2CC3-4705-8F28-2D2E1E55D09F}">
      <dsp:nvSpPr>
        <dsp:cNvPr id="0" name=""/>
        <dsp:cNvSpPr/>
      </dsp:nvSpPr>
      <dsp:spPr>
        <a:xfrm>
          <a:off x="7171976" y="3591282"/>
          <a:ext cx="3315410" cy="153883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Students discuss ideas for an essay together and write it individually</a:t>
          </a:r>
        </a:p>
      </dsp:txBody>
      <dsp:txXfrm>
        <a:off x="7171976" y="3591282"/>
        <a:ext cx="3315410" cy="15388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C7CF6-3A22-419D-ACFF-5A15BAFC8B22}">
      <dsp:nvSpPr>
        <dsp:cNvPr id="0" name=""/>
        <dsp:cNvSpPr/>
      </dsp:nvSpPr>
      <dsp:spPr>
        <a:xfrm>
          <a:off x="1324" y="0"/>
          <a:ext cx="3444842" cy="349986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Innovation</a:t>
          </a:r>
        </a:p>
      </dsp:txBody>
      <dsp:txXfrm>
        <a:off x="1324" y="0"/>
        <a:ext cx="3444842" cy="1049959"/>
      </dsp:txXfrm>
    </dsp:sp>
    <dsp:sp modelId="{76914830-493D-4DE8-87AE-B1BE955D8930}">
      <dsp:nvSpPr>
        <dsp:cNvPr id="0" name=""/>
        <dsp:cNvSpPr/>
      </dsp:nvSpPr>
      <dsp:spPr>
        <a:xfrm>
          <a:off x="345809" y="1049959"/>
          <a:ext cx="2755874" cy="227491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n-GB" sz="3100" kern="1200" dirty="0"/>
            <a:t>Develop new ways of supporting collaboration</a:t>
          </a:r>
        </a:p>
      </dsp:txBody>
      <dsp:txXfrm>
        <a:off x="412439" y="1116589"/>
        <a:ext cx="2622614" cy="2141651"/>
      </dsp:txXfrm>
    </dsp:sp>
    <dsp:sp modelId="{600FD6A1-0D11-4CB2-A127-2922A0CD872E}">
      <dsp:nvSpPr>
        <dsp:cNvPr id="0" name=""/>
        <dsp:cNvSpPr/>
      </dsp:nvSpPr>
      <dsp:spPr>
        <a:xfrm>
          <a:off x="3704531" y="0"/>
          <a:ext cx="3444842" cy="349986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Transformation 	</a:t>
          </a:r>
        </a:p>
      </dsp:txBody>
      <dsp:txXfrm>
        <a:off x="3704531" y="0"/>
        <a:ext cx="3444842" cy="1049959"/>
      </dsp:txXfrm>
    </dsp:sp>
    <dsp:sp modelId="{C625CC5D-51BB-445D-A1A2-A462BB2E0C10}">
      <dsp:nvSpPr>
        <dsp:cNvPr id="0" name=""/>
        <dsp:cNvSpPr/>
      </dsp:nvSpPr>
      <dsp:spPr>
        <a:xfrm>
          <a:off x="4049015" y="1049959"/>
          <a:ext cx="2755874" cy="2274911"/>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n-GB" sz="3100" kern="1200" dirty="0"/>
            <a:t>Change the way we discuss collaborative assignments </a:t>
          </a:r>
        </a:p>
      </dsp:txBody>
      <dsp:txXfrm>
        <a:off x="4115645" y="1116589"/>
        <a:ext cx="2622614" cy="2141651"/>
      </dsp:txXfrm>
    </dsp:sp>
    <dsp:sp modelId="{98D0CECE-5D52-4BB2-B989-6BD5582E826C}">
      <dsp:nvSpPr>
        <dsp:cNvPr id="0" name=""/>
        <dsp:cNvSpPr/>
      </dsp:nvSpPr>
      <dsp:spPr>
        <a:xfrm>
          <a:off x="7407737" y="0"/>
          <a:ext cx="3444842" cy="349986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Exploration</a:t>
          </a:r>
        </a:p>
      </dsp:txBody>
      <dsp:txXfrm>
        <a:off x="7407737" y="0"/>
        <a:ext cx="3444842" cy="1049959"/>
      </dsp:txXfrm>
    </dsp:sp>
    <dsp:sp modelId="{B0348DA2-C8E6-41B0-AF53-719D95114F91}">
      <dsp:nvSpPr>
        <dsp:cNvPr id="0" name=""/>
        <dsp:cNvSpPr/>
      </dsp:nvSpPr>
      <dsp:spPr>
        <a:xfrm>
          <a:off x="7752221" y="1049959"/>
          <a:ext cx="2755874" cy="2274911"/>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marL="0" lvl="0" indent="0" algn="ctr" defTabSz="1377950">
            <a:lnSpc>
              <a:spcPct val="90000"/>
            </a:lnSpc>
            <a:spcBef>
              <a:spcPct val="0"/>
            </a:spcBef>
            <a:spcAft>
              <a:spcPct val="35000"/>
            </a:spcAft>
            <a:buNone/>
          </a:pPr>
          <a:r>
            <a:rPr lang="en-GB" sz="3100" kern="1200" dirty="0"/>
            <a:t>Open further research into collaboration </a:t>
          </a:r>
        </a:p>
      </dsp:txBody>
      <dsp:txXfrm>
        <a:off x="7818851" y="1116589"/>
        <a:ext cx="2622614" cy="21416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2E598-E793-438E-9B0F-B2FE91FB4E77}">
      <dsp:nvSpPr>
        <dsp:cNvPr id="0" name=""/>
        <dsp:cNvSpPr/>
      </dsp:nvSpPr>
      <dsp:spPr>
        <a:xfrm rot="5400000">
          <a:off x="1133648" y="840568"/>
          <a:ext cx="1313070" cy="158278"/>
        </a:xfrm>
        <a:prstGeom prst="rect">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2162DDB-BF3E-4358-9DEB-A1AD81063AE4}">
      <dsp:nvSpPr>
        <dsp:cNvPr id="0" name=""/>
        <dsp:cNvSpPr/>
      </dsp:nvSpPr>
      <dsp:spPr>
        <a:xfrm>
          <a:off x="1086545" y="2253"/>
          <a:ext cx="2456548" cy="1055188"/>
        </a:xfrm>
        <a:prstGeom prst="roundRect">
          <a:avLst>
            <a:gd name="adj" fmla="val 10000"/>
          </a:avLst>
        </a:prstGeom>
        <a:solidFill>
          <a:schemeClr val="accent6"/>
        </a:solidFill>
        <a:ln w="12700" cap="flat" cmpd="sng" algn="ctr">
          <a:solidFill>
            <a:schemeClr val="accent6">
              <a:shade val="50000"/>
            </a:schemeClr>
          </a:solidFill>
          <a:prstDash val="solid"/>
          <a:miter lim="800000"/>
        </a:ln>
        <a:effectLst/>
        <a:scene3d>
          <a:camera prst="orthographicFront"/>
          <a:lightRig rig="threePt" dir="t">
            <a:rot lat="0" lon="0" rev="7500000"/>
          </a:lightRig>
        </a:scene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Moodle discussion of input texts (individual)</a:t>
          </a:r>
        </a:p>
      </dsp:txBody>
      <dsp:txXfrm>
        <a:off x="1117450" y="33158"/>
        <a:ext cx="2394738" cy="993378"/>
      </dsp:txXfrm>
    </dsp:sp>
    <dsp:sp modelId="{5A438CBE-0340-49C9-9D71-40DAC3D47E2D}">
      <dsp:nvSpPr>
        <dsp:cNvPr id="0" name=""/>
        <dsp:cNvSpPr/>
      </dsp:nvSpPr>
      <dsp:spPr>
        <a:xfrm rot="5400000">
          <a:off x="1133648" y="2159553"/>
          <a:ext cx="1313070" cy="158278"/>
        </a:xfrm>
        <a:prstGeom prst="rect">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368E9B9-CBF4-4936-8392-98DCBE9A2CB0}">
      <dsp:nvSpPr>
        <dsp:cNvPr id="0" name=""/>
        <dsp:cNvSpPr/>
      </dsp:nvSpPr>
      <dsp:spPr>
        <a:xfrm>
          <a:off x="1086545" y="1321238"/>
          <a:ext cx="2456548" cy="1055188"/>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threePt" dir="t">
            <a:rot lat="0" lon="0" rev="7500000"/>
          </a:lightRig>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Group ground rules (group)</a:t>
          </a:r>
        </a:p>
      </dsp:txBody>
      <dsp:txXfrm>
        <a:off x="1117450" y="1352143"/>
        <a:ext cx="2394738" cy="993378"/>
      </dsp:txXfrm>
    </dsp:sp>
    <dsp:sp modelId="{E3699A78-2E38-4FCA-9E9F-D634B6E57368}">
      <dsp:nvSpPr>
        <dsp:cNvPr id="0" name=""/>
        <dsp:cNvSpPr/>
      </dsp:nvSpPr>
      <dsp:spPr>
        <a:xfrm rot="5400000">
          <a:off x="1133648" y="3478538"/>
          <a:ext cx="1313070" cy="158278"/>
        </a:xfrm>
        <a:prstGeom prst="rect">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61CF906-31C3-4F04-971B-A3C7D05567FE}">
      <dsp:nvSpPr>
        <dsp:cNvPr id="0" name=""/>
        <dsp:cNvSpPr/>
      </dsp:nvSpPr>
      <dsp:spPr>
        <a:xfrm>
          <a:off x="1107060" y="2640224"/>
          <a:ext cx="2415518" cy="1055188"/>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threePt" dir="t">
            <a:rot lat="0" lon="0" rev="7500000"/>
          </a:lightRig>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t>
          </a:r>
          <a:r>
            <a:rPr lang="en-US" sz="1900" kern="1200" dirty="0" err="1"/>
            <a:t>Stormboard</a:t>
          </a:r>
          <a:r>
            <a:rPr lang="en-US" sz="1900" kern="1200" dirty="0"/>
            <a:t>’ discussion of potential sources (group)</a:t>
          </a:r>
        </a:p>
      </dsp:txBody>
      <dsp:txXfrm>
        <a:off x="1137965" y="2671129"/>
        <a:ext cx="2353708" cy="993378"/>
      </dsp:txXfrm>
    </dsp:sp>
    <dsp:sp modelId="{8D175EEA-138B-45C2-A3E6-75B5D4E286D2}">
      <dsp:nvSpPr>
        <dsp:cNvPr id="0" name=""/>
        <dsp:cNvSpPr/>
      </dsp:nvSpPr>
      <dsp:spPr>
        <a:xfrm>
          <a:off x="1794314" y="4138031"/>
          <a:ext cx="3028639" cy="158278"/>
        </a:xfrm>
        <a:prstGeom prst="rect">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E03C965-76FB-4817-BD9B-CDD8BCA000F9}">
      <dsp:nvSpPr>
        <dsp:cNvPr id="0" name=""/>
        <dsp:cNvSpPr/>
      </dsp:nvSpPr>
      <dsp:spPr>
        <a:xfrm>
          <a:off x="1086545" y="3959209"/>
          <a:ext cx="2456548" cy="1055188"/>
        </a:xfrm>
        <a:prstGeom prst="roundRect">
          <a:avLst>
            <a:gd name="adj" fmla="val 10000"/>
          </a:avLst>
        </a:prstGeom>
        <a:solidFill>
          <a:schemeClr val="accent6"/>
        </a:solidFill>
        <a:ln w="12700" cap="flat" cmpd="sng" algn="ctr">
          <a:solidFill>
            <a:schemeClr val="accent6">
              <a:shade val="50000"/>
            </a:schemeClr>
          </a:solidFill>
          <a:prstDash val="solid"/>
          <a:miter lim="800000"/>
        </a:ln>
        <a:effectLst/>
        <a:scene3d>
          <a:camera prst="orthographicFront"/>
          <a:lightRig rig="threePt" dir="t">
            <a:rot lat="0" lon="0" rev="7500000"/>
          </a:lightRig>
        </a:scene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Annotated bibliography (individual)</a:t>
          </a:r>
        </a:p>
      </dsp:txBody>
      <dsp:txXfrm>
        <a:off x="1117450" y="3990114"/>
        <a:ext cx="2394738" cy="993378"/>
      </dsp:txXfrm>
    </dsp:sp>
    <dsp:sp modelId="{AD51C8DB-F5F3-43AB-9871-3218CA02C5D4}">
      <dsp:nvSpPr>
        <dsp:cNvPr id="0" name=""/>
        <dsp:cNvSpPr/>
      </dsp:nvSpPr>
      <dsp:spPr>
        <a:xfrm rot="16200000">
          <a:off x="4170549" y="3478538"/>
          <a:ext cx="1313070" cy="158278"/>
        </a:xfrm>
        <a:prstGeom prst="rect">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1755E52-0CB1-4ECA-A08E-4D54B518C084}">
      <dsp:nvSpPr>
        <dsp:cNvPr id="0" name=""/>
        <dsp:cNvSpPr/>
      </dsp:nvSpPr>
      <dsp:spPr>
        <a:xfrm>
          <a:off x="4123447" y="3959209"/>
          <a:ext cx="2456548" cy="1055188"/>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threePt" dir="t">
            <a:rot lat="0" lon="0" rev="7500000"/>
          </a:lightRig>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Outline (group)</a:t>
          </a:r>
        </a:p>
      </dsp:txBody>
      <dsp:txXfrm>
        <a:off x="4154352" y="3990114"/>
        <a:ext cx="2394738" cy="993378"/>
      </dsp:txXfrm>
    </dsp:sp>
    <dsp:sp modelId="{C8116683-1A93-4F85-957C-1FE5BA0B0EFD}">
      <dsp:nvSpPr>
        <dsp:cNvPr id="0" name=""/>
        <dsp:cNvSpPr/>
      </dsp:nvSpPr>
      <dsp:spPr>
        <a:xfrm rot="16200000">
          <a:off x="4170549" y="2159553"/>
          <a:ext cx="1313070" cy="158278"/>
        </a:xfrm>
        <a:prstGeom prst="rect">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CD6A62B-8E2B-4D8C-8222-577291618136}">
      <dsp:nvSpPr>
        <dsp:cNvPr id="0" name=""/>
        <dsp:cNvSpPr/>
      </dsp:nvSpPr>
      <dsp:spPr>
        <a:xfrm>
          <a:off x="4123447" y="2640224"/>
          <a:ext cx="2456548" cy="1055188"/>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threePt" dir="t">
            <a:rot lat="0" lon="0" rev="7500000"/>
          </a:lightRig>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First draft (group)</a:t>
          </a:r>
        </a:p>
      </dsp:txBody>
      <dsp:txXfrm>
        <a:off x="4154352" y="2671129"/>
        <a:ext cx="2394738" cy="993378"/>
      </dsp:txXfrm>
    </dsp:sp>
    <dsp:sp modelId="{B1570888-C938-4E07-BD55-BFE91310E07A}">
      <dsp:nvSpPr>
        <dsp:cNvPr id="0" name=""/>
        <dsp:cNvSpPr/>
      </dsp:nvSpPr>
      <dsp:spPr>
        <a:xfrm rot="16200000">
          <a:off x="4170549" y="840568"/>
          <a:ext cx="1313070" cy="158278"/>
        </a:xfrm>
        <a:prstGeom prst="rect">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F9D2A42-11B6-4ADC-A29E-8B4E70E5782E}">
      <dsp:nvSpPr>
        <dsp:cNvPr id="0" name=""/>
        <dsp:cNvSpPr/>
      </dsp:nvSpPr>
      <dsp:spPr>
        <a:xfrm>
          <a:off x="4123447" y="1321238"/>
          <a:ext cx="2456548" cy="1055188"/>
        </a:xfrm>
        <a:prstGeom prst="roundRect">
          <a:avLst>
            <a:gd name="adj" fmla="val 10000"/>
          </a:avLst>
        </a:prstGeom>
        <a:solidFill>
          <a:schemeClr val="accent6"/>
        </a:solidFill>
        <a:ln w="12700" cap="flat" cmpd="sng" algn="ctr">
          <a:solidFill>
            <a:schemeClr val="accent6">
              <a:shade val="50000"/>
            </a:schemeClr>
          </a:solidFill>
          <a:prstDash val="solid"/>
          <a:miter lim="800000"/>
        </a:ln>
        <a:effectLst/>
        <a:scene3d>
          <a:camera prst="orthographicFront"/>
          <a:lightRig rig="threePt" dir="t">
            <a:rot lat="0" lon="0" rev="7500000"/>
          </a:lightRig>
        </a:scene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Group work stop, check, reflect (individual)</a:t>
          </a:r>
        </a:p>
      </dsp:txBody>
      <dsp:txXfrm>
        <a:off x="4154352" y="1352143"/>
        <a:ext cx="2394738" cy="993378"/>
      </dsp:txXfrm>
    </dsp:sp>
    <dsp:sp modelId="{0874532D-DFFA-4B94-AF87-1965E86705F3}">
      <dsp:nvSpPr>
        <dsp:cNvPr id="0" name=""/>
        <dsp:cNvSpPr/>
      </dsp:nvSpPr>
      <dsp:spPr>
        <a:xfrm>
          <a:off x="4830978" y="181076"/>
          <a:ext cx="3028876" cy="158278"/>
        </a:xfrm>
        <a:prstGeom prst="rect">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DAFB729-A1A8-444A-8386-710234D6A7DC}">
      <dsp:nvSpPr>
        <dsp:cNvPr id="0" name=""/>
        <dsp:cNvSpPr/>
      </dsp:nvSpPr>
      <dsp:spPr>
        <a:xfrm>
          <a:off x="4194083" y="2253"/>
          <a:ext cx="2315276" cy="1055188"/>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threePt" dir="t">
            <a:rot lat="0" lon="0" rev="7500000"/>
          </a:lightRig>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Tutorial (group)</a:t>
          </a:r>
        </a:p>
      </dsp:txBody>
      <dsp:txXfrm>
        <a:off x="4224988" y="33158"/>
        <a:ext cx="2253466" cy="993378"/>
      </dsp:txXfrm>
    </dsp:sp>
    <dsp:sp modelId="{1E9AAD3B-71E2-468A-88B3-FF9FE24B97AA}">
      <dsp:nvSpPr>
        <dsp:cNvPr id="0" name=""/>
        <dsp:cNvSpPr/>
      </dsp:nvSpPr>
      <dsp:spPr>
        <a:xfrm rot="5400000">
          <a:off x="7207451" y="840568"/>
          <a:ext cx="1313070" cy="158278"/>
        </a:xfrm>
        <a:prstGeom prst="rect">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F23DF1F-BE1A-4933-B9CF-EECDC9A2A6B5}">
      <dsp:nvSpPr>
        <dsp:cNvPr id="0" name=""/>
        <dsp:cNvSpPr/>
      </dsp:nvSpPr>
      <dsp:spPr>
        <a:xfrm>
          <a:off x="7160349" y="2253"/>
          <a:ext cx="2456548" cy="1055188"/>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threePt" dir="t">
            <a:rot lat="0" lon="0" rev="7500000"/>
          </a:lightRig>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Second </a:t>
          </a:r>
          <a:r>
            <a:rPr lang="en-US" sz="1900" kern="1200" dirty="0"/>
            <a:t>draft (group)</a:t>
          </a:r>
        </a:p>
      </dsp:txBody>
      <dsp:txXfrm>
        <a:off x="7191254" y="33158"/>
        <a:ext cx="2394738" cy="993378"/>
      </dsp:txXfrm>
    </dsp:sp>
    <dsp:sp modelId="{66CD489C-9450-4E43-9658-050ED77E74F3}">
      <dsp:nvSpPr>
        <dsp:cNvPr id="0" name=""/>
        <dsp:cNvSpPr/>
      </dsp:nvSpPr>
      <dsp:spPr>
        <a:xfrm rot="5400000">
          <a:off x="7207451" y="2159553"/>
          <a:ext cx="1313070" cy="158278"/>
        </a:xfrm>
        <a:prstGeom prst="rect">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544D1A5-9C20-4144-8468-5C1D433D4B83}">
      <dsp:nvSpPr>
        <dsp:cNvPr id="0" name=""/>
        <dsp:cNvSpPr/>
      </dsp:nvSpPr>
      <dsp:spPr>
        <a:xfrm>
          <a:off x="7160349" y="1321238"/>
          <a:ext cx="2456548" cy="1055188"/>
        </a:xfrm>
        <a:prstGeom prst="roundRect">
          <a:avLst>
            <a:gd name="adj" fmla="val 10000"/>
          </a:avLst>
        </a:prstGeom>
        <a:solidFill>
          <a:schemeClr val="accent6"/>
        </a:solidFill>
        <a:ln w="12700" cap="flat" cmpd="sng" algn="ctr">
          <a:solidFill>
            <a:schemeClr val="accent6">
              <a:shade val="50000"/>
            </a:schemeClr>
          </a:solidFill>
          <a:prstDash val="solid"/>
          <a:miter lim="800000"/>
        </a:ln>
        <a:effectLst/>
        <a:scene3d>
          <a:camera prst="orthographicFront"/>
          <a:lightRig rig="threePt" dir="t">
            <a:rot lat="0" lon="0" rev="7500000"/>
          </a:lightRig>
        </a:scene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Peer feedback (individual)</a:t>
          </a:r>
        </a:p>
      </dsp:txBody>
      <dsp:txXfrm>
        <a:off x="7191254" y="1352143"/>
        <a:ext cx="2394738" cy="993378"/>
      </dsp:txXfrm>
    </dsp:sp>
    <dsp:sp modelId="{DD857174-92AE-42D3-B682-56D02535307A}">
      <dsp:nvSpPr>
        <dsp:cNvPr id="0" name=""/>
        <dsp:cNvSpPr/>
      </dsp:nvSpPr>
      <dsp:spPr>
        <a:xfrm rot="5400000">
          <a:off x="7207451" y="3478538"/>
          <a:ext cx="1313070" cy="158278"/>
        </a:xfrm>
        <a:prstGeom prst="rect">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971F5DD-77ED-41CD-BEC1-239503DB7CA7}">
      <dsp:nvSpPr>
        <dsp:cNvPr id="0" name=""/>
        <dsp:cNvSpPr/>
      </dsp:nvSpPr>
      <dsp:spPr>
        <a:xfrm>
          <a:off x="7160349" y="2640224"/>
          <a:ext cx="2456548" cy="1055188"/>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a:scene3d>
          <a:camera prst="orthographicFront"/>
          <a:lightRig rig="threePt" dir="t">
            <a:rot lat="0" lon="0" rev="7500000"/>
          </a:lightRig>
        </a:scene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Final Draft (group)</a:t>
          </a:r>
        </a:p>
      </dsp:txBody>
      <dsp:txXfrm>
        <a:off x="7191254" y="2671129"/>
        <a:ext cx="2394738" cy="993378"/>
      </dsp:txXfrm>
    </dsp:sp>
    <dsp:sp modelId="{1CF99469-6EBB-4760-AB91-AC82649410E9}">
      <dsp:nvSpPr>
        <dsp:cNvPr id="0" name=""/>
        <dsp:cNvSpPr/>
      </dsp:nvSpPr>
      <dsp:spPr>
        <a:xfrm>
          <a:off x="7160349" y="3959209"/>
          <a:ext cx="2456548" cy="1055188"/>
        </a:xfrm>
        <a:prstGeom prst="roundRect">
          <a:avLst>
            <a:gd name="adj" fmla="val 10000"/>
          </a:avLst>
        </a:prstGeom>
        <a:solidFill>
          <a:schemeClr val="accent6"/>
        </a:solidFill>
        <a:ln w="12700" cap="flat" cmpd="sng" algn="ctr">
          <a:solidFill>
            <a:schemeClr val="accent6">
              <a:shade val="50000"/>
            </a:schemeClr>
          </a:solidFill>
          <a:prstDash val="solid"/>
          <a:miter lim="800000"/>
        </a:ln>
        <a:effectLst/>
        <a:scene3d>
          <a:camera prst="orthographicFront"/>
          <a:lightRig rig="threePt" dir="t">
            <a:rot lat="0" lon="0" rev="7500000"/>
          </a:lightRig>
        </a:scene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Group-work reflection (individual)</a:t>
          </a:r>
        </a:p>
      </dsp:txBody>
      <dsp:txXfrm>
        <a:off x="7191254" y="3990114"/>
        <a:ext cx="2394738" cy="993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8CA97-0526-4CBF-8AC4-D84CC122D7A2}">
      <dsp:nvSpPr>
        <dsp:cNvPr id="0" name=""/>
        <dsp:cNvSpPr/>
      </dsp:nvSpPr>
      <dsp:spPr>
        <a:xfrm>
          <a:off x="824" y="148363"/>
          <a:ext cx="3214913" cy="19289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Teacher attitude to student collaboration</a:t>
          </a:r>
        </a:p>
      </dsp:txBody>
      <dsp:txXfrm>
        <a:off x="824" y="148363"/>
        <a:ext cx="3214913" cy="1928948"/>
      </dsp:txXfrm>
    </dsp:sp>
    <dsp:sp modelId="{EFAB08D7-73CF-40AB-A100-6390B8BC3594}">
      <dsp:nvSpPr>
        <dsp:cNvPr id="0" name=""/>
        <dsp:cNvSpPr/>
      </dsp:nvSpPr>
      <dsp:spPr>
        <a:xfrm>
          <a:off x="3537229" y="148363"/>
          <a:ext cx="3214913" cy="192894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a:t>Assessment of collaborative assignments </a:t>
          </a:r>
        </a:p>
      </dsp:txBody>
      <dsp:txXfrm>
        <a:off x="3537229" y="148363"/>
        <a:ext cx="3214913" cy="1928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79531-9FBE-496F-A27F-C2C14021D96F}">
      <dsp:nvSpPr>
        <dsp:cNvPr id="0" name=""/>
        <dsp:cNvSpPr/>
      </dsp:nvSpPr>
      <dsp:spPr>
        <a:xfrm>
          <a:off x="8119463" y="1200612"/>
          <a:ext cx="3180393" cy="318098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4B9860-C104-447A-9D63-75D8FB3E606F}">
      <dsp:nvSpPr>
        <dsp:cNvPr id="0" name=""/>
        <dsp:cNvSpPr/>
      </dsp:nvSpPr>
      <dsp:spPr>
        <a:xfrm>
          <a:off x="8225062" y="1306664"/>
          <a:ext cx="2969195" cy="2968879"/>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a:t>Collaborative scaffold (Ohta, 1995)</a:t>
          </a:r>
        </a:p>
      </dsp:txBody>
      <dsp:txXfrm>
        <a:off x="8649529" y="1730869"/>
        <a:ext cx="2120262" cy="2120468"/>
      </dsp:txXfrm>
    </dsp:sp>
    <dsp:sp modelId="{B5297975-9877-4111-8507-08360E657B03}">
      <dsp:nvSpPr>
        <dsp:cNvPr id="0" name=""/>
        <dsp:cNvSpPr/>
      </dsp:nvSpPr>
      <dsp:spPr>
        <a:xfrm rot="2700000">
          <a:off x="4836265" y="1204458"/>
          <a:ext cx="3172733" cy="3172733"/>
        </a:xfrm>
        <a:prstGeom prst="teardrop">
          <a:avLst>
            <a:gd name="adj" fmla="val 10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053CF-9EA8-47B4-B462-B300A3C72C6D}">
      <dsp:nvSpPr>
        <dsp:cNvPr id="0" name=""/>
        <dsp:cNvSpPr/>
      </dsp:nvSpPr>
      <dsp:spPr>
        <a:xfrm>
          <a:off x="4938034" y="1306664"/>
          <a:ext cx="2969195" cy="2968879"/>
        </a:xfrm>
        <a:prstGeom prst="ellipse">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a:t>More Knowledgeable Other (MKO)</a:t>
          </a:r>
        </a:p>
      </dsp:txBody>
      <dsp:txXfrm>
        <a:off x="5362500" y="1730869"/>
        <a:ext cx="2120262" cy="2120468"/>
      </dsp:txXfrm>
    </dsp:sp>
    <dsp:sp modelId="{32D74DAF-A6B6-47D5-8E41-9987F9FD4359}">
      <dsp:nvSpPr>
        <dsp:cNvPr id="0" name=""/>
        <dsp:cNvSpPr/>
      </dsp:nvSpPr>
      <dsp:spPr>
        <a:xfrm rot="2700000">
          <a:off x="1549237" y="1204458"/>
          <a:ext cx="3172733" cy="3172733"/>
        </a:xfrm>
        <a:prstGeom prst="teardrop">
          <a:avLst>
            <a:gd name="adj" fmla="val 1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6FB39F-0037-45D1-9099-D1E694760D44}">
      <dsp:nvSpPr>
        <dsp:cNvPr id="0" name=""/>
        <dsp:cNvSpPr/>
      </dsp:nvSpPr>
      <dsp:spPr>
        <a:xfrm>
          <a:off x="1651006" y="1306664"/>
          <a:ext cx="2969195" cy="2968879"/>
        </a:xfrm>
        <a:prstGeom prst="ellipse">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a:t>Zone of Proximal Development (ZPD)</a:t>
          </a:r>
        </a:p>
      </dsp:txBody>
      <dsp:txXfrm>
        <a:off x="2075472" y="1730869"/>
        <a:ext cx="2120262" cy="21204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FCDD9-AC7D-43CC-99F0-0798FD431349}">
      <dsp:nvSpPr>
        <dsp:cNvPr id="0" name=""/>
        <dsp:cNvSpPr/>
      </dsp:nvSpPr>
      <dsp:spPr>
        <a:xfrm>
          <a:off x="1363183" y="602498"/>
          <a:ext cx="2252456" cy="150238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marL="0" lvl="0" indent="0" algn="l" defTabSz="1155700">
            <a:lnSpc>
              <a:spcPct val="90000"/>
            </a:lnSpc>
            <a:spcBef>
              <a:spcPct val="0"/>
            </a:spcBef>
            <a:spcAft>
              <a:spcPct val="35000"/>
            </a:spcAft>
            <a:buNone/>
          </a:pPr>
          <a:r>
            <a:rPr lang="en-US" sz="2600" kern="1200"/>
            <a:t>respondents</a:t>
          </a:r>
          <a:endParaRPr lang="en-GB" sz="2600" kern="1200"/>
        </a:p>
      </dsp:txBody>
      <dsp:txXfrm>
        <a:off x="1723576" y="602498"/>
        <a:ext cx="1892063" cy="1502388"/>
      </dsp:txXfrm>
    </dsp:sp>
    <dsp:sp modelId="{2F0D994F-B6A4-4894-9A16-9596177922D7}">
      <dsp:nvSpPr>
        <dsp:cNvPr id="0" name=""/>
        <dsp:cNvSpPr/>
      </dsp:nvSpPr>
      <dsp:spPr>
        <a:xfrm>
          <a:off x="161873" y="1843"/>
          <a:ext cx="1501637" cy="150163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a:t>66</a:t>
          </a:r>
          <a:endParaRPr lang="en-GB" sz="6500" kern="1200"/>
        </a:p>
      </dsp:txBody>
      <dsp:txXfrm>
        <a:off x="381783" y="221753"/>
        <a:ext cx="1061817" cy="1061817"/>
      </dsp:txXfrm>
    </dsp:sp>
    <dsp:sp modelId="{7738D168-9807-4EE2-94C6-059AA9BF2E8A}">
      <dsp:nvSpPr>
        <dsp:cNvPr id="0" name=""/>
        <dsp:cNvSpPr/>
      </dsp:nvSpPr>
      <dsp:spPr>
        <a:xfrm>
          <a:off x="5117277" y="602498"/>
          <a:ext cx="2252456" cy="1502388"/>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marL="0" lvl="0" indent="0" algn="l" defTabSz="1155700">
            <a:lnSpc>
              <a:spcPct val="90000"/>
            </a:lnSpc>
            <a:spcBef>
              <a:spcPct val="0"/>
            </a:spcBef>
            <a:spcAft>
              <a:spcPct val="35000"/>
            </a:spcAft>
            <a:buNone/>
          </a:pPr>
          <a:r>
            <a:rPr lang="en-US" sz="2600" kern="1200"/>
            <a:t>institutions</a:t>
          </a:r>
        </a:p>
      </dsp:txBody>
      <dsp:txXfrm>
        <a:off x="5477670" y="602498"/>
        <a:ext cx="1892063" cy="1502388"/>
      </dsp:txXfrm>
    </dsp:sp>
    <dsp:sp modelId="{955B7C67-9E76-4634-959C-44FE66A20A51}">
      <dsp:nvSpPr>
        <dsp:cNvPr id="0" name=""/>
        <dsp:cNvSpPr/>
      </dsp:nvSpPr>
      <dsp:spPr>
        <a:xfrm>
          <a:off x="3915967" y="1843"/>
          <a:ext cx="1501637" cy="1501637"/>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a:t>63</a:t>
          </a:r>
        </a:p>
      </dsp:txBody>
      <dsp:txXfrm>
        <a:off x="4135877" y="221753"/>
        <a:ext cx="1061817" cy="1061817"/>
      </dsp:txXfrm>
    </dsp:sp>
    <dsp:sp modelId="{4806B728-A37A-47C0-9F65-C037193EB932}">
      <dsp:nvSpPr>
        <dsp:cNvPr id="0" name=""/>
        <dsp:cNvSpPr/>
      </dsp:nvSpPr>
      <dsp:spPr>
        <a:xfrm>
          <a:off x="8871371" y="602498"/>
          <a:ext cx="2252456" cy="150238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84912" rIns="184912" bIns="184912" numCol="1" spcCol="1270" anchor="ctr" anchorCtr="0">
          <a:noAutofit/>
        </a:bodyPr>
        <a:lstStyle/>
        <a:p>
          <a:pPr marL="0" lvl="0" indent="0" algn="l" defTabSz="1155700">
            <a:lnSpc>
              <a:spcPct val="90000"/>
            </a:lnSpc>
            <a:spcBef>
              <a:spcPct val="0"/>
            </a:spcBef>
            <a:spcAft>
              <a:spcPct val="35000"/>
            </a:spcAft>
            <a:buNone/>
          </a:pPr>
          <a:r>
            <a:rPr lang="en-US" sz="2600" kern="1200"/>
            <a:t>countries</a:t>
          </a:r>
        </a:p>
      </dsp:txBody>
      <dsp:txXfrm>
        <a:off x="9231764" y="602498"/>
        <a:ext cx="1892063" cy="1502388"/>
      </dsp:txXfrm>
    </dsp:sp>
    <dsp:sp modelId="{A350E115-B975-4C1B-9EBF-43CD48183AE8}">
      <dsp:nvSpPr>
        <dsp:cNvPr id="0" name=""/>
        <dsp:cNvSpPr/>
      </dsp:nvSpPr>
      <dsp:spPr>
        <a:xfrm>
          <a:off x="7670061" y="1843"/>
          <a:ext cx="1501637" cy="1501637"/>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a:t>27</a:t>
          </a:r>
        </a:p>
      </dsp:txBody>
      <dsp:txXfrm>
        <a:off x="7889971" y="221753"/>
        <a:ext cx="1061817" cy="10618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ACC6D-6CC9-4A83-A307-474BB619BF5F}">
      <dsp:nvSpPr>
        <dsp:cNvPr id="0" name=""/>
        <dsp:cNvSpPr/>
      </dsp:nvSpPr>
      <dsp:spPr>
        <a:xfrm rot="5400000">
          <a:off x="5822247" y="-3444100"/>
          <a:ext cx="933849" cy="8060367"/>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GB" sz="3200" kern="1200"/>
            <a:t>Students engaged in any team or group activity in class (and/or online)</a:t>
          </a:r>
        </a:p>
      </dsp:txBody>
      <dsp:txXfrm rot="-5400000">
        <a:off x="2258989" y="164745"/>
        <a:ext cx="8014780" cy="842675"/>
      </dsp:txXfrm>
    </dsp:sp>
    <dsp:sp modelId="{05FBB488-8E83-44F8-B551-EAF00101C7F5}">
      <dsp:nvSpPr>
        <dsp:cNvPr id="0" name=""/>
        <dsp:cNvSpPr/>
      </dsp:nvSpPr>
      <dsp:spPr>
        <a:xfrm>
          <a:off x="196244" y="2426"/>
          <a:ext cx="2062744" cy="116731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en-GB" sz="5900" kern="1200"/>
            <a:t>57%</a:t>
          </a:r>
        </a:p>
      </dsp:txBody>
      <dsp:txXfrm>
        <a:off x="253227" y="59409"/>
        <a:ext cx="1948778" cy="1053345"/>
      </dsp:txXfrm>
    </dsp:sp>
    <dsp:sp modelId="{2006654D-1B62-4499-BE9E-A21FF424D787}">
      <dsp:nvSpPr>
        <dsp:cNvPr id="0" name=""/>
        <dsp:cNvSpPr/>
      </dsp:nvSpPr>
      <dsp:spPr>
        <a:xfrm rot="5400000">
          <a:off x="5822247" y="-2218423"/>
          <a:ext cx="933849" cy="8060367"/>
        </a:xfrm>
        <a:prstGeom prst="round2Same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GB" sz="3200" kern="1200"/>
            <a:t>Students working together producing a piece of work </a:t>
          </a:r>
        </a:p>
      </dsp:txBody>
      <dsp:txXfrm rot="-5400000">
        <a:off x="2258989" y="1390422"/>
        <a:ext cx="8014780" cy="842675"/>
      </dsp:txXfrm>
    </dsp:sp>
    <dsp:sp modelId="{22328C9D-B7F5-44CC-8702-6CB6E86BA4EE}">
      <dsp:nvSpPr>
        <dsp:cNvPr id="0" name=""/>
        <dsp:cNvSpPr/>
      </dsp:nvSpPr>
      <dsp:spPr>
        <a:xfrm>
          <a:off x="196244" y="1228104"/>
          <a:ext cx="2062744" cy="116731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en-GB" sz="5900" kern="1200"/>
            <a:t>37%</a:t>
          </a:r>
        </a:p>
      </dsp:txBody>
      <dsp:txXfrm>
        <a:off x="253227" y="1285087"/>
        <a:ext cx="1948778" cy="1053345"/>
      </dsp:txXfrm>
    </dsp:sp>
    <dsp:sp modelId="{70F8C93A-EA85-4897-8788-C5B65E709874}">
      <dsp:nvSpPr>
        <dsp:cNvPr id="0" name=""/>
        <dsp:cNvSpPr/>
      </dsp:nvSpPr>
      <dsp:spPr>
        <a:xfrm rot="5400000">
          <a:off x="5822247" y="-992745"/>
          <a:ext cx="933849" cy="8060367"/>
        </a:xfrm>
        <a:prstGeom prst="round2Same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GB" sz="3200" kern="1200"/>
            <a:t>Peer tutoring and/or peer feedback</a:t>
          </a:r>
        </a:p>
      </dsp:txBody>
      <dsp:txXfrm rot="-5400000">
        <a:off x="2258989" y="2616100"/>
        <a:ext cx="8014780" cy="842675"/>
      </dsp:txXfrm>
    </dsp:sp>
    <dsp:sp modelId="{EB9B6DE3-B55F-4005-8006-C265DB620406}">
      <dsp:nvSpPr>
        <dsp:cNvPr id="0" name=""/>
        <dsp:cNvSpPr/>
      </dsp:nvSpPr>
      <dsp:spPr>
        <a:xfrm>
          <a:off x="196244" y="2453781"/>
          <a:ext cx="2062744" cy="1167311"/>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en-GB" sz="5900" kern="1200"/>
            <a:t>17%</a:t>
          </a:r>
        </a:p>
      </dsp:txBody>
      <dsp:txXfrm>
        <a:off x="253227" y="2510764"/>
        <a:ext cx="1948778" cy="1053345"/>
      </dsp:txXfrm>
    </dsp:sp>
    <dsp:sp modelId="{4C7728F1-2958-40A2-B8A0-0A53BE778111}">
      <dsp:nvSpPr>
        <dsp:cNvPr id="0" name=""/>
        <dsp:cNvSpPr/>
      </dsp:nvSpPr>
      <dsp:spPr>
        <a:xfrm rot="5400000">
          <a:off x="5822247" y="232931"/>
          <a:ext cx="933849" cy="8060367"/>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GB" sz="3200" kern="1200"/>
            <a:t>Academic dishonesty</a:t>
          </a:r>
        </a:p>
      </dsp:txBody>
      <dsp:txXfrm rot="-5400000">
        <a:off x="2258989" y="3841777"/>
        <a:ext cx="8014780" cy="842675"/>
      </dsp:txXfrm>
    </dsp:sp>
    <dsp:sp modelId="{81663915-ACDC-4764-9D46-F086B5BA70C0}">
      <dsp:nvSpPr>
        <dsp:cNvPr id="0" name=""/>
        <dsp:cNvSpPr/>
      </dsp:nvSpPr>
      <dsp:spPr>
        <a:xfrm>
          <a:off x="196244" y="3679459"/>
          <a:ext cx="2062744" cy="116731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a:lnSpc>
              <a:spcPct val="90000"/>
            </a:lnSpc>
            <a:spcBef>
              <a:spcPct val="0"/>
            </a:spcBef>
            <a:spcAft>
              <a:spcPct val="35000"/>
            </a:spcAft>
            <a:buNone/>
          </a:pPr>
          <a:r>
            <a:rPr lang="en-GB" sz="5900" kern="1200"/>
            <a:t>3%</a:t>
          </a:r>
        </a:p>
      </dsp:txBody>
      <dsp:txXfrm>
        <a:off x="253227" y="3736442"/>
        <a:ext cx="1948778" cy="10533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E64A7-ED66-4570-B5C2-37F0C348E2BD}">
      <dsp:nvSpPr>
        <dsp:cNvPr id="0" name=""/>
        <dsp:cNvSpPr/>
      </dsp:nvSpPr>
      <dsp:spPr>
        <a:xfrm>
          <a:off x="181737" y="602"/>
          <a:ext cx="3220460" cy="322046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233" tIns="38100" rIns="177233" bIns="38100" numCol="1" spcCol="1270" anchor="ctr" anchorCtr="0">
          <a:noAutofit/>
        </a:bodyPr>
        <a:lstStyle/>
        <a:p>
          <a:pPr marL="0" lvl="0" indent="0" algn="ctr" defTabSz="1333500">
            <a:lnSpc>
              <a:spcPct val="90000"/>
            </a:lnSpc>
            <a:spcBef>
              <a:spcPct val="0"/>
            </a:spcBef>
            <a:spcAft>
              <a:spcPct val="35000"/>
            </a:spcAft>
            <a:buNone/>
          </a:pPr>
          <a:r>
            <a:rPr lang="en-US" sz="3000" kern="1200"/>
            <a:t>How we design assignments</a:t>
          </a:r>
        </a:p>
      </dsp:txBody>
      <dsp:txXfrm>
        <a:off x="653362" y="472227"/>
        <a:ext cx="2277210" cy="2277210"/>
      </dsp:txXfrm>
    </dsp:sp>
    <dsp:sp modelId="{1D0F0B0C-B58B-472E-99F7-D212E352D051}">
      <dsp:nvSpPr>
        <dsp:cNvPr id="0" name=""/>
        <dsp:cNvSpPr/>
      </dsp:nvSpPr>
      <dsp:spPr>
        <a:xfrm>
          <a:off x="2758106" y="602"/>
          <a:ext cx="3220460" cy="3220460"/>
        </a:xfrm>
        <a:prstGeom prst="ellipse">
          <a:avLst/>
        </a:prstGeom>
        <a:solidFill>
          <a:schemeClr val="accent5">
            <a:alpha val="50000"/>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233" tIns="38100" rIns="177233" bIns="38100" numCol="1" spcCol="1270" anchor="ctr" anchorCtr="0">
          <a:noAutofit/>
        </a:bodyPr>
        <a:lstStyle/>
        <a:p>
          <a:pPr marL="0" lvl="0" indent="0" algn="ctr" defTabSz="1333500">
            <a:lnSpc>
              <a:spcPct val="90000"/>
            </a:lnSpc>
            <a:spcBef>
              <a:spcPct val="0"/>
            </a:spcBef>
            <a:spcAft>
              <a:spcPct val="35000"/>
            </a:spcAft>
            <a:buNone/>
          </a:pPr>
          <a:r>
            <a:rPr lang="en-US" sz="3000" kern="1200"/>
            <a:t>How we support them</a:t>
          </a:r>
        </a:p>
      </dsp:txBody>
      <dsp:txXfrm>
        <a:off x="3229731" y="472227"/>
        <a:ext cx="2277210" cy="2277210"/>
      </dsp:txXfrm>
    </dsp:sp>
    <dsp:sp modelId="{CCCFB4FA-987C-46FB-95F6-A2A7E5BDFB9C}">
      <dsp:nvSpPr>
        <dsp:cNvPr id="0" name=""/>
        <dsp:cNvSpPr/>
      </dsp:nvSpPr>
      <dsp:spPr>
        <a:xfrm>
          <a:off x="5334474" y="602"/>
          <a:ext cx="3220460" cy="3220460"/>
        </a:xfrm>
        <a:prstGeom prst="ellipse">
          <a:avLst/>
        </a:prstGeom>
        <a:solidFill>
          <a:schemeClr val="accent5">
            <a:alpha val="50000"/>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233" tIns="38100" rIns="177233" bIns="38100" numCol="1" spcCol="1270" anchor="ctr" anchorCtr="0">
          <a:noAutofit/>
        </a:bodyPr>
        <a:lstStyle/>
        <a:p>
          <a:pPr marL="0" lvl="0" indent="0" algn="ctr" defTabSz="1333500">
            <a:lnSpc>
              <a:spcPct val="90000"/>
            </a:lnSpc>
            <a:spcBef>
              <a:spcPct val="0"/>
            </a:spcBef>
            <a:spcAft>
              <a:spcPct val="35000"/>
            </a:spcAft>
            <a:buNone/>
          </a:pPr>
          <a:r>
            <a:rPr lang="en-US" sz="3000" kern="1200"/>
            <a:t>How students work together</a:t>
          </a:r>
        </a:p>
      </dsp:txBody>
      <dsp:txXfrm>
        <a:off x="5806099" y="472227"/>
        <a:ext cx="2277210" cy="2277210"/>
      </dsp:txXfrm>
    </dsp:sp>
    <dsp:sp modelId="{3C8B6A2F-FAD1-4AF6-81D1-4C6690FAE48E}">
      <dsp:nvSpPr>
        <dsp:cNvPr id="0" name=""/>
        <dsp:cNvSpPr/>
      </dsp:nvSpPr>
      <dsp:spPr>
        <a:xfrm>
          <a:off x="7910843" y="602"/>
          <a:ext cx="3220460" cy="3220460"/>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233" tIns="38100" rIns="177233" bIns="38100" numCol="1" spcCol="1270" anchor="ctr" anchorCtr="0">
          <a:noAutofit/>
        </a:bodyPr>
        <a:lstStyle/>
        <a:p>
          <a:pPr marL="0" lvl="0" indent="0" algn="ctr" defTabSz="1333500">
            <a:lnSpc>
              <a:spcPct val="90000"/>
            </a:lnSpc>
            <a:spcBef>
              <a:spcPct val="0"/>
            </a:spcBef>
            <a:spcAft>
              <a:spcPct val="35000"/>
            </a:spcAft>
            <a:buNone/>
          </a:pPr>
          <a:r>
            <a:rPr lang="en-US" sz="3000" kern="1200"/>
            <a:t>How we assess them</a:t>
          </a:r>
        </a:p>
      </dsp:txBody>
      <dsp:txXfrm>
        <a:off x="8382468" y="472227"/>
        <a:ext cx="2277210" cy="22772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498B5-69DB-4767-B79C-21A2ED99EE19}">
      <dsp:nvSpPr>
        <dsp:cNvPr id="0" name=""/>
        <dsp:cNvSpPr/>
      </dsp:nvSpPr>
      <dsp:spPr>
        <a:xfrm rot="5400000">
          <a:off x="7521989" y="-1252606"/>
          <a:ext cx="1054397" cy="382327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t>83.3% </a:t>
          </a:r>
          <a:r>
            <a:rPr lang="en-US" sz="2200" kern="1200" dirty="0"/>
            <a:t>(though it varies from course to course)</a:t>
          </a:r>
        </a:p>
      </dsp:txBody>
      <dsp:txXfrm rot="-5400000">
        <a:off x="6137551" y="183303"/>
        <a:ext cx="3771803" cy="951455"/>
      </dsp:txXfrm>
    </dsp:sp>
    <dsp:sp modelId="{6DA9B78B-22EE-4C2A-8D4C-CC40C0B8EBA7}">
      <dsp:nvSpPr>
        <dsp:cNvPr id="0" name=""/>
        <dsp:cNvSpPr/>
      </dsp:nvSpPr>
      <dsp:spPr>
        <a:xfrm>
          <a:off x="2105" y="32"/>
          <a:ext cx="6135445" cy="131799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a:t>Collaborative assignments feature in EAP courses</a:t>
          </a:r>
        </a:p>
      </dsp:txBody>
      <dsp:txXfrm>
        <a:off x="66444" y="64371"/>
        <a:ext cx="6006767" cy="1189318"/>
      </dsp:txXfrm>
    </dsp:sp>
    <dsp:sp modelId="{F5A9B327-4C2E-4108-84FC-35B3DD36B6B1}">
      <dsp:nvSpPr>
        <dsp:cNvPr id="0" name=""/>
        <dsp:cNvSpPr/>
      </dsp:nvSpPr>
      <dsp:spPr>
        <a:xfrm rot="5400000">
          <a:off x="7521989" y="131290"/>
          <a:ext cx="1054397" cy="3823274"/>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t>76% </a:t>
          </a:r>
          <a:r>
            <a:rPr lang="en-US" sz="2200" kern="1200" dirty="0"/>
            <a:t>(though it varies from course to course)</a:t>
          </a:r>
          <a:endParaRPr lang="en-GB" sz="2200" kern="1200" dirty="0"/>
        </a:p>
      </dsp:txBody>
      <dsp:txXfrm rot="-5400000">
        <a:off x="6137551" y="1567200"/>
        <a:ext cx="3771803" cy="951455"/>
      </dsp:txXfrm>
    </dsp:sp>
    <dsp:sp modelId="{4468F9C2-4870-4404-B35F-937F7F5F39D5}">
      <dsp:nvSpPr>
        <dsp:cNvPr id="0" name=""/>
        <dsp:cNvSpPr/>
      </dsp:nvSpPr>
      <dsp:spPr>
        <a:xfrm>
          <a:off x="2105" y="1383929"/>
          <a:ext cx="6135445" cy="131799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kern="1200" dirty="0"/>
            <a:t>Collaborative assignments contribute to final course grades</a:t>
          </a:r>
        </a:p>
      </dsp:txBody>
      <dsp:txXfrm>
        <a:off x="66444" y="1448268"/>
        <a:ext cx="6006767" cy="11893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4E71A-1DC1-4D1D-BE54-7D07DA1B3100}">
      <dsp:nvSpPr>
        <dsp:cNvPr id="0" name=""/>
        <dsp:cNvSpPr/>
      </dsp:nvSpPr>
      <dsp:spPr>
        <a:xfrm>
          <a:off x="0" y="0"/>
          <a:ext cx="8787160" cy="103429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Students are set a group essay assignment</a:t>
          </a:r>
        </a:p>
      </dsp:txBody>
      <dsp:txXfrm>
        <a:off x="30293" y="30293"/>
        <a:ext cx="7583683" cy="973704"/>
      </dsp:txXfrm>
    </dsp:sp>
    <dsp:sp modelId="{DBB39098-CB22-4D10-A0FC-CCF7996E8C85}">
      <dsp:nvSpPr>
        <dsp:cNvPr id="0" name=""/>
        <dsp:cNvSpPr/>
      </dsp:nvSpPr>
      <dsp:spPr>
        <a:xfrm>
          <a:off x="735924" y="1222343"/>
          <a:ext cx="8787160" cy="1034290"/>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and adopt a cooperative approach</a:t>
          </a:r>
        </a:p>
      </dsp:txBody>
      <dsp:txXfrm>
        <a:off x="766217" y="1252636"/>
        <a:ext cx="7318361" cy="973704"/>
      </dsp:txXfrm>
    </dsp:sp>
    <dsp:sp modelId="{7A3C2641-9ABB-4B3D-88A1-0594C00B84DB}">
      <dsp:nvSpPr>
        <dsp:cNvPr id="0" name=""/>
        <dsp:cNvSpPr/>
      </dsp:nvSpPr>
      <dsp:spPr>
        <a:xfrm>
          <a:off x="1460865" y="2444686"/>
          <a:ext cx="8787160" cy="1034290"/>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which could lead to them “working in silos” </a:t>
          </a:r>
          <a:r>
            <a:rPr lang="en-GB" sz="2700" b="0" i="0" u="none" kern="1200" dirty="0"/>
            <a:t>(Caple &amp; Bogle, 2013)</a:t>
          </a:r>
          <a:endParaRPr lang="en-US" sz="2700" kern="1200" dirty="0"/>
        </a:p>
      </dsp:txBody>
      <dsp:txXfrm>
        <a:off x="1491158" y="2474979"/>
        <a:ext cx="7329345" cy="973704"/>
      </dsp:txXfrm>
    </dsp:sp>
    <dsp:sp modelId="{26183F4C-5A12-44C5-9253-4F368BC23B18}">
      <dsp:nvSpPr>
        <dsp:cNvPr id="0" name=""/>
        <dsp:cNvSpPr/>
      </dsp:nvSpPr>
      <dsp:spPr>
        <a:xfrm>
          <a:off x="2196790" y="3667030"/>
          <a:ext cx="8787160" cy="1034290"/>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resulting in a “Frankenstein's Monster” essay of disparate parts (Bolster &amp; Levrai, in press).</a:t>
          </a:r>
        </a:p>
      </dsp:txBody>
      <dsp:txXfrm>
        <a:off x="2227083" y="3697323"/>
        <a:ext cx="7318361" cy="973704"/>
      </dsp:txXfrm>
    </dsp:sp>
    <dsp:sp modelId="{98701529-DF5F-46E3-94A7-79DABEBE7D54}">
      <dsp:nvSpPr>
        <dsp:cNvPr id="0" name=""/>
        <dsp:cNvSpPr/>
      </dsp:nvSpPr>
      <dsp:spPr>
        <a:xfrm>
          <a:off x="8114871" y="792172"/>
          <a:ext cx="672288" cy="67228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266136" y="792172"/>
        <a:ext cx="369758" cy="505897"/>
      </dsp:txXfrm>
    </dsp:sp>
    <dsp:sp modelId="{D8189B0B-7731-4A9D-9C04-E66E8E6BD77B}">
      <dsp:nvSpPr>
        <dsp:cNvPr id="0" name=""/>
        <dsp:cNvSpPr/>
      </dsp:nvSpPr>
      <dsp:spPr>
        <a:xfrm>
          <a:off x="8850796" y="2014516"/>
          <a:ext cx="672288" cy="672288"/>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9002061" y="2014516"/>
        <a:ext cx="369758" cy="505897"/>
      </dsp:txXfrm>
    </dsp:sp>
    <dsp:sp modelId="{8EBAAB33-589D-4470-9D1C-8DAD304A913C}">
      <dsp:nvSpPr>
        <dsp:cNvPr id="0" name=""/>
        <dsp:cNvSpPr/>
      </dsp:nvSpPr>
      <dsp:spPr>
        <a:xfrm>
          <a:off x="9575737" y="3236859"/>
          <a:ext cx="672288" cy="672288"/>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727002" y="3236859"/>
        <a:ext cx="369758" cy="5058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4109F-8E73-45C4-ABD0-28C33AC6302D}">
      <dsp:nvSpPr>
        <dsp:cNvPr id="0" name=""/>
        <dsp:cNvSpPr/>
      </dsp:nvSpPr>
      <dsp:spPr>
        <a:xfrm>
          <a:off x="4627" y="0"/>
          <a:ext cx="4451250" cy="25941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Group grade</a:t>
          </a:r>
        </a:p>
      </dsp:txBody>
      <dsp:txXfrm>
        <a:off x="4627" y="0"/>
        <a:ext cx="4451250" cy="778250"/>
      </dsp:txXfrm>
    </dsp:sp>
    <dsp:sp modelId="{A4D43602-0341-4FA7-8CC6-9A5EBFDE9BDF}">
      <dsp:nvSpPr>
        <dsp:cNvPr id="0" name=""/>
        <dsp:cNvSpPr/>
      </dsp:nvSpPr>
      <dsp:spPr>
        <a:xfrm>
          <a:off x="449752" y="778250"/>
          <a:ext cx="3561000" cy="168620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marL="0" lvl="0" indent="0" algn="ctr" defTabSz="1511300">
            <a:lnSpc>
              <a:spcPct val="90000"/>
            </a:lnSpc>
            <a:spcBef>
              <a:spcPct val="0"/>
            </a:spcBef>
            <a:spcAft>
              <a:spcPct val="35000"/>
            </a:spcAft>
            <a:buNone/>
          </a:pPr>
          <a:r>
            <a:rPr lang="en-US" sz="3400" kern="1200"/>
            <a:t>Content , Organization, Visual aids</a:t>
          </a:r>
        </a:p>
      </dsp:txBody>
      <dsp:txXfrm>
        <a:off x="499139" y="827637"/>
        <a:ext cx="3462226" cy="1587434"/>
      </dsp:txXfrm>
    </dsp:sp>
    <dsp:sp modelId="{E6D33402-D512-4A6B-B9A7-B01902F01252}">
      <dsp:nvSpPr>
        <dsp:cNvPr id="0" name=""/>
        <dsp:cNvSpPr/>
      </dsp:nvSpPr>
      <dsp:spPr>
        <a:xfrm>
          <a:off x="4789721" y="0"/>
          <a:ext cx="4451250" cy="259416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Individual grade</a:t>
          </a:r>
        </a:p>
      </dsp:txBody>
      <dsp:txXfrm>
        <a:off x="4789721" y="0"/>
        <a:ext cx="4451250" cy="778250"/>
      </dsp:txXfrm>
    </dsp:sp>
    <dsp:sp modelId="{A2C6C77B-94BC-4CB0-BC25-DCFE7F3EF1B7}">
      <dsp:nvSpPr>
        <dsp:cNvPr id="0" name=""/>
        <dsp:cNvSpPr/>
      </dsp:nvSpPr>
      <dsp:spPr>
        <a:xfrm>
          <a:off x="5234846" y="778250"/>
          <a:ext cx="3561000" cy="1686208"/>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marL="0" lvl="0" indent="0" algn="ctr" defTabSz="1511300">
            <a:lnSpc>
              <a:spcPct val="90000"/>
            </a:lnSpc>
            <a:spcBef>
              <a:spcPct val="0"/>
            </a:spcBef>
            <a:spcAft>
              <a:spcPct val="35000"/>
            </a:spcAft>
            <a:buNone/>
          </a:pPr>
          <a:r>
            <a:rPr lang="en-US" sz="3400" kern="1200"/>
            <a:t>Delivery, Language, Q&amp;A</a:t>
          </a:r>
        </a:p>
      </dsp:txBody>
      <dsp:txXfrm>
        <a:off x="5284233" y="827637"/>
        <a:ext cx="3462226" cy="15874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DDC754-087A-4F0E-A5FA-488C565A1E5F}" type="datetimeFigureOut">
              <a:rPr lang="en-GB" smtClean="0"/>
              <a:t>15/04/2019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3C798-7F14-4401-9C82-65CEA8C23435}" type="slidenum">
              <a:rPr lang="en-GB" smtClean="0"/>
              <a:t>‹#›</a:t>
            </a:fld>
            <a:endParaRPr lang="en-GB"/>
          </a:p>
        </p:txBody>
      </p:sp>
    </p:spTree>
    <p:extLst>
      <p:ext uri="{BB962C8B-B14F-4D97-AF65-F5344CB8AC3E}">
        <p14:creationId xmlns:p14="http://schemas.microsoft.com/office/powerpoint/2010/main" val="1539441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66% European, 53% NNES countries</a:t>
            </a:r>
          </a:p>
        </p:txBody>
      </p:sp>
      <p:sp>
        <p:nvSpPr>
          <p:cNvPr id="4" name="Slide Number Placeholder 3"/>
          <p:cNvSpPr>
            <a:spLocks noGrp="1"/>
          </p:cNvSpPr>
          <p:nvPr>
            <p:ph type="sldNum" sz="quarter" idx="5"/>
          </p:nvPr>
        </p:nvSpPr>
        <p:spPr/>
        <p:txBody>
          <a:bodyPr/>
          <a:lstStyle/>
          <a:p>
            <a:fld id="{BC23C798-7F14-4401-9C82-65CEA8C23435}" type="slidenum">
              <a:rPr lang="en-GB" smtClean="0"/>
              <a:t>7</a:t>
            </a:fld>
            <a:endParaRPr lang="en-GB"/>
          </a:p>
        </p:txBody>
      </p:sp>
    </p:spTree>
    <p:extLst>
      <p:ext uri="{BB962C8B-B14F-4D97-AF65-F5344CB8AC3E}">
        <p14:creationId xmlns:p14="http://schemas.microsoft.com/office/powerpoint/2010/main" val="2925366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6.xml"/><Relationship Id="rId7" Type="http://schemas.openxmlformats.org/officeDocument/2006/relationships/image" Target="../media/image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jpeg"/><Relationship Id="rId7" Type="http://schemas.openxmlformats.org/officeDocument/2006/relationships/diagramColors" Target="../diagrams/colors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9.xml"/><Relationship Id="rId7" Type="http://schemas.openxmlformats.org/officeDocument/2006/relationships/image" Target="../media/image2.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jpeg"/><Relationship Id="rId7" Type="http://schemas.openxmlformats.org/officeDocument/2006/relationships/diagramColors" Target="../diagrams/colors1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mailto:peterlevrai@gmail.com"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mailto:averibolster@gmail.com"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developeap.weebly.com/" TargetMode="External"/><Relationship Id="rId4" Type="http://schemas.openxmlformats.org/officeDocument/2006/relationships/hyperlink" Target="http://static.battelleforkids.org/documents/p21/P21_Framework_Brief.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open.edu/openlearn/languages/understanding-language-and-learning/content-section-6" TargetMode="External"/></Relationships>
</file>

<file path=ppt/slides/_rels/slide2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jpeg"/><Relationship Id="rId7" Type="http://schemas.openxmlformats.org/officeDocument/2006/relationships/diagramColors" Target="../diagrams/colors1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developeap.weebly.com/" TargetMode="External"/><Relationship Id="rId4" Type="http://schemas.openxmlformats.org/officeDocument/2006/relationships/diagramLayout" Target="../diagrams/layout2.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jpeg"/><Relationship Id="rId7" Type="http://schemas.openxmlformats.org/officeDocument/2006/relationships/diagramQuickStyle" Target="../diagrams/quickStyle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jpe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5EA0-8520-47B6-9540-2A5F66B5275F}"/>
              </a:ext>
            </a:extLst>
          </p:cNvPr>
          <p:cNvSpPr>
            <a:spLocks noGrp="1"/>
          </p:cNvSpPr>
          <p:nvPr>
            <p:ph type="title"/>
          </p:nvPr>
        </p:nvSpPr>
        <p:spPr/>
        <p:txBody>
          <a:bodyPr/>
          <a:lstStyle/>
          <a:p>
            <a:r>
              <a:rPr lang="en-GB"/>
              <a:t>What would you classify as collaboration?</a:t>
            </a:r>
          </a:p>
        </p:txBody>
      </p:sp>
      <p:graphicFrame>
        <p:nvGraphicFramePr>
          <p:cNvPr id="3" name="Diagram 2">
            <a:extLst>
              <a:ext uri="{FF2B5EF4-FFF2-40B4-BE49-F238E27FC236}">
                <a16:creationId xmlns:a16="http://schemas.microsoft.com/office/drawing/2014/main" id="{B3E3AF4C-3402-4F09-969F-162D24CC4226}"/>
              </a:ext>
            </a:extLst>
          </p:cNvPr>
          <p:cNvGraphicFramePr/>
          <p:nvPr>
            <p:extLst>
              <p:ext uri="{D42A27DB-BD31-4B8C-83A1-F6EECF244321}">
                <p14:modId xmlns:p14="http://schemas.microsoft.com/office/powerpoint/2010/main" val="1229500098"/>
              </p:ext>
            </p:extLst>
          </p:nvPr>
        </p:nvGraphicFramePr>
        <p:xfrm>
          <a:off x="882820" y="1544031"/>
          <a:ext cx="10515599" cy="5130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0602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apple">
            <a:extLst>
              <a:ext uri="{FF2B5EF4-FFF2-40B4-BE49-F238E27FC236}">
                <a16:creationId xmlns:a16="http://schemas.microsoft.com/office/drawing/2014/main" id="{3AFF5879-E752-4077-982C-2E4B6187459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orange">
            <a:extLst>
              <a:ext uri="{FF2B5EF4-FFF2-40B4-BE49-F238E27FC236}">
                <a16:creationId xmlns:a16="http://schemas.microsoft.com/office/drawing/2014/main" id="{E82495A8-3438-48CA-B1FB-BB061A6E9D2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B434CD-AE23-4C6C-AF0B-1930A69679BB}"/>
              </a:ext>
            </a:extLst>
          </p:cNvPr>
          <p:cNvSpPr>
            <a:spLocks noGrp="1"/>
          </p:cNvSpPr>
          <p:nvPr>
            <p:ph type="title"/>
          </p:nvPr>
        </p:nvSpPr>
        <p:spPr/>
        <p:txBody>
          <a:bodyPr/>
          <a:lstStyle/>
          <a:p>
            <a:r>
              <a:rPr lang="en-US">
                <a:cs typeface="Calibri Light"/>
              </a:rPr>
              <a:t>Collaboration: The Researcher Perspective </a:t>
            </a:r>
          </a:p>
        </p:txBody>
      </p:sp>
      <p:sp>
        <p:nvSpPr>
          <p:cNvPr id="3" name="Content Placeholder 2">
            <a:extLst>
              <a:ext uri="{FF2B5EF4-FFF2-40B4-BE49-F238E27FC236}">
                <a16:creationId xmlns:a16="http://schemas.microsoft.com/office/drawing/2014/main" id="{3FA91B0E-2CF3-4B8D-9013-4321DF5E1CA6}"/>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a:cs typeface="Calibri"/>
              </a:rPr>
              <a:t>People working together is not automatically collaboration (</a:t>
            </a:r>
            <a:r>
              <a:rPr lang="en-GB" err="1"/>
              <a:t>Hathorn</a:t>
            </a:r>
            <a:r>
              <a:rPr lang="en-GB"/>
              <a:t> &amp; Ingram, 2002).</a:t>
            </a:r>
          </a:p>
          <a:p>
            <a:endParaRPr lang="en-GB"/>
          </a:p>
          <a:p>
            <a:r>
              <a:rPr lang="en-GB"/>
              <a:t>Collaboration requires students working together towards a goal with joint responsibility </a:t>
            </a:r>
            <a:r>
              <a:rPr lang="en-US">
                <a:cs typeface="Calibri"/>
              </a:rPr>
              <a:t>(</a:t>
            </a:r>
            <a:r>
              <a:rPr lang="en-GB" err="1"/>
              <a:t>Hathorn</a:t>
            </a:r>
            <a:r>
              <a:rPr lang="en-GB"/>
              <a:t> &amp; Ingram, 2002; Storch 2019).</a:t>
            </a:r>
          </a:p>
          <a:p>
            <a:endParaRPr lang="en-GB"/>
          </a:p>
          <a:p>
            <a:r>
              <a:rPr lang="en-GB"/>
              <a:t>Collaboration is closely related to cooperation, but they differ (Kozar, 2010; Paulus 2005).</a:t>
            </a:r>
            <a:endParaRPr lang="en-US"/>
          </a:p>
        </p:txBody>
      </p:sp>
    </p:spTree>
    <p:extLst>
      <p:ext uri="{BB962C8B-B14F-4D97-AF65-F5344CB8AC3E}">
        <p14:creationId xmlns:p14="http://schemas.microsoft.com/office/powerpoint/2010/main" val="282167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result for apple">
            <a:extLst>
              <a:ext uri="{FF2B5EF4-FFF2-40B4-BE49-F238E27FC236}">
                <a16:creationId xmlns:a16="http://schemas.microsoft.com/office/drawing/2014/main" id="{123916FC-BAD9-4951-886A-CA9C54C2EB1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orange">
            <a:extLst>
              <a:ext uri="{FF2B5EF4-FFF2-40B4-BE49-F238E27FC236}">
                <a16:creationId xmlns:a16="http://schemas.microsoft.com/office/drawing/2014/main" id="{4519CA3A-AFE2-434F-8448-92A9C6A85F3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CB434CD-AE23-4C6C-AF0B-1930A69679BB}"/>
              </a:ext>
            </a:extLst>
          </p:cNvPr>
          <p:cNvSpPr>
            <a:spLocks noGrp="1"/>
          </p:cNvSpPr>
          <p:nvPr>
            <p:ph type="title"/>
          </p:nvPr>
        </p:nvSpPr>
        <p:spPr/>
        <p:txBody>
          <a:bodyPr/>
          <a:lstStyle/>
          <a:p>
            <a:r>
              <a:rPr lang="en-US">
                <a:cs typeface="Calibri Light"/>
              </a:rPr>
              <a:t>Collaboration &amp; Cooperation</a:t>
            </a:r>
          </a:p>
        </p:txBody>
      </p:sp>
      <p:graphicFrame>
        <p:nvGraphicFramePr>
          <p:cNvPr id="6" name="Content Placeholder 5">
            <a:extLst>
              <a:ext uri="{FF2B5EF4-FFF2-40B4-BE49-F238E27FC236}">
                <a16:creationId xmlns:a16="http://schemas.microsoft.com/office/drawing/2014/main" id="{2478B2EA-424F-4C42-AD7A-345F5BA4A638}"/>
              </a:ext>
            </a:extLst>
          </p:cNvPr>
          <p:cNvGraphicFramePr>
            <a:graphicFrameLocks noGrp="1"/>
          </p:cNvGraphicFramePr>
          <p:nvPr>
            <p:ph idx="1"/>
            <p:extLst>
              <p:ext uri="{D42A27DB-BD31-4B8C-83A1-F6EECF244321}">
                <p14:modId xmlns:p14="http://schemas.microsoft.com/office/powerpoint/2010/main" val="398352120"/>
              </p:ext>
            </p:extLst>
          </p:nvPr>
        </p:nvGraphicFramePr>
        <p:xfrm>
          <a:off x="838200" y="1825625"/>
          <a:ext cx="10515600" cy="4465743"/>
        </p:xfrm>
        <a:graphic>
          <a:graphicData uri="http://schemas.openxmlformats.org/drawingml/2006/table">
            <a:tbl>
              <a:tblPr firstRow="1" bandRow="1">
                <a:tableStyleId>{3B4B98B0-60AC-42C2-AFA5-B58CD77FA1E5}</a:tableStyleId>
              </a:tblPr>
              <a:tblGrid>
                <a:gridCol w="5257800">
                  <a:extLst>
                    <a:ext uri="{9D8B030D-6E8A-4147-A177-3AD203B41FA5}">
                      <a16:colId xmlns:a16="http://schemas.microsoft.com/office/drawing/2014/main" val="333034855"/>
                    </a:ext>
                  </a:extLst>
                </a:gridCol>
                <a:gridCol w="5257800">
                  <a:extLst>
                    <a:ext uri="{9D8B030D-6E8A-4147-A177-3AD203B41FA5}">
                      <a16:colId xmlns:a16="http://schemas.microsoft.com/office/drawing/2014/main" val="3894951796"/>
                    </a:ext>
                  </a:extLst>
                </a:gridCol>
              </a:tblGrid>
              <a:tr h="879983">
                <a:tc>
                  <a:txBody>
                    <a:bodyPr/>
                    <a:lstStyle/>
                    <a:p>
                      <a:pPr algn="ctr"/>
                      <a:r>
                        <a:rPr lang="en-GB" sz="2800">
                          <a:solidFill>
                            <a:schemeClr val="accent1"/>
                          </a:solidFill>
                        </a:rPr>
                        <a:t>Cooperation</a:t>
                      </a:r>
                    </a:p>
                  </a:txBody>
                  <a:tcPr anchor="ctr"/>
                </a:tc>
                <a:tc>
                  <a:txBody>
                    <a:bodyPr/>
                    <a:lstStyle/>
                    <a:p>
                      <a:pPr algn="ctr"/>
                      <a:r>
                        <a:rPr lang="en-GB" sz="2800">
                          <a:solidFill>
                            <a:schemeClr val="bg1"/>
                          </a:solidFill>
                        </a:rPr>
                        <a:t>Collaboration </a:t>
                      </a:r>
                    </a:p>
                  </a:txBody>
                  <a:tcPr anchor="ctr">
                    <a:solidFill>
                      <a:schemeClr val="accent1"/>
                    </a:solidFill>
                  </a:tcPr>
                </a:tc>
                <a:extLst>
                  <a:ext uri="{0D108BD9-81ED-4DB2-BD59-A6C34878D82A}">
                    <a16:rowId xmlns:a16="http://schemas.microsoft.com/office/drawing/2014/main" val="2292126089"/>
                  </a:ext>
                </a:extLst>
              </a:tr>
              <a:tr h="568240">
                <a:tc gridSpan="2">
                  <a:txBody>
                    <a:bodyPr/>
                    <a:lstStyle/>
                    <a:p>
                      <a:pPr algn="ctr"/>
                      <a:r>
                        <a:rPr lang="en-GB" sz="2400">
                          <a:solidFill>
                            <a:schemeClr val="accent1"/>
                          </a:solidFill>
                        </a:rPr>
                        <a:t>Students working together towards a common goal</a:t>
                      </a:r>
                    </a:p>
                  </a:txBody>
                  <a:tcPr anchor="ctr"/>
                </a:tc>
                <a:tc hMerge="1">
                  <a:txBody>
                    <a:bodyPr/>
                    <a:lstStyle/>
                    <a:p>
                      <a:endParaRPr lang="en-GB"/>
                    </a:p>
                  </a:txBody>
                  <a:tcPr/>
                </a:tc>
                <a:extLst>
                  <a:ext uri="{0D108BD9-81ED-4DB2-BD59-A6C34878D82A}">
                    <a16:rowId xmlns:a16="http://schemas.microsoft.com/office/drawing/2014/main" val="3691727769"/>
                  </a:ext>
                </a:extLst>
              </a:tr>
              <a:tr h="2841201">
                <a:tc>
                  <a:txBody>
                    <a:bodyPr/>
                    <a:lstStyle/>
                    <a:p>
                      <a:pPr marL="342900" indent="-342900" rtl="0" fontAlgn="base">
                        <a:buFont typeface="Arial" panose="020B0604020202020204" pitchFamily="34" charset="0"/>
                        <a:buChar char="•"/>
                      </a:pPr>
                      <a:r>
                        <a:rPr lang="en-GB" sz="2400" kern="1200">
                          <a:solidFill>
                            <a:schemeClr val="accent1"/>
                          </a:solidFill>
                          <a:effectLst/>
                        </a:rPr>
                        <a:t>distinct division of labour  </a:t>
                      </a:r>
                    </a:p>
                    <a:p>
                      <a:pPr marL="342900" indent="-342900" rtl="0" fontAlgn="base">
                        <a:buFont typeface="Arial" panose="020B0604020202020204" pitchFamily="34" charset="0"/>
                        <a:buChar char="•"/>
                      </a:pPr>
                      <a:endParaRPr lang="en-GB" sz="2400" kern="1200">
                        <a:solidFill>
                          <a:schemeClr val="accent1"/>
                        </a:solidFill>
                        <a:effectLst/>
                      </a:endParaRPr>
                    </a:p>
                    <a:p>
                      <a:pPr marL="342900" indent="-342900" rtl="0" fontAlgn="base">
                        <a:buFont typeface="Arial" panose="020B0604020202020204" pitchFamily="34" charset="0"/>
                        <a:buChar char="•"/>
                      </a:pPr>
                      <a:r>
                        <a:rPr lang="en-GB" sz="2400" kern="1200">
                          <a:solidFill>
                            <a:schemeClr val="accent1"/>
                          </a:solidFill>
                          <a:effectLst/>
                        </a:rPr>
                        <a:t>individuals working independently towards the common goal </a:t>
                      </a:r>
                    </a:p>
                    <a:p>
                      <a:pPr marL="342900" indent="-342900" rtl="0" fontAlgn="base">
                        <a:buFont typeface="Arial" panose="020B0604020202020204" pitchFamily="34" charset="0"/>
                        <a:buChar char="•"/>
                      </a:pPr>
                      <a:endParaRPr lang="en-GB" sz="2400" kern="1200">
                        <a:solidFill>
                          <a:schemeClr val="accent1"/>
                        </a:solidFill>
                        <a:effectLst/>
                      </a:endParaRPr>
                    </a:p>
                    <a:p>
                      <a:pPr marL="342900" indent="-342900" rtl="0" fontAlgn="base">
                        <a:buFont typeface="Arial" panose="020B0604020202020204" pitchFamily="34" charset="0"/>
                        <a:buChar char="•"/>
                      </a:pPr>
                      <a:r>
                        <a:rPr lang="en-GB" sz="2400" kern="1200">
                          <a:solidFill>
                            <a:schemeClr val="accent1"/>
                          </a:solidFill>
                          <a:effectLst/>
                        </a:rPr>
                        <a:t>individuals may have responsibility for a specialised task  </a:t>
                      </a:r>
                      <a:endParaRPr lang="en-GB" sz="2400" b="0" i="0" kern="1200">
                        <a:solidFill>
                          <a:schemeClr val="accent1"/>
                        </a:solidFill>
                        <a:effectLst/>
                        <a:latin typeface="+mn-lt"/>
                        <a:ea typeface="+mn-ea"/>
                        <a:cs typeface="+mn-cs"/>
                      </a:endParaRPr>
                    </a:p>
                  </a:txBody>
                  <a:tcPr/>
                </a:tc>
                <a:tc>
                  <a:txBody>
                    <a:bodyPr/>
                    <a:lstStyle/>
                    <a:p>
                      <a:pPr marL="342900" indent="-342900" rtl="0" fontAlgn="base">
                        <a:buFont typeface="Arial" panose="020B0604020202020204" pitchFamily="34" charset="0"/>
                        <a:buChar char="•"/>
                      </a:pPr>
                      <a:r>
                        <a:rPr lang="en-GB" sz="2400" kern="1200">
                          <a:solidFill>
                            <a:schemeClr val="bg1"/>
                          </a:solidFill>
                          <a:effectLst/>
                        </a:rPr>
                        <a:t>shared creation and shared responsibility for the whole task </a:t>
                      </a:r>
                    </a:p>
                    <a:p>
                      <a:pPr marL="342900" indent="-342900" rtl="0" fontAlgn="base">
                        <a:buFont typeface="Arial" panose="020B0604020202020204" pitchFamily="34" charset="0"/>
                        <a:buChar char="•"/>
                      </a:pPr>
                      <a:endParaRPr lang="en-GB" sz="2400" kern="1200">
                        <a:solidFill>
                          <a:schemeClr val="bg1"/>
                        </a:solidFill>
                        <a:effectLst/>
                      </a:endParaRPr>
                    </a:p>
                    <a:p>
                      <a:pPr marL="342900" indent="-342900" rtl="0" fontAlgn="base">
                        <a:buFont typeface="Arial" panose="020B0604020202020204" pitchFamily="34" charset="0"/>
                        <a:buChar char="•"/>
                      </a:pPr>
                      <a:r>
                        <a:rPr lang="en-GB" sz="2400" kern="1200">
                          <a:solidFill>
                            <a:schemeClr val="bg1"/>
                          </a:solidFill>
                          <a:effectLst/>
                        </a:rPr>
                        <a:t>difficulty in identifying or separating individual contributions  </a:t>
                      </a:r>
                    </a:p>
                    <a:p>
                      <a:pPr marL="342900" indent="-342900" rtl="0" fontAlgn="base">
                        <a:buFont typeface="Arial" panose="020B0604020202020204" pitchFamily="34" charset="0"/>
                        <a:buChar char="•"/>
                      </a:pPr>
                      <a:endParaRPr lang="en-GB" sz="2400" kern="1200">
                        <a:solidFill>
                          <a:schemeClr val="bg1"/>
                        </a:solidFill>
                        <a:effectLst/>
                      </a:endParaRPr>
                    </a:p>
                    <a:p>
                      <a:pPr marL="342900" indent="-342900" rtl="0" fontAlgn="base">
                        <a:buFont typeface="Arial" panose="020B0604020202020204" pitchFamily="34" charset="0"/>
                        <a:buChar char="•"/>
                      </a:pPr>
                      <a:r>
                        <a:rPr lang="en-GB" sz="2400" kern="1200">
                          <a:solidFill>
                            <a:schemeClr val="bg1"/>
                          </a:solidFill>
                          <a:effectLst/>
                        </a:rPr>
                        <a:t>interdependence between group members  </a:t>
                      </a:r>
                      <a:endParaRPr lang="en-GB" sz="2400" b="0" i="0" kern="1200">
                        <a:solidFill>
                          <a:schemeClr val="bg1"/>
                        </a:solidFill>
                        <a:effectLst/>
                        <a:latin typeface="+mn-lt"/>
                        <a:ea typeface="+mn-ea"/>
                        <a:cs typeface="+mn-cs"/>
                      </a:endParaRPr>
                    </a:p>
                  </a:txBody>
                  <a:tcPr>
                    <a:solidFill>
                      <a:schemeClr val="accent1"/>
                    </a:solidFill>
                  </a:tcPr>
                </a:tc>
                <a:extLst>
                  <a:ext uri="{0D108BD9-81ED-4DB2-BD59-A6C34878D82A}">
                    <a16:rowId xmlns:a16="http://schemas.microsoft.com/office/drawing/2014/main" val="4055856975"/>
                  </a:ext>
                </a:extLst>
              </a:tr>
            </a:tbl>
          </a:graphicData>
        </a:graphic>
      </p:graphicFrame>
      <p:sp>
        <p:nvSpPr>
          <p:cNvPr id="5" name="Rectangle 4">
            <a:extLst>
              <a:ext uri="{FF2B5EF4-FFF2-40B4-BE49-F238E27FC236}">
                <a16:creationId xmlns:a16="http://schemas.microsoft.com/office/drawing/2014/main" id="{F8DD6AFF-D7C1-408A-A3D2-63D827333819}"/>
              </a:ext>
            </a:extLst>
          </p:cNvPr>
          <p:cNvSpPr/>
          <p:nvPr/>
        </p:nvSpPr>
        <p:spPr>
          <a:xfrm>
            <a:off x="5384464" y="6349987"/>
            <a:ext cx="6083525" cy="369332"/>
          </a:xfrm>
          <a:prstGeom prst="rect">
            <a:avLst/>
          </a:prstGeom>
        </p:spPr>
        <p:txBody>
          <a:bodyPr wrap="none">
            <a:spAutoFit/>
          </a:bodyPr>
          <a:lstStyle/>
          <a:p>
            <a:r>
              <a:rPr lang="en-GB" err="1"/>
              <a:t>Hathorn</a:t>
            </a:r>
            <a:r>
              <a:rPr lang="en-GB"/>
              <a:t> &amp; Ingram, 2002; </a:t>
            </a:r>
            <a:r>
              <a:rPr lang="en-GB" err="1"/>
              <a:t>Kozar</a:t>
            </a:r>
            <a:r>
              <a:rPr lang="en-GB"/>
              <a:t>, 2010; Paulus 2005; Storch 2019</a:t>
            </a:r>
          </a:p>
        </p:txBody>
      </p:sp>
    </p:spTree>
    <p:extLst>
      <p:ext uri="{BB962C8B-B14F-4D97-AF65-F5344CB8AC3E}">
        <p14:creationId xmlns:p14="http://schemas.microsoft.com/office/powerpoint/2010/main" val="113510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5454336"/>
            <a:ext cx="12170672" cy="131222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E2E19261-2B8F-4DF7-91DC-A6F3EA85EE5C}"/>
              </a:ext>
            </a:extLst>
          </p:cNvPr>
          <p:cNvSpPr txBox="1"/>
          <p:nvPr/>
        </p:nvSpPr>
        <p:spPr>
          <a:xfrm rot="1800000">
            <a:off x="-23516" y="5982719"/>
            <a:ext cx="1556449" cy="369332"/>
          </a:xfrm>
          <a:prstGeom prst="rect">
            <a:avLst/>
          </a:prstGeom>
          <a:noFill/>
        </p:spPr>
        <p:txBody>
          <a:bodyPr wrap="square" rtlCol="0">
            <a:spAutoFit/>
          </a:bodyPr>
          <a:lstStyle/>
          <a:p>
            <a:r>
              <a:rPr lang="en-GB"/>
              <a:t>Group work</a:t>
            </a:r>
          </a:p>
        </p:txBody>
      </p:sp>
      <p:sp>
        <p:nvSpPr>
          <p:cNvPr id="36" name="Rectangle 35"/>
          <p:cNvSpPr/>
          <p:nvPr/>
        </p:nvSpPr>
        <p:spPr>
          <a:xfrm>
            <a:off x="10664" y="2513443"/>
            <a:ext cx="12170672" cy="2940894"/>
          </a:xfrm>
          <a:prstGeom prst="rect">
            <a:avLst/>
          </a:prstGeom>
          <a:solidFill>
            <a:srgbClr val="E5B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344AE221-8F1B-46FB-85C3-0795BB752E64}"/>
              </a:ext>
            </a:extLst>
          </p:cNvPr>
          <p:cNvSpPr txBox="1"/>
          <p:nvPr/>
        </p:nvSpPr>
        <p:spPr>
          <a:xfrm rot="2359621">
            <a:off x="-48159" y="4115767"/>
            <a:ext cx="1647265" cy="369332"/>
          </a:xfrm>
          <a:prstGeom prst="rect">
            <a:avLst/>
          </a:prstGeom>
          <a:noFill/>
        </p:spPr>
        <p:txBody>
          <a:bodyPr wrap="square" rtlCol="0">
            <a:spAutoFit/>
          </a:bodyPr>
          <a:lstStyle/>
          <a:p>
            <a:r>
              <a:rPr lang="en-GB" dirty="0"/>
              <a:t>Cooperation</a:t>
            </a:r>
          </a:p>
        </p:txBody>
      </p:sp>
      <p:sp>
        <p:nvSpPr>
          <p:cNvPr id="33" name="Rectangle 32"/>
          <p:cNvSpPr/>
          <p:nvPr/>
        </p:nvSpPr>
        <p:spPr>
          <a:xfrm>
            <a:off x="21328" y="1376989"/>
            <a:ext cx="12170672" cy="11769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8566E8D0-B426-4B17-A247-5DB1AC893DAF}"/>
              </a:ext>
            </a:extLst>
          </p:cNvPr>
          <p:cNvSpPr txBox="1"/>
          <p:nvPr/>
        </p:nvSpPr>
        <p:spPr>
          <a:xfrm rot="2113423">
            <a:off x="-73354" y="1903604"/>
            <a:ext cx="1647265" cy="369332"/>
          </a:xfrm>
          <a:prstGeom prst="rect">
            <a:avLst/>
          </a:prstGeom>
          <a:noFill/>
        </p:spPr>
        <p:txBody>
          <a:bodyPr wrap="square" rtlCol="0">
            <a:spAutoFit/>
          </a:bodyPr>
          <a:lstStyle/>
          <a:p>
            <a:r>
              <a:rPr lang="en-GB" dirty="0"/>
              <a:t>Collaboration</a:t>
            </a:r>
          </a:p>
        </p:txBody>
      </p:sp>
      <p:pic>
        <p:nvPicPr>
          <p:cNvPr id="5" name="Picture 4" descr="Image result for apple">
            <a:extLst>
              <a:ext uri="{FF2B5EF4-FFF2-40B4-BE49-F238E27FC236}">
                <a16:creationId xmlns:a16="http://schemas.microsoft.com/office/drawing/2014/main" id="{282A2731-1A79-47E6-8322-E15BEA093AA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orange">
            <a:extLst>
              <a:ext uri="{FF2B5EF4-FFF2-40B4-BE49-F238E27FC236}">
                <a16:creationId xmlns:a16="http://schemas.microsoft.com/office/drawing/2014/main" id="{9876C236-65C7-46D0-BFD2-8F273A92843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36E8E18D-F11B-4DA5-9F68-3686133277D0}"/>
              </a:ext>
            </a:extLst>
          </p:cNvPr>
          <p:cNvSpPr/>
          <p:nvPr/>
        </p:nvSpPr>
        <p:spPr>
          <a:xfrm>
            <a:off x="1321818" y="1993610"/>
            <a:ext cx="10659764" cy="5322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a:t>Students make a video together about a topic                                                                       </a:t>
            </a:r>
            <a:r>
              <a:rPr lang="en-GB" sz="2200" b="1"/>
              <a:t>86.4%</a:t>
            </a:r>
            <a:r>
              <a:rPr lang="en-GB" sz="2200"/>
              <a:t> </a:t>
            </a:r>
          </a:p>
        </p:txBody>
      </p:sp>
      <p:sp>
        <p:nvSpPr>
          <p:cNvPr id="9" name="Rectangle: Rounded Corners 8">
            <a:extLst>
              <a:ext uri="{FF2B5EF4-FFF2-40B4-BE49-F238E27FC236}">
                <a16:creationId xmlns:a16="http://schemas.microsoft.com/office/drawing/2014/main" id="{AA9DE65D-31CB-4831-B124-48DB623B7A20}"/>
              </a:ext>
            </a:extLst>
          </p:cNvPr>
          <p:cNvSpPr/>
          <p:nvPr/>
        </p:nvSpPr>
        <p:spPr>
          <a:xfrm>
            <a:off x="1305164" y="4909161"/>
            <a:ext cx="10659764" cy="5322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a:t>Students plan an essay together and write it individually                                                     </a:t>
            </a:r>
            <a:r>
              <a:rPr lang="en-GB" sz="2200" b="1"/>
              <a:t>54.5%</a:t>
            </a:r>
          </a:p>
        </p:txBody>
      </p:sp>
      <p:sp>
        <p:nvSpPr>
          <p:cNvPr id="11" name="Rectangle: Rounded Corners 10">
            <a:extLst>
              <a:ext uri="{FF2B5EF4-FFF2-40B4-BE49-F238E27FC236}">
                <a16:creationId xmlns:a16="http://schemas.microsoft.com/office/drawing/2014/main" id="{E38464D0-D9CA-443F-A417-8B3AC732A27D}"/>
              </a:ext>
            </a:extLst>
          </p:cNvPr>
          <p:cNvSpPr/>
          <p:nvPr/>
        </p:nvSpPr>
        <p:spPr>
          <a:xfrm>
            <a:off x="1321818" y="2579139"/>
            <a:ext cx="10659764" cy="5322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a:t>Students plan and write an essay together                                                                              </a:t>
            </a:r>
            <a:r>
              <a:rPr lang="en-GB" sz="2200" b="1"/>
              <a:t>80.3%</a:t>
            </a:r>
            <a:endParaRPr lang="en-GB" sz="2200"/>
          </a:p>
        </p:txBody>
      </p:sp>
      <p:sp>
        <p:nvSpPr>
          <p:cNvPr id="12" name="Rectangle: Rounded Corners 11">
            <a:extLst>
              <a:ext uri="{FF2B5EF4-FFF2-40B4-BE49-F238E27FC236}">
                <a16:creationId xmlns:a16="http://schemas.microsoft.com/office/drawing/2014/main" id="{37660EB0-7F49-4D9B-A661-88026838EADF}"/>
              </a:ext>
            </a:extLst>
          </p:cNvPr>
          <p:cNvSpPr/>
          <p:nvPr/>
        </p:nvSpPr>
        <p:spPr>
          <a:xfrm>
            <a:off x="1305769" y="3738953"/>
            <a:ext cx="10659764" cy="5322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a:t>Students conduct research together and write individual reports based on the results </a:t>
            </a:r>
            <a:r>
              <a:rPr lang="en-GB" sz="2200" b="1"/>
              <a:t>65.2% </a:t>
            </a:r>
          </a:p>
        </p:txBody>
      </p:sp>
      <p:sp>
        <p:nvSpPr>
          <p:cNvPr id="13" name="Rectangle: Rounded Corners 12">
            <a:extLst>
              <a:ext uri="{FF2B5EF4-FFF2-40B4-BE49-F238E27FC236}">
                <a16:creationId xmlns:a16="http://schemas.microsoft.com/office/drawing/2014/main" id="{3D30578A-A18D-4FEE-AAC4-6606F6E42F8A}"/>
              </a:ext>
            </a:extLst>
          </p:cNvPr>
          <p:cNvSpPr/>
          <p:nvPr/>
        </p:nvSpPr>
        <p:spPr>
          <a:xfrm>
            <a:off x="1305769" y="3163205"/>
            <a:ext cx="10659764" cy="5322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a:t>Students plan an essay together and individually write different sections                        </a:t>
            </a:r>
            <a:r>
              <a:rPr lang="en-GB" sz="2200" b="1"/>
              <a:t>71.2%</a:t>
            </a:r>
            <a:r>
              <a:rPr lang="en-GB" sz="2200"/>
              <a:t> </a:t>
            </a:r>
          </a:p>
        </p:txBody>
      </p:sp>
      <p:sp>
        <p:nvSpPr>
          <p:cNvPr id="14" name="Rectangle: Rounded Corners 13">
            <a:extLst>
              <a:ext uri="{FF2B5EF4-FFF2-40B4-BE49-F238E27FC236}">
                <a16:creationId xmlns:a16="http://schemas.microsoft.com/office/drawing/2014/main" id="{E3807408-B4B8-4005-80DC-C48ECF9554F7}"/>
              </a:ext>
            </a:extLst>
          </p:cNvPr>
          <p:cNvSpPr/>
          <p:nvPr/>
        </p:nvSpPr>
        <p:spPr>
          <a:xfrm>
            <a:off x="1322423" y="1419325"/>
            <a:ext cx="10659764" cy="5322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a:t>Students prepare and deliver a group presentation                                                                  </a:t>
            </a:r>
            <a:r>
              <a:rPr lang="en-GB" sz="2200" b="1"/>
              <a:t>97% </a:t>
            </a:r>
          </a:p>
        </p:txBody>
      </p:sp>
      <p:sp>
        <p:nvSpPr>
          <p:cNvPr id="15" name="Rectangle: Rounded Corners 14">
            <a:extLst>
              <a:ext uri="{FF2B5EF4-FFF2-40B4-BE49-F238E27FC236}">
                <a16:creationId xmlns:a16="http://schemas.microsoft.com/office/drawing/2014/main" id="{B123E4A1-828B-41A5-95D1-FE4EE8F24BCD}"/>
              </a:ext>
            </a:extLst>
          </p:cNvPr>
          <p:cNvSpPr/>
          <p:nvPr/>
        </p:nvSpPr>
        <p:spPr>
          <a:xfrm>
            <a:off x="1292256" y="6104130"/>
            <a:ext cx="10659764" cy="5322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a:t>Students write essays individually and work with another student for peer review        </a:t>
            </a:r>
            <a:r>
              <a:rPr lang="en-GB" sz="2200" b="1"/>
              <a:t>51.5%</a:t>
            </a:r>
          </a:p>
        </p:txBody>
      </p:sp>
      <p:sp>
        <p:nvSpPr>
          <p:cNvPr id="16" name="Rectangle: Rounded Corners 15">
            <a:extLst>
              <a:ext uri="{FF2B5EF4-FFF2-40B4-BE49-F238E27FC236}">
                <a16:creationId xmlns:a16="http://schemas.microsoft.com/office/drawing/2014/main" id="{3064A60A-985F-412C-B85F-6C1CDBDF3A3A}"/>
              </a:ext>
            </a:extLst>
          </p:cNvPr>
          <p:cNvSpPr/>
          <p:nvPr/>
        </p:nvSpPr>
        <p:spPr>
          <a:xfrm>
            <a:off x="1305164" y="4320522"/>
            <a:ext cx="10659764" cy="5322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a:t>Students discuss a topic together                                                                                              </a:t>
            </a:r>
            <a:r>
              <a:rPr lang="en-GB" sz="2200" b="1"/>
              <a:t>56.1%</a:t>
            </a:r>
            <a:r>
              <a:rPr lang="en-GB" sz="2200"/>
              <a:t> </a:t>
            </a:r>
          </a:p>
        </p:txBody>
      </p:sp>
      <p:sp>
        <p:nvSpPr>
          <p:cNvPr id="24" name="Rectangle: Rounded Corners 23">
            <a:extLst>
              <a:ext uri="{FF2B5EF4-FFF2-40B4-BE49-F238E27FC236}">
                <a16:creationId xmlns:a16="http://schemas.microsoft.com/office/drawing/2014/main" id="{66F9EF30-6E92-4D07-8CE4-19F68D8DC9AF}"/>
              </a:ext>
            </a:extLst>
          </p:cNvPr>
          <p:cNvSpPr/>
          <p:nvPr/>
        </p:nvSpPr>
        <p:spPr>
          <a:xfrm>
            <a:off x="1278744" y="5499949"/>
            <a:ext cx="10659764" cy="5322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a:t>Students discuss ideas for an essay together and write it individually                               </a:t>
            </a:r>
            <a:r>
              <a:rPr lang="en-GB" sz="2200" b="1"/>
              <a:t>54.5%</a:t>
            </a:r>
          </a:p>
        </p:txBody>
      </p:sp>
      <p:sp>
        <p:nvSpPr>
          <p:cNvPr id="35" name="Title 34"/>
          <p:cNvSpPr>
            <a:spLocks noGrp="1"/>
          </p:cNvSpPr>
          <p:nvPr>
            <p:ph type="title"/>
          </p:nvPr>
        </p:nvSpPr>
        <p:spPr/>
        <p:txBody>
          <a:bodyPr/>
          <a:lstStyle/>
          <a:p>
            <a:r>
              <a:rPr lang="en-GB"/>
              <a:t>Collaboration according to the literature</a:t>
            </a:r>
          </a:p>
        </p:txBody>
      </p:sp>
    </p:spTree>
    <p:extLst>
      <p:ext uri="{BB962C8B-B14F-4D97-AF65-F5344CB8AC3E}">
        <p14:creationId xmlns:p14="http://schemas.microsoft.com/office/powerpoint/2010/main" val="315769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4.81481E-6 L 0.00039 -0.08611 " pathEditMode="relative" rAng="0" ptsTypes="AA">
                                      <p:cBhvr>
                                        <p:cTn id="6" dur="2000" fill="hold"/>
                                        <p:tgtEl>
                                          <p:spTgt spid="11"/>
                                        </p:tgtEl>
                                        <p:attrNameLst>
                                          <p:attrName>ppt_x</p:attrName>
                                          <p:attrName>ppt_y</p:attrName>
                                        </p:attrNameLst>
                                      </p:cBhvr>
                                      <p:rCtr x="13" y="-4306"/>
                                    </p:animMotion>
                                  </p:childTnLst>
                                </p:cTn>
                              </p:par>
                              <p:par>
                                <p:cTn id="7" presetID="42" presetClass="path" presetSubtype="0" accel="50000" decel="50000" fill="hold" grpId="0" nodeType="withEffect">
                                  <p:stCondLst>
                                    <p:cond delay="0"/>
                                  </p:stCondLst>
                                  <p:childTnLst>
                                    <p:animMotion origin="layout" path="M -2.91667E-6 1.85185E-6 L -2.5E-6 0.08542 " pathEditMode="relative" rAng="0" ptsTypes="AA">
                                      <p:cBhvr>
                                        <p:cTn id="8" dur="2000" fill="hold"/>
                                        <p:tgtEl>
                                          <p:spTgt spid="7"/>
                                        </p:tgtEl>
                                        <p:attrNameLst>
                                          <p:attrName>ppt_x</p:attrName>
                                          <p:attrName>ppt_y</p:attrName>
                                        </p:attrNameLst>
                                      </p:cBhvr>
                                      <p:rCtr x="-13" y="4144"/>
                                    </p:animMotion>
                                  </p:childTnLst>
                                </p:cTn>
                              </p:par>
                              <p:par>
                                <p:cTn id="9" presetID="42" presetClass="path" presetSubtype="0" accel="50000" decel="50000" fill="hold" grpId="0" nodeType="withEffect">
                                  <p:stCondLst>
                                    <p:cond delay="0"/>
                                  </p:stCondLst>
                                  <p:childTnLst>
                                    <p:animMotion origin="layout" path="M 1.04167E-6 -3.7037E-6 L 0.00221 -0.17523 " pathEditMode="relative" rAng="0" ptsTypes="AA">
                                      <p:cBhvr>
                                        <p:cTn id="10" dur="2000" fill="hold"/>
                                        <p:tgtEl>
                                          <p:spTgt spid="15"/>
                                        </p:tgtEl>
                                        <p:attrNameLst>
                                          <p:attrName>ppt_x</p:attrName>
                                          <p:attrName>ppt_y</p:attrName>
                                        </p:attrNameLst>
                                      </p:cBhvr>
                                      <p:rCtr x="104" y="-8773"/>
                                    </p:animMotion>
                                  </p:childTnLst>
                                </p:cTn>
                              </p:par>
                              <p:par>
                                <p:cTn id="11" presetID="42" presetClass="path" presetSubtype="0" accel="50000" decel="50000" fill="hold" grpId="0" nodeType="withEffect">
                                  <p:stCondLst>
                                    <p:cond delay="0"/>
                                  </p:stCondLst>
                                  <p:childTnLst>
                                    <p:animMotion origin="layout" path="M -6.25E-7 1.11022E-16 L -0.00104 0.25995 " pathEditMode="relative" rAng="0" ptsTypes="AA">
                                      <p:cBhvr>
                                        <p:cTn id="12" dur="2000" fill="hold"/>
                                        <p:tgtEl>
                                          <p:spTgt spid="16"/>
                                        </p:tgtEl>
                                        <p:attrNameLst>
                                          <p:attrName>ppt_x</p:attrName>
                                          <p:attrName>ppt_y</p:attrName>
                                        </p:attrNameLst>
                                      </p:cBhvr>
                                      <p:rCtr x="-104" y="13218"/>
                                    </p:animMotion>
                                  </p:childTnLst>
                                </p:cTn>
                              </p:par>
                              <p:par>
                                <p:cTn id="13" presetID="42" presetClass="path" presetSubtype="0" accel="50000" decel="50000" fill="hold" grpId="0" nodeType="withEffect">
                                  <p:stCondLst>
                                    <p:cond delay="0"/>
                                  </p:stCondLst>
                                  <p:childTnLst>
                                    <p:animMotion origin="layout" path="M -6.25E-7 3.7037E-7 L -2.5E-6 -0.08588 " pathEditMode="relative" rAng="0" ptsTypes="AA">
                                      <p:cBhvr>
                                        <p:cTn id="14" dur="2000" fill="hold"/>
                                        <p:tgtEl>
                                          <p:spTgt spid="9"/>
                                        </p:tgtEl>
                                        <p:attrNameLst>
                                          <p:attrName>ppt_x</p:attrName>
                                          <p:attrName>ppt_y</p:attrName>
                                        </p:attrNameLst>
                                      </p:cBhvr>
                                      <p:rCtr x="52" y="-4329"/>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 presetClass="emph" presetSubtype="2" fill="hold" nodeType="withEffect">
                                  <p:stCondLst>
                                    <p:cond delay="0"/>
                                  </p:stCondLst>
                                  <p:childTnLst>
                                    <p:animClr clrSpc="rgb" dir="cw">
                                      <p:cBhvr>
                                        <p:cTn id="32" dur="2000" fill="hold"/>
                                        <p:tgtEl>
                                          <p:spTgt spid="7"/>
                                        </p:tgtEl>
                                        <p:attrNameLst>
                                          <p:attrName>fillcolor</p:attrName>
                                        </p:attrNameLst>
                                      </p:cBhvr>
                                      <p:to>
                                        <a:srgbClr val="7030A0"/>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2000" fill="hold"/>
                                        <p:tgtEl>
                                          <p:spTgt spid="13"/>
                                        </p:tgtEl>
                                        <p:attrNameLst>
                                          <p:attrName>fillcolor</p:attrName>
                                        </p:attrNameLst>
                                      </p:cBhvr>
                                      <p:to>
                                        <a:srgbClr val="7030A0"/>
                                      </p:to>
                                    </p:animClr>
                                    <p:set>
                                      <p:cBhvr>
                                        <p:cTn id="37" dur="2000" fill="hold"/>
                                        <p:tgtEl>
                                          <p:spTgt spid="13"/>
                                        </p:tgtEl>
                                        <p:attrNameLst>
                                          <p:attrName>fill.type</p:attrName>
                                        </p:attrNameLst>
                                      </p:cBhvr>
                                      <p:to>
                                        <p:strVal val="solid"/>
                                      </p:to>
                                    </p:set>
                                    <p:set>
                                      <p:cBhvr>
                                        <p:cTn id="38" dur="2000" fill="hold"/>
                                        <p:tgtEl>
                                          <p:spTgt spid="13"/>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2000" fill="hold"/>
                                        <p:tgtEl>
                                          <p:spTgt spid="12"/>
                                        </p:tgtEl>
                                        <p:attrNameLst>
                                          <p:attrName>fillcolor</p:attrName>
                                        </p:attrNameLst>
                                      </p:cBhvr>
                                      <p:to>
                                        <a:srgbClr val="7030A0"/>
                                      </p:to>
                                    </p:animClr>
                                    <p:set>
                                      <p:cBhvr>
                                        <p:cTn id="41" dur="2000" fill="hold"/>
                                        <p:tgtEl>
                                          <p:spTgt spid="12"/>
                                        </p:tgtEl>
                                        <p:attrNameLst>
                                          <p:attrName>fill.type</p:attrName>
                                        </p:attrNameLst>
                                      </p:cBhvr>
                                      <p:to>
                                        <p:strVal val="solid"/>
                                      </p:to>
                                    </p:set>
                                    <p:set>
                                      <p:cBhvr>
                                        <p:cTn id="42" dur="2000" fill="hold"/>
                                        <p:tgtEl>
                                          <p:spTgt spid="12"/>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2000" fill="hold"/>
                                        <p:tgtEl>
                                          <p:spTgt spid="15"/>
                                        </p:tgtEl>
                                        <p:attrNameLst>
                                          <p:attrName>fillcolor</p:attrName>
                                        </p:attrNameLst>
                                      </p:cBhvr>
                                      <p:to>
                                        <a:srgbClr val="7030A0"/>
                                      </p:to>
                                    </p:animClr>
                                    <p:set>
                                      <p:cBhvr>
                                        <p:cTn id="45" dur="2000" fill="hold"/>
                                        <p:tgtEl>
                                          <p:spTgt spid="15"/>
                                        </p:tgtEl>
                                        <p:attrNameLst>
                                          <p:attrName>fill.type</p:attrName>
                                        </p:attrNameLst>
                                      </p:cBhvr>
                                      <p:to>
                                        <p:strVal val="solid"/>
                                      </p:to>
                                    </p:set>
                                    <p:set>
                                      <p:cBhvr>
                                        <p:cTn id="46" dur="2000" fill="hold"/>
                                        <p:tgtEl>
                                          <p:spTgt spid="15"/>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2000" fill="hold"/>
                                        <p:tgtEl>
                                          <p:spTgt spid="9"/>
                                        </p:tgtEl>
                                        <p:attrNameLst>
                                          <p:attrName>fillcolor</p:attrName>
                                        </p:attrNameLst>
                                      </p:cBhvr>
                                      <p:to>
                                        <a:srgbClr val="7030A0"/>
                                      </p:to>
                                    </p:animClr>
                                    <p:set>
                                      <p:cBhvr>
                                        <p:cTn id="49" dur="2000" fill="hold"/>
                                        <p:tgtEl>
                                          <p:spTgt spid="9"/>
                                        </p:tgtEl>
                                        <p:attrNameLst>
                                          <p:attrName>fill.type</p:attrName>
                                        </p:attrNameLst>
                                      </p:cBhvr>
                                      <p:to>
                                        <p:strVal val="solid"/>
                                      </p:to>
                                    </p:set>
                                    <p:set>
                                      <p:cBhvr>
                                        <p:cTn id="50" dur="2000" fill="hold"/>
                                        <p:tgtEl>
                                          <p:spTgt spid="9"/>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500"/>
                                        <p:tgtEl>
                                          <p:spTgt spid="3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1" presetClass="emph" presetSubtype="2" fill="hold" nodeType="withEffect">
                                  <p:stCondLst>
                                    <p:cond delay="0"/>
                                  </p:stCondLst>
                                  <p:childTnLst>
                                    <p:animClr clrSpc="rgb" dir="cw">
                                      <p:cBhvr>
                                        <p:cTn id="60" dur="2000" fill="hold"/>
                                        <p:tgtEl>
                                          <p:spTgt spid="16"/>
                                        </p:tgtEl>
                                        <p:attrNameLst>
                                          <p:attrName>fillcolor</p:attrName>
                                        </p:attrNameLst>
                                      </p:cBhvr>
                                      <p:to>
                                        <a:srgbClr val="00B050"/>
                                      </p:to>
                                    </p:animClr>
                                    <p:set>
                                      <p:cBhvr>
                                        <p:cTn id="61" dur="2000" fill="hold"/>
                                        <p:tgtEl>
                                          <p:spTgt spid="16"/>
                                        </p:tgtEl>
                                        <p:attrNameLst>
                                          <p:attrName>fill.type</p:attrName>
                                        </p:attrNameLst>
                                      </p:cBhvr>
                                      <p:to>
                                        <p:strVal val="solid"/>
                                      </p:to>
                                    </p:set>
                                    <p:set>
                                      <p:cBhvr>
                                        <p:cTn id="62" dur="2000" fill="hold"/>
                                        <p:tgtEl>
                                          <p:spTgt spid="16"/>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2000" fill="hold"/>
                                        <p:tgtEl>
                                          <p:spTgt spid="24"/>
                                        </p:tgtEl>
                                        <p:attrNameLst>
                                          <p:attrName>fillcolor</p:attrName>
                                        </p:attrNameLst>
                                      </p:cBhvr>
                                      <p:to>
                                        <a:srgbClr val="00B050"/>
                                      </p:to>
                                    </p:animClr>
                                    <p:set>
                                      <p:cBhvr>
                                        <p:cTn id="65" dur="2000" fill="hold"/>
                                        <p:tgtEl>
                                          <p:spTgt spid="24"/>
                                        </p:tgtEl>
                                        <p:attrNameLst>
                                          <p:attrName>fill.type</p:attrName>
                                        </p:attrNameLst>
                                      </p:cBhvr>
                                      <p:to>
                                        <p:strVal val="solid"/>
                                      </p:to>
                                    </p:set>
                                    <p:set>
                                      <p:cBhvr>
                                        <p:cTn id="66" dur="2000" fill="hold"/>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36" grpId="0" animBg="1"/>
      <p:bldP spid="37" grpId="0"/>
      <p:bldP spid="33" grpId="0" animBg="1"/>
      <p:bldP spid="34" grpId="0"/>
      <p:bldP spid="7" grpId="0" animBg="1"/>
      <p:bldP spid="9" grpId="0" animBg="1"/>
      <p:bldP spid="11"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does it matter?</a:t>
            </a:r>
          </a:p>
        </p:txBody>
      </p:sp>
      <p:sp>
        <p:nvSpPr>
          <p:cNvPr id="3" name="Content Placeholder 2"/>
          <p:cNvSpPr>
            <a:spLocks noGrp="1"/>
          </p:cNvSpPr>
          <p:nvPr>
            <p:ph idx="1"/>
          </p:nvPr>
        </p:nvSpPr>
        <p:spPr/>
        <p:txBody>
          <a:bodyPr vert="horz" lIns="91440" tIns="45720" rIns="91440" bIns="45720" rtlCol="0" anchor="t">
            <a:normAutofit/>
          </a:bodyPr>
          <a:lstStyle/>
          <a:p>
            <a:r>
              <a:rPr lang="en-GB"/>
              <a:t>Whether a task is cooperative or collaborative affects</a:t>
            </a:r>
          </a:p>
          <a:p>
            <a:endParaRPr lang="en-GB"/>
          </a:p>
          <a:p>
            <a:endParaRPr lang="en-GB"/>
          </a:p>
          <a:p>
            <a:endParaRPr lang="en-GB"/>
          </a:p>
          <a:p>
            <a:endParaRPr lang="en-GB"/>
          </a:p>
          <a:p>
            <a:endParaRPr lang="en-GB"/>
          </a:p>
        </p:txBody>
      </p:sp>
      <p:graphicFrame>
        <p:nvGraphicFramePr>
          <p:cNvPr id="8" name="Diagram 7"/>
          <p:cNvGraphicFramePr/>
          <p:nvPr>
            <p:extLst>
              <p:ext uri="{D42A27DB-BD31-4B8C-83A1-F6EECF244321}">
                <p14:modId xmlns:p14="http://schemas.microsoft.com/office/powerpoint/2010/main" val="205385561"/>
              </p:ext>
            </p:extLst>
          </p:nvPr>
        </p:nvGraphicFramePr>
        <p:xfrm>
          <a:off x="439479" y="2730229"/>
          <a:ext cx="11313042" cy="3221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4" descr="Image result for apple">
            <a:extLst>
              <a:ext uri="{FF2B5EF4-FFF2-40B4-BE49-F238E27FC236}">
                <a16:creationId xmlns:a16="http://schemas.microsoft.com/office/drawing/2014/main" id="{C9D390FB-897F-42F7-824D-555CC754C9C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201711"/>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orange">
            <a:extLst>
              <a:ext uri="{FF2B5EF4-FFF2-40B4-BE49-F238E27FC236}">
                <a16:creationId xmlns:a16="http://schemas.microsoft.com/office/drawing/2014/main" id="{AB346FF3-D72F-4BD3-AFCE-A5EAC7E869D4}"/>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18546"/>
            <a:ext cx="892864" cy="90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7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6CE4FA4-BB60-4A65-A24A-E35EC6971CD3}"/>
              </a:ext>
            </a:extLst>
          </p:cNvPr>
          <p:cNvSpPr/>
          <p:nvPr/>
        </p:nvSpPr>
        <p:spPr>
          <a:xfrm>
            <a:off x="1751965" y="2602006"/>
            <a:ext cx="8491817" cy="100198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9D86649-F242-448B-95BB-3D15D18C5D92}"/>
              </a:ext>
            </a:extLst>
          </p:cNvPr>
          <p:cNvSpPr>
            <a:spLocks noGrp="1"/>
          </p:cNvSpPr>
          <p:nvPr>
            <p:ph idx="1"/>
          </p:nvPr>
        </p:nvSpPr>
        <p:spPr>
          <a:xfrm>
            <a:off x="838199" y="1825625"/>
            <a:ext cx="10319351" cy="4351338"/>
          </a:xfrm>
        </p:spPr>
        <p:txBody>
          <a:bodyPr vert="horz" lIns="91440" tIns="45720" rIns="91440" bIns="45720" rtlCol="0" anchor="t">
            <a:normAutofit/>
          </a:bodyPr>
          <a:lstStyle/>
          <a:p>
            <a:r>
              <a:rPr lang="en-GB" dirty="0"/>
              <a:t>We gave the definition of a collaborative assignment as one </a:t>
            </a:r>
          </a:p>
          <a:p>
            <a:endParaRPr lang="en-GB" sz="1200" dirty="0"/>
          </a:p>
          <a:p>
            <a:pPr marL="0" indent="0" algn="ctr">
              <a:buNone/>
            </a:pPr>
            <a:r>
              <a:rPr lang="en-GB" dirty="0"/>
              <a:t>“where students work in groups to produce a joint piece </a:t>
            </a:r>
          </a:p>
          <a:p>
            <a:pPr marL="0" indent="0" algn="ctr">
              <a:buNone/>
            </a:pPr>
            <a:r>
              <a:rPr lang="en-GB" dirty="0"/>
              <a:t>of work for which they share joint responsibility”.</a:t>
            </a:r>
            <a:endParaRPr lang="en-US" dirty="0"/>
          </a:p>
          <a:p>
            <a:endParaRPr lang="en-US" dirty="0"/>
          </a:p>
          <a:p>
            <a:endParaRPr lang="en-US" dirty="0"/>
          </a:p>
          <a:p>
            <a:endParaRPr lang="en-US" dirty="0"/>
          </a:p>
        </p:txBody>
      </p:sp>
      <p:pic>
        <p:nvPicPr>
          <p:cNvPr id="6" name="Picture 4" descr="Image result for apple">
            <a:extLst>
              <a:ext uri="{FF2B5EF4-FFF2-40B4-BE49-F238E27FC236}">
                <a16:creationId xmlns:a16="http://schemas.microsoft.com/office/drawing/2014/main" id="{87C49CAA-B9B3-4C4D-8C42-D881F34DAD4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orange">
            <a:extLst>
              <a:ext uri="{FF2B5EF4-FFF2-40B4-BE49-F238E27FC236}">
                <a16:creationId xmlns:a16="http://schemas.microsoft.com/office/drawing/2014/main" id="{B6769241-44FD-4701-83BF-FA579A6E0BB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65DCFE-BEEE-4426-92B8-3E348EA5B95D}"/>
              </a:ext>
            </a:extLst>
          </p:cNvPr>
          <p:cNvSpPr>
            <a:spLocks noGrp="1"/>
          </p:cNvSpPr>
          <p:nvPr>
            <p:ph type="title"/>
          </p:nvPr>
        </p:nvSpPr>
        <p:spPr/>
        <p:txBody>
          <a:bodyPr/>
          <a:lstStyle/>
          <a:p>
            <a:r>
              <a:rPr lang="en-US">
                <a:cs typeface="Calibri Light"/>
              </a:rPr>
              <a:t>Why it matters: Prominence</a:t>
            </a:r>
            <a:endParaRPr lang="en-US"/>
          </a:p>
        </p:txBody>
      </p:sp>
      <p:graphicFrame>
        <p:nvGraphicFramePr>
          <p:cNvPr id="4" name="Diagram 3"/>
          <p:cNvGraphicFramePr/>
          <p:nvPr>
            <p:extLst>
              <p:ext uri="{D42A27DB-BD31-4B8C-83A1-F6EECF244321}">
                <p14:modId xmlns:p14="http://schemas.microsoft.com/office/powerpoint/2010/main" val="1976403678"/>
              </p:ext>
            </p:extLst>
          </p:nvPr>
        </p:nvGraphicFramePr>
        <p:xfrm>
          <a:off x="1114534" y="3941852"/>
          <a:ext cx="9962931" cy="27019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86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6DA9B78B-22EE-4C2A-8D4C-CC40C0B8EBA7}"/>
                                            </p:graphicEl>
                                          </p:spTgt>
                                        </p:tgtEl>
                                        <p:attrNameLst>
                                          <p:attrName>style.visibility</p:attrName>
                                        </p:attrNameLst>
                                      </p:cBhvr>
                                      <p:to>
                                        <p:strVal val="visible"/>
                                      </p:to>
                                    </p:set>
                                    <p:animEffect transition="in" filter="fade">
                                      <p:cBhvr>
                                        <p:cTn id="23" dur="500"/>
                                        <p:tgtEl>
                                          <p:spTgt spid="4">
                                            <p:graphicEl>
                                              <a:dgm id="{6DA9B78B-22EE-4C2A-8D4C-CC40C0B8EBA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A96498B5-69DB-4767-B79C-21A2ED99EE19}"/>
                                            </p:graphicEl>
                                          </p:spTgt>
                                        </p:tgtEl>
                                        <p:attrNameLst>
                                          <p:attrName>style.visibility</p:attrName>
                                        </p:attrNameLst>
                                      </p:cBhvr>
                                      <p:to>
                                        <p:strVal val="visible"/>
                                      </p:to>
                                    </p:set>
                                    <p:animEffect transition="in" filter="fade">
                                      <p:cBhvr>
                                        <p:cTn id="28" dur="500"/>
                                        <p:tgtEl>
                                          <p:spTgt spid="4">
                                            <p:graphicEl>
                                              <a:dgm id="{A96498B5-69DB-4767-B79C-21A2ED99EE1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4468F9C2-4870-4404-B35F-937F7F5F39D5}"/>
                                            </p:graphicEl>
                                          </p:spTgt>
                                        </p:tgtEl>
                                        <p:attrNameLst>
                                          <p:attrName>style.visibility</p:attrName>
                                        </p:attrNameLst>
                                      </p:cBhvr>
                                      <p:to>
                                        <p:strVal val="visible"/>
                                      </p:to>
                                    </p:set>
                                    <p:animEffect transition="in" filter="fade">
                                      <p:cBhvr>
                                        <p:cTn id="33" dur="500"/>
                                        <p:tgtEl>
                                          <p:spTgt spid="4">
                                            <p:graphicEl>
                                              <a:dgm id="{4468F9C2-4870-4404-B35F-937F7F5F39D5}"/>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graphicEl>
                                              <a:dgm id="{F5A9B327-4C2E-4108-84FC-35B3DD36B6B1}"/>
                                            </p:graphicEl>
                                          </p:spTgt>
                                        </p:tgtEl>
                                        <p:attrNameLst>
                                          <p:attrName>style.visibility</p:attrName>
                                        </p:attrNameLst>
                                      </p:cBhvr>
                                      <p:to>
                                        <p:strVal val="visible"/>
                                      </p:to>
                                    </p:set>
                                    <p:animEffect transition="in" filter="fade">
                                      <p:cBhvr>
                                        <p:cTn id="38" dur="500"/>
                                        <p:tgtEl>
                                          <p:spTgt spid="4">
                                            <p:graphicEl>
                                              <a:dgm id="{F5A9B327-4C2E-4108-84FC-35B3DD36B6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Graphic spid="4"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apple">
            <a:extLst>
              <a:ext uri="{FF2B5EF4-FFF2-40B4-BE49-F238E27FC236}">
                <a16:creationId xmlns:a16="http://schemas.microsoft.com/office/drawing/2014/main" id="{87C49CAA-B9B3-4C4D-8C42-D881F34DAD4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orange">
            <a:extLst>
              <a:ext uri="{FF2B5EF4-FFF2-40B4-BE49-F238E27FC236}">
                <a16:creationId xmlns:a16="http://schemas.microsoft.com/office/drawing/2014/main" id="{B6769241-44FD-4701-83BF-FA579A6E0BB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65DCFE-BEEE-4426-92B8-3E348EA5B95D}"/>
              </a:ext>
            </a:extLst>
          </p:cNvPr>
          <p:cNvSpPr>
            <a:spLocks noGrp="1"/>
          </p:cNvSpPr>
          <p:nvPr>
            <p:ph type="title"/>
          </p:nvPr>
        </p:nvSpPr>
        <p:spPr/>
        <p:txBody>
          <a:bodyPr/>
          <a:lstStyle/>
          <a:p>
            <a:r>
              <a:rPr lang="en-US" dirty="0">
                <a:cs typeface="Calibri Light"/>
              </a:rPr>
              <a:t>Why it matters: Potential impact</a:t>
            </a:r>
            <a:endParaRPr lang="en-US" dirty="0"/>
          </a:p>
        </p:txBody>
      </p:sp>
      <p:sp>
        <p:nvSpPr>
          <p:cNvPr id="3" name="Content Placeholder 2">
            <a:extLst>
              <a:ext uri="{FF2B5EF4-FFF2-40B4-BE49-F238E27FC236}">
                <a16:creationId xmlns:a16="http://schemas.microsoft.com/office/drawing/2014/main" id="{29D86649-F242-448B-95BB-3D15D18C5D92}"/>
              </a:ext>
            </a:extLst>
          </p:cNvPr>
          <p:cNvSpPr>
            <a:spLocks noGrp="1"/>
          </p:cNvSpPr>
          <p:nvPr>
            <p:ph idx="1"/>
          </p:nvPr>
        </p:nvSpPr>
        <p:spPr/>
        <p:txBody>
          <a:bodyPr vert="horz" lIns="91440" tIns="45720" rIns="91440" bIns="45720" rtlCol="0" anchor="t">
            <a:normAutofit/>
          </a:bodyPr>
          <a:lstStyle/>
          <a:p>
            <a:pPr marL="0" indent="0">
              <a:buNone/>
            </a:pPr>
            <a:endParaRPr lang="en-GB">
              <a:cs typeface="Calibri"/>
            </a:endParaRPr>
          </a:p>
          <a:p>
            <a:endParaRPr lang="en-GB">
              <a:cs typeface="Calibri"/>
            </a:endParaRPr>
          </a:p>
          <a:p>
            <a:endParaRPr lang="en-US"/>
          </a:p>
          <a:p>
            <a:endParaRPr lang="en-US"/>
          </a:p>
          <a:p>
            <a:endParaRPr lang="en-US"/>
          </a:p>
        </p:txBody>
      </p:sp>
      <p:graphicFrame>
        <p:nvGraphicFramePr>
          <p:cNvPr id="4" name="Diagram 3"/>
          <p:cNvGraphicFramePr/>
          <p:nvPr>
            <p:extLst>
              <p:ext uri="{D42A27DB-BD31-4B8C-83A1-F6EECF244321}">
                <p14:modId xmlns:p14="http://schemas.microsoft.com/office/powerpoint/2010/main" val="1524135009"/>
              </p:ext>
            </p:extLst>
          </p:nvPr>
        </p:nvGraphicFramePr>
        <p:xfrm>
          <a:off x="602165" y="1690688"/>
          <a:ext cx="10983951" cy="4701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6333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4414E71A-1DC1-4D1D-BE54-7D07DA1B3100}"/>
                                            </p:graphicEl>
                                          </p:spTgt>
                                        </p:tgtEl>
                                        <p:attrNameLst>
                                          <p:attrName>style.visibility</p:attrName>
                                        </p:attrNameLst>
                                      </p:cBhvr>
                                      <p:to>
                                        <p:strVal val="visible"/>
                                      </p:to>
                                    </p:set>
                                    <p:animEffect transition="in" filter="fade">
                                      <p:cBhvr>
                                        <p:cTn id="12" dur="500"/>
                                        <p:tgtEl>
                                          <p:spTgt spid="4">
                                            <p:graphicEl>
                                              <a:dgm id="{4414E71A-1DC1-4D1D-BE54-7D07DA1B310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98701529-DF5F-46E3-94A7-79DABEBE7D54}"/>
                                            </p:graphicEl>
                                          </p:spTgt>
                                        </p:tgtEl>
                                        <p:attrNameLst>
                                          <p:attrName>style.visibility</p:attrName>
                                        </p:attrNameLst>
                                      </p:cBhvr>
                                      <p:to>
                                        <p:strVal val="visible"/>
                                      </p:to>
                                    </p:set>
                                    <p:animEffect transition="in" filter="fade">
                                      <p:cBhvr>
                                        <p:cTn id="17" dur="500"/>
                                        <p:tgtEl>
                                          <p:spTgt spid="4">
                                            <p:graphicEl>
                                              <a:dgm id="{98701529-DF5F-46E3-94A7-79DABEBE7D54}"/>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DBB39098-CB22-4D10-A0FC-CCF7996E8C85}"/>
                                            </p:graphicEl>
                                          </p:spTgt>
                                        </p:tgtEl>
                                        <p:attrNameLst>
                                          <p:attrName>style.visibility</p:attrName>
                                        </p:attrNameLst>
                                      </p:cBhvr>
                                      <p:to>
                                        <p:strVal val="visible"/>
                                      </p:to>
                                    </p:set>
                                    <p:animEffect transition="in" filter="fade">
                                      <p:cBhvr>
                                        <p:cTn id="20" dur="500"/>
                                        <p:tgtEl>
                                          <p:spTgt spid="4">
                                            <p:graphicEl>
                                              <a:dgm id="{DBB39098-CB22-4D10-A0FC-CCF7996E8C8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D8189B0B-7731-4A9D-9C04-E66E8E6BD77B}"/>
                                            </p:graphicEl>
                                          </p:spTgt>
                                        </p:tgtEl>
                                        <p:attrNameLst>
                                          <p:attrName>style.visibility</p:attrName>
                                        </p:attrNameLst>
                                      </p:cBhvr>
                                      <p:to>
                                        <p:strVal val="visible"/>
                                      </p:to>
                                    </p:set>
                                    <p:animEffect transition="in" filter="fade">
                                      <p:cBhvr>
                                        <p:cTn id="25" dur="500"/>
                                        <p:tgtEl>
                                          <p:spTgt spid="4">
                                            <p:graphicEl>
                                              <a:dgm id="{D8189B0B-7731-4A9D-9C04-E66E8E6BD77B}"/>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7A3C2641-9ABB-4B3D-88A1-0594C00B84DB}"/>
                                            </p:graphicEl>
                                          </p:spTgt>
                                        </p:tgtEl>
                                        <p:attrNameLst>
                                          <p:attrName>style.visibility</p:attrName>
                                        </p:attrNameLst>
                                      </p:cBhvr>
                                      <p:to>
                                        <p:strVal val="visible"/>
                                      </p:to>
                                    </p:set>
                                    <p:animEffect transition="in" filter="fade">
                                      <p:cBhvr>
                                        <p:cTn id="28" dur="500"/>
                                        <p:tgtEl>
                                          <p:spTgt spid="4">
                                            <p:graphicEl>
                                              <a:dgm id="{7A3C2641-9ABB-4B3D-88A1-0594C00B84D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8EBAAB33-589D-4470-9D1C-8DAD304A913C}"/>
                                            </p:graphicEl>
                                          </p:spTgt>
                                        </p:tgtEl>
                                        <p:attrNameLst>
                                          <p:attrName>style.visibility</p:attrName>
                                        </p:attrNameLst>
                                      </p:cBhvr>
                                      <p:to>
                                        <p:strVal val="visible"/>
                                      </p:to>
                                    </p:set>
                                    <p:animEffect transition="in" filter="fade">
                                      <p:cBhvr>
                                        <p:cTn id="33" dur="500"/>
                                        <p:tgtEl>
                                          <p:spTgt spid="4">
                                            <p:graphicEl>
                                              <a:dgm id="{8EBAAB33-589D-4470-9D1C-8DAD304A913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26183F4C-5A12-44C5-9253-4F368BC23B18}"/>
                                            </p:graphicEl>
                                          </p:spTgt>
                                        </p:tgtEl>
                                        <p:attrNameLst>
                                          <p:attrName>style.visibility</p:attrName>
                                        </p:attrNameLst>
                                      </p:cBhvr>
                                      <p:to>
                                        <p:strVal val="visible"/>
                                      </p:to>
                                    </p:set>
                                    <p:animEffect transition="in" filter="fade">
                                      <p:cBhvr>
                                        <p:cTn id="36" dur="500"/>
                                        <p:tgtEl>
                                          <p:spTgt spid="4">
                                            <p:graphicEl>
                                              <a:dgm id="{26183F4C-5A12-44C5-9253-4F368BC23B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it matters: Assessment</a:t>
            </a:r>
          </a:p>
        </p:txBody>
      </p:sp>
      <p:pic>
        <p:nvPicPr>
          <p:cNvPr id="9" name="Picture 4" descr="Image result for apple">
            <a:extLst>
              <a:ext uri="{FF2B5EF4-FFF2-40B4-BE49-F238E27FC236}">
                <a16:creationId xmlns:a16="http://schemas.microsoft.com/office/drawing/2014/main" id="{C9D390FB-897F-42F7-824D-555CC754C9C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201711"/>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orange">
            <a:extLst>
              <a:ext uri="{FF2B5EF4-FFF2-40B4-BE49-F238E27FC236}">
                <a16:creationId xmlns:a16="http://schemas.microsoft.com/office/drawing/2014/main" id="{AB346FF3-D72F-4BD3-AFCE-A5EAC7E869D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18546"/>
            <a:ext cx="892864" cy="904876"/>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9" descr="Forms response chart. Question title: Is the focus of assessment of collaborative assignments more on the process or the end-product?. Number of responses: 52 responses."/>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504337" y="2698955"/>
            <a:ext cx="8953768" cy="4365523"/>
          </a:xfrm>
          <a:prstGeom prst="rect">
            <a:avLst/>
          </a:prstGeom>
          <a:noFill/>
          <a:ln>
            <a:noFill/>
          </a:ln>
        </p:spPr>
      </p:pic>
      <p:sp>
        <p:nvSpPr>
          <p:cNvPr id="4" name="TextBox 3"/>
          <p:cNvSpPr txBox="1"/>
          <p:nvPr/>
        </p:nvSpPr>
        <p:spPr>
          <a:xfrm>
            <a:off x="2109018" y="6462366"/>
            <a:ext cx="1312607" cy="307777"/>
          </a:xfrm>
          <a:prstGeom prst="rect">
            <a:avLst/>
          </a:prstGeom>
          <a:noFill/>
        </p:spPr>
        <p:txBody>
          <a:bodyPr wrap="square" rtlCol="0">
            <a:spAutoFit/>
          </a:bodyPr>
          <a:lstStyle/>
          <a:p>
            <a:pPr algn="ctr"/>
            <a:r>
              <a:rPr lang="fi-FI" sz="1400"/>
              <a:t>100% </a:t>
            </a:r>
            <a:r>
              <a:rPr lang="fi-FI" sz="1400" err="1"/>
              <a:t>Process</a:t>
            </a:r>
            <a:endParaRPr lang="fi-FI" sz="1400"/>
          </a:p>
        </p:txBody>
      </p:sp>
      <p:sp>
        <p:nvSpPr>
          <p:cNvPr id="12" name="TextBox 11"/>
          <p:cNvSpPr txBox="1"/>
          <p:nvPr/>
        </p:nvSpPr>
        <p:spPr>
          <a:xfrm>
            <a:off x="9425717" y="6550223"/>
            <a:ext cx="1312607" cy="307777"/>
          </a:xfrm>
          <a:prstGeom prst="rect">
            <a:avLst/>
          </a:prstGeom>
          <a:noFill/>
        </p:spPr>
        <p:txBody>
          <a:bodyPr wrap="square" rtlCol="0">
            <a:spAutoFit/>
          </a:bodyPr>
          <a:lstStyle/>
          <a:p>
            <a:pPr algn="ctr"/>
            <a:r>
              <a:rPr lang="fi-FI" sz="1400"/>
              <a:t>100% Product</a:t>
            </a:r>
          </a:p>
        </p:txBody>
      </p:sp>
      <p:sp>
        <p:nvSpPr>
          <p:cNvPr id="3" name="Content Placeholder 2"/>
          <p:cNvSpPr>
            <a:spLocks noGrp="1"/>
          </p:cNvSpPr>
          <p:nvPr>
            <p:ph idx="1"/>
          </p:nvPr>
        </p:nvSpPr>
        <p:spPr>
          <a:xfrm>
            <a:off x="556751" y="1690688"/>
            <a:ext cx="11078497" cy="4351338"/>
          </a:xfrm>
        </p:spPr>
        <p:txBody>
          <a:bodyPr vert="horz" lIns="91440" tIns="45720" rIns="91440" bIns="45720" rtlCol="0" anchor="t">
            <a:normAutofit/>
          </a:bodyPr>
          <a:lstStyle/>
          <a:p>
            <a:r>
              <a:rPr lang="en-GB"/>
              <a:t>Collaborative assignments contribute to final course grades in 76% cases.</a:t>
            </a:r>
          </a:p>
          <a:p>
            <a:r>
              <a:rPr lang="en-GB"/>
              <a:t>There’s little consistency in how a collaborative assignment is assessed.</a:t>
            </a:r>
            <a:endParaRPr lang="en-GB">
              <a:cs typeface="Calibri"/>
            </a:endParaRPr>
          </a:p>
        </p:txBody>
      </p:sp>
    </p:spTree>
    <p:extLst>
      <p:ext uri="{BB962C8B-B14F-4D97-AF65-F5344CB8AC3E}">
        <p14:creationId xmlns:p14="http://schemas.microsoft.com/office/powerpoint/2010/main" val="187955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Why it matters: Reflecting on practice</a:t>
            </a:r>
          </a:p>
        </p:txBody>
      </p:sp>
      <p:sp>
        <p:nvSpPr>
          <p:cNvPr id="3" name="Content Placeholder 2"/>
          <p:cNvSpPr>
            <a:spLocks noGrp="1"/>
          </p:cNvSpPr>
          <p:nvPr>
            <p:ph idx="1"/>
          </p:nvPr>
        </p:nvSpPr>
        <p:spPr/>
        <p:txBody>
          <a:bodyPr>
            <a:normAutofit/>
          </a:bodyPr>
          <a:lstStyle/>
          <a:p>
            <a:r>
              <a:rPr lang="en-GB" dirty="0"/>
              <a:t>A group presentation is the most widely recognised collaborative assignment. </a:t>
            </a:r>
          </a:p>
          <a:p>
            <a:r>
              <a:rPr lang="en-GB" dirty="0"/>
              <a:t>Grading rubrics we’ve used and developed typically focused on product and gave:</a:t>
            </a:r>
          </a:p>
          <a:p>
            <a:pPr marL="0" indent="0">
              <a:buNone/>
            </a:pPr>
            <a:endParaRPr lang="en-GB" dirty="0"/>
          </a:p>
          <a:p>
            <a:endParaRPr lang="en-GB" dirty="0"/>
          </a:p>
          <a:p>
            <a:endParaRPr lang="en-GB" dirty="0"/>
          </a:p>
          <a:p>
            <a:endParaRPr lang="en-GB" dirty="0"/>
          </a:p>
          <a:p>
            <a:endParaRPr lang="en-GB" dirty="0"/>
          </a:p>
          <a:p>
            <a:pPr marL="0" indent="0">
              <a:buNone/>
            </a:pPr>
            <a:endParaRPr lang="en-GB" dirty="0"/>
          </a:p>
        </p:txBody>
      </p:sp>
      <p:graphicFrame>
        <p:nvGraphicFramePr>
          <p:cNvPr id="8" name="Diagram 7"/>
          <p:cNvGraphicFramePr/>
          <p:nvPr>
            <p:extLst>
              <p:ext uri="{D42A27DB-BD31-4B8C-83A1-F6EECF244321}">
                <p14:modId xmlns:p14="http://schemas.microsoft.com/office/powerpoint/2010/main" val="3665765672"/>
              </p:ext>
            </p:extLst>
          </p:nvPr>
        </p:nvGraphicFramePr>
        <p:xfrm>
          <a:off x="1473200" y="3806633"/>
          <a:ext cx="9245600" cy="2594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4" descr="Image result for apple">
            <a:extLst>
              <a:ext uri="{FF2B5EF4-FFF2-40B4-BE49-F238E27FC236}">
                <a16:creationId xmlns:a16="http://schemas.microsoft.com/office/drawing/2014/main" id="{174AEE4B-9A18-4B0B-9A59-92EDFC99136D}"/>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orange">
            <a:extLst>
              <a:ext uri="{FF2B5EF4-FFF2-40B4-BE49-F238E27FC236}">
                <a16:creationId xmlns:a16="http://schemas.microsoft.com/office/drawing/2014/main" id="{0D21E8A0-87E2-4CCC-99C1-813F03EBE825}"/>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33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8"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cs typeface="Calibri Light"/>
              </a:rPr>
              <a:t>Conclusions </a:t>
            </a:r>
          </a:p>
        </p:txBody>
      </p:sp>
      <p:sp>
        <p:nvSpPr>
          <p:cNvPr id="10" name="Content Placeholder 9">
            <a:extLst>
              <a:ext uri="{FF2B5EF4-FFF2-40B4-BE49-F238E27FC236}">
                <a16:creationId xmlns:a16="http://schemas.microsoft.com/office/drawing/2014/main" id="{18706CCA-D273-4C27-B575-E0E8892BDC00}"/>
              </a:ext>
            </a:extLst>
          </p:cNvPr>
          <p:cNvSpPr>
            <a:spLocks noGrp="1"/>
          </p:cNvSpPr>
          <p:nvPr>
            <p:ph idx="1"/>
          </p:nvPr>
        </p:nvSpPr>
        <p:spPr>
          <a:xfrm>
            <a:off x="838200" y="1825625"/>
            <a:ext cx="10515600" cy="4667250"/>
          </a:xfrm>
        </p:spPr>
        <p:txBody>
          <a:bodyPr vert="horz" lIns="91440" tIns="45720" rIns="91440" bIns="45720" rtlCol="0" anchor="t">
            <a:noAutofit/>
          </a:bodyPr>
          <a:lstStyle/>
          <a:p>
            <a:r>
              <a:rPr lang="en-GB" dirty="0">
                <a:cs typeface="Calibri"/>
              </a:rPr>
              <a:t>Collaboration does and should feature on EAP programmes.</a:t>
            </a:r>
          </a:p>
          <a:p>
            <a:endParaRPr lang="en-GB" dirty="0">
              <a:cs typeface="Calibri"/>
            </a:endParaRPr>
          </a:p>
          <a:p>
            <a:r>
              <a:rPr lang="en-GB" dirty="0">
                <a:cs typeface="Calibri"/>
              </a:rPr>
              <a:t>There is no consistent conception of what collaboration is and wide variation in how it is graded.</a:t>
            </a:r>
          </a:p>
          <a:p>
            <a:endParaRPr lang="en-GB" dirty="0">
              <a:cs typeface="Calibri"/>
            </a:endParaRPr>
          </a:p>
          <a:p>
            <a:r>
              <a:rPr lang="en-GB" dirty="0">
                <a:cs typeface="Calibri"/>
              </a:rPr>
              <a:t>We need to narrow the gap between practitioners and literature. </a:t>
            </a:r>
          </a:p>
          <a:p>
            <a:endParaRPr lang="en-GB" dirty="0">
              <a:cs typeface="Calibri"/>
            </a:endParaRPr>
          </a:p>
        </p:txBody>
      </p:sp>
      <p:pic>
        <p:nvPicPr>
          <p:cNvPr id="8" name="Picture 4" descr="Image result for apple">
            <a:extLst>
              <a:ext uri="{FF2B5EF4-FFF2-40B4-BE49-F238E27FC236}">
                <a16:creationId xmlns:a16="http://schemas.microsoft.com/office/drawing/2014/main" id="{59B3D6D8-BF83-4697-9ECB-7357604D661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orange">
            <a:extLst>
              <a:ext uri="{FF2B5EF4-FFF2-40B4-BE49-F238E27FC236}">
                <a16:creationId xmlns:a16="http://schemas.microsoft.com/office/drawing/2014/main" id="{7ABFF649-A79C-4D1B-BB7E-48DD723622E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62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 definition for collaboration in EAP</a:t>
            </a:r>
          </a:p>
        </p:txBody>
      </p:sp>
      <p:sp>
        <p:nvSpPr>
          <p:cNvPr id="3" name="Content Placeholder 2"/>
          <p:cNvSpPr>
            <a:spLocks noGrp="1"/>
          </p:cNvSpPr>
          <p:nvPr>
            <p:ph idx="1"/>
          </p:nvPr>
        </p:nvSpPr>
        <p:spPr>
          <a:xfrm>
            <a:off x="953655" y="3257235"/>
            <a:ext cx="10515600" cy="3157051"/>
          </a:xfrm>
          <a:solidFill>
            <a:schemeClr val="bg1">
              <a:lumMod val="85000"/>
            </a:schemeClr>
          </a:solidFill>
          <a:ln>
            <a:solidFill>
              <a:schemeClr val="tx1"/>
            </a:solidFill>
          </a:ln>
        </p:spPr>
        <p:txBody>
          <a:bodyPr vert="horz" lIns="91440" tIns="45720" rIns="91440" bIns="45720" rtlCol="0" anchor="t">
            <a:noAutofit/>
          </a:bodyPr>
          <a:lstStyle/>
          <a:p>
            <a:pPr marL="0" indent="0">
              <a:buNone/>
            </a:pPr>
            <a:r>
              <a:rPr lang="en-GB" sz="3200">
                <a:cs typeface="Calibri"/>
              </a:rPr>
              <a:t>A collaborative assignment is one where learners work together and make equitable contributions to develop an indivisible artefact for which they share responsibility and ownership. During the development of the artefact, learners may work synchronously or asynchronously, face-to-face or online, but there is interdependence between group members, drawing on all their strengths.</a:t>
            </a:r>
          </a:p>
        </p:txBody>
      </p:sp>
      <p:sp>
        <p:nvSpPr>
          <p:cNvPr id="8" name="TextBox 7">
            <a:extLst>
              <a:ext uri="{FF2B5EF4-FFF2-40B4-BE49-F238E27FC236}">
                <a16:creationId xmlns:a16="http://schemas.microsoft.com/office/drawing/2014/main" id="{A19C1971-ED2A-4588-84D3-B9370DC4B4F3}"/>
              </a:ext>
            </a:extLst>
          </p:cNvPr>
          <p:cNvSpPr txBox="1"/>
          <p:nvPr/>
        </p:nvSpPr>
        <p:spPr>
          <a:xfrm>
            <a:off x="8122509" y="6409861"/>
            <a:ext cx="3639064"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(Bolster &amp; </a:t>
            </a:r>
            <a:r>
              <a:rPr lang="en-US" sz="2400" err="1">
                <a:cs typeface="Calibri"/>
              </a:rPr>
              <a:t>Levrai</a:t>
            </a:r>
            <a:r>
              <a:rPr lang="en-US" sz="2400">
                <a:cs typeface="Calibri"/>
              </a:rPr>
              <a:t>, in press)</a:t>
            </a:r>
          </a:p>
        </p:txBody>
      </p:sp>
      <p:pic>
        <p:nvPicPr>
          <p:cNvPr id="9" name="Picture 4" descr="Image result for apple">
            <a:extLst>
              <a:ext uri="{FF2B5EF4-FFF2-40B4-BE49-F238E27FC236}">
                <a16:creationId xmlns:a16="http://schemas.microsoft.com/office/drawing/2014/main" id="{E8200D99-D09F-4C17-AAD6-7495D4E5DD1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orange">
            <a:extLst>
              <a:ext uri="{FF2B5EF4-FFF2-40B4-BE49-F238E27FC236}">
                <a16:creationId xmlns:a16="http://schemas.microsoft.com/office/drawing/2014/main" id="{C323E58D-1A95-47B0-A542-3B23EA3C788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9">
            <a:extLst>
              <a:ext uri="{FF2B5EF4-FFF2-40B4-BE49-F238E27FC236}">
                <a16:creationId xmlns:a16="http://schemas.microsoft.com/office/drawing/2014/main" id="{CD674F74-7FC8-4AF9-831C-B3929BB609DD}"/>
              </a:ext>
            </a:extLst>
          </p:cNvPr>
          <p:cNvSpPr txBox="1">
            <a:spLocks/>
          </p:cNvSpPr>
          <p:nvPr/>
        </p:nvSpPr>
        <p:spPr>
          <a:xfrm>
            <a:off x="838200" y="1825625"/>
            <a:ext cx="10515600" cy="46672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cs typeface="Calibri"/>
              </a:rPr>
              <a:t>Researcher conception too narrow (e.g. for extended process writing).</a:t>
            </a:r>
          </a:p>
          <a:p>
            <a:r>
              <a:rPr lang="en-GB">
                <a:cs typeface="Calibri"/>
              </a:rPr>
              <a:t>Practitioner conception too broad.</a:t>
            </a:r>
          </a:p>
        </p:txBody>
      </p:sp>
    </p:spTree>
    <p:extLst>
      <p:ext uri="{BB962C8B-B14F-4D97-AF65-F5344CB8AC3E}">
        <p14:creationId xmlns:p14="http://schemas.microsoft.com/office/powerpoint/2010/main" val="217935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animBg="1"/>
      <p:bldP spid="8" grpId="0"/>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9A590F-1F62-4378-AF47-6310EFBCBDF0}"/>
              </a:ext>
            </a:extLst>
          </p:cNvPr>
          <p:cNvSpPr/>
          <p:nvPr/>
        </p:nvSpPr>
        <p:spPr>
          <a:xfrm>
            <a:off x="0" y="-1"/>
            <a:ext cx="12264081" cy="7019925"/>
          </a:xfrm>
          <a:prstGeom prst="rect">
            <a:avLst/>
          </a:prstGeom>
          <a:solidFill>
            <a:srgbClr val="FED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victoriaerfle.com/wp-content/uploads/2016/11/miscommunication.jpg">
            <a:extLst>
              <a:ext uri="{FF2B5EF4-FFF2-40B4-BE49-F238E27FC236}">
                <a16:creationId xmlns:a16="http://schemas.microsoft.com/office/drawing/2014/main" id="{4058179A-E0E9-4620-B19B-ECB57BD389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040" y="1307901"/>
            <a:ext cx="11430000" cy="57120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76400" y="-442417"/>
            <a:ext cx="9144000" cy="2387600"/>
          </a:xfrm>
        </p:spPr>
        <p:txBody>
          <a:bodyPr>
            <a:normAutofit/>
          </a:bodyPr>
          <a:lstStyle/>
          <a:p>
            <a:r>
              <a:rPr lang="en-US" sz="4800" b="1">
                <a:cs typeface="Calibri Light"/>
              </a:rPr>
              <a:t>Are we talking about the same thing? </a:t>
            </a:r>
            <a:br>
              <a:rPr lang="en-US" sz="4000">
                <a:cs typeface="Calibri Light"/>
              </a:rPr>
            </a:br>
            <a:r>
              <a:rPr lang="en-US" sz="3200" b="1" i="1">
                <a:cs typeface="Calibri Light"/>
              </a:rPr>
              <a:t>Researcher and teacher perspectives of </a:t>
            </a:r>
            <a:br>
              <a:rPr lang="en-US" sz="3200" b="1" i="1">
                <a:cs typeface="Calibri Light"/>
              </a:rPr>
            </a:br>
            <a:r>
              <a:rPr lang="en-US" sz="3200" b="1" i="1">
                <a:cs typeface="Calibri Light"/>
              </a:rPr>
              <a:t>student collaboration.</a:t>
            </a:r>
            <a:endParaRPr lang="en-US" sz="3200" b="1" i="1"/>
          </a:p>
        </p:txBody>
      </p:sp>
      <p:pic>
        <p:nvPicPr>
          <p:cNvPr id="1028" name="Picture 4" descr="Image result for apple">
            <a:extLst>
              <a:ext uri="{FF2B5EF4-FFF2-40B4-BE49-F238E27FC236}">
                <a16:creationId xmlns:a16="http://schemas.microsoft.com/office/drawing/2014/main" id="{8EADB47A-9A20-46AC-BD75-6C99946EDBA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4074" y="2387599"/>
            <a:ext cx="1011825" cy="10683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orange">
            <a:extLst>
              <a:ext uri="{FF2B5EF4-FFF2-40B4-BE49-F238E27FC236}">
                <a16:creationId xmlns:a16="http://schemas.microsoft.com/office/drawing/2014/main" id="{C67ED170-11E6-4EC8-8740-10EB12DC5C1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66102" y="2454274"/>
            <a:ext cx="1291625" cy="13090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0742377-4D0F-455E-BD1D-F7F1A44786E5}"/>
              </a:ext>
            </a:extLst>
          </p:cNvPr>
          <p:cNvSpPr/>
          <p:nvPr/>
        </p:nvSpPr>
        <p:spPr>
          <a:xfrm>
            <a:off x="3441290" y="5127170"/>
            <a:ext cx="5250426" cy="461665"/>
          </a:xfrm>
          <a:prstGeom prst="rect">
            <a:avLst/>
          </a:prstGeom>
          <a:solidFill>
            <a:srgbClr val="FED8AB"/>
          </a:solidFill>
        </p:spPr>
        <p:txBody>
          <a:bodyPr wrap="square">
            <a:spAutoFit/>
          </a:bodyPr>
          <a:lstStyle/>
          <a:p>
            <a:pPr algn="ctr"/>
            <a:r>
              <a:rPr lang="en-US" sz="2400" b="1" err="1">
                <a:cs typeface="Calibri"/>
              </a:rPr>
              <a:t>Averil</a:t>
            </a:r>
            <a:r>
              <a:rPr lang="en-US" sz="2400" b="1">
                <a:cs typeface="Calibri"/>
              </a:rPr>
              <a:t> Bolster &amp; Peter Levrai</a:t>
            </a:r>
          </a:p>
        </p:txBody>
      </p:sp>
      <p:sp>
        <p:nvSpPr>
          <p:cNvPr id="9" name="Rectangle 8">
            <a:extLst>
              <a:ext uri="{FF2B5EF4-FFF2-40B4-BE49-F238E27FC236}">
                <a16:creationId xmlns:a16="http://schemas.microsoft.com/office/drawing/2014/main" id="{C2B64CF3-8A04-45CB-B429-F907EB188011}"/>
              </a:ext>
            </a:extLst>
          </p:cNvPr>
          <p:cNvSpPr/>
          <p:nvPr/>
        </p:nvSpPr>
        <p:spPr>
          <a:xfrm>
            <a:off x="4236241" y="5530378"/>
            <a:ext cx="3791598" cy="707886"/>
          </a:xfrm>
          <a:prstGeom prst="rect">
            <a:avLst/>
          </a:prstGeom>
          <a:noFill/>
        </p:spPr>
        <p:txBody>
          <a:bodyPr wrap="square">
            <a:spAutoFit/>
          </a:bodyPr>
          <a:lstStyle/>
          <a:p>
            <a:pPr algn="ctr"/>
            <a:r>
              <a:rPr lang="en-US" sz="2000">
                <a:cs typeface="Calibri"/>
              </a:rPr>
              <a:t>University of the Basque Country</a:t>
            </a:r>
            <a:endParaRPr lang="en-US" sz="1000">
              <a:cs typeface="Calibri"/>
            </a:endParaRPr>
          </a:p>
          <a:p>
            <a:pPr algn="ctr"/>
            <a:r>
              <a:rPr lang="en-US" sz="2000">
                <a:cs typeface="Calibri"/>
              </a:rPr>
              <a:t>University of Turku </a:t>
            </a:r>
          </a:p>
        </p:txBody>
      </p:sp>
      <p:sp>
        <p:nvSpPr>
          <p:cNvPr id="6" name="Subtitle 5">
            <a:extLst>
              <a:ext uri="{FF2B5EF4-FFF2-40B4-BE49-F238E27FC236}">
                <a16:creationId xmlns:a16="http://schemas.microsoft.com/office/drawing/2014/main" id="{06C9AF1B-F217-4325-9FB5-2CC2DDF7E5E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985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635D-D5A1-4E9A-AEA9-3A73B59169E7}"/>
              </a:ext>
            </a:extLst>
          </p:cNvPr>
          <p:cNvSpPr>
            <a:spLocks noGrp="1"/>
          </p:cNvSpPr>
          <p:nvPr>
            <p:ph type="title"/>
          </p:nvPr>
        </p:nvSpPr>
        <p:spPr/>
        <p:txBody>
          <a:bodyPr/>
          <a:lstStyle/>
          <a:p>
            <a:r>
              <a:rPr lang="en-GB" dirty="0"/>
              <a:t>Looking Forward </a:t>
            </a:r>
          </a:p>
        </p:txBody>
      </p:sp>
      <p:sp>
        <p:nvSpPr>
          <p:cNvPr id="3" name="Content Placeholder 2">
            <a:extLst>
              <a:ext uri="{FF2B5EF4-FFF2-40B4-BE49-F238E27FC236}">
                <a16:creationId xmlns:a16="http://schemas.microsoft.com/office/drawing/2014/main" id="{23064774-7009-4B88-8ED4-5C9907C3D28B}"/>
              </a:ext>
            </a:extLst>
          </p:cNvPr>
          <p:cNvSpPr>
            <a:spLocks noGrp="1"/>
          </p:cNvSpPr>
          <p:nvPr>
            <p:ph idx="1"/>
          </p:nvPr>
        </p:nvSpPr>
        <p:spPr/>
        <p:txBody>
          <a:bodyPr/>
          <a:lstStyle/>
          <a:p>
            <a:r>
              <a:rPr lang="en-GB" dirty="0">
                <a:cs typeface="Calibri"/>
              </a:rPr>
              <a:t>If we speak the same language, we can generate a shared understanding, which could facilitate: </a:t>
            </a:r>
          </a:p>
          <a:p>
            <a:pPr marL="0" indent="0">
              <a:buNone/>
            </a:pPr>
            <a:endParaRPr lang="en-GB" dirty="0"/>
          </a:p>
        </p:txBody>
      </p:sp>
      <p:pic>
        <p:nvPicPr>
          <p:cNvPr id="4" name="Picture 4" descr="Image result for apple">
            <a:extLst>
              <a:ext uri="{FF2B5EF4-FFF2-40B4-BE49-F238E27FC236}">
                <a16:creationId xmlns:a16="http://schemas.microsoft.com/office/drawing/2014/main" id="{BC84BF9E-261C-46B5-813A-FC9D2F0A317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orange">
            <a:extLst>
              <a:ext uri="{FF2B5EF4-FFF2-40B4-BE49-F238E27FC236}">
                <a16:creationId xmlns:a16="http://schemas.microsoft.com/office/drawing/2014/main" id="{2B8F6929-DC92-4317-A0C9-1659154CB2D2}"/>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A8B52F75-924B-4812-B55F-CB159F03104B}"/>
              </a:ext>
            </a:extLst>
          </p:cNvPr>
          <p:cNvGraphicFramePr/>
          <p:nvPr>
            <p:extLst>
              <p:ext uri="{D42A27DB-BD31-4B8C-83A1-F6EECF244321}">
                <p14:modId xmlns:p14="http://schemas.microsoft.com/office/powerpoint/2010/main" val="57311734"/>
              </p:ext>
            </p:extLst>
          </p:nvPr>
        </p:nvGraphicFramePr>
        <p:xfrm>
          <a:off x="632012" y="2907661"/>
          <a:ext cx="10853905" cy="34998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815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4A7C7CF6-3A22-419D-ACFF-5A15BAFC8B22}"/>
                                            </p:graphicEl>
                                          </p:spTgt>
                                        </p:tgtEl>
                                        <p:attrNameLst>
                                          <p:attrName>style.visibility</p:attrName>
                                        </p:attrNameLst>
                                      </p:cBhvr>
                                      <p:to>
                                        <p:strVal val="visible"/>
                                      </p:to>
                                    </p:set>
                                    <p:animEffect transition="in" filter="fade">
                                      <p:cBhvr>
                                        <p:cTn id="12" dur="500"/>
                                        <p:tgtEl>
                                          <p:spTgt spid="6">
                                            <p:graphicEl>
                                              <a:dgm id="{4A7C7CF6-3A22-419D-ACFF-5A15BAFC8B2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600FD6A1-0D11-4CB2-A127-2922A0CD872E}"/>
                                            </p:graphicEl>
                                          </p:spTgt>
                                        </p:tgtEl>
                                        <p:attrNameLst>
                                          <p:attrName>style.visibility</p:attrName>
                                        </p:attrNameLst>
                                      </p:cBhvr>
                                      <p:to>
                                        <p:strVal val="visible"/>
                                      </p:to>
                                    </p:set>
                                    <p:animEffect transition="in" filter="fade">
                                      <p:cBhvr>
                                        <p:cTn id="15" dur="500"/>
                                        <p:tgtEl>
                                          <p:spTgt spid="6">
                                            <p:graphicEl>
                                              <a:dgm id="{600FD6A1-0D11-4CB2-A127-2922A0CD872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98D0CECE-5D52-4BB2-B989-6BD5582E826C}"/>
                                            </p:graphicEl>
                                          </p:spTgt>
                                        </p:tgtEl>
                                        <p:attrNameLst>
                                          <p:attrName>style.visibility</p:attrName>
                                        </p:attrNameLst>
                                      </p:cBhvr>
                                      <p:to>
                                        <p:strVal val="visible"/>
                                      </p:to>
                                    </p:set>
                                    <p:animEffect transition="in" filter="fade">
                                      <p:cBhvr>
                                        <p:cTn id="18" dur="500"/>
                                        <p:tgtEl>
                                          <p:spTgt spid="6">
                                            <p:graphicEl>
                                              <a:dgm id="{98D0CECE-5D52-4BB2-B989-6BD5582E826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graphicEl>
                                              <a:dgm id="{76914830-493D-4DE8-87AE-B1BE955D8930}"/>
                                            </p:graphicEl>
                                          </p:spTgt>
                                        </p:tgtEl>
                                        <p:attrNameLst>
                                          <p:attrName>style.visibility</p:attrName>
                                        </p:attrNameLst>
                                      </p:cBhvr>
                                      <p:to>
                                        <p:strVal val="visible"/>
                                      </p:to>
                                    </p:set>
                                    <p:animEffect transition="in" filter="fade">
                                      <p:cBhvr>
                                        <p:cTn id="23" dur="500"/>
                                        <p:tgtEl>
                                          <p:spTgt spid="6">
                                            <p:graphicEl>
                                              <a:dgm id="{76914830-493D-4DE8-87AE-B1BE955D893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C625CC5D-51BB-445D-A1A2-A462BB2E0C10}"/>
                                            </p:graphicEl>
                                          </p:spTgt>
                                        </p:tgtEl>
                                        <p:attrNameLst>
                                          <p:attrName>style.visibility</p:attrName>
                                        </p:attrNameLst>
                                      </p:cBhvr>
                                      <p:to>
                                        <p:strVal val="visible"/>
                                      </p:to>
                                    </p:set>
                                    <p:animEffect transition="in" filter="fade">
                                      <p:cBhvr>
                                        <p:cTn id="28" dur="500"/>
                                        <p:tgtEl>
                                          <p:spTgt spid="6">
                                            <p:graphicEl>
                                              <a:dgm id="{C625CC5D-51BB-445D-A1A2-A462BB2E0C10}"/>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graphicEl>
                                              <a:dgm id="{B0348DA2-C8E6-41B0-AF53-719D95114F91}"/>
                                            </p:graphicEl>
                                          </p:spTgt>
                                        </p:tgtEl>
                                        <p:attrNameLst>
                                          <p:attrName>style.visibility</p:attrName>
                                        </p:attrNameLst>
                                      </p:cBhvr>
                                      <p:to>
                                        <p:strVal val="visible"/>
                                      </p:to>
                                    </p:set>
                                    <p:animEffect transition="in" filter="fade">
                                      <p:cBhvr>
                                        <p:cTn id="33" dur="500"/>
                                        <p:tgtEl>
                                          <p:spTgt spid="6">
                                            <p:graphicEl>
                                              <a:dgm id="{B0348DA2-C8E6-41B0-AF53-719D95114F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9A590F-1F62-4378-AF47-6310EFBCBDF0}"/>
              </a:ext>
            </a:extLst>
          </p:cNvPr>
          <p:cNvSpPr/>
          <p:nvPr/>
        </p:nvSpPr>
        <p:spPr>
          <a:xfrm>
            <a:off x="-72081" y="-53977"/>
            <a:ext cx="12264081" cy="7019925"/>
          </a:xfrm>
          <a:prstGeom prst="rect">
            <a:avLst/>
          </a:prstGeom>
          <a:solidFill>
            <a:srgbClr val="FED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cs typeface="Calibri Light"/>
              </a:rPr>
              <a:t>Any Questions?</a:t>
            </a:r>
            <a:endParaRPr lang="en-GB"/>
          </a:p>
        </p:txBody>
      </p:sp>
      <p:pic>
        <p:nvPicPr>
          <p:cNvPr id="11" name="Picture 10"/>
          <p:cNvPicPr>
            <a:picLocks noChangeAspect="1"/>
          </p:cNvPicPr>
          <p:nvPr/>
        </p:nvPicPr>
        <p:blipFill>
          <a:blip r:embed="rId2">
            <a:clrChange>
              <a:clrFrom>
                <a:srgbClr val="FED8AB"/>
              </a:clrFrom>
              <a:clrTo>
                <a:srgbClr val="FED8AB">
                  <a:alpha val="0"/>
                </a:srgbClr>
              </a:clrTo>
            </a:clrChange>
          </a:blip>
          <a:stretch>
            <a:fillRect/>
          </a:stretch>
        </p:blipFill>
        <p:spPr>
          <a:xfrm>
            <a:off x="456402" y="1250150"/>
            <a:ext cx="11431595" cy="5715798"/>
          </a:xfrm>
          <a:prstGeom prst="rect">
            <a:avLst/>
          </a:prstGeom>
        </p:spPr>
      </p:pic>
      <p:pic>
        <p:nvPicPr>
          <p:cNvPr id="4" name="Picture 3">
            <a:extLst>
              <a:ext uri="{FF2B5EF4-FFF2-40B4-BE49-F238E27FC236}">
                <a16:creationId xmlns:a16="http://schemas.microsoft.com/office/drawing/2014/main" id="{D5B85EB1-0135-4858-92C0-9366696541AC}"/>
              </a:ext>
            </a:extLst>
          </p:cNvPr>
          <p:cNvPicPr>
            <a:picLocks noChangeAspect="1"/>
          </p:cNvPicPr>
          <p:nvPr/>
        </p:nvPicPr>
        <p:blipFill>
          <a:blip r:embed="rId3"/>
          <a:stretch>
            <a:fillRect/>
          </a:stretch>
        </p:blipFill>
        <p:spPr>
          <a:xfrm>
            <a:off x="8837155" y="2397301"/>
            <a:ext cx="1519696" cy="1216114"/>
          </a:xfrm>
          <a:prstGeom prst="rect">
            <a:avLst/>
          </a:prstGeom>
        </p:spPr>
      </p:pic>
      <p:pic>
        <p:nvPicPr>
          <p:cNvPr id="10" name="Picture 9">
            <a:extLst>
              <a:ext uri="{FF2B5EF4-FFF2-40B4-BE49-F238E27FC236}">
                <a16:creationId xmlns:a16="http://schemas.microsoft.com/office/drawing/2014/main" id="{1772EE6C-0AD7-40EA-B0F6-36F0E4AD512F}"/>
              </a:ext>
            </a:extLst>
          </p:cNvPr>
          <p:cNvPicPr>
            <a:picLocks noChangeAspect="1"/>
          </p:cNvPicPr>
          <p:nvPr/>
        </p:nvPicPr>
        <p:blipFill>
          <a:blip r:embed="rId3"/>
          <a:stretch>
            <a:fillRect/>
          </a:stretch>
        </p:blipFill>
        <p:spPr>
          <a:xfrm>
            <a:off x="2131355" y="2332528"/>
            <a:ext cx="1519696" cy="1216114"/>
          </a:xfrm>
          <a:prstGeom prst="rect">
            <a:avLst/>
          </a:prstGeom>
        </p:spPr>
      </p:pic>
      <p:sp>
        <p:nvSpPr>
          <p:cNvPr id="6" name="Oval 5">
            <a:extLst>
              <a:ext uri="{FF2B5EF4-FFF2-40B4-BE49-F238E27FC236}">
                <a16:creationId xmlns:a16="http://schemas.microsoft.com/office/drawing/2014/main" id="{C14B57C2-392E-43BF-9CFF-7697C5E3A750}"/>
              </a:ext>
            </a:extLst>
          </p:cNvPr>
          <p:cNvSpPr/>
          <p:nvPr/>
        </p:nvSpPr>
        <p:spPr>
          <a:xfrm>
            <a:off x="4251301" y="1727552"/>
            <a:ext cx="3775568" cy="3388200"/>
          </a:xfrm>
          <a:prstGeom prst="ellipse">
            <a:avLst/>
          </a:prstGeom>
          <a:solidFill>
            <a:srgbClr val="FED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1A870627-1A56-47E8-96C2-E293225531DE}"/>
              </a:ext>
            </a:extLst>
          </p:cNvPr>
          <p:cNvSpPr/>
          <p:nvPr/>
        </p:nvSpPr>
        <p:spPr>
          <a:xfrm>
            <a:off x="3681847" y="3063084"/>
            <a:ext cx="4731396" cy="1494900"/>
          </a:xfrm>
          <a:custGeom>
            <a:avLst/>
            <a:gdLst>
              <a:gd name="connsiteX0" fmla="*/ 0 w 4230573"/>
              <a:gd name="connsiteY0" fmla="*/ 2247900 h 2247900"/>
              <a:gd name="connsiteX1" fmla="*/ 3975100 w 4230573"/>
              <a:gd name="connsiteY1" fmla="*/ 1397000 h 2247900"/>
              <a:gd name="connsiteX2" fmla="*/ 3848100 w 4230573"/>
              <a:gd name="connsiteY2" fmla="*/ 0 h 2247900"/>
              <a:gd name="connsiteX3" fmla="*/ 3848100 w 4230573"/>
              <a:gd name="connsiteY3" fmla="*/ 0 h 2247900"/>
              <a:gd name="connsiteX0" fmla="*/ 0 w 3848100"/>
              <a:gd name="connsiteY0" fmla="*/ 2247900 h 2247900"/>
              <a:gd name="connsiteX1" fmla="*/ 1682750 w 3848100"/>
              <a:gd name="connsiteY1" fmla="*/ 1219200 h 2247900"/>
              <a:gd name="connsiteX2" fmla="*/ 3848100 w 3848100"/>
              <a:gd name="connsiteY2" fmla="*/ 0 h 2247900"/>
              <a:gd name="connsiteX3" fmla="*/ 3848100 w 3848100"/>
              <a:gd name="connsiteY3" fmla="*/ 0 h 2247900"/>
              <a:gd name="connsiteX0" fmla="*/ 0 w 4078266"/>
              <a:gd name="connsiteY0" fmla="*/ 2248359 h 2248359"/>
              <a:gd name="connsiteX1" fmla="*/ 1682750 w 4078266"/>
              <a:gd name="connsiteY1" fmla="*/ 1219659 h 2248359"/>
              <a:gd name="connsiteX2" fmla="*/ 3848100 w 4078266"/>
              <a:gd name="connsiteY2" fmla="*/ 459 h 2248359"/>
              <a:gd name="connsiteX3" fmla="*/ 4064000 w 4078266"/>
              <a:gd name="connsiteY3" fmla="*/ 1359359 h 2248359"/>
              <a:gd name="connsiteX0" fmla="*/ 0 w 4064000"/>
              <a:gd name="connsiteY0" fmla="*/ 1149945 h 1149945"/>
              <a:gd name="connsiteX1" fmla="*/ 1682750 w 4064000"/>
              <a:gd name="connsiteY1" fmla="*/ 121245 h 1149945"/>
              <a:gd name="connsiteX2" fmla="*/ 2838450 w 4064000"/>
              <a:gd name="connsiteY2" fmla="*/ 64095 h 1149945"/>
              <a:gd name="connsiteX3" fmla="*/ 4064000 w 4064000"/>
              <a:gd name="connsiteY3" fmla="*/ 260945 h 1149945"/>
              <a:gd name="connsiteX0" fmla="*/ 0 w 4064000"/>
              <a:gd name="connsiteY0" fmla="*/ 1032367 h 1032367"/>
              <a:gd name="connsiteX1" fmla="*/ 1682750 w 4064000"/>
              <a:gd name="connsiteY1" fmla="*/ 3667 h 1032367"/>
              <a:gd name="connsiteX2" fmla="*/ 2559050 w 4064000"/>
              <a:gd name="connsiteY2" fmla="*/ 670417 h 1032367"/>
              <a:gd name="connsiteX3" fmla="*/ 4064000 w 4064000"/>
              <a:gd name="connsiteY3" fmla="*/ 143367 h 1032367"/>
              <a:gd name="connsiteX0" fmla="*/ 0 w 4064000"/>
              <a:gd name="connsiteY0" fmla="*/ 1056901 h 1056901"/>
              <a:gd name="connsiteX1" fmla="*/ 1682750 w 4064000"/>
              <a:gd name="connsiteY1" fmla="*/ 28201 h 1056901"/>
              <a:gd name="connsiteX2" fmla="*/ 2794000 w 4064000"/>
              <a:gd name="connsiteY2" fmla="*/ 301251 h 1056901"/>
              <a:gd name="connsiteX3" fmla="*/ 4064000 w 4064000"/>
              <a:gd name="connsiteY3" fmla="*/ 167901 h 1056901"/>
              <a:gd name="connsiteX0" fmla="*/ 0 w 4038600"/>
              <a:gd name="connsiteY0" fmla="*/ 1054676 h 1054676"/>
              <a:gd name="connsiteX1" fmla="*/ 1682750 w 4038600"/>
              <a:gd name="connsiteY1" fmla="*/ 25976 h 1054676"/>
              <a:gd name="connsiteX2" fmla="*/ 2794000 w 4038600"/>
              <a:gd name="connsiteY2" fmla="*/ 299026 h 1054676"/>
              <a:gd name="connsiteX3" fmla="*/ 4038600 w 4038600"/>
              <a:gd name="connsiteY3" fmla="*/ 191076 h 1054676"/>
              <a:gd name="connsiteX0" fmla="*/ 0 w 4038600"/>
              <a:gd name="connsiteY0" fmla="*/ 1088065 h 1088065"/>
              <a:gd name="connsiteX1" fmla="*/ 1682750 w 4038600"/>
              <a:gd name="connsiteY1" fmla="*/ 59365 h 1088065"/>
              <a:gd name="connsiteX2" fmla="*/ 2794000 w 4038600"/>
              <a:gd name="connsiteY2" fmla="*/ 332415 h 1088065"/>
              <a:gd name="connsiteX3" fmla="*/ 3234859 w 4038600"/>
              <a:gd name="connsiteY3" fmla="*/ 1044 h 1088065"/>
              <a:gd name="connsiteX4" fmla="*/ 4038600 w 4038600"/>
              <a:gd name="connsiteY4" fmla="*/ 224465 h 1088065"/>
              <a:gd name="connsiteX0" fmla="*/ 0 w 3969262"/>
              <a:gd name="connsiteY0" fmla="*/ 1088366 h 1088366"/>
              <a:gd name="connsiteX1" fmla="*/ 1682750 w 3969262"/>
              <a:gd name="connsiteY1" fmla="*/ 59666 h 1088366"/>
              <a:gd name="connsiteX2" fmla="*/ 2794000 w 3969262"/>
              <a:gd name="connsiteY2" fmla="*/ 332716 h 1088366"/>
              <a:gd name="connsiteX3" fmla="*/ 3234859 w 3969262"/>
              <a:gd name="connsiteY3" fmla="*/ 1345 h 1088366"/>
              <a:gd name="connsiteX4" fmla="*/ 3969262 w 3969262"/>
              <a:gd name="connsiteY4" fmla="*/ 172763 h 1088366"/>
              <a:gd name="connsiteX0" fmla="*/ 0 w 4064602"/>
              <a:gd name="connsiteY0" fmla="*/ 1162038 h 1162038"/>
              <a:gd name="connsiteX1" fmla="*/ 1778090 w 4064602"/>
              <a:gd name="connsiteY1" fmla="*/ 59666 h 1162038"/>
              <a:gd name="connsiteX2" fmla="*/ 2889340 w 4064602"/>
              <a:gd name="connsiteY2" fmla="*/ 332716 h 1162038"/>
              <a:gd name="connsiteX3" fmla="*/ 3330199 w 4064602"/>
              <a:gd name="connsiteY3" fmla="*/ 1345 h 1162038"/>
              <a:gd name="connsiteX4" fmla="*/ 4064602 w 4064602"/>
              <a:gd name="connsiteY4" fmla="*/ 172763 h 1162038"/>
              <a:gd name="connsiteX0" fmla="*/ 0 w 4064602"/>
              <a:gd name="connsiteY0" fmla="*/ 1162038 h 1162038"/>
              <a:gd name="connsiteX1" fmla="*/ 539328 w 4064602"/>
              <a:gd name="connsiteY1" fmla="*/ 829073 h 1162038"/>
              <a:gd name="connsiteX2" fmla="*/ 1778090 w 4064602"/>
              <a:gd name="connsiteY2" fmla="*/ 59666 h 1162038"/>
              <a:gd name="connsiteX3" fmla="*/ 2889340 w 4064602"/>
              <a:gd name="connsiteY3" fmla="*/ 332716 h 1162038"/>
              <a:gd name="connsiteX4" fmla="*/ 3330199 w 4064602"/>
              <a:gd name="connsiteY4" fmla="*/ 1345 h 1162038"/>
              <a:gd name="connsiteX5" fmla="*/ 4064602 w 4064602"/>
              <a:gd name="connsiteY5" fmla="*/ 172763 h 1162038"/>
              <a:gd name="connsiteX0" fmla="*/ 0 w 4064602"/>
              <a:gd name="connsiteY0" fmla="*/ 1269875 h 1269875"/>
              <a:gd name="connsiteX1" fmla="*/ 539328 w 4064602"/>
              <a:gd name="connsiteY1" fmla="*/ 936910 h 1269875"/>
              <a:gd name="connsiteX2" fmla="*/ 1778090 w 4064602"/>
              <a:gd name="connsiteY2" fmla="*/ 167503 h 1269875"/>
              <a:gd name="connsiteX3" fmla="*/ 2889340 w 4064602"/>
              <a:gd name="connsiteY3" fmla="*/ 440553 h 1269875"/>
              <a:gd name="connsiteX4" fmla="*/ 3408205 w 4064602"/>
              <a:gd name="connsiteY4" fmla="*/ 841 h 1269875"/>
              <a:gd name="connsiteX5" fmla="*/ 4064602 w 4064602"/>
              <a:gd name="connsiteY5" fmla="*/ 280600 h 1269875"/>
              <a:gd name="connsiteX0" fmla="*/ 0 w 4081936"/>
              <a:gd name="connsiteY0" fmla="*/ 1269887 h 1269887"/>
              <a:gd name="connsiteX1" fmla="*/ 539328 w 4081936"/>
              <a:gd name="connsiteY1" fmla="*/ 936922 h 1269887"/>
              <a:gd name="connsiteX2" fmla="*/ 1778090 w 4081936"/>
              <a:gd name="connsiteY2" fmla="*/ 167515 h 1269887"/>
              <a:gd name="connsiteX3" fmla="*/ 2889340 w 4081936"/>
              <a:gd name="connsiteY3" fmla="*/ 440565 h 1269887"/>
              <a:gd name="connsiteX4" fmla="*/ 3408205 w 4081936"/>
              <a:gd name="connsiteY4" fmla="*/ 853 h 1269887"/>
              <a:gd name="connsiteX5" fmla="*/ 4081936 w 4081936"/>
              <a:gd name="connsiteY5" fmla="*/ 276278 h 1269887"/>
              <a:gd name="connsiteX0" fmla="*/ 0 w 4060268"/>
              <a:gd name="connsiteY0" fmla="*/ 1269876 h 1269876"/>
              <a:gd name="connsiteX1" fmla="*/ 539328 w 4060268"/>
              <a:gd name="connsiteY1" fmla="*/ 936911 h 1269876"/>
              <a:gd name="connsiteX2" fmla="*/ 1778090 w 4060268"/>
              <a:gd name="connsiteY2" fmla="*/ 167504 h 1269876"/>
              <a:gd name="connsiteX3" fmla="*/ 2889340 w 4060268"/>
              <a:gd name="connsiteY3" fmla="*/ 440554 h 1269876"/>
              <a:gd name="connsiteX4" fmla="*/ 3408205 w 4060268"/>
              <a:gd name="connsiteY4" fmla="*/ 842 h 1269876"/>
              <a:gd name="connsiteX5" fmla="*/ 4060268 w 4060268"/>
              <a:gd name="connsiteY5" fmla="*/ 280601 h 1269876"/>
              <a:gd name="connsiteX0" fmla="*/ 0 w 4120939"/>
              <a:gd name="connsiteY0" fmla="*/ 1269766 h 1269766"/>
              <a:gd name="connsiteX1" fmla="*/ 539328 w 4120939"/>
              <a:gd name="connsiteY1" fmla="*/ 936801 h 1269766"/>
              <a:gd name="connsiteX2" fmla="*/ 1778090 w 4120939"/>
              <a:gd name="connsiteY2" fmla="*/ 167394 h 1269766"/>
              <a:gd name="connsiteX3" fmla="*/ 2889340 w 4120939"/>
              <a:gd name="connsiteY3" fmla="*/ 440444 h 1269766"/>
              <a:gd name="connsiteX4" fmla="*/ 3408205 w 4120939"/>
              <a:gd name="connsiteY4" fmla="*/ 732 h 1269766"/>
              <a:gd name="connsiteX5" fmla="*/ 4120939 w 4120939"/>
              <a:gd name="connsiteY5" fmla="*/ 323828 h 1269766"/>
              <a:gd name="connsiteX0" fmla="*/ 0 w 4138273"/>
              <a:gd name="connsiteY0" fmla="*/ 1274100 h 1274100"/>
              <a:gd name="connsiteX1" fmla="*/ 556662 w 4138273"/>
              <a:gd name="connsiteY1" fmla="*/ 936801 h 1274100"/>
              <a:gd name="connsiteX2" fmla="*/ 1795424 w 4138273"/>
              <a:gd name="connsiteY2" fmla="*/ 167394 h 1274100"/>
              <a:gd name="connsiteX3" fmla="*/ 2906674 w 4138273"/>
              <a:gd name="connsiteY3" fmla="*/ 440444 h 1274100"/>
              <a:gd name="connsiteX4" fmla="*/ 3425539 w 4138273"/>
              <a:gd name="connsiteY4" fmla="*/ 732 h 1274100"/>
              <a:gd name="connsiteX5" fmla="*/ 4138273 w 4138273"/>
              <a:gd name="connsiteY5" fmla="*/ 323828 h 1274100"/>
              <a:gd name="connsiteX0" fmla="*/ 0 w 4007644"/>
              <a:gd name="connsiteY0" fmla="*/ 1130408 h 1130408"/>
              <a:gd name="connsiteX1" fmla="*/ 426033 w 4007644"/>
              <a:gd name="connsiteY1" fmla="*/ 936801 h 1130408"/>
              <a:gd name="connsiteX2" fmla="*/ 1664795 w 4007644"/>
              <a:gd name="connsiteY2" fmla="*/ 167394 h 1130408"/>
              <a:gd name="connsiteX3" fmla="*/ 2776045 w 4007644"/>
              <a:gd name="connsiteY3" fmla="*/ 440444 h 1130408"/>
              <a:gd name="connsiteX4" fmla="*/ 3294910 w 4007644"/>
              <a:gd name="connsiteY4" fmla="*/ 732 h 1130408"/>
              <a:gd name="connsiteX5" fmla="*/ 4007644 w 4007644"/>
              <a:gd name="connsiteY5" fmla="*/ 323828 h 1130408"/>
              <a:gd name="connsiteX0" fmla="*/ 0 w 4164398"/>
              <a:gd name="connsiteY0" fmla="*/ 1208786 h 1208786"/>
              <a:gd name="connsiteX1" fmla="*/ 582787 w 4164398"/>
              <a:gd name="connsiteY1" fmla="*/ 936801 h 1208786"/>
              <a:gd name="connsiteX2" fmla="*/ 1821549 w 4164398"/>
              <a:gd name="connsiteY2" fmla="*/ 167394 h 1208786"/>
              <a:gd name="connsiteX3" fmla="*/ 2932799 w 4164398"/>
              <a:gd name="connsiteY3" fmla="*/ 440444 h 1208786"/>
              <a:gd name="connsiteX4" fmla="*/ 3451664 w 4164398"/>
              <a:gd name="connsiteY4" fmla="*/ 732 h 1208786"/>
              <a:gd name="connsiteX5" fmla="*/ 4164398 w 4164398"/>
              <a:gd name="connsiteY5" fmla="*/ 323828 h 1208786"/>
              <a:gd name="connsiteX0" fmla="*/ 0 w 4164398"/>
              <a:gd name="connsiteY0" fmla="*/ 1208733 h 1208733"/>
              <a:gd name="connsiteX1" fmla="*/ 582787 w 4164398"/>
              <a:gd name="connsiteY1" fmla="*/ 936748 h 1208733"/>
              <a:gd name="connsiteX2" fmla="*/ 1821549 w 4164398"/>
              <a:gd name="connsiteY2" fmla="*/ 167341 h 1208733"/>
              <a:gd name="connsiteX3" fmla="*/ 2932799 w 4164398"/>
              <a:gd name="connsiteY3" fmla="*/ 440391 h 1208733"/>
              <a:gd name="connsiteX4" fmla="*/ 3451664 w 4164398"/>
              <a:gd name="connsiteY4" fmla="*/ 679 h 1208733"/>
              <a:gd name="connsiteX5" fmla="*/ 4164398 w 4164398"/>
              <a:gd name="connsiteY5" fmla="*/ 349901 h 1208733"/>
              <a:gd name="connsiteX0" fmla="*/ 0 w 4164398"/>
              <a:gd name="connsiteY0" fmla="*/ 1053820 h 1053820"/>
              <a:gd name="connsiteX1" fmla="*/ 582787 w 4164398"/>
              <a:gd name="connsiteY1" fmla="*/ 781835 h 1053820"/>
              <a:gd name="connsiteX2" fmla="*/ 1821549 w 4164398"/>
              <a:gd name="connsiteY2" fmla="*/ 12428 h 1053820"/>
              <a:gd name="connsiteX3" fmla="*/ 2932799 w 4164398"/>
              <a:gd name="connsiteY3" fmla="*/ 285478 h 1053820"/>
              <a:gd name="connsiteX4" fmla="*/ 3725984 w 4164398"/>
              <a:gd name="connsiteY4" fmla="*/ 2520 h 1053820"/>
              <a:gd name="connsiteX5" fmla="*/ 4164398 w 4164398"/>
              <a:gd name="connsiteY5" fmla="*/ 194988 h 1053820"/>
              <a:gd name="connsiteX0" fmla="*/ 0 w 4164398"/>
              <a:gd name="connsiteY0" fmla="*/ 1054787 h 1054787"/>
              <a:gd name="connsiteX1" fmla="*/ 582787 w 4164398"/>
              <a:gd name="connsiteY1" fmla="*/ 782802 h 1054787"/>
              <a:gd name="connsiteX2" fmla="*/ 1821549 w 4164398"/>
              <a:gd name="connsiteY2" fmla="*/ 13395 h 1054787"/>
              <a:gd name="connsiteX3" fmla="*/ 2971988 w 4164398"/>
              <a:gd name="connsiteY3" fmla="*/ 273382 h 1054787"/>
              <a:gd name="connsiteX4" fmla="*/ 3725984 w 4164398"/>
              <a:gd name="connsiteY4" fmla="*/ 3487 h 1054787"/>
              <a:gd name="connsiteX5" fmla="*/ 4164398 w 4164398"/>
              <a:gd name="connsiteY5" fmla="*/ 195955 h 1054787"/>
              <a:gd name="connsiteX0" fmla="*/ 0 w 4334215"/>
              <a:gd name="connsiteY0" fmla="*/ 1159290 h 1159290"/>
              <a:gd name="connsiteX1" fmla="*/ 752604 w 4334215"/>
              <a:gd name="connsiteY1" fmla="*/ 782802 h 1159290"/>
              <a:gd name="connsiteX2" fmla="*/ 1991366 w 4334215"/>
              <a:gd name="connsiteY2" fmla="*/ 13395 h 1159290"/>
              <a:gd name="connsiteX3" fmla="*/ 3141805 w 4334215"/>
              <a:gd name="connsiteY3" fmla="*/ 273382 h 1159290"/>
              <a:gd name="connsiteX4" fmla="*/ 3895801 w 4334215"/>
              <a:gd name="connsiteY4" fmla="*/ 3487 h 1159290"/>
              <a:gd name="connsiteX5" fmla="*/ 4334215 w 4334215"/>
              <a:gd name="connsiteY5" fmla="*/ 195955 h 1159290"/>
              <a:gd name="connsiteX0" fmla="*/ 0 w 4334215"/>
              <a:gd name="connsiteY0" fmla="*/ 1157008 h 1157008"/>
              <a:gd name="connsiteX1" fmla="*/ 739541 w 4334215"/>
              <a:gd name="connsiteY1" fmla="*/ 584577 h 1157008"/>
              <a:gd name="connsiteX2" fmla="*/ 1991366 w 4334215"/>
              <a:gd name="connsiteY2" fmla="*/ 11113 h 1157008"/>
              <a:gd name="connsiteX3" fmla="*/ 3141805 w 4334215"/>
              <a:gd name="connsiteY3" fmla="*/ 271100 h 1157008"/>
              <a:gd name="connsiteX4" fmla="*/ 3895801 w 4334215"/>
              <a:gd name="connsiteY4" fmla="*/ 1205 h 1157008"/>
              <a:gd name="connsiteX5" fmla="*/ 4334215 w 4334215"/>
              <a:gd name="connsiteY5" fmla="*/ 193673 h 1157008"/>
              <a:gd name="connsiteX0" fmla="*/ 0 w 4334215"/>
              <a:gd name="connsiteY0" fmla="*/ 1159859 h 1159859"/>
              <a:gd name="connsiteX1" fmla="*/ 608913 w 4334215"/>
              <a:gd name="connsiteY1" fmla="*/ 796434 h 1159859"/>
              <a:gd name="connsiteX2" fmla="*/ 1991366 w 4334215"/>
              <a:gd name="connsiteY2" fmla="*/ 13964 h 1159859"/>
              <a:gd name="connsiteX3" fmla="*/ 3141805 w 4334215"/>
              <a:gd name="connsiteY3" fmla="*/ 273951 h 1159859"/>
              <a:gd name="connsiteX4" fmla="*/ 3895801 w 4334215"/>
              <a:gd name="connsiteY4" fmla="*/ 4056 h 1159859"/>
              <a:gd name="connsiteX5" fmla="*/ 4334215 w 4334215"/>
              <a:gd name="connsiteY5" fmla="*/ 196524 h 1159859"/>
              <a:gd name="connsiteX0" fmla="*/ 0 w 4334215"/>
              <a:gd name="connsiteY0" fmla="*/ 1171852 h 1178819"/>
              <a:gd name="connsiteX1" fmla="*/ 700353 w 4334215"/>
              <a:gd name="connsiteY1" fmla="*/ 1056621 h 1178819"/>
              <a:gd name="connsiteX2" fmla="*/ 1991366 w 4334215"/>
              <a:gd name="connsiteY2" fmla="*/ 25957 h 1178819"/>
              <a:gd name="connsiteX3" fmla="*/ 3141805 w 4334215"/>
              <a:gd name="connsiteY3" fmla="*/ 285944 h 1178819"/>
              <a:gd name="connsiteX4" fmla="*/ 3895801 w 4334215"/>
              <a:gd name="connsiteY4" fmla="*/ 16049 h 1178819"/>
              <a:gd name="connsiteX5" fmla="*/ 4334215 w 4334215"/>
              <a:gd name="connsiteY5" fmla="*/ 208517 h 1178819"/>
              <a:gd name="connsiteX0" fmla="*/ 0 w 4334215"/>
              <a:gd name="connsiteY0" fmla="*/ 1171852 h 1171852"/>
              <a:gd name="connsiteX1" fmla="*/ 700353 w 4334215"/>
              <a:gd name="connsiteY1" fmla="*/ 1056621 h 1171852"/>
              <a:gd name="connsiteX2" fmla="*/ 1991366 w 4334215"/>
              <a:gd name="connsiteY2" fmla="*/ 25957 h 1171852"/>
              <a:gd name="connsiteX3" fmla="*/ 3141805 w 4334215"/>
              <a:gd name="connsiteY3" fmla="*/ 285944 h 1171852"/>
              <a:gd name="connsiteX4" fmla="*/ 3895801 w 4334215"/>
              <a:gd name="connsiteY4" fmla="*/ 16049 h 1171852"/>
              <a:gd name="connsiteX5" fmla="*/ 4334215 w 4334215"/>
              <a:gd name="connsiteY5" fmla="*/ 208517 h 1171852"/>
              <a:gd name="connsiteX0" fmla="*/ 0 w 4334215"/>
              <a:gd name="connsiteY0" fmla="*/ 1171487 h 1171487"/>
              <a:gd name="connsiteX1" fmla="*/ 651116 w 4334215"/>
              <a:gd name="connsiteY1" fmla="*/ 1049222 h 1171487"/>
              <a:gd name="connsiteX2" fmla="*/ 1991366 w 4334215"/>
              <a:gd name="connsiteY2" fmla="*/ 25592 h 1171487"/>
              <a:gd name="connsiteX3" fmla="*/ 3141805 w 4334215"/>
              <a:gd name="connsiteY3" fmla="*/ 285579 h 1171487"/>
              <a:gd name="connsiteX4" fmla="*/ 3895801 w 4334215"/>
              <a:gd name="connsiteY4" fmla="*/ 15684 h 1171487"/>
              <a:gd name="connsiteX5" fmla="*/ 4334215 w 4334215"/>
              <a:gd name="connsiteY5" fmla="*/ 208152 h 1171487"/>
              <a:gd name="connsiteX0" fmla="*/ 0 w 4334215"/>
              <a:gd name="connsiteY0" fmla="*/ 1171487 h 1171487"/>
              <a:gd name="connsiteX1" fmla="*/ 318556 w 4334215"/>
              <a:gd name="connsiteY1" fmla="*/ 1034050 h 1171487"/>
              <a:gd name="connsiteX2" fmla="*/ 651116 w 4334215"/>
              <a:gd name="connsiteY2" fmla="*/ 1049222 h 1171487"/>
              <a:gd name="connsiteX3" fmla="*/ 1991366 w 4334215"/>
              <a:gd name="connsiteY3" fmla="*/ 25592 h 1171487"/>
              <a:gd name="connsiteX4" fmla="*/ 3141805 w 4334215"/>
              <a:gd name="connsiteY4" fmla="*/ 285579 h 1171487"/>
              <a:gd name="connsiteX5" fmla="*/ 3895801 w 4334215"/>
              <a:gd name="connsiteY5" fmla="*/ 15684 h 1171487"/>
              <a:gd name="connsiteX6" fmla="*/ 4334215 w 4334215"/>
              <a:gd name="connsiteY6" fmla="*/ 208152 h 1171487"/>
              <a:gd name="connsiteX0" fmla="*/ 0 w 4334215"/>
              <a:gd name="connsiteY0" fmla="*/ 1163799 h 1163799"/>
              <a:gd name="connsiteX1" fmla="*/ 318556 w 4334215"/>
              <a:gd name="connsiteY1" fmla="*/ 1026362 h 1163799"/>
              <a:gd name="connsiteX2" fmla="*/ 925436 w 4334215"/>
              <a:gd name="connsiteY2" fmla="*/ 886789 h 1163799"/>
              <a:gd name="connsiteX3" fmla="*/ 1991366 w 4334215"/>
              <a:gd name="connsiteY3" fmla="*/ 17904 h 1163799"/>
              <a:gd name="connsiteX4" fmla="*/ 3141805 w 4334215"/>
              <a:gd name="connsiteY4" fmla="*/ 277891 h 1163799"/>
              <a:gd name="connsiteX5" fmla="*/ 3895801 w 4334215"/>
              <a:gd name="connsiteY5" fmla="*/ 7996 h 1163799"/>
              <a:gd name="connsiteX6" fmla="*/ 4334215 w 4334215"/>
              <a:gd name="connsiteY6" fmla="*/ 200464 h 1163799"/>
              <a:gd name="connsiteX0" fmla="*/ 0 w 4334215"/>
              <a:gd name="connsiteY0" fmla="*/ 1163799 h 1163799"/>
              <a:gd name="connsiteX1" fmla="*/ 325590 w 4334215"/>
              <a:gd name="connsiteY1" fmla="*/ 1005261 h 1163799"/>
              <a:gd name="connsiteX2" fmla="*/ 925436 w 4334215"/>
              <a:gd name="connsiteY2" fmla="*/ 886789 h 1163799"/>
              <a:gd name="connsiteX3" fmla="*/ 1991366 w 4334215"/>
              <a:gd name="connsiteY3" fmla="*/ 17904 h 1163799"/>
              <a:gd name="connsiteX4" fmla="*/ 3141805 w 4334215"/>
              <a:gd name="connsiteY4" fmla="*/ 277891 h 1163799"/>
              <a:gd name="connsiteX5" fmla="*/ 3895801 w 4334215"/>
              <a:gd name="connsiteY5" fmla="*/ 7996 h 1163799"/>
              <a:gd name="connsiteX6" fmla="*/ 4334215 w 4334215"/>
              <a:gd name="connsiteY6" fmla="*/ 200464 h 1163799"/>
              <a:gd name="connsiteX0" fmla="*/ 0 w 4256843"/>
              <a:gd name="connsiteY0" fmla="*/ 1121596 h 1121596"/>
              <a:gd name="connsiteX1" fmla="*/ 248218 w 4256843"/>
              <a:gd name="connsiteY1" fmla="*/ 1005261 h 1121596"/>
              <a:gd name="connsiteX2" fmla="*/ 848064 w 4256843"/>
              <a:gd name="connsiteY2" fmla="*/ 886789 h 1121596"/>
              <a:gd name="connsiteX3" fmla="*/ 1913994 w 4256843"/>
              <a:gd name="connsiteY3" fmla="*/ 17904 h 1121596"/>
              <a:gd name="connsiteX4" fmla="*/ 3064433 w 4256843"/>
              <a:gd name="connsiteY4" fmla="*/ 277891 h 1121596"/>
              <a:gd name="connsiteX5" fmla="*/ 3818429 w 4256843"/>
              <a:gd name="connsiteY5" fmla="*/ 7996 h 1121596"/>
              <a:gd name="connsiteX6" fmla="*/ 4256843 w 4256843"/>
              <a:gd name="connsiteY6" fmla="*/ 200464 h 1121596"/>
              <a:gd name="connsiteX0" fmla="*/ 0 w 4165403"/>
              <a:gd name="connsiteY0" fmla="*/ 1121596 h 1121596"/>
              <a:gd name="connsiteX1" fmla="*/ 248218 w 4165403"/>
              <a:gd name="connsiteY1" fmla="*/ 1005261 h 1121596"/>
              <a:gd name="connsiteX2" fmla="*/ 848064 w 4165403"/>
              <a:gd name="connsiteY2" fmla="*/ 886789 h 1121596"/>
              <a:gd name="connsiteX3" fmla="*/ 1913994 w 4165403"/>
              <a:gd name="connsiteY3" fmla="*/ 17904 h 1121596"/>
              <a:gd name="connsiteX4" fmla="*/ 3064433 w 4165403"/>
              <a:gd name="connsiteY4" fmla="*/ 277891 h 1121596"/>
              <a:gd name="connsiteX5" fmla="*/ 3818429 w 4165403"/>
              <a:gd name="connsiteY5" fmla="*/ 7996 h 1121596"/>
              <a:gd name="connsiteX6" fmla="*/ 4165403 w 4165403"/>
              <a:gd name="connsiteY6" fmla="*/ 158261 h 1121596"/>
              <a:gd name="connsiteX0" fmla="*/ 0 w 4165403"/>
              <a:gd name="connsiteY0" fmla="*/ 1121596 h 1121596"/>
              <a:gd name="connsiteX1" fmla="*/ 248218 w 4165403"/>
              <a:gd name="connsiteY1" fmla="*/ 1005261 h 1121596"/>
              <a:gd name="connsiteX2" fmla="*/ 848064 w 4165403"/>
              <a:gd name="connsiteY2" fmla="*/ 886789 h 1121596"/>
              <a:gd name="connsiteX3" fmla="*/ 1913994 w 4165403"/>
              <a:gd name="connsiteY3" fmla="*/ 17904 h 1121596"/>
              <a:gd name="connsiteX4" fmla="*/ 3064433 w 4165403"/>
              <a:gd name="connsiteY4" fmla="*/ 277891 h 1121596"/>
              <a:gd name="connsiteX5" fmla="*/ 3818429 w 4165403"/>
              <a:gd name="connsiteY5" fmla="*/ 7996 h 1121596"/>
              <a:gd name="connsiteX6" fmla="*/ 4165403 w 4165403"/>
              <a:gd name="connsiteY6" fmla="*/ 137159 h 1121596"/>
              <a:gd name="connsiteX0" fmla="*/ 0 w 4193538"/>
              <a:gd name="connsiteY0" fmla="*/ 1121596 h 1121596"/>
              <a:gd name="connsiteX1" fmla="*/ 248218 w 4193538"/>
              <a:gd name="connsiteY1" fmla="*/ 1005261 h 1121596"/>
              <a:gd name="connsiteX2" fmla="*/ 848064 w 4193538"/>
              <a:gd name="connsiteY2" fmla="*/ 886789 h 1121596"/>
              <a:gd name="connsiteX3" fmla="*/ 1913994 w 4193538"/>
              <a:gd name="connsiteY3" fmla="*/ 17904 h 1121596"/>
              <a:gd name="connsiteX4" fmla="*/ 3064433 w 4193538"/>
              <a:gd name="connsiteY4" fmla="*/ 277891 h 1121596"/>
              <a:gd name="connsiteX5" fmla="*/ 3818429 w 4193538"/>
              <a:gd name="connsiteY5" fmla="*/ 7996 h 1121596"/>
              <a:gd name="connsiteX6" fmla="*/ 4193538 w 4193538"/>
              <a:gd name="connsiteY6" fmla="*/ 172328 h 1121596"/>
              <a:gd name="connsiteX0" fmla="*/ 0 w 4221673"/>
              <a:gd name="connsiteY0" fmla="*/ 1121596 h 1121596"/>
              <a:gd name="connsiteX1" fmla="*/ 248218 w 4221673"/>
              <a:gd name="connsiteY1" fmla="*/ 1005261 h 1121596"/>
              <a:gd name="connsiteX2" fmla="*/ 848064 w 4221673"/>
              <a:gd name="connsiteY2" fmla="*/ 886789 h 1121596"/>
              <a:gd name="connsiteX3" fmla="*/ 1913994 w 4221673"/>
              <a:gd name="connsiteY3" fmla="*/ 17904 h 1121596"/>
              <a:gd name="connsiteX4" fmla="*/ 3064433 w 4221673"/>
              <a:gd name="connsiteY4" fmla="*/ 277891 h 1121596"/>
              <a:gd name="connsiteX5" fmla="*/ 3818429 w 4221673"/>
              <a:gd name="connsiteY5" fmla="*/ 7996 h 1121596"/>
              <a:gd name="connsiteX6" fmla="*/ 4221673 w 4221673"/>
              <a:gd name="connsiteY6" fmla="*/ 158260 h 1121596"/>
              <a:gd name="connsiteX0" fmla="*/ 0 w 4221673"/>
              <a:gd name="connsiteY0" fmla="*/ 1121596 h 1121596"/>
              <a:gd name="connsiteX1" fmla="*/ 248218 w 4221673"/>
              <a:gd name="connsiteY1" fmla="*/ 1005261 h 1121596"/>
              <a:gd name="connsiteX2" fmla="*/ 848064 w 4221673"/>
              <a:gd name="connsiteY2" fmla="*/ 886789 h 1121596"/>
              <a:gd name="connsiteX3" fmla="*/ 1913994 w 4221673"/>
              <a:gd name="connsiteY3" fmla="*/ 17904 h 1121596"/>
              <a:gd name="connsiteX4" fmla="*/ 3064433 w 4221673"/>
              <a:gd name="connsiteY4" fmla="*/ 277891 h 1121596"/>
              <a:gd name="connsiteX5" fmla="*/ 3818429 w 4221673"/>
              <a:gd name="connsiteY5" fmla="*/ 7996 h 1121596"/>
              <a:gd name="connsiteX6" fmla="*/ 4221673 w 4221673"/>
              <a:gd name="connsiteY6" fmla="*/ 172328 h 1121596"/>
              <a:gd name="connsiteX0" fmla="*/ 0 w 4217941"/>
              <a:gd name="connsiteY0" fmla="*/ 1121596 h 1121596"/>
              <a:gd name="connsiteX1" fmla="*/ 248218 w 4217941"/>
              <a:gd name="connsiteY1" fmla="*/ 1005261 h 1121596"/>
              <a:gd name="connsiteX2" fmla="*/ 848064 w 4217941"/>
              <a:gd name="connsiteY2" fmla="*/ 886789 h 1121596"/>
              <a:gd name="connsiteX3" fmla="*/ 1913994 w 4217941"/>
              <a:gd name="connsiteY3" fmla="*/ 17904 h 1121596"/>
              <a:gd name="connsiteX4" fmla="*/ 3064433 w 4217941"/>
              <a:gd name="connsiteY4" fmla="*/ 277891 h 1121596"/>
              <a:gd name="connsiteX5" fmla="*/ 3818429 w 4217941"/>
              <a:gd name="connsiteY5" fmla="*/ 7996 h 1121596"/>
              <a:gd name="connsiteX6" fmla="*/ 4217941 w 4217941"/>
              <a:gd name="connsiteY6" fmla="*/ 187257 h 1121596"/>
              <a:gd name="connsiteX0" fmla="*/ 0 w 4217941"/>
              <a:gd name="connsiteY0" fmla="*/ 1134512 h 1134512"/>
              <a:gd name="connsiteX1" fmla="*/ 248218 w 4217941"/>
              <a:gd name="connsiteY1" fmla="*/ 1018177 h 1134512"/>
              <a:gd name="connsiteX2" fmla="*/ 848064 w 4217941"/>
              <a:gd name="connsiteY2" fmla="*/ 899705 h 1134512"/>
              <a:gd name="connsiteX3" fmla="*/ 1913994 w 4217941"/>
              <a:gd name="connsiteY3" fmla="*/ 30820 h 1134512"/>
              <a:gd name="connsiteX4" fmla="*/ 3166573 w 4217941"/>
              <a:gd name="connsiteY4" fmla="*/ 178939 h 1134512"/>
              <a:gd name="connsiteX5" fmla="*/ 3818429 w 4217941"/>
              <a:gd name="connsiteY5" fmla="*/ 20912 h 1134512"/>
              <a:gd name="connsiteX6" fmla="*/ 4217941 w 4217941"/>
              <a:gd name="connsiteY6" fmla="*/ 200173 h 1134512"/>
              <a:gd name="connsiteX0" fmla="*/ 0 w 4217941"/>
              <a:gd name="connsiteY0" fmla="*/ 1118066 h 1118066"/>
              <a:gd name="connsiteX1" fmla="*/ 248218 w 4217941"/>
              <a:gd name="connsiteY1" fmla="*/ 1001731 h 1118066"/>
              <a:gd name="connsiteX2" fmla="*/ 848064 w 4217941"/>
              <a:gd name="connsiteY2" fmla="*/ 883259 h 1118066"/>
              <a:gd name="connsiteX3" fmla="*/ 1913994 w 4217941"/>
              <a:gd name="connsiteY3" fmla="*/ 14374 h 1118066"/>
              <a:gd name="connsiteX4" fmla="*/ 3205484 w 4217941"/>
              <a:gd name="connsiteY4" fmla="*/ 318135 h 1118066"/>
              <a:gd name="connsiteX5" fmla="*/ 3818429 w 4217941"/>
              <a:gd name="connsiteY5" fmla="*/ 4466 h 1118066"/>
              <a:gd name="connsiteX6" fmla="*/ 4217941 w 4217941"/>
              <a:gd name="connsiteY6" fmla="*/ 183727 h 1118066"/>
              <a:gd name="connsiteX0" fmla="*/ 0 w 4217941"/>
              <a:gd name="connsiteY0" fmla="*/ 1118825 h 1118825"/>
              <a:gd name="connsiteX1" fmla="*/ 248218 w 4217941"/>
              <a:gd name="connsiteY1" fmla="*/ 1002490 h 1118825"/>
              <a:gd name="connsiteX2" fmla="*/ 848064 w 4217941"/>
              <a:gd name="connsiteY2" fmla="*/ 884018 h 1118825"/>
              <a:gd name="connsiteX3" fmla="*/ 1913994 w 4217941"/>
              <a:gd name="connsiteY3" fmla="*/ 15133 h 1118825"/>
              <a:gd name="connsiteX4" fmla="*/ 3205484 w 4217941"/>
              <a:gd name="connsiteY4" fmla="*/ 318894 h 1118825"/>
              <a:gd name="connsiteX5" fmla="*/ 3467848 w 4217941"/>
              <a:gd name="connsiteY5" fmla="*/ 150721 h 1118825"/>
              <a:gd name="connsiteX6" fmla="*/ 3818429 w 4217941"/>
              <a:gd name="connsiteY6" fmla="*/ 5225 h 1118825"/>
              <a:gd name="connsiteX7" fmla="*/ 4217941 w 4217941"/>
              <a:gd name="connsiteY7" fmla="*/ 184486 h 1118825"/>
              <a:gd name="connsiteX0" fmla="*/ 0 w 4217941"/>
              <a:gd name="connsiteY0" fmla="*/ 1118825 h 1118825"/>
              <a:gd name="connsiteX1" fmla="*/ 248218 w 4217941"/>
              <a:gd name="connsiteY1" fmla="*/ 1002490 h 1118825"/>
              <a:gd name="connsiteX2" fmla="*/ 848064 w 4217941"/>
              <a:gd name="connsiteY2" fmla="*/ 884018 h 1118825"/>
              <a:gd name="connsiteX3" fmla="*/ 1913994 w 4217941"/>
              <a:gd name="connsiteY3" fmla="*/ 15133 h 1118825"/>
              <a:gd name="connsiteX4" fmla="*/ 3205484 w 4217941"/>
              <a:gd name="connsiteY4" fmla="*/ 318894 h 1118825"/>
              <a:gd name="connsiteX5" fmla="*/ 3467848 w 4217941"/>
              <a:gd name="connsiteY5" fmla="*/ 150721 h 1118825"/>
              <a:gd name="connsiteX6" fmla="*/ 3808702 w 4217941"/>
              <a:gd name="connsiteY6" fmla="*/ 34408 h 1118825"/>
              <a:gd name="connsiteX7" fmla="*/ 4217941 w 4217941"/>
              <a:gd name="connsiteY7" fmla="*/ 184486 h 1118825"/>
              <a:gd name="connsiteX0" fmla="*/ 0 w 4217941"/>
              <a:gd name="connsiteY0" fmla="*/ 1117721 h 1117721"/>
              <a:gd name="connsiteX1" fmla="*/ 248218 w 4217941"/>
              <a:gd name="connsiteY1" fmla="*/ 1001386 h 1117721"/>
              <a:gd name="connsiteX2" fmla="*/ 848064 w 4217941"/>
              <a:gd name="connsiteY2" fmla="*/ 882914 h 1117721"/>
              <a:gd name="connsiteX3" fmla="*/ 1913994 w 4217941"/>
              <a:gd name="connsiteY3" fmla="*/ 14029 h 1117721"/>
              <a:gd name="connsiteX4" fmla="*/ 3156845 w 4217941"/>
              <a:gd name="connsiteY4" fmla="*/ 332381 h 1117721"/>
              <a:gd name="connsiteX5" fmla="*/ 3467848 w 4217941"/>
              <a:gd name="connsiteY5" fmla="*/ 149617 h 1117721"/>
              <a:gd name="connsiteX6" fmla="*/ 3808702 w 4217941"/>
              <a:gd name="connsiteY6" fmla="*/ 33304 h 1117721"/>
              <a:gd name="connsiteX7" fmla="*/ 4217941 w 4217941"/>
              <a:gd name="connsiteY7" fmla="*/ 183382 h 1117721"/>
              <a:gd name="connsiteX0" fmla="*/ 0 w 4217941"/>
              <a:gd name="connsiteY0" fmla="*/ 1117721 h 1117721"/>
              <a:gd name="connsiteX1" fmla="*/ 248218 w 4217941"/>
              <a:gd name="connsiteY1" fmla="*/ 1001386 h 1117721"/>
              <a:gd name="connsiteX2" fmla="*/ 848064 w 4217941"/>
              <a:gd name="connsiteY2" fmla="*/ 882914 h 1117721"/>
              <a:gd name="connsiteX3" fmla="*/ 1913994 w 4217941"/>
              <a:gd name="connsiteY3" fmla="*/ 14029 h 1117721"/>
              <a:gd name="connsiteX4" fmla="*/ 3156845 w 4217941"/>
              <a:gd name="connsiteY4" fmla="*/ 332381 h 1117721"/>
              <a:gd name="connsiteX5" fmla="*/ 3467848 w 4217941"/>
              <a:gd name="connsiteY5" fmla="*/ 149617 h 1117721"/>
              <a:gd name="connsiteX6" fmla="*/ 3896251 w 4217941"/>
              <a:gd name="connsiteY6" fmla="*/ 33304 h 1117721"/>
              <a:gd name="connsiteX7" fmla="*/ 4217941 w 4217941"/>
              <a:gd name="connsiteY7" fmla="*/ 183382 h 1117721"/>
              <a:gd name="connsiteX0" fmla="*/ 0 w 4217941"/>
              <a:gd name="connsiteY0" fmla="*/ 1117721 h 1117721"/>
              <a:gd name="connsiteX1" fmla="*/ 248218 w 4217941"/>
              <a:gd name="connsiteY1" fmla="*/ 1001386 h 1117721"/>
              <a:gd name="connsiteX2" fmla="*/ 848064 w 4217941"/>
              <a:gd name="connsiteY2" fmla="*/ 882914 h 1117721"/>
              <a:gd name="connsiteX3" fmla="*/ 1913994 w 4217941"/>
              <a:gd name="connsiteY3" fmla="*/ 14029 h 1117721"/>
              <a:gd name="connsiteX4" fmla="*/ 3156845 w 4217941"/>
              <a:gd name="connsiteY4" fmla="*/ 332381 h 1117721"/>
              <a:gd name="connsiteX5" fmla="*/ 3467848 w 4217941"/>
              <a:gd name="connsiteY5" fmla="*/ 149617 h 1117721"/>
              <a:gd name="connsiteX6" fmla="*/ 3871931 w 4217941"/>
              <a:gd name="connsiteY6" fmla="*/ 33304 h 1117721"/>
              <a:gd name="connsiteX7" fmla="*/ 4217941 w 4217941"/>
              <a:gd name="connsiteY7" fmla="*/ 183382 h 1117721"/>
              <a:gd name="connsiteX0" fmla="*/ 0 w 4193622"/>
              <a:gd name="connsiteY0" fmla="*/ 1117721 h 1117721"/>
              <a:gd name="connsiteX1" fmla="*/ 248218 w 4193622"/>
              <a:gd name="connsiteY1" fmla="*/ 1001386 h 1117721"/>
              <a:gd name="connsiteX2" fmla="*/ 848064 w 4193622"/>
              <a:gd name="connsiteY2" fmla="*/ 882914 h 1117721"/>
              <a:gd name="connsiteX3" fmla="*/ 1913994 w 4193622"/>
              <a:gd name="connsiteY3" fmla="*/ 14029 h 1117721"/>
              <a:gd name="connsiteX4" fmla="*/ 3156845 w 4193622"/>
              <a:gd name="connsiteY4" fmla="*/ 332381 h 1117721"/>
              <a:gd name="connsiteX5" fmla="*/ 3467848 w 4193622"/>
              <a:gd name="connsiteY5" fmla="*/ 149617 h 1117721"/>
              <a:gd name="connsiteX6" fmla="*/ 3871931 w 4193622"/>
              <a:gd name="connsiteY6" fmla="*/ 33304 h 1117721"/>
              <a:gd name="connsiteX7" fmla="*/ 4193622 w 4193622"/>
              <a:gd name="connsiteY7" fmla="*/ 149335 h 1117721"/>
              <a:gd name="connsiteX0" fmla="*/ 0 w 4193622"/>
              <a:gd name="connsiteY0" fmla="*/ 1117721 h 1117721"/>
              <a:gd name="connsiteX1" fmla="*/ 248218 w 4193622"/>
              <a:gd name="connsiteY1" fmla="*/ 1001386 h 1117721"/>
              <a:gd name="connsiteX2" fmla="*/ 848064 w 4193622"/>
              <a:gd name="connsiteY2" fmla="*/ 882914 h 1117721"/>
              <a:gd name="connsiteX3" fmla="*/ 1913994 w 4193622"/>
              <a:gd name="connsiteY3" fmla="*/ 14029 h 1117721"/>
              <a:gd name="connsiteX4" fmla="*/ 3156845 w 4193622"/>
              <a:gd name="connsiteY4" fmla="*/ 332381 h 1117721"/>
              <a:gd name="connsiteX5" fmla="*/ 3467848 w 4193622"/>
              <a:gd name="connsiteY5" fmla="*/ 149617 h 1117721"/>
              <a:gd name="connsiteX6" fmla="*/ 3871931 w 4193622"/>
              <a:gd name="connsiteY6" fmla="*/ 33304 h 1117721"/>
              <a:gd name="connsiteX7" fmla="*/ 4193622 w 4193622"/>
              <a:gd name="connsiteY7" fmla="*/ 139607 h 1117721"/>
              <a:gd name="connsiteX0" fmla="*/ 0 w 4193622"/>
              <a:gd name="connsiteY0" fmla="*/ 1117721 h 1117721"/>
              <a:gd name="connsiteX1" fmla="*/ 248218 w 4193622"/>
              <a:gd name="connsiteY1" fmla="*/ 1001386 h 1117721"/>
              <a:gd name="connsiteX2" fmla="*/ 848064 w 4193622"/>
              <a:gd name="connsiteY2" fmla="*/ 882914 h 1117721"/>
              <a:gd name="connsiteX3" fmla="*/ 1913994 w 4193622"/>
              <a:gd name="connsiteY3" fmla="*/ 14029 h 1117721"/>
              <a:gd name="connsiteX4" fmla="*/ 3156845 w 4193622"/>
              <a:gd name="connsiteY4" fmla="*/ 332381 h 1117721"/>
              <a:gd name="connsiteX5" fmla="*/ 3467848 w 4193622"/>
              <a:gd name="connsiteY5" fmla="*/ 149617 h 1117721"/>
              <a:gd name="connsiteX6" fmla="*/ 3871931 w 4193622"/>
              <a:gd name="connsiteY6" fmla="*/ 33304 h 1117721"/>
              <a:gd name="connsiteX7" fmla="*/ 4193622 w 4193622"/>
              <a:gd name="connsiteY7" fmla="*/ 154198 h 1117721"/>
              <a:gd name="connsiteX0" fmla="*/ 0 w 4174167"/>
              <a:gd name="connsiteY0" fmla="*/ 1117721 h 1117721"/>
              <a:gd name="connsiteX1" fmla="*/ 248218 w 4174167"/>
              <a:gd name="connsiteY1" fmla="*/ 1001386 h 1117721"/>
              <a:gd name="connsiteX2" fmla="*/ 848064 w 4174167"/>
              <a:gd name="connsiteY2" fmla="*/ 882914 h 1117721"/>
              <a:gd name="connsiteX3" fmla="*/ 1913994 w 4174167"/>
              <a:gd name="connsiteY3" fmla="*/ 14029 h 1117721"/>
              <a:gd name="connsiteX4" fmla="*/ 3156845 w 4174167"/>
              <a:gd name="connsiteY4" fmla="*/ 332381 h 1117721"/>
              <a:gd name="connsiteX5" fmla="*/ 3467848 w 4174167"/>
              <a:gd name="connsiteY5" fmla="*/ 149617 h 1117721"/>
              <a:gd name="connsiteX6" fmla="*/ 3871931 w 4174167"/>
              <a:gd name="connsiteY6" fmla="*/ 33304 h 1117721"/>
              <a:gd name="connsiteX7" fmla="*/ 4174167 w 4174167"/>
              <a:gd name="connsiteY7" fmla="*/ 149334 h 1117721"/>
              <a:gd name="connsiteX0" fmla="*/ 0 w 4174167"/>
              <a:gd name="connsiteY0" fmla="*/ 1117721 h 1117721"/>
              <a:gd name="connsiteX1" fmla="*/ 223899 w 4174167"/>
              <a:gd name="connsiteY1" fmla="*/ 1001386 h 1117721"/>
              <a:gd name="connsiteX2" fmla="*/ 848064 w 4174167"/>
              <a:gd name="connsiteY2" fmla="*/ 882914 h 1117721"/>
              <a:gd name="connsiteX3" fmla="*/ 1913994 w 4174167"/>
              <a:gd name="connsiteY3" fmla="*/ 14029 h 1117721"/>
              <a:gd name="connsiteX4" fmla="*/ 3156845 w 4174167"/>
              <a:gd name="connsiteY4" fmla="*/ 332381 h 1117721"/>
              <a:gd name="connsiteX5" fmla="*/ 3467848 w 4174167"/>
              <a:gd name="connsiteY5" fmla="*/ 149617 h 1117721"/>
              <a:gd name="connsiteX6" fmla="*/ 3871931 w 4174167"/>
              <a:gd name="connsiteY6" fmla="*/ 33304 h 1117721"/>
              <a:gd name="connsiteX7" fmla="*/ 4174167 w 4174167"/>
              <a:gd name="connsiteY7" fmla="*/ 149334 h 1117721"/>
              <a:gd name="connsiteX0" fmla="*/ 0 w 4331987"/>
              <a:gd name="connsiteY0" fmla="*/ 1015580 h 1015580"/>
              <a:gd name="connsiteX1" fmla="*/ 381719 w 4331987"/>
              <a:gd name="connsiteY1" fmla="*/ 1001386 h 1015580"/>
              <a:gd name="connsiteX2" fmla="*/ 1005884 w 4331987"/>
              <a:gd name="connsiteY2" fmla="*/ 882914 h 1015580"/>
              <a:gd name="connsiteX3" fmla="*/ 2071814 w 4331987"/>
              <a:gd name="connsiteY3" fmla="*/ 14029 h 1015580"/>
              <a:gd name="connsiteX4" fmla="*/ 3314665 w 4331987"/>
              <a:gd name="connsiteY4" fmla="*/ 332381 h 1015580"/>
              <a:gd name="connsiteX5" fmla="*/ 3625668 w 4331987"/>
              <a:gd name="connsiteY5" fmla="*/ 149617 h 1015580"/>
              <a:gd name="connsiteX6" fmla="*/ 4029751 w 4331987"/>
              <a:gd name="connsiteY6" fmla="*/ 33304 h 1015580"/>
              <a:gd name="connsiteX7" fmla="*/ 4331987 w 4331987"/>
              <a:gd name="connsiteY7" fmla="*/ 149334 h 1015580"/>
              <a:gd name="connsiteX0" fmla="*/ 0 w 4367058"/>
              <a:gd name="connsiteY0" fmla="*/ 1015580 h 1015580"/>
              <a:gd name="connsiteX1" fmla="*/ 381719 w 4367058"/>
              <a:gd name="connsiteY1" fmla="*/ 1001386 h 1015580"/>
              <a:gd name="connsiteX2" fmla="*/ 1005884 w 4367058"/>
              <a:gd name="connsiteY2" fmla="*/ 882914 h 1015580"/>
              <a:gd name="connsiteX3" fmla="*/ 2071814 w 4367058"/>
              <a:gd name="connsiteY3" fmla="*/ 14029 h 1015580"/>
              <a:gd name="connsiteX4" fmla="*/ 3314665 w 4367058"/>
              <a:gd name="connsiteY4" fmla="*/ 332381 h 1015580"/>
              <a:gd name="connsiteX5" fmla="*/ 3625668 w 4367058"/>
              <a:gd name="connsiteY5" fmla="*/ 149617 h 1015580"/>
              <a:gd name="connsiteX6" fmla="*/ 4029751 w 4367058"/>
              <a:gd name="connsiteY6" fmla="*/ 33304 h 1015580"/>
              <a:gd name="connsiteX7" fmla="*/ 4367058 w 4367058"/>
              <a:gd name="connsiteY7" fmla="*/ 32603 h 1015580"/>
              <a:gd name="connsiteX0" fmla="*/ 0 w 4349522"/>
              <a:gd name="connsiteY0" fmla="*/ 1000989 h 1006970"/>
              <a:gd name="connsiteX1" fmla="*/ 364183 w 4349522"/>
              <a:gd name="connsiteY1" fmla="*/ 1001386 h 1006970"/>
              <a:gd name="connsiteX2" fmla="*/ 988348 w 4349522"/>
              <a:gd name="connsiteY2" fmla="*/ 882914 h 1006970"/>
              <a:gd name="connsiteX3" fmla="*/ 2054278 w 4349522"/>
              <a:gd name="connsiteY3" fmla="*/ 14029 h 1006970"/>
              <a:gd name="connsiteX4" fmla="*/ 3297129 w 4349522"/>
              <a:gd name="connsiteY4" fmla="*/ 332381 h 1006970"/>
              <a:gd name="connsiteX5" fmla="*/ 3608132 w 4349522"/>
              <a:gd name="connsiteY5" fmla="*/ 149617 h 1006970"/>
              <a:gd name="connsiteX6" fmla="*/ 4012215 w 4349522"/>
              <a:gd name="connsiteY6" fmla="*/ 33304 h 1006970"/>
              <a:gd name="connsiteX7" fmla="*/ 4349522 w 4349522"/>
              <a:gd name="connsiteY7" fmla="*/ 32603 h 1006970"/>
              <a:gd name="connsiteX0" fmla="*/ 0 w 4349522"/>
              <a:gd name="connsiteY0" fmla="*/ 1000989 h 1038874"/>
              <a:gd name="connsiteX1" fmla="*/ 364183 w 4349522"/>
              <a:gd name="connsiteY1" fmla="*/ 1035433 h 1038874"/>
              <a:gd name="connsiteX2" fmla="*/ 988348 w 4349522"/>
              <a:gd name="connsiteY2" fmla="*/ 882914 h 1038874"/>
              <a:gd name="connsiteX3" fmla="*/ 2054278 w 4349522"/>
              <a:gd name="connsiteY3" fmla="*/ 14029 h 1038874"/>
              <a:gd name="connsiteX4" fmla="*/ 3297129 w 4349522"/>
              <a:gd name="connsiteY4" fmla="*/ 332381 h 1038874"/>
              <a:gd name="connsiteX5" fmla="*/ 3608132 w 4349522"/>
              <a:gd name="connsiteY5" fmla="*/ 149617 h 1038874"/>
              <a:gd name="connsiteX6" fmla="*/ 4012215 w 4349522"/>
              <a:gd name="connsiteY6" fmla="*/ 33304 h 1038874"/>
              <a:gd name="connsiteX7" fmla="*/ 4349522 w 4349522"/>
              <a:gd name="connsiteY7" fmla="*/ 32603 h 1038874"/>
              <a:gd name="connsiteX0" fmla="*/ 0 w 4349522"/>
              <a:gd name="connsiteY0" fmla="*/ 1000989 h 1038874"/>
              <a:gd name="connsiteX1" fmla="*/ 364183 w 4349522"/>
              <a:gd name="connsiteY1" fmla="*/ 1035433 h 1038874"/>
              <a:gd name="connsiteX2" fmla="*/ 988348 w 4349522"/>
              <a:gd name="connsiteY2" fmla="*/ 882914 h 1038874"/>
              <a:gd name="connsiteX3" fmla="*/ 2054278 w 4349522"/>
              <a:gd name="connsiteY3" fmla="*/ 14029 h 1038874"/>
              <a:gd name="connsiteX4" fmla="*/ 3297129 w 4349522"/>
              <a:gd name="connsiteY4" fmla="*/ 332381 h 1038874"/>
              <a:gd name="connsiteX5" fmla="*/ 3608132 w 4349522"/>
              <a:gd name="connsiteY5" fmla="*/ 149617 h 1038874"/>
              <a:gd name="connsiteX6" fmla="*/ 4012215 w 4349522"/>
              <a:gd name="connsiteY6" fmla="*/ 96534 h 1038874"/>
              <a:gd name="connsiteX7" fmla="*/ 4349522 w 4349522"/>
              <a:gd name="connsiteY7" fmla="*/ 32603 h 1038874"/>
              <a:gd name="connsiteX0" fmla="*/ 0 w 4331987"/>
              <a:gd name="connsiteY0" fmla="*/ 1000989 h 1038874"/>
              <a:gd name="connsiteX1" fmla="*/ 364183 w 4331987"/>
              <a:gd name="connsiteY1" fmla="*/ 1035433 h 1038874"/>
              <a:gd name="connsiteX2" fmla="*/ 988348 w 4331987"/>
              <a:gd name="connsiteY2" fmla="*/ 882914 h 1038874"/>
              <a:gd name="connsiteX3" fmla="*/ 2054278 w 4331987"/>
              <a:gd name="connsiteY3" fmla="*/ 14029 h 1038874"/>
              <a:gd name="connsiteX4" fmla="*/ 3297129 w 4331987"/>
              <a:gd name="connsiteY4" fmla="*/ 332381 h 1038874"/>
              <a:gd name="connsiteX5" fmla="*/ 3608132 w 4331987"/>
              <a:gd name="connsiteY5" fmla="*/ 149617 h 1038874"/>
              <a:gd name="connsiteX6" fmla="*/ 4012215 w 4331987"/>
              <a:gd name="connsiteY6" fmla="*/ 96534 h 1038874"/>
              <a:gd name="connsiteX7" fmla="*/ 4331987 w 4331987"/>
              <a:gd name="connsiteY7" fmla="*/ 27739 h 1038874"/>
              <a:gd name="connsiteX0" fmla="*/ 0 w 4407975"/>
              <a:gd name="connsiteY0" fmla="*/ 1000989 h 1038874"/>
              <a:gd name="connsiteX1" fmla="*/ 364183 w 4407975"/>
              <a:gd name="connsiteY1" fmla="*/ 1035433 h 1038874"/>
              <a:gd name="connsiteX2" fmla="*/ 988348 w 4407975"/>
              <a:gd name="connsiteY2" fmla="*/ 882914 h 1038874"/>
              <a:gd name="connsiteX3" fmla="*/ 2054278 w 4407975"/>
              <a:gd name="connsiteY3" fmla="*/ 14029 h 1038874"/>
              <a:gd name="connsiteX4" fmla="*/ 3297129 w 4407975"/>
              <a:gd name="connsiteY4" fmla="*/ 332381 h 1038874"/>
              <a:gd name="connsiteX5" fmla="*/ 3608132 w 4407975"/>
              <a:gd name="connsiteY5" fmla="*/ 149617 h 1038874"/>
              <a:gd name="connsiteX6" fmla="*/ 4012215 w 4407975"/>
              <a:gd name="connsiteY6" fmla="*/ 96534 h 1038874"/>
              <a:gd name="connsiteX7" fmla="*/ 4407975 w 4407975"/>
              <a:gd name="connsiteY7" fmla="*/ 47195 h 1038874"/>
              <a:gd name="connsiteX0" fmla="*/ 0 w 4407975"/>
              <a:gd name="connsiteY0" fmla="*/ 1000989 h 1038874"/>
              <a:gd name="connsiteX1" fmla="*/ 364183 w 4407975"/>
              <a:gd name="connsiteY1" fmla="*/ 1035433 h 1038874"/>
              <a:gd name="connsiteX2" fmla="*/ 988348 w 4407975"/>
              <a:gd name="connsiteY2" fmla="*/ 882914 h 1038874"/>
              <a:gd name="connsiteX3" fmla="*/ 2054278 w 4407975"/>
              <a:gd name="connsiteY3" fmla="*/ 14029 h 1038874"/>
              <a:gd name="connsiteX4" fmla="*/ 3297129 w 4407975"/>
              <a:gd name="connsiteY4" fmla="*/ 332381 h 1038874"/>
              <a:gd name="connsiteX5" fmla="*/ 3608132 w 4407975"/>
              <a:gd name="connsiteY5" fmla="*/ 149617 h 1038874"/>
              <a:gd name="connsiteX6" fmla="*/ 4012215 w 4407975"/>
              <a:gd name="connsiteY6" fmla="*/ 96534 h 1038874"/>
              <a:gd name="connsiteX7" fmla="*/ 4162476 w 4407975"/>
              <a:gd name="connsiteY7" fmla="*/ 15675 h 1038874"/>
              <a:gd name="connsiteX8" fmla="*/ 4407975 w 4407975"/>
              <a:gd name="connsiteY8" fmla="*/ 47195 h 1038874"/>
              <a:gd name="connsiteX0" fmla="*/ 0 w 4437201"/>
              <a:gd name="connsiteY0" fmla="*/ 1000989 h 1038874"/>
              <a:gd name="connsiteX1" fmla="*/ 364183 w 4437201"/>
              <a:gd name="connsiteY1" fmla="*/ 1035433 h 1038874"/>
              <a:gd name="connsiteX2" fmla="*/ 988348 w 4437201"/>
              <a:gd name="connsiteY2" fmla="*/ 882914 h 1038874"/>
              <a:gd name="connsiteX3" fmla="*/ 2054278 w 4437201"/>
              <a:gd name="connsiteY3" fmla="*/ 14029 h 1038874"/>
              <a:gd name="connsiteX4" fmla="*/ 3297129 w 4437201"/>
              <a:gd name="connsiteY4" fmla="*/ 332381 h 1038874"/>
              <a:gd name="connsiteX5" fmla="*/ 3608132 w 4437201"/>
              <a:gd name="connsiteY5" fmla="*/ 149617 h 1038874"/>
              <a:gd name="connsiteX6" fmla="*/ 4012215 w 4437201"/>
              <a:gd name="connsiteY6" fmla="*/ 96534 h 1038874"/>
              <a:gd name="connsiteX7" fmla="*/ 4162476 w 4437201"/>
              <a:gd name="connsiteY7" fmla="*/ 15675 h 1038874"/>
              <a:gd name="connsiteX8" fmla="*/ 4437201 w 4437201"/>
              <a:gd name="connsiteY8" fmla="*/ 32604 h 1038874"/>
              <a:gd name="connsiteX0" fmla="*/ 0 w 4437201"/>
              <a:gd name="connsiteY0" fmla="*/ 1000989 h 1038874"/>
              <a:gd name="connsiteX1" fmla="*/ 364183 w 4437201"/>
              <a:gd name="connsiteY1" fmla="*/ 1035433 h 1038874"/>
              <a:gd name="connsiteX2" fmla="*/ 988348 w 4437201"/>
              <a:gd name="connsiteY2" fmla="*/ 882914 h 1038874"/>
              <a:gd name="connsiteX3" fmla="*/ 2054278 w 4437201"/>
              <a:gd name="connsiteY3" fmla="*/ 14029 h 1038874"/>
              <a:gd name="connsiteX4" fmla="*/ 3297129 w 4437201"/>
              <a:gd name="connsiteY4" fmla="*/ 332381 h 1038874"/>
              <a:gd name="connsiteX5" fmla="*/ 3608132 w 4437201"/>
              <a:gd name="connsiteY5" fmla="*/ 149617 h 1038874"/>
              <a:gd name="connsiteX6" fmla="*/ 4012215 w 4437201"/>
              <a:gd name="connsiteY6" fmla="*/ 96534 h 1038874"/>
              <a:gd name="connsiteX7" fmla="*/ 4156631 w 4437201"/>
              <a:gd name="connsiteY7" fmla="*/ 44858 h 1038874"/>
              <a:gd name="connsiteX8" fmla="*/ 4437201 w 4437201"/>
              <a:gd name="connsiteY8" fmla="*/ 32604 h 1038874"/>
              <a:gd name="connsiteX0" fmla="*/ 0 w 4437201"/>
              <a:gd name="connsiteY0" fmla="*/ 1000989 h 1038874"/>
              <a:gd name="connsiteX1" fmla="*/ 364183 w 4437201"/>
              <a:gd name="connsiteY1" fmla="*/ 1035433 h 1038874"/>
              <a:gd name="connsiteX2" fmla="*/ 988348 w 4437201"/>
              <a:gd name="connsiteY2" fmla="*/ 882914 h 1038874"/>
              <a:gd name="connsiteX3" fmla="*/ 2054278 w 4437201"/>
              <a:gd name="connsiteY3" fmla="*/ 14029 h 1038874"/>
              <a:gd name="connsiteX4" fmla="*/ 3297129 w 4437201"/>
              <a:gd name="connsiteY4" fmla="*/ 332381 h 1038874"/>
              <a:gd name="connsiteX5" fmla="*/ 3608132 w 4437201"/>
              <a:gd name="connsiteY5" fmla="*/ 149617 h 1038874"/>
              <a:gd name="connsiteX6" fmla="*/ 4012215 w 4437201"/>
              <a:gd name="connsiteY6" fmla="*/ 96534 h 1038874"/>
              <a:gd name="connsiteX7" fmla="*/ 4162477 w 4437201"/>
              <a:gd name="connsiteY7" fmla="*/ 20539 h 1038874"/>
              <a:gd name="connsiteX8" fmla="*/ 4437201 w 4437201"/>
              <a:gd name="connsiteY8" fmla="*/ 32604 h 1038874"/>
              <a:gd name="connsiteX0" fmla="*/ 0 w 4437201"/>
              <a:gd name="connsiteY0" fmla="*/ 1000989 h 1038874"/>
              <a:gd name="connsiteX1" fmla="*/ 364183 w 4437201"/>
              <a:gd name="connsiteY1" fmla="*/ 1035433 h 1038874"/>
              <a:gd name="connsiteX2" fmla="*/ 988348 w 4437201"/>
              <a:gd name="connsiteY2" fmla="*/ 882914 h 1038874"/>
              <a:gd name="connsiteX3" fmla="*/ 2054278 w 4437201"/>
              <a:gd name="connsiteY3" fmla="*/ 14029 h 1038874"/>
              <a:gd name="connsiteX4" fmla="*/ 3297129 w 4437201"/>
              <a:gd name="connsiteY4" fmla="*/ 332381 h 1038874"/>
              <a:gd name="connsiteX5" fmla="*/ 3608132 w 4437201"/>
              <a:gd name="connsiteY5" fmla="*/ 149617 h 1038874"/>
              <a:gd name="connsiteX6" fmla="*/ 4162477 w 4437201"/>
              <a:gd name="connsiteY6" fmla="*/ 20539 h 1038874"/>
              <a:gd name="connsiteX7" fmla="*/ 4437201 w 4437201"/>
              <a:gd name="connsiteY7" fmla="*/ 32604 h 1038874"/>
              <a:gd name="connsiteX0" fmla="*/ 0 w 4437201"/>
              <a:gd name="connsiteY0" fmla="*/ 1000989 h 1038874"/>
              <a:gd name="connsiteX1" fmla="*/ 364183 w 4437201"/>
              <a:gd name="connsiteY1" fmla="*/ 1035433 h 1038874"/>
              <a:gd name="connsiteX2" fmla="*/ 988348 w 4437201"/>
              <a:gd name="connsiteY2" fmla="*/ 882914 h 1038874"/>
              <a:gd name="connsiteX3" fmla="*/ 2054278 w 4437201"/>
              <a:gd name="connsiteY3" fmla="*/ 14029 h 1038874"/>
              <a:gd name="connsiteX4" fmla="*/ 3297129 w 4437201"/>
              <a:gd name="connsiteY4" fmla="*/ 332381 h 1038874"/>
              <a:gd name="connsiteX5" fmla="*/ 3608132 w 4437201"/>
              <a:gd name="connsiteY5" fmla="*/ 149617 h 1038874"/>
              <a:gd name="connsiteX6" fmla="*/ 4437201 w 4437201"/>
              <a:gd name="connsiteY6" fmla="*/ 32604 h 1038874"/>
              <a:gd name="connsiteX0" fmla="*/ 0 w 3608132"/>
              <a:gd name="connsiteY0" fmla="*/ 1000989 h 1038874"/>
              <a:gd name="connsiteX1" fmla="*/ 364183 w 3608132"/>
              <a:gd name="connsiteY1" fmla="*/ 1035433 h 1038874"/>
              <a:gd name="connsiteX2" fmla="*/ 988348 w 3608132"/>
              <a:gd name="connsiteY2" fmla="*/ 882914 h 1038874"/>
              <a:gd name="connsiteX3" fmla="*/ 2054278 w 3608132"/>
              <a:gd name="connsiteY3" fmla="*/ 14029 h 1038874"/>
              <a:gd name="connsiteX4" fmla="*/ 3297129 w 3608132"/>
              <a:gd name="connsiteY4" fmla="*/ 332381 h 1038874"/>
              <a:gd name="connsiteX5" fmla="*/ 3608132 w 3608132"/>
              <a:gd name="connsiteY5" fmla="*/ 149617 h 1038874"/>
              <a:gd name="connsiteX0" fmla="*/ 0 w 3777643"/>
              <a:gd name="connsiteY0" fmla="*/ 1001260 h 1039145"/>
              <a:gd name="connsiteX1" fmla="*/ 364183 w 3777643"/>
              <a:gd name="connsiteY1" fmla="*/ 1035704 h 1039145"/>
              <a:gd name="connsiteX2" fmla="*/ 988348 w 3777643"/>
              <a:gd name="connsiteY2" fmla="*/ 883185 h 1039145"/>
              <a:gd name="connsiteX3" fmla="*/ 2054278 w 3777643"/>
              <a:gd name="connsiteY3" fmla="*/ 14300 h 1039145"/>
              <a:gd name="connsiteX4" fmla="*/ 3297129 w 3777643"/>
              <a:gd name="connsiteY4" fmla="*/ 332652 h 1039145"/>
              <a:gd name="connsiteX5" fmla="*/ 3777643 w 3777643"/>
              <a:gd name="connsiteY5" fmla="*/ 203390 h 1039145"/>
              <a:gd name="connsiteX0" fmla="*/ 0 w 3777643"/>
              <a:gd name="connsiteY0" fmla="*/ 996851 h 1034736"/>
              <a:gd name="connsiteX1" fmla="*/ 364183 w 3777643"/>
              <a:gd name="connsiteY1" fmla="*/ 1031295 h 1034736"/>
              <a:gd name="connsiteX2" fmla="*/ 988348 w 3777643"/>
              <a:gd name="connsiteY2" fmla="*/ 878776 h 1034736"/>
              <a:gd name="connsiteX3" fmla="*/ 2054278 w 3777643"/>
              <a:gd name="connsiteY3" fmla="*/ 9891 h 1034736"/>
              <a:gd name="connsiteX4" fmla="*/ 3326355 w 3777643"/>
              <a:gd name="connsiteY4" fmla="*/ 396336 h 1034736"/>
              <a:gd name="connsiteX5" fmla="*/ 3777643 w 3777643"/>
              <a:gd name="connsiteY5" fmla="*/ 198981 h 1034736"/>
              <a:gd name="connsiteX0" fmla="*/ 0 w 3871166"/>
              <a:gd name="connsiteY0" fmla="*/ 996649 h 1034534"/>
              <a:gd name="connsiteX1" fmla="*/ 364183 w 3871166"/>
              <a:gd name="connsiteY1" fmla="*/ 1031093 h 1034534"/>
              <a:gd name="connsiteX2" fmla="*/ 988348 w 3871166"/>
              <a:gd name="connsiteY2" fmla="*/ 878574 h 1034534"/>
              <a:gd name="connsiteX3" fmla="*/ 2054278 w 3871166"/>
              <a:gd name="connsiteY3" fmla="*/ 9689 h 1034534"/>
              <a:gd name="connsiteX4" fmla="*/ 3326355 w 3871166"/>
              <a:gd name="connsiteY4" fmla="*/ 396134 h 1034534"/>
              <a:gd name="connsiteX5" fmla="*/ 3871166 w 3871166"/>
              <a:gd name="connsiteY5" fmla="*/ 135549 h 1034534"/>
              <a:gd name="connsiteX0" fmla="*/ 0 w 3871166"/>
              <a:gd name="connsiteY0" fmla="*/ 994073 h 1031958"/>
              <a:gd name="connsiteX1" fmla="*/ 364183 w 3871166"/>
              <a:gd name="connsiteY1" fmla="*/ 1028517 h 1031958"/>
              <a:gd name="connsiteX2" fmla="*/ 988348 w 3871166"/>
              <a:gd name="connsiteY2" fmla="*/ 875998 h 1031958"/>
              <a:gd name="connsiteX3" fmla="*/ 2054278 w 3871166"/>
              <a:gd name="connsiteY3" fmla="*/ 7113 h 1031958"/>
              <a:gd name="connsiteX4" fmla="*/ 3373116 w 3871166"/>
              <a:gd name="connsiteY4" fmla="*/ 447060 h 1031958"/>
              <a:gd name="connsiteX5" fmla="*/ 3871166 w 3871166"/>
              <a:gd name="connsiteY5" fmla="*/ 132973 h 1031958"/>
              <a:gd name="connsiteX0" fmla="*/ 0 w 3777643"/>
              <a:gd name="connsiteY0" fmla="*/ 994189 h 1032074"/>
              <a:gd name="connsiteX1" fmla="*/ 364183 w 3777643"/>
              <a:gd name="connsiteY1" fmla="*/ 1028633 h 1032074"/>
              <a:gd name="connsiteX2" fmla="*/ 988348 w 3777643"/>
              <a:gd name="connsiteY2" fmla="*/ 876114 h 1032074"/>
              <a:gd name="connsiteX3" fmla="*/ 2054278 w 3777643"/>
              <a:gd name="connsiteY3" fmla="*/ 7229 h 1032074"/>
              <a:gd name="connsiteX4" fmla="*/ 3373116 w 3777643"/>
              <a:gd name="connsiteY4" fmla="*/ 447176 h 1032074"/>
              <a:gd name="connsiteX5" fmla="*/ 3777643 w 3777643"/>
              <a:gd name="connsiteY5" fmla="*/ 186591 h 1032074"/>
              <a:gd name="connsiteX0" fmla="*/ 0 w 4145890"/>
              <a:gd name="connsiteY0" fmla="*/ 993851 h 1031736"/>
              <a:gd name="connsiteX1" fmla="*/ 364183 w 4145890"/>
              <a:gd name="connsiteY1" fmla="*/ 1028295 h 1031736"/>
              <a:gd name="connsiteX2" fmla="*/ 988348 w 4145890"/>
              <a:gd name="connsiteY2" fmla="*/ 875776 h 1031736"/>
              <a:gd name="connsiteX3" fmla="*/ 2054278 w 4145890"/>
              <a:gd name="connsiteY3" fmla="*/ 6891 h 1031736"/>
              <a:gd name="connsiteX4" fmla="*/ 3373116 w 4145890"/>
              <a:gd name="connsiteY4" fmla="*/ 446838 h 1031736"/>
              <a:gd name="connsiteX5" fmla="*/ 4145890 w 4145890"/>
              <a:gd name="connsiteY5" fmla="*/ 25746 h 1031736"/>
              <a:gd name="connsiteX0" fmla="*/ 0 w 4145890"/>
              <a:gd name="connsiteY0" fmla="*/ 1009940 h 1047825"/>
              <a:gd name="connsiteX1" fmla="*/ 364183 w 4145890"/>
              <a:gd name="connsiteY1" fmla="*/ 1044384 h 1047825"/>
              <a:gd name="connsiteX2" fmla="*/ 988348 w 4145890"/>
              <a:gd name="connsiteY2" fmla="*/ 891865 h 1047825"/>
              <a:gd name="connsiteX3" fmla="*/ 2054278 w 4145890"/>
              <a:gd name="connsiteY3" fmla="*/ 22980 h 1047825"/>
              <a:gd name="connsiteX4" fmla="*/ 3425724 w 4145890"/>
              <a:gd name="connsiteY4" fmla="*/ 234327 h 1047825"/>
              <a:gd name="connsiteX5" fmla="*/ 4145890 w 4145890"/>
              <a:gd name="connsiteY5" fmla="*/ 41835 h 1047825"/>
              <a:gd name="connsiteX0" fmla="*/ 0 w 4145890"/>
              <a:gd name="connsiteY0" fmla="*/ 996326 h 1034211"/>
              <a:gd name="connsiteX1" fmla="*/ 364183 w 4145890"/>
              <a:gd name="connsiteY1" fmla="*/ 1030770 h 1034211"/>
              <a:gd name="connsiteX2" fmla="*/ 988348 w 4145890"/>
              <a:gd name="connsiteY2" fmla="*/ 878251 h 1034211"/>
              <a:gd name="connsiteX3" fmla="*/ 2054278 w 4145890"/>
              <a:gd name="connsiteY3" fmla="*/ 9366 h 1034211"/>
              <a:gd name="connsiteX4" fmla="*/ 3472485 w 4145890"/>
              <a:gd name="connsiteY4" fmla="*/ 395810 h 1034211"/>
              <a:gd name="connsiteX5" fmla="*/ 4145890 w 4145890"/>
              <a:gd name="connsiteY5" fmla="*/ 28221 h 1034211"/>
              <a:gd name="connsiteX0" fmla="*/ 0 w 4145890"/>
              <a:gd name="connsiteY0" fmla="*/ 996701 h 1034586"/>
              <a:gd name="connsiteX1" fmla="*/ 364183 w 4145890"/>
              <a:gd name="connsiteY1" fmla="*/ 1031145 h 1034586"/>
              <a:gd name="connsiteX2" fmla="*/ 988348 w 4145890"/>
              <a:gd name="connsiteY2" fmla="*/ 878626 h 1034586"/>
              <a:gd name="connsiteX3" fmla="*/ 2054278 w 4145890"/>
              <a:gd name="connsiteY3" fmla="*/ 9741 h 1034586"/>
              <a:gd name="connsiteX4" fmla="*/ 3472485 w 4145890"/>
              <a:gd name="connsiteY4" fmla="*/ 396185 h 1034586"/>
              <a:gd name="connsiteX5" fmla="*/ 3823453 w 4145890"/>
              <a:gd name="connsiteY5" fmla="*/ 152439 h 1034586"/>
              <a:gd name="connsiteX6" fmla="*/ 4145890 w 4145890"/>
              <a:gd name="connsiteY6" fmla="*/ 28596 h 1034586"/>
              <a:gd name="connsiteX0" fmla="*/ 0 w 4145890"/>
              <a:gd name="connsiteY0" fmla="*/ 996701 h 1034586"/>
              <a:gd name="connsiteX1" fmla="*/ 364183 w 4145890"/>
              <a:gd name="connsiteY1" fmla="*/ 1031145 h 1034586"/>
              <a:gd name="connsiteX2" fmla="*/ 988348 w 4145890"/>
              <a:gd name="connsiteY2" fmla="*/ 878626 h 1034586"/>
              <a:gd name="connsiteX3" fmla="*/ 2054278 w 4145890"/>
              <a:gd name="connsiteY3" fmla="*/ 9741 h 1034586"/>
              <a:gd name="connsiteX4" fmla="*/ 3431568 w 4145890"/>
              <a:gd name="connsiteY4" fmla="*/ 396185 h 1034586"/>
              <a:gd name="connsiteX5" fmla="*/ 3823453 w 4145890"/>
              <a:gd name="connsiteY5" fmla="*/ 152439 h 1034586"/>
              <a:gd name="connsiteX6" fmla="*/ 4145890 w 4145890"/>
              <a:gd name="connsiteY6" fmla="*/ 28596 h 1034586"/>
              <a:gd name="connsiteX0" fmla="*/ 0 w 4654422"/>
              <a:gd name="connsiteY0" fmla="*/ 996701 h 1034586"/>
              <a:gd name="connsiteX1" fmla="*/ 364183 w 4654422"/>
              <a:gd name="connsiteY1" fmla="*/ 1031145 h 1034586"/>
              <a:gd name="connsiteX2" fmla="*/ 988348 w 4654422"/>
              <a:gd name="connsiteY2" fmla="*/ 878626 h 1034586"/>
              <a:gd name="connsiteX3" fmla="*/ 2054278 w 4654422"/>
              <a:gd name="connsiteY3" fmla="*/ 9741 h 1034586"/>
              <a:gd name="connsiteX4" fmla="*/ 3431568 w 4654422"/>
              <a:gd name="connsiteY4" fmla="*/ 396185 h 1034586"/>
              <a:gd name="connsiteX5" fmla="*/ 3823453 w 4654422"/>
              <a:gd name="connsiteY5" fmla="*/ 152439 h 1034586"/>
              <a:gd name="connsiteX6" fmla="*/ 4654422 w 4654422"/>
              <a:gd name="connsiteY6" fmla="*/ 67507 h 1034586"/>
              <a:gd name="connsiteX0" fmla="*/ 0 w 4654422"/>
              <a:gd name="connsiteY0" fmla="*/ 996701 h 1034586"/>
              <a:gd name="connsiteX1" fmla="*/ 364183 w 4654422"/>
              <a:gd name="connsiteY1" fmla="*/ 1031145 h 1034586"/>
              <a:gd name="connsiteX2" fmla="*/ 988348 w 4654422"/>
              <a:gd name="connsiteY2" fmla="*/ 878626 h 1034586"/>
              <a:gd name="connsiteX3" fmla="*/ 2054278 w 4654422"/>
              <a:gd name="connsiteY3" fmla="*/ 9741 h 1034586"/>
              <a:gd name="connsiteX4" fmla="*/ 3431568 w 4654422"/>
              <a:gd name="connsiteY4" fmla="*/ 396185 h 1034586"/>
              <a:gd name="connsiteX5" fmla="*/ 3823453 w 4654422"/>
              <a:gd name="connsiteY5" fmla="*/ 152439 h 1034586"/>
              <a:gd name="connsiteX6" fmla="*/ 4203391 w 4654422"/>
              <a:gd name="connsiteY6" fmla="*/ 30844 h 1034586"/>
              <a:gd name="connsiteX7" fmla="*/ 4654422 w 4654422"/>
              <a:gd name="connsiteY7" fmla="*/ 67507 h 1034586"/>
              <a:gd name="connsiteX0" fmla="*/ 0 w 4619351"/>
              <a:gd name="connsiteY0" fmla="*/ 996701 h 1034586"/>
              <a:gd name="connsiteX1" fmla="*/ 364183 w 4619351"/>
              <a:gd name="connsiteY1" fmla="*/ 1031145 h 1034586"/>
              <a:gd name="connsiteX2" fmla="*/ 988348 w 4619351"/>
              <a:gd name="connsiteY2" fmla="*/ 878626 h 1034586"/>
              <a:gd name="connsiteX3" fmla="*/ 2054278 w 4619351"/>
              <a:gd name="connsiteY3" fmla="*/ 9741 h 1034586"/>
              <a:gd name="connsiteX4" fmla="*/ 3431568 w 4619351"/>
              <a:gd name="connsiteY4" fmla="*/ 396185 h 1034586"/>
              <a:gd name="connsiteX5" fmla="*/ 3823453 w 4619351"/>
              <a:gd name="connsiteY5" fmla="*/ 152439 h 1034586"/>
              <a:gd name="connsiteX6" fmla="*/ 4203391 w 4619351"/>
              <a:gd name="connsiteY6" fmla="*/ 30844 h 1034586"/>
              <a:gd name="connsiteX7" fmla="*/ 4619351 w 4619351"/>
              <a:gd name="connsiteY7" fmla="*/ 121009 h 1034586"/>
              <a:gd name="connsiteX0" fmla="*/ 0 w 4619351"/>
              <a:gd name="connsiteY0" fmla="*/ 996701 h 1034586"/>
              <a:gd name="connsiteX1" fmla="*/ 364183 w 4619351"/>
              <a:gd name="connsiteY1" fmla="*/ 1031145 h 1034586"/>
              <a:gd name="connsiteX2" fmla="*/ 988348 w 4619351"/>
              <a:gd name="connsiteY2" fmla="*/ 878626 h 1034586"/>
              <a:gd name="connsiteX3" fmla="*/ 2054278 w 4619351"/>
              <a:gd name="connsiteY3" fmla="*/ 9741 h 1034586"/>
              <a:gd name="connsiteX4" fmla="*/ 3431568 w 4619351"/>
              <a:gd name="connsiteY4" fmla="*/ 396185 h 1034586"/>
              <a:gd name="connsiteX5" fmla="*/ 3823453 w 4619351"/>
              <a:gd name="connsiteY5" fmla="*/ 152439 h 1034586"/>
              <a:gd name="connsiteX6" fmla="*/ 4203391 w 4619351"/>
              <a:gd name="connsiteY6" fmla="*/ 30844 h 1034586"/>
              <a:gd name="connsiteX7" fmla="*/ 4474114 w 4619351"/>
              <a:gd name="connsiteY7" fmla="*/ 50776 h 1034586"/>
              <a:gd name="connsiteX8" fmla="*/ 4619351 w 4619351"/>
              <a:gd name="connsiteY8" fmla="*/ 121009 h 1034586"/>
              <a:gd name="connsiteX0" fmla="*/ 0 w 4619351"/>
              <a:gd name="connsiteY0" fmla="*/ 996701 h 1034586"/>
              <a:gd name="connsiteX1" fmla="*/ 364183 w 4619351"/>
              <a:gd name="connsiteY1" fmla="*/ 1031145 h 1034586"/>
              <a:gd name="connsiteX2" fmla="*/ 988348 w 4619351"/>
              <a:gd name="connsiteY2" fmla="*/ 878626 h 1034586"/>
              <a:gd name="connsiteX3" fmla="*/ 2054278 w 4619351"/>
              <a:gd name="connsiteY3" fmla="*/ 9741 h 1034586"/>
              <a:gd name="connsiteX4" fmla="*/ 3431568 w 4619351"/>
              <a:gd name="connsiteY4" fmla="*/ 396185 h 1034586"/>
              <a:gd name="connsiteX5" fmla="*/ 3823453 w 4619351"/>
              <a:gd name="connsiteY5" fmla="*/ 152439 h 1034586"/>
              <a:gd name="connsiteX6" fmla="*/ 3977271 w 4619351"/>
              <a:gd name="connsiteY6" fmla="*/ 84823 h 1034586"/>
              <a:gd name="connsiteX7" fmla="*/ 4203391 w 4619351"/>
              <a:gd name="connsiteY7" fmla="*/ 30844 h 1034586"/>
              <a:gd name="connsiteX8" fmla="*/ 4474114 w 4619351"/>
              <a:gd name="connsiteY8" fmla="*/ 50776 h 1034586"/>
              <a:gd name="connsiteX9" fmla="*/ 4619351 w 4619351"/>
              <a:gd name="connsiteY9" fmla="*/ 121009 h 1034586"/>
              <a:gd name="connsiteX0" fmla="*/ 0 w 4619351"/>
              <a:gd name="connsiteY0" fmla="*/ 997209 h 1035094"/>
              <a:gd name="connsiteX1" fmla="*/ 364183 w 4619351"/>
              <a:gd name="connsiteY1" fmla="*/ 1031653 h 1035094"/>
              <a:gd name="connsiteX2" fmla="*/ 988348 w 4619351"/>
              <a:gd name="connsiteY2" fmla="*/ 879134 h 1035094"/>
              <a:gd name="connsiteX3" fmla="*/ 2054278 w 4619351"/>
              <a:gd name="connsiteY3" fmla="*/ 10249 h 1035094"/>
              <a:gd name="connsiteX4" fmla="*/ 3431568 w 4619351"/>
              <a:gd name="connsiteY4" fmla="*/ 396693 h 1035094"/>
              <a:gd name="connsiteX5" fmla="*/ 3621690 w 4619351"/>
              <a:gd name="connsiteY5" fmla="*/ 305971 h 1035094"/>
              <a:gd name="connsiteX6" fmla="*/ 3823453 w 4619351"/>
              <a:gd name="connsiteY6" fmla="*/ 152947 h 1035094"/>
              <a:gd name="connsiteX7" fmla="*/ 3977271 w 4619351"/>
              <a:gd name="connsiteY7" fmla="*/ 85331 h 1035094"/>
              <a:gd name="connsiteX8" fmla="*/ 4203391 w 4619351"/>
              <a:gd name="connsiteY8" fmla="*/ 31352 h 1035094"/>
              <a:gd name="connsiteX9" fmla="*/ 4474114 w 4619351"/>
              <a:gd name="connsiteY9" fmla="*/ 51284 h 1035094"/>
              <a:gd name="connsiteX10" fmla="*/ 4619351 w 4619351"/>
              <a:gd name="connsiteY10" fmla="*/ 121517 h 1035094"/>
              <a:gd name="connsiteX0" fmla="*/ 0 w 4619351"/>
              <a:gd name="connsiteY0" fmla="*/ 997209 h 1035094"/>
              <a:gd name="connsiteX1" fmla="*/ 364183 w 4619351"/>
              <a:gd name="connsiteY1" fmla="*/ 1031653 h 1035094"/>
              <a:gd name="connsiteX2" fmla="*/ 988348 w 4619351"/>
              <a:gd name="connsiteY2" fmla="*/ 879134 h 1035094"/>
              <a:gd name="connsiteX3" fmla="*/ 2054278 w 4619351"/>
              <a:gd name="connsiteY3" fmla="*/ 10249 h 1035094"/>
              <a:gd name="connsiteX4" fmla="*/ 3431568 w 4619351"/>
              <a:gd name="connsiteY4" fmla="*/ 396693 h 1035094"/>
              <a:gd name="connsiteX5" fmla="*/ 3621690 w 4619351"/>
              <a:gd name="connsiteY5" fmla="*/ 305971 h 1035094"/>
              <a:gd name="connsiteX6" fmla="*/ 3823453 w 4619351"/>
              <a:gd name="connsiteY6" fmla="*/ 152947 h 1035094"/>
              <a:gd name="connsiteX7" fmla="*/ 3977271 w 4619351"/>
              <a:gd name="connsiteY7" fmla="*/ 85331 h 1035094"/>
              <a:gd name="connsiteX8" fmla="*/ 4203391 w 4619351"/>
              <a:gd name="connsiteY8" fmla="*/ 31352 h 1035094"/>
              <a:gd name="connsiteX9" fmla="*/ 4474114 w 4619351"/>
              <a:gd name="connsiteY9" fmla="*/ 51284 h 1035094"/>
              <a:gd name="connsiteX10" fmla="*/ 4619351 w 4619351"/>
              <a:gd name="connsiteY10" fmla="*/ 121517 h 1035094"/>
              <a:gd name="connsiteX0" fmla="*/ 0 w 4619351"/>
              <a:gd name="connsiteY0" fmla="*/ 996702 h 1034587"/>
              <a:gd name="connsiteX1" fmla="*/ 364183 w 4619351"/>
              <a:gd name="connsiteY1" fmla="*/ 1031146 h 1034587"/>
              <a:gd name="connsiteX2" fmla="*/ 988348 w 4619351"/>
              <a:gd name="connsiteY2" fmla="*/ 878627 h 1034587"/>
              <a:gd name="connsiteX3" fmla="*/ 2054278 w 4619351"/>
              <a:gd name="connsiteY3" fmla="*/ 9742 h 1034587"/>
              <a:gd name="connsiteX4" fmla="*/ 3431568 w 4619351"/>
              <a:gd name="connsiteY4" fmla="*/ 396186 h 1034587"/>
              <a:gd name="connsiteX5" fmla="*/ 3823453 w 4619351"/>
              <a:gd name="connsiteY5" fmla="*/ 152440 h 1034587"/>
              <a:gd name="connsiteX6" fmla="*/ 3977271 w 4619351"/>
              <a:gd name="connsiteY6" fmla="*/ 84824 h 1034587"/>
              <a:gd name="connsiteX7" fmla="*/ 4203391 w 4619351"/>
              <a:gd name="connsiteY7" fmla="*/ 30845 h 1034587"/>
              <a:gd name="connsiteX8" fmla="*/ 4474114 w 4619351"/>
              <a:gd name="connsiteY8" fmla="*/ 50777 h 1034587"/>
              <a:gd name="connsiteX9" fmla="*/ 4619351 w 4619351"/>
              <a:gd name="connsiteY9" fmla="*/ 121010 h 1034587"/>
              <a:gd name="connsiteX0" fmla="*/ 0 w 4619351"/>
              <a:gd name="connsiteY0" fmla="*/ 998700 h 1036585"/>
              <a:gd name="connsiteX1" fmla="*/ 364183 w 4619351"/>
              <a:gd name="connsiteY1" fmla="*/ 1033144 h 1036585"/>
              <a:gd name="connsiteX2" fmla="*/ 988348 w 4619351"/>
              <a:gd name="connsiteY2" fmla="*/ 880625 h 1036585"/>
              <a:gd name="connsiteX3" fmla="*/ 2054278 w 4619351"/>
              <a:gd name="connsiteY3" fmla="*/ 11740 h 1036585"/>
              <a:gd name="connsiteX4" fmla="*/ 3308819 w 4619351"/>
              <a:gd name="connsiteY4" fmla="*/ 364137 h 1036585"/>
              <a:gd name="connsiteX5" fmla="*/ 3823453 w 4619351"/>
              <a:gd name="connsiteY5" fmla="*/ 154438 h 1036585"/>
              <a:gd name="connsiteX6" fmla="*/ 3977271 w 4619351"/>
              <a:gd name="connsiteY6" fmla="*/ 86822 h 1036585"/>
              <a:gd name="connsiteX7" fmla="*/ 4203391 w 4619351"/>
              <a:gd name="connsiteY7" fmla="*/ 32843 h 1036585"/>
              <a:gd name="connsiteX8" fmla="*/ 4474114 w 4619351"/>
              <a:gd name="connsiteY8" fmla="*/ 52775 h 1036585"/>
              <a:gd name="connsiteX9" fmla="*/ 4619351 w 4619351"/>
              <a:gd name="connsiteY9" fmla="*/ 123008 h 1036585"/>
              <a:gd name="connsiteX0" fmla="*/ 0 w 4619351"/>
              <a:gd name="connsiteY0" fmla="*/ 998700 h 1036585"/>
              <a:gd name="connsiteX1" fmla="*/ 364183 w 4619351"/>
              <a:gd name="connsiteY1" fmla="*/ 1033144 h 1036585"/>
              <a:gd name="connsiteX2" fmla="*/ 988348 w 4619351"/>
              <a:gd name="connsiteY2" fmla="*/ 880625 h 1036585"/>
              <a:gd name="connsiteX3" fmla="*/ 2054278 w 4619351"/>
              <a:gd name="connsiteY3" fmla="*/ 11740 h 1036585"/>
              <a:gd name="connsiteX4" fmla="*/ 3308819 w 4619351"/>
              <a:gd name="connsiteY4" fmla="*/ 364137 h 1036585"/>
              <a:gd name="connsiteX5" fmla="*/ 3823453 w 4619351"/>
              <a:gd name="connsiteY5" fmla="*/ 154438 h 1036585"/>
              <a:gd name="connsiteX6" fmla="*/ 3977271 w 4619351"/>
              <a:gd name="connsiteY6" fmla="*/ 86822 h 1036585"/>
              <a:gd name="connsiteX7" fmla="*/ 4203391 w 4619351"/>
              <a:gd name="connsiteY7" fmla="*/ 32843 h 1036585"/>
              <a:gd name="connsiteX8" fmla="*/ 4474114 w 4619351"/>
              <a:gd name="connsiteY8" fmla="*/ 52775 h 1036585"/>
              <a:gd name="connsiteX9" fmla="*/ 4619351 w 4619351"/>
              <a:gd name="connsiteY9" fmla="*/ 152191 h 1036585"/>
              <a:gd name="connsiteX0" fmla="*/ 0 w 4619351"/>
              <a:gd name="connsiteY0" fmla="*/ 998700 h 1036585"/>
              <a:gd name="connsiteX1" fmla="*/ 364183 w 4619351"/>
              <a:gd name="connsiteY1" fmla="*/ 1033144 h 1036585"/>
              <a:gd name="connsiteX2" fmla="*/ 988348 w 4619351"/>
              <a:gd name="connsiteY2" fmla="*/ 880625 h 1036585"/>
              <a:gd name="connsiteX3" fmla="*/ 2054278 w 4619351"/>
              <a:gd name="connsiteY3" fmla="*/ 11740 h 1036585"/>
              <a:gd name="connsiteX4" fmla="*/ 3308819 w 4619351"/>
              <a:gd name="connsiteY4" fmla="*/ 364137 h 1036585"/>
              <a:gd name="connsiteX5" fmla="*/ 3823453 w 4619351"/>
              <a:gd name="connsiteY5" fmla="*/ 154438 h 1036585"/>
              <a:gd name="connsiteX6" fmla="*/ 3977271 w 4619351"/>
              <a:gd name="connsiteY6" fmla="*/ 86822 h 1036585"/>
              <a:gd name="connsiteX7" fmla="*/ 4203391 w 4619351"/>
              <a:gd name="connsiteY7" fmla="*/ 32843 h 1036585"/>
              <a:gd name="connsiteX8" fmla="*/ 4497494 w 4619351"/>
              <a:gd name="connsiteY8" fmla="*/ 72231 h 1036585"/>
              <a:gd name="connsiteX9" fmla="*/ 4619351 w 4619351"/>
              <a:gd name="connsiteY9" fmla="*/ 152191 h 1036585"/>
              <a:gd name="connsiteX0" fmla="*/ 0 w 4677803"/>
              <a:gd name="connsiteY0" fmla="*/ 1023019 h 1037878"/>
              <a:gd name="connsiteX1" fmla="*/ 422635 w 4677803"/>
              <a:gd name="connsiteY1" fmla="*/ 1033144 h 1037878"/>
              <a:gd name="connsiteX2" fmla="*/ 1046800 w 4677803"/>
              <a:gd name="connsiteY2" fmla="*/ 880625 h 1037878"/>
              <a:gd name="connsiteX3" fmla="*/ 2112730 w 4677803"/>
              <a:gd name="connsiteY3" fmla="*/ 11740 h 1037878"/>
              <a:gd name="connsiteX4" fmla="*/ 3367271 w 4677803"/>
              <a:gd name="connsiteY4" fmla="*/ 364137 h 1037878"/>
              <a:gd name="connsiteX5" fmla="*/ 3881905 w 4677803"/>
              <a:gd name="connsiteY5" fmla="*/ 154438 h 1037878"/>
              <a:gd name="connsiteX6" fmla="*/ 4035723 w 4677803"/>
              <a:gd name="connsiteY6" fmla="*/ 86822 h 1037878"/>
              <a:gd name="connsiteX7" fmla="*/ 4261843 w 4677803"/>
              <a:gd name="connsiteY7" fmla="*/ 32843 h 1037878"/>
              <a:gd name="connsiteX8" fmla="*/ 4555946 w 4677803"/>
              <a:gd name="connsiteY8" fmla="*/ 72231 h 1037878"/>
              <a:gd name="connsiteX9" fmla="*/ 4677803 w 4677803"/>
              <a:gd name="connsiteY9" fmla="*/ 152191 h 1037878"/>
              <a:gd name="connsiteX0" fmla="*/ 0 w 4677803"/>
              <a:gd name="connsiteY0" fmla="*/ 1023019 h 1023019"/>
              <a:gd name="connsiteX1" fmla="*/ 334957 w 4677803"/>
              <a:gd name="connsiteY1" fmla="*/ 1008825 h 1023019"/>
              <a:gd name="connsiteX2" fmla="*/ 1046800 w 4677803"/>
              <a:gd name="connsiteY2" fmla="*/ 880625 h 1023019"/>
              <a:gd name="connsiteX3" fmla="*/ 2112730 w 4677803"/>
              <a:gd name="connsiteY3" fmla="*/ 11740 h 1023019"/>
              <a:gd name="connsiteX4" fmla="*/ 3367271 w 4677803"/>
              <a:gd name="connsiteY4" fmla="*/ 364137 h 1023019"/>
              <a:gd name="connsiteX5" fmla="*/ 3881905 w 4677803"/>
              <a:gd name="connsiteY5" fmla="*/ 154438 h 1023019"/>
              <a:gd name="connsiteX6" fmla="*/ 4035723 w 4677803"/>
              <a:gd name="connsiteY6" fmla="*/ 86822 h 1023019"/>
              <a:gd name="connsiteX7" fmla="*/ 4261843 w 4677803"/>
              <a:gd name="connsiteY7" fmla="*/ 32843 h 1023019"/>
              <a:gd name="connsiteX8" fmla="*/ 4555946 w 4677803"/>
              <a:gd name="connsiteY8" fmla="*/ 72231 h 1023019"/>
              <a:gd name="connsiteX9" fmla="*/ 4677803 w 4677803"/>
              <a:gd name="connsiteY9" fmla="*/ 152191 h 1023019"/>
              <a:gd name="connsiteX0" fmla="*/ 0 w 4648577"/>
              <a:gd name="connsiteY0" fmla="*/ 1018155 h 1018155"/>
              <a:gd name="connsiteX1" fmla="*/ 305731 w 4648577"/>
              <a:gd name="connsiteY1" fmla="*/ 1008825 h 1018155"/>
              <a:gd name="connsiteX2" fmla="*/ 1017574 w 4648577"/>
              <a:gd name="connsiteY2" fmla="*/ 880625 h 1018155"/>
              <a:gd name="connsiteX3" fmla="*/ 2083504 w 4648577"/>
              <a:gd name="connsiteY3" fmla="*/ 11740 h 1018155"/>
              <a:gd name="connsiteX4" fmla="*/ 3338045 w 4648577"/>
              <a:gd name="connsiteY4" fmla="*/ 364137 h 1018155"/>
              <a:gd name="connsiteX5" fmla="*/ 3852679 w 4648577"/>
              <a:gd name="connsiteY5" fmla="*/ 154438 h 1018155"/>
              <a:gd name="connsiteX6" fmla="*/ 4006497 w 4648577"/>
              <a:gd name="connsiteY6" fmla="*/ 86822 h 1018155"/>
              <a:gd name="connsiteX7" fmla="*/ 4232617 w 4648577"/>
              <a:gd name="connsiteY7" fmla="*/ 32843 h 1018155"/>
              <a:gd name="connsiteX8" fmla="*/ 4526720 w 4648577"/>
              <a:gd name="connsiteY8" fmla="*/ 72231 h 1018155"/>
              <a:gd name="connsiteX9" fmla="*/ 4648577 w 4648577"/>
              <a:gd name="connsiteY9" fmla="*/ 152191 h 1018155"/>
              <a:gd name="connsiteX0" fmla="*/ 0 w 4833649"/>
              <a:gd name="connsiteY0" fmla="*/ 1503930 h 1503930"/>
              <a:gd name="connsiteX1" fmla="*/ 490803 w 4833649"/>
              <a:gd name="connsiteY1" fmla="*/ 1008825 h 1503930"/>
              <a:gd name="connsiteX2" fmla="*/ 1202646 w 4833649"/>
              <a:gd name="connsiteY2" fmla="*/ 880625 h 1503930"/>
              <a:gd name="connsiteX3" fmla="*/ 2268576 w 4833649"/>
              <a:gd name="connsiteY3" fmla="*/ 11740 h 1503930"/>
              <a:gd name="connsiteX4" fmla="*/ 3523117 w 4833649"/>
              <a:gd name="connsiteY4" fmla="*/ 364137 h 1503930"/>
              <a:gd name="connsiteX5" fmla="*/ 4037751 w 4833649"/>
              <a:gd name="connsiteY5" fmla="*/ 154438 h 1503930"/>
              <a:gd name="connsiteX6" fmla="*/ 4191569 w 4833649"/>
              <a:gd name="connsiteY6" fmla="*/ 86822 h 1503930"/>
              <a:gd name="connsiteX7" fmla="*/ 4417689 w 4833649"/>
              <a:gd name="connsiteY7" fmla="*/ 32843 h 1503930"/>
              <a:gd name="connsiteX8" fmla="*/ 4711792 w 4833649"/>
              <a:gd name="connsiteY8" fmla="*/ 72231 h 1503930"/>
              <a:gd name="connsiteX9" fmla="*/ 4833649 w 4833649"/>
              <a:gd name="connsiteY9" fmla="*/ 152191 h 1503930"/>
              <a:gd name="connsiteX0" fmla="*/ 0 w 4833649"/>
              <a:gd name="connsiteY0" fmla="*/ 1503930 h 1503930"/>
              <a:gd name="connsiteX1" fmla="*/ 588210 w 4833649"/>
              <a:gd name="connsiteY1" fmla="*/ 1213612 h 1503930"/>
              <a:gd name="connsiteX2" fmla="*/ 1202646 w 4833649"/>
              <a:gd name="connsiteY2" fmla="*/ 880625 h 1503930"/>
              <a:gd name="connsiteX3" fmla="*/ 2268576 w 4833649"/>
              <a:gd name="connsiteY3" fmla="*/ 11740 h 1503930"/>
              <a:gd name="connsiteX4" fmla="*/ 3523117 w 4833649"/>
              <a:gd name="connsiteY4" fmla="*/ 364137 h 1503930"/>
              <a:gd name="connsiteX5" fmla="*/ 4037751 w 4833649"/>
              <a:gd name="connsiteY5" fmla="*/ 154438 h 1503930"/>
              <a:gd name="connsiteX6" fmla="*/ 4191569 w 4833649"/>
              <a:gd name="connsiteY6" fmla="*/ 86822 h 1503930"/>
              <a:gd name="connsiteX7" fmla="*/ 4417689 w 4833649"/>
              <a:gd name="connsiteY7" fmla="*/ 32843 h 1503930"/>
              <a:gd name="connsiteX8" fmla="*/ 4711792 w 4833649"/>
              <a:gd name="connsiteY8" fmla="*/ 72231 h 1503930"/>
              <a:gd name="connsiteX9" fmla="*/ 4833649 w 4833649"/>
              <a:gd name="connsiteY9" fmla="*/ 152191 h 1503930"/>
              <a:gd name="connsiteX0" fmla="*/ 0 w 4833649"/>
              <a:gd name="connsiteY0" fmla="*/ 1446780 h 1446780"/>
              <a:gd name="connsiteX1" fmla="*/ 588210 w 4833649"/>
              <a:gd name="connsiteY1" fmla="*/ 1213612 h 1446780"/>
              <a:gd name="connsiteX2" fmla="*/ 1202646 w 4833649"/>
              <a:gd name="connsiteY2" fmla="*/ 880625 h 1446780"/>
              <a:gd name="connsiteX3" fmla="*/ 2268576 w 4833649"/>
              <a:gd name="connsiteY3" fmla="*/ 11740 h 1446780"/>
              <a:gd name="connsiteX4" fmla="*/ 3523117 w 4833649"/>
              <a:gd name="connsiteY4" fmla="*/ 364137 h 1446780"/>
              <a:gd name="connsiteX5" fmla="*/ 4037751 w 4833649"/>
              <a:gd name="connsiteY5" fmla="*/ 154438 h 1446780"/>
              <a:gd name="connsiteX6" fmla="*/ 4191569 w 4833649"/>
              <a:gd name="connsiteY6" fmla="*/ 86822 h 1446780"/>
              <a:gd name="connsiteX7" fmla="*/ 4417689 w 4833649"/>
              <a:gd name="connsiteY7" fmla="*/ 32843 h 1446780"/>
              <a:gd name="connsiteX8" fmla="*/ 4711792 w 4833649"/>
              <a:gd name="connsiteY8" fmla="*/ 72231 h 1446780"/>
              <a:gd name="connsiteX9" fmla="*/ 4833649 w 4833649"/>
              <a:gd name="connsiteY9" fmla="*/ 152191 h 1446780"/>
              <a:gd name="connsiteX0" fmla="*/ 0 w 4819039"/>
              <a:gd name="connsiteY0" fmla="*/ 1465830 h 1465830"/>
              <a:gd name="connsiteX1" fmla="*/ 573600 w 4819039"/>
              <a:gd name="connsiteY1" fmla="*/ 1213612 h 1465830"/>
              <a:gd name="connsiteX2" fmla="*/ 1188036 w 4819039"/>
              <a:gd name="connsiteY2" fmla="*/ 880625 h 1465830"/>
              <a:gd name="connsiteX3" fmla="*/ 2253966 w 4819039"/>
              <a:gd name="connsiteY3" fmla="*/ 11740 h 1465830"/>
              <a:gd name="connsiteX4" fmla="*/ 3508507 w 4819039"/>
              <a:gd name="connsiteY4" fmla="*/ 364137 h 1465830"/>
              <a:gd name="connsiteX5" fmla="*/ 4023141 w 4819039"/>
              <a:gd name="connsiteY5" fmla="*/ 154438 h 1465830"/>
              <a:gd name="connsiteX6" fmla="*/ 4176959 w 4819039"/>
              <a:gd name="connsiteY6" fmla="*/ 86822 h 1465830"/>
              <a:gd name="connsiteX7" fmla="*/ 4403079 w 4819039"/>
              <a:gd name="connsiteY7" fmla="*/ 32843 h 1465830"/>
              <a:gd name="connsiteX8" fmla="*/ 4697182 w 4819039"/>
              <a:gd name="connsiteY8" fmla="*/ 72231 h 1465830"/>
              <a:gd name="connsiteX9" fmla="*/ 4819039 w 4819039"/>
              <a:gd name="connsiteY9" fmla="*/ 152191 h 1465830"/>
              <a:gd name="connsiteX0" fmla="*/ 0 w 4819039"/>
              <a:gd name="connsiteY0" fmla="*/ 1465830 h 1465830"/>
              <a:gd name="connsiteX1" fmla="*/ 573600 w 4819039"/>
              <a:gd name="connsiteY1" fmla="*/ 1213612 h 1465830"/>
              <a:gd name="connsiteX2" fmla="*/ 1188036 w 4819039"/>
              <a:gd name="connsiteY2" fmla="*/ 880625 h 1465830"/>
              <a:gd name="connsiteX3" fmla="*/ 2253966 w 4819039"/>
              <a:gd name="connsiteY3" fmla="*/ 11740 h 1465830"/>
              <a:gd name="connsiteX4" fmla="*/ 3508507 w 4819039"/>
              <a:gd name="connsiteY4" fmla="*/ 364137 h 1465830"/>
              <a:gd name="connsiteX5" fmla="*/ 4023141 w 4819039"/>
              <a:gd name="connsiteY5" fmla="*/ 154438 h 1465830"/>
              <a:gd name="connsiteX6" fmla="*/ 4176959 w 4819039"/>
              <a:gd name="connsiteY6" fmla="*/ 86822 h 1465830"/>
              <a:gd name="connsiteX7" fmla="*/ 4403079 w 4819039"/>
              <a:gd name="connsiteY7" fmla="*/ 32843 h 1465830"/>
              <a:gd name="connsiteX8" fmla="*/ 4819039 w 4819039"/>
              <a:gd name="connsiteY8" fmla="*/ 152191 h 1465830"/>
              <a:gd name="connsiteX0" fmla="*/ 0 w 4867742"/>
              <a:gd name="connsiteY0" fmla="*/ 1465830 h 1465830"/>
              <a:gd name="connsiteX1" fmla="*/ 573600 w 4867742"/>
              <a:gd name="connsiteY1" fmla="*/ 1213612 h 1465830"/>
              <a:gd name="connsiteX2" fmla="*/ 1188036 w 4867742"/>
              <a:gd name="connsiteY2" fmla="*/ 880625 h 1465830"/>
              <a:gd name="connsiteX3" fmla="*/ 2253966 w 4867742"/>
              <a:gd name="connsiteY3" fmla="*/ 11740 h 1465830"/>
              <a:gd name="connsiteX4" fmla="*/ 3508507 w 4867742"/>
              <a:gd name="connsiteY4" fmla="*/ 364137 h 1465830"/>
              <a:gd name="connsiteX5" fmla="*/ 4023141 w 4867742"/>
              <a:gd name="connsiteY5" fmla="*/ 154438 h 1465830"/>
              <a:gd name="connsiteX6" fmla="*/ 4176959 w 4867742"/>
              <a:gd name="connsiteY6" fmla="*/ 86822 h 1465830"/>
              <a:gd name="connsiteX7" fmla="*/ 4403079 w 4867742"/>
              <a:gd name="connsiteY7" fmla="*/ 32843 h 1465830"/>
              <a:gd name="connsiteX8" fmla="*/ 4867742 w 4867742"/>
              <a:gd name="connsiteY8" fmla="*/ 290303 h 1465830"/>
              <a:gd name="connsiteX0" fmla="*/ 0 w 4838520"/>
              <a:gd name="connsiteY0" fmla="*/ 1465830 h 1465830"/>
              <a:gd name="connsiteX1" fmla="*/ 573600 w 4838520"/>
              <a:gd name="connsiteY1" fmla="*/ 1213612 h 1465830"/>
              <a:gd name="connsiteX2" fmla="*/ 1188036 w 4838520"/>
              <a:gd name="connsiteY2" fmla="*/ 880625 h 1465830"/>
              <a:gd name="connsiteX3" fmla="*/ 2253966 w 4838520"/>
              <a:gd name="connsiteY3" fmla="*/ 11740 h 1465830"/>
              <a:gd name="connsiteX4" fmla="*/ 3508507 w 4838520"/>
              <a:gd name="connsiteY4" fmla="*/ 364137 h 1465830"/>
              <a:gd name="connsiteX5" fmla="*/ 4023141 w 4838520"/>
              <a:gd name="connsiteY5" fmla="*/ 154438 h 1465830"/>
              <a:gd name="connsiteX6" fmla="*/ 4176959 w 4838520"/>
              <a:gd name="connsiteY6" fmla="*/ 86822 h 1465830"/>
              <a:gd name="connsiteX7" fmla="*/ 4403079 w 4838520"/>
              <a:gd name="connsiteY7" fmla="*/ 32843 h 1465830"/>
              <a:gd name="connsiteX8" fmla="*/ 4838520 w 4838520"/>
              <a:gd name="connsiteY8" fmla="*/ 285541 h 1465830"/>
              <a:gd name="connsiteX0" fmla="*/ 0 w 4838520"/>
              <a:gd name="connsiteY0" fmla="*/ 1495679 h 1495679"/>
              <a:gd name="connsiteX1" fmla="*/ 573600 w 4838520"/>
              <a:gd name="connsiteY1" fmla="*/ 1243461 h 1495679"/>
              <a:gd name="connsiteX2" fmla="*/ 1188036 w 4838520"/>
              <a:gd name="connsiteY2" fmla="*/ 910474 h 1495679"/>
              <a:gd name="connsiteX3" fmla="*/ 2253966 w 4838520"/>
              <a:gd name="connsiteY3" fmla="*/ 41589 h 1495679"/>
              <a:gd name="connsiteX4" fmla="*/ 3508507 w 4838520"/>
              <a:gd name="connsiteY4" fmla="*/ 393986 h 1495679"/>
              <a:gd name="connsiteX5" fmla="*/ 4023141 w 4838520"/>
              <a:gd name="connsiteY5" fmla="*/ 184287 h 1495679"/>
              <a:gd name="connsiteX6" fmla="*/ 4176959 w 4838520"/>
              <a:gd name="connsiteY6" fmla="*/ 116671 h 1495679"/>
              <a:gd name="connsiteX7" fmla="*/ 4432301 w 4838520"/>
              <a:gd name="connsiteY7" fmla="*/ 779 h 1495679"/>
              <a:gd name="connsiteX8" fmla="*/ 4838520 w 4838520"/>
              <a:gd name="connsiteY8" fmla="*/ 315390 h 1495679"/>
              <a:gd name="connsiteX0" fmla="*/ 0 w 4838520"/>
              <a:gd name="connsiteY0" fmla="*/ 1497193 h 1497193"/>
              <a:gd name="connsiteX1" fmla="*/ 573600 w 4838520"/>
              <a:gd name="connsiteY1" fmla="*/ 1244975 h 1497193"/>
              <a:gd name="connsiteX2" fmla="*/ 1188036 w 4838520"/>
              <a:gd name="connsiteY2" fmla="*/ 911988 h 1497193"/>
              <a:gd name="connsiteX3" fmla="*/ 2253966 w 4838520"/>
              <a:gd name="connsiteY3" fmla="*/ 43103 h 1497193"/>
              <a:gd name="connsiteX4" fmla="*/ 3508507 w 4838520"/>
              <a:gd name="connsiteY4" fmla="*/ 395500 h 1497193"/>
              <a:gd name="connsiteX5" fmla="*/ 4023141 w 4838520"/>
              <a:gd name="connsiteY5" fmla="*/ 185801 h 1497193"/>
              <a:gd name="connsiteX6" fmla="*/ 4432301 w 4838520"/>
              <a:gd name="connsiteY6" fmla="*/ 2293 h 1497193"/>
              <a:gd name="connsiteX7" fmla="*/ 4838520 w 4838520"/>
              <a:gd name="connsiteY7" fmla="*/ 316904 h 1497193"/>
              <a:gd name="connsiteX0" fmla="*/ 0 w 4838520"/>
              <a:gd name="connsiteY0" fmla="*/ 1500148 h 1500148"/>
              <a:gd name="connsiteX1" fmla="*/ 573600 w 4838520"/>
              <a:gd name="connsiteY1" fmla="*/ 1247930 h 1500148"/>
              <a:gd name="connsiteX2" fmla="*/ 1188036 w 4838520"/>
              <a:gd name="connsiteY2" fmla="*/ 914943 h 1500148"/>
              <a:gd name="connsiteX3" fmla="*/ 2253966 w 4838520"/>
              <a:gd name="connsiteY3" fmla="*/ 46058 h 1500148"/>
              <a:gd name="connsiteX4" fmla="*/ 3508507 w 4838520"/>
              <a:gd name="connsiteY4" fmla="*/ 398455 h 1500148"/>
              <a:gd name="connsiteX5" fmla="*/ 3969567 w 4838520"/>
              <a:gd name="connsiteY5" fmla="*/ 98268 h 1500148"/>
              <a:gd name="connsiteX6" fmla="*/ 4432301 w 4838520"/>
              <a:gd name="connsiteY6" fmla="*/ 5248 h 1500148"/>
              <a:gd name="connsiteX7" fmla="*/ 4838520 w 4838520"/>
              <a:gd name="connsiteY7" fmla="*/ 319859 h 1500148"/>
              <a:gd name="connsiteX0" fmla="*/ 0 w 4838520"/>
              <a:gd name="connsiteY0" fmla="*/ 1497508 h 1497508"/>
              <a:gd name="connsiteX1" fmla="*/ 573600 w 4838520"/>
              <a:gd name="connsiteY1" fmla="*/ 1245290 h 1497508"/>
              <a:gd name="connsiteX2" fmla="*/ 1188036 w 4838520"/>
              <a:gd name="connsiteY2" fmla="*/ 912303 h 1497508"/>
              <a:gd name="connsiteX3" fmla="*/ 2253966 w 4838520"/>
              <a:gd name="connsiteY3" fmla="*/ 43418 h 1497508"/>
              <a:gd name="connsiteX4" fmla="*/ 3508507 w 4838520"/>
              <a:gd name="connsiteY4" fmla="*/ 395815 h 1497508"/>
              <a:gd name="connsiteX5" fmla="*/ 4028011 w 4838520"/>
              <a:gd name="connsiteY5" fmla="*/ 167066 h 1497508"/>
              <a:gd name="connsiteX6" fmla="*/ 4432301 w 4838520"/>
              <a:gd name="connsiteY6" fmla="*/ 2608 h 1497508"/>
              <a:gd name="connsiteX7" fmla="*/ 4838520 w 4838520"/>
              <a:gd name="connsiteY7" fmla="*/ 317219 h 1497508"/>
              <a:gd name="connsiteX0" fmla="*/ 0 w 4838520"/>
              <a:gd name="connsiteY0" fmla="*/ 1497508 h 1497508"/>
              <a:gd name="connsiteX1" fmla="*/ 573600 w 4838520"/>
              <a:gd name="connsiteY1" fmla="*/ 1245290 h 1497508"/>
              <a:gd name="connsiteX2" fmla="*/ 1188036 w 4838520"/>
              <a:gd name="connsiteY2" fmla="*/ 912303 h 1497508"/>
              <a:gd name="connsiteX3" fmla="*/ 2253966 w 4838520"/>
              <a:gd name="connsiteY3" fmla="*/ 43418 h 1497508"/>
              <a:gd name="connsiteX4" fmla="*/ 3557210 w 4838520"/>
              <a:gd name="connsiteY4" fmla="*/ 419627 h 1497508"/>
              <a:gd name="connsiteX5" fmla="*/ 4028011 w 4838520"/>
              <a:gd name="connsiteY5" fmla="*/ 167066 h 1497508"/>
              <a:gd name="connsiteX6" fmla="*/ 4432301 w 4838520"/>
              <a:gd name="connsiteY6" fmla="*/ 2608 h 1497508"/>
              <a:gd name="connsiteX7" fmla="*/ 4838520 w 4838520"/>
              <a:gd name="connsiteY7" fmla="*/ 317219 h 1497508"/>
              <a:gd name="connsiteX0" fmla="*/ 0 w 4838520"/>
              <a:gd name="connsiteY0" fmla="*/ 1498042 h 1498042"/>
              <a:gd name="connsiteX1" fmla="*/ 573600 w 4838520"/>
              <a:gd name="connsiteY1" fmla="*/ 1245824 h 1498042"/>
              <a:gd name="connsiteX2" fmla="*/ 1188036 w 4838520"/>
              <a:gd name="connsiteY2" fmla="*/ 912837 h 1498042"/>
              <a:gd name="connsiteX3" fmla="*/ 2253966 w 4838520"/>
              <a:gd name="connsiteY3" fmla="*/ 43952 h 1498042"/>
              <a:gd name="connsiteX4" fmla="*/ 3557210 w 4838520"/>
              <a:gd name="connsiteY4" fmla="*/ 420161 h 1498042"/>
              <a:gd name="connsiteX5" fmla="*/ 4052364 w 4838520"/>
              <a:gd name="connsiteY5" fmla="*/ 143787 h 1498042"/>
              <a:gd name="connsiteX6" fmla="*/ 4432301 w 4838520"/>
              <a:gd name="connsiteY6" fmla="*/ 3142 h 1498042"/>
              <a:gd name="connsiteX7" fmla="*/ 4838520 w 4838520"/>
              <a:gd name="connsiteY7" fmla="*/ 317753 h 1498042"/>
              <a:gd name="connsiteX0" fmla="*/ 0 w 4838520"/>
              <a:gd name="connsiteY0" fmla="*/ 1498042 h 1498042"/>
              <a:gd name="connsiteX1" fmla="*/ 539509 w 4838520"/>
              <a:gd name="connsiteY1" fmla="*/ 1055324 h 1498042"/>
              <a:gd name="connsiteX2" fmla="*/ 1188036 w 4838520"/>
              <a:gd name="connsiteY2" fmla="*/ 912837 h 1498042"/>
              <a:gd name="connsiteX3" fmla="*/ 2253966 w 4838520"/>
              <a:gd name="connsiteY3" fmla="*/ 43952 h 1498042"/>
              <a:gd name="connsiteX4" fmla="*/ 3557210 w 4838520"/>
              <a:gd name="connsiteY4" fmla="*/ 420161 h 1498042"/>
              <a:gd name="connsiteX5" fmla="*/ 4052364 w 4838520"/>
              <a:gd name="connsiteY5" fmla="*/ 143787 h 1498042"/>
              <a:gd name="connsiteX6" fmla="*/ 4432301 w 4838520"/>
              <a:gd name="connsiteY6" fmla="*/ 3142 h 1498042"/>
              <a:gd name="connsiteX7" fmla="*/ 4838520 w 4838520"/>
              <a:gd name="connsiteY7" fmla="*/ 317753 h 1498042"/>
              <a:gd name="connsiteX0" fmla="*/ 0 w 4838520"/>
              <a:gd name="connsiteY0" fmla="*/ 1498042 h 1498042"/>
              <a:gd name="connsiteX1" fmla="*/ 539509 w 4838520"/>
              <a:gd name="connsiteY1" fmla="*/ 1055324 h 1498042"/>
              <a:gd name="connsiteX2" fmla="*/ 1197777 w 4838520"/>
              <a:gd name="connsiteY2" fmla="*/ 941412 h 1498042"/>
              <a:gd name="connsiteX3" fmla="*/ 2253966 w 4838520"/>
              <a:gd name="connsiteY3" fmla="*/ 43952 h 1498042"/>
              <a:gd name="connsiteX4" fmla="*/ 3557210 w 4838520"/>
              <a:gd name="connsiteY4" fmla="*/ 420161 h 1498042"/>
              <a:gd name="connsiteX5" fmla="*/ 4052364 w 4838520"/>
              <a:gd name="connsiteY5" fmla="*/ 143787 h 1498042"/>
              <a:gd name="connsiteX6" fmla="*/ 4432301 w 4838520"/>
              <a:gd name="connsiteY6" fmla="*/ 3142 h 1498042"/>
              <a:gd name="connsiteX7" fmla="*/ 4838520 w 4838520"/>
              <a:gd name="connsiteY7" fmla="*/ 317753 h 1498042"/>
              <a:gd name="connsiteX0" fmla="*/ 0 w 4838520"/>
              <a:gd name="connsiteY0" fmla="*/ 1498042 h 1498042"/>
              <a:gd name="connsiteX1" fmla="*/ 539509 w 4838520"/>
              <a:gd name="connsiteY1" fmla="*/ 1055324 h 1498042"/>
              <a:gd name="connsiteX2" fmla="*/ 1212388 w 4838520"/>
              <a:gd name="connsiteY2" fmla="*/ 912837 h 1498042"/>
              <a:gd name="connsiteX3" fmla="*/ 2253966 w 4838520"/>
              <a:gd name="connsiteY3" fmla="*/ 43952 h 1498042"/>
              <a:gd name="connsiteX4" fmla="*/ 3557210 w 4838520"/>
              <a:gd name="connsiteY4" fmla="*/ 420161 h 1498042"/>
              <a:gd name="connsiteX5" fmla="*/ 4052364 w 4838520"/>
              <a:gd name="connsiteY5" fmla="*/ 143787 h 1498042"/>
              <a:gd name="connsiteX6" fmla="*/ 4432301 w 4838520"/>
              <a:gd name="connsiteY6" fmla="*/ 3142 h 1498042"/>
              <a:gd name="connsiteX7" fmla="*/ 4838520 w 4838520"/>
              <a:gd name="connsiteY7" fmla="*/ 317753 h 1498042"/>
              <a:gd name="connsiteX0" fmla="*/ 0 w 4838520"/>
              <a:gd name="connsiteY0" fmla="*/ 1498042 h 1498042"/>
              <a:gd name="connsiteX1" fmla="*/ 539509 w 4838520"/>
              <a:gd name="connsiteY1" fmla="*/ 1055324 h 1498042"/>
              <a:gd name="connsiteX2" fmla="*/ 1129593 w 4838520"/>
              <a:gd name="connsiteY2" fmla="*/ 1112862 h 1498042"/>
              <a:gd name="connsiteX3" fmla="*/ 2253966 w 4838520"/>
              <a:gd name="connsiteY3" fmla="*/ 43952 h 1498042"/>
              <a:gd name="connsiteX4" fmla="*/ 3557210 w 4838520"/>
              <a:gd name="connsiteY4" fmla="*/ 420161 h 1498042"/>
              <a:gd name="connsiteX5" fmla="*/ 4052364 w 4838520"/>
              <a:gd name="connsiteY5" fmla="*/ 143787 h 1498042"/>
              <a:gd name="connsiteX6" fmla="*/ 4432301 w 4838520"/>
              <a:gd name="connsiteY6" fmla="*/ 3142 h 1498042"/>
              <a:gd name="connsiteX7" fmla="*/ 4838520 w 4838520"/>
              <a:gd name="connsiteY7" fmla="*/ 317753 h 1498042"/>
              <a:gd name="connsiteX0" fmla="*/ 0 w 4838520"/>
              <a:gd name="connsiteY0" fmla="*/ 1498042 h 1498042"/>
              <a:gd name="connsiteX1" fmla="*/ 539509 w 4838520"/>
              <a:gd name="connsiteY1" fmla="*/ 1055324 h 1498042"/>
              <a:gd name="connsiteX2" fmla="*/ 895697 w 4838520"/>
              <a:gd name="connsiteY2" fmla="*/ 1045334 h 1498042"/>
              <a:gd name="connsiteX3" fmla="*/ 1129593 w 4838520"/>
              <a:gd name="connsiteY3" fmla="*/ 1112862 h 1498042"/>
              <a:gd name="connsiteX4" fmla="*/ 2253966 w 4838520"/>
              <a:gd name="connsiteY4" fmla="*/ 43952 h 1498042"/>
              <a:gd name="connsiteX5" fmla="*/ 3557210 w 4838520"/>
              <a:gd name="connsiteY5" fmla="*/ 420161 h 1498042"/>
              <a:gd name="connsiteX6" fmla="*/ 4052364 w 4838520"/>
              <a:gd name="connsiteY6" fmla="*/ 143787 h 1498042"/>
              <a:gd name="connsiteX7" fmla="*/ 4432301 w 4838520"/>
              <a:gd name="connsiteY7" fmla="*/ 3142 h 1498042"/>
              <a:gd name="connsiteX8" fmla="*/ 4838520 w 4838520"/>
              <a:gd name="connsiteY8" fmla="*/ 317753 h 1498042"/>
              <a:gd name="connsiteX0" fmla="*/ 0 w 4838520"/>
              <a:gd name="connsiteY0" fmla="*/ 1498042 h 1498042"/>
              <a:gd name="connsiteX1" fmla="*/ 539509 w 4838520"/>
              <a:gd name="connsiteY1" fmla="*/ 1055324 h 1498042"/>
              <a:gd name="connsiteX2" fmla="*/ 895697 w 4838520"/>
              <a:gd name="connsiteY2" fmla="*/ 1045334 h 1498042"/>
              <a:gd name="connsiteX3" fmla="*/ 1222129 w 4838520"/>
              <a:gd name="connsiteY3" fmla="*/ 1079524 h 1498042"/>
              <a:gd name="connsiteX4" fmla="*/ 2253966 w 4838520"/>
              <a:gd name="connsiteY4" fmla="*/ 43952 h 1498042"/>
              <a:gd name="connsiteX5" fmla="*/ 3557210 w 4838520"/>
              <a:gd name="connsiteY5" fmla="*/ 420161 h 1498042"/>
              <a:gd name="connsiteX6" fmla="*/ 4052364 w 4838520"/>
              <a:gd name="connsiteY6" fmla="*/ 143787 h 1498042"/>
              <a:gd name="connsiteX7" fmla="*/ 4432301 w 4838520"/>
              <a:gd name="connsiteY7" fmla="*/ 3142 h 1498042"/>
              <a:gd name="connsiteX8" fmla="*/ 4838520 w 4838520"/>
              <a:gd name="connsiteY8" fmla="*/ 317753 h 1498042"/>
              <a:gd name="connsiteX0" fmla="*/ 0 w 4838520"/>
              <a:gd name="connsiteY0" fmla="*/ 1498042 h 1498042"/>
              <a:gd name="connsiteX1" fmla="*/ 539509 w 4838520"/>
              <a:gd name="connsiteY1" fmla="*/ 1055324 h 1498042"/>
              <a:gd name="connsiteX2" fmla="*/ 895697 w 4838520"/>
              <a:gd name="connsiteY2" fmla="*/ 1045334 h 1498042"/>
              <a:gd name="connsiteX3" fmla="*/ 1222129 w 4838520"/>
              <a:gd name="connsiteY3" fmla="*/ 1079524 h 1498042"/>
              <a:gd name="connsiteX4" fmla="*/ 1455784 w 4838520"/>
              <a:gd name="connsiteY4" fmla="*/ 259522 h 1498042"/>
              <a:gd name="connsiteX5" fmla="*/ 2253966 w 4838520"/>
              <a:gd name="connsiteY5" fmla="*/ 43952 h 1498042"/>
              <a:gd name="connsiteX6" fmla="*/ 3557210 w 4838520"/>
              <a:gd name="connsiteY6" fmla="*/ 420161 h 1498042"/>
              <a:gd name="connsiteX7" fmla="*/ 4052364 w 4838520"/>
              <a:gd name="connsiteY7" fmla="*/ 143787 h 1498042"/>
              <a:gd name="connsiteX8" fmla="*/ 4432301 w 4838520"/>
              <a:gd name="connsiteY8" fmla="*/ 3142 h 1498042"/>
              <a:gd name="connsiteX9" fmla="*/ 4838520 w 4838520"/>
              <a:gd name="connsiteY9" fmla="*/ 317753 h 1498042"/>
              <a:gd name="connsiteX0" fmla="*/ 0 w 4838520"/>
              <a:gd name="connsiteY0" fmla="*/ 1550594 h 1550594"/>
              <a:gd name="connsiteX1" fmla="*/ 539509 w 4838520"/>
              <a:gd name="connsiteY1" fmla="*/ 1107876 h 1550594"/>
              <a:gd name="connsiteX2" fmla="*/ 895697 w 4838520"/>
              <a:gd name="connsiteY2" fmla="*/ 1097886 h 1550594"/>
              <a:gd name="connsiteX3" fmla="*/ 1222129 w 4838520"/>
              <a:gd name="connsiteY3" fmla="*/ 1132076 h 1550594"/>
              <a:gd name="connsiteX4" fmla="*/ 1455784 w 4838520"/>
              <a:gd name="connsiteY4" fmla="*/ 312074 h 1550594"/>
              <a:gd name="connsiteX5" fmla="*/ 2253966 w 4838520"/>
              <a:gd name="connsiteY5" fmla="*/ 96504 h 1550594"/>
              <a:gd name="connsiteX6" fmla="*/ 3199361 w 4838520"/>
              <a:gd name="connsiteY6" fmla="*/ 21561 h 1550594"/>
              <a:gd name="connsiteX7" fmla="*/ 3557210 w 4838520"/>
              <a:gd name="connsiteY7" fmla="*/ 472713 h 1550594"/>
              <a:gd name="connsiteX8" fmla="*/ 4052364 w 4838520"/>
              <a:gd name="connsiteY8" fmla="*/ 196339 h 1550594"/>
              <a:gd name="connsiteX9" fmla="*/ 4432301 w 4838520"/>
              <a:gd name="connsiteY9" fmla="*/ 55694 h 1550594"/>
              <a:gd name="connsiteX10" fmla="*/ 4838520 w 4838520"/>
              <a:gd name="connsiteY10" fmla="*/ 370305 h 1550594"/>
              <a:gd name="connsiteX0" fmla="*/ 0 w 4838520"/>
              <a:gd name="connsiteY0" fmla="*/ 1550594 h 1550594"/>
              <a:gd name="connsiteX1" fmla="*/ 539509 w 4838520"/>
              <a:gd name="connsiteY1" fmla="*/ 1107876 h 1550594"/>
              <a:gd name="connsiteX2" fmla="*/ 895697 w 4838520"/>
              <a:gd name="connsiteY2" fmla="*/ 1097886 h 1550594"/>
              <a:gd name="connsiteX3" fmla="*/ 1222129 w 4838520"/>
              <a:gd name="connsiteY3" fmla="*/ 1132076 h 1550594"/>
              <a:gd name="connsiteX4" fmla="*/ 1455784 w 4838520"/>
              <a:gd name="connsiteY4" fmla="*/ 312074 h 1550594"/>
              <a:gd name="connsiteX5" fmla="*/ 2253966 w 4838520"/>
              <a:gd name="connsiteY5" fmla="*/ 96504 h 1550594"/>
              <a:gd name="connsiteX6" fmla="*/ 3199361 w 4838520"/>
              <a:gd name="connsiteY6" fmla="*/ 21561 h 1550594"/>
              <a:gd name="connsiteX7" fmla="*/ 3790986 w 4838520"/>
              <a:gd name="connsiteY7" fmla="*/ 167913 h 1550594"/>
              <a:gd name="connsiteX8" fmla="*/ 4052364 w 4838520"/>
              <a:gd name="connsiteY8" fmla="*/ 196339 h 1550594"/>
              <a:gd name="connsiteX9" fmla="*/ 4432301 w 4838520"/>
              <a:gd name="connsiteY9" fmla="*/ 55694 h 1550594"/>
              <a:gd name="connsiteX10" fmla="*/ 4838520 w 4838520"/>
              <a:gd name="connsiteY10" fmla="*/ 370305 h 1550594"/>
              <a:gd name="connsiteX0" fmla="*/ 0 w 4838520"/>
              <a:gd name="connsiteY0" fmla="*/ 1550594 h 1550594"/>
              <a:gd name="connsiteX1" fmla="*/ 539509 w 4838520"/>
              <a:gd name="connsiteY1" fmla="*/ 1107876 h 1550594"/>
              <a:gd name="connsiteX2" fmla="*/ 895697 w 4838520"/>
              <a:gd name="connsiteY2" fmla="*/ 1097886 h 1550594"/>
              <a:gd name="connsiteX3" fmla="*/ 1222129 w 4838520"/>
              <a:gd name="connsiteY3" fmla="*/ 1132076 h 1550594"/>
              <a:gd name="connsiteX4" fmla="*/ 1455784 w 4838520"/>
              <a:gd name="connsiteY4" fmla="*/ 312074 h 1550594"/>
              <a:gd name="connsiteX5" fmla="*/ 2253966 w 4838520"/>
              <a:gd name="connsiteY5" fmla="*/ 96504 h 1550594"/>
              <a:gd name="connsiteX6" fmla="*/ 3199361 w 4838520"/>
              <a:gd name="connsiteY6" fmla="*/ 21561 h 1550594"/>
              <a:gd name="connsiteX7" fmla="*/ 3790986 w 4838520"/>
              <a:gd name="connsiteY7" fmla="*/ 167913 h 1550594"/>
              <a:gd name="connsiteX8" fmla="*/ 4047493 w 4838520"/>
              <a:gd name="connsiteY8" fmla="*/ 367789 h 1550594"/>
              <a:gd name="connsiteX9" fmla="*/ 4432301 w 4838520"/>
              <a:gd name="connsiteY9" fmla="*/ 55694 h 1550594"/>
              <a:gd name="connsiteX10" fmla="*/ 4838520 w 4838520"/>
              <a:gd name="connsiteY10" fmla="*/ 370305 h 1550594"/>
              <a:gd name="connsiteX0" fmla="*/ 0 w 4838520"/>
              <a:gd name="connsiteY0" fmla="*/ 1543389 h 1543389"/>
              <a:gd name="connsiteX1" fmla="*/ 539509 w 4838520"/>
              <a:gd name="connsiteY1" fmla="*/ 1100671 h 1543389"/>
              <a:gd name="connsiteX2" fmla="*/ 895697 w 4838520"/>
              <a:gd name="connsiteY2" fmla="*/ 1090681 h 1543389"/>
              <a:gd name="connsiteX3" fmla="*/ 1222129 w 4838520"/>
              <a:gd name="connsiteY3" fmla="*/ 1124871 h 1543389"/>
              <a:gd name="connsiteX4" fmla="*/ 1455784 w 4838520"/>
              <a:gd name="connsiteY4" fmla="*/ 304869 h 1543389"/>
              <a:gd name="connsiteX5" fmla="*/ 2253966 w 4838520"/>
              <a:gd name="connsiteY5" fmla="*/ 89299 h 1543389"/>
              <a:gd name="connsiteX6" fmla="*/ 3199361 w 4838520"/>
              <a:gd name="connsiteY6" fmla="*/ 14356 h 1543389"/>
              <a:gd name="connsiteX7" fmla="*/ 4047493 w 4838520"/>
              <a:gd name="connsiteY7" fmla="*/ 360584 h 1543389"/>
              <a:gd name="connsiteX8" fmla="*/ 4432301 w 4838520"/>
              <a:gd name="connsiteY8" fmla="*/ 48489 h 1543389"/>
              <a:gd name="connsiteX9" fmla="*/ 4838520 w 4838520"/>
              <a:gd name="connsiteY9" fmla="*/ 363100 h 1543389"/>
              <a:gd name="connsiteX0" fmla="*/ 0 w 4838520"/>
              <a:gd name="connsiteY0" fmla="*/ 1543389 h 1543389"/>
              <a:gd name="connsiteX1" fmla="*/ 539509 w 4838520"/>
              <a:gd name="connsiteY1" fmla="*/ 1100671 h 1543389"/>
              <a:gd name="connsiteX2" fmla="*/ 895697 w 4838520"/>
              <a:gd name="connsiteY2" fmla="*/ 1090681 h 1543389"/>
              <a:gd name="connsiteX3" fmla="*/ 1222129 w 4838520"/>
              <a:gd name="connsiteY3" fmla="*/ 1124871 h 1543389"/>
              <a:gd name="connsiteX4" fmla="*/ 1455784 w 4838520"/>
              <a:gd name="connsiteY4" fmla="*/ 304869 h 1543389"/>
              <a:gd name="connsiteX5" fmla="*/ 2253966 w 4838520"/>
              <a:gd name="connsiteY5" fmla="*/ 89299 h 1543389"/>
              <a:gd name="connsiteX6" fmla="*/ 3199361 w 4838520"/>
              <a:gd name="connsiteY6" fmla="*/ 14356 h 1543389"/>
              <a:gd name="connsiteX7" fmla="*/ 4047493 w 4838520"/>
              <a:gd name="connsiteY7" fmla="*/ 360584 h 1543389"/>
              <a:gd name="connsiteX8" fmla="*/ 4432301 w 4838520"/>
              <a:gd name="connsiteY8" fmla="*/ 48489 h 1543389"/>
              <a:gd name="connsiteX9" fmla="*/ 4838520 w 4838520"/>
              <a:gd name="connsiteY9" fmla="*/ 363100 h 1543389"/>
              <a:gd name="connsiteX0" fmla="*/ 0 w 4838520"/>
              <a:gd name="connsiteY0" fmla="*/ 1496162 h 1496162"/>
              <a:gd name="connsiteX1" fmla="*/ 539509 w 4838520"/>
              <a:gd name="connsiteY1" fmla="*/ 1053444 h 1496162"/>
              <a:gd name="connsiteX2" fmla="*/ 895697 w 4838520"/>
              <a:gd name="connsiteY2" fmla="*/ 1043454 h 1496162"/>
              <a:gd name="connsiteX3" fmla="*/ 1222129 w 4838520"/>
              <a:gd name="connsiteY3" fmla="*/ 1077644 h 1496162"/>
              <a:gd name="connsiteX4" fmla="*/ 1455784 w 4838520"/>
              <a:gd name="connsiteY4" fmla="*/ 257642 h 1496162"/>
              <a:gd name="connsiteX5" fmla="*/ 2253966 w 4838520"/>
              <a:gd name="connsiteY5" fmla="*/ 42072 h 1496162"/>
              <a:gd name="connsiteX6" fmla="*/ 3270793 w 4838520"/>
              <a:gd name="connsiteY6" fmla="*/ 754529 h 1496162"/>
              <a:gd name="connsiteX7" fmla="*/ 4047493 w 4838520"/>
              <a:gd name="connsiteY7" fmla="*/ 313357 h 1496162"/>
              <a:gd name="connsiteX8" fmla="*/ 4432301 w 4838520"/>
              <a:gd name="connsiteY8" fmla="*/ 1262 h 1496162"/>
              <a:gd name="connsiteX9" fmla="*/ 4838520 w 4838520"/>
              <a:gd name="connsiteY9" fmla="*/ 315873 h 1496162"/>
              <a:gd name="connsiteX0" fmla="*/ 0 w 4838520"/>
              <a:gd name="connsiteY0" fmla="*/ 1497599 h 1497599"/>
              <a:gd name="connsiteX1" fmla="*/ 539509 w 4838520"/>
              <a:gd name="connsiteY1" fmla="*/ 1054881 h 1497599"/>
              <a:gd name="connsiteX2" fmla="*/ 895697 w 4838520"/>
              <a:gd name="connsiteY2" fmla="*/ 1044891 h 1497599"/>
              <a:gd name="connsiteX3" fmla="*/ 1222129 w 4838520"/>
              <a:gd name="connsiteY3" fmla="*/ 1079081 h 1497599"/>
              <a:gd name="connsiteX4" fmla="*/ 1455784 w 4838520"/>
              <a:gd name="connsiteY4" fmla="*/ 259079 h 1497599"/>
              <a:gd name="connsiteX5" fmla="*/ 2253966 w 4838520"/>
              <a:gd name="connsiteY5" fmla="*/ 43509 h 1497599"/>
              <a:gd name="connsiteX6" fmla="*/ 3270793 w 4838520"/>
              <a:gd name="connsiteY6" fmla="*/ 755966 h 1497599"/>
              <a:gd name="connsiteX7" fmla="*/ 4073468 w 4838520"/>
              <a:gd name="connsiteY7" fmla="*/ 162394 h 1497599"/>
              <a:gd name="connsiteX8" fmla="*/ 4432301 w 4838520"/>
              <a:gd name="connsiteY8" fmla="*/ 2699 h 1497599"/>
              <a:gd name="connsiteX9" fmla="*/ 4838520 w 4838520"/>
              <a:gd name="connsiteY9" fmla="*/ 317310 h 1497599"/>
              <a:gd name="connsiteX0" fmla="*/ 0 w 4838520"/>
              <a:gd name="connsiteY0" fmla="*/ 1494900 h 1494900"/>
              <a:gd name="connsiteX1" fmla="*/ 539509 w 4838520"/>
              <a:gd name="connsiteY1" fmla="*/ 1052182 h 1494900"/>
              <a:gd name="connsiteX2" fmla="*/ 895697 w 4838520"/>
              <a:gd name="connsiteY2" fmla="*/ 1042192 h 1494900"/>
              <a:gd name="connsiteX3" fmla="*/ 1222129 w 4838520"/>
              <a:gd name="connsiteY3" fmla="*/ 1076382 h 1494900"/>
              <a:gd name="connsiteX4" fmla="*/ 1455784 w 4838520"/>
              <a:gd name="connsiteY4" fmla="*/ 256380 h 1494900"/>
              <a:gd name="connsiteX5" fmla="*/ 2253966 w 4838520"/>
              <a:gd name="connsiteY5" fmla="*/ 40810 h 1494900"/>
              <a:gd name="connsiteX6" fmla="*/ 3270793 w 4838520"/>
              <a:gd name="connsiteY6" fmla="*/ 753267 h 1494900"/>
              <a:gd name="connsiteX7" fmla="*/ 4432301 w 4838520"/>
              <a:gd name="connsiteY7" fmla="*/ 0 h 1494900"/>
              <a:gd name="connsiteX8" fmla="*/ 4838520 w 4838520"/>
              <a:gd name="connsiteY8" fmla="*/ 314611 h 1494900"/>
              <a:gd name="connsiteX0" fmla="*/ 0 w 4838520"/>
              <a:gd name="connsiteY0" fmla="*/ 1494900 h 1494900"/>
              <a:gd name="connsiteX1" fmla="*/ 539509 w 4838520"/>
              <a:gd name="connsiteY1" fmla="*/ 1052182 h 1494900"/>
              <a:gd name="connsiteX2" fmla="*/ 895697 w 4838520"/>
              <a:gd name="connsiteY2" fmla="*/ 1042192 h 1494900"/>
              <a:gd name="connsiteX3" fmla="*/ 1222129 w 4838520"/>
              <a:gd name="connsiteY3" fmla="*/ 1076382 h 1494900"/>
              <a:gd name="connsiteX4" fmla="*/ 1455784 w 4838520"/>
              <a:gd name="connsiteY4" fmla="*/ 256380 h 1494900"/>
              <a:gd name="connsiteX5" fmla="*/ 2253966 w 4838520"/>
              <a:gd name="connsiteY5" fmla="*/ 40810 h 1494900"/>
              <a:gd name="connsiteX6" fmla="*/ 3270793 w 4838520"/>
              <a:gd name="connsiteY6" fmla="*/ 753267 h 1494900"/>
              <a:gd name="connsiteX7" fmla="*/ 4014330 w 4838520"/>
              <a:gd name="connsiteY7" fmla="*/ 156366 h 1494900"/>
              <a:gd name="connsiteX8" fmla="*/ 4432301 w 4838520"/>
              <a:gd name="connsiteY8" fmla="*/ 0 h 1494900"/>
              <a:gd name="connsiteX9" fmla="*/ 4838520 w 4838520"/>
              <a:gd name="connsiteY9" fmla="*/ 314611 h 149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8520" h="1494900">
                <a:moveTo>
                  <a:pt x="0" y="1494900"/>
                </a:moveTo>
                <a:cubicBezTo>
                  <a:pt x="53092" y="1471994"/>
                  <a:pt x="430990" y="1072559"/>
                  <a:pt x="539509" y="1052182"/>
                </a:cubicBezTo>
                <a:cubicBezTo>
                  <a:pt x="683922" y="997368"/>
                  <a:pt x="797350" y="1032602"/>
                  <a:pt x="895697" y="1042192"/>
                </a:cubicBezTo>
                <a:cubicBezTo>
                  <a:pt x="994044" y="1051782"/>
                  <a:pt x="1128781" y="1207351"/>
                  <a:pt x="1222129" y="1076382"/>
                </a:cubicBezTo>
                <a:cubicBezTo>
                  <a:pt x="1315477" y="945413"/>
                  <a:pt x="1283811" y="428975"/>
                  <a:pt x="1455784" y="256380"/>
                </a:cubicBezTo>
                <a:cubicBezTo>
                  <a:pt x="1627757" y="83785"/>
                  <a:pt x="1951465" y="-42004"/>
                  <a:pt x="2253966" y="40810"/>
                </a:cubicBezTo>
                <a:cubicBezTo>
                  <a:pt x="2556467" y="123624"/>
                  <a:pt x="2992551" y="695908"/>
                  <a:pt x="3270793" y="753267"/>
                </a:cubicBezTo>
                <a:cubicBezTo>
                  <a:pt x="3549035" y="810626"/>
                  <a:pt x="3820745" y="281911"/>
                  <a:pt x="4014330" y="156366"/>
                </a:cubicBezTo>
                <a:cubicBezTo>
                  <a:pt x="4207915" y="30822"/>
                  <a:pt x="4279784" y="11726"/>
                  <a:pt x="4432301" y="0"/>
                </a:cubicBezTo>
                <a:cubicBezTo>
                  <a:pt x="4539314" y="10895"/>
                  <a:pt x="4751862" y="289747"/>
                  <a:pt x="4838520" y="314611"/>
                </a:cubicBezTo>
              </a:path>
            </a:pathLst>
          </a:custGeom>
          <a:ln w="28575"/>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3" name="Subtitle 2"/>
          <p:cNvSpPr>
            <a:spLocks noGrp="1"/>
          </p:cNvSpPr>
          <p:nvPr>
            <p:ph type="subTitle" idx="1"/>
          </p:nvPr>
        </p:nvSpPr>
        <p:spPr>
          <a:xfrm>
            <a:off x="3946719" y="4512583"/>
            <a:ext cx="4495800" cy="1381718"/>
          </a:xfrm>
        </p:spPr>
        <p:txBody>
          <a:bodyPr vert="horz" lIns="91440" tIns="45720" rIns="91440" bIns="45720" rtlCol="0" anchor="t">
            <a:normAutofit/>
          </a:bodyPr>
          <a:lstStyle/>
          <a:p>
            <a:r>
              <a:rPr lang="en-GB" sz="2800" dirty="0"/>
              <a:t>Feel free to contact us about researching student collaboration in your context</a:t>
            </a:r>
            <a:endParaRPr lang="en-US" sz="2800" dirty="0">
              <a:cs typeface="Calibri"/>
            </a:endParaRPr>
          </a:p>
        </p:txBody>
      </p:sp>
      <p:sp>
        <p:nvSpPr>
          <p:cNvPr id="2" name="Title 1"/>
          <p:cNvSpPr>
            <a:spLocks noGrp="1"/>
          </p:cNvSpPr>
          <p:nvPr>
            <p:ph type="ctrTitle"/>
          </p:nvPr>
        </p:nvSpPr>
        <p:spPr>
          <a:xfrm>
            <a:off x="1163526" y="262443"/>
            <a:ext cx="9871788" cy="1457728"/>
          </a:xfrm>
        </p:spPr>
        <p:txBody>
          <a:bodyPr>
            <a:normAutofit/>
          </a:bodyPr>
          <a:lstStyle/>
          <a:p>
            <a:r>
              <a:rPr lang="en-US" sz="6400" b="1" dirty="0">
                <a:cs typeface="Calibri Light"/>
              </a:rPr>
              <a:t>We can go from this to this </a:t>
            </a:r>
            <a:endParaRPr lang="en-US" sz="3200" b="1" i="1" dirty="0"/>
          </a:p>
        </p:txBody>
      </p:sp>
      <p:pic>
        <p:nvPicPr>
          <p:cNvPr id="15" name="Picture 4" descr="Image result for apple">
            <a:extLst>
              <a:ext uri="{FF2B5EF4-FFF2-40B4-BE49-F238E27FC236}">
                <a16:creationId xmlns:a16="http://schemas.microsoft.com/office/drawing/2014/main" id="{D2995864-287B-4C87-B2D8-F6528499352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08226" y="2406391"/>
            <a:ext cx="1011825" cy="10683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result for orange">
            <a:extLst>
              <a:ext uri="{FF2B5EF4-FFF2-40B4-BE49-F238E27FC236}">
                <a16:creationId xmlns:a16="http://schemas.microsoft.com/office/drawing/2014/main" id="{A0BF71E3-6DCB-418F-9BA5-420B12D89A0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92228" y="2446284"/>
            <a:ext cx="1291625" cy="13090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94541" y="6183263"/>
            <a:ext cx="3301032" cy="461665"/>
          </a:xfrm>
          <a:prstGeom prst="rect">
            <a:avLst/>
          </a:prstGeom>
          <a:solidFill>
            <a:srgbClr val="FED8AB"/>
          </a:solidFill>
        </p:spPr>
        <p:txBody>
          <a:bodyPr wrap="none">
            <a:spAutoFit/>
          </a:bodyPr>
          <a:lstStyle/>
          <a:p>
            <a:r>
              <a:rPr lang="en-US" sz="2400">
                <a:cs typeface="Calibri"/>
                <a:hlinkClick r:id="rId6"/>
              </a:rPr>
              <a:t>averibolster@gmail.com</a:t>
            </a:r>
            <a:r>
              <a:rPr lang="en-US" sz="2400">
                <a:cs typeface="Calibri"/>
              </a:rPr>
              <a:t> </a:t>
            </a:r>
          </a:p>
        </p:txBody>
      </p:sp>
      <p:sp>
        <p:nvSpPr>
          <p:cNvPr id="13" name="Rectangle 12"/>
          <p:cNvSpPr/>
          <p:nvPr/>
        </p:nvSpPr>
        <p:spPr>
          <a:xfrm>
            <a:off x="8112548" y="6183263"/>
            <a:ext cx="3106043" cy="461665"/>
          </a:xfrm>
          <a:prstGeom prst="rect">
            <a:avLst/>
          </a:prstGeom>
          <a:solidFill>
            <a:srgbClr val="FED8AB"/>
          </a:solidFill>
        </p:spPr>
        <p:txBody>
          <a:bodyPr wrap="none">
            <a:spAutoFit/>
          </a:bodyPr>
          <a:lstStyle/>
          <a:p>
            <a:r>
              <a:rPr lang="en-US" sz="2400">
                <a:cs typeface="Calibri"/>
                <a:hlinkClick r:id="rId7"/>
              </a:rPr>
              <a:t>peterlevrai@gmail.com</a:t>
            </a:r>
            <a:endParaRPr lang="en-US" sz="2400">
              <a:cs typeface="Calibri"/>
            </a:endParaRPr>
          </a:p>
        </p:txBody>
      </p:sp>
      <p:sp>
        <p:nvSpPr>
          <p:cNvPr id="8" name="Rectangle 7">
            <a:extLst>
              <a:ext uri="{FF2B5EF4-FFF2-40B4-BE49-F238E27FC236}">
                <a16:creationId xmlns:a16="http://schemas.microsoft.com/office/drawing/2014/main" id="{5E805FAE-B1C6-4E05-A7B7-3A7C26F5B6E7}"/>
              </a:ext>
            </a:extLst>
          </p:cNvPr>
          <p:cNvSpPr/>
          <p:nvPr/>
        </p:nvSpPr>
        <p:spPr>
          <a:xfrm>
            <a:off x="8331451" y="722527"/>
            <a:ext cx="2407023" cy="1014073"/>
          </a:xfrm>
          <a:prstGeom prst="rect">
            <a:avLst/>
          </a:prstGeom>
          <a:solidFill>
            <a:srgbClr val="FED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7F8362C-8390-4785-B741-6E6A28A40AB3}"/>
              </a:ext>
            </a:extLst>
          </p:cNvPr>
          <p:cNvSpPr txBox="1"/>
          <p:nvPr/>
        </p:nvSpPr>
        <p:spPr>
          <a:xfrm>
            <a:off x="3706124" y="2050672"/>
            <a:ext cx="5061358" cy="1077218"/>
          </a:xfrm>
          <a:prstGeom prst="rect">
            <a:avLst/>
          </a:prstGeom>
          <a:noFill/>
        </p:spPr>
        <p:txBody>
          <a:bodyPr wrap="square" rtlCol="0">
            <a:spAutoFit/>
          </a:bodyPr>
          <a:lstStyle/>
          <a:p>
            <a:pPr algn="ctr"/>
            <a:r>
              <a:rPr lang="en-GB" sz="6400" b="1" dirty="0"/>
              <a:t>Thank you </a:t>
            </a:r>
          </a:p>
        </p:txBody>
      </p:sp>
    </p:spTree>
    <p:extLst>
      <p:ext uri="{BB962C8B-B14F-4D97-AF65-F5344CB8AC3E}">
        <p14:creationId xmlns:p14="http://schemas.microsoft.com/office/powerpoint/2010/main" val="317869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2000"/>
                                        <p:tgtEl>
                                          <p:spTgt spid="16"/>
                                        </p:tgtEl>
                                      </p:cBhvr>
                                    </p:animEffect>
                                    <p:set>
                                      <p:cBhvr>
                                        <p:cTn id="10" dur="1" fill="hold">
                                          <p:stCondLst>
                                            <p:cond delay="1999"/>
                                          </p:stCondLst>
                                        </p:cTn>
                                        <p:tgtEl>
                                          <p:spTgt spid="16"/>
                                        </p:tgtEl>
                                        <p:attrNameLst>
                                          <p:attrName>style.visibility</p:attrName>
                                        </p:attrNameLst>
                                      </p:cBhvr>
                                      <p:to>
                                        <p:strVal val="hidden"/>
                                      </p:to>
                                    </p:set>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2000"/>
                                        <p:tgtEl>
                                          <p:spTgt spid="10"/>
                                        </p:tgtEl>
                                      </p:cBhvr>
                                    </p:animEffect>
                                  </p:childTnLst>
                                </p:cTn>
                              </p:par>
                              <p:par>
                                <p:cTn id="14" presetID="9"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2000"/>
                                        <p:tgtEl>
                                          <p:spTgt spid="4"/>
                                        </p:tgtEl>
                                      </p:cBhvr>
                                    </p:animEffect>
                                  </p:childTnLst>
                                </p:cTn>
                              </p:par>
                              <p:par>
                                <p:cTn id="17" presetID="10" presetClass="exit" presetSubtype="0" fill="hold" grpId="0" nodeType="with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9"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fade">
                                      <p:cBhvr>
                                        <p:cTn id="30" dur="500"/>
                                        <p:tgtEl>
                                          <p:spTgt spid="3">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P spid="12" grpId="0" animBg="1"/>
      <p:bldP spid="13" grpId="0" animBg="1"/>
      <p:bldP spid="8"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apple">
            <a:extLst>
              <a:ext uri="{FF2B5EF4-FFF2-40B4-BE49-F238E27FC236}">
                <a16:creationId xmlns:a16="http://schemas.microsoft.com/office/drawing/2014/main" id="{B02B3CE1-E47D-4907-9CF2-5943CCFE89D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orange">
            <a:extLst>
              <a:ext uri="{FF2B5EF4-FFF2-40B4-BE49-F238E27FC236}">
                <a16:creationId xmlns:a16="http://schemas.microsoft.com/office/drawing/2014/main" id="{9373C82F-D1C7-4C0A-9608-5E0D3FCDF4B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D8BEB2-E854-4342-859D-E32CED2DD761}"/>
              </a:ext>
            </a:extLst>
          </p:cNvPr>
          <p:cNvSpPr>
            <a:spLocks noGrp="1"/>
          </p:cNvSpPr>
          <p:nvPr>
            <p:ph type="title"/>
          </p:nvPr>
        </p:nvSpPr>
        <p:spPr>
          <a:xfrm>
            <a:off x="838200" y="16192"/>
            <a:ext cx="10515600" cy="1250323"/>
          </a:xfrm>
        </p:spPr>
        <p:txBody>
          <a:bodyPr/>
          <a:lstStyle/>
          <a:p>
            <a:r>
              <a:rPr lang="en-GB" dirty="0"/>
              <a:t>References </a:t>
            </a:r>
          </a:p>
        </p:txBody>
      </p:sp>
      <p:sp>
        <p:nvSpPr>
          <p:cNvPr id="3" name="Content Placeholder 2">
            <a:extLst>
              <a:ext uri="{FF2B5EF4-FFF2-40B4-BE49-F238E27FC236}">
                <a16:creationId xmlns:a16="http://schemas.microsoft.com/office/drawing/2014/main" id="{BC897516-30F3-487E-80CE-8CBB4E44387E}"/>
              </a:ext>
            </a:extLst>
          </p:cNvPr>
          <p:cNvSpPr>
            <a:spLocks noGrp="1"/>
          </p:cNvSpPr>
          <p:nvPr>
            <p:ph idx="1"/>
          </p:nvPr>
        </p:nvSpPr>
        <p:spPr>
          <a:xfrm>
            <a:off x="830580" y="1088053"/>
            <a:ext cx="10515600" cy="5164318"/>
          </a:xfrm>
        </p:spPr>
        <p:txBody>
          <a:bodyPr vert="horz" lIns="91440" tIns="45720" rIns="91440" bIns="45720" rtlCol="0" anchor="t">
            <a:noAutofit/>
          </a:bodyPr>
          <a:lstStyle/>
          <a:p>
            <a:pPr marL="0" indent="0">
              <a:buNone/>
            </a:pPr>
            <a:r>
              <a:rPr lang="en-GB" sz="1500" dirty="0"/>
              <a:t>Battelle for Kids (2019) Framework for 21</a:t>
            </a:r>
            <a:r>
              <a:rPr lang="en-GB" sz="1500" baseline="30000" dirty="0"/>
              <a:t>st</a:t>
            </a:r>
            <a:r>
              <a:rPr lang="en-GB" sz="1500" dirty="0"/>
              <a:t> Century Learning. Retrieved from </a:t>
            </a:r>
            <a:r>
              <a:rPr lang="en-GB" sz="1500" u="sng" dirty="0">
                <a:hlinkClick r:id="rId4"/>
              </a:rPr>
              <a:t>http://static.battelleforkids.org/documents/p21/P21_Framework_Brief.pdf</a:t>
            </a:r>
            <a:r>
              <a:rPr lang="en-GB" sz="1500" dirty="0"/>
              <a:t>  </a:t>
            </a:r>
          </a:p>
          <a:p>
            <a:pPr marL="0" indent="0">
              <a:buNone/>
            </a:pPr>
            <a:r>
              <a:rPr lang="en-GB" sz="1500" dirty="0"/>
              <a:t>Berry, E. (2007). Group work and assessment—benefit or burden? </a:t>
            </a:r>
            <a:r>
              <a:rPr lang="en-GB" sz="1500" i="1" dirty="0"/>
              <a:t>The Law Teacher,</a:t>
            </a:r>
            <a:r>
              <a:rPr lang="en-GB" sz="1500" dirty="0"/>
              <a:t> </a:t>
            </a:r>
            <a:r>
              <a:rPr lang="en-GB" sz="1500" i="1" dirty="0"/>
              <a:t>41(1), 19-36</a:t>
            </a:r>
            <a:r>
              <a:rPr lang="en-GB" sz="1500" dirty="0"/>
              <a:t>.</a:t>
            </a:r>
            <a:endParaRPr lang="en-GB" sz="1500" dirty="0">
              <a:cs typeface="Calibri"/>
            </a:endParaRPr>
          </a:p>
          <a:p>
            <a:pPr marL="0" indent="0">
              <a:buNone/>
            </a:pPr>
            <a:r>
              <a:rPr lang="en-GB" sz="1500" dirty="0">
                <a:cs typeface="Calibri"/>
              </a:rPr>
              <a:t>Bolster, A. and Levrai, P. (In press). Student collaboration in English for academic purposes – theory, practitioner perceptions and reality. </a:t>
            </a:r>
            <a:r>
              <a:rPr lang="en-GB" sz="1500" i="1" dirty="0" err="1">
                <a:cs typeface="Calibri"/>
              </a:rPr>
              <a:t>Kielikeskus</a:t>
            </a:r>
            <a:r>
              <a:rPr lang="en-GB" sz="1500" i="1" dirty="0">
                <a:cs typeface="Calibri"/>
              </a:rPr>
              <a:t> </a:t>
            </a:r>
            <a:r>
              <a:rPr lang="en-GB" sz="1500" i="1" dirty="0" err="1">
                <a:cs typeface="Calibri"/>
              </a:rPr>
              <a:t>tutkii</a:t>
            </a:r>
            <a:r>
              <a:rPr lang="en-GB" sz="1500" i="1" dirty="0">
                <a:cs typeface="Calibri"/>
              </a:rPr>
              <a:t> 4</a:t>
            </a:r>
            <a:r>
              <a:rPr lang="en-GB" sz="1500" dirty="0">
                <a:cs typeface="Calibri"/>
              </a:rPr>
              <a:t>.</a:t>
            </a:r>
          </a:p>
          <a:p>
            <a:pPr marL="0" indent="0">
              <a:buNone/>
            </a:pPr>
            <a:r>
              <a:rPr lang="en-GB" sz="1500" dirty="0">
                <a:cs typeface="Calibri"/>
              </a:rPr>
              <a:t>Bolster, A. and </a:t>
            </a:r>
            <a:r>
              <a:rPr lang="en-GB" sz="1500" dirty="0" err="1">
                <a:cs typeface="Calibri"/>
              </a:rPr>
              <a:t>Levrai</a:t>
            </a:r>
            <a:r>
              <a:rPr lang="en-GB" sz="1500" dirty="0">
                <a:cs typeface="Calibri"/>
              </a:rPr>
              <a:t>, P. (2107). </a:t>
            </a:r>
            <a:r>
              <a:rPr lang="en-GB" sz="1500" i="1" dirty="0">
                <a:cs typeface="Calibri"/>
              </a:rPr>
              <a:t>Develop EAP: A sustainable academic skills course</a:t>
            </a:r>
            <a:r>
              <a:rPr lang="en-GB" sz="1500" dirty="0">
                <a:cs typeface="Calibri"/>
              </a:rPr>
              <a:t>. Available from </a:t>
            </a:r>
            <a:r>
              <a:rPr lang="en-GB" sz="1500" dirty="0">
                <a:cs typeface="Calibri"/>
                <a:hlinkClick r:id="rId5"/>
              </a:rPr>
              <a:t>https://developeap.weebly.com/</a:t>
            </a:r>
            <a:r>
              <a:rPr lang="en-GB" sz="1500" dirty="0">
                <a:cs typeface="Calibri"/>
              </a:rPr>
              <a:t> </a:t>
            </a:r>
          </a:p>
          <a:p>
            <a:pPr marL="0" indent="0">
              <a:buNone/>
            </a:pPr>
            <a:r>
              <a:rPr lang="en-GB" sz="1500" dirty="0"/>
              <a:t>Caple, H., and Bogle, M. (2013). Making group assessment transparent: what wikis can contribute to collaborative projects. </a:t>
            </a:r>
            <a:r>
              <a:rPr lang="en-GB" sz="1500" i="1" dirty="0"/>
              <a:t>Assessment &amp; Evaluation in Higher Education</a:t>
            </a:r>
            <a:r>
              <a:rPr lang="en-GB" sz="1500" dirty="0"/>
              <a:t>, </a:t>
            </a:r>
            <a:r>
              <a:rPr lang="en-GB" sz="1500" i="1" dirty="0"/>
              <a:t>38</a:t>
            </a:r>
            <a:r>
              <a:rPr lang="en-GB" sz="1500" dirty="0"/>
              <a:t>(2), 198-210.</a:t>
            </a:r>
          </a:p>
          <a:p>
            <a:pPr marL="0" indent="0">
              <a:buNone/>
            </a:pPr>
            <a:r>
              <a:rPr lang="en-GB" sz="1500" dirty="0">
                <a:cs typeface="Calibri"/>
              </a:rPr>
              <a:t>Fernández</a:t>
            </a:r>
            <a:r>
              <a:rPr lang="en-GB" sz="1500" dirty="0"/>
              <a:t> </a:t>
            </a:r>
            <a:r>
              <a:rPr lang="en-GB" sz="1500" dirty="0" err="1"/>
              <a:t>Dobao</a:t>
            </a:r>
            <a:r>
              <a:rPr lang="en-GB" sz="1500" dirty="0"/>
              <a:t>, A. (2012). Collaborative writing tasks in the L2 classroom: Comparing group, pair, and individual work.</a:t>
            </a:r>
            <a:r>
              <a:rPr lang="en-GB" sz="1500" i="1" dirty="0"/>
              <a:t> Journal of Second Language Writing</a:t>
            </a:r>
            <a:r>
              <a:rPr lang="en-GB" sz="1500" dirty="0"/>
              <a:t>, 21 (1), 40-58. </a:t>
            </a:r>
          </a:p>
          <a:p>
            <a:pPr marL="0" indent="0">
              <a:buNone/>
            </a:pPr>
            <a:r>
              <a:rPr lang="en-GB" sz="1500" dirty="0" err="1"/>
              <a:t>Gammie</a:t>
            </a:r>
            <a:r>
              <a:rPr lang="en-GB" sz="1500" dirty="0"/>
              <a:t>, E., and Matson, M. (2007). Group assessment at final degree level: An evaluation. </a:t>
            </a:r>
            <a:r>
              <a:rPr lang="en-GB" sz="1500" i="1" dirty="0"/>
              <a:t>Accounting Education: an international journal</a:t>
            </a:r>
            <a:r>
              <a:rPr lang="en-GB" sz="1500" dirty="0"/>
              <a:t>, </a:t>
            </a:r>
            <a:r>
              <a:rPr lang="en-GB" sz="1500" i="1" dirty="0"/>
              <a:t>16</a:t>
            </a:r>
            <a:r>
              <a:rPr lang="en-GB" sz="1500" dirty="0"/>
              <a:t>(2), 185-206.</a:t>
            </a:r>
            <a:endParaRPr lang="en-GB" sz="1500" dirty="0">
              <a:cs typeface="Calibri"/>
            </a:endParaRPr>
          </a:p>
          <a:p>
            <a:pPr marL="0" indent="0">
              <a:buNone/>
            </a:pPr>
            <a:r>
              <a:rPr lang="en-GB" sz="1500" dirty="0" err="1"/>
              <a:t>Hathorn</a:t>
            </a:r>
            <a:r>
              <a:rPr lang="en-GB" sz="1500" dirty="0"/>
              <a:t>, L and Ingram. A. (2002). Online Collaboration: Making it Work. </a:t>
            </a:r>
            <a:r>
              <a:rPr lang="en-GB" sz="1500" i="1" dirty="0"/>
              <a:t>Educational Technology</a:t>
            </a:r>
            <a:r>
              <a:rPr lang="en-GB" sz="1500" dirty="0"/>
              <a:t>, 41 (2), 33-40. </a:t>
            </a:r>
          </a:p>
          <a:p>
            <a:pPr marL="0" indent="0">
              <a:buNone/>
            </a:pPr>
            <a:r>
              <a:rPr lang="en-GB" sz="1500" dirty="0"/>
              <a:t>Johnston, L. and Miles, L. (2010). Assessing contributions to group assignments. </a:t>
            </a:r>
            <a:r>
              <a:rPr lang="en-GB" sz="1500" i="1" dirty="0"/>
              <a:t>Assessment &amp; Evaluation in Higher Education</a:t>
            </a:r>
            <a:r>
              <a:rPr lang="en-GB" sz="1500" dirty="0"/>
              <a:t>, (</a:t>
            </a:r>
            <a:r>
              <a:rPr lang="en-GB" sz="1500" i="1" dirty="0"/>
              <a:t>6</a:t>
            </a:r>
            <a:r>
              <a:rPr lang="en-GB" sz="1500" dirty="0"/>
              <a:t>), 751-768.</a:t>
            </a:r>
            <a:endParaRPr lang="en-GB" sz="1500" dirty="0">
              <a:cs typeface="Calibri"/>
            </a:endParaRPr>
          </a:p>
          <a:p>
            <a:pPr marL="0" indent="0" fontAlgn="base">
              <a:buNone/>
            </a:pPr>
            <a:r>
              <a:rPr lang="en-GB" sz="1500" dirty="0" err="1"/>
              <a:t>Kozar</a:t>
            </a:r>
            <a:r>
              <a:rPr lang="en-GB" sz="1500" dirty="0"/>
              <a:t>, O. (2010). Towards Better Group Work: Seeing the Difference between Cooperation and Collaboration. </a:t>
            </a:r>
            <a:r>
              <a:rPr lang="en-GB" sz="1500" i="1" dirty="0"/>
              <a:t>English Teaching Forum</a:t>
            </a:r>
            <a:r>
              <a:rPr lang="en-GB" sz="1500" dirty="0"/>
              <a:t> 48(2), 16-23. </a:t>
            </a:r>
          </a:p>
          <a:p>
            <a:pPr marL="0" indent="0" fontAlgn="base">
              <a:buNone/>
            </a:pPr>
            <a:r>
              <a:rPr lang="en-GB" sz="1500" dirty="0" err="1"/>
              <a:t>Levrai</a:t>
            </a:r>
            <a:r>
              <a:rPr lang="en-GB" sz="1500" dirty="0"/>
              <a:t>, P. and Bolster, A. (2018). A framework to support group essay writing in English for Academic Purposes: a case study from an English-medium instruction context.</a:t>
            </a:r>
            <a:r>
              <a:rPr lang="en-GB" sz="1500" i="1" dirty="0"/>
              <a:t> Assessment &amp; Evaluation in Higher Education, </a:t>
            </a:r>
            <a:r>
              <a:rPr lang="en-GB" sz="1500" dirty="0"/>
              <a:t>44(2), 186-202</a:t>
            </a:r>
            <a:r>
              <a:rPr lang="en-GB" sz="1500" i="1" dirty="0"/>
              <a:t>.</a:t>
            </a:r>
            <a:r>
              <a:rPr lang="en-GB" sz="1500" dirty="0"/>
              <a:t>  </a:t>
            </a:r>
          </a:p>
          <a:p>
            <a:pPr marL="0" indent="0" fontAlgn="base">
              <a:buNone/>
            </a:pPr>
            <a:r>
              <a:rPr lang="en-GB" sz="1500" dirty="0">
                <a:cs typeface="Calibri" panose="020F0502020204030204" pitchFamily="34" charset="0"/>
              </a:rPr>
              <a:t>Levrai, P. &amp; Bolster, A. (2017). ‘Undergraduate collaborative essays: constructive not a cop-out’, IATEFL 2016 Birmingham Conference Selections. IATEFL</a:t>
            </a:r>
          </a:p>
          <a:p>
            <a:pPr marL="0" indent="0" fontAlgn="base">
              <a:buNone/>
            </a:pPr>
            <a:endParaRPr lang="en-GB" sz="1500" dirty="0"/>
          </a:p>
          <a:p>
            <a:pPr marL="0" indent="0" fontAlgn="base">
              <a:buNone/>
            </a:pPr>
            <a:endParaRPr lang="en-GB" sz="1500" dirty="0">
              <a:cs typeface="Calibri"/>
            </a:endParaRPr>
          </a:p>
        </p:txBody>
      </p:sp>
    </p:spTree>
    <p:extLst>
      <p:ext uri="{BB962C8B-B14F-4D97-AF65-F5344CB8AC3E}">
        <p14:creationId xmlns:p14="http://schemas.microsoft.com/office/powerpoint/2010/main" val="4034933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apple">
            <a:extLst>
              <a:ext uri="{FF2B5EF4-FFF2-40B4-BE49-F238E27FC236}">
                <a16:creationId xmlns:a16="http://schemas.microsoft.com/office/drawing/2014/main" id="{B02B3CE1-E47D-4907-9CF2-5943CCFE89D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orange">
            <a:extLst>
              <a:ext uri="{FF2B5EF4-FFF2-40B4-BE49-F238E27FC236}">
                <a16:creationId xmlns:a16="http://schemas.microsoft.com/office/drawing/2014/main" id="{9373C82F-D1C7-4C0A-9608-5E0D3FCDF4B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C897516-30F3-487E-80CE-8CBB4E44387E}"/>
              </a:ext>
            </a:extLst>
          </p:cNvPr>
          <p:cNvSpPr>
            <a:spLocks noGrp="1"/>
          </p:cNvSpPr>
          <p:nvPr>
            <p:ph idx="1"/>
          </p:nvPr>
        </p:nvSpPr>
        <p:spPr>
          <a:xfrm>
            <a:off x="838200" y="1104899"/>
            <a:ext cx="10515600" cy="4932363"/>
          </a:xfrm>
        </p:spPr>
        <p:txBody>
          <a:bodyPr vert="horz" lIns="91440" tIns="45720" rIns="91440" bIns="45720" rtlCol="0" anchor="t">
            <a:noAutofit/>
          </a:bodyPr>
          <a:lstStyle/>
          <a:p>
            <a:pPr marL="0" indent="0" fontAlgn="base">
              <a:buNone/>
            </a:pPr>
            <a:r>
              <a:rPr lang="en-GB" sz="1500" dirty="0"/>
              <a:t>Mulligan, C., and R. Garofalo. (2011). A collaborative writing approach: Methodology and student assessment. </a:t>
            </a:r>
            <a:r>
              <a:rPr lang="en-GB" sz="1500" i="1" dirty="0"/>
              <a:t>The Language Teacher</a:t>
            </a:r>
            <a:r>
              <a:rPr lang="en-GB" sz="1500" dirty="0"/>
              <a:t>, 35(3), 5-10. </a:t>
            </a:r>
          </a:p>
          <a:p>
            <a:pPr marL="0" indent="0">
              <a:buNone/>
            </a:pPr>
            <a:r>
              <a:rPr lang="en-GB" sz="1500" dirty="0" err="1"/>
              <a:t>Ohta</a:t>
            </a:r>
            <a:r>
              <a:rPr lang="en-GB" sz="1500" dirty="0"/>
              <a:t>, A. (1995). Applying Sociocultural Theory to an Analysis of Learner Discourse: Learner-Learner Collaborative Interaction in the Zone of Proximal Development. </a:t>
            </a:r>
            <a:r>
              <a:rPr lang="en-GB" sz="1500" i="1" dirty="0"/>
              <a:t>Issues in Applied Linguistics, </a:t>
            </a:r>
            <a:r>
              <a:rPr lang="en-GB" sz="1500" dirty="0"/>
              <a:t>6(2), 93-121.</a:t>
            </a:r>
          </a:p>
          <a:p>
            <a:pPr marL="0" indent="0">
              <a:buNone/>
            </a:pPr>
            <a:r>
              <a:rPr lang="en-GB" sz="1500" dirty="0"/>
              <a:t>Open University (2018) 6 The Zone of Proximal Development (ZPD). Retrieved from </a:t>
            </a:r>
            <a:r>
              <a:rPr lang="en-GB" sz="1500" dirty="0">
                <a:hlinkClick r:id="rId4"/>
              </a:rPr>
              <a:t>https://www.open.edu/openlearn/languages/understanding-language-and-learning/content-section-6</a:t>
            </a:r>
            <a:endParaRPr lang="en-GB" sz="1500" dirty="0"/>
          </a:p>
          <a:p>
            <a:pPr marL="0" indent="0">
              <a:buNone/>
            </a:pPr>
            <a:r>
              <a:rPr lang="en-GB" sz="1500" dirty="0" err="1"/>
              <a:t>Plastow</a:t>
            </a:r>
            <a:r>
              <a:rPr lang="en-GB" sz="1500" dirty="0"/>
              <a:t>, N., </a:t>
            </a:r>
            <a:r>
              <a:rPr lang="en-GB" sz="1500" dirty="0" err="1"/>
              <a:t>Spiliotopoulou</a:t>
            </a:r>
            <a:r>
              <a:rPr lang="en-GB" sz="1500" dirty="0"/>
              <a:t>, G. and Prior, S. (2010). Group assessment at first year and final degree level: a comparative evaluation. </a:t>
            </a:r>
            <a:r>
              <a:rPr lang="en-GB" sz="1500" i="1" dirty="0"/>
              <a:t>Innovations in Education and Teaching International, 47(</a:t>
            </a:r>
            <a:r>
              <a:rPr lang="en-GB" sz="1500" dirty="0"/>
              <a:t>4), 393-403.</a:t>
            </a:r>
          </a:p>
          <a:p>
            <a:pPr marL="0" indent="0">
              <a:buNone/>
            </a:pPr>
            <a:r>
              <a:rPr lang="en-GB" sz="1500" dirty="0"/>
              <a:t>Scotland, J. (2014). How the experience of assessed collaborative writing impacts on undergraduate students’ perceptions of assessed group work. A</a:t>
            </a:r>
            <a:r>
              <a:rPr lang="en-GB" sz="1500" i="1" dirty="0"/>
              <a:t>ssessment &amp; Evaluation in Higher Education</a:t>
            </a:r>
            <a:r>
              <a:rPr lang="en-GB" sz="1500" dirty="0"/>
              <a:t>, 41(1), 15-34.</a:t>
            </a:r>
          </a:p>
          <a:p>
            <a:pPr marL="0" indent="0">
              <a:buNone/>
            </a:pPr>
            <a:r>
              <a:rPr lang="en-GB" sz="1500" dirty="0"/>
              <a:t>Shehadeh, A. (2011). Effects and student perceptions of collaborative writing in L2. </a:t>
            </a:r>
            <a:r>
              <a:rPr lang="en-GB" sz="1500" i="1" dirty="0"/>
              <a:t>Journal of Second Language Writing</a:t>
            </a:r>
            <a:r>
              <a:rPr lang="en-GB" sz="1500" dirty="0"/>
              <a:t>, 20(4), 286-305. </a:t>
            </a:r>
          </a:p>
          <a:p>
            <a:pPr marL="0" indent="0">
              <a:buNone/>
            </a:pPr>
            <a:r>
              <a:rPr lang="en-GB" sz="1500" dirty="0"/>
              <a:t>Storch, N. (2005). Collaborative writing: Product, process, and students’ reflections. </a:t>
            </a:r>
            <a:r>
              <a:rPr lang="en-GB" sz="1500" i="1" dirty="0"/>
              <a:t>Journal of Second Language Writing</a:t>
            </a:r>
            <a:r>
              <a:rPr lang="en-GB" sz="1500" dirty="0"/>
              <a:t>, 14(3), 153-173. </a:t>
            </a:r>
          </a:p>
          <a:p>
            <a:pPr marL="0" indent="0">
              <a:buNone/>
            </a:pPr>
            <a:r>
              <a:rPr lang="en-GB" sz="1500" dirty="0"/>
              <a:t>Talib, T. and Y. L. Cheung. (2017). Collaborative Writing in Classroom Instruction: A Synthesis of Recent Research. The English Teacher, 46(2), 43-57. </a:t>
            </a:r>
          </a:p>
          <a:p>
            <a:pPr marL="0" indent="0">
              <a:buNone/>
            </a:pPr>
            <a:r>
              <a:rPr lang="en-GB" sz="1500" dirty="0"/>
              <a:t>Vygotsky, L. S. (1978).</a:t>
            </a:r>
            <a:r>
              <a:rPr lang="en-GB" sz="1500" i="1" dirty="0"/>
              <a:t> Mind in society: The development of higher psychological processes</a:t>
            </a:r>
            <a:r>
              <a:rPr lang="en-GB" sz="1500" dirty="0"/>
              <a:t>. Cambridge, MA: Harvard University Press.   </a:t>
            </a:r>
          </a:p>
          <a:p>
            <a:pPr marL="0" indent="0">
              <a:buNone/>
            </a:pPr>
            <a:r>
              <a:rPr lang="en-GB" sz="1500" dirty="0"/>
              <a:t>Wigglesworth, G., and N. Storch. (2009). Pair versus individual writing: Effects on fluency, complexity and accuracy. </a:t>
            </a:r>
            <a:r>
              <a:rPr lang="en-GB" sz="1500" i="1" dirty="0"/>
              <a:t>Language Testing</a:t>
            </a:r>
            <a:r>
              <a:rPr lang="en-GB" sz="1500" dirty="0"/>
              <a:t>, 26(3), 445-466. </a:t>
            </a:r>
          </a:p>
        </p:txBody>
      </p:sp>
      <p:sp>
        <p:nvSpPr>
          <p:cNvPr id="8" name="Title 1">
            <a:extLst>
              <a:ext uri="{FF2B5EF4-FFF2-40B4-BE49-F238E27FC236}">
                <a16:creationId xmlns:a16="http://schemas.microsoft.com/office/drawing/2014/main" id="{09B4FA0C-DBDB-4ADA-B760-A513893355AC}"/>
              </a:ext>
            </a:extLst>
          </p:cNvPr>
          <p:cNvSpPr>
            <a:spLocks noGrp="1"/>
          </p:cNvSpPr>
          <p:nvPr>
            <p:ph type="title"/>
          </p:nvPr>
        </p:nvSpPr>
        <p:spPr>
          <a:xfrm>
            <a:off x="838200" y="16192"/>
            <a:ext cx="10515600" cy="1250323"/>
          </a:xfrm>
        </p:spPr>
        <p:txBody>
          <a:bodyPr/>
          <a:lstStyle/>
          <a:p>
            <a:r>
              <a:rPr lang="en-GB" dirty="0"/>
              <a:t>References </a:t>
            </a:r>
          </a:p>
        </p:txBody>
      </p:sp>
    </p:spTree>
    <p:extLst>
      <p:ext uri="{BB962C8B-B14F-4D97-AF65-F5344CB8AC3E}">
        <p14:creationId xmlns:p14="http://schemas.microsoft.com/office/powerpoint/2010/main" val="4243518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apple">
            <a:extLst>
              <a:ext uri="{FF2B5EF4-FFF2-40B4-BE49-F238E27FC236}">
                <a16:creationId xmlns:a16="http://schemas.microsoft.com/office/drawing/2014/main" id="{87C49CAA-B9B3-4C4D-8C42-D881F34DAD4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orange">
            <a:extLst>
              <a:ext uri="{FF2B5EF4-FFF2-40B4-BE49-F238E27FC236}">
                <a16:creationId xmlns:a16="http://schemas.microsoft.com/office/drawing/2014/main" id="{B6769241-44FD-4701-83BF-FA579A6E0BB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65DCFE-BEEE-4426-92B8-3E348EA5B95D}"/>
              </a:ext>
            </a:extLst>
          </p:cNvPr>
          <p:cNvSpPr>
            <a:spLocks noGrp="1"/>
          </p:cNvSpPr>
          <p:nvPr>
            <p:ph type="title"/>
          </p:nvPr>
        </p:nvSpPr>
        <p:spPr>
          <a:xfrm>
            <a:off x="838199" y="93828"/>
            <a:ext cx="10515600" cy="1150181"/>
          </a:xfrm>
        </p:spPr>
        <p:txBody>
          <a:bodyPr/>
          <a:lstStyle/>
          <a:p>
            <a:r>
              <a:rPr lang="en-US" dirty="0"/>
              <a:t>Framework for a collaborative essay</a:t>
            </a:r>
          </a:p>
        </p:txBody>
      </p:sp>
      <p:sp>
        <p:nvSpPr>
          <p:cNvPr id="3" name="Content Placeholder 2">
            <a:extLst>
              <a:ext uri="{FF2B5EF4-FFF2-40B4-BE49-F238E27FC236}">
                <a16:creationId xmlns:a16="http://schemas.microsoft.com/office/drawing/2014/main" id="{29D86649-F242-448B-95BB-3D15D18C5D92}"/>
              </a:ext>
            </a:extLst>
          </p:cNvPr>
          <p:cNvSpPr>
            <a:spLocks noGrp="1"/>
          </p:cNvSpPr>
          <p:nvPr>
            <p:ph idx="1"/>
          </p:nvPr>
        </p:nvSpPr>
        <p:spPr/>
        <p:txBody>
          <a:bodyPr vert="horz" lIns="91440" tIns="45720" rIns="91440" bIns="45720" rtlCol="0" anchor="t">
            <a:normAutofit/>
          </a:bodyPr>
          <a:lstStyle/>
          <a:p>
            <a:pPr marL="0" indent="0">
              <a:buNone/>
            </a:pPr>
            <a:endParaRPr lang="en-GB">
              <a:cs typeface="Calibri"/>
            </a:endParaRPr>
          </a:p>
          <a:p>
            <a:endParaRPr lang="en-GB">
              <a:cs typeface="Calibri"/>
            </a:endParaRPr>
          </a:p>
          <a:p>
            <a:endParaRPr lang="en-US"/>
          </a:p>
          <a:p>
            <a:endParaRPr lang="en-US"/>
          </a:p>
          <a:p>
            <a:endParaRPr lang="en-US"/>
          </a:p>
        </p:txBody>
      </p:sp>
      <p:graphicFrame>
        <p:nvGraphicFramePr>
          <p:cNvPr id="8" name="Content Placeholder 3">
            <a:extLst>
              <a:ext uri="{FF2B5EF4-FFF2-40B4-BE49-F238E27FC236}">
                <a16:creationId xmlns:a16="http://schemas.microsoft.com/office/drawing/2014/main" id="{EE1D736A-4B9D-4D02-A5F4-2F5ABCCF0C66}"/>
              </a:ext>
            </a:extLst>
          </p:cNvPr>
          <p:cNvGraphicFramePr>
            <a:graphicFrameLocks/>
          </p:cNvGraphicFramePr>
          <p:nvPr>
            <p:extLst>
              <p:ext uri="{D42A27DB-BD31-4B8C-83A1-F6EECF244321}">
                <p14:modId xmlns:p14="http://schemas.microsoft.com/office/powerpoint/2010/main" val="801546513"/>
              </p:ext>
            </p:extLst>
          </p:nvPr>
        </p:nvGraphicFramePr>
        <p:xfrm>
          <a:off x="744278" y="1419391"/>
          <a:ext cx="10703443" cy="50166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206E822A-94EF-4DDB-8527-CBD064A27DD0}"/>
              </a:ext>
            </a:extLst>
          </p:cNvPr>
          <p:cNvSpPr txBox="1"/>
          <p:nvPr/>
        </p:nvSpPr>
        <p:spPr>
          <a:xfrm>
            <a:off x="9880393" y="6519207"/>
            <a:ext cx="2712922" cy="369332"/>
          </a:xfrm>
          <a:prstGeom prst="rect">
            <a:avLst/>
          </a:prstGeom>
          <a:noFill/>
        </p:spPr>
        <p:txBody>
          <a:bodyPr wrap="square" rtlCol="0">
            <a:spAutoFit/>
          </a:bodyPr>
          <a:lstStyle/>
          <a:p>
            <a:r>
              <a:rPr lang="en-GB" dirty="0"/>
              <a:t>Levrai &amp; Bolster, 2017</a:t>
            </a:r>
          </a:p>
        </p:txBody>
      </p:sp>
    </p:spTree>
    <p:extLst>
      <p:ext uri="{BB962C8B-B14F-4D97-AF65-F5344CB8AC3E}">
        <p14:creationId xmlns:p14="http://schemas.microsoft.com/office/powerpoint/2010/main" val="77033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8" grpId="0" uiExpand="1">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847DB-1421-4DA4-AA08-A4A3D10F54C8}"/>
              </a:ext>
            </a:extLst>
          </p:cNvPr>
          <p:cNvSpPr>
            <a:spLocks noGrp="1"/>
          </p:cNvSpPr>
          <p:nvPr>
            <p:ph type="title"/>
          </p:nvPr>
        </p:nvSpPr>
        <p:spPr/>
        <p:txBody>
          <a:bodyPr/>
          <a:lstStyle/>
          <a:p>
            <a:r>
              <a:rPr lang="en-US">
                <a:cs typeface="Calibri Light"/>
              </a:rPr>
              <a:t>Our Interest in Collaboration</a:t>
            </a:r>
            <a:endParaRPr lang="en-US"/>
          </a:p>
        </p:txBody>
      </p:sp>
      <p:sp>
        <p:nvSpPr>
          <p:cNvPr id="3" name="Content Placeholder 2">
            <a:extLst>
              <a:ext uri="{FF2B5EF4-FFF2-40B4-BE49-F238E27FC236}">
                <a16:creationId xmlns:a16="http://schemas.microsoft.com/office/drawing/2014/main" id="{D410F12C-405A-424D-BBFB-BF008811B0C5}"/>
              </a:ext>
            </a:extLst>
          </p:cNvPr>
          <p:cNvSpPr>
            <a:spLocks noGrp="1"/>
          </p:cNvSpPr>
          <p:nvPr>
            <p:ph idx="1"/>
          </p:nvPr>
        </p:nvSpPr>
        <p:spPr>
          <a:xfrm>
            <a:off x="838200" y="1825625"/>
            <a:ext cx="6703540" cy="4351338"/>
          </a:xfrm>
        </p:spPr>
        <p:txBody>
          <a:bodyPr vert="horz" lIns="91440" tIns="45720" rIns="91440" bIns="45720" rtlCol="0" anchor="t">
            <a:normAutofit/>
          </a:bodyPr>
          <a:lstStyle/>
          <a:p>
            <a:r>
              <a:rPr lang="en-US" dirty="0">
                <a:cs typeface="Calibri"/>
              </a:rPr>
              <a:t>Wrote a course incorporating collaborative assignments (available to download).</a:t>
            </a:r>
          </a:p>
          <a:p>
            <a:r>
              <a:rPr lang="en-US" dirty="0">
                <a:cs typeface="Calibri"/>
              </a:rPr>
              <a:t>Developed a framework to support group essays (Levrai &amp; Bolster, 2018).</a:t>
            </a:r>
          </a:p>
          <a:p>
            <a:r>
              <a:rPr lang="en-US" dirty="0">
                <a:cs typeface="Calibri"/>
              </a:rPr>
              <a:t>PhD interests in: </a:t>
            </a:r>
          </a:p>
        </p:txBody>
      </p:sp>
      <p:pic>
        <p:nvPicPr>
          <p:cNvPr id="1026" name="Picture 2" descr="Image result for develop eap">
            <a:extLst>
              <a:ext uri="{FF2B5EF4-FFF2-40B4-BE49-F238E27FC236}">
                <a16:creationId xmlns:a16="http://schemas.microsoft.com/office/drawing/2014/main" id="{8FFF0A3A-0BD7-49BC-B86C-788C42FA5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2609" y="1320801"/>
            <a:ext cx="3550617" cy="50207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653D6A98-2DE7-4521-8AAE-84E90AE29D4D}"/>
              </a:ext>
            </a:extLst>
          </p:cNvPr>
          <p:cNvGraphicFramePr/>
          <p:nvPr>
            <p:extLst>
              <p:ext uri="{D42A27DB-BD31-4B8C-83A1-F6EECF244321}">
                <p14:modId xmlns:p14="http://schemas.microsoft.com/office/powerpoint/2010/main" val="1622445676"/>
              </p:ext>
            </p:extLst>
          </p:nvPr>
        </p:nvGraphicFramePr>
        <p:xfrm>
          <a:off x="788773" y="4267200"/>
          <a:ext cx="6752967" cy="2225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4" descr="Image result for apple">
            <a:extLst>
              <a:ext uri="{FF2B5EF4-FFF2-40B4-BE49-F238E27FC236}">
                <a16:creationId xmlns:a16="http://schemas.microsoft.com/office/drawing/2014/main" id="{DC8EE857-12DE-44A2-8828-0798F122F76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orange">
            <a:extLst>
              <a:ext uri="{FF2B5EF4-FFF2-40B4-BE49-F238E27FC236}">
                <a16:creationId xmlns:a16="http://schemas.microsoft.com/office/drawing/2014/main" id="{412B7267-8EDE-4AD9-9E56-48E0E438CA48}"/>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E85591D-B9D6-4BA8-A435-3AD8FA56952D}"/>
              </a:ext>
            </a:extLst>
          </p:cNvPr>
          <p:cNvSpPr/>
          <p:nvPr/>
        </p:nvSpPr>
        <p:spPr>
          <a:xfrm>
            <a:off x="7852609" y="6371341"/>
            <a:ext cx="3550616" cy="400110"/>
          </a:xfrm>
          <a:prstGeom prst="rect">
            <a:avLst/>
          </a:prstGeom>
        </p:spPr>
        <p:txBody>
          <a:bodyPr wrap="square">
            <a:spAutoFit/>
          </a:bodyPr>
          <a:lstStyle/>
          <a:p>
            <a:pPr algn="ctr"/>
            <a:r>
              <a:rPr lang="en-GB" sz="2000" dirty="0">
                <a:hlinkClick r:id="rId10"/>
              </a:rPr>
              <a:t>https://developeap.weebly.com</a:t>
            </a:r>
            <a:endParaRPr lang="en-US" sz="2000" dirty="0">
              <a:cs typeface="Calibri"/>
            </a:endParaRPr>
          </a:p>
        </p:txBody>
      </p:sp>
    </p:spTree>
    <p:extLst>
      <p:ext uri="{BB962C8B-B14F-4D97-AF65-F5344CB8AC3E}">
        <p14:creationId xmlns:p14="http://schemas.microsoft.com/office/powerpoint/2010/main" val="57589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graphicEl>
                                              <a:dgm id="{A9B8CA97-0526-4CBF-8AC4-D84CC122D7A2}"/>
                                            </p:graphicEl>
                                          </p:spTgt>
                                        </p:tgtEl>
                                        <p:attrNameLst>
                                          <p:attrName>style.visibility</p:attrName>
                                        </p:attrNameLst>
                                      </p:cBhvr>
                                      <p:to>
                                        <p:strVal val="visible"/>
                                      </p:to>
                                    </p:set>
                                    <p:animEffect transition="in" filter="fade">
                                      <p:cBhvr>
                                        <p:cTn id="30" dur="500"/>
                                        <p:tgtEl>
                                          <p:spTgt spid="4">
                                            <p:graphicEl>
                                              <a:dgm id="{A9B8CA97-0526-4CBF-8AC4-D84CC122D7A2}"/>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graphicEl>
                                              <a:dgm id="{EFAB08D7-73CF-40AB-A100-6390B8BC3594}"/>
                                            </p:graphicEl>
                                          </p:spTgt>
                                        </p:tgtEl>
                                        <p:attrNameLst>
                                          <p:attrName>style.visibility</p:attrName>
                                        </p:attrNameLst>
                                      </p:cBhvr>
                                      <p:to>
                                        <p:strVal val="visible"/>
                                      </p:to>
                                    </p:set>
                                    <p:animEffect transition="in" filter="fade">
                                      <p:cBhvr>
                                        <p:cTn id="35" dur="500"/>
                                        <p:tgtEl>
                                          <p:spTgt spid="4">
                                            <p:graphicEl>
                                              <a:dgm id="{EFAB08D7-73CF-40AB-A100-6390B8BC35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4" grpId="0">
        <p:bldSub>
          <a:bldDgm bld="one"/>
        </p:bldSub>
      </p:bldGraphic>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D6359D7-5109-4381-8BAF-BDAE3B59FA14}"/>
              </a:ext>
            </a:extLst>
          </p:cNvPr>
          <p:cNvGraphicFramePr/>
          <p:nvPr>
            <p:extLst>
              <p:ext uri="{D42A27DB-BD31-4B8C-83A1-F6EECF244321}">
                <p14:modId xmlns:p14="http://schemas.microsoft.com/office/powerpoint/2010/main" val="1086354141"/>
              </p:ext>
            </p:extLst>
          </p:nvPr>
        </p:nvGraphicFramePr>
        <p:xfrm>
          <a:off x="-19050" y="1990726"/>
          <a:ext cx="12192000" cy="558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D63752DA-A239-4B1C-9C06-EF20BFEF7F80}"/>
              </a:ext>
            </a:extLst>
          </p:cNvPr>
          <p:cNvSpPr>
            <a:spLocks noGrp="1"/>
          </p:cNvSpPr>
          <p:nvPr>
            <p:ph idx="1"/>
          </p:nvPr>
        </p:nvSpPr>
        <p:spPr/>
        <p:txBody>
          <a:bodyPr vert="horz" lIns="91440" tIns="45720" rIns="91440" bIns="45720" rtlCol="0" anchor="t">
            <a:normAutofit/>
          </a:bodyPr>
          <a:lstStyle/>
          <a:p>
            <a:r>
              <a:rPr lang="en-US" dirty="0">
                <a:cs typeface="Calibri"/>
              </a:rPr>
              <a:t>Grounded in </a:t>
            </a:r>
            <a:r>
              <a:rPr lang="en-GB" dirty="0"/>
              <a:t>Vygotsky’s (1978) </a:t>
            </a:r>
            <a:r>
              <a:rPr lang="en-US" dirty="0">
                <a:cs typeface="Calibri"/>
              </a:rPr>
              <a:t>Socio-Cultural Theory (SCT).</a:t>
            </a:r>
          </a:p>
          <a:p>
            <a:r>
              <a:rPr lang="en-US" dirty="0">
                <a:cs typeface="Calibri"/>
              </a:rPr>
              <a:t>Key concepts:</a:t>
            </a:r>
            <a:endParaRPr lang="en-US" dirty="0"/>
          </a:p>
        </p:txBody>
      </p:sp>
      <p:pic>
        <p:nvPicPr>
          <p:cNvPr id="6" name="Picture 4" descr="Image result for apple">
            <a:extLst>
              <a:ext uri="{FF2B5EF4-FFF2-40B4-BE49-F238E27FC236}">
                <a16:creationId xmlns:a16="http://schemas.microsoft.com/office/drawing/2014/main" id="{2879ED55-119B-4F55-BE8F-453B6DFA60D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orange">
            <a:extLst>
              <a:ext uri="{FF2B5EF4-FFF2-40B4-BE49-F238E27FC236}">
                <a16:creationId xmlns:a16="http://schemas.microsoft.com/office/drawing/2014/main" id="{6D8657CC-093C-494F-93BB-55FDD8D59E01}"/>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E20EF59-9B04-4A2C-A85F-0A83C9033E19}"/>
              </a:ext>
            </a:extLst>
          </p:cNvPr>
          <p:cNvSpPr>
            <a:spLocks noGrp="1"/>
          </p:cNvSpPr>
          <p:nvPr>
            <p:ph type="title"/>
          </p:nvPr>
        </p:nvSpPr>
        <p:spPr/>
        <p:txBody>
          <a:bodyPr/>
          <a:lstStyle/>
          <a:p>
            <a:r>
              <a:rPr lang="en-US" dirty="0">
                <a:cs typeface="Calibri Light"/>
              </a:rPr>
              <a:t>Rationale: Theoretical Framework</a:t>
            </a:r>
            <a:endParaRPr lang="en-US" dirty="0"/>
          </a:p>
        </p:txBody>
      </p:sp>
    </p:spTree>
    <p:extLst>
      <p:ext uri="{BB962C8B-B14F-4D97-AF65-F5344CB8AC3E}">
        <p14:creationId xmlns:p14="http://schemas.microsoft.com/office/powerpoint/2010/main" val="333839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32D74DAF-A6B6-47D5-8E41-9987F9FD4359}"/>
                                            </p:graphicEl>
                                          </p:spTgt>
                                        </p:tgtEl>
                                        <p:attrNameLst>
                                          <p:attrName>style.visibility</p:attrName>
                                        </p:attrNameLst>
                                      </p:cBhvr>
                                      <p:to>
                                        <p:strVal val="visible"/>
                                      </p:to>
                                    </p:set>
                                    <p:animEffect transition="in" filter="fade">
                                      <p:cBhvr>
                                        <p:cTn id="17" dur="500"/>
                                        <p:tgtEl>
                                          <p:spTgt spid="4">
                                            <p:graphicEl>
                                              <a:dgm id="{32D74DAF-A6B6-47D5-8E41-9987F9FD4359}"/>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0E6FB39F-0037-45D1-9099-D1E694760D44}"/>
                                            </p:graphicEl>
                                          </p:spTgt>
                                        </p:tgtEl>
                                        <p:attrNameLst>
                                          <p:attrName>style.visibility</p:attrName>
                                        </p:attrNameLst>
                                      </p:cBhvr>
                                      <p:to>
                                        <p:strVal val="visible"/>
                                      </p:to>
                                    </p:set>
                                    <p:animEffect transition="in" filter="fade">
                                      <p:cBhvr>
                                        <p:cTn id="20" dur="500"/>
                                        <p:tgtEl>
                                          <p:spTgt spid="4">
                                            <p:graphicEl>
                                              <a:dgm id="{0E6FB39F-0037-45D1-9099-D1E694760D4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B5297975-9877-4111-8507-08360E657B03}"/>
                                            </p:graphicEl>
                                          </p:spTgt>
                                        </p:tgtEl>
                                        <p:attrNameLst>
                                          <p:attrName>style.visibility</p:attrName>
                                        </p:attrNameLst>
                                      </p:cBhvr>
                                      <p:to>
                                        <p:strVal val="visible"/>
                                      </p:to>
                                    </p:set>
                                    <p:animEffect transition="in" filter="fade">
                                      <p:cBhvr>
                                        <p:cTn id="23" dur="500"/>
                                        <p:tgtEl>
                                          <p:spTgt spid="4">
                                            <p:graphicEl>
                                              <a:dgm id="{B5297975-9877-4111-8507-08360E657B0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B2E053CF-9EA8-47B4-B462-B300A3C72C6D}"/>
                                            </p:graphicEl>
                                          </p:spTgt>
                                        </p:tgtEl>
                                        <p:attrNameLst>
                                          <p:attrName>style.visibility</p:attrName>
                                        </p:attrNameLst>
                                      </p:cBhvr>
                                      <p:to>
                                        <p:strVal val="visible"/>
                                      </p:to>
                                    </p:set>
                                    <p:animEffect transition="in" filter="fade">
                                      <p:cBhvr>
                                        <p:cTn id="26" dur="500"/>
                                        <p:tgtEl>
                                          <p:spTgt spid="4">
                                            <p:graphicEl>
                                              <a:dgm id="{B2E053CF-9EA8-47B4-B462-B300A3C72C6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F2E79531-9FBE-496F-A27F-C2C14021D96F}"/>
                                            </p:graphicEl>
                                          </p:spTgt>
                                        </p:tgtEl>
                                        <p:attrNameLst>
                                          <p:attrName>style.visibility</p:attrName>
                                        </p:attrNameLst>
                                      </p:cBhvr>
                                      <p:to>
                                        <p:strVal val="visible"/>
                                      </p:to>
                                    </p:set>
                                    <p:animEffect transition="in" filter="fade">
                                      <p:cBhvr>
                                        <p:cTn id="31" dur="500"/>
                                        <p:tgtEl>
                                          <p:spTgt spid="4">
                                            <p:graphicEl>
                                              <a:dgm id="{F2E79531-9FBE-496F-A27F-C2C14021D96F}"/>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034B9860-C104-447A-9D63-75D8FB3E606F}"/>
                                            </p:graphicEl>
                                          </p:spTgt>
                                        </p:tgtEl>
                                        <p:attrNameLst>
                                          <p:attrName>style.visibility</p:attrName>
                                        </p:attrNameLst>
                                      </p:cBhvr>
                                      <p:to>
                                        <p:strVal val="visible"/>
                                      </p:to>
                                    </p:set>
                                    <p:animEffect transition="in" filter="fade">
                                      <p:cBhvr>
                                        <p:cTn id="34" dur="500"/>
                                        <p:tgtEl>
                                          <p:spTgt spid="4">
                                            <p:graphicEl>
                                              <a:dgm id="{034B9860-C104-447A-9D63-75D8FB3E606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apple">
            <a:extLst>
              <a:ext uri="{FF2B5EF4-FFF2-40B4-BE49-F238E27FC236}">
                <a16:creationId xmlns:a16="http://schemas.microsoft.com/office/drawing/2014/main" id="{2C536FCD-AE2E-4205-A777-F1C62BFB3AC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orange">
            <a:extLst>
              <a:ext uri="{FF2B5EF4-FFF2-40B4-BE49-F238E27FC236}">
                <a16:creationId xmlns:a16="http://schemas.microsoft.com/office/drawing/2014/main" id="{CD37FA1C-EED6-4DBE-A5AB-C7055CA7B2D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56A86F-2652-4D91-85CF-B953D6E26F7F}"/>
              </a:ext>
            </a:extLst>
          </p:cNvPr>
          <p:cNvSpPr>
            <a:spLocks noGrp="1"/>
          </p:cNvSpPr>
          <p:nvPr>
            <p:ph type="title"/>
          </p:nvPr>
        </p:nvSpPr>
        <p:spPr/>
        <p:txBody>
          <a:bodyPr/>
          <a:lstStyle/>
          <a:p>
            <a:r>
              <a:rPr lang="en-US" dirty="0">
                <a:cs typeface="Calibri Light"/>
              </a:rPr>
              <a:t>Rationale: Collaboration in the Disciplines</a:t>
            </a:r>
          </a:p>
        </p:txBody>
      </p:sp>
      <p:sp>
        <p:nvSpPr>
          <p:cNvPr id="3" name="Content Placeholder 2">
            <a:extLst>
              <a:ext uri="{FF2B5EF4-FFF2-40B4-BE49-F238E27FC236}">
                <a16:creationId xmlns:a16="http://schemas.microsoft.com/office/drawing/2014/main" id="{D43D6319-DF6D-41C4-B24D-A3B27E667B24}"/>
              </a:ext>
            </a:extLst>
          </p:cNvPr>
          <p:cNvSpPr>
            <a:spLocks noGrp="1"/>
          </p:cNvSpPr>
          <p:nvPr>
            <p:ph idx="1"/>
          </p:nvPr>
        </p:nvSpPr>
        <p:spPr>
          <a:xfrm>
            <a:off x="992659" y="1794733"/>
            <a:ext cx="10515600" cy="4351338"/>
          </a:xfrm>
        </p:spPr>
        <p:txBody>
          <a:bodyPr vert="horz" lIns="91440" tIns="45720" rIns="91440" bIns="45720" rtlCol="0" anchor="t">
            <a:normAutofit/>
          </a:bodyPr>
          <a:lstStyle/>
          <a:p>
            <a:r>
              <a:rPr lang="en-US">
                <a:cs typeface="Calibri"/>
              </a:rPr>
              <a:t>Collaboration one of the core 21</a:t>
            </a:r>
            <a:r>
              <a:rPr lang="en-US" baseline="30000">
                <a:cs typeface="Calibri"/>
              </a:rPr>
              <a:t>st</a:t>
            </a:r>
            <a:r>
              <a:rPr lang="en-US">
                <a:cs typeface="Calibri"/>
              </a:rPr>
              <a:t> Century Skills identified by Partnership for 21</a:t>
            </a:r>
            <a:r>
              <a:rPr lang="en-US" baseline="30000">
                <a:cs typeface="Calibri"/>
              </a:rPr>
              <a:t>st</a:t>
            </a:r>
            <a:r>
              <a:rPr lang="en-US">
                <a:cs typeface="Calibri"/>
              </a:rPr>
              <a:t> Century Learning – P21 (</a:t>
            </a:r>
            <a:r>
              <a:rPr lang="en-GB"/>
              <a:t>Battelle for Kids, 2019).</a:t>
            </a:r>
            <a:endParaRPr lang="en-US">
              <a:cs typeface="Calibri"/>
            </a:endParaRPr>
          </a:p>
          <a:p>
            <a:endParaRPr lang="en-GB">
              <a:cs typeface="Calibri"/>
            </a:endParaRPr>
          </a:p>
          <a:p>
            <a:r>
              <a:rPr lang="en-US">
                <a:cs typeface="Calibri"/>
              </a:rPr>
              <a:t>Collaboratives assignments are a feature of undergraduate and post-graduate study, across disciplines e.g. </a:t>
            </a:r>
            <a:r>
              <a:rPr lang="en-GB"/>
              <a:t>social psychology (Johnston &amp; Miles, 2004), law (Berry, 2010), occupational therapy (</a:t>
            </a:r>
            <a:r>
              <a:rPr lang="en-GB" err="1"/>
              <a:t>Plastow</a:t>
            </a:r>
            <a:r>
              <a:rPr lang="en-GB"/>
              <a:t>, </a:t>
            </a:r>
            <a:r>
              <a:rPr lang="en-GB" err="1"/>
              <a:t>Spiliotopoulou</a:t>
            </a:r>
            <a:r>
              <a:rPr lang="en-GB"/>
              <a:t> &amp; Prior, 2010), accounting (</a:t>
            </a:r>
            <a:r>
              <a:rPr lang="en-GB" err="1"/>
              <a:t>Gammie</a:t>
            </a:r>
            <a:r>
              <a:rPr lang="en-GB"/>
              <a:t> &amp; Matson, 2007</a:t>
            </a:r>
            <a:r>
              <a:rPr lang="en-US">
                <a:cs typeface="Calibri"/>
              </a:rPr>
              <a:t>).</a:t>
            </a:r>
          </a:p>
          <a:p>
            <a:endParaRPr lang="en-US">
              <a:cs typeface="Calibri"/>
            </a:endParaRPr>
          </a:p>
          <a:p>
            <a:r>
              <a:rPr lang="en-US">
                <a:cs typeface="Calibri"/>
              </a:rPr>
              <a:t>Also featured in post-graduate courses we’ve done.</a:t>
            </a:r>
          </a:p>
        </p:txBody>
      </p:sp>
    </p:spTree>
    <p:extLst>
      <p:ext uri="{BB962C8B-B14F-4D97-AF65-F5344CB8AC3E}">
        <p14:creationId xmlns:p14="http://schemas.microsoft.com/office/powerpoint/2010/main" val="23144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apple">
            <a:extLst>
              <a:ext uri="{FF2B5EF4-FFF2-40B4-BE49-F238E27FC236}">
                <a16:creationId xmlns:a16="http://schemas.microsoft.com/office/drawing/2014/main" id="{8FAB3EE0-EFE7-428C-A127-1658E9EE58A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orange">
            <a:extLst>
              <a:ext uri="{FF2B5EF4-FFF2-40B4-BE49-F238E27FC236}">
                <a16:creationId xmlns:a16="http://schemas.microsoft.com/office/drawing/2014/main" id="{0539BB74-B73E-4367-8CB2-28D77B51B3E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D82979-22EF-451F-91BA-B8235A97FD4D}"/>
              </a:ext>
            </a:extLst>
          </p:cNvPr>
          <p:cNvSpPr>
            <a:spLocks noGrp="1"/>
          </p:cNvSpPr>
          <p:nvPr>
            <p:ph type="title"/>
          </p:nvPr>
        </p:nvSpPr>
        <p:spPr/>
        <p:txBody>
          <a:bodyPr/>
          <a:lstStyle/>
          <a:p>
            <a:r>
              <a:rPr lang="en-GB" dirty="0"/>
              <a:t>Rationale: Collaborative Writing</a:t>
            </a:r>
          </a:p>
        </p:txBody>
      </p:sp>
      <p:sp>
        <p:nvSpPr>
          <p:cNvPr id="3" name="Content Placeholder 2">
            <a:extLst>
              <a:ext uri="{FF2B5EF4-FFF2-40B4-BE49-F238E27FC236}">
                <a16:creationId xmlns:a16="http://schemas.microsoft.com/office/drawing/2014/main" id="{72F7F9C1-A81A-44B4-8FFD-11DBF59DE5CE}"/>
              </a:ext>
            </a:extLst>
          </p:cNvPr>
          <p:cNvSpPr>
            <a:spLocks noGrp="1"/>
          </p:cNvSpPr>
          <p:nvPr>
            <p:ph idx="1"/>
          </p:nvPr>
        </p:nvSpPr>
        <p:spPr/>
        <p:txBody>
          <a:bodyPr vert="horz" lIns="91440" tIns="45720" rIns="91440" bIns="45720" rtlCol="0" anchor="t">
            <a:normAutofit/>
          </a:bodyPr>
          <a:lstStyle/>
          <a:p>
            <a:r>
              <a:rPr lang="en-GB"/>
              <a:t>Higher quality texts (Shehadeh, 2011; Wigglesworth &amp; Storch, 2009).</a:t>
            </a:r>
          </a:p>
          <a:p>
            <a:endParaRPr lang="en-GB"/>
          </a:p>
          <a:p>
            <a:r>
              <a:rPr lang="en-GB"/>
              <a:t>Better task achievement, with more complex and accurate writing (Fernandez </a:t>
            </a:r>
            <a:r>
              <a:rPr lang="en-GB" err="1"/>
              <a:t>Dobao</a:t>
            </a:r>
            <a:r>
              <a:rPr lang="en-GB"/>
              <a:t>, 2012; Mulligan &amp; Garofalo, 2011; Storch, 2005; Talib &amp; Cheung, 2017).</a:t>
            </a:r>
          </a:p>
          <a:p>
            <a:endParaRPr lang="en-GB"/>
          </a:p>
          <a:p>
            <a:r>
              <a:rPr lang="en-GB"/>
              <a:t>Echoed in student perceptions of group essay writing (Levrai &amp; Bolster, 2018; Scotland, 2014).</a:t>
            </a:r>
          </a:p>
        </p:txBody>
      </p:sp>
    </p:spTree>
    <p:extLst>
      <p:ext uri="{BB962C8B-B14F-4D97-AF65-F5344CB8AC3E}">
        <p14:creationId xmlns:p14="http://schemas.microsoft.com/office/powerpoint/2010/main" val="112702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 result for apple">
            <a:extLst>
              <a:ext uri="{FF2B5EF4-FFF2-40B4-BE49-F238E27FC236}">
                <a16:creationId xmlns:a16="http://schemas.microsoft.com/office/drawing/2014/main" id="{87C49CAA-B9B3-4C4D-8C42-D881F34DAD4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orange">
            <a:extLst>
              <a:ext uri="{FF2B5EF4-FFF2-40B4-BE49-F238E27FC236}">
                <a16:creationId xmlns:a16="http://schemas.microsoft.com/office/drawing/2014/main" id="{B6769241-44FD-4701-83BF-FA579A6E0BBD}"/>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65DCFE-BEEE-4426-92B8-3E348EA5B95D}"/>
              </a:ext>
            </a:extLst>
          </p:cNvPr>
          <p:cNvSpPr>
            <a:spLocks noGrp="1"/>
          </p:cNvSpPr>
          <p:nvPr>
            <p:ph type="title"/>
          </p:nvPr>
        </p:nvSpPr>
        <p:spPr/>
        <p:txBody>
          <a:bodyPr/>
          <a:lstStyle/>
          <a:p>
            <a:r>
              <a:rPr lang="en-US">
                <a:cs typeface="Calibri Light"/>
              </a:rPr>
              <a:t>Investigating collaboration in EAP</a:t>
            </a:r>
            <a:endParaRPr lang="en-US"/>
          </a:p>
        </p:txBody>
      </p:sp>
      <p:sp>
        <p:nvSpPr>
          <p:cNvPr id="3" name="Content Placeholder 2">
            <a:extLst>
              <a:ext uri="{FF2B5EF4-FFF2-40B4-BE49-F238E27FC236}">
                <a16:creationId xmlns:a16="http://schemas.microsoft.com/office/drawing/2014/main" id="{29D86649-F242-448B-95BB-3D15D18C5D92}"/>
              </a:ext>
            </a:extLst>
          </p:cNvPr>
          <p:cNvSpPr>
            <a:spLocks noGrp="1"/>
          </p:cNvSpPr>
          <p:nvPr>
            <p:ph idx="1"/>
          </p:nvPr>
        </p:nvSpPr>
        <p:spPr/>
        <p:txBody>
          <a:bodyPr/>
          <a:lstStyle/>
          <a:p>
            <a:r>
              <a:rPr lang="en-US"/>
              <a:t>Conducted a survey in May 2018 via Google Forms distributed through BALEAP and EATAW mailing list.</a:t>
            </a:r>
          </a:p>
          <a:p>
            <a:endParaRPr lang="en-US"/>
          </a:p>
          <a:p>
            <a:endParaRPr lang="en-US"/>
          </a:p>
          <a:p>
            <a:endParaRPr lang="en-US"/>
          </a:p>
          <a:p>
            <a:endParaRPr lang="en-US"/>
          </a:p>
          <a:p>
            <a:endParaRPr lang="en-US"/>
          </a:p>
          <a:p>
            <a:r>
              <a:rPr lang="en-US"/>
              <a:t>Delivering pre-sessional (52%), foundation (56%) and in-sessional (71%) courses.</a:t>
            </a:r>
          </a:p>
          <a:p>
            <a:endParaRPr lang="en-US"/>
          </a:p>
        </p:txBody>
      </p:sp>
      <p:graphicFrame>
        <p:nvGraphicFramePr>
          <p:cNvPr id="4" name="Diagram 3">
            <a:extLst>
              <a:ext uri="{FF2B5EF4-FFF2-40B4-BE49-F238E27FC236}">
                <a16:creationId xmlns:a16="http://schemas.microsoft.com/office/drawing/2014/main" id="{D89A9D3E-6EC7-4C65-A30A-5D2D0995EBBD}"/>
              </a:ext>
            </a:extLst>
          </p:cNvPr>
          <p:cNvGraphicFramePr/>
          <p:nvPr>
            <p:extLst>
              <p:ext uri="{D42A27DB-BD31-4B8C-83A1-F6EECF244321}">
                <p14:modId xmlns:p14="http://schemas.microsoft.com/office/powerpoint/2010/main" val="1886450748"/>
              </p:ext>
            </p:extLst>
          </p:nvPr>
        </p:nvGraphicFramePr>
        <p:xfrm>
          <a:off x="453149" y="2853472"/>
          <a:ext cx="11285702" cy="21067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8960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apple">
            <a:extLst>
              <a:ext uri="{FF2B5EF4-FFF2-40B4-BE49-F238E27FC236}">
                <a16:creationId xmlns:a16="http://schemas.microsoft.com/office/drawing/2014/main" id="{282A2731-1A79-47E6-8322-E15BEA093AA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orange">
            <a:extLst>
              <a:ext uri="{FF2B5EF4-FFF2-40B4-BE49-F238E27FC236}">
                <a16:creationId xmlns:a16="http://schemas.microsoft.com/office/drawing/2014/main" id="{9876C236-65C7-46D0-BFD2-8F273A92843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145EA0-8520-47B6-9540-2A5F66B5275F}"/>
              </a:ext>
            </a:extLst>
          </p:cNvPr>
          <p:cNvSpPr>
            <a:spLocks noGrp="1"/>
          </p:cNvSpPr>
          <p:nvPr>
            <p:ph type="title"/>
          </p:nvPr>
        </p:nvSpPr>
        <p:spPr>
          <a:xfrm>
            <a:off x="838200" y="365125"/>
            <a:ext cx="9829800" cy="1325563"/>
          </a:xfrm>
        </p:spPr>
        <p:txBody>
          <a:bodyPr/>
          <a:lstStyle/>
          <a:p>
            <a:r>
              <a:rPr lang="en-GB" dirty="0"/>
              <a:t>Q1. What does “student collaboration” mean?</a:t>
            </a:r>
          </a:p>
        </p:txBody>
      </p:sp>
      <p:graphicFrame>
        <p:nvGraphicFramePr>
          <p:cNvPr id="7" name="Content Placeholder 6">
            <a:extLst>
              <a:ext uri="{FF2B5EF4-FFF2-40B4-BE49-F238E27FC236}">
                <a16:creationId xmlns:a16="http://schemas.microsoft.com/office/drawing/2014/main" id="{4F034AE3-83C5-4F8D-8A7D-C7C2040A9397}"/>
              </a:ext>
            </a:extLst>
          </p:cNvPr>
          <p:cNvGraphicFramePr>
            <a:graphicFrameLocks noGrp="1"/>
          </p:cNvGraphicFramePr>
          <p:nvPr>
            <p:ph idx="1"/>
            <p:extLst>
              <p:ext uri="{D42A27DB-BD31-4B8C-83A1-F6EECF244321}">
                <p14:modId xmlns:p14="http://schemas.microsoft.com/office/powerpoint/2010/main" val="4163583587"/>
              </p:ext>
            </p:extLst>
          </p:nvPr>
        </p:nvGraphicFramePr>
        <p:xfrm>
          <a:off x="838200" y="1825625"/>
          <a:ext cx="10515600" cy="48491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029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05FBB488-8E83-44F8-B551-EAF00101C7F5}"/>
                                            </p:graphicEl>
                                          </p:spTgt>
                                        </p:tgtEl>
                                        <p:attrNameLst>
                                          <p:attrName>style.visibility</p:attrName>
                                        </p:attrNameLst>
                                      </p:cBhvr>
                                      <p:to>
                                        <p:strVal val="visible"/>
                                      </p:to>
                                    </p:set>
                                    <p:animEffect transition="in" filter="fade">
                                      <p:cBhvr>
                                        <p:cTn id="7" dur="500"/>
                                        <p:tgtEl>
                                          <p:spTgt spid="7">
                                            <p:graphicEl>
                                              <a:dgm id="{05FBB488-8E83-44F8-B551-EAF00101C7F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E7FACC6D-6CC9-4A83-A307-474BB619BF5F}"/>
                                            </p:graphicEl>
                                          </p:spTgt>
                                        </p:tgtEl>
                                        <p:attrNameLst>
                                          <p:attrName>style.visibility</p:attrName>
                                        </p:attrNameLst>
                                      </p:cBhvr>
                                      <p:to>
                                        <p:strVal val="visible"/>
                                      </p:to>
                                    </p:set>
                                    <p:animEffect transition="in" filter="fade">
                                      <p:cBhvr>
                                        <p:cTn id="10" dur="500"/>
                                        <p:tgtEl>
                                          <p:spTgt spid="7">
                                            <p:graphicEl>
                                              <a:dgm id="{E7FACC6D-6CC9-4A83-A307-474BB619BF5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22328C9D-B7F5-44CC-8702-6CB6E86BA4EE}"/>
                                            </p:graphicEl>
                                          </p:spTgt>
                                        </p:tgtEl>
                                        <p:attrNameLst>
                                          <p:attrName>style.visibility</p:attrName>
                                        </p:attrNameLst>
                                      </p:cBhvr>
                                      <p:to>
                                        <p:strVal val="visible"/>
                                      </p:to>
                                    </p:set>
                                    <p:animEffect transition="in" filter="fade">
                                      <p:cBhvr>
                                        <p:cTn id="15" dur="500"/>
                                        <p:tgtEl>
                                          <p:spTgt spid="7">
                                            <p:graphicEl>
                                              <a:dgm id="{22328C9D-B7F5-44CC-8702-6CB6E86BA4E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2006654D-1B62-4499-BE9E-A21FF424D787}"/>
                                            </p:graphicEl>
                                          </p:spTgt>
                                        </p:tgtEl>
                                        <p:attrNameLst>
                                          <p:attrName>style.visibility</p:attrName>
                                        </p:attrNameLst>
                                      </p:cBhvr>
                                      <p:to>
                                        <p:strVal val="visible"/>
                                      </p:to>
                                    </p:set>
                                    <p:animEffect transition="in" filter="fade">
                                      <p:cBhvr>
                                        <p:cTn id="18" dur="500"/>
                                        <p:tgtEl>
                                          <p:spTgt spid="7">
                                            <p:graphicEl>
                                              <a:dgm id="{2006654D-1B62-4499-BE9E-A21FF424D78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graphicEl>
                                              <a:dgm id="{EB9B6DE3-B55F-4005-8006-C265DB620406}"/>
                                            </p:graphicEl>
                                          </p:spTgt>
                                        </p:tgtEl>
                                        <p:attrNameLst>
                                          <p:attrName>style.visibility</p:attrName>
                                        </p:attrNameLst>
                                      </p:cBhvr>
                                      <p:to>
                                        <p:strVal val="visible"/>
                                      </p:to>
                                    </p:set>
                                    <p:animEffect transition="in" filter="fade">
                                      <p:cBhvr>
                                        <p:cTn id="23" dur="500"/>
                                        <p:tgtEl>
                                          <p:spTgt spid="7">
                                            <p:graphicEl>
                                              <a:dgm id="{EB9B6DE3-B55F-4005-8006-C265DB620406}"/>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graphicEl>
                                              <a:dgm id="{70F8C93A-EA85-4897-8788-C5B65E709874}"/>
                                            </p:graphicEl>
                                          </p:spTgt>
                                        </p:tgtEl>
                                        <p:attrNameLst>
                                          <p:attrName>style.visibility</p:attrName>
                                        </p:attrNameLst>
                                      </p:cBhvr>
                                      <p:to>
                                        <p:strVal val="visible"/>
                                      </p:to>
                                    </p:set>
                                    <p:animEffect transition="in" filter="fade">
                                      <p:cBhvr>
                                        <p:cTn id="26" dur="500"/>
                                        <p:tgtEl>
                                          <p:spTgt spid="7">
                                            <p:graphicEl>
                                              <a:dgm id="{70F8C93A-EA85-4897-8788-C5B65E70987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graphicEl>
                                              <a:dgm id="{81663915-ACDC-4764-9D46-F086B5BA70C0}"/>
                                            </p:graphicEl>
                                          </p:spTgt>
                                        </p:tgtEl>
                                        <p:attrNameLst>
                                          <p:attrName>style.visibility</p:attrName>
                                        </p:attrNameLst>
                                      </p:cBhvr>
                                      <p:to>
                                        <p:strVal val="visible"/>
                                      </p:to>
                                    </p:set>
                                    <p:animEffect transition="in" filter="fade">
                                      <p:cBhvr>
                                        <p:cTn id="31" dur="500"/>
                                        <p:tgtEl>
                                          <p:spTgt spid="7">
                                            <p:graphicEl>
                                              <a:dgm id="{81663915-ACDC-4764-9D46-F086B5BA70C0}"/>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graphicEl>
                                              <a:dgm id="{4C7728F1-2958-40A2-B8A0-0A53BE778111}"/>
                                            </p:graphicEl>
                                          </p:spTgt>
                                        </p:tgtEl>
                                        <p:attrNameLst>
                                          <p:attrName>style.visibility</p:attrName>
                                        </p:attrNameLst>
                                      </p:cBhvr>
                                      <p:to>
                                        <p:strVal val="visible"/>
                                      </p:to>
                                    </p:set>
                                    <p:animEffect transition="in" filter="fade">
                                      <p:cBhvr>
                                        <p:cTn id="34" dur="500"/>
                                        <p:tgtEl>
                                          <p:spTgt spid="7">
                                            <p:graphicEl>
                                              <a:dgm id="{4C7728F1-2958-40A2-B8A0-0A53BE77811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apple">
            <a:extLst>
              <a:ext uri="{FF2B5EF4-FFF2-40B4-BE49-F238E27FC236}">
                <a16:creationId xmlns:a16="http://schemas.microsoft.com/office/drawing/2014/main" id="{282A2731-1A79-47E6-8322-E15BEA093AA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58105" y="183177"/>
            <a:ext cx="699446" cy="7385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orange">
            <a:extLst>
              <a:ext uri="{FF2B5EF4-FFF2-40B4-BE49-F238E27FC236}">
                <a16:creationId xmlns:a16="http://schemas.microsoft.com/office/drawing/2014/main" id="{9876C236-65C7-46D0-BFD2-8F273A92843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7551" y="100012"/>
            <a:ext cx="892864" cy="904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145EA0-8520-47B6-9540-2A5F66B5275F}"/>
              </a:ext>
            </a:extLst>
          </p:cNvPr>
          <p:cNvSpPr>
            <a:spLocks noGrp="1"/>
          </p:cNvSpPr>
          <p:nvPr>
            <p:ph type="title"/>
          </p:nvPr>
        </p:nvSpPr>
        <p:spPr/>
        <p:txBody>
          <a:bodyPr/>
          <a:lstStyle/>
          <a:p>
            <a:r>
              <a:rPr lang="en-GB"/>
              <a:t>Collaboration: The Practitioner Perspective </a:t>
            </a:r>
          </a:p>
        </p:txBody>
      </p:sp>
      <p:sp>
        <p:nvSpPr>
          <p:cNvPr id="7" name="Rectangle: Rounded Corners 6">
            <a:extLst>
              <a:ext uri="{FF2B5EF4-FFF2-40B4-BE49-F238E27FC236}">
                <a16:creationId xmlns:a16="http://schemas.microsoft.com/office/drawing/2014/main" id="{36E8E18D-F11B-4DA5-9F68-3686133277D0}"/>
              </a:ext>
            </a:extLst>
          </p:cNvPr>
          <p:cNvSpPr/>
          <p:nvPr/>
        </p:nvSpPr>
        <p:spPr>
          <a:xfrm>
            <a:off x="774194" y="1538909"/>
            <a:ext cx="10659764" cy="53227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200"/>
              <a:t>Students make a video together about a topic                                                                       </a:t>
            </a:r>
            <a:r>
              <a:rPr lang="en-GB" sz="2200" b="1"/>
              <a:t>86.4%</a:t>
            </a:r>
            <a:r>
              <a:rPr lang="en-GB" sz="2200"/>
              <a:t> </a:t>
            </a:r>
          </a:p>
        </p:txBody>
      </p:sp>
      <p:sp>
        <p:nvSpPr>
          <p:cNvPr id="14" name="Rectangle: Rounded Corners 13">
            <a:extLst>
              <a:ext uri="{FF2B5EF4-FFF2-40B4-BE49-F238E27FC236}">
                <a16:creationId xmlns:a16="http://schemas.microsoft.com/office/drawing/2014/main" id="{E3807408-B4B8-4005-80DC-C48ECF9554F7}"/>
              </a:ext>
            </a:extLst>
          </p:cNvPr>
          <p:cNvSpPr/>
          <p:nvPr/>
        </p:nvSpPr>
        <p:spPr>
          <a:xfrm>
            <a:off x="774192" y="4481659"/>
            <a:ext cx="10659764" cy="53227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200"/>
              <a:t>Students prepare and deliver a group presentation                                                                  </a:t>
            </a:r>
            <a:r>
              <a:rPr lang="en-GB" sz="2200" b="1"/>
              <a:t>97% </a:t>
            </a:r>
          </a:p>
        </p:txBody>
      </p:sp>
      <p:sp>
        <p:nvSpPr>
          <p:cNvPr id="13" name="Rectangle: Rounded Corners 12">
            <a:extLst>
              <a:ext uri="{FF2B5EF4-FFF2-40B4-BE49-F238E27FC236}">
                <a16:creationId xmlns:a16="http://schemas.microsoft.com/office/drawing/2014/main" id="{3D30578A-A18D-4FEE-AAC4-6606F6E42F8A}"/>
              </a:ext>
            </a:extLst>
          </p:cNvPr>
          <p:cNvSpPr/>
          <p:nvPr/>
        </p:nvSpPr>
        <p:spPr>
          <a:xfrm>
            <a:off x="774193" y="3890446"/>
            <a:ext cx="10659764" cy="53227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200"/>
              <a:t>Students plan an essay together and individually write different sections                        </a:t>
            </a:r>
            <a:r>
              <a:rPr lang="en-GB" sz="2200" b="1"/>
              <a:t>71.2%</a:t>
            </a:r>
            <a:r>
              <a:rPr lang="en-GB" sz="2200"/>
              <a:t> </a:t>
            </a:r>
          </a:p>
        </p:txBody>
      </p:sp>
      <p:sp>
        <p:nvSpPr>
          <p:cNvPr id="11" name="Rectangle: Rounded Corners 10">
            <a:extLst>
              <a:ext uri="{FF2B5EF4-FFF2-40B4-BE49-F238E27FC236}">
                <a16:creationId xmlns:a16="http://schemas.microsoft.com/office/drawing/2014/main" id="{E38464D0-D9CA-443F-A417-8B3AC732A27D}"/>
              </a:ext>
            </a:extLst>
          </p:cNvPr>
          <p:cNvSpPr/>
          <p:nvPr/>
        </p:nvSpPr>
        <p:spPr>
          <a:xfrm>
            <a:off x="774193" y="2717066"/>
            <a:ext cx="10659764" cy="53227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200"/>
              <a:t>Students plan and write an essay together                                                                              </a:t>
            </a:r>
            <a:r>
              <a:rPr lang="en-GB" sz="2200" b="1"/>
              <a:t>80.3%</a:t>
            </a:r>
          </a:p>
        </p:txBody>
      </p:sp>
      <p:sp>
        <p:nvSpPr>
          <p:cNvPr id="12" name="Rectangle: Rounded Corners 11">
            <a:extLst>
              <a:ext uri="{FF2B5EF4-FFF2-40B4-BE49-F238E27FC236}">
                <a16:creationId xmlns:a16="http://schemas.microsoft.com/office/drawing/2014/main" id="{37660EB0-7F49-4D9B-A661-88026838EADF}"/>
              </a:ext>
            </a:extLst>
          </p:cNvPr>
          <p:cNvSpPr/>
          <p:nvPr/>
        </p:nvSpPr>
        <p:spPr>
          <a:xfrm>
            <a:off x="774193" y="3299890"/>
            <a:ext cx="10659764" cy="53227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200"/>
              <a:t>Students conduct research together and write individual reports based on the results </a:t>
            </a:r>
            <a:r>
              <a:rPr lang="en-GB" sz="2200" b="1"/>
              <a:t>65.2%</a:t>
            </a:r>
            <a:r>
              <a:rPr lang="en-GB" sz="2200"/>
              <a:t> </a:t>
            </a:r>
          </a:p>
        </p:txBody>
      </p:sp>
      <p:sp>
        <p:nvSpPr>
          <p:cNvPr id="16" name="Rectangle: Rounded Corners 15">
            <a:extLst>
              <a:ext uri="{FF2B5EF4-FFF2-40B4-BE49-F238E27FC236}">
                <a16:creationId xmlns:a16="http://schemas.microsoft.com/office/drawing/2014/main" id="{3064A60A-985F-412C-B85F-6C1CDBDF3A3A}"/>
              </a:ext>
            </a:extLst>
          </p:cNvPr>
          <p:cNvSpPr/>
          <p:nvPr/>
        </p:nvSpPr>
        <p:spPr>
          <a:xfrm>
            <a:off x="773592" y="5647129"/>
            <a:ext cx="10659764" cy="53227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200"/>
              <a:t>Students discuss a topic together                                                                                              </a:t>
            </a:r>
            <a:r>
              <a:rPr lang="en-GB" sz="2200" b="1"/>
              <a:t>56.1% </a:t>
            </a:r>
          </a:p>
        </p:txBody>
      </p:sp>
      <p:sp>
        <p:nvSpPr>
          <p:cNvPr id="9" name="Rectangle: Rounded Corners 8">
            <a:extLst>
              <a:ext uri="{FF2B5EF4-FFF2-40B4-BE49-F238E27FC236}">
                <a16:creationId xmlns:a16="http://schemas.microsoft.com/office/drawing/2014/main" id="{AA9DE65D-31CB-4831-B124-48DB623B7A20}"/>
              </a:ext>
            </a:extLst>
          </p:cNvPr>
          <p:cNvSpPr/>
          <p:nvPr/>
        </p:nvSpPr>
        <p:spPr>
          <a:xfrm>
            <a:off x="773592" y="2128461"/>
            <a:ext cx="10659764" cy="53227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200"/>
              <a:t>Students plan an essay together and write it individually                                                     </a:t>
            </a:r>
            <a:r>
              <a:rPr lang="en-GB" sz="2200" b="1"/>
              <a:t>54.5%</a:t>
            </a:r>
            <a:endParaRPr lang="en-GB" sz="2200"/>
          </a:p>
        </p:txBody>
      </p:sp>
      <p:sp>
        <p:nvSpPr>
          <p:cNvPr id="24" name="Rectangle: Rounded Corners 23">
            <a:extLst>
              <a:ext uri="{FF2B5EF4-FFF2-40B4-BE49-F238E27FC236}">
                <a16:creationId xmlns:a16="http://schemas.microsoft.com/office/drawing/2014/main" id="{66F9EF30-6E92-4D07-8CE4-19F68D8DC9AF}"/>
              </a:ext>
            </a:extLst>
          </p:cNvPr>
          <p:cNvSpPr/>
          <p:nvPr/>
        </p:nvSpPr>
        <p:spPr>
          <a:xfrm>
            <a:off x="773589" y="6227884"/>
            <a:ext cx="10659764" cy="53227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200"/>
              <a:t>Students discuss ideas for an essay together and write it individually                               </a:t>
            </a:r>
            <a:r>
              <a:rPr lang="en-GB" sz="2200" b="1"/>
              <a:t>54.5%</a:t>
            </a:r>
            <a:endParaRPr lang="en-GB" sz="2200"/>
          </a:p>
        </p:txBody>
      </p:sp>
      <p:sp>
        <p:nvSpPr>
          <p:cNvPr id="15" name="Rectangle: Rounded Corners 14">
            <a:extLst>
              <a:ext uri="{FF2B5EF4-FFF2-40B4-BE49-F238E27FC236}">
                <a16:creationId xmlns:a16="http://schemas.microsoft.com/office/drawing/2014/main" id="{B123E4A1-828B-41A5-95D1-FE4EE8F24BCD}"/>
              </a:ext>
            </a:extLst>
          </p:cNvPr>
          <p:cNvSpPr/>
          <p:nvPr/>
        </p:nvSpPr>
        <p:spPr>
          <a:xfrm>
            <a:off x="773592" y="5065572"/>
            <a:ext cx="10659764" cy="53227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GB" sz="2200"/>
              <a:t>Students write essays individually and work with another student for peer review        </a:t>
            </a:r>
            <a:r>
              <a:rPr lang="en-GB" sz="2200" b="1"/>
              <a:t>51.5%</a:t>
            </a:r>
          </a:p>
        </p:txBody>
      </p:sp>
    </p:spTree>
    <p:extLst>
      <p:ext uri="{BB962C8B-B14F-4D97-AF65-F5344CB8AC3E}">
        <p14:creationId xmlns:p14="http://schemas.microsoft.com/office/powerpoint/2010/main" val="120200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1" nodeType="clickEffect">
                                  <p:stCondLst>
                                    <p:cond delay="0"/>
                                  </p:stCondLst>
                                  <p:childTnLst>
                                    <p:animMotion origin="layout" path="M -1.04167E-6 3.7037E-7 L 0.00039 -0.43704 " pathEditMode="relative" rAng="0" ptsTypes="AA">
                                      <p:cBhvr>
                                        <p:cTn id="35" dur="2000" fill="hold"/>
                                        <p:tgtEl>
                                          <p:spTgt spid="14"/>
                                        </p:tgtEl>
                                        <p:attrNameLst>
                                          <p:attrName>ppt_x</p:attrName>
                                          <p:attrName>ppt_y</p:attrName>
                                        </p:attrNameLst>
                                      </p:cBhvr>
                                      <p:rCtr x="13" y="-21852"/>
                                    </p:animMotion>
                                  </p:childTnLst>
                                </p:cTn>
                              </p:par>
                              <p:par>
                                <p:cTn id="36" presetID="42" presetClass="path" presetSubtype="0" accel="50000" decel="50000" fill="hold" grpId="1" nodeType="withEffect">
                                  <p:stCondLst>
                                    <p:cond delay="0"/>
                                  </p:stCondLst>
                                  <p:childTnLst>
                                    <p:animMotion origin="layout" path="M -1.04167E-6 -4.44444E-6 L -0.00039 0.07801 " pathEditMode="relative" rAng="0" ptsTypes="AA">
                                      <p:cBhvr>
                                        <p:cTn id="37" dur="2000" fill="hold"/>
                                        <p:tgtEl>
                                          <p:spTgt spid="7"/>
                                        </p:tgtEl>
                                        <p:attrNameLst>
                                          <p:attrName>ppt_x</p:attrName>
                                          <p:attrName>ppt_y</p:attrName>
                                        </p:attrNameLst>
                                      </p:cBhvr>
                                      <p:rCtr x="-26" y="3889"/>
                                    </p:animMotion>
                                  </p:childTnLst>
                                </p:cTn>
                              </p:par>
                              <p:par>
                                <p:cTn id="38" presetID="42" presetClass="path" presetSubtype="0" accel="50000" decel="50000" fill="hold" grpId="1" nodeType="withEffect">
                                  <p:stCondLst>
                                    <p:cond delay="0"/>
                                  </p:stCondLst>
                                  <p:childTnLst>
                                    <p:animMotion origin="layout" path="M -1.04167E-6 1.48148E-6 L 0.00182 -0.08472 " pathEditMode="relative" rAng="0" ptsTypes="AA">
                                      <p:cBhvr>
                                        <p:cTn id="39" dur="2000" fill="hold"/>
                                        <p:tgtEl>
                                          <p:spTgt spid="13"/>
                                        </p:tgtEl>
                                        <p:attrNameLst>
                                          <p:attrName>ppt_x</p:attrName>
                                          <p:attrName>ppt_y</p:attrName>
                                        </p:attrNameLst>
                                      </p:cBhvr>
                                      <p:rCtr x="91" y="-4236"/>
                                    </p:animMotion>
                                  </p:childTnLst>
                                </p:cTn>
                              </p:par>
                              <p:par>
                                <p:cTn id="40" presetID="42" presetClass="path" presetSubtype="0" accel="50000" decel="50000" fill="hold" grpId="1" nodeType="withEffect">
                                  <p:stCondLst>
                                    <p:cond delay="0"/>
                                  </p:stCondLst>
                                  <p:childTnLst>
                                    <p:animMotion origin="layout" path="M -1.04167E-6 2.59259E-6 L -3.95833E-6 0.08611 " pathEditMode="relative" rAng="0" ptsTypes="AA">
                                      <p:cBhvr>
                                        <p:cTn id="41" dur="2000" fill="hold"/>
                                        <p:tgtEl>
                                          <p:spTgt spid="12"/>
                                        </p:tgtEl>
                                        <p:attrNameLst>
                                          <p:attrName>ppt_x</p:attrName>
                                          <p:attrName>ppt_y</p:attrName>
                                        </p:attrNameLst>
                                      </p:cBhvr>
                                      <p:rCtr x="91" y="4468"/>
                                    </p:animMotion>
                                  </p:childTnLst>
                                </p:cTn>
                              </p:par>
                              <p:par>
                                <p:cTn id="42" presetID="42" presetClass="path" presetSubtype="0" accel="50000" decel="50000" fill="hold" grpId="1" nodeType="withEffect">
                                  <p:stCondLst>
                                    <p:cond delay="0"/>
                                  </p:stCondLst>
                                  <p:childTnLst>
                                    <p:animMotion origin="layout" path="M -8.33333E-7 1.48148E-6 L 0.00013 -0.17014 " pathEditMode="relative" rAng="0" ptsTypes="AA">
                                      <p:cBhvr>
                                        <p:cTn id="43" dur="2000" fill="hold"/>
                                        <p:tgtEl>
                                          <p:spTgt spid="16"/>
                                        </p:tgtEl>
                                        <p:attrNameLst>
                                          <p:attrName>ppt_x</p:attrName>
                                          <p:attrName>ppt_y</p:attrName>
                                        </p:attrNameLst>
                                      </p:cBhvr>
                                      <p:rCtr x="52" y="-8519"/>
                                    </p:animMotion>
                                  </p:childTnLst>
                                </p:cTn>
                              </p:par>
                              <p:par>
                                <p:cTn id="44" presetID="42" presetClass="path" presetSubtype="0" accel="50000" decel="50000" fill="hold" grpId="1" nodeType="withEffect">
                                  <p:stCondLst>
                                    <p:cond delay="0"/>
                                  </p:stCondLst>
                                  <p:childTnLst>
                                    <p:animMotion origin="layout" path="M -8.33333E-7 -4.07407E-6 L 0.00052 0.42963 " pathEditMode="relative" rAng="0" ptsTypes="AA">
                                      <p:cBhvr>
                                        <p:cTn id="45" dur="2000" fill="hold"/>
                                        <p:tgtEl>
                                          <p:spTgt spid="9"/>
                                        </p:tgtEl>
                                        <p:attrNameLst>
                                          <p:attrName>ppt_x</p:attrName>
                                          <p:attrName>ppt_y</p:attrName>
                                        </p:attrNameLst>
                                      </p:cBhvr>
                                      <p:rCtr x="26" y="21481"/>
                                    </p:animMotion>
                                  </p:childTnLst>
                                </p:cTn>
                              </p:par>
                              <p:par>
                                <p:cTn id="46" presetID="42" presetClass="path" presetSubtype="0" accel="50000" decel="50000" fill="hold" grpId="1" nodeType="withEffect">
                                  <p:stCondLst>
                                    <p:cond delay="0"/>
                                  </p:stCondLst>
                                  <p:childTnLst>
                                    <p:animMotion origin="layout" path="M -8.33333E-7 7.40741E-7 L -3.95833E-6 -0.08449 " pathEditMode="relative" rAng="0" ptsTypes="AA">
                                      <p:cBhvr>
                                        <p:cTn id="47" dur="2000" fill="hold"/>
                                        <p:tgtEl>
                                          <p:spTgt spid="24"/>
                                        </p:tgtEl>
                                        <p:attrNameLst>
                                          <p:attrName>ppt_x</p:attrName>
                                          <p:attrName>ppt_y</p:attrName>
                                        </p:attrNameLst>
                                      </p:cBhvr>
                                      <p:rCtr x="91" y="-4144"/>
                                    </p:animMotion>
                                  </p:childTnLst>
                                </p:cTn>
                              </p:par>
                              <p:par>
                                <p:cTn id="48" presetID="42" presetClass="path" presetSubtype="0" accel="50000" decel="50000" fill="hold" grpId="1" nodeType="withEffect">
                                  <p:stCondLst>
                                    <p:cond delay="0"/>
                                  </p:stCondLst>
                                  <p:childTnLst>
                                    <p:animMotion origin="layout" path="M -8.33333E-7 -4.81481E-6 L 4.79167E-6 0.16945 " pathEditMode="relative" rAng="0" ptsTypes="AA">
                                      <p:cBhvr>
                                        <p:cTn id="49" dur="2000" fill="hold"/>
                                        <p:tgtEl>
                                          <p:spTgt spid="15"/>
                                        </p:tgtEl>
                                        <p:attrNameLst>
                                          <p:attrName>ppt_x</p:attrName>
                                          <p:attrName>ppt_y</p:attrName>
                                        </p:attrNameLst>
                                      </p:cBhvr>
                                      <p:rCtr x="130" y="8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4" grpId="0" animBg="1"/>
      <p:bldP spid="14" grpId="1" animBg="1"/>
      <p:bldP spid="13" grpId="0" animBg="1"/>
      <p:bldP spid="13" grpId="1" animBg="1"/>
      <p:bldP spid="11" grpId="0" animBg="1"/>
      <p:bldP spid="12" grpId="0" animBg="1"/>
      <p:bldP spid="12" grpId="1" animBg="1"/>
      <p:bldP spid="16" grpId="0" animBg="1"/>
      <p:bldP spid="16" grpId="1" animBg="1"/>
      <p:bldP spid="9" grpId="0" animBg="1"/>
      <p:bldP spid="9" grpId="1" animBg="1"/>
      <p:bldP spid="24" grpId="0" animBg="1"/>
      <p:bldP spid="24" grpId="1" animBg="1"/>
      <p:bldP spid="15" grpId="0" animBg="1"/>
      <p:bldP spid="15"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TotalTime>
  <Words>1236</Words>
  <Application>Microsoft Office PowerPoint</Application>
  <PresentationFormat>Widescreen</PresentationFormat>
  <Paragraphs>217</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What would you classify as collaboration?</vt:lpstr>
      <vt:lpstr>Are we talking about the same thing?  Researcher and teacher perspectives of  student collaboration.</vt:lpstr>
      <vt:lpstr>Our Interest in Collaboration</vt:lpstr>
      <vt:lpstr>Rationale: Theoretical Framework</vt:lpstr>
      <vt:lpstr>Rationale: Collaboration in the Disciplines</vt:lpstr>
      <vt:lpstr>Rationale: Collaborative Writing</vt:lpstr>
      <vt:lpstr>Investigating collaboration in EAP</vt:lpstr>
      <vt:lpstr>Q1. What does “student collaboration” mean?</vt:lpstr>
      <vt:lpstr>Collaboration: The Practitioner Perspective </vt:lpstr>
      <vt:lpstr>Collaboration: The Researcher Perspective </vt:lpstr>
      <vt:lpstr>Collaboration &amp; Cooperation</vt:lpstr>
      <vt:lpstr>Collaboration according to the literature</vt:lpstr>
      <vt:lpstr>Why does it matter?</vt:lpstr>
      <vt:lpstr>Why it matters: Prominence</vt:lpstr>
      <vt:lpstr>Why it matters: Potential impact</vt:lpstr>
      <vt:lpstr>Why it matters: Assessment</vt:lpstr>
      <vt:lpstr>Why it matters: Reflecting on practice</vt:lpstr>
      <vt:lpstr>Conclusions </vt:lpstr>
      <vt:lpstr>A definition for collaboration in EAP</vt:lpstr>
      <vt:lpstr>Looking Forward </vt:lpstr>
      <vt:lpstr>We can go from this to this </vt:lpstr>
      <vt:lpstr>References </vt:lpstr>
      <vt:lpstr>References </vt:lpstr>
      <vt:lpstr>Framework for a collaborative essay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Averil Bolster</dc:creator>
  <cp:lastModifiedBy>Peter Levrai</cp:lastModifiedBy>
  <cp:revision>23</cp:revision>
  <dcterms:created xsi:type="dcterms:W3CDTF">2013-07-15T20:26:40Z</dcterms:created>
  <dcterms:modified xsi:type="dcterms:W3CDTF">2019-04-15T19:51:18Z</dcterms:modified>
</cp:coreProperties>
</file>