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6" r:id="rId3"/>
    <p:sldId id="283" r:id="rId4"/>
    <p:sldId id="269" r:id="rId5"/>
    <p:sldId id="270" r:id="rId6"/>
    <p:sldId id="257" r:id="rId7"/>
    <p:sldId id="258" r:id="rId8"/>
    <p:sldId id="298" r:id="rId9"/>
    <p:sldId id="282" r:id="rId10"/>
    <p:sldId id="289" r:id="rId11"/>
    <p:sldId id="290" r:id="rId12"/>
    <p:sldId id="291" r:id="rId13"/>
    <p:sldId id="272" r:id="rId14"/>
    <p:sldId id="286" r:id="rId15"/>
    <p:sldId id="287" r:id="rId16"/>
    <p:sldId id="288" r:id="rId17"/>
    <p:sldId id="293" r:id="rId18"/>
    <p:sldId id="295" r:id="rId19"/>
    <p:sldId id="271" r:id="rId20"/>
    <p:sldId id="268" r:id="rId21"/>
    <p:sldId id="294" r:id="rId22"/>
    <p:sldId id="297" r:id="rId23"/>
    <p:sldId id="296" r:id="rId24"/>
  </p:sldIdLst>
  <p:sldSz cx="9144000" cy="6858000" type="screen4x3"/>
  <p:notesSz cx="6669088" cy="977582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YBROUGH Andrew" initials="DA" lastIdx="1" clrIdx="0">
    <p:extLst>
      <p:ext uri="{19B8F6BF-5375-455C-9EA6-DF929625EA0E}">
        <p15:presenceInfo xmlns:p15="http://schemas.microsoft.com/office/powerpoint/2012/main" userId="S::adrybrou@ed.ac.uk::7099ea28-22e0-43aa-ae4b-09a5d62b23a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156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E213CD-AF11-423D-A73F-3166E70DEACB}" type="doc">
      <dgm:prSet loTypeId="urn:microsoft.com/office/officeart/2005/8/layout/target1" loCatId="relationship" qsTypeId="urn:microsoft.com/office/officeart/2005/8/quickstyle/3d3" qsCatId="3D" csTypeId="urn:microsoft.com/office/officeart/2005/8/colors/accent1_3" csCatId="accent1" phldr="1"/>
      <dgm:spPr/>
    </dgm:pt>
    <dgm:pt modelId="{542E3662-3B8E-46D8-9292-08D04D27F2C4}">
      <dgm:prSet phldrT="[Text]" custT="1"/>
      <dgm:spPr/>
      <dgm:t>
        <a:bodyPr/>
        <a:lstStyle/>
        <a:p>
          <a:r>
            <a:rPr lang="en-US" sz="1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1 - CT movement: cognitive dimension</a:t>
          </a:r>
        </a:p>
      </dgm:t>
    </dgm:pt>
    <dgm:pt modelId="{9FDE2011-5B71-4BE8-BEFA-DDC179D4E661}" type="parTrans" cxnId="{839EED7A-1583-4A98-A086-3DBFC81ECAC2}">
      <dgm:prSet/>
      <dgm:spPr/>
      <dgm:t>
        <a:bodyPr/>
        <a:lstStyle/>
        <a:p>
          <a:endParaRPr lang="en-US"/>
        </a:p>
      </dgm:t>
    </dgm:pt>
    <dgm:pt modelId="{C141C735-F8B6-4DF0-AE6A-696295303727}" type="sibTrans" cxnId="{839EED7A-1583-4A98-A086-3DBFC81ECAC2}">
      <dgm:prSet/>
      <dgm:spPr/>
      <dgm:t>
        <a:bodyPr/>
        <a:lstStyle/>
        <a:p>
          <a:endParaRPr lang="en-US"/>
        </a:p>
      </dgm:t>
    </dgm:pt>
    <dgm:pt modelId="{EEC5D85A-9777-4E89-AFAD-3C4AFF88B1A8}">
      <dgm:prSet phldrT="[Text]"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2 - CT movement: propensity dimension</a:t>
          </a:r>
        </a:p>
      </dgm:t>
    </dgm:pt>
    <dgm:pt modelId="{A1EFBCE3-0AE2-4C6B-8A22-9E2A2F897DA7}" type="parTrans" cxnId="{A43D7064-2A7D-4150-908A-04D70A7E54C6}">
      <dgm:prSet/>
      <dgm:spPr/>
      <dgm:t>
        <a:bodyPr/>
        <a:lstStyle/>
        <a:p>
          <a:endParaRPr lang="en-US"/>
        </a:p>
      </dgm:t>
    </dgm:pt>
    <dgm:pt modelId="{D04DE7BF-D91B-45FD-90EC-81DB3CFF7047}" type="sibTrans" cxnId="{A43D7064-2A7D-4150-908A-04D70A7E54C6}">
      <dgm:prSet/>
      <dgm:spPr/>
      <dgm:t>
        <a:bodyPr/>
        <a:lstStyle/>
        <a:p>
          <a:endParaRPr lang="en-US"/>
        </a:p>
      </dgm:t>
    </dgm:pt>
    <dgm:pt modelId="{7EA68C96-4C02-4921-86FD-7981EA711E4D}">
      <dgm:prSet phldrT="[Text]" custT="1"/>
      <dgm:spPr/>
      <dgm:t>
        <a:bodyPr/>
        <a:lstStyle/>
        <a:p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3 - Criticality; </a:t>
          </a:r>
        </a:p>
        <a:p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4 - Critical pedagogy;</a:t>
          </a:r>
        </a:p>
        <a:p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5? - Creative criticality dimensions</a:t>
          </a:r>
        </a:p>
      </dgm:t>
    </dgm:pt>
    <dgm:pt modelId="{AC657334-5283-47D0-8A6D-51BE981A7D7F}" type="parTrans" cxnId="{4A72E71A-A447-445D-80A2-EA62157C37DF}">
      <dgm:prSet/>
      <dgm:spPr/>
      <dgm:t>
        <a:bodyPr/>
        <a:lstStyle/>
        <a:p>
          <a:endParaRPr lang="en-US"/>
        </a:p>
      </dgm:t>
    </dgm:pt>
    <dgm:pt modelId="{A8D96639-40B5-4DA4-BB51-5FDFD7F295C4}" type="sibTrans" cxnId="{4A72E71A-A447-445D-80A2-EA62157C37DF}">
      <dgm:prSet/>
      <dgm:spPr/>
      <dgm:t>
        <a:bodyPr/>
        <a:lstStyle/>
        <a:p>
          <a:endParaRPr lang="en-US"/>
        </a:p>
      </dgm:t>
    </dgm:pt>
    <dgm:pt modelId="{E42CBBE6-3FA6-48D5-81B4-2B0E7F2A8416}" type="pres">
      <dgm:prSet presAssocID="{DEE213CD-AF11-423D-A73F-3166E70DEACB}" presName="composite" presStyleCnt="0">
        <dgm:presLayoutVars>
          <dgm:chMax val="5"/>
          <dgm:dir/>
          <dgm:resizeHandles val="exact"/>
        </dgm:presLayoutVars>
      </dgm:prSet>
      <dgm:spPr/>
    </dgm:pt>
    <dgm:pt modelId="{21A30BC4-B9DA-4C78-84EF-FCEF1F571CB5}" type="pres">
      <dgm:prSet presAssocID="{542E3662-3B8E-46D8-9292-08D04D27F2C4}" presName="circle1" presStyleLbl="lnNode1" presStyleIdx="0" presStyleCnt="3"/>
      <dgm:spPr/>
    </dgm:pt>
    <dgm:pt modelId="{224FB823-13CE-4396-B0A1-545B9A595DA9}" type="pres">
      <dgm:prSet presAssocID="{542E3662-3B8E-46D8-9292-08D04D27F2C4}" presName="text1" presStyleLbl="revTx" presStyleIdx="0" presStyleCnt="3" custScaleX="250579">
        <dgm:presLayoutVars>
          <dgm:bulletEnabled val="1"/>
        </dgm:presLayoutVars>
      </dgm:prSet>
      <dgm:spPr/>
    </dgm:pt>
    <dgm:pt modelId="{096DC86E-82CF-4E6F-9D3C-4F767939CB8C}" type="pres">
      <dgm:prSet presAssocID="{542E3662-3B8E-46D8-9292-08D04D27F2C4}" presName="line1" presStyleLbl="callout" presStyleIdx="0" presStyleCnt="6"/>
      <dgm:spPr/>
    </dgm:pt>
    <dgm:pt modelId="{4A42A1C8-D0B6-45AD-96CC-3062E4391FD4}" type="pres">
      <dgm:prSet presAssocID="{542E3662-3B8E-46D8-9292-08D04D27F2C4}" presName="d1" presStyleLbl="callout" presStyleIdx="1" presStyleCnt="6"/>
      <dgm:spPr/>
    </dgm:pt>
    <dgm:pt modelId="{266482AE-0C87-413C-AC4A-F379450EE6EE}" type="pres">
      <dgm:prSet presAssocID="{EEC5D85A-9777-4E89-AFAD-3C4AFF88B1A8}" presName="circle2" presStyleLbl="lnNode1" presStyleIdx="1" presStyleCnt="3"/>
      <dgm:spPr/>
    </dgm:pt>
    <dgm:pt modelId="{654A5A56-D6F7-4ABA-819B-0E458C4A3C52}" type="pres">
      <dgm:prSet presAssocID="{EEC5D85A-9777-4E89-AFAD-3C4AFF88B1A8}" presName="text2" presStyleLbl="revTx" presStyleIdx="1" presStyleCnt="3" custScaleX="232931">
        <dgm:presLayoutVars>
          <dgm:bulletEnabled val="1"/>
        </dgm:presLayoutVars>
      </dgm:prSet>
      <dgm:spPr/>
    </dgm:pt>
    <dgm:pt modelId="{EF8C2F0A-37D0-4CC2-B308-9C6DA0675ED7}" type="pres">
      <dgm:prSet presAssocID="{EEC5D85A-9777-4E89-AFAD-3C4AFF88B1A8}" presName="line2" presStyleLbl="callout" presStyleIdx="2" presStyleCnt="6"/>
      <dgm:spPr/>
    </dgm:pt>
    <dgm:pt modelId="{6D490285-DD54-43ED-859F-5438F9644E61}" type="pres">
      <dgm:prSet presAssocID="{EEC5D85A-9777-4E89-AFAD-3C4AFF88B1A8}" presName="d2" presStyleLbl="callout" presStyleIdx="3" presStyleCnt="6"/>
      <dgm:spPr/>
    </dgm:pt>
    <dgm:pt modelId="{5CC27DB3-8F7D-4871-945B-BDDA19195A8B}" type="pres">
      <dgm:prSet presAssocID="{7EA68C96-4C02-4921-86FD-7981EA711E4D}" presName="circle3" presStyleLbl="lnNode1" presStyleIdx="2" presStyleCnt="3"/>
      <dgm:spPr/>
    </dgm:pt>
    <dgm:pt modelId="{F6AD3508-6B07-4A1D-95D9-FD557D1226F8}" type="pres">
      <dgm:prSet presAssocID="{7EA68C96-4C02-4921-86FD-7981EA711E4D}" presName="text3" presStyleLbl="revTx" presStyleIdx="2" presStyleCnt="3" custScaleX="293021" custLinFactNeighborX="48034" custLinFactNeighborY="27329">
        <dgm:presLayoutVars>
          <dgm:bulletEnabled val="1"/>
        </dgm:presLayoutVars>
      </dgm:prSet>
      <dgm:spPr/>
    </dgm:pt>
    <dgm:pt modelId="{2710E471-27E9-45FA-8620-FEE257A4A24B}" type="pres">
      <dgm:prSet presAssocID="{7EA68C96-4C02-4921-86FD-7981EA711E4D}" presName="line3" presStyleLbl="callout" presStyleIdx="4" presStyleCnt="6"/>
      <dgm:spPr/>
    </dgm:pt>
    <dgm:pt modelId="{0A05EC88-3270-4ECE-AF26-D67994980A95}" type="pres">
      <dgm:prSet presAssocID="{7EA68C96-4C02-4921-86FD-7981EA711E4D}" presName="d3" presStyleLbl="callout" presStyleIdx="5" presStyleCnt="6"/>
      <dgm:spPr/>
    </dgm:pt>
  </dgm:ptLst>
  <dgm:cxnLst>
    <dgm:cxn modelId="{3C6D5B01-05EF-431F-9C7C-207FF7CFA0D1}" type="presOf" srcId="{542E3662-3B8E-46D8-9292-08D04D27F2C4}" destId="{224FB823-13CE-4396-B0A1-545B9A595DA9}" srcOrd="0" destOrd="0" presId="urn:microsoft.com/office/officeart/2005/8/layout/target1"/>
    <dgm:cxn modelId="{4A72E71A-A447-445D-80A2-EA62157C37DF}" srcId="{DEE213CD-AF11-423D-A73F-3166E70DEACB}" destId="{7EA68C96-4C02-4921-86FD-7981EA711E4D}" srcOrd="2" destOrd="0" parTransId="{AC657334-5283-47D0-8A6D-51BE981A7D7F}" sibTransId="{A8D96639-40B5-4DA4-BB51-5FDFD7F295C4}"/>
    <dgm:cxn modelId="{A43D7064-2A7D-4150-908A-04D70A7E54C6}" srcId="{DEE213CD-AF11-423D-A73F-3166E70DEACB}" destId="{EEC5D85A-9777-4E89-AFAD-3C4AFF88B1A8}" srcOrd="1" destOrd="0" parTransId="{A1EFBCE3-0AE2-4C6B-8A22-9E2A2F897DA7}" sibTransId="{D04DE7BF-D91B-45FD-90EC-81DB3CFF7047}"/>
    <dgm:cxn modelId="{839EED7A-1583-4A98-A086-3DBFC81ECAC2}" srcId="{DEE213CD-AF11-423D-A73F-3166E70DEACB}" destId="{542E3662-3B8E-46D8-9292-08D04D27F2C4}" srcOrd="0" destOrd="0" parTransId="{9FDE2011-5B71-4BE8-BEFA-DDC179D4E661}" sibTransId="{C141C735-F8B6-4DF0-AE6A-696295303727}"/>
    <dgm:cxn modelId="{743EDF90-5CFA-4556-83A2-FA6C1DA53674}" type="presOf" srcId="{7EA68C96-4C02-4921-86FD-7981EA711E4D}" destId="{F6AD3508-6B07-4A1D-95D9-FD557D1226F8}" srcOrd="0" destOrd="0" presId="urn:microsoft.com/office/officeart/2005/8/layout/target1"/>
    <dgm:cxn modelId="{783E6ADB-8F15-427C-A8D3-090CF317A3CD}" type="presOf" srcId="{EEC5D85A-9777-4E89-AFAD-3C4AFF88B1A8}" destId="{654A5A56-D6F7-4ABA-819B-0E458C4A3C52}" srcOrd="0" destOrd="0" presId="urn:microsoft.com/office/officeart/2005/8/layout/target1"/>
    <dgm:cxn modelId="{9BAC94F4-4917-48D0-9B4F-1C38246A261B}" type="presOf" srcId="{DEE213CD-AF11-423D-A73F-3166E70DEACB}" destId="{E42CBBE6-3FA6-48D5-81B4-2B0E7F2A8416}" srcOrd="0" destOrd="0" presId="urn:microsoft.com/office/officeart/2005/8/layout/target1"/>
    <dgm:cxn modelId="{5B0DB06B-A39E-4578-9D80-B152A531A0EC}" type="presParOf" srcId="{E42CBBE6-3FA6-48D5-81B4-2B0E7F2A8416}" destId="{21A30BC4-B9DA-4C78-84EF-FCEF1F571CB5}" srcOrd="0" destOrd="0" presId="urn:microsoft.com/office/officeart/2005/8/layout/target1"/>
    <dgm:cxn modelId="{DEB05D62-3F48-4F28-997E-38DB1001AFD0}" type="presParOf" srcId="{E42CBBE6-3FA6-48D5-81B4-2B0E7F2A8416}" destId="{224FB823-13CE-4396-B0A1-545B9A595DA9}" srcOrd="1" destOrd="0" presId="urn:microsoft.com/office/officeart/2005/8/layout/target1"/>
    <dgm:cxn modelId="{F03DBDFD-94AE-49C3-945C-209C9FED11F5}" type="presParOf" srcId="{E42CBBE6-3FA6-48D5-81B4-2B0E7F2A8416}" destId="{096DC86E-82CF-4E6F-9D3C-4F767939CB8C}" srcOrd="2" destOrd="0" presId="urn:microsoft.com/office/officeart/2005/8/layout/target1"/>
    <dgm:cxn modelId="{DD2859B5-EBD4-4B96-9F71-43EE35960B4E}" type="presParOf" srcId="{E42CBBE6-3FA6-48D5-81B4-2B0E7F2A8416}" destId="{4A42A1C8-D0B6-45AD-96CC-3062E4391FD4}" srcOrd="3" destOrd="0" presId="urn:microsoft.com/office/officeart/2005/8/layout/target1"/>
    <dgm:cxn modelId="{5B0CA087-1CAF-43B3-A906-9E1B9548962B}" type="presParOf" srcId="{E42CBBE6-3FA6-48D5-81B4-2B0E7F2A8416}" destId="{266482AE-0C87-413C-AC4A-F379450EE6EE}" srcOrd="4" destOrd="0" presId="urn:microsoft.com/office/officeart/2005/8/layout/target1"/>
    <dgm:cxn modelId="{9207ACC1-0994-4A58-BA82-6C27B20D2D66}" type="presParOf" srcId="{E42CBBE6-3FA6-48D5-81B4-2B0E7F2A8416}" destId="{654A5A56-D6F7-4ABA-819B-0E458C4A3C52}" srcOrd="5" destOrd="0" presId="urn:microsoft.com/office/officeart/2005/8/layout/target1"/>
    <dgm:cxn modelId="{B9427836-B047-4B86-B431-78A7999C6B6C}" type="presParOf" srcId="{E42CBBE6-3FA6-48D5-81B4-2B0E7F2A8416}" destId="{EF8C2F0A-37D0-4CC2-B308-9C6DA0675ED7}" srcOrd="6" destOrd="0" presId="urn:microsoft.com/office/officeart/2005/8/layout/target1"/>
    <dgm:cxn modelId="{E32170E3-0FF6-440D-80EC-326E5CC550F4}" type="presParOf" srcId="{E42CBBE6-3FA6-48D5-81B4-2B0E7F2A8416}" destId="{6D490285-DD54-43ED-859F-5438F9644E61}" srcOrd="7" destOrd="0" presId="urn:microsoft.com/office/officeart/2005/8/layout/target1"/>
    <dgm:cxn modelId="{AA0D1EF6-8B93-437D-9843-5232474B13EE}" type="presParOf" srcId="{E42CBBE6-3FA6-48D5-81B4-2B0E7F2A8416}" destId="{5CC27DB3-8F7D-4871-945B-BDDA19195A8B}" srcOrd="8" destOrd="0" presId="urn:microsoft.com/office/officeart/2005/8/layout/target1"/>
    <dgm:cxn modelId="{8F0C9B66-CDF6-4C7A-8286-F23CD7549F49}" type="presParOf" srcId="{E42CBBE6-3FA6-48D5-81B4-2B0E7F2A8416}" destId="{F6AD3508-6B07-4A1D-95D9-FD557D1226F8}" srcOrd="9" destOrd="0" presId="urn:microsoft.com/office/officeart/2005/8/layout/target1"/>
    <dgm:cxn modelId="{DB8073EA-AF82-426A-9BE8-7297F1608C81}" type="presParOf" srcId="{E42CBBE6-3FA6-48D5-81B4-2B0E7F2A8416}" destId="{2710E471-27E9-45FA-8620-FEE257A4A24B}" srcOrd="10" destOrd="0" presId="urn:microsoft.com/office/officeart/2005/8/layout/target1"/>
    <dgm:cxn modelId="{78F6625A-F395-4577-90B2-9E77BE55482C}" type="presParOf" srcId="{E42CBBE6-3FA6-48D5-81B4-2B0E7F2A8416}" destId="{0A05EC88-3270-4ECE-AF26-D67994980A95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0910B23-136E-4391-8057-4FA6EF0D1BC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C7A2958-F6EC-487C-ABAD-E9569F66BA14}">
      <dgm:prSet phldrT="[Text]" custT="1"/>
      <dgm:spPr/>
      <dgm:t>
        <a:bodyPr/>
        <a:lstStyle/>
        <a:p>
          <a:r>
            <a:rPr lang="en-GB" sz="1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U</a:t>
          </a:r>
          <a:r>
            <a:rPr lang="en-GB" sz="1800" b="1" dirty="0">
              <a:latin typeface="Arial" panose="020B0604020202020204" pitchFamily="34" charset="0"/>
              <a:cs typeface="Arial" panose="020B0604020202020204" pitchFamily="34" charset="0"/>
            </a:rPr>
            <a:t>nderstanding:  student responsibility</a:t>
          </a:r>
        </a:p>
      </dgm:t>
    </dgm:pt>
    <dgm:pt modelId="{5A6CB44D-A384-4196-B9C9-A4CF4CE6DD4E}" type="parTrans" cxnId="{F040A69E-3C7E-4908-BB5C-23BAA985D5F4}">
      <dgm:prSet/>
      <dgm:spPr/>
      <dgm:t>
        <a:bodyPr/>
        <a:lstStyle/>
        <a:p>
          <a:endParaRPr lang="en-GB"/>
        </a:p>
      </dgm:t>
    </dgm:pt>
    <dgm:pt modelId="{100385EB-EF77-49C0-B6F2-8D6B588FE36D}" type="sibTrans" cxnId="{F040A69E-3C7E-4908-BB5C-23BAA985D5F4}">
      <dgm:prSet/>
      <dgm:spPr/>
      <dgm:t>
        <a:bodyPr/>
        <a:lstStyle/>
        <a:p>
          <a:endParaRPr lang="en-GB"/>
        </a:p>
      </dgm:t>
    </dgm:pt>
    <dgm:pt modelId="{08807332-D192-407F-8885-6726F5A947F0}">
      <dgm:prSet phldrT="[Text]" custT="1"/>
      <dgm:spPr/>
      <dgm:t>
        <a:bodyPr/>
        <a:lstStyle/>
        <a:p>
          <a:r>
            <a:rPr lang="en-GB" sz="1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A</a:t>
          </a:r>
          <a:r>
            <a:rPr lang="en-GB" sz="1800" b="1" dirty="0">
              <a:latin typeface="Arial" panose="020B0604020202020204" pitchFamily="34" charset="0"/>
              <a:cs typeface="Arial" panose="020B0604020202020204" pitchFamily="34" charset="0"/>
            </a:rPr>
            <a:t>nalyse: student responsibility </a:t>
          </a:r>
        </a:p>
      </dgm:t>
    </dgm:pt>
    <dgm:pt modelId="{30111AD6-CA95-4FA3-B0F5-E53382638A1F}" type="parTrans" cxnId="{1A7C5482-6841-4798-9941-97A4B82F51FC}">
      <dgm:prSet/>
      <dgm:spPr/>
      <dgm:t>
        <a:bodyPr/>
        <a:lstStyle/>
        <a:p>
          <a:endParaRPr lang="en-GB"/>
        </a:p>
      </dgm:t>
    </dgm:pt>
    <dgm:pt modelId="{966D83A8-CE11-4760-BD1B-AFE9280747FC}" type="sibTrans" cxnId="{1A7C5482-6841-4798-9941-97A4B82F51FC}">
      <dgm:prSet/>
      <dgm:spPr/>
      <dgm:t>
        <a:bodyPr/>
        <a:lstStyle/>
        <a:p>
          <a:endParaRPr lang="en-GB"/>
        </a:p>
      </dgm:t>
    </dgm:pt>
    <dgm:pt modelId="{359D3C05-A79C-46EF-BA9F-2CE3C301A2A3}">
      <dgm:prSet phldrT="[Text]" custT="1"/>
      <dgm:spPr/>
      <dgm:t>
        <a:bodyPr/>
        <a:lstStyle/>
        <a:p>
          <a:r>
            <a:rPr lang="en-GB" sz="1600" b="1" dirty="0">
              <a:latin typeface="Arial" panose="020B0604020202020204" pitchFamily="34" charset="0"/>
              <a:cs typeface="Arial" panose="020B0604020202020204" pitchFamily="34" charset="0"/>
            </a:rPr>
            <a:t>Making </a:t>
          </a:r>
          <a:r>
            <a:rPr lang="en-GB" sz="1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connections</a:t>
          </a:r>
          <a:r>
            <a:rPr lang="en-GB" sz="1600" b="1" dirty="0">
              <a:latin typeface="Arial" panose="020B0604020202020204" pitchFamily="34" charset="0"/>
              <a:cs typeface="Arial" panose="020B0604020202020204" pitchFamily="34" charset="0"/>
            </a:rPr>
            <a:t> btw theory, evidence &amp; practice </a:t>
          </a:r>
        </a:p>
      </dgm:t>
    </dgm:pt>
    <dgm:pt modelId="{5209C734-732F-49BA-B4D0-7BA73DB08187}" type="parTrans" cxnId="{6BF578E6-DA37-4AAA-A309-776D11953345}">
      <dgm:prSet/>
      <dgm:spPr/>
      <dgm:t>
        <a:bodyPr/>
        <a:lstStyle/>
        <a:p>
          <a:endParaRPr lang="en-GB"/>
        </a:p>
      </dgm:t>
    </dgm:pt>
    <dgm:pt modelId="{FA5E8BF8-0B07-422F-B973-3EEEFECDD208}" type="sibTrans" cxnId="{6BF578E6-DA37-4AAA-A309-776D11953345}">
      <dgm:prSet/>
      <dgm:spPr/>
      <dgm:t>
        <a:bodyPr/>
        <a:lstStyle/>
        <a:p>
          <a:endParaRPr lang="en-GB"/>
        </a:p>
      </dgm:t>
    </dgm:pt>
    <dgm:pt modelId="{C12BED67-B3E2-4E04-826B-1DF086364B84}">
      <dgm:prSet custT="1"/>
      <dgm:spPr/>
      <dgm:t>
        <a:bodyPr/>
        <a:lstStyle/>
        <a:p>
          <a:r>
            <a:rPr lang="en-GB" sz="16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C</a:t>
          </a:r>
          <a:r>
            <a:rPr lang="en-GB" sz="1600" b="1" dirty="0">
              <a:latin typeface="Arial" panose="020B0604020202020204" pitchFamily="34" charset="0"/>
              <a:cs typeface="Arial" panose="020B0604020202020204" pitchFamily="34" charset="0"/>
            </a:rPr>
            <a:t>omparing &amp; </a:t>
          </a:r>
          <a:r>
            <a:rPr lang="en-GB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E</a:t>
          </a:r>
          <a:r>
            <a:rPr lang="en-GB" sz="1600" b="1" dirty="0">
              <a:latin typeface="Arial" panose="020B0604020202020204" pitchFamily="34" charset="0"/>
              <a:cs typeface="Arial" panose="020B0604020202020204" pitchFamily="34" charset="0"/>
            </a:rPr>
            <a:t>valuating</a:t>
          </a:r>
          <a:endParaRPr lang="en-GB" sz="1600" dirty="0"/>
        </a:p>
      </dgm:t>
    </dgm:pt>
    <dgm:pt modelId="{F4F5A918-F95F-45E5-90F9-62F83DB6CB3B}" type="parTrans" cxnId="{C64D315C-520F-48AE-9079-71A91A09CA95}">
      <dgm:prSet/>
      <dgm:spPr/>
      <dgm:t>
        <a:bodyPr/>
        <a:lstStyle/>
        <a:p>
          <a:endParaRPr lang="en-GB"/>
        </a:p>
      </dgm:t>
    </dgm:pt>
    <dgm:pt modelId="{B1D85884-8ADA-4901-9241-4ED3858D0E5A}" type="sibTrans" cxnId="{C64D315C-520F-48AE-9079-71A91A09CA95}">
      <dgm:prSet/>
      <dgm:spPr/>
      <dgm:t>
        <a:bodyPr/>
        <a:lstStyle/>
        <a:p>
          <a:endParaRPr lang="en-GB"/>
        </a:p>
      </dgm:t>
    </dgm:pt>
    <dgm:pt modelId="{3B3B2A7A-7F80-4E9F-9C51-6F946B2AD59C}">
      <dgm:prSet/>
      <dgm:spPr/>
      <dgm:t>
        <a:bodyPr/>
        <a:lstStyle/>
        <a:p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Fbk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whether their </a:t>
          </a:r>
          <a:r>
            <a:rPr lang="en-GB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U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is clearly expressed.</a:t>
          </a:r>
        </a:p>
      </dgm:t>
    </dgm:pt>
    <dgm:pt modelId="{F6E8E615-6E1D-44DE-8155-2C83BCF6029C}" type="parTrans" cxnId="{077385B7-8802-4A07-805D-44970198DF05}">
      <dgm:prSet/>
      <dgm:spPr/>
      <dgm:t>
        <a:bodyPr/>
        <a:lstStyle/>
        <a:p>
          <a:endParaRPr lang="en-GB"/>
        </a:p>
      </dgm:t>
    </dgm:pt>
    <dgm:pt modelId="{26A1374F-3CA9-4EDD-AB9C-C7BC3A870F76}" type="sibTrans" cxnId="{077385B7-8802-4A07-805D-44970198DF05}">
      <dgm:prSet/>
      <dgm:spPr/>
      <dgm:t>
        <a:bodyPr/>
        <a:lstStyle/>
        <a:p>
          <a:endParaRPr lang="en-GB"/>
        </a:p>
      </dgm:t>
    </dgm:pt>
    <dgm:pt modelId="{45586B16-DA77-459D-B80D-E072F78E1C21}">
      <dgm:prSet/>
      <dgm:spPr/>
      <dgm:t>
        <a:bodyPr/>
        <a:lstStyle/>
        <a:p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Fbk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whether students </a:t>
          </a:r>
          <a:r>
            <a:rPr lang="en-GB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A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or just describe.</a:t>
          </a:r>
        </a:p>
      </dgm:t>
    </dgm:pt>
    <dgm:pt modelId="{3834DCE6-8AE8-4A9E-9E2B-6E802B7FBE0C}" type="parTrans" cxnId="{B42B1117-585C-4D7E-9ECB-FB0C52125865}">
      <dgm:prSet/>
      <dgm:spPr/>
      <dgm:t>
        <a:bodyPr/>
        <a:lstStyle/>
        <a:p>
          <a:endParaRPr lang="en-GB"/>
        </a:p>
      </dgm:t>
    </dgm:pt>
    <dgm:pt modelId="{40E62BEE-328C-4EA9-8152-38CC69791050}" type="sibTrans" cxnId="{B42B1117-585C-4D7E-9ECB-FB0C52125865}">
      <dgm:prSet/>
      <dgm:spPr/>
      <dgm:t>
        <a:bodyPr/>
        <a:lstStyle/>
        <a:p>
          <a:endParaRPr lang="en-GB"/>
        </a:p>
      </dgm:t>
    </dgm:pt>
    <dgm:pt modelId="{6193E2D7-A4A1-463F-A7DF-924805C5CD0D}">
      <dgm:prSet/>
      <dgm:spPr/>
      <dgm:t>
        <a:bodyPr/>
        <a:lstStyle/>
        <a:p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Fbk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:  Are students doing this?</a:t>
          </a:r>
        </a:p>
      </dgm:t>
    </dgm:pt>
    <dgm:pt modelId="{74B0CA3F-2F0B-4CC0-8026-F47B45E4C311}" type="parTrans" cxnId="{1CA14721-033A-423A-B41B-7809B4D0E98A}">
      <dgm:prSet/>
      <dgm:spPr/>
      <dgm:t>
        <a:bodyPr/>
        <a:lstStyle/>
        <a:p>
          <a:endParaRPr lang="en-GB"/>
        </a:p>
      </dgm:t>
    </dgm:pt>
    <dgm:pt modelId="{E90F824D-3CB6-4C43-8CE8-23B74930F546}" type="sibTrans" cxnId="{1CA14721-033A-423A-B41B-7809B4D0E98A}">
      <dgm:prSet/>
      <dgm:spPr/>
      <dgm:t>
        <a:bodyPr/>
        <a:lstStyle/>
        <a:p>
          <a:endParaRPr lang="en-GB"/>
        </a:p>
      </dgm:t>
    </dgm:pt>
    <dgm:pt modelId="{81D8043E-FE78-4D01-8354-EDF320FAD9CA}">
      <dgm:prSet/>
      <dgm:spPr/>
      <dgm:t>
        <a:bodyPr/>
        <a:lstStyle/>
        <a:p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Fbk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: Are students doing this?</a:t>
          </a:r>
        </a:p>
      </dgm:t>
    </dgm:pt>
    <dgm:pt modelId="{2C902E0E-5858-4E24-849A-BB9541BDD392}" type="parTrans" cxnId="{47DB3832-6228-449B-B729-539F726D77AA}">
      <dgm:prSet/>
      <dgm:spPr/>
      <dgm:t>
        <a:bodyPr/>
        <a:lstStyle/>
        <a:p>
          <a:endParaRPr lang="en-GB"/>
        </a:p>
      </dgm:t>
    </dgm:pt>
    <dgm:pt modelId="{B1BB37AD-7A40-4AC0-89A1-D83FA0770AD9}" type="sibTrans" cxnId="{47DB3832-6228-449B-B729-539F726D77AA}">
      <dgm:prSet/>
      <dgm:spPr/>
      <dgm:t>
        <a:bodyPr/>
        <a:lstStyle/>
        <a:p>
          <a:endParaRPr lang="en-GB"/>
        </a:p>
      </dgm:t>
    </dgm:pt>
    <dgm:pt modelId="{9883AFF5-A189-423D-900D-A81B443E64EA}" type="pres">
      <dgm:prSet presAssocID="{50910B23-136E-4391-8057-4FA6EF0D1BC7}" presName="linear" presStyleCnt="0">
        <dgm:presLayoutVars>
          <dgm:dir/>
          <dgm:animLvl val="lvl"/>
          <dgm:resizeHandles val="exact"/>
        </dgm:presLayoutVars>
      </dgm:prSet>
      <dgm:spPr/>
    </dgm:pt>
    <dgm:pt modelId="{5F8E2100-5A2B-4188-A2C0-333154FCFC07}" type="pres">
      <dgm:prSet presAssocID="{6C7A2958-F6EC-487C-ABAD-E9569F66BA14}" presName="parentLin" presStyleCnt="0"/>
      <dgm:spPr/>
    </dgm:pt>
    <dgm:pt modelId="{42FD970D-6539-40B5-AE4E-450AD69F2984}" type="pres">
      <dgm:prSet presAssocID="{6C7A2958-F6EC-487C-ABAD-E9569F66BA14}" presName="parentLeftMargin" presStyleLbl="node1" presStyleIdx="0" presStyleCnt="4"/>
      <dgm:spPr/>
    </dgm:pt>
    <dgm:pt modelId="{1550C135-638E-43C0-AF35-56B565560A5B}" type="pres">
      <dgm:prSet presAssocID="{6C7A2958-F6EC-487C-ABAD-E9569F66BA14}" presName="parentText" presStyleLbl="node1" presStyleIdx="0" presStyleCnt="4" custScaleX="141572" custLinFactNeighborX="1410" custLinFactNeighborY="2556">
        <dgm:presLayoutVars>
          <dgm:chMax val="0"/>
          <dgm:bulletEnabled val="1"/>
        </dgm:presLayoutVars>
      </dgm:prSet>
      <dgm:spPr/>
    </dgm:pt>
    <dgm:pt modelId="{2ADB0D48-D067-4E55-A6B7-82B7068091A0}" type="pres">
      <dgm:prSet presAssocID="{6C7A2958-F6EC-487C-ABAD-E9569F66BA14}" presName="negativeSpace" presStyleCnt="0"/>
      <dgm:spPr/>
    </dgm:pt>
    <dgm:pt modelId="{DE424654-EC36-4413-9024-E89D5D915336}" type="pres">
      <dgm:prSet presAssocID="{6C7A2958-F6EC-487C-ABAD-E9569F66BA14}" presName="childText" presStyleLbl="conFgAcc1" presStyleIdx="0" presStyleCnt="4" custLinFactNeighborX="-2">
        <dgm:presLayoutVars>
          <dgm:bulletEnabled val="1"/>
        </dgm:presLayoutVars>
      </dgm:prSet>
      <dgm:spPr/>
    </dgm:pt>
    <dgm:pt modelId="{56189CD3-D3B5-4BC7-8EF6-B541010F312B}" type="pres">
      <dgm:prSet presAssocID="{100385EB-EF77-49C0-B6F2-8D6B588FE36D}" presName="spaceBetweenRectangles" presStyleCnt="0"/>
      <dgm:spPr/>
    </dgm:pt>
    <dgm:pt modelId="{F33E9A7C-8D80-4F6C-93C5-AC8B634657B7}" type="pres">
      <dgm:prSet presAssocID="{08807332-D192-407F-8885-6726F5A947F0}" presName="parentLin" presStyleCnt="0"/>
      <dgm:spPr/>
    </dgm:pt>
    <dgm:pt modelId="{75B4FE38-B900-4A34-80FA-7A85407E2421}" type="pres">
      <dgm:prSet presAssocID="{08807332-D192-407F-8885-6726F5A947F0}" presName="parentLeftMargin" presStyleLbl="node1" presStyleIdx="0" presStyleCnt="4"/>
      <dgm:spPr/>
    </dgm:pt>
    <dgm:pt modelId="{C09512B1-9559-4EE8-A170-0F18E3CC6529}" type="pres">
      <dgm:prSet presAssocID="{08807332-D192-407F-8885-6726F5A947F0}" presName="parentText" presStyleLbl="node1" presStyleIdx="1" presStyleCnt="4" custScaleX="140156">
        <dgm:presLayoutVars>
          <dgm:chMax val="0"/>
          <dgm:bulletEnabled val="1"/>
        </dgm:presLayoutVars>
      </dgm:prSet>
      <dgm:spPr/>
    </dgm:pt>
    <dgm:pt modelId="{9A20F662-90F2-4AE3-9A0A-FEF6C6F7274B}" type="pres">
      <dgm:prSet presAssocID="{08807332-D192-407F-8885-6726F5A947F0}" presName="negativeSpace" presStyleCnt="0"/>
      <dgm:spPr/>
    </dgm:pt>
    <dgm:pt modelId="{1E84BA53-5D86-49B6-A5EA-C58DB36F95BC}" type="pres">
      <dgm:prSet presAssocID="{08807332-D192-407F-8885-6726F5A947F0}" presName="childText" presStyleLbl="conFgAcc1" presStyleIdx="1" presStyleCnt="4">
        <dgm:presLayoutVars>
          <dgm:bulletEnabled val="1"/>
        </dgm:presLayoutVars>
      </dgm:prSet>
      <dgm:spPr/>
    </dgm:pt>
    <dgm:pt modelId="{C63D4C49-D8AF-48C8-86F6-71CDA544B641}" type="pres">
      <dgm:prSet presAssocID="{966D83A8-CE11-4760-BD1B-AFE9280747FC}" presName="spaceBetweenRectangles" presStyleCnt="0"/>
      <dgm:spPr/>
    </dgm:pt>
    <dgm:pt modelId="{D4C668E7-833B-47A2-A264-24430A5F99A3}" type="pres">
      <dgm:prSet presAssocID="{C12BED67-B3E2-4E04-826B-1DF086364B84}" presName="parentLin" presStyleCnt="0"/>
      <dgm:spPr/>
    </dgm:pt>
    <dgm:pt modelId="{51183931-A30B-4320-98C6-B48C9EA2E3A0}" type="pres">
      <dgm:prSet presAssocID="{C12BED67-B3E2-4E04-826B-1DF086364B84}" presName="parentLeftMargin" presStyleLbl="node1" presStyleIdx="1" presStyleCnt="4"/>
      <dgm:spPr/>
    </dgm:pt>
    <dgm:pt modelId="{C2F6E720-DA24-424E-91AE-D6572823C3F4}" type="pres">
      <dgm:prSet presAssocID="{C12BED67-B3E2-4E04-826B-1DF086364B84}" presName="parentText" presStyleLbl="node1" presStyleIdx="2" presStyleCnt="4" custScaleX="142857">
        <dgm:presLayoutVars>
          <dgm:chMax val="0"/>
          <dgm:bulletEnabled val="1"/>
        </dgm:presLayoutVars>
      </dgm:prSet>
      <dgm:spPr/>
    </dgm:pt>
    <dgm:pt modelId="{79FC1CB1-CF22-42E3-89EF-2F2626B8B4E6}" type="pres">
      <dgm:prSet presAssocID="{C12BED67-B3E2-4E04-826B-1DF086364B84}" presName="negativeSpace" presStyleCnt="0"/>
      <dgm:spPr/>
    </dgm:pt>
    <dgm:pt modelId="{459E8164-E588-4F09-9F4D-C292CB3BA2A2}" type="pres">
      <dgm:prSet presAssocID="{C12BED67-B3E2-4E04-826B-1DF086364B84}" presName="childText" presStyleLbl="conFgAcc1" presStyleIdx="2" presStyleCnt="4">
        <dgm:presLayoutVars>
          <dgm:bulletEnabled val="1"/>
        </dgm:presLayoutVars>
      </dgm:prSet>
      <dgm:spPr/>
    </dgm:pt>
    <dgm:pt modelId="{5CF56ED1-34F2-4496-B82B-E5AE64C089B7}" type="pres">
      <dgm:prSet presAssocID="{B1D85884-8ADA-4901-9241-4ED3858D0E5A}" presName="spaceBetweenRectangles" presStyleCnt="0"/>
      <dgm:spPr/>
    </dgm:pt>
    <dgm:pt modelId="{7324318E-023F-4CE1-B01E-4E7123A2B79D}" type="pres">
      <dgm:prSet presAssocID="{359D3C05-A79C-46EF-BA9F-2CE3C301A2A3}" presName="parentLin" presStyleCnt="0"/>
      <dgm:spPr/>
    </dgm:pt>
    <dgm:pt modelId="{CF393ED0-53BB-4B09-BC47-783BF5A5A813}" type="pres">
      <dgm:prSet presAssocID="{359D3C05-A79C-46EF-BA9F-2CE3C301A2A3}" presName="parentLeftMargin" presStyleLbl="node1" presStyleIdx="2" presStyleCnt="4"/>
      <dgm:spPr/>
    </dgm:pt>
    <dgm:pt modelId="{6A140ADA-5D70-4557-A3E9-C0504386B269}" type="pres">
      <dgm:prSet presAssocID="{359D3C05-A79C-46EF-BA9F-2CE3C301A2A3}" presName="parentText" presStyleLbl="node1" presStyleIdx="3" presStyleCnt="4" custScaleX="142857">
        <dgm:presLayoutVars>
          <dgm:chMax val="0"/>
          <dgm:bulletEnabled val="1"/>
        </dgm:presLayoutVars>
      </dgm:prSet>
      <dgm:spPr/>
    </dgm:pt>
    <dgm:pt modelId="{24677725-B8FE-4DD5-859D-A85F7D4C7FC7}" type="pres">
      <dgm:prSet presAssocID="{359D3C05-A79C-46EF-BA9F-2CE3C301A2A3}" presName="negativeSpace" presStyleCnt="0"/>
      <dgm:spPr/>
    </dgm:pt>
    <dgm:pt modelId="{2022D037-A6EB-4147-9461-7578812A7883}" type="pres">
      <dgm:prSet presAssocID="{359D3C05-A79C-46EF-BA9F-2CE3C301A2A3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B42B1117-585C-4D7E-9ECB-FB0C52125865}" srcId="{08807332-D192-407F-8885-6726F5A947F0}" destId="{45586B16-DA77-459D-B80D-E072F78E1C21}" srcOrd="0" destOrd="0" parTransId="{3834DCE6-8AE8-4A9E-9E2B-6E802B7FBE0C}" sibTransId="{40E62BEE-328C-4EA9-8152-38CC69791050}"/>
    <dgm:cxn modelId="{1CA14721-033A-423A-B41B-7809B4D0E98A}" srcId="{C12BED67-B3E2-4E04-826B-1DF086364B84}" destId="{6193E2D7-A4A1-463F-A7DF-924805C5CD0D}" srcOrd="0" destOrd="0" parTransId="{74B0CA3F-2F0B-4CC0-8026-F47B45E4C311}" sibTransId="{E90F824D-3CB6-4C43-8CE8-23B74930F546}"/>
    <dgm:cxn modelId="{47DB3832-6228-449B-B729-539F726D77AA}" srcId="{359D3C05-A79C-46EF-BA9F-2CE3C301A2A3}" destId="{81D8043E-FE78-4D01-8354-EDF320FAD9CA}" srcOrd="0" destOrd="0" parTransId="{2C902E0E-5858-4E24-849A-BB9541BDD392}" sibTransId="{B1BB37AD-7A40-4AC0-89A1-D83FA0770AD9}"/>
    <dgm:cxn modelId="{C64D315C-520F-48AE-9079-71A91A09CA95}" srcId="{50910B23-136E-4391-8057-4FA6EF0D1BC7}" destId="{C12BED67-B3E2-4E04-826B-1DF086364B84}" srcOrd="2" destOrd="0" parTransId="{F4F5A918-F95F-45E5-90F9-62F83DB6CB3B}" sibTransId="{B1D85884-8ADA-4901-9241-4ED3858D0E5A}"/>
    <dgm:cxn modelId="{4C01CA4D-A414-4971-B1A7-17F6DD79E3D8}" type="presOf" srcId="{08807332-D192-407F-8885-6726F5A947F0}" destId="{C09512B1-9559-4EE8-A170-0F18E3CC6529}" srcOrd="1" destOrd="0" presId="urn:microsoft.com/office/officeart/2005/8/layout/list1"/>
    <dgm:cxn modelId="{FF32866E-B16F-4309-98EF-34B1D9A2AF3F}" type="presOf" srcId="{C12BED67-B3E2-4E04-826B-1DF086364B84}" destId="{C2F6E720-DA24-424E-91AE-D6572823C3F4}" srcOrd="1" destOrd="0" presId="urn:microsoft.com/office/officeart/2005/8/layout/list1"/>
    <dgm:cxn modelId="{4CA20F70-F794-4084-B155-B5C8B51B1709}" type="presOf" srcId="{359D3C05-A79C-46EF-BA9F-2CE3C301A2A3}" destId="{CF393ED0-53BB-4B09-BC47-783BF5A5A813}" srcOrd="0" destOrd="0" presId="urn:microsoft.com/office/officeart/2005/8/layout/list1"/>
    <dgm:cxn modelId="{488F7A53-8210-4697-84F0-3B144491D916}" type="presOf" srcId="{45586B16-DA77-459D-B80D-E072F78E1C21}" destId="{1E84BA53-5D86-49B6-A5EA-C58DB36F95BC}" srcOrd="0" destOrd="0" presId="urn:microsoft.com/office/officeart/2005/8/layout/list1"/>
    <dgm:cxn modelId="{1A7C5482-6841-4798-9941-97A4B82F51FC}" srcId="{50910B23-136E-4391-8057-4FA6EF0D1BC7}" destId="{08807332-D192-407F-8885-6726F5A947F0}" srcOrd="1" destOrd="0" parTransId="{30111AD6-CA95-4FA3-B0F5-E53382638A1F}" sibTransId="{966D83A8-CE11-4760-BD1B-AFE9280747FC}"/>
    <dgm:cxn modelId="{1B81048B-65B7-4688-9106-C8466AC796ED}" type="presOf" srcId="{C12BED67-B3E2-4E04-826B-1DF086364B84}" destId="{51183931-A30B-4320-98C6-B48C9EA2E3A0}" srcOrd="0" destOrd="0" presId="urn:microsoft.com/office/officeart/2005/8/layout/list1"/>
    <dgm:cxn modelId="{870EB196-5CCA-44C6-A575-0C872617BB28}" type="presOf" srcId="{50910B23-136E-4391-8057-4FA6EF0D1BC7}" destId="{9883AFF5-A189-423D-900D-A81B443E64EA}" srcOrd="0" destOrd="0" presId="urn:microsoft.com/office/officeart/2005/8/layout/list1"/>
    <dgm:cxn modelId="{6B62CB99-EC5C-4CB8-A1B0-2A89FCE782AD}" type="presOf" srcId="{359D3C05-A79C-46EF-BA9F-2CE3C301A2A3}" destId="{6A140ADA-5D70-4557-A3E9-C0504386B269}" srcOrd="1" destOrd="0" presId="urn:microsoft.com/office/officeart/2005/8/layout/list1"/>
    <dgm:cxn modelId="{433A0A9A-1AB5-46DF-8DD7-6CF1C4C2D4EC}" type="presOf" srcId="{08807332-D192-407F-8885-6726F5A947F0}" destId="{75B4FE38-B900-4A34-80FA-7A85407E2421}" srcOrd="0" destOrd="0" presId="urn:microsoft.com/office/officeart/2005/8/layout/list1"/>
    <dgm:cxn modelId="{F040A69E-3C7E-4908-BB5C-23BAA985D5F4}" srcId="{50910B23-136E-4391-8057-4FA6EF0D1BC7}" destId="{6C7A2958-F6EC-487C-ABAD-E9569F66BA14}" srcOrd="0" destOrd="0" parTransId="{5A6CB44D-A384-4196-B9C9-A4CF4CE6DD4E}" sibTransId="{100385EB-EF77-49C0-B6F2-8D6B588FE36D}"/>
    <dgm:cxn modelId="{9CEEC8B6-4FCE-44AA-9471-9B4803D6E0B4}" type="presOf" srcId="{3B3B2A7A-7F80-4E9F-9C51-6F946B2AD59C}" destId="{DE424654-EC36-4413-9024-E89D5D915336}" srcOrd="0" destOrd="0" presId="urn:microsoft.com/office/officeart/2005/8/layout/list1"/>
    <dgm:cxn modelId="{077385B7-8802-4A07-805D-44970198DF05}" srcId="{6C7A2958-F6EC-487C-ABAD-E9569F66BA14}" destId="{3B3B2A7A-7F80-4E9F-9C51-6F946B2AD59C}" srcOrd="0" destOrd="0" parTransId="{F6E8E615-6E1D-44DE-8155-2C83BCF6029C}" sibTransId="{26A1374F-3CA9-4EDD-AB9C-C7BC3A870F76}"/>
    <dgm:cxn modelId="{FA3123BF-AE2F-4CAF-B2A1-C4EB9CCD144E}" type="presOf" srcId="{81D8043E-FE78-4D01-8354-EDF320FAD9CA}" destId="{2022D037-A6EB-4147-9461-7578812A7883}" srcOrd="0" destOrd="0" presId="urn:microsoft.com/office/officeart/2005/8/layout/list1"/>
    <dgm:cxn modelId="{135A6BD1-F211-4DCD-8294-5D1C7D3E5E1B}" type="presOf" srcId="{6C7A2958-F6EC-487C-ABAD-E9569F66BA14}" destId="{1550C135-638E-43C0-AF35-56B565560A5B}" srcOrd="1" destOrd="0" presId="urn:microsoft.com/office/officeart/2005/8/layout/list1"/>
    <dgm:cxn modelId="{2145EEE4-EF16-4E0E-9C59-5DA66D290D52}" type="presOf" srcId="{6193E2D7-A4A1-463F-A7DF-924805C5CD0D}" destId="{459E8164-E588-4F09-9F4D-C292CB3BA2A2}" srcOrd="0" destOrd="0" presId="urn:microsoft.com/office/officeart/2005/8/layout/list1"/>
    <dgm:cxn modelId="{6BF578E6-DA37-4AAA-A309-776D11953345}" srcId="{50910B23-136E-4391-8057-4FA6EF0D1BC7}" destId="{359D3C05-A79C-46EF-BA9F-2CE3C301A2A3}" srcOrd="3" destOrd="0" parTransId="{5209C734-732F-49BA-B4D0-7BA73DB08187}" sibTransId="{FA5E8BF8-0B07-422F-B973-3EEEFECDD208}"/>
    <dgm:cxn modelId="{3D9EEEEC-6AAC-4C45-B142-10521881AE05}" type="presOf" srcId="{6C7A2958-F6EC-487C-ABAD-E9569F66BA14}" destId="{42FD970D-6539-40B5-AE4E-450AD69F2984}" srcOrd="0" destOrd="0" presId="urn:microsoft.com/office/officeart/2005/8/layout/list1"/>
    <dgm:cxn modelId="{0A136777-94D8-420D-8D3A-798C27087A40}" type="presParOf" srcId="{9883AFF5-A189-423D-900D-A81B443E64EA}" destId="{5F8E2100-5A2B-4188-A2C0-333154FCFC07}" srcOrd="0" destOrd="0" presId="urn:microsoft.com/office/officeart/2005/8/layout/list1"/>
    <dgm:cxn modelId="{C715428A-FB9E-46FB-AABD-20F01259CB72}" type="presParOf" srcId="{5F8E2100-5A2B-4188-A2C0-333154FCFC07}" destId="{42FD970D-6539-40B5-AE4E-450AD69F2984}" srcOrd="0" destOrd="0" presId="urn:microsoft.com/office/officeart/2005/8/layout/list1"/>
    <dgm:cxn modelId="{556375BB-8E06-43DC-B058-D648C6122436}" type="presParOf" srcId="{5F8E2100-5A2B-4188-A2C0-333154FCFC07}" destId="{1550C135-638E-43C0-AF35-56B565560A5B}" srcOrd="1" destOrd="0" presId="urn:microsoft.com/office/officeart/2005/8/layout/list1"/>
    <dgm:cxn modelId="{51E7E058-2973-4D59-80B8-733F0FBBC349}" type="presParOf" srcId="{9883AFF5-A189-423D-900D-A81B443E64EA}" destId="{2ADB0D48-D067-4E55-A6B7-82B7068091A0}" srcOrd="1" destOrd="0" presId="urn:microsoft.com/office/officeart/2005/8/layout/list1"/>
    <dgm:cxn modelId="{63147E9F-9AED-4387-AF2D-4819A977D948}" type="presParOf" srcId="{9883AFF5-A189-423D-900D-A81B443E64EA}" destId="{DE424654-EC36-4413-9024-E89D5D915336}" srcOrd="2" destOrd="0" presId="urn:microsoft.com/office/officeart/2005/8/layout/list1"/>
    <dgm:cxn modelId="{70569233-115F-4658-AB0B-075FE94215B7}" type="presParOf" srcId="{9883AFF5-A189-423D-900D-A81B443E64EA}" destId="{56189CD3-D3B5-4BC7-8EF6-B541010F312B}" srcOrd="3" destOrd="0" presId="urn:microsoft.com/office/officeart/2005/8/layout/list1"/>
    <dgm:cxn modelId="{35ADFD6E-D4EC-405E-B860-FFB35B8FDFAD}" type="presParOf" srcId="{9883AFF5-A189-423D-900D-A81B443E64EA}" destId="{F33E9A7C-8D80-4F6C-93C5-AC8B634657B7}" srcOrd="4" destOrd="0" presId="urn:microsoft.com/office/officeart/2005/8/layout/list1"/>
    <dgm:cxn modelId="{23260538-3E99-4B31-B840-936CECD958D7}" type="presParOf" srcId="{F33E9A7C-8D80-4F6C-93C5-AC8B634657B7}" destId="{75B4FE38-B900-4A34-80FA-7A85407E2421}" srcOrd="0" destOrd="0" presId="urn:microsoft.com/office/officeart/2005/8/layout/list1"/>
    <dgm:cxn modelId="{EC0A38AC-8A1C-43F0-85DB-AA00409185FF}" type="presParOf" srcId="{F33E9A7C-8D80-4F6C-93C5-AC8B634657B7}" destId="{C09512B1-9559-4EE8-A170-0F18E3CC6529}" srcOrd="1" destOrd="0" presId="urn:microsoft.com/office/officeart/2005/8/layout/list1"/>
    <dgm:cxn modelId="{0F4AF001-EE40-4D69-B86C-98407FD922E3}" type="presParOf" srcId="{9883AFF5-A189-423D-900D-A81B443E64EA}" destId="{9A20F662-90F2-4AE3-9A0A-FEF6C6F7274B}" srcOrd="5" destOrd="0" presId="urn:microsoft.com/office/officeart/2005/8/layout/list1"/>
    <dgm:cxn modelId="{8297B347-A96E-487D-9DCD-4340460EBF9D}" type="presParOf" srcId="{9883AFF5-A189-423D-900D-A81B443E64EA}" destId="{1E84BA53-5D86-49B6-A5EA-C58DB36F95BC}" srcOrd="6" destOrd="0" presId="urn:microsoft.com/office/officeart/2005/8/layout/list1"/>
    <dgm:cxn modelId="{7ED0C5B5-AD5F-4897-BFE3-70B6640A09E5}" type="presParOf" srcId="{9883AFF5-A189-423D-900D-A81B443E64EA}" destId="{C63D4C49-D8AF-48C8-86F6-71CDA544B641}" srcOrd="7" destOrd="0" presId="urn:microsoft.com/office/officeart/2005/8/layout/list1"/>
    <dgm:cxn modelId="{E43B2705-E5BF-4584-A779-F46EA7585E55}" type="presParOf" srcId="{9883AFF5-A189-423D-900D-A81B443E64EA}" destId="{D4C668E7-833B-47A2-A264-24430A5F99A3}" srcOrd="8" destOrd="0" presId="urn:microsoft.com/office/officeart/2005/8/layout/list1"/>
    <dgm:cxn modelId="{9CFE58CC-07C2-45AD-8C53-A4F5584BC6A2}" type="presParOf" srcId="{D4C668E7-833B-47A2-A264-24430A5F99A3}" destId="{51183931-A30B-4320-98C6-B48C9EA2E3A0}" srcOrd="0" destOrd="0" presId="urn:microsoft.com/office/officeart/2005/8/layout/list1"/>
    <dgm:cxn modelId="{DC5D4C6C-DE44-4DFF-A1F6-3A483C0440F8}" type="presParOf" srcId="{D4C668E7-833B-47A2-A264-24430A5F99A3}" destId="{C2F6E720-DA24-424E-91AE-D6572823C3F4}" srcOrd="1" destOrd="0" presId="urn:microsoft.com/office/officeart/2005/8/layout/list1"/>
    <dgm:cxn modelId="{8DA4B397-EA86-4B22-A870-2753D09F6D1F}" type="presParOf" srcId="{9883AFF5-A189-423D-900D-A81B443E64EA}" destId="{79FC1CB1-CF22-42E3-89EF-2F2626B8B4E6}" srcOrd="9" destOrd="0" presId="urn:microsoft.com/office/officeart/2005/8/layout/list1"/>
    <dgm:cxn modelId="{1B559BCE-82D8-4299-A4CC-8D4DDA45608B}" type="presParOf" srcId="{9883AFF5-A189-423D-900D-A81B443E64EA}" destId="{459E8164-E588-4F09-9F4D-C292CB3BA2A2}" srcOrd="10" destOrd="0" presId="urn:microsoft.com/office/officeart/2005/8/layout/list1"/>
    <dgm:cxn modelId="{D9A60AD1-8C64-47D0-B38B-6248A3689E52}" type="presParOf" srcId="{9883AFF5-A189-423D-900D-A81B443E64EA}" destId="{5CF56ED1-34F2-4496-B82B-E5AE64C089B7}" srcOrd="11" destOrd="0" presId="urn:microsoft.com/office/officeart/2005/8/layout/list1"/>
    <dgm:cxn modelId="{CDA7C1FE-91C3-4458-B803-70F5C5604AF7}" type="presParOf" srcId="{9883AFF5-A189-423D-900D-A81B443E64EA}" destId="{7324318E-023F-4CE1-B01E-4E7123A2B79D}" srcOrd="12" destOrd="0" presId="urn:microsoft.com/office/officeart/2005/8/layout/list1"/>
    <dgm:cxn modelId="{AB7BA122-AEE7-46B0-A785-D622E501B7E2}" type="presParOf" srcId="{7324318E-023F-4CE1-B01E-4E7123A2B79D}" destId="{CF393ED0-53BB-4B09-BC47-783BF5A5A813}" srcOrd="0" destOrd="0" presId="urn:microsoft.com/office/officeart/2005/8/layout/list1"/>
    <dgm:cxn modelId="{64B4A482-F53A-4623-BE8B-CE7E8DB51AEF}" type="presParOf" srcId="{7324318E-023F-4CE1-B01E-4E7123A2B79D}" destId="{6A140ADA-5D70-4557-A3E9-C0504386B269}" srcOrd="1" destOrd="0" presId="urn:microsoft.com/office/officeart/2005/8/layout/list1"/>
    <dgm:cxn modelId="{3A9C3D4F-B8E8-4808-A3CA-EEB4A308D692}" type="presParOf" srcId="{9883AFF5-A189-423D-900D-A81B443E64EA}" destId="{24677725-B8FE-4DD5-859D-A85F7D4C7FC7}" srcOrd="13" destOrd="0" presId="urn:microsoft.com/office/officeart/2005/8/layout/list1"/>
    <dgm:cxn modelId="{9C5506B2-644D-4D03-97CB-7A34DC415003}" type="presParOf" srcId="{9883AFF5-A189-423D-900D-A81B443E64EA}" destId="{2022D037-A6EB-4147-9461-7578812A788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60FBD0A-EDE1-4C21-A57D-AF580A13C3C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DCB218E-7A08-4D75-BF0D-206AE8645596}">
      <dgm:prSet phldrT="[Text]"/>
      <dgm:spPr/>
      <dgm:t>
        <a:bodyPr/>
        <a:lstStyle/>
        <a:p>
          <a:r>
            <a: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</a:t>
          </a:r>
          <a:r>
            <a:rPr lang="en-GB" b="1" dirty="0">
              <a:latin typeface="Arial" panose="020B0604020202020204" pitchFamily="34" charset="0"/>
              <a:cs typeface="Arial" panose="020B0604020202020204" pitchFamily="34" charset="0"/>
            </a:rPr>
            <a:t>reative synthesis</a:t>
          </a:r>
        </a:p>
      </dgm:t>
    </dgm:pt>
    <dgm:pt modelId="{C5F9FDBA-8CDE-494B-A037-6C449E995AA7}" type="parTrans" cxnId="{600278F7-3F4C-48AA-B5E6-4771C18D17E4}">
      <dgm:prSet/>
      <dgm:spPr/>
      <dgm:t>
        <a:bodyPr/>
        <a:lstStyle/>
        <a:p>
          <a:endParaRPr lang="en-GB"/>
        </a:p>
      </dgm:t>
    </dgm:pt>
    <dgm:pt modelId="{04D5CB6B-ABDC-46C4-A819-6149D7D0CE4D}" type="sibTrans" cxnId="{600278F7-3F4C-48AA-B5E6-4771C18D17E4}">
      <dgm:prSet/>
      <dgm:spPr/>
      <dgm:t>
        <a:bodyPr/>
        <a:lstStyle/>
        <a:p>
          <a:endParaRPr lang="en-GB"/>
        </a:p>
      </dgm:t>
    </dgm:pt>
    <dgm:pt modelId="{ABC496E2-C574-46CE-8ED6-596E20324B7A}">
      <dgm:prSet phldrT="[Text]"/>
      <dgm:spPr/>
      <dgm:t>
        <a:bodyPr/>
        <a:lstStyle/>
        <a:p>
          <a:r>
            <a:rPr lang="en-GB" b="1" dirty="0">
              <a:latin typeface="Arial" panose="020B0604020202020204" pitchFamily="34" charset="0"/>
              <a:cs typeface="Arial" panose="020B0604020202020204" pitchFamily="34" charset="0"/>
            </a:rPr>
            <a:t>Writer’s voice</a:t>
          </a:r>
        </a:p>
      </dgm:t>
    </dgm:pt>
    <dgm:pt modelId="{7E5BFF42-6828-47CF-B9E4-9CB29093168B}" type="parTrans" cxnId="{1413DCCF-EF66-46EB-A1B9-CA1E14DF0EB1}">
      <dgm:prSet/>
      <dgm:spPr/>
      <dgm:t>
        <a:bodyPr/>
        <a:lstStyle/>
        <a:p>
          <a:endParaRPr lang="en-GB"/>
        </a:p>
      </dgm:t>
    </dgm:pt>
    <dgm:pt modelId="{F0360CC6-933A-470E-B824-C4A29C404972}" type="sibTrans" cxnId="{1413DCCF-EF66-46EB-A1B9-CA1E14DF0EB1}">
      <dgm:prSet/>
      <dgm:spPr/>
      <dgm:t>
        <a:bodyPr/>
        <a:lstStyle/>
        <a:p>
          <a:endParaRPr lang="en-GB"/>
        </a:p>
      </dgm:t>
    </dgm:pt>
    <dgm:pt modelId="{2DA63249-136E-47CD-9E1B-2EB46EB93C4A}">
      <dgm:prSet phldrT="[Text]"/>
      <dgm:spPr/>
      <dgm:t>
        <a:bodyPr/>
        <a:lstStyle/>
        <a:p>
          <a:r>
            <a:rPr lang="en-GB" b="1" dirty="0">
              <a:latin typeface="Arial" panose="020B0604020202020204" pitchFamily="34" charset="0"/>
              <a:cs typeface="Arial" panose="020B0604020202020204" pitchFamily="34" charset="0"/>
            </a:rPr>
            <a:t>Flexible &amp; adaptive in this frame</a:t>
          </a:r>
        </a:p>
      </dgm:t>
    </dgm:pt>
    <dgm:pt modelId="{95E1315E-4A13-4E8D-923E-92FADED494D3}" type="parTrans" cxnId="{41E69410-D8A9-416C-B0BC-BB4B865E087C}">
      <dgm:prSet/>
      <dgm:spPr/>
      <dgm:t>
        <a:bodyPr/>
        <a:lstStyle/>
        <a:p>
          <a:endParaRPr lang="en-GB"/>
        </a:p>
      </dgm:t>
    </dgm:pt>
    <dgm:pt modelId="{2695025A-CF8D-4058-9ACA-4164BAB0C814}" type="sibTrans" cxnId="{41E69410-D8A9-416C-B0BC-BB4B865E087C}">
      <dgm:prSet/>
      <dgm:spPr/>
      <dgm:t>
        <a:bodyPr/>
        <a:lstStyle/>
        <a:p>
          <a:endParaRPr lang="en-GB"/>
        </a:p>
      </dgm:t>
    </dgm:pt>
    <dgm:pt modelId="{77E3CA92-3382-4091-91B6-34AAC1424977}">
      <dgm:prSet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How do we know how unique this approach is?</a:t>
          </a:r>
        </a:p>
      </dgm:t>
    </dgm:pt>
    <dgm:pt modelId="{1C7DD425-8363-43C1-A2E8-043C4F0EB37E}" type="parTrans" cxnId="{0D2B70A7-93C4-44A9-B384-48E9A8A7A7FB}">
      <dgm:prSet/>
      <dgm:spPr/>
      <dgm:t>
        <a:bodyPr/>
        <a:lstStyle/>
        <a:p>
          <a:endParaRPr lang="en-GB"/>
        </a:p>
      </dgm:t>
    </dgm:pt>
    <dgm:pt modelId="{72072446-CB12-45B8-BAB4-FC029A2BC68A}" type="sibTrans" cxnId="{0D2B70A7-93C4-44A9-B384-48E9A8A7A7FB}">
      <dgm:prSet/>
      <dgm:spPr/>
      <dgm:t>
        <a:bodyPr/>
        <a:lstStyle/>
        <a:p>
          <a:endParaRPr lang="en-GB"/>
        </a:p>
      </dgm:t>
    </dgm:pt>
    <dgm:pt modelId="{71241A88-CB4D-4124-B3F4-6FC646CE7CA7}">
      <dgm:prSet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How much is this expected in their discipline?</a:t>
          </a:r>
        </a:p>
      </dgm:t>
    </dgm:pt>
    <dgm:pt modelId="{97E6E5D6-96F8-4E51-93EE-83D6BADEF448}" type="parTrans" cxnId="{07D51FB6-9CB7-4B71-867F-D36FA1AEB059}">
      <dgm:prSet/>
      <dgm:spPr/>
      <dgm:t>
        <a:bodyPr/>
        <a:lstStyle/>
        <a:p>
          <a:endParaRPr lang="en-GB"/>
        </a:p>
      </dgm:t>
    </dgm:pt>
    <dgm:pt modelId="{CE52292E-4E6B-4D74-9B29-BBC9A101C743}" type="sibTrans" cxnId="{07D51FB6-9CB7-4B71-867F-D36FA1AEB059}">
      <dgm:prSet/>
      <dgm:spPr/>
      <dgm:t>
        <a:bodyPr/>
        <a:lstStyle/>
        <a:p>
          <a:endParaRPr lang="en-GB"/>
        </a:p>
      </dgm:t>
    </dgm:pt>
    <dgm:pt modelId="{2427574A-79AD-44FA-A8A4-617FFA6DF216}">
      <dgm:prSet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Disciplinary dependent vs. generic &amp; transferable</a:t>
          </a:r>
        </a:p>
      </dgm:t>
    </dgm:pt>
    <dgm:pt modelId="{0F9376A4-0581-43A7-8DAD-B9DA1A2A10BA}" type="parTrans" cxnId="{569127C0-47DF-4B89-9C90-DB809745C778}">
      <dgm:prSet/>
      <dgm:spPr/>
      <dgm:t>
        <a:bodyPr/>
        <a:lstStyle/>
        <a:p>
          <a:endParaRPr lang="en-GB"/>
        </a:p>
      </dgm:t>
    </dgm:pt>
    <dgm:pt modelId="{9F625688-0583-496F-89AB-25CC26AAFBD6}" type="sibTrans" cxnId="{569127C0-47DF-4B89-9C90-DB809745C778}">
      <dgm:prSet/>
      <dgm:spPr/>
      <dgm:t>
        <a:bodyPr/>
        <a:lstStyle/>
        <a:p>
          <a:endParaRPr lang="en-GB"/>
        </a:p>
      </dgm:t>
    </dgm:pt>
    <dgm:pt modelId="{C6024E62-866C-476A-B966-20893882F891}" type="pres">
      <dgm:prSet presAssocID="{E60FBD0A-EDE1-4C21-A57D-AF580A13C3C1}" presName="linear" presStyleCnt="0">
        <dgm:presLayoutVars>
          <dgm:dir/>
          <dgm:animLvl val="lvl"/>
          <dgm:resizeHandles val="exact"/>
        </dgm:presLayoutVars>
      </dgm:prSet>
      <dgm:spPr/>
    </dgm:pt>
    <dgm:pt modelId="{98621A96-F228-4469-A925-CC5E7297B3D2}" type="pres">
      <dgm:prSet presAssocID="{0DCB218E-7A08-4D75-BF0D-206AE8645596}" presName="parentLin" presStyleCnt="0"/>
      <dgm:spPr/>
    </dgm:pt>
    <dgm:pt modelId="{981F92B9-3D11-4F5D-AAB7-5A89D881637E}" type="pres">
      <dgm:prSet presAssocID="{0DCB218E-7A08-4D75-BF0D-206AE8645596}" presName="parentLeftMargin" presStyleLbl="node1" presStyleIdx="0" presStyleCnt="3"/>
      <dgm:spPr/>
    </dgm:pt>
    <dgm:pt modelId="{E18C6982-F2BE-4D37-A3CE-4B6D8924FB00}" type="pres">
      <dgm:prSet presAssocID="{0DCB218E-7A08-4D75-BF0D-206AE864559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D792C38-F82E-4249-8A26-2B16AEDC75F9}" type="pres">
      <dgm:prSet presAssocID="{0DCB218E-7A08-4D75-BF0D-206AE8645596}" presName="negativeSpace" presStyleCnt="0"/>
      <dgm:spPr/>
    </dgm:pt>
    <dgm:pt modelId="{58CD1AA0-2176-433F-B6A2-AEF797676A10}" type="pres">
      <dgm:prSet presAssocID="{0DCB218E-7A08-4D75-BF0D-206AE8645596}" presName="childText" presStyleLbl="conFgAcc1" presStyleIdx="0" presStyleCnt="3">
        <dgm:presLayoutVars>
          <dgm:bulletEnabled val="1"/>
        </dgm:presLayoutVars>
      </dgm:prSet>
      <dgm:spPr/>
    </dgm:pt>
    <dgm:pt modelId="{B1B623AA-294B-46ED-8C79-488A2B6169A3}" type="pres">
      <dgm:prSet presAssocID="{04D5CB6B-ABDC-46C4-A819-6149D7D0CE4D}" presName="spaceBetweenRectangles" presStyleCnt="0"/>
      <dgm:spPr/>
    </dgm:pt>
    <dgm:pt modelId="{7E31CD44-EA20-4F04-B25B-072C02848E6F}" type="pres">
      <dgm:prSet presAssocID="{ABC496E2-C574-46CE-8ED6-596E20324B7A}" presName="parentLin" presStyleCnt="0"/>
      <dgm:spPr/>
    </dgm:pt>
    <dgm:pt modelId="{701EF327-7A60-4BEE-95A8-3A80B27B20E5}" type="pres">
      <dgm:prSet presAssocID="{ABC496E2-C574-46CE-8ED6-596E20324B7A}" presName="parentLeftMargin" presStyleLbl="node1" presStyleIdx="0" presStyleCnt="3"/>
      <dgm:spPr/>
    </dgm:pt>
    <dgm:pt modelId="{689C6394-09BE-4506-971B-65007A07DD2D}" type="pres">
      <dgm:prSet presAssocID="{ABC496E2-C574-46CE-8ED6-596E20324B7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0DFA2A5-9DC6-4A6E-8904-1DF8524DF339}" type="pres">
      <dgm:prSet presAssocID="{ABC496E2-C574-46CE-8ED6-596E20324B7A}" presName="negativeSpace" presStyleCnt="0"/>
      <dgm:spPr/>
    </dgm:pt>
    <dgm:pt modelId="{3192FBAB-1660-48A6-9307-7978D6E46833}" type="pres">
      <dgm:prSet presAssocID="{ABC496E2-C574-46CE-8ED6-596E20324B7A}" presName="childText" presStyleLbl="conFgAcc1" presStyleIdx="1" presStyleCnt="3">
        <dgm:presLayoutVars>
          <dgm:bulletEnabled val="1"/>
        </dgm:presLayoutVars>
      </dgm:prSet>
      <dgm:spPr/>
    </dgm:pt>
    <dgm:pt modelId="{D2C571E7-0D4E-433D-92D5-7F34B70EE8AB}" type="pres">
      <dgm:prSet presAssocID="{F0360CC6-933A-470E-B824-C4A29C404972}" presName="spaceBetweenRectangles" presStyleCnt="0"/>
      <dgm:spPr/>
    </dgm:pt>
    <dgm:pt modelId="{9C847FA0-A011-4266-AC12-2B346CDEE958}" type="pres">
      <dgm:prSet presAssocID="{2DA63249-136E-47CD-9E1B-2EB46EB93C4A}" presName="parentLin" presStyleCnt="0"/>
      <dgm:spPr/>
    </dgm:pt>
    <dgm:pt modelId="{C98492C9-8397-4BE1-96E7-1232D46AA205}" type="pres">
      <dgm:prSet presAssocID="{2DA63249-136E-47CD-9E1B-2EB46EB93C4A}" presName="parentLeftMargin" presStyleLbl="node1" presStyleIdx="1" presStyleCnt="3"/>
      <dgm:spPr/>
    </dgm:pt>
    <dgm:pt modelId="{F04C80B7-3A96-4A66-95E8-91E10F2ADE19}" type="pres">
      <dgm:prSet presAssocID="{2DA63249-136E-47CD-9E1B-2EB46EB93C4A}" presName="parentText" presStyleLbl="node1" presStyleIdx="2" presStyleCnt="3" custLinFactNeighborX="-9369" custLinFactNeighborY="-3408">
        <dgm:presLayoutVars>
          <dgm:chMax val="0"/>
          <dgm:bulletEnabled val="1"/>
        </dgm:presLayoutVars>
      </dgm:prSet>
      <dgm:spPr/>
    </dgm:pt>
    <dgm:pt modelId="{6D3D8E1E-D9C2-4CCB-8416-F302C2BD8FA1}" type="pres">
      <dgm:prSet presAssocID="{2DA63249-136E-47CD-9E1B-2EB46EB93C4A}" presName="negativeSpace" presStyleCnt="0"/>
      <dgm:spPr/>
    </dgm:pt>
    <dgm:pt modelId="{D6BB4E3C-AC97-4008-8099-337B94F3BD18}" type="pres">
      <dgm:prSet presAssocID="{2DA63249-136E-47CD-9E1B-2EB46EB93C4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F78310D-6C19-4B63-9830-C735E4D764D1}" type="presOf" srcId="{2DA63249-136E-47CD-9E1B-2EB46EB93C4A}" destId="{C98492C9-8397-4BE1-96E7-1232D46AA205}" srcOrd="0" destOrd="0" presId="urn:microsoft.com/office/officeart/2005/8/layout/list1"/>
    <dgm:cxn modelId="{41E69410-D8A9-416C-B0BC-BB4B865E087C}" srcId="{E60FBD0A-EDE1-4C21-A57D-AF580A13C3C1}" destId="{2DA63249-136E-47CD-9E1B-2EB46EB93C4A}" srcOrd="2" destOrd="0" parTransId="{95E1315E-4A13-4E8D-923E-92FADED494D3}" sibTransId="{2695025A-CF8D-4058-9ACA-4164BAB0C814}"/>
    <dgm:cxn modelId="{A5DF6914-D987-4117-9BBC-F3DDA57D9A59}" type="presOf" srcId="{2DA63249-136E-47CD-9E1B-2EB46EB93C4A}" destId="{F04C80B7-3A96-4A66-95E8-91E10F2ADE19}" srcOrd="1" destOrd="0" presId="urn:microsoft.com/office/officeart/2005/8/layout/list1"/>
    <dgm:cxn modelId="{6AB5F932-EE63-4E9D-AC79-681CFEE8399E}" type="presOf" srcId="{ABC496E2-C574-46CE-8ED6-596E20324B7A}" destId="{689C6394-09BE-4506-971B-65007A07DD2D}" srcOrd="1" destOrd="0" presId="urn:microsoft.com/office/officeart/2005/8/layout/list1"/>
    <dgm:cxn modelId="{E5E1FD5E-9D00-4033-A97E-CFA290E2E1A5}" type="presOf" srcId="{2427574A-79AD-44FA-A8A4-617FFA6DF216}" destId="{D6BB4E3C-AC97-4008-8099-337B94F3BD18}" srcOrd="0" destOrd="0" presId="urn:microsoft.com/office/officeart/2005/8/layout/list1"/>
    <dgm:cxn modelId="{ACF91A63-9587-4566-9C47-278CFEAAAF0F}" type="presOf" srcId="{0DCB218E-7A08-4D75-BF0D-206AE8645596}" destId="{981F92B9-3D11-4F5D-AAB7-5A89D881637E}" srcOrd="0" destOrd="0" presId="urn:microsoft.com/office/officeart/2005/8/layout/list1"/>
    <dgm:cxn modelId="{E4E2C46F-253C-430A-8430-8139536BD1F9}" type="presOf" srcId="{E60FBD0A-EDE1-4C21-A57D-AF580A13C3C1}" destId="{C6024E62-866C-476A-B966-20893882F891}" srcOrd="0" destOrd="0" presId="urn:microsoft.com/office/officeart/2005/8/layout/list1"/>
    <dgm:cxn modelId="{51752576-64F5-420B-8D95-E6CBDED1F81A}" type="presOf" srcId="{ABC496E2-C574-46CE-8ED6-596E20324B7A}" destId="{701EF327-7A60-4BEE-95A8-3A80B27B20E5}" srcOrd="0" destOrd="0" presId="urn:microsoft.com/office/officeart/2005/8/layout/list1"/>
    <dgm:cxn modelId="{360F3985-AC9F-4E03-9FB8-DA2801C4C197}" type="presOf" srcId="{71241A88-CB4D-4124-B3F4-6FC646CE7CA7}" destId="{3192FBAB-1660-48A6-9307-7978D6E46833}" srcOrd="0" destOrd="0" presId="urn:microsoft.com/office/officeart/2005/8/layout/list1"/>
    <dgm:cxn modelId="{0D2B70A7-93C4-44A9-B384-48E9A8A7A7FB}" srcId="{0DCB218E-7A08-4D75-BF0D-206AE8645596}" destId="{77E3CA92-3382-4091-91B6-34AAC1424977}" srcOrd="0" destOrd="0" parTransId="{1C7DD425-8363-43C1-A2E8-043C4F0EB37E}" sibTransId="{72072446-CB12-45B8-BAB4-FC029A2BC68A}"/>
    <dgm:cxn modelId="{07D51FB6-9CB7-4B71-867F-D36FA1AEB059}" srcId="{ABC496E2-C574-46CE-8ED6-596E20324B7A}" destId="{71241A88-CB4D-4124-B3F4-6FC646CE7CA7}" srcOrd="0" destOrd="0" parTransId="{97E6E5D6-96F8-4E51-93EE-83D6BADEF448}" sibTransId="{CE52292E-4E6B-4D74-9B29-BBC9A101C743}"/>
    <dgm:cxn modelId="{CEC660BF-9F90-4F68-8347-28C0E18694DA}" type="presOf" srcId="{0DCB218E-7A08-4D75-BF0D-206AE8645596}" destId="{E18C6982-F2BE-4D37-A3CE-4B6D8924FB00}" srcOrd="1" destOrd="0" presId="urn:microsoft.com/office/officeart/2005/8/layout/list1"/>
    <dgm:cxn modelId="{569127C0-47DF-4B89-9C90-DB809745C778}" srcId="{2DA63249-136E-47CD-9E1B-2EB46EB93C4A}" destId="{2427574A-79AD-44FA-A8A4-617FFA6DF216}" srcOrd="0" destOrd="0" parTransId="{0F9376A4-0581-43A7-8DAD-B9DA1A2A10BA}" sibTransId="{9F625688-0583-496F-89AB-25CC26AAFBD6}"/>
    <dgm:cxn modelId="{1413DCCF-EF66-46EB-A1B9-CA1E14DF0EB1}" srcId="{E60FBD0A-EDE1-4C21-A57D-AF580A13C3C1}" destId="{ABC496E2-C574-46CE-8ED6-596E20324B7A}" srcOrd="1" destOrd="0" parTransId="{7E5BFF42-6828-47CF-B9E4-9CB29093168B}" sibTransId="{F0360CC6-933A-470E-B824-C4A29C404972}"/>
    <dgm:cxn modelId="{600278F7-3F4C-48AA-B5E6-4771C18D17E4}" srcId="{E60FBD0A-EDE1-4C21-A57D-AF580A13C3C1}" destId="{0DCB218E-7A08-4D75-BF0D-206AE8645596}" srcOrd="0" destOrd="0" parTransId="{C5F9FDBA-8CDE-494B-A037-6C449E995AA7}" sibTransId="{04D5CB6B-ABDC-46C4-A819-6149D7D0CE4D}"/>
    <dgm:cxn modelId="{5529CDFA-9379-4355-813F-1D40DCC031F2}" type="presOf" srcId="{77E3CA92-3382-4091-91B6-34AAC1424977}" destId="{58CD1AA0-2176-433F-B6A2-AEF797676A10}" srcOrd="0" destOrd="0" presId="urn:microsoft.com/office/officeart/2005/8/layout/list1"/>
    <dgm:cxn modelId="{4ABEAE87-BBE3-4DBF-87ED-ED689EFDA2FA}" type="presParOf" srcId="{C6024E62-866C-476A-B966-20893882F891}" destId="{98621A96-F228-4469-A925-CC5E7297B3D2}" srcOrd="0" destOrd="0" presId="urn:microsoft.com/office/officeart/2005/8/layout/list1"/>
    <dgm:cxn modelId="{00FA87D7-0441-4D99-952B-A0577F13A36F}" type="presParOf" srcId="{98621A96-F228-4469-A925-CC5E7297B3D2}" destId="{981F92B9-3D11-4F5D-AAB7-5A89D881637E}" srcOrd="0" destOrd="0" presId="urn:microsoft.com/office/officeart/2005/8/layout/list1"/>
    <dgm:cxn modelId="{D61DA03F-2720-413F-8CCA-8DFEA4417642}" type="presParOf" srcId="{98621A96-F228-4469-A925-CC5E7297B3D2}" destId="{E18C6982-F2BE-4D37-A3CE-4B6D8924FB00}" srcOrd="1" destOrd="0" presId="urn:microsoft.com/office/officeart/2005/8/layout/list1"/>
    <dgm:cxn modelId="{38A7084A-6662-4C8E-ABED-CB33DE6B7123}" type="presParOf" srcId="{C6024E62-866C-476A-B966-20893882F891}" destId="{7D792C38-F82E-4249-8A26-2B16AEDC75F9}" srcOrd="1" destOrd="0" presId="urn:microsoft.com/office/officeart/2005/8/layout/list1"/>
    <dgm:cxn modelId="{ECC0A896-C98C-448B-B248-AC4605D4539A}" type="presParOf" srcId="{C6024E62-866C-476A-B966-20893882F891}" destId="{58CD1AA0-2176-433F-B6A2-AEF797676A10}" srcOrd="2" destOrd="0" presId="urn:microsoft.com/office/officeart/2005/8/layout/list1"/>
    <dgm:cxn modelId="{992E5D54-AC0B-4B4F-9B83-DBEF1C40DFF2}" type="presParOf" srcId="{C6024E62-866C-476A-B966-20893882F891}" destId="{B1B623AA-294B-46ED-8C79-488A2B6169A3}" srcOrd="3" destOrd="0" presId="urn:microsoft.com/office/officeart/2005/8/layout/list1"/>
    <dgm:cxn modelId="{C5ECCBE2-09B2-49D7-B018-4EC393BD6010}" type="presParOf" srcId="{C6024E62-866C-476A-B966-20893882F891}" destId="{7E31CD44-EA20-4F04-B25B-072C02848E6F}" srcOrd="4" destOrd="0" presId="urn:microsoft.com/office/officeart/2005/8/layout/list1"/>
    <dgm:cxn modelId="{540F8B8F-9D29-40CA-BD42-3FC9F25C885E}" type="presParOf" srcId="{7E31CD44-EA20-4F04-B25B-072C02848E6F}" destId="{701EF327-7A60-4BEE-95A8-3A80B27B20E5}" srcOrd="0" destOrd="0" presId="urn:microsoft.com/office/officeart/2005/8/layout/list1"/>
    <dgm:cxn modelId="{29D2A370-10CD-4D7C-9435-04E825B29AFC}" type="presParOf" srcId="{7E31CD44-EA20-4F04-B25B-072C02848E6F}" destId="{689C6394-09BE-4506-971B-65007A07DD2D}" srcOrd="1" destOrd="0" presId="urn:microsoft.com/office/officeart/2005/8/layout/list1"/>
    <dgm:cxn modelId="{1FF2DEF6-6779-4AC5-9BFC-E46A41D39954}" type="presParOf" srcId="{C6024E62-866C-476A-B966-20893882F891}" destId="{A0DFA2A5-9DC6-4A6E-8904-1DF8524DF339}" srcOrd="5" destOrd="0" presId="urn:microsoft.com/office/officeart/2005/8/layout/list1"/>
    <dgm:cxn modelId="{E9E3CD3F-89F8-46EE-BCBB-8DB311E0AFB6}" type="presParOf" srcId="{C6024E62-866C-476A-B966-20893882F891}" destId="{3192FBAB-1660-48A6-9307-7978D6E46833}" srcOrd="6" destOrd="0" presId="urn:microsoft.com/office/officeart/2005/8/layout/list1"/>
    <dgm:cxn modelId="{054CF2D9-DC15-4470-B66A-F8CD6296339D}" type="presParOf" srcId="{C6024E62-866C-476A-B966-20893882F891}" destId="{D2C571E7-0D4E-433D-92D5-7F34B70EE8AB}" srcOrd="7" destOrd="0" presId="urn:microsoft.com/office/officeart/2005/8/layout/list1"/>
    <dgm:cxn modelId="{DC3AFFA7-AA99-4653-A2BD-A7CBCF3F035A}" type="presParOf" srcId="{C6024E62-866C-476A-B966-20893882F891}" destId="{9C847FA0-A011-4266-AC12-2B346CDEE958}" srcOrd="8" destOrd="0" presId="urn:microsoft.com/office/officeart/2005/8/layout/list1"/>
    <dgm:cxn modelId="{417FD6D2-F66B-4571-B362-E3120591E3B7}" type="presParOf" srcId="{9C847FA0-A011-4266-AC12-2B346CDEE958}" destId="{C98492C9-8397-4BE1-96E7-1232D46AA205}" srcOrd="0" destOrd="0" presId="urn:microsoft.com/office/officeart/2005/8/layout/list1"/>
    <dgm:cxn modelId="{61B96F0B-89ED-4F41-8FA3-88A1760FC916}" type="presParOf" srcId="{9C847FA0-A011-4266-AC12-2B346CDEE958}" destId="{F04C80B7-3A96-4A66-95E8-91E10F2ADE19}" srcOrd="1" destOrd="0" presId="urn:microsoft.com/office/officeart/2005/8/layout/list1"/>
    <dgm:cxn modelId="{7DFF36F3-28F5-4BC9-B5C2-E751254117CB}" type="presParOf" srcId="{C6024E62-866C-476A-B966-20893882F891}" destId="{6D3D8E1E-D9C2-4CCB-8416-F302C2BD8FA1}" srcOrd="9" destOrd="0" presId="urn:microsoft.com/office/officeart/2005/8/layout/list1"/>
    <dgm:cxn modelId="{A4A00C83-FCDD-4336-B194-52FF58600BD2}" type="presParOf" srcId="{C6024E62-866C-476A-B966-20893882F891}" destId="{D6BB4E3C-AC97-4008-8099-337B94F3BD1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3CE1856-B1F9-4B5F-99C3-504CC8307B3D}" type="doc">
      <dgm:prSet loTypeId="urn:microsoft.com/office/officeart/2005/8/layout/cycle7" loCatId="cycle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D62A90BB-B490-4F0F-BE4A-4D7036D60F8F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Questions</a:t>
          </a:r>
        </a:p>
      </dgm:t>
    </dgm:pt>
    <dgm:pt modelId="{0EE8D40E-CD72-4973-AD27-F360897E7A93}" type="parTrans" cxnId="{3DA3DCCE-8650-4856-9AF9-7DAB59EA62C1}">
      <dgm:prSet/>
      <dgm:spPr/>
      <dgm:t>
        <a:bodyPr/>
        <a:lstStyle/>
        <a:p>
          <a:endParaRPr lang="en-GB"/>
        </a:p>
      </dgm:t>
    </dgm:pt>
    <dgm:pt modelId="{CA388491-44FA-46BC-BBBB-0DB3E5B076E0}" type="sibTrans" cxnId="{3DA3DCCE-8650-4856-9AF9-7DAB59EA62C1}">
      <dgm:prSet/>
      <dgm:spPr/>
      <dgm:t>
        <a:bodyPr/>
        <a:lstStyle/>
        <a:p>
          <a:endParaRPr lang="en-GB"/>
        </a:p>
      </dgm:t>
    </dgm:pt>
    <dgm:pt modelId="{DA61A8D6-D0A6-47BC-B322-3966E5645F21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Answers?</a:t>
          </a:r>
        </a:p>
      </dgm:t>
    </dgm:pt>
    <dgm:pt modelId="{9DEF81E6-A90F-4009-AC22-C2B25528F3EE}" type="parTrans" cxnId="{0F369341-B784-4C63-BA1A-85F5858A5AF0}">
      <dgm:prSet/>
      <dgm:spPr/>
      <dgm:t>
        <a:bodyPr/>
        <a:lstStyle/>
        <a:p>
          <a:endParaRPr lang="en-GB"/>
        </a:p>
      </dgm:t>
    </dgm:pt>
    <dgm:pt modelId="{9A9D2382-A283-492C-8563-C5545A461CC0}" type="sibTrans" cxnId="{0F369341-B784-4C63-BA1A-85F5858A5AF0}">
      <dgm:prSet/>
      <dgm:spPr/>
      <dgm:t>
        <a:bodyPr/>
        <a:lstStyle/>
        <a:p>
          <a:endParaRPr lang="en-GB"/>
        </a:p>
      </dgm:t>
    </dgm:pt>
    <dgm:pt modelId="{7F7E5F36-35D9-4E2C-A9E2-FBD7E2B5F2D1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Discussions</a:t>
          </a:r>
        </a:p>
      </dgm:t>
    </dgm:pt>
    <dgm:pt modelId="{D7C5764F-5D1C-49B7-B91A-5A2DD09CC139}" type="parTrans" cxnId="{2DC706A9-2163-4D0F-B209-58BC6D8BB996}">
      <dgm:prSet/>
      <dgm:spPr/>
      <dgm:t>
        <a:bodyPr/>
        <a:lstStyle/>
        <a:p>
          <a:endParaRPr lang="en-GB"/>
        </a:p>
      </dgm:t>
    </dgm:pt>
    <dgm:pt modelId="{57D5FB4E-0FBF-41F4-938B-5AE718A1D4C7}" type="sibTrans" cxnId="{2DC706A9-2163-4D0F-B209-58BC6D8BB996}">
      <dgm:prSet/>
      <dgm:spPr/>
      <dgm:t>
        <a:bodyPr/>
        <a:lstStyle/>
        <a:p>
          <a:endParaRPr lang="en-GB"/>
        </a:p>
      </dgm:t>
    </dgm:pt>
    <dgm:pt modelId="{25557C75-C4CE-4537-92F0-8A5D16CD16E7}" type="pres">
      <dgm:prSet presAssocID="{23CE1856-B1F9-4B5F-99C3-504CC8307B3D}" presName="Name0" presStyleCnt="0">
        <dgm:presLayoutVars>
          <dgm:dir/>
          <dgm:resizeHandles val="exact"/>
        </dgm:presLayoutVars>
      </dgm:prSet>
      <dgm:spPr/>
    </dgm:pt>
    <dgm:pt modelId="{461B0E28-BA60-4B6C-B082-B209BF854C22}" type="pres">
      <dgm:prSet presAssocID="{D62A90BB-B490-4F0F-BE4A-4D7036D60F8F}" presName="node" presStyleLbl="node1" presStyleIdx="0" presStyleCnt="3">
        <dgm:presLayoutVars>
          <dgm:bulletEnabled val="1"/>
        </dgm:presLayoutVars>
      </dgm:prSet>
      <dgm:spPr/>
    </dgm:pt>
    <dgm:pt modelId="{F3C6E1C1-9E87-4A31-A903-116E7013BAB9}" type="pres">
      <dgm:prSet presAssocID="{CA388491-44FA-46BC-BBBB-0DB3E5B076E0}" presName="sibTrans" presStyleLbl="sibTrans2D1" presStyleIdx="0" presStyleCnt="3"/>
      <dgm:spPr/>
    </dgm:pt>
    <dgm:pt modelId="{87164EC4-5C41-4DE7-89D9-B080CB90D75D}" type="pres">
      <dgm:prSet presAssocID="{CA388491-44FA-46BC-BBBB-0DB3E5B076E0}" presName="connectorText" presStyleLbl="sibTrans2D1" presStyleIdx="0" presStyleCnt="3"/>
      <dgm:spPr/>
    </dgm:pt>
    <dgm:pt modelId="{7B4C64DA-2C29-47D6-A390-951A6360C923}" type="pres">
      <dgm:prSet presAssocID="{DA61A8D6-D0A6-47BC-B322-3966E5645F21}" presName="node" presStyleLbl="node1" presStyleIdx="1" presStyleCnt="3">
        <dgm:presLayoutVars>
          <dgm:bulletEnabled val="1"/>
        </dgm:presLayoutVars>
      </dgm:prSet>
      <dgm:spPr/>
    </dgm:pt>
    <dgm:pt modelId="{76F03C82-2F31-46D6-9684-6D334FC5297F}" type="pres">
      <dgm:prSet presAssocID="{9A9D2382-A283-492C-8563-C5545A461CC0}" presName="sibTrans" presStyleLbl="sibTrans2D1" presStyleIdx="1" presStyleCnt="3"/>
      <dgm:spPr/>
    </dgm:pt>
    <dgm:pt modelId="{AD69ED66-392A-4EA6-8388-8A5200B36EDA}" type="pres">
      <dgm:prSet presAssocID="{9A9D2382-A283-492C-8563-C5545A461CC0}" presName="connectorText" presStyleLbl="sibTrans2D1" presStyleIdx="1" presStyleCnt="3"/>
      <dgm:spPr/>
    </dgm:pt>
    <dgm:pt modelId="{C8824A26-4B9D-43A0-8510-81C8F579603D}" type="pres">
      <dgm:prSet presAssocID="{7F7E5F36-35D9-4E2C-A9E2-FBD7E2B5F2D1}" presName="node" presStyleLbl="node1" presStyleIdx="2" presStyleCnt="3">
        <dgm:presLayoutVars>
          <dgm:bulletEnabled val="1"/>
        </dgm:presLayoutVars>
      </dgm:prSet>
      <dgm:spPr/>
    </dgm:pt>
    <dgm:pt modelId="{75CABEE1-75BD-46AA-B7F5-7C93E5479AAB}" type="pres">
      <dgm:prSet presAssocID="{57D5FB4E-0FBF-41F4-938B-5AE718A1D4C7}" presName="sibTrans" presStyleLbl="sibTrans2D1" presStyleIdx="2" presStyleCnt="3"/>
      <dgm:spPr/>
    </dgm:pt>
    <dgm:pt modelId="{191898A4-B360-4762-8F3A-A10EBA573F28}" type="pres">
      <dgm:prSet presAssocID="{57D5FB4E-0FBF-41F4-938B-5AE718A1D4C7}" presName="connectorText" presStyleLbl="sibTrans2D1" presStyleIdx="2" presStyleCnt="3"/>
      <dgm:spPr/>
    </dgm:pt>
  </dgm:ptLst>
  <dgm:cxnLst>
    <dgm:cxn modelId="{35CE4208-CC06-4921-B187-2B7D9011FD42}" type="presOf" srcId="{23CE1856-B1F9-4B5F-99C3-504CC8307B3D}" destId="{25557C75-C4CE-4537-92F0-8A5D16CD16E7}" srcOrd="0" destOrd="0" presId="urn:microsoft.com/office/officeart/2005/8/layout/cycle7"/>
    <dgm:cxn modelId="{9DBF3222-4A6A-4B2E-828B-AB53D68791D6}" type="presOf" srcId="{9A9D2382-A283-492C-8563-C5545A461CC0}" destId="{AD69ED66-392A-4EA6-8388-8A5200B36EDA}" srcOrd="1" destOrd="0" presId="urn:microsoft.com/office/officeart/2005/8/layout/cycle7"/>
    <dgm:cxn modelId="{A1DA5633-B429-4A07-94E7-DB108D9E4D10}" type="presOf" srcId="{D62A90BB-B490-4F0F-BE4A-4D7036D60F8F}" destId="{461B0E28-BA60-4B6C-B082-B209BF854C22}" srcOrd="0" destOrd="0" presId="urn:microsoft.com/office/officeart/2005/8/layout/cycle7"/>
    <dgm:cxn modelId="{0F369341-B784-4C63-BA1A-85F5858A5AF0}" srcId="{23CE1856-B1F9-4B5F-99C3-504CC8307B3D}" destId="{DA61A8D6-D0A6-47BC-B322-3966E5645F21}" srcOrd="1" destOrd="0" parTransId="{9DEF81E6-A90F-4009-AC22-C2B25528F3EE}" sibTransId="{9A9D2382-A283-492C-8563-C5545A461CC0}"/>
    <dgm:cxn modelId="{3F70A744-1A3B-41CA-B2B2-561B119D73BE}" type="presOf" srcId="{57D5FB4E-0FBF-41F4-938B-5AE718A1D4C7}" destId="{191898A4-B360-4762-8F3A-A10EBA573F28}" srcOrd="1" destOrd="0" presId="urn:microsoft.com/office/officeart/2005/8/layout/cycle7"/>
    <dgm:cxn modelId="{4B248E4A-1818-4197-9C2A-269D3FC88B0A}" type="presOf" srcId="{57D5FB4E-0FBF-41F4-938B-5AE718A1D4C7}" destId="{75CABEE1-75BD-46AA-B7F5-7C93E5479AAB}" srcOrd="0" destOrd="0" presId="urn:microsoft.com/office/officeart/2005/8/layout/cycle7"/>
    <dgm:cxn modelId="{C70F644D-5EAC-4A40-9625-6F05ABCD90B9}" type="presOf" srcId="{9A9D2382-A283-492C-8563-C5545A461CC0}" destId="{76F03C82-2F31-46D6-9684-6D334FC5297F}" srcOrd="0" destOrd="0" presId="urn:microsoft.com/office/officeart/2005/8/layout/cycle7"/>
    <dgm:cxn modelId="{104F2D7F-4541-4592-AFBC-D44D28507395}" type="presOf" srcId="{CA388491-44FA-46BC-BBBB-0DB3E5B076E0}" destId="{F3C6E1C1-9E87-4A31-A903-116E7013BAB9}" srcOrd="0" destOrd="0" presId="urn:microsoft.com/office/officeart/2005/8/layout/cycle7"/>
    <dgm:cxn modelId="{8DB4AB8D-CB17-4CBC-A553-BC0951681599}" type="presOf" srcId="{CA388491-44FA-46BC-BBBB-0DB3E5B076E0}" destId="{87164EC4-5C41-4DE7-89D9-B080CB90D75D}" srcOrd="1" destOrd="0" presId="urn:microsoft.com/office/officeart/2005/8/layout/cycle7"/>
    <dgm:cxn modelId="{EFA98E9D-1F68-4A48-89FC-8FEF557D8198}" type="presOf" srcId="{7F7E5F36-35D9-4E2C-A9E2-FBD7E2B5F2D1}" destId="{C8824A26-4B9D-43A0-8510-81C8F579603D}" srcOrd="0" destOrd="0" presId="urn:microsoft.com/office/officeart/2005/8/layout/cycle7"/>
    <dgm:cxn modelId="{2DC706A9-2163-4D0F-B209-58BC6D8BB996}" srcId="{23CE1856-B1F9-4B5F-99C3-504CC8307B3D}" destId="{7F7E5F36-35D9-4E2C-A9E2-FBD7E2B5F2D1}" srcOrd="2" destOrd="0" parTransId="{D7C5764F-5D1C-49B7-B91A-5A2DD09CC139}" sibTransId="{57D5FB4E-0FBF-41F4-938B-5AE718A1D4C7}"/>
    <dgm:cxn modelId="{9D3D00B6-26C2-4525-9593-F2542B567B7F}" type="presOf" srcId="{DA61A8D6-D0A6-47BC-B322-3966E5645F21}" destId="{7B4C64DA-2C29-47D6-A390-951A6360C923}" srcOrd="0" destOrd="0" presId="urn:microsoft.com/office/officeart/2005/8/layout/cycle7"/>
    <dgm:cxn modelId="{3DA3DCCE-8650-4856-9AF9-7DAB59EA62C1}" srcId="{23CE1856-B1F9-4B5F-99C3-504CC8307B3D}" destId="{D62A90BB-B490-4F0F-BE4A-4D7036D60F8F}" srcOrd="0" destOrd="0" parTransId="{0EE8D40E-CD72-4973-AD27-F360897E7A93}" sibTransId="{CA388491-44FA-46BC-BBBB-0DB3E5B076E0}"/>
    <dgm:cxn modelId="{127B5F2A-017B-40B6-BE62-3FEEDBDB3B85}" type="presParOf" srcId="{25557C75-C4CE-4537-92F0-8A5D16CD16E7}" destId="{461B0E28-BA60-4B6C-B082-B209BF854C22}" srcOrd="0" destOrd="0" presId="urn:microsoft.com/office/officeart/2005/8/layout/cycle7"/>
    <dgm:cxn modelId="{8ABF6457-2D2D-40DB-A770-47D37BA5BA22}" type="presParOf" srcId="{25557C75-C4CE-4537-92F0-8A5D16CD16E7}" destId="{F3C6E1C1-9E87-4A31-A903-116E7013BAB9}" srcOrd="1" destOrd="0" presId="urn:microsoft.com/office/officeart/2005/8/layout/cycle7"/>
    <dgm:cxn modelId="{88E76CAA-453F-43A4-BCC2-EF0225A15D21}" type="presParOf" srcId="{F3C6E1C1-9E87-4A31-A903-116E7013BAB9}" destId="{87164EC4-5C41-4DE7-89D9-B080CB90D75D}" srcOrd="0" destOrd="0" presId="urn:microsoft.com/office/officeart/2005/8/layout/cycle7"/>
    <dgm:cxn modelId="{7D159137-1558-4072-9AD8-723DFDA56532}" type="presParOf" srcId="{25557C75-C4CE-4537-92F0-8A5D16CD16E7}" destId="{7B4C64DA-2C29-47D6-A390-951A6360C923}" srcOrd="2" destOrd="0" presId="urn:microsoft.com/office/officeart/2005/8/layout/cycle7"/>
    <dgm:cxn modelId="{82C6745B-9917-4C97-AE20-8E0B2DBB7C03}" type="presParOf" srcId="{25557C75-C4CE-4537-92F0-8A5D16CD16E7}" destId="{76F03C82-2F31-46D6-9684-6D334FC5297F}" srcOrd="3" destOrd="0" presId="urn:microsoft.com/office/officeart/2005/8/layout/cycle7"/>
    <dgm:cxn modelId="{98CFAE05-AEEA-41D2-92A2-F68CB00C161F}" type="presParOf" srcId="{76F03C82-2F31-46D6-9684-6D334FC5297F}" destId="{AD69ED66-392A-4EA6-8388-8A5200B36EDA}" srcOrd="0" destOrd="0" presId="urn:microsoft.com/office/officeart/2005/8/layout/cycle7"/>
    <dgm:cxn modelId="{17CBCFA8-57DE-46EB-AC9A-E4D7DAA1CD48}" type="presParOf" srcId="{25557C75-C4CE-4537-92F0-8A5D16CD16E7}" destId="{C8824A26-4B9D-43A0-8510-81C8F579603D}" srcOrd="4" destOrd="0" presId="urn:microsoft.com/office/officeart/2005/8/layout/cycle7"/>
    <dgm:cxn modelId="{03690D84-D1A6-4024-9499-E12834D7B275}" type="presParOf" srcId="{25557C75-C4CE-4537-92F0-8A5D16CD16E7}" destId="{75CABEE1-75BD-46AA-B7F5-7C93E5479AAB}" srcOrd="5" destOrd="0" presId="urn:microsoft.com/office/officeart/2005/8/layout/cycle7"/>
    <dgm:cxn modelId="{C1C5076E-B25A-458E-BE55-117FEC07D113}" type="presParOf" srcId="{75CABEE1-75BD-46AA-B7F5-7C93E5479AAB}" destId="{191898A4-B360-4762-8F3A-A10EBA573F28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B7A0E7-7ED3-4838-BDD6-13CBAB28549F}" type="doc">
      <dgm:prSet loTypeId="urn:microsoft.com/office/officeart/2005/8/layout/hProcess9" loCatId="process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7A273D61-76BA-4A68-9DB7-CB7F0D44F2FD}">
      <dgm:prSet phldrT="[Text]" custT="1"/>
      <dgm:spPr/>
      <dgm:t>
        <a:bodyPr/>
        <a:lstStyle/>
        <a:p>
          <a:pPr algn="ctr"/>
          <a:r>
            <a:rPr 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Reading critically</a:t>
          </a:r>
        </a:p>
      </dgm:t>
    </dgm:pt>
    <dgm:pt modelId="{EA31BDFB-858F-4E0F-AED9-82EA6ACC2A27}" type="parTrans" cxnId="{D243A981-A861-4938-9EBA-4C6B96A6E335}">
      <dgm:prSet/>
      <dgm:spPr/>
      <dgm:t>
        <a:bodyPr/>
        <a:lstStyle/>
        <a:p>
          <a:endParaRPr lang="en-US"/>
        </a:p>
      </dgm:t>
    </dgm:pt>
    <dgm:pt modelId="{1370122D-696A-4C1A-B65E-A707C4933810}" type="sibTrans" cxnId="{D243A981-A861-4938-9EBA-4C6B96A6E335}">
      <dgm:prSet/>
      <dgm:spPr/>
      <dgm:t>
        <a:bodyPr/>
        <a:lstStyle/>
        <a:p>
          <a:endParaRPr lang="en-US"/>
        </a:p>
      </dgm:t>
    </dgm:pt>
    <dgm:pt modelId="{12C2CBC9-037F-485C-9980-8DA39A06F9C2}">
      <dgm:prSet phldrT="[Text]" custT="1"/>
      <dgm:spPr/>
      <dgm:t>
        <a:bodyPr/>
        <a:lstStyle/>
        <a:p>
          <a:pPr algn="ctr"/>
          <a:r>
            <a: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Critical (re)</a:t>
          </a:r>
        </a:p>
        <a:p>
          <a:pPr algn="ctr"/>
          <a:r>
            <a: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construction</a:t>
          </a:r>
        </a:p>
      </dgm:t>
    </dgm:pt>
    <dgm:pt modelId="{E87B3AC6-0F8D-49C3-B891-06C406626615}" type="parTrans" cxnId="{A335AD51-2B43-489E-A3AC-BE203291E2D3}">
      <dgm:prSet/>
      <dgm:spPr/>
      <dgm:t>
        <a:bodyPr/>
        <a:lstStyle/>
        <a:p>
          <a:endParaRPr lang="en-US"/>
        </a:p>
      </dgm:t>
    </dgm:pt>
    <dgm:pt modelId="{FDFE27E9-CF8A-4925-A408-4883E86A3142}" type="sibTrans" cxnId="{A335AD51-2B43-489E-A3AC-BE203291E2D3}">
      <dgm:prSet/>
      <dgm:spPr/>
      <dgm:t>
        <a:bodyPr/>
        <a:lstStyle/>
        <a:p>
          <a:endParaRPr lang="en-US"/>
        </a:p>
      </dgm:t>
    </dgm:pt>
    <dgm:pt modelId="{B7C9200F-7D58-49BE-92E0-681D2D31903E}">
      <dgm:prSet phldrT="[Text]" custT="1"/>
      <dgm:spPr/>
      <dgm:t>
        <a:bodyPr/>
        <a:lstStyle/>
        <a:p>
          <a:pPr algn="ctr"/>
          <a:r>
            <a:rPr 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Writing critically</a:t>
          </a:r>
        </a:p>
      </dgm:t>
    </dgm:pt>
    <dgm:pt modelId="{0DA60AED-BA06-469E-9547-9DF63A304690}" type="parTrans" cxnId="{9370A73E-AC8D-46B4-89DD-9997048D2D2D}">
      <dgm:prSet/>
      <dgm:spPr/>
      <dgm:t>
        <a:bodyPr/>
        <a:lstStyle/>
        <a:p>
          <a:endParaRPr lang="en-US"/>
        </a:p>
      </dgm:t>
    </dgm:pt>
    <dgm:pt modelId="{9CDC97D0-3A87-4AFA-A3B3-F3621BAB9CB0}" type="sibTrans" cxnId="{9370A73E-AC8D-46B4-89DD-9997048D2D2D}">
      <dgm:prSet/>
      <dgm:spPr/>
      <dgm:t>
        <a:bodyPr/>
        <a:lstStyle/>
        <a:p>
          <a:endParaRPr lang="en-US"/>
        </a:p>
      </dgm:t>
    </dgm:pt>
    <dgm:pt modelId="{3DB53D60-3498-4BD5-8BA8-974130CE33F7}" type="pres">
      <dgm:prSet presAssocID="{1CB7A0E7-7ED3-4838-BDD6-13CBAB28549F}" presName="CompostProcess" presStyleCnt="0">
        <dgm:presLayoutVars>
          <dgm:dir/>
          <dgm:resizeHandles val="exact"/>
        </dgm:presLayoutVars>
      </dgm:prSet>
      <dgm:spPr/>
    </dgm:pt>
    <dgm:pt modelId="{AE90CC25-1B04-4686-B97E-2207A8B89396}" type="pres">
      <dgm:prSet presAssocID="{1CB7A0E7-7ED3-4838-BDD6-13CBAB28549F}" presName="arrow" presStyleLbl="bgShp" presStyleIdx="0" presStyleCnt="1" custLinFactNeighborX="6808" custLinFactNeighborY="7267"/>
      <dgm:spPr/>
    </dgm:pt>
    <dgm:pt modelId="{291E91A3-0DB4-46A5-9987-AF54C5C814F0}" type="pres">
      <dgm:prSet presAssocID="{1CB7A0E7-7ED3-4838-BDD6-13CBAB28549F}" presName="linearProcess" presStyleCnt="0"/>
      <dgm:spPr/>
    </dgm:pt>
    <dgm:pt modelId="{EC7D0DBC-C2A1-4D94-9FF9-360CD6562B30}" type="pres">
      <dgm:prSet presAssocID="{7A273D61-76BA-4A68-9DB7-CB7F0D44F2FD}" presName="textNode" presStyleLbl="node1" presStyleIdx="0" presStyleCnt="3">
        <dgm:presLayoutVars>
          <dgm:bulletEnabled val="1"/>
        </dgm:presLayoutVars>
      </dgm:prSet>
      <dgm:spPr/>
    </dgm:pt>
    <dgm:pt modelId="{D6FAADAB-7304-4749-9318-2FBB5BE2E351}" type="pres">
      <dgm:prSet presAssocID="{1370122D-696A-4C1A-B65E-A707C4933810}" presName="sibTrans" presStyleCnt="0"/>
      <dgm:spPr/>
    </dgm:pt>
    <dgm:pt modelId="{922678D0-0C2A-4E0D-97FA-260CE8DD0670}" type="pres">
      <dgm:prSet presAssocID="{12C2CBC9-037F-485C-9980-8DA39A06F9C2}" presName="textNode" presStyleLbl="node1" presStyleIdx="1" presStyleCnt="3" custScaleX="118028" custScaleY="102403">
        <dgm:presLayoutVars>
          <dgm:bulletEnabled val="1"/>
        </dgm:presLayoutVars>
      </dgm:prSet>
      <dgm:spPr/>
    </dgm:pt>
    <dgm:pt modelId="{F997E398-5071-4A59-A235-DDF7EFB3C9EF}" type="pres">
      <dgm:prSet presAssocID="{FDFE27E9-CF8A-4925-A408-4883E86A3142}" presName="sibTrans" presStyleCnt="0"/>
      <dgm:spPr/>
    </dgm:pt>
    <dgm:pt modelId="{88F2D8AC-6484-4479-B930-8B5B9A9F02DE}" type="pres">
      <dgm:prSet presAssocID="{B7C9200F-7D58-49BE-92E0-681D2D31903E}" presName="textNode" presStyleLbl="node1" presStyleIdx="2" presStyleCnt="3" custScaleX="104500" custScaleY="103198">
        <dgm:presLayoutVars>
          <dgm:bulletEnabled val="1"/>
        </dgm:presLayoutVars>
      </dgm:prSet>
      <dgm:spPr/>
    </dgm:pt>
  </dgm:ptLst>
  <dgm:cxnLst>
    <dgm:cxn modelId="{BA9AE201-6AC1-4DDB-A63C-F614C7FF08C0}" type="presOf" srcId="{7A273D61-76BA-4A68-9DB7-CB7F0D44F2FD}" destId="{EC7D0DBC-C2A1-4D94-9FF9-360CD6562B30}" srcOrd="0" destOrd="0" presId="urn:microsoft.com/office/officeart/2005/8/layout/hProcess9"/>
    <dgm:cxn modelId="{9370A73E-AC8D-46B4-89DD-9997048D2D2D}" srcId="{1CB7A0E7-7ED3-4838-BDD6-13CBAB28549F}" destId="{B7C9200F-7D58-49BE-92E0-681D2D31903E}" srcOrd="2" destOrd="0" parTransId="{0DA60AED-BA06-469E-9547-9DF63A304690}" sibTransId="{9CDC97D0-3A87-4AFA-A3B3-F3621BAB9CB0}"/>
    <dgm:cxn modelId="{A335AD51-2B43-489E-A3AC-BE203291E2D3}" srcId="{1CB7A0E7-7ED3-4838-BDD6-13CBAB28549F}" destId="{12C2CBC9-037F-485C-9980-8DA39A06F9C2}" srcOrd="1" destOrd="0" parTransId="{E87B3AC6-0F8D-49C3-B891-06C406626615}" sibTransId="{FDFE27E9-CF8A-4925-A408-4883E86A3142}"/>
    <dgm:cxn modelId="{F4420258-0FC9-4B6E-BD7E-0354ECF291C9}" type="presOf" srcId="{1CB7A0E7-7ED3-4838-BDD6-13CBAB28549F}" destId="{3DB53D60-3498-4BD5-8BA8-974130CE33F7}" srcOrd="0" destOrd="0" presId="urn:microsoft.com/office/officeart/2005/8/layout/hProcess9"/>
    <dgm:cxn modelId="{D243A981-A861-4938-9EBA-4C6B96A6E335}" srcId="{1CB7A0E7-7ED3-4838-BDD6-13CBAB28549F}" destId="{7A273D61-76BA-4A68-9DB7-CB7F0D44F2FD}" srcOrd="0" destOrd="0" parTransId="{EA31BDFB-858F-4E0F-AED9-82EA6ACC2A27}" sibTransId="{1370122D-696A-4C1A-B65E-A707C4933810}"/>
    <dgm:cxn modelId="{DBF8429C-AB24-4BCF-91B8-79106F268789}" type="presOf" srcId="{B7C9200F-7D58-49BE-92E0-681D2D31903E}" destId="{88F2D8AC-6484-4479-B930-8B5B9A9F02DE}" srcOrd="0" destOrd="0" presId="urn:microsoft.com/office/officeart/2005/8/layout/hProcess9"/>
    <dgm:cxn modelId="{B462D0D8-BABB-4184-A95F-EDBB39D4494A}" type="presOf" srcId="{12C2CBC9-037F-485C-9980-8DA39A06F9C2}" destId="{922678D0-0C2A-4E0D-97FA-260CE8DD0670}" srcOrd="0" destOrd="0" presId="urn:microsoft.com/office/officeart/2005/8/layout/hProcess9"/>
    <dgm:cxn modelId="{1C280319-1D1F-4D47-A747-E3463ACFF78D}" type="presParOf" srcId="{3DB53D60-3498-4BD5-8BA8-974130CE33F7}" destId="{AE90CC25-1B04-4686-B97E-2207A8B89396}" srcOrd="0" destOrd="0" presId="urn:microsoft.com/office/officeart/2005/8/layout/hProcess9"/>
    <dgm:cxn modelId="{7C356AC2-CEC7-4ED2-8116-4082052F2689}" type="presParOf" srcId="{3DB53D60-3498-4BD5-8BA8-974130CE33F7}" destId="{291E91A3-0DB4-46A5-9987-AF54C5C814F0}" srcOrd="1" destOrd="0" presId="urn:microsoft.com/office/officeart/2005/8/layout/hProcess9"/>
    <dgm:cxn modelId="{5760BB29-6CC1-4D5E-8D55-3F0BA6450427}" type="presParOf" srcId="{291E91A3-0DB4-46A5-9987-AF54C5C814F0}" destId="{EC7D0DBC-C2A1-4D94-9FF9-360CD6562B30}" srcOrd="0" destOrd="0" presId="urn:microsoft.com/office/officeart/2005/8/layout/hProcess9"/>
    <dgm:cxn modelId="{C567F6ED-B1B7-41B7-937A-19E0D6E30CDB}" type="presParOf" srcId="{291E91A3-0DB4-46A5-9987-AF54C5C814F0}" destId="{D6FAADAB-7304-4749-9318-2FBB5BE2E351}" srcOrd="1" destOrd="0" presId="urn:microsoft.com/office/officeart/2005/8/layout/hProcess9"/>
    <dgm:cxn modelId="{256A1CAF-816B-4D88-BFD6-F0782BAB4954}" type="presParOf" srcId="{291E91A3-0DB4-46A5-9987-AF54C5C814F0}" destId="{922678D0-0C2A-4E0D-97FA-260CE8DD0670}" srcOrd="2" destOrd="0" presId="urn:microsoft.com/office/officeart/2005/8/layout/hProcess9"/>
    <dgm:cxn modelId="{4A826239-C92A-4907-A075-3179FD575425}" type="presParOf" srcId="{291E91A3-0DB4-46A5-9987-AF54C5C814F0}" destId="{F997E398-5071-4A59-A235-DDF7EFB3C9EF}" srcOrd="3" destOrd="0" presId="urn:microsoft.com/office/officeart/2005/8/layout/hProcess9"/>
    <dgm:cxn modelId="{BF4B09C0-8FCE-42C5-99A8-E190EBB14853}" type="presParOf" srcId="{291E91A3-0DB4-46A5-9987-AF54C5C814F0}" destId="{88F2D8AC-6484-4479-B930-8B5B9A9F02DE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043D8E-6608-4CEB-8436-EFDFD17FE6BE}" type="doc">
      <dgm:prSet loTypeId="urn:microsoft.com/office/officeart/2005/8/layout/orgChart1" loCatId="hierarchy" qsTypeId="urn:microsoft.com/office/officeart/2005/8/quickstyle/3d4" qsCatId="3D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FDE30712-9B97-4985-A8D9-BC0931D74486}">
      <dgm:prSet phldrT="[Text]" custT="1"/>
      <dgm:spPr/>
      <dgm:t>
        <a:bodyPr/>
        <a:lstStyle/>
        <a:p>
          <a:r>
            <a:rPr lang="en-US" sz="2000" b="1" i="1" dirty="0">
              <a:latin typeface="Arial" panose="020B0604020202020204" pitchFamily="34" charset="0"/>
              <a:cs typeface="Arial" panose="020B0604020202020204" pitchFamily="34" charset="0"/>
            </a:rPr>
            <a:t>Reading critically</a:t>
          </a:r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FFE946DA-2353-4550-AB30-7559432C0078}" type="parTrans" cxnId="{82DD84BC-13E1-4331-A9E9-C3477734F3AD}">
      <dgm:prSet/>
      <dgm:spPr/>
      <dgm:t>
        <a:bodyPr/>
        <a:lstStyle/>
        <a:p>
          <a:endParaRPr lang="en-US"/>
        </a:p>
      </dgm:t>
    </dgm:pt>
    <dgm:pt modelId="{99256EEE-6ED5-45C1-8B9A-9A4A1E07ED6E}" type="sibTrans" cxnId="{82DD84BC-13E1-4331-A9E9-C3477734F3AD}">
      <dgm:prSet/>
      <dgm:spPr/>
      <dgm:t>
        <a:bodyPr/>
        <a:lstStyle/>
        <a:p>
          <a:endParaRPr lang="en-US"/>
        </a:p>
      </dgm:t>
    </dgm:pt>
    <dgm:pt modelId="{CB60700A-6866-4C04-B4C7-C4EB57FB2DA6}">
      <dgm:prSet phldrT="[Text]"/>
      <dgm:spPr/>
      <dgm:t>
        <a:bodyPr/>
        <a:lstStyle/>
        <a:p>
          <a:r>
            <a:rPr lang="en-US" b="1" dirty="0">
              <a:latin typeface="Arial" panose="020B0604020202020204" pitchFamily="34" charset="0"/>
              <a:cs typeface="Arial" panose="020B0604020202020204" pitchFamily="34" charset="0"/>
            </a:rPr>
            <a:t>2. Understand</a:t>
          </a:r>
        </a:p>
        <a:p>
          <a:r>
            <a:rPr lang="en-US" b="1" dirty="0">
              <a:latin typeface="Arial" panose="020B0604020202020204" pitchFamily="34" charset="0"/>
              <a:cs typeface="Arial" panose="020B0604020202020204" pitchFamily="34" charset="0"/>
            </a:rPr>
            <a:t>Disciplinary knowledge</a:t>
          </a:r>
        </a:p>
      </dgm:t>
    </dgm:pt>
    <dgm:pt modelId="{A467A2E0-D4EC-48DF-9BA7-D1FD09E2BE82}" type="parTrans" cxnId="{4372A436-E699-4981-92A5-15F339C92BFE}">
      <dgm:prSet/>
      <dgm:spPr/>
      <dgm:t>
        <a:bodyPr/>
        <a:lstStyle/>
        <a:p>
          <a:endParaRPr lang="en-US"/>
        </a:p>
      </dgm:t>
    </dgm:pt>
    <dgm:pt modelId="{A8EF174F-3C92-49EB-BD31-679B210D2144}" type="sibTrans" cxnId="{4372A436-E699-4981-92A5-15F339C92BFE}">
      <dgm:prSet/>
      <dgm:spPr/>
      <dgm:t>
        <a:bodyPr/>
        <a:lstStyle/>
        <a:p>
          <a:endParaRPr lang="en-US"/>
        </a:p>
      </dgm:t>
    </dgm:pt>
    <dgm:pt modelId="{249AA19E-103E-4CBE-B471-2E6C398FBFC2}">
      <dgm:prSet phldrT="[Text]"/>
      <dgm:spPr/>
      <dgm:t>
        <a:bodyPr/>
        <a:lstStyle/>
        <a:p>
          <a:r>
            <a:rPr lang="en-US" b="1" dirty="0">
              <a:latin typeface="Arial" panose="020B0604020202020204" pitchFamily="34" charset="0"/>
              <a:cs typeface="Arial" panose="020B0604020202020204" pitchFamily="34" charset="0"/>
            </a:rPr>
            <a:t>3. Analysis</a:t>
          </a:r>
        </a:p>
      </dgm:t>
    </dgm:pt>
    <dgm:pt modelId="{515A8F8C-A42D-48E0-8E74-B392E3F5DA03}" type="parTrans" cxnId="{A773DD3B-B0C6-4EA7-B480-B1F35AAA07DF}">
      <dgm:prSet/>
      <dgm:spPr/>
      <dgm:t>
        <a:bodyPr/>
        <a:lstStyle/>
        <a:p>
          <a:endParaRPr lang="en-US"/>
        </a:p>
      </dgm:t>
    </dgm:pt>
    <dgm:pt modelId="{5E00988E-5D4E-4A78-8E2B-982291E5254A}" type="sibTrans" cxnId="{A773DD3B-B0C6-4EA7-B480-B1F35AAA07DF}">
      <dgm:prSet/>
      <dgm:spPr/>
      <dgm:t>
        <a:bodyPr/>
        <a:lstStyle/>
        <a:p>
          <a:endParaRPr lang="en-US"/>
        </a:p>
      </dgm:t>
    </dgm:pt>
    <dgm:pt modelId="{689E1830-3AF3-4AD2-A3DF-36F6630DC4C2}">
      <dgm:prSet phldrT="[Text]"/>
      <dgm:spPr/>
      <dgm:t>
        <a:bodyPr/>
        <a:lstStyle/>
        <a:p>
          <a:r>
            <a:rPr lang="en-US" b="1" dirty="0">
              <a:latin typeface="Arial" panose="020B0604020202020204" pitchFamily="34" charset="0"/>
              <a:cs typeface="Arial" panose="020B0604020202020204" pitchFamily="34" charset="0"/>
            </a:rPr>
            <a:t>4. Evaluation</a:t>
          </a:r>
        </a:p>
      </dgm:t>
    </dgm:pt>
    <dgm:pt modelId="{F7EF3DC9-4D3E-4C31-8127-8BA4DAFDB71A}" type="parTrans" cxnId="{81A566BA-5DC2-42F9-B374-12B56D978E81}">
      <dgm:prSet/>
      <dgm:spPr/>
      <dgm:t>
        <a:bodyPr/>
        <a:lstStyle/>
        <a:p>
          <a:endParaRPr lang="en-US"/>
        </a:p>
      </dgm:t>
    </dgm:pt>
    <dgm:pt modelId="{D4B5A320-DFB2-41B8-9733-87C9370AB433}" type="sibTrans" cxnId="{81A566BA-5DC2-42F9-B374-12B56D978E81}">
      <dgm:prSet/>
      <dgm:spPr/>
      <dgm:t>
        <a:bodyPr/>
        <a:lstStyle/>
        <a:p>
          <a:endParaRPr lang="en-US"/>
        </a:p>
      </dgm:t>
    </dgm:pt>
    <dgm:pt modelId="{F3AAB98D-03BB-4E07-9F13-35C6E86648B6}" type="asst">
      <dgm:prSet phldrT="[Text]"/>
      <dgm:spPr/>
      <dgm:t>
        <a:bodyPr/>
        <a:lstStyle/>
        <a:p>
          <a:r>
            <a:rPr lang="en-US" b="1" dirty="0">
              <a:latin typeface="Arial" panose="020B0604020202020204" pitchFamily="34" charset="0"/>
              <a:cs typeface="Arial" panose="020B0604020202020204" pitchFamily="34" charset="0"/>
            </a:rPr>
            <a:t>1. Critical Disposition</a:t>
          </a:r>
        </a:p>
      </dgm:t>
    </dgm:pt>
    <dgm:pt modelId="{6FDC1B9D-AE8D-4E20-8949-1C20EA3E1560}" type="sibTrans" cxnId="{46E0E5B6-2F5D-4799-B3F4-CD5227A34332}">
      <dgm:prSet/>
      <dgm:spPr/>
      <dgm:t>
        <a:bodyPr/>
        <a:lstStyle/>
        <a:p>
          <a:endParaRPr lang="en-US"/>
        </a:p>
      </dgm:t>
    </dgm:pt>
    <dgm:pt modelId="{9D00989F-1E87-468F-B503-20DCF3B4B36D}" type="parTrans" cxnId="{46E0E5B6-2F5D-4799-B3F4-CD5227A34332}">
      <dgm:prSet/>
      <dgm:spPr/>
      <dgm:t>
        <a:bodyPr/>
        <a:lstStyle/>
        <a:p>
          <a:endParaRPr lang="en-US"/>
        </a:p>
      </dgm:t>
    </dgm:pt>
    <dgm:pt modelId="{C6BBF97A-EE25-42D3-98BF-CE1D8B685896}">
      <dgm:prSet/>
      <dgm:spPr/>
      <dgm:t>
        <a:bodyPr/>
        <a:lstStyle/>
        <a:p>
          <a:r>
            <a:rPr lang="en-US" b="1" dirty="0">
              <a:latin typeface="Arial" panose="020B0604020202020204" pitchFamily="34" charset="0"/>
              <a:cs typeface="Arial" panose="020B0604020202020204" pitchFamily="34" charset="0"/>
            </a:rPr>
            <a:t>5. Strategic reading to write</a:t>
          </a:r>
        </a:p>
      </dgm:t>
    </dgm:pt>
    <dgm:pt modelId="{E8B38AF5-0C50-49ED-81F4-E6D1846581AA}" type="parTrans" cxnId="{EF89CF99-B223-4629-94E8-E85C48622D2F}">
      <dgm:prSet/>
      <dgm:spPr/>
      <dgm:t>
        <a:bodyPr/>
        <a:lstStyle/>
        <a:p>
          <a:endParaRPr lang="en-US"/>
        </a:p>
      </dgm:t>
    </dgm:pt>
    <dgm:pt modelId="{22EE9457-0560-42AF-A0E7-3F52D81218BC}" type="sibTrans" cxnId="{EF89CF99-B223-4629-94E8-E85C48622D2F}">
      <dgm:prSet/>
      <dgm:spPr/>
      <dgm:t>
        <a:bodyPr/>
        <a:lstStyle/>
        <a:p>
          <a:endParaRPr lang="en-US"/>
        </a:p>
      </dgm:t>
    </dgm:pt>
    <dgm:pt modelId="{F3D03BBC-81E9-4F84-A390-DD5E2436A764}" type="pres">
      <dgm:prSet presAssocID="{47043D8E-6608-4CEB-8436-EFDFD17FE6B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E87C90D-147D-48EB-A87D-9DE1A30C4685}" type="pres">
      <dgm:prSet presAssocID="{FDE30712-9B97-4985-A8D9-BC0931D74486}" presName="hierRoot1" presStyleCnt="0">
        <dgm:presLayoutVars>
          <dgm:hierBranch val="init"/>
        </dgm:presLayoutVars>
      </dgm:prSet>
      <dgm:spPr/>
    </dgm:pt>
    <dgm:pt modelId="{E61EEED4-C264-4D27-831C-AB49B38420AA}" type="pres">
      <dgm:prSet presAssocID="{FDE30712-9B97-4985-A8D9-BC0931D74486}" presName="rootComposite1" presStyleCnt="0"/>
      <dgm:spPr/>
    </dgm:pt>
    <dgm:pt modelId="{53841334-0922-4A9A-804D-611BF2379D65}" type="pres">
      <dgm:prSet presAssocID="{FDE30712-9B97-4985-A8D9-BC0931D74486}" presName="rootText1" presStyleLbl="node0" presStyleIdx="0" presStyleCnt="1">
        <dgm:presLayoutVars>
          <dgm:chPref val="3"/>
        </dgm:presLayoutVars>
      </dgm:prSet>
      <dgm:spPr/>
    </dgm:pt>
    <dgm:pt modelId="{5499908C-2EB5-46E2-AF35-E8D81F0E8373}" type="pres">
      <dgm:prSet presAssocID="{FDE30712-9B97-4985-A8D9-BC0931D74486}" presName="rootConnector1" presStyleLbl="node1" presStyleIdx="0" presStyleCnt="0"/>
      <dgm:spPr/>
    </dgm:pt>
    <dgm:pt modelId="{6B038A0E-823F-46A9-8548-2E7D296F19E5}" type="pres">
      <dgm:prSet presAssocID="{FDE30712-9B97-4985-A8D9-BC0931D74486}" presName="hierChild2" presStyleCnt="0"/>
      <dgm:spPr/>
    </dgm:pt>
    <dgm:pt modelId="{C3C12120-82FE-483B-9451-96FDF3E289A5}" type="pres">
      <dgm:prSet presAssocID="{A467A2E0-D4EC-48DF-9BA7-D1FD09E2BE82}" presName="Name37" presStyleLbl="parChTrans1D2" presStyleIdx="0" presStyleCnt="5"/>
      <dgm:spPr/>
    </dgm:pt>
    <dgm:pt modelId="{370FA1BD-B0CB-4DE6-BCB6-06765B9C6F7A}" type="pres">
      <dgm:prSet presAssocID="{CB60700A-6866-4C04-B4C7-C4EB57FB2DA6}" presName="hierRoot2" presStyleCnt="0">
        <dgm:presLayoutVars>
          <dgm:hierBranch val="init"/>
        </dgm:presLayoutVars>
      </dgm:prSet>
      <dgm:spPr/>
    </dgm:pt>
    <dgm:pt modelId="{3A059226-3718-484E-A48E-329659E31B52}" type="pres">
      <dgm:prSet presAssocID="{CB60700A-6866-4C04-B4C7-C4EB57FB2DA6}" presName="rootComposite" presStyleCnt="0"/>
      <dgm:spPr/>
    </dgm:pt>
    <dgm:pt modelId="{26BA53BD-EA0A-4A9B-89BF-DA46DEB2B0F2}" type="pres">
      <dgm:prSet presAssocID="{CB60700A-6866-4C04-B4C7-C4EB57FB2DA6}" presName="rootText" presStyleLbl="node2" presStyleIdx="0" presStyleCnt="4">
        <dgm:presLayoutVars>
          <dgm:chPref val="3"/>
        </dgm:presLayoutVars>
      </dgm:prSet>
      <dgm:spPr/>
    </dgm:pt>
    <dgm:pt modelId="{D58B73C4-52E2-44F7-B1A7-0FBDE6127729}" type="pres">
      <dgm:prSet presAssocID="{CB60700A-6866-4C04-B4C7-C4EB57FB2DA6}" presName="rootConnector" presStyleLbl="node2" presStyleIdx="0" presStyleCnt="4"/>
      <dgm:spPr/>
    </dgm:pt>
    <dgm:pt modelId="{A6396E19-7F03-4F66-93D9-2C6D1465CB38}" type="pres">
      <dgm:prSet presAssocID="{CB60700A-6866-4C04-B4C7-C4EB57FB2DA6}" presName="hierChild4" presStyleCnt="0"/>
      <dgm:spPr/>
    </dgm:pt>
    <dgm:pt modelId="{1377AABC-FFA1-46DB-A9C5-D58F8C26C315}" type="pres">
      <dgm:prSet presAssocID="{CB60700A-6866-4C04-B4C7-C4EB57FB2DA6}" presName="hierChild5" presStyleCnt="0"/>
      <dgm:spPr/>
    </dgm:pt>
    <dgm:pt modelId="{1EBD3ADB-7DE8-4C96-AF86-0F89C6BE37E5}" type="pres">
      <dgm:prSet presAssocID="{515A8F8C-A42D-48E0-8E74-B392E3F5DA03}" presName="Name37" presStyleLbl="parChTrans1D2" presStyleIdx="1" presStyleCnt="5"/>
      <dgm:spPr/>
    </dgm:pt>
    <dgm:pt modelId="{49A1BFA4-A83F-41F7-B316-97CBE8A85A23}" type="pres">
      <dgm:prSet presAssocID="{249AA19E-103E-4CBE-B471-2E6C398FBFC2}" presName="hierRoot2" presStyleCnt="0">
        <dgm:presLayoutVars>
          <dgm:hierBranch val="init"/>
        </dgm:presLayoutVars>
      </dgm:prSet>
      <dgm:spPr/>
    </dgm:pt>
    <dgm:pt modelId="{D3493685-DFA5-4880-BF1B-A2395D9C94EC}" type="pres">
      <dgm:prSet presAssocID="{249AA19E-103E-4CBE-B471-2E6C398FBFC2}" presName="rootComposite" presStyleCnt="0"/>
      <dgm:spPr/>
    </dgm:pt>
    <dgm:pt modelId="{431A5DFA-D0C6-4246-BDDA-DCCE62774C92}" type="pres">
      <dgm:prSet presAssocID="{249AA19E-103E-4CBE-B471-2E6C398FBFC2}" presName="rootText" presStyleLbl="node2" presStyleIdx="1" presStyleCnt="4">
        <dgm:presLayoutVars>
          <dgm:chPref val="3"/>
        </dgm:presLayoutVars>
      </dgm:prSet>
      <dgm:spPr/>
    </dgm:pt>
    <dgm:pt modelId="{6CFAC673-6882-4854-B2FE-DA5F294A313A}" type="pres">
      <dgm:prSet presAssocID="{249AA19E-103E-4CBE-B471-2E6C398FBFC2}" presName="rootConnector" presStyleLbl="node2" presStyleIdx="1" presStyleCnt="4"/>
      <dgm:spPr/>
    </dgm:pt>
    <dgm:pt modelId="{32568BE0-FDB9-4119-BDAA-1321EADF7F35}" type="pres">
      <dgm:prSet presAssocID="{249AA19E-103E-4CBE-B471-2E6C398FBFC2}" presName="hierChild4" presStyleCnt="0"/>
      <dgm:spPr/>
    </dgm:pt>
    <dgm:pt modelId="{53273E0F-93F7-4DF2-B843-2C45B2366FFC}" type="pres">
      <dgm:prSet presAssocID="{249AA19E-103E-4CBE-B471-2E6C398FBFC2}" presName="hierChild5" presStyleCnt="0"/>
      <dgm:spPr/>
    </dgm:pt>
    <dgm:pt modelId="{26160FA3-55B3-4892-9FF8-D7F592188E8E}" type="pres">
      <dgm:prSet presAssocID="{F7EF3DC9-4D3E-4C31-8127-8BA4DAFDB71A}" presName="Name37" presStyleLbl="parChTrans1D2" presStyleIdx="2" presStyleCnt="5"/>
      <dgm:spPr/>
    </dgm:pt>
    <dgm:pt modelId="{31D4EF3F-0CE5-43F2-864F-779B80184A8A}" type="pres">
      <dgm:prSet presAssocID="{689E1830-3AF3-4AD2-A3DF-36F6630DC4C2}" presName="hierRoot2" presStyleCnt="0">
        <dgm:presLayoutVars>
          <dgm:hierBranch val="init"/>
        </dgm:presLayoutVars>
      </dgm:prSet>
      <dgm:spPr/>
    </dgm:pt>
    <dgm:pt modelId="{93888DF6-072F-4474-9BEE-0A12A4AD7BFD}" type="pres">
      <dgm:prSet presAssocID="{689E1830-3AF3-4AD2-A3DF-36F6630DC4C2}" presName="rootComposite" presStyleCnt="0"/>
      <dgm:spPr/>
    </dgm:pt>
    <dgm:pt modelId="{2611EA38-8EC2-436D-B5CA-FF28C6E428CB}" type="pres">
      <dgm:prSet presAssocID="{689E1830-3AF3-4AD2-A3DF-36F6630DC4C2}" presName="rootText" presStyleLbl="node2" presStyleIdx="2" presStyleCnt="4">
        <dgm:presLayoutVars>
          <dgm:chPref val="3"/>
        </dgm:presLayoutVars>
      </dgm:prSet>
      <dgm:spPr/>
    </dgm:pt>
    <dgm:pt modelId="{622758BA-5E71-473E-B436-CAB596901A73}" type="pres">
      <dgm:prSet presAssocID="{689E1830-3AF3-4AD2-A3DF-36F6630DC4C2}" presName="rootConnector" presStyleLbl="node2" presStyleIdx="2" presStyleCnt="4"/>
      <dgm:spPr/>
    </dgm:pt>
    <dgm:pt modelId="{291B3C03-1B95-47F8-A309-A3EA8FDD0392}" type="pres">
      <dgm:prSet presAssocID="{689E1830-3AF3-4AD2-A3DF-36F6630DC4C2}" presName="hierChild4" presStyleCnt="0"/>
      <dgm:spPr/>
    </dgm:pt>
    <dgm:pt modelId="{BE7CEAD9-C713-4B9D-9C34-349BBE631665}" type="pres">
      <dgm:prSet presAssocID="{689E1830-3AF3-4AD2-A3DF-36F6630DC4C2}" presName="hierChild5" presStyleCnt="0"/>
      <dgm:spPr/>
    </dgm:pt>
    <dgm:pt modelId="{4C5C90D9-DF44-4911-A974-23B128DDE19E}" type="pres">
      <dgm:prSet presAssocID="{E8B38AF5-0C50-49ED-81F4-E6D1846581AA}" presName="Name37" presStyleLbl="parChTrans1D2" presStyleIdx="3" presStyleCnt="5"/>
      <dgm:spPr/>
    </dgm:pt>
    <dgm:pt modelId="{090CBA94-16BB-4468-9ACA-4EAB6E902335}" type="pres">
      <dgm:prSet presAssocID="{C6BBF97A-EE25-42D3-98BF-CE1D8B685896}" presName="hierRoot2" presStyleCnt="0">
        <dgm:presLayoutVars>
          <dgm:hierBranch val="init"/>
        </dgm:presLayoutVars>
      </dgm:prSet>
      <dgm:spPr/>
    </dgm:pt>
    <dgm:pt modelId="{5441FB8D-8BCF-40D1-AE53-1D48FA71AD60}" type="pres">
      <dgm:prSet presAssocID="{C6BBF97A-EE25-42D3-98BF-CE1D8B685896}" presName="rootComposite" presStyleCnt="0"/>
      <dgm:spPr/>
    </dgm:pt>
    <dgm:pt modelId="{4A04EDCA-E028-4E05-B42C-8FDD7F8CB20E}" type="pres">
      <dgm:prSet presAssocID="{C6BBF97A-EE25-42D3-98BF-CE1D8B685896}" presName="rootText" presStyleLbl="node2" presStyleIdx="3" presStyleCnt="4">
        <dgm:presLayoutVars>
          <dgm:chPref val="3"/>
        </dgm:presLayoutVars>
      </dgm:prSet>
      <dgm:spPr/>
    </dgm:pt>
    <dgm:pt modelId="{A8F3C013-9257-497F-9BF5-75262E42C4F8}" type="pres">
      <dgm:prSet presAssocID="{C6BBF97A-EE25-42D3-98BF-CE1D8B685896}" presName="rootConnector" presStyleLbl="node2" presStyleIdx="3" presStyleCnt="4"/>
      <dgm:spPr/>
    </dgm:pt>
    <dgm:pt modelId="{A6C4D26A-64E8-455F-9A26-A33363EF7051}" type="pres">
      <dgm:prSet presAssocID="{C6BBF97A-EE25-42D3-98BF-CE1D8B685896}" presName="hierChild4" presStyleCnt="0"/>
      <dgm:spPr/>
    </dgm:pt>
    <dgm:pt modelId="{0382737E-A463-4030-B11E-0C0B691C915A}" type="pres">
      <dgm:prSet presAssocID="{C6BBF97A-EE25-42D3-98BF-CE1D8B685896}" presName="hierChild5" presStyleCnt="0"/>
      <dgm:spPr/>
    </dgm:pt>
    <dgm:pt modelId="{CA2EA31B-FC16-45C0-921D-46CBD05405ED}" type="pres">
      <dgm:prSet presAssocID="{FDE30712-9B97-4985-A8D9-BC0931D74486}" presName="hierChild3" presStyleCnt="0"/>
      <dgm:spPr/>
    </dgm:pt>
    <dgm:pt modelId="{CD315C0F-99A2-46DC-8520-81D2D44619AC}" type="pres">
      <dgm:prSet presAssocID="{9D00989F-1E87-468F-B503-20DCF3B4B36D}" presName="Name111" presStyleLbl="parChTrans1D2" presStyleIdx="4" presStyleCnt="5"/>
      <dgm:spPr/>
    </dgm:pt>
    <dgm:pt modelId="{F08509F1-18B7-453E-A75B-6507D5419CBD}" type="pres">
      <dgm:prSet presAssocID="{F3AAB98D-03BB-4E07-9F13-35C6E86648B6}" presName="hierRoot3" presStyleCnt="0">
        <dgm:presLayoutVars>
          <dgm:hierBranch val="init"/>
        </dgm:presLayoutVars>
      </dgm:prSet>
      <dgm:spPr/>
    </dgm:pt>
    <dgm:pt modelId="{C5EDB04D-5BBC-42B1-B4DE-7B0B549FB060}" type="pres">
      <dgm:prSet presAssocID="{F3AAB98D-03BB-4E07-9F13-35C6E86648B6}" presName="rootComposite3" presStyleCnt="0"/>
      <dgm:spPr/>
    </dgm:pt>
    <dgm:pt modelId="{2DB31F7D-6AC6-4E19-942F-2D24688B955F}" type="pres">
      <dgm:prSet presAssocID="{F3AAB98D-03BB-4E07-9F13-35C6E86648B6}" presName="rootText3" presStyleLbl="asst1" presStyleIdx="0" presStyleCnt="1">
        <dgm:presLayoutVars>
          <dgm:chPref val="3"/>
        </dgm:presLayoutVars>
      </dgm:prSet>
      <dgm:spPr/>
    </dgm:pt>
    <dgm:pt modelId="{0848C9ED-C6CA-4D33-997B-6E2B3B6417E8}" type="pres">
      <dgm:prSet presAssocID="{F3AAB98D-03BB-4E07-9F13-35C6E86648B6}" presName="rootConnector3" presStyleLbl="asst1" presStyleIdx="0" presStyleCnt="1"/>
      <dgm:spPr/>
    </dgm:pt>
    <dgm:pt modelId="{8F941DF5-2FA9-46EA-BAE8-A93A0DE71858}" type="pres">
      <dgm:prSet presAssocID="{F3AAB98D-03BB-4E07-9F13-35C6E86648B6}" presName="hierChild6" presStyleCnt="0"/>
      <dgm:spPr/>
    </dgm:pt>
    <dgm:pt modelId="{2FA14793-8A52-4C19-B504-2B035F7687AB}" type="pres">
      <dgm:prSet presAssocID="{F3AAB98D-03BB-4E07-9F13-35C6E86648B6}" presName="hierChild7" presStyleCnt="0"/>
      <dgm:spPr/>
    </dgm:pt>
  </dgm:ptLst>
  <dgm:cxnLst>
    <dgm:cxn modelId="{54D13406-862A-4080-96BE-FE6EA9B55AFC}" type="presOf" srcId="{F3AAB98D-03BB-4E07-9F13-35C6E86648B6}" destId="{0848C9ED-C6CA-4D33-997B-6E2B3B6417E8}" srcOrd="1" destOrd="0" presId="urn:microsoft.com/office/officeart/2005/8/layout/orgChart1"/>
    <dgm:cxn modelId="{1C774C07-D02C-44D9-A213-D160DD3D9898}" type="presOf" srcId="{FDE30712-9B97-4985-A8D9-BC0931D74486}" destId="{5499908C-2EB5-46E2-AF35-E8D81F0E8373}" srcOrd="1" destOrd="0" presId="urn:microsoft.com/office/officeart/2005/8/layout/orgChart1"/>
    <dgm:cxn modelId="{C26E9C1F-F648-45DD-AE5D-DDDD429B444E}" type="presOf" srcId="{CB60700A-6866-4C04-B4C7-C4EB57FB2DA6}" destId="{26BA53BD-EA0A-4A9B-89BF-DA46DEB2B0F2}" srcOrd="0" destOrd="0" presId="urn:microsoft.com/office/officeart/2005/8/layout/orgChart1"/>
    <dgm:cxn modelId="{ABC7A426-940C-4131-A844-DF1CF5F8E459}" type="presOf" srcId="{E8B38AF5-0C50-49ED-81F4-E6D1846581AA}" destId="{4C5C90D9-DF44-4911-A974-23B128DDE19E}" srcOrd="0" destOrd="0" presId="urn:microsoft.com/office/officeart/2005/8/layout/orgChart1"/>
    <dgm:cxn modelId="{4372A436-E699-4981-92A5-15F339C92BFE}" srcId="{FDE30712-9B97-4985-A8D9-BC0931D74486}" destId="{CB60700A-6866-4C04-B4C7-C4EB57FB2DA6}" srcOrd="1" destOrd="0" parTransId="{A467A2E0-D4EC-48DF-9BA7-D1FD09E2BE82}" sibTransId="{A8EF174F-3C92-49EB-BD31-679B210D2144}"/>
    <dgm:cxn modelId="{79890738-25BE-48E3-B489-717EB966942C}" type="presOf" srcId="{C6BBF97A-EE25-42D3-98BF-CE1D8B685896}" destId="{A8F3C013-9257-497F-9BF5-75262E42C4F8}" srcOrd="1" destOrd="0" presId="urn:microsoft.com/office/officeart/2005/8/layout/orgChart1"/>
    <dgm:cxn modelId="{A773DD3B-B0C6-4EA7-B480-B1F35AAA07DF}" srcId="{FDE30712-9B97-4985-A8D9-BC0931D74486}" destId="{249AA19E-103E-4CBE-B471-2E6C398FBFC2}" srcOrd="2" destOrd="0" parTransId="{515A8F8C-A42D-48E0-8E74-B392E3F5DA03}" sibTransId="{5E00988E-5D4E-4A78-8E2B-982291E5254A}"/>
    <dgm:cxn modelId="{F5977241-607F-4963-B929-E80502633626}" type="presOf" srcId="{FDE30712-9B97-4985-A8D9-BC0931D74486}" destId="{53841334-0922-4A9A-804D-611BF2379D65}" srcOrd="0" destOrd="0" presId="urn:microsoft.com/office/officeart/2005/8/layout/orgChart1"/>
    <dgm:cxn modelId="{D69CFA44-D63A-4620-ADFE-83104C6EEC77}" type="presOf" srcId="{A467A2E0-D4EC-48DF-9BA7-D1FD09E2BE82}" destId="{C3C12120-82FE-483B-9451-96FDF3E289A5}" srcOrd="0" destOrd="0" presId="urn:microsoft.com/office/officeart/2005/8/layout/orgChart1"/>
    <dgm:cxn modelId="{7279876A-1DC0-491A-84BF-42BEB23F4293}" type="presOf" srcId="{F3AAB98D-03BB-4E07-9F13-35C6E86648B6}" destId="{2DB31F7D-6AC6-4E19-942F-2D24688B955F}" srcOrd="0" destOrd="0" presId="urn:microsoft.com/office/officeart/2005/8/layout/orgChart1"/>
    <dgm:cxn modelId="{3D87394F-F73A-4729-8EB0-72D7F347A67D}" type="presOf" srcId="{C6BBF97A-EE25-42D3-98BF-CE1D8B685896}" destId="{4A04EDCA-E028-4E05-B42C-8FDD7F8CB20E}" srcOrd="0" destOrd="0" presId="urn:microsoft.com/office/officeart/2005/8/layout/orgChart1"/>
    <dgm:cxn modelId="{4E6C0D93-FE11-4E22-A6C9-BB824416C627}" type="presOf" srcId="{9D00989F-1E87-468F-B503-20DCF3B4B36D}" destId="{CD315C0F-99A2-46DC-8520-81D2D44619AC}" srcOrd="0" destOrd="0" presId="urn:microsoft.com/office/officeart/2005/8/layout/orgChart1"/>
    <dgm:cxn modelId="{EF89CF99-B223-4629-94E8-E85C48622D2F}" srcId="{FDE30712-9B97-4985-A8D9-BC0931D74486}" destId="{C6BBF97A-EE25-42D3-98BF-CE1D8B685896}" srcOrd="4" destOrd="0" parTransId="{E8B38AF5-0C50-49ED-81F4-E6D1846581AA}" sibTransId="{22EE9457-0560-42AF-A0E7-3F52D81218BC}"/>
    <dgm:cxn modelId="{B800C9A2-B94C-4566-B612-BFB3ECEFE729}" type="presOf" srcId="{F7EF3DC9-4D3E-4C31-8127-8BA4DAFDB71A}" destId="{26160FA3-55B3-4892-9FF8-D7F592188E8E}" srcOrd="0" destOrd="0" presId="urn:microsoft.com/office/officeart/2005/8/layout/orgChart1"/>
    <dgm:cxn modelId="{46E0E5B6-2F5D-4799-B3F4-CD5227A34332}" srcId="{FDE30712-9B97-4985-A8D9-BC0931D74486}" destId="{F3AAB98D-03BB-4E07-9F13-35C6E86648B6}" srcOrd="0" destOrd="0" parTransId="{9D00989F-1E87-468F-B503-20DCF3B4B36D}" sibTransId="{6FDC1B9D-AE8D-4E20-8949-1C20EA3E1560}"/>
    <dgm:cxn modelId="{81A566BA-5DC2-42F9-B374-12B56D978E81}" srcId="{FDE30712-9B97-4985-A8D9-BC0931D74486}" destId="{689E1830-3AF3-4AD2-A3DF-36F6630DC4C2}" srcOrd="3" destOrd="0" parTransId="{F7EF3DC9-4D3E-4C31-8127-8BA4DAFDB71A}" sibTransId="{D4B5A320-DFB2-41B8-9733-87C9370AB433}"/>
    <dgm:cxn modelId="{82DD84BC-13E1-4331-A9E9-C3477734F3AD}" srcId="{47043D8E-6608-4CEB-8436-EFDFD17FE6BE}" destId="{FDE30712-9B97-4985-A8D9-BC0931D74486}" srcOrd="0" destOrd="0" parTransId="{FFE946DA-2353-4550-AB30-7559432C0078}" sibTransId="{99256EEE-6ED5-45C1-8B9A-9A4A1E07ED6E}"/>
    <dgm:cxn modelId="{2D11C6C1-E770-44C9-B0F1-DE59B32D4C70}" type="presOf" srcId="{689E1830-3AF3-4AD2-A3DF-36F6630DC4C2}" destId="{622758BA-5E71-473E-B436-CAB596901A73}" srcOrd="1" destOrd="0" presId="urn:microsoft.com/office/officeart/2005/8/layout/orgChart1"/>
    <dgm:cxn modelId="{80FCE3CA-D86C-4C61-941A-B6512E97E126}" type="presOf" srcId="{689E1830-3AF3-4AD2-A3DF-36F6630DC4C2}" destId="{2611EA38-8EC2-436D-B5CA-FF28C6E428CB}" srcOrd="0" destOrd="0" presId="urn:microsoft.com/office/officeart/2005/8/layout/orgChart1"/>
    <dgm:cxn modelId="{929497D0-4E21-41CD-8324-4840216ED589}" type="presOf" srcId="{515A8F8C-A42D-48E0-8E74-B392E3F5DA03}" destId="{1EBD3ADB-7DE8-4C96-AF86-0F89C6BE37E5}" srcOrd="0" destOrd="0" presId="urn:microsoft.com/office/officeart/2005/8/layout/orgChart1"/>
    <dgm:cxn modelId="{C0C1B5E8-7852-4AC5-AC20-780BE848D010}" type="presOf" srcId="{249AA19E-103E-4CBE-B471-2E6C398FBFC2}" destId="{431A5DFA-D0C6-4246-BDDA-DCCE62774C92}" srcOrd="0" destOrd="0" presId="urn:microsoft.com/office/officeart/2005/8/layout/orgChart1"/>
    <dgm:cxn modelId="{28C749E9-D943-4620-8212-AF8CFC60DEC0}" type="presOf" srcId="{249AA19E-103E-4CBE-B471-2E6C398FBFC2}" destId="{6CFAC673-6882-4854-B2FE-DA5F294A313A}" srcOrd="1" destOrd="0" presId="urn:microsoft.com/office/officeart/2005/8/layout/orgChart1"/>
    <dgm:cxn modelId="{9CC4C6EC-AD96-4716-875E-62C063587AB0}" type="presOf" srcId="{47043D8E-6608-4CEB-8436-EFDFD17FE6BE}" destId="{F3D03BBC-81E9-4F84-A390-DD5E2436A764}" srcOrd="0" destOrd="0" presId="urn:microsoft.com/office/officeart/2005/8/layout/orgChart1"/>
    <dgm:cxn modelId="{549F7BFF-FEC0-49F9-8A44-E53B65E73BFC}" type="presOf" srcId="{CB60700A-6866-4C04-B4C7-C4EB57FB2DA6}" destId="{D58B73C4-52E2-44F7-B1A7-0FBDE6127729}" srcOrd="1" destOrd="0" presId="urn:microsoft.com/office/officeart/2005/8/layout/orgChart1"/>
    <dgm:cxn modelId="{56F03D45-D7D8-47FD-9429-7D45441FA3E8}" type="presParOf" srcId="{F3D03BBC-81E9-4F84-A390-DD5E2436A764}" destId="{8E87C90D-147D-48EB-A87D-9DE1A30C4685}" srcOrd="0" destOrd="0" presId="urn:microsoft.com/office/officeart/2005/8/layout/orgChart1"/>
    <dgm:cxn modelId="{AE373C87-86FC-43A8-842F-CB4268177C89}" type="presParOf" srcId="{8E87C90D-147D-48EB-A87D-9DE1A30C4685}" destId="{E61EEED4-C264-4D27-831C-AB49B38420AA}" srcOrd="0" destOrd="0" presId="urn:microsoft.com/office/officeart/2005/8/layout/orgChart1"/>
    <dgm:cxn modelId="{30C3C36C-9E68-49EC-9AF4-A3EC37BBF970}" type="presParOf" srcId="{E61EEED4-C264-4D27-831C-AB49B38420AA}" destId="{53841334-0922-4A9A-804D-611BF2379D65}" srcOrd="0" destOrd="0" presId="urn:microsoft.com/office/officeart/2005/8/layout/orgChart1"/>
    <dgm:cxn modelId="{DD10814B-7D8D-45E2-A71C-40F7010DFA02}" type="presParOf" srcId="{E61EEED4-C264-4D27-831C-AB49B38420AA}" destId="{5499908C-2EB5-46E2-AF35-E8D81F0E8373}" srcOrd="1" destOrd="0" presId="urn:microsoft.com/office/officeart/2005/8/layout/orgChart1"/>
    <dgm:cxn modelId="{2F889A97-5981-4DFB-A441-D287BF678612}" type="presParOf" srcId="{8E87C90D-147D-48EB-A87D-9DE1A30C4685}" destId="{6B038A0E-823F-46A9-8548-2E7D296F19E5}" srcOrd="1" destOrd="0" presId="urn:microsoft.com/office/officeart/2005/8/layout/orgChart1"/>
    <dgm:cxn modelId="{350FC0BE-63BC-4317-BA18-3F78D547847E}" type="presParOf" srcId="{6B038A0E-823F-46A9-8548-2E7D296F19E5}" destId="{C3C12120-82FE-483B-9451-96FDF3E289A5}" srcOrd="0" destOrd="0" presId="urn:microsoft.com/office/officeart/2005/8/layout/orgChart1"/>
    <dgm:cxn modelId="{D087D42B-719B-46E9-9189-5EE387500936}" type="presParOf" srcId="{6B038A0E-823F-46A9-8548-2E7D296F19E5}" destId="{370FA1BD-B0CB-4DE6-BCB6-06765B9C6F7A}" srcOrd="1" destOrd="0" presId="urn:microsoft.com/office/officeart/2005/8/layout/orgChart1"/>
    <dgm:cxn modelId="{9DAC0258-668D-41E5-902C-2A945661A239}" type="presParOf" srcId="{370FA1BD-B0CB-4DE6-BCB6-06765B9C6F7A}" destId="{3A059226-3718-484E-A48E-329659E31B52}" srcOrd="0" destOrd="0" presId="urn:microsoft.com/office/officeart/2005/8/layout/orgChart1"/>
    <dgm:cxn modelId="{6C141EA2-F1A7-4537-8F5A-183B81349F3F}" type="presParOf" srcId="{3A059226-3718-484E-A48E-329659E31B52}" destId="{26BA53BD-EA0A-4A9B-89BF-DA46DEB2B0F2}" srcOrd="0" destOrd="0" presId="urn:microsoft.com/office/officeart/2005/8/layout/orgChart1"/>
    <dgm:cxn modelId="{B61BA834-8045-4833-9321-22958F8D6B3A}" type="presParOf" srcId="{3A059226-3718-484E-A48E-329659E31B52}" destId="{D58B73C4-52E2-44F7-B1A7-0FBDE6127729}" srcOrd="1" destOrd="0" presId="urn:microsoft.com/office/officeart/2005/8/layout/orgChart1"/>
    <dgm:cxn modelId="{10C5B5E3-1EBE-49A0-ADF8-7B8A3638F2E9}" type="presParOf" srcId="{370FA1BD-B0CB-4DE6-BCB6-06765B9C6F7A}" destId="{A6396E19-7F03-4F66-93D9-2C6D1465CB38}" srcOrd="1" destOrd="0" presId="urn:microsoft.com/office/officeart/2005/8/layout/orgChart1"/>
    <dgm:cxn modelId="{622F85B0-0934-482B-B122-0B57787D4D00}" type="presParOf" srcId="{370FA1BD-B0CB-4DE6-BCB6-06765B9C6F7A}" destId="{1377AABC-FFA1-46DB-A9C5-D58F8C26C315}" srcOrd="2" destOrd="0" presId="urn:microsoft.com/office/officeart/2005/8/layout/orgChart1"/>
    <dgm:cxn modelId="{21009DD9-C0A4-4EA6-A3D1-51584DEE89A2}" type="presParOf" srcId="{6B038A0E-823F-46A9-8548-2E7D296F19E5}" destId="{1EBD3ADB-7DE8-4C96-AF86-0F89C6BE37E5}" srcOrd="2" destOrd="0" presId="urn:microsoft.com/office/officeart/2005/8/layout/orgChart1"/>
    <dgm:cxn modelId="{B5EBFA24-D69A-49C6-BDE6-0F9DE0FA356E}" type="presParOf" srcId="{6B038A0E-823F-46A9-8548-2E7D296F19E5}" destId="{49A1BFA4-A83F-41F7-B316-97CBE8A85A23}" srcOrd="3" destOrd="0" presId="urn:microsoft.com/office/officeart/2005/8/layout/orgChart1"/>
    <dgm:cxn modelId="{A1A61364-326B-4A3B-9498-9BC65CC8D594}" type="presParOf" srcId="{49A1BFA4-A83F-41F7-B316-97CBE8A85A23}" destId="{D3493685-DFA5-4880-BF1B-A2395D9C94EC}" srcOrd="0" destOrd="0" presId="urn:microsoft.com/office/officeart/2005/8/layout/orgChart1"/>
    <dgm:cxn modelId="{A8AC089F-7401-46E8-8E4B-02575A27EDB6}" type="presParOf" srcId="{D3493685-DFA5-4880-BF1B-A2395D9C94EC}" destId="{431A5DFA-D0C6-4246-BDDA-DCCE62774C92}" srcOrd="0" destOrd="0" presId="urn:microsoft.com/office/officeart/2005/8/layout/orgChart1"/>
    <dgm:cxn modelId="{B74C1CF9-7333-4BED-B16B-8F647E40EF54}" type="presParOf" srcId="{D3493685-DFA5-4880-BF1B-A2395D9C94EC}" destId="{6CFAC673-6882-4854-B2FE-DA5F294A313A}" srcOrd="1" destOrd="0" presId="urn:microsoft.com/office/officeart/2005/8/layout/orgChart1"/>
    <dgm:cxn modelId="{D1664646-E074-405E-B233-F7AD86CD7957}" type="presParOf" srcId="{49A1BFA4-A83F-41F7-B316-97CBE8A85A23}" destId="{32568BE0-FDB9-4119-BDAA-1321EADF7F35}" srcOrd="1" destOrd="0" presId="urn:microsoft.com/office/officeart/2005/8/layout/orgChart1"/>
    <dgm:cxn modelId="{73D0D5C0-59BA-4203-B049-F0B75C7FC6AB}" type="presParOf" srcId="{49A1BFA4-A83F-41F7-B316-97CBE8A85A23}" destId="{53273E0F-93F7-4DF2-B843-2C45B2366FFC}" srcOrd="2" destOrd="0" presId="urn:microsoft.com/office/officeart/2005/8/layout/orgChart1"/>
    <dgm:cxn modelId="{C3571DD8-0E10-403E-BCE2-07038DC9D8C8}" type="presParOf" srcId="{6B038A0E-823F-46A9-8548-2E7D296F19E5}" destId="{26160FA3-55B3-4892-9FF8-D7F592188E8E}" srcOrd="4" destOrd="0" presId="urn:microsoft.com/office/officeart/2005/8/layout/orgChart1"/>
    <dgm:cxn modelId="{1B13A7BC-CBFC-4D19-975C-19453EECD748}" type="presParOf" srcId="{6B038A0E-823F-46A9-8548-2E7D296F19E5}" destId="{31D4EF3F-0CE5-43F2-864F-779B80184A8A}" srcOrd="5" destOrd="0" presId="urn:microsoft.com/office/officeart/2005/8/layout/orgChart1"/>
    <dgm:cxn modelId="{84A6E985-49D3-42BC-AC88-DAA6475FA8C7}" type="presParOf" srcId="{31D4EF3F-0CE5-43F2-864F-779B80184A8A}" destId="{93888DF6-072F-4474-9BEE-0A12A4AD7BFD}" srcOrd="0" destOrd="0" presId="urn:microsoft.com/office/officeart/2005/8/layout/orgChart1"/>
    <dgm:cxn modelId="{919EA9FF-B52C-4F39-9D9A-EABDA60055B4}" type="presParOf" srcId="{93888DF6-072F-4474-9BEE-0A12A4AD7BFD}" destId="{2611EA38-8EC2-436D-B5CA-FF28C6E428CB}" srcOrd="0" destOrd="0" presId="urn:microsoft.com/office/officeart/2005/8/layout/orgChart1"/>
    <dgm:cxn modelId="{3F43ED1F-E8AD-4274-81F8-01FA2DB9FC64}" type="presParOf" srcId="{93888DF6-072F-4474-9BEE-0A12A4AD7BFD}" destId="{622758BA-5E71-473E-B436-CAB596901A73}" srcOrd="1" destOrd="0" presId="urn:microsoft.com/office/officeart/2005/8/layout/orgChart1"/>
    <dgm:cxn modelId="{D9341B2E-7E9A-46E9-B61C-C264648B08C2}" type="presParOf" srcId="{31D4EF3F-0CE5-43F2-864F-779B80184A8A}" destId="{291B3C03-1B95-47F8-A309-A3EA8FDD0392}" srcOrd="1" destOrd="0" presId="urn:microsoft.com/office/officeart/2005/8/layout/orgChart1"/>
    <dgm:cxn modelId="{2CE22743-842D-4307-B598-D4031E23008C}" type="presParOf" srcId="{31D4EF3F-0CE5-43F2-864F-779B80184A8A}" destId="{BE7CEAD9-C713-4B9D-9C34-349BBE631665}" srcOrd="2" destOrd="0" presId="urn:microsoft.com/office/officeart/2005/8/layout/orgChart1"/>
    <dgm:cxn modelId="{54D3A768-DBD5-47C4-99E2-4BABB6D93A66}" type="presParOf" srcId="{6B038A0E-823F-46A9-8548-2E7D296F19E5}" destId="{4C5C90D9-DF44-4911-A974-23B128DDE19E}" srcOrd="6" destOrd="0" presId="urn:microsoft.com/office/officeart/2005/8/layout/orgChart1"/>
    <dgm:cxn modelId="{C3C29511-9088-4BCD-99A9-0F0B23373110}" type="presParOf" srcId="{6B038A0E-823F-46A9-8548-2E7D296F19E5}" destId="{090CBA94-16BB-4468-9ACA-4EAB6E902335}" srcOrd="7" destOrd="0" presId="urn:microsoft.com/office/officeart/2005/8/layout/orgChart1"/>
    <dgm:cxn modelId="{A3CE00A6-F807-4DBB-99FE-35986D2D761A}" type="presParOf" srcId="{090CBA94-16BB-4468-9ACA-4EAB6E902335}" destId="{5441FB8D-8BCF-40D1-AE53-1D48FA71AD60}" srcOrd="0" destOrd="0" presId="urn:microsoft.com/office/officeart/2005/8/layout/orgChart1"/>
    <dgm:cxn modelId="{E75EA000-545F-4F1A-AC41-6834A1080313}" type="presParOf" srcId="{5441FB8D-8BCF-40D1-AE53-1D48FA71AD60}" destId="{4A04EDCA-E028-4E05-B42C-8FDD7F8CB20E}" srcOrd="0" destOrd="0" presId="urn:microsoft.com/office/officeart/2005/8/layout/orgChart1"/>
    <dgm:cxn modelId="{E7380BCA-4C8B-415A-99F5-B082A2FBFCF5}" type="presParOf" srcId="{5441FB8D-8BCF-40D1-AE53-1D48FA71AD60}" destId="{A8F3C013-9257-497F-9BF5-75262E42C4F8}" srcOrd="1" destOrd="0" presId="urn:microsoft.com/office/officeart/2005/8/layout/orgChart1"/>
    <dgm:cxn modelId="{DE34733A-8215-489D-8877-56E3B67B710E}" type="presParOf" srcId="{090CBA94-16BB-4468-9ACA-4EAB6E902335}" destId="{A6C4D26A-64E8-455F-9A26-A33363EF7051}" srcOrd="1" destOrd="0" presId="urn:microsoft.com/office/officeart/2005/8/layout/orgChart1"/>
    <dgm:cxn modelId="{4872C93B-47A7-4BD7-B73F-D7FB9007B4CD}" type="presParOf" srcId="{090CBA94-16BB-4468-9ACA-4EAB6E902335}" destId="{0382737E-A463-4030-B11E-0C0B691C915A}" srcOrd="2" destOrd="0" presId="urn:microsoft.com/office/officeart/2005/8/layout/orgChart1"/>
    <dgm:cxn modelId="{DCB498B1-3E0A-452A-AF8E-DD7B4441A901}" type="presParOf" srcId="{8E87C90D-147D-48EB-A87D-9DE1A30C4685}" destId="{CA2EA31B-FC16-45C0-921D-46CBD05405ED}" srcOrd="2" destOrd="0" presId="urn:microsoft.com/office/officeart/2005/8/layout/orgChart1"/>
    <dgm:cxn modelId="{E961D4D1-1B8A-4DF2-AE9A-807F61D2A37D}" type="presParOf" srcId="{CA2EA31B-FC16-45C0-921D-46CBD05405ED}" destId="{CD315C0F-99A2-46DC-8520-81D2D44619AC}" srcOrd="0" destOrd="0" presId="urn:microsoft.com/office/officeart/2005/8/layout/orgChart1"/>
    <dgm:cxn modelId="{822377DC-7056-4794-B7E7-F26461883854}" type="presParOf" srcId="{CA2EA31B-FC16-45C0-921D-46CBD05405ED}" destId="{F08509F1-18B7-453E-A75B-6507D5419CBD}" srcOrd="1" destOrd="0" presId="urn:microsoft.com/office/officeart/2005/8/layout/orgChart1"/>
    <dgm:cxn modelId="{D136E917-8ECD-4FB8-A27E-79F28771E471}" type="presParOf" srcId="{F08509F1-18B7-453E-A75B-6507D5419CBD}" destId="{C5EDB04D-5BBC-42B1-B4DE-7B0B549FB060}" srcOrd="0" destOrd="0" presId="urn:microsoft.com/office/officeart/2005/8/layout/orgChart1"/>
    <dgm:cxn modelId="{7F6B1FA6-5C48-42AC-85B5-B5104CED1459}" type="presParOf" srcId="{C5EDB04D-5BBC-42B1-B4DE-7B0B549FB060}" destId="{2DB31F7D-6AC6-4E19-942F-2D24688B955F}" srcOrd="0" destOrd="0" presId="urn:microsoft.com/office/officeart/2005/8/layout/orgChart1"/>
    <dgm:cxn modelId="{68A58653-49FC-4ABC-975C-1E6CCA1A6AE6}" type="presParOf" srcId="{C5EDB04D-5BBC-42B1-B4DE-7B0B549FB060}" destId="{0848C9ED-C6CA-4D33-997B-6E2B3B6417E8}" srcOrd="1" destOrd="0" presId="urn:microsoft.com/office/officeart/2005/8/layout/orgChart1"/>
    <dgm:cxn modelId="{F74FC435-1DDF-4381-8E2F-874D72F41D63}" type="presParOf" srcId="{F08509F1-18B7-453E-A75B-6507D5419CBD}" destId="{8F941DF5-2FA9-46EA-BAE8-A93A0DE71858}" srcOrd="1" destOrd="0" presId="urn:microsoft.com/office/officeart/2005/8/layout/orgChart1"/>
    <dgm:cxn modelId="{EB0C8B5C-6BFF-4B6D-84E5-CBDC411FAEB4}" type="presParOf" srcId="{F08509F1-18B7-453E-A75B-6507D5419CBD}" destId="{2FA14793-8A52-4C19-B504-2B035F7687A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7043D8E-6608-4CEB-8436-EFDFD17FE6BE}" type="doc">
      <dgm:prSet loTypeId="urn:microsoft.com/office/officeart/2005/8/layout/orgChart1" loCatId="hierarchy" qsTypeId="urn:microsoft.com/office/officeart/2005/8/quickstyle/3d4" qsCatId="3D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FDE30712-9B97-4985-A8D9-BC0931D74486}">
      <dgm:prSet phldrT="[Text]" custT="1"/>
      <dgm:spPr/>
      <dgm:t>
        <a:bodyPr/>
        <a:lstStyle/>
        <a:p>
          <a:r>
            <a:rPr lang="en-US" sz="2000" b="1" i="1" dirty="0">
              <a:latin typeface="Arial" panose="020B0604020202020204" pitchFamily="34" charset="0"/>
              <a:cs typeface="Arial" panose="020B0604020202020204" pitchFamily="34" charset="0"/>
            </a:rPr>
            <a:t>Writing critically</a:t>
          </a:r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FFE946DA-2353-4550-AB30-7559432C0078}" type="parTrans" cxnId="{82DD84BC-13E1-4331-A9E9-C3477734F3AD}">
      <dgm:prSet/>
      <dgm:spPr/>
      <dgm:t>
        <a:bodyPr/>
        <a:lstStyle/>
        <a:p>
          <a:endParaRPr lang="en-US"/>
        </a:p>
      </dgm:t>
    </dgm:pt>
    <dgm:pt modelId="{99256EEE-6ED5-45C1-8B9A-9A4A1E07ED6E}" type="sibTrans" cxnId="{82DD84BC-13E1-4331-A9E9-C3477734F3AD}">
      <dgm:prSet/>
      <dgm:spPr/>
      <dgm:t>
        <a:bodyPr/>
        <a:lstStyle/>
        <a:p>
          <a:endParaRPr lang="en-US"/>
        </a:p>
      </dgm:t>
    </dgm:pt>
    <dgm:pt modelId="{CB60700A-6866-4C04-B4C7-C4EB57FB2DA6}">
      <dgm:prSet phldrT="[Text]" custT="1"/>
      <dgm:spPr/>
      <dgm:t>
        <a:bodyPr/>
        <a:lstStyle/>
        <a:p>
          <a:r>
            <a:rPr lang="en-US" sz="2000" b="1" dirty="0">
              <a:latin typeface="Arial" panose="020B0604020202020204" pitchFamily="34" charset="0"/>
              <a:cs typeface="Arial" panose="020B0604020202020204" pitchFamily="34" charset="0"/>
            </a:rPr>
            <a:t>2. </a:t>
          </a:r>
          <a:r>
            <a:rPr lang="en-US" sz="2000" b="1" dirty="0" err="1">
              <a:latin typeface="Arial" panose="020B0604020202020204" pitchFamily="34" charset="0"/>
              <a:cs typeface="Arial" panose="020B0604020202020204" pitchFamily="34" charset="0"/>
            </a:rPr>
            <a:t>Analyse</a:t>
          </a:r>
          <a:r>
            <a:rPr lang="en-US" sz="2000" b="1" dirty="0">
              <a:latin typeface="Arial" panose="020B0604020202020204" pitchFamily="34" charset="0"/>
              <a:cs typeface="Arial" panose="020B0604020202020204" pitchFamily="34" charset="0"/>
            </a:rPr>
            <a:t> &amp; evaluate</a:t>
          </a:r>
        </a:p>
      </dgm:t>
    </dgm:pt>
    <dgm:pt modelId="{A467A2E0-D4EC-48DF-9BA7-D1FD09E2BE82}" type="parTrans" cxnId="{4372A436-E699-4981-92A5-15F339C92BFE}">
      <dgm:prSet/>
      <dgm:spPr/>
      <dgm:t>
        <a:bodyPr/>
        <a:lstStyle/>
        <a:p>
          <a:endParaRPr lang="en-US"/>
        </a:p>
      </dgm:t>
    </dgm:pt>
    <dgm:pt modelId="{A8EF174F-3C92-49EB-BD31-679B210D2144}" type="sibTrans" cxnId="{4372A436-E699-4981-92A5-15F339C92BFE}">
      <dgm:prSet/>
      <dgm:spPr/>
      <dgm:t>
        <a:bodyPr/>
        <a:lstStyle/>
        <a:p>
          <a:endParaRPr lang="en-US"/>
        </a:p>
      </dgm:t>
    </dgm:pt>
    <dgm:pt modelId="{249AA19E-103E-4CBE-B471-2E6C398FBFC2}">
      <dgm:prSet phldrT="[Text]" custT="1"/>
      <dgm:spPr/>
      <dgm:t>
        <a:bodyPr/>
        <a:lstStyle/>
        <a:p>
          <a:r>
            <a:rPr lang="en-US" sz="2000" b="1" dirty="0">
              <a:latin typeface="Arial" panose="020B0604020202020204" pitchFamily="34" charset="0"/>
              <a:cs typeface="Arial" panose="020B0604020202020204" pitchFamily="34" charset="0"/>
            </a:rPr>
            <a:t>3. Your argument</a:t>
          </a:r>
        </a:p>
      </dgm:t>
    </dgm:pt>
    <dgm:pt modelId="{515A8F8C-A42D-48E0-8E74-B392E3F5DA03}" type="parTrans" cxnId="{A773DD3B-B0C6-4EA7-B480-B1F35AAA07DF}">
      <dgm:prSet/>
      <dgm:spPr/>
      <dgm:t>
        <a:bodyPr/>
        <a:lstStyle/>
        <a:p>
          <a:endParaRPr lang="en-US"/>
        </a:p>
      </dgm:t>
    </dgm:pt>
    <dgm:pt modelId="{5E00988E-5D4E-4A78-8E2B-982291E5254A}" type="sibTrans" cxnId="{A773DD3B-B0C6-4EA7-B480-B1F35AAA07DF}">
      <dgm:prSet/>
      <dgm:spPr/>
      <dgm:t>
        <a:bodyPr/>
        <a:lstStyle/>
        <a:p>
          <a:endParaRPr lang="en-US"/>
        </a:p>
      </dgm:t>
    </dgm:pt>
    <dgm:pt modelId="{689E1830-3AF3-4AD2-A3DF-36F6630DC4C2}">
      <dgm:prSet phldrT="[Text]" custT="1"/>
      <dgm:spPr/>
      <dgm:t>
        <a:bodyPr/>
        <a:lstStyle/>
        <a:p>
          <a:r>
            <a:rPr lang="en-US" sz="2000" b="1" dirty="0">
              <a:latin typeface="Arial" panose="020B0604020202020204" pitchFamily="34" charset="0"/>
              <a:cs typeface="Arial" panose="020B0604020202020204" pitchFamily="34" charset="0"/>
            </a:rPr>
            <a:t>4. Your voice</a:t>
          </a:r>
        </a:p>
      </dgm:t>
    </dgm:pt>
    <dgm:pt modelId="{F7EF3DC9-4D3E-4C31-8127-8BA4DAFDB71A}" type="parTrans" cxnId="{81A566BA-5DC2-42F9-B374-12B56D978E81}">
      <dgm:prSet/>
      <dgm:spPr/>
      <dgm:t>
        <a:bodyPr/>
        <a:lstStyle/>
        <a:p>
          <a:endParaRPr lang="en-US"/>
        </a:p>
      </dgm:t>
    </dgm:pt>
    <dgm:pt modelId="{D4B5A320-DFB2-41B8-9733-87C9370AB433}" type="sibTrans" cxnId="{81A566BA-5DC2-42F9-B374-12B56D978E81}">
      <dgm:prSet/>
      <dgm:spPr/>
      <dgm:t>
        <a:bodyPr/>
        <a:lstStyle/>
        <a:p>
          <a:endParaRPr lang="en-US"/>
        </a:p>
      </dgm:t>
    </dgm:pt>
    <dgm:pt modelId="{F3AAB98D-03BB-4E07-9F13-35C6E86648B6}" type="asst">
      <dgm:prSet phldrT="[Text]"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1. Understand</a:t>
          </a:r>
        </a:p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Disciplinary knowledge</a:t>
          </a:r>
        </a:p>
      </dgm:t>
    </dgm:pt>
    <dgm:pt modelId="{6FDC1B9D-AE8D-4E20-8949-1C20EA3E1560}" type="sibTrans" cxnId="{46E0E5B6-2F5D-4799-B3F4-CD5227A34332}">
      <dgm:prSet/>
      <dgm:spPr/>
      <dgm:t>
        <a:bodyPr/>
        <a:lstStyle/>
        <a:p>
          <a:endParaRPr lang="en-US"/>
        </a:p>
      </dgm:t>
    </dgm:pt>
    <dgm:pt modelId="{9D00989F-1E87-468F-B503-20DCF3B4B36D}" type="parTrans" cxnId="{46E0E5B6-2F5D-4799-B3F4-CD5227A34332}">
      <dgm:prSet/>
      <dgm:spPr/>
      <dgm:t>
        <a:bodyPr/>
        <a:lstStyle/>
        <a:p>
          <a:endParaRPr lang="en-US"/>
        </a:p>
      </dgm:t>
    </dgm:pt>
    <dgm:pt modelId="{F3D03BBC-81E9-4F84-A390-DD5E2436A764}" type="pres">
      <dgm:prSet presAssocID="{47043D8E-6608-4CEB-8436-EFDFD17FE6B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E87C90D-147D-48EB-A87D-9DE1A30C4685}" type="pres">
      <dgm:prSet presAssocID="{FDE30712-9B97-4985-A8D9-BC0931D74486}" presName="hierRoot1" presStyleCnt="0">
        <dgm:presLayoutVars>
          <dgm:hierBranch val="init"/>
        </dgm:presLayoutVars>
      </dgm:prSet>
      <dgm:spPr/>
    </dgm:pt>
    <dgm:pt modelId="{E61EEED4-C264-4D27-831C-AB49B38420AA}" type="pres">
      <dgm:prSet presAssocID="{FDE30712-9B97-4985-A8D9-BC0931D74486}" presName="rootComposite1" presStyleCnt="0"/>
      <dgm:spPr/>
    </dgm:pt>
    <dgm:pt modelId="{53841334-0922-4A9A-804D-611BF2379D65}" type="pres">
      <dgm:prSet presAssocID="{FDE30712-9B97-4985-A8D9-BC0931D74486}" presName="rootText1" presStyleLbl="node0" presStyleIdx="0" presStyleCnt="1" custLinFactNeighborY="2517">
        <dgm:presLayoutVars>
          <dgm:chPref val="3"/>
        </dgm:presLayoutVars>
      </dgm:prSet>
      <dgm:spPr/>
    </dgm:pt>
    <dgm:pt modelId="{5499908C-2EB5-46E2-AF35-E8D81F0E8373}" type="pres">
      <dgm:prSet presAssocID="{FDE30712-9B97-4985-A8D9-BC0931D74486}" presName="rootConnector1" presStyleLbl="node1" presStyleIdx="0" presStyleCnt="0"/>
      <dgm:spPr/>
    </dgm:pt>
    <dgm:pt modelId="{6B038A0E-823F-46A9-8548-2E7D296F19E5}" type="pres">
      <dgm:prSet presAssocID="{FDE30712-9B97-4985-A8D9-BC0931D74486}" presName="hierChild2" presStyleCnt="0"/>
      <dgm:spPr/>
    </dgm:pt>
    <dgm:pt modelId="{C3C12120-82FE-483B-9451-96FDF3E289A5}" type="pres">
      <dgm:prSet presAssocID="{A467A2E0-D4EC-48DF-9BA7-D1FD09E2BE82}" presName="Name37" presStyleLbl="parChTrans1D2" presStyleIdx="0" presStyleCnt="4"/>
      <dgm:spPr/>
    </dgm:pt>
    <dgm:pt modelId="{370FA1BD-B0CB-4DE6-BCB6-06765B9C6F7A}" type="pres">
      <dgm:prSet presAssocID="{CB60700A-6866-4C04-B4C7-C4EB57FB2DA6}" presName="hierRoot2" presStyleCnt="0">
        <dgm:presLayoutVars>
          <dgm:hierBranch val="init"/>
        </dgm:presLayoutVars>
      </dgm:prSet>
      <dgm:spPr/>
    </dgm:pt>
    <dgm:pt modelId="{3A059226-3718-484E-A48E-329659E31B52}" type="pres">
      <dgm:prSet presAssocID="{CB60700A-6866-4C04-B4C7-C4EB57FB2DA6}" presName="rootComposite" presStyleCnt="0"/>
      <dgm:spPr/>
    </dgm:pt>
    <dgm:pt modelId="{26BA53BD-EA0A-4A9B-89BF-DA46DEB2B0F2}" type="pres">
      <dgm:prSet presAssocID="{CB60700A-6866-4C04-B4C7-C4EB57FB2DA6}" presName="rootText" presStyleLbl="node2" presStyleIdx="0" presStyleCnt="3" custLinFactNeighborX="775" custLinFactNeighborY="-644">
        <dgm:presLayoutVars>
          <dgm:chPref val="3"/>
        </dgm:presLayoutVars>
      </dgm:prSet>
      <dgm:spPr/>
    </dgm:pt>
    <dgm:pt modelId="{D58B73C4-52E2-44F7-B1A7-0FBDE6127729}" type="pres">
      <dgm:prSet presAssocID="{CB60700A-6866-4C04-B4C7-C4EB57FB2DA6}" presName="rootConnector" presStyleLbl="node2" presStyleIdx="0" presStyleCnt="3"/>
      <dgm:spPr/>
    </dgm:pt>
    <dgm:pt modelId="{A6396E19-7F03-4F66-93D9-2C6D1465CB38}" type="pres">
      <dgm:prSet presAssocID="{CB60700A-6866-4C04-B4C7-C4EB57FB2DA6}" presName="hierChild4" presStyleCnt="0"/>
      <dgm:spPr/>
    </dgm:pt>
    <dgm:pt modelId="{1377AABC-FFA1-46DB-A9C5-D58F8C26C315}" type="pres">
      <dgm:prSet presAssocID="{CB60700A-6866-4C04-B4C7-C4EB57FB2DA6}" presName="hierChild5" presStyleCnt="0"/>
      <dgm:spPr/>
    </dgm:pt>
    <dgm:pt modelId="{1EBD3ADB-7DE8-4C96-AF86-0F89C6BE37E5}" type="pres">
      <dgm:prSet presAssocID="{515A8F8C-A42D-48E0-8E74-B392E3F5DA03}" presName="Name37" presStyleLbl="parChTrans1D2" presStyleIdx="1" presStyleCnt="4"/>
      <dgm:spPr/>
    </dgm:pt>
    <dgm:pt modelId="{49A1BFA4-A83F-41F7-B316-97CBE8A85A23}" type="pres">
      <dgm:prSet presAssocID="{249AA19E-103E-4CBE-B471-2E6C398FBFC2}" presName="hierRoot2" presStyleCnt="0">
        <dgm:presLayoutVars>
          <dgm:hierBranch val="init"/>
        </dgm:presLayoutVars>
      </dgm:prSet>
      <dgm:spPr/>
    </dgm:pt>
    <dgm:pt modelId="{D3493685-DFA5-4880-BF1B-A2395D9C94EC}" type="pres">
      <dgm:prSet presAssocID="{249AA19E-103E-4CBE-B471-2E6C398FBFC2}" presName="rootComposite" presStyleCnt="0"/>
      <dgm:spPr/>
    </dgm:pt>
    <dgm:pt modelId="{431A5DFA-D0C6-4246-BDDA-DCCE62774C92}" type="pres">
      <dgm:prSet presAssocID="{249AA19E-103E-4CBE-B471-2E6C398FBFC2}" presName="rootText" presStyleLbl="node2" presStyleIdx="1" presStyleCnt="3">
        <dgm:presLayoutVars>
          <dgm:chPref val="3"/>
        </dgm:presLayoutVars>
      </dgm:prSet>
      <dgm:spPr/>
    </dgm:pt>
    <dgm:pt modelId="{6CFAC673-6882-4854-B2FE-DA5F294A313A}" type="pres">
      <dgm:prSet presAssocID="{249AA19E-103E-4CBE-B471-2E6C398FBFC2}" presName="rootConnector" presStyleLbl="node2" presStyleIdx="1" presStyleCnt="3"/>
      <dgm:spPr/>
    </dgm:pt>
    <dgm:pt modelId="{32568BE0-FDB9-4119-BDAA-1321EADF7F35}" type="pres">
      <dgm:prSet presAssocID="{249AA19E-103E-4CBE-B471-2E6C398FBFC2}" presName="hierChild4" presStyleCnt="0"/>
      <dgm:spPr/>
    </dgm:pt>
    <dgm:pt modelId="{53273E0F-93F7-4DF2-B843-2C45B2366FFC}" type="pres">
      <dgm:prSet presAssocID="{249AA19E-103E-4CBE-B471-2E6C398FBFC2}" presName="hierChild5" presStyleCnt="0"/>
      <dgm:spPr/>
    </dgm:pt>
    <dgm:pt modelId="{26160FA3-55B3-4892-9FF8-D7F592188E8E}" type="pres">
      <dgm:prSet presAssocID="{F7EF3DC9-4D3E-4C31-8127-8BA4DAFDB71A}" presName="Name37" presStyleLbl="parChTrans1D2" presStyleIdx="2" presStyleCnt="4"/>
      <dgm:spPr/>
    </dgm:pt>
    <dgm:pt modelId="{31D4EF3F-0CE5-43F2-864F-779B80184A8A}" type="pres">
      <dgm:prSet presAssocID="{689E1830-3AF3-4AD2-A3DF-36F6630DC4C2}" presName="hierRoot2" presStyleCnt="0">
        <dgm:presLayoutVars>
          <dgm:hierBranch val="init"/>
        </dgm:presLayoutVars>
      </dgm:prSet>
      <dgm:spPr/>
    </dgm:pt>
    <dgm:pt modelId="{93888DF6-072F-4474-9BEE-0A12A4AD7BFD}" type="pres">
      <dgm:prSet presAssocID="{689E1830-3AF3-4AD2-A3DF-36F6630DC4C2}" presName="rootComposite" presStyleCnt="0"/>
      <dgm:spPr/>
    </dgm:pt>
    <dgm:pt modelId="{2611EA38-8EC2-436D-B5CA-FF28C6E428CB}" type="pres">
      <dgm:prSet presAssocID="{689E1830-3AF3-4AD2-A3DF-36F6630DC4C2}" presName="rootText" presStyleLbl="node2" presStyleIdx="2" presStyleCnt="3">
        <dgm:presLayoutVars>
          <dgm:chPref val="3"/>
        </dgm:presLayoutVars>
      </dgm:prSet>
      <dgm:spPr/>
    </dgm:pt>
    <dgm:pt modelId="{622758BA-5E71-473E-B436-CAB596901A73}" type="pres">
      <dgm:prSet presAssocID="{689E1830-3AF3-4AD2-A3DF-36F6630DC4C2}" presName="rootConnector" presStyleLbl="node2" presStyleIdx="2" presStyleCnt="3"/>
      <dgm:spPr/>
    </dgm:pt>
    <dgm:pt modelId="{291B3C03-1B95-47F8-A309-A3EA8FDD0392}" type="pres">
      <dgm:prSet presAssocID="{689E1830-3AF3-4AD2-A3DF-36F6630DC4C2}" presName="hierChild4" presStyleCnt="0"/>
      <dgm:spPr/>
    </dgm:pt>
    <dgm:pt modelId="{BE7CEAD9-C713-4B9D-9C34-349BBE631665}" type="pres">
      <dgm:prSet presAssocID="{689E1830-3AF3-4AD2-A3DF-36F6630DC4C2}" presName="hierChild5" presStyleCnt="0"/>
      <dgm:spPr/>
    </dgm:pt>
    <dgm:pt modelId="{CA2EA31B-FC16-45C0-921D-46CBD05405ED}" type="pres">
      <dgm:prSet presAssocID="{FDE30712-9B97-4985-A8D9-BC0931D74486}" presName="hierChild3" presStyleCnt="0"/>
      <dgm:spPr/>
    </dgm:pt>
    <dgm:pt modelId="{CD315C0F-99A2-46DC-8520-81D2D44619AC}" type="pres">
      <dgm:prSet presAssocID="{9D00989F-1E87-468F-B503-20DCF3B4B36D}" presName="Name111" presStyleLbl="parChTrans1D2" presStyleIdx="3" presStyleCnt="4"/>
      <dgm:spPr/>
    </dgm:pt>
    <dgm:pt modelId="{F08509F1-18B7-453E-A75B-6507D5419CBD}" type="pres">
      <dgm:prSet presAssocID="{F3AAB98D-03BB-4E07-9F13-35C6E86648B6}" presName="hierRoot3" presStyleCnt="0">
        <dgm:presLayoutVars>
          <dgm:hierBranch val="init"/>
        </dgm:presLayoutVars>
      </dgm:prSet>
      <dgm:spPr/>
    </dgm:pt>
    <dgm:pt modelId="{C5EDB04D-5BBC-42B1-B4DE-7B0B549FB060}" type="pres">
      <dgm:prSet presAssocID="{F3AAB98D-03BB-4E07-9F13-35C6E86648B6}" presName="rootComposite3" presStyleCnt="0"/>
      <dgm:spPr/>
    </dgm:pt>
    <dgm:pt modelId="{2DB31F7D-6AC6-4E19-942F-2D24688B955F}" type="pres">
      <dgm:prSet presAssocID="{F3AAB98D-03BB-4E07-9F13-35C6E86648B6}" presName="rootText3" presStyleLbl="asst1" presStyleIdx="0" presStyleCnt="1">
        <dgm:presLayoutVars>
          <dgm:chPref val="3"/>
        </dgm:presLayoutVars>
      </dgm:prSet>
      <dgm:spPr/>
    </dgm:pt>
    <dgm:pt modelId="{0848C9ED-C6CA-4D33-997B-6E2B3B6417E8}" type="pres">
      <dgm:prSet presAssocID="{F3AAB98D-03BB-4E07-9F13-35C6E86648B6}" presName="rootConnector3" presStyleLbl="asst1" presStyleIdx="0" presStyleCnt="1"/>
      <dgm:spPr/>
    </dgm:pt>
    <dgm:pt modelId="{8F941DF5-2FA9-46EA-BAE8-A93A0DE71858}" type="pres">
      <dgm:prSet presAssocID="{F3AAB98D-03BB-4E07-9F13-35C6E86648B6}" presName="hierChild6" presStyleCnt="0"/>
      <dgm:spPr/>
    </dgm:pt>
    <dgm:pt modelId="{2FA14793-8A52-4C19-B504-2B035F7687AB}" type="pres">
      <dgm:prSet presAssocID="{F3AAB98D-03BB-4E07-9F13-35C6E86648B6}" presName="hierChild7" presStyleCnt="0"/>
      <dgm:spPr/>
    </dgm:pt>
  </dgm:ptLst>
  <dgm:cxnLst>
    <dgm:cxn modelId="{54D13406-862A-4080-96BE-FE6EA9B55AFC}" type="presOf" srcId="{F3AAB98D-03BB-4E07-9F13-35C6E86648B6}" destId="{0848C9ED-C6CA-4D33-997B-6E2B3B6417E8}" srcOrd="1" destOrd="0" presId="urn:microsoft.com/office/officeart/2005/8/layout/orgChart1"/>
    <dgm:cxn modelId="{1C774C07-D02C-44D9-A213-D160DD3D9898}" type="presOf" srcId="{FDE30712-9B97-4985-A8D9-BC0931D74486}" destId="{5499908C-2EB5-46E2-AF35-E8D81F0E8373}" srcOrd="1" destOrd="0" presId="urn:microsoft.com/office/officeart/2005/8/layout/orgChart1"/>
    <dgm:cxn modelId="{C26E9C1F-F648-45DD-AE5D-DDDD429B444E}" type="presOf" srcId="{CB60700A-6866-4C04-B4C7-C4EB57FB2DA6}" destId="{26BA53BD-EA0A-4A9B-89BF-DA46DEB2B0F2}" srcOrd="0" destOrd="0" presId="urn:microsoft.com/office/officeart/2005/8/layout/orgChart1"/>
    <dgm:cxn modelId="{4372A436-E699-4981-92A5-15F339C92BFE}" srcId="{FDE30712-9B97-4985-A8D9-BC0931D74486}" destId="{CB60700A-6866-4C04-B4C7-C4EB57FB2DA6}" srcOrd="1" destOrd="0" parTransId="{A467A2E0-D4EC-48DF-9BA7-D1FD09E2BE82}" sibTransId="{A8EF174F-3C92-49EB-BD31-679B210D2144}"/>
    <dgm:cxn modelId="{A773DD3B-B0C6-4EA7-B480-B1F35AAA07DF}" srcId="{FDE30712-9B97-4985-A8D9-BC0931D74486}" destId="{249AA19E-103E-4CBE-B471-2E6C398FBFC2}" srcOrd="2" destOrd="0" parTransId="{515A8F8C-A42D-48E0-8E74-B392E3F5DA03}" sibTransId="{5E00988E-5D4E-4A78-8E2B-982291E5254A}"/>
    <dgm:cxn modelId="{F5977241-607F-4963-B929-E80502633626}" type="presOf" srcId="{FDE30712-9B97-4985-A8D9-BC0931D74486}" destId="{53841334-0922-4A9A-804D-611BF2379D65}" srcOrd="0" destOrd="0" presId="urn:microsoft.com/office/officeart/2005/8/layout/orgChart1"/>
    <dgm:cxn modelId="{D69CFA44-D63A-4620-ADFE-83104C6EEC77}" type="presOf" srcId="{A467A2E0-D4EC-48DF-9BA7-D1FD09E2BE82}" destId="{C3C12120-82FE-483B-9451-96FDF3E289A5}" srcOrd="0" destOrd="0" presId="urn:microsoft.com/office/officeart/2005/8/layout/orgChart1"/>
    <dgm:cxn modelId="{7279876A-1DC0-491A-84BF-42BEB23F4293}" type="presOf" srcId="{F3AAB98D-03BB-4E07-9F13-35C6E86648B6}" destId="{2DB31F7D-6AC6-4E19-942F-2D24688B955F}" srcOrd="0" destOrd="0" presId="urn:microsoft.com/office/officeart/2005/8/layout/orgChart1"/>
    <dgm:cxn modelId="{4E6C0D93-FE11-4E22-A6C9-BB824416C627}" type="presOf" srcId="{9D00989F-1E87-468F-B503-20DCF3B4B36D}" destId="{CD315C0F-99A2-46DC-8520-81D2D44619AC}" srcOrd="0" destOrd="0" presId="urn:microsoft.com/office/officeart/2005/8/layout/orgChart1"/>
    <dgm:cxn modelId="{B800C9A2-B94C-4566-B612-BFB3ECEFE729}" type="presOf" srcId="{F7EF3DC9-4D3E-4C31-8127-8BA4DAFDB71A}" destId="{26160FA3-55B3-4892-9FF8-D7F592188E8E}" srcOrd="0" destOrd="0" presId="urn:microsoft.com/office/officeart/2005/8/layout/orgChart1"/>
    <dgm:cxn modelId="{46E0E5B6-2F5D-4799-B3F4-CD5227A34332}" srcId="{FDE30712-9B97-4985-A8D9-BC0931D74486}" destId="{F3AAB98D-03BB-4E07-9F13-35C6E86648B6}" srcOrd="0" destOrd="0" parTransId="{9D00989F-1E87-468F-B503-20DCF3B4B36D}" sibTransId="{6FDC1B9D-AE8D-4E20-8949-1C20EA3E1560}"/>
    <dgm:cxn modelId="{81A566BA-5DC2-42F9-B374-12B56D978E81}" srcId="{FDE30712-9B97-4985-A8D9-BC0931D74486}" destId="{689E1830-3AF3-4AD2-A3DF-36F6630DC4C2}" srcOrd="3" destOrd="0" parTransId="{F7EF3DC9-4D3E-4C31-8127-8BA4DAFDB71A}" sibTransId="{D4B5A320-DFB2-41B8-9733-87C9370AB433}"/>
    <dgm:cxn modelId="{82DD84BC-13E1-4331-A9E9-C3477734F3AD}" srcId="{47043D8E-6608-4CEB-8436-EFDFD17FE6BE}" destId="{FDE30712-9B97-4985-A8D9-BC0931D74486}" srcOrd="0" destOrd="0" parTransId="{FFE946DA-2353-4550-AB30-7559432C0078}" sibTransId="{99256EEE-6ED5-45C1-8B9A-9A4A1E07ED6E}"/>
    <dgm:cxn modelId="{2D11C6C1-E770-44C9-B0F1-DE59B32D4C70}" type="presOf" srcId="{689E1830-3AF3-4AD2-A3DF-36F6630DC4C2}" destId="{622758BA-5E71-473E-B436-CAB596901A73}" srcOrd="1" destOrd="0" presId="urn:microsoft.com/office/officeart/2005/8/layout/orgChart1"/>
    <dgm:cxn modelId="{80FCE3CA-D86C-4C61-941A-B6512E97E126}" type="presOf" srcId="{689E1830-3AF3-4AD2-A3DF-36F6630DC4C2}" destId="{2611EA38-8EC2-436D-B5CA-FF28C6E428CB}" srcOrd="0" destOrd="0" presId="urn:microsoft.com/office/officeart/2005/8/layout/orgChart1"/>
    <dgm:cxn modelId="{929497D0-4E21-41CD-8324-4840216ED589}" type="presOf" srcId="{515A8F8C-A42D-48E0-8E74-B392E3F5DA03}" destId="{1EBD3ADB-7DE8-4C96-AF86-0F89C6BE37E5}" srcOrd="0" destOrd="0" presId="urn:microsoft.com/office/officeart/2005/8/layout/orgChart1"/>
    <dgm:cxn modelId="{C0C1B5E8-7852-4AC5-AC20-780BE848D010}" type="presOf" srcId="{249AA19E-103E-4CBE-B471-2E6C398FBFC2}" destId="{431A5DFA-D0C6-4246-BDDA-DCCE62774C92}" srcOrd="0" destOrd="0" presId="urn:microsoft.com/office/officeart/2005/8/layout/orgChart1"/>
    <dgm:cxn modelId="{28C749E9-D943-4620-8212-AF8CFC60DEC0}" type="presOf" srcId="{249AA19E-103E-4CBE-B471-2E6C398FBFC2}" destId="{6CFAC673-6882-4854-B2FE-DA5F294A313A}" srcOrd="1" destOrd="0" presId="urn:microsoft.com/office/officeart/2005/8/layout/orgChart1"/>
    <dgm:cxn modelId="{9CC4C6EC-AD96-4716-875E-62C063587AB0}" type="presOf" srcId="{47043D8E-6608-4CEB-8436-EFDFD17FE6BE}" destId="{F3D03BBC-81E9-4F84-A390-DD5E2436A764}" srcOrd="0" destOrd="0" presId="urn:microsoft.com/office/officeart/2005/8/layout/orgChart1"/>
    <dgm:cxn modelId="{549F7BFF-FEC0-49F9-8A44-E53B65E73BFC}" type="presOf" srcId="{CB60700A-6866-4C04-B4C7-C4EB57FB2DA6}" destId="{D58B73C4-52E2-44F7-B1A7-0FBDE6127729}" srcOrd="1" destOrd="0" presId="urn:microsoft.com/office/officeart/2005/8/layout/orgChart1"/>
    <dgm:cxn modelId="{56F03D45-D7D8-47FD-9429-7D45441FA3E8}" type="presParOf" srcId="{F3D03BBC-81E9-4F84-A390-DD5E2436A764}" destId="{8E87C90D-147D-48EB-A87D-9DE1A30C4685}" srcOrd="0" destOrd="0" presId="urn:microsoft.com/office/officeart/2005/8/layout/orgChart1"/>
    <dgm:cxn modelId="{AE373C87-86FC-43A8-842F-CB4268177C89}" type="presParOf" srcId="{8E87C90D-147D-48EB-A87D-9DE1A30C4685}" destId="{E61EEED4-C264-4D27-831C-AB49B38420AA}" srcOrd="0" destOrd="0" presId="urn:microsoft.com/office/officeart/2005/8/layout/orgChart1"/>
    <dgm:cxn modelId="{30C3C36C-9E68-49EC-9AF4-A3EC37BBF970}" type="presParOf" srcId="{E61EEED4-C264-4D27-831C-AB49B38420AA}" destId="{53841334-0922-4A9A-804D-611BF2379D65}" srcOrd="0" destOrd="0" presId="urn:microsoft.com/office/officeart/2005/8/layout/orgChart1"/>
    <dgm:cxn modelId="{DD10814B-7D8D-45E2-A71C-40F7010DFA02}" type="presParOf" srcId="{E61EEED4-C264-4D27-831C-AB49B38420AA}" destId="{5499908C-2EB5-46E2-AF35-E8D81F0E8373}" srcOrd="1" destOrd="0" presId="urn:microsoft.com/office/officeart/2005/8/layout/orgChart1"/>
    <dgm:cxn modelId="{2F889A97-5981-4DFB-A441-D287BF678612}" type="presParOf" srcId="{8E87C90D-147D-48EB-A87D-9DE1A30C4685}" destId="{6B038A0E-823F-46A9-8548-2E7D296F19E5}" srcOrd="1" destOrd="0" presId="urn:microsoft.com/office/officeart/2005/8/layout/orgChart1"/>
    <dgm:cxn modelId="{350FC0BE-63BC-4317-BA18-3F78D547847E}" type="presParOf" srcId="{6B038A0E-823F-46A9-8548-2E7D296F19E5}" destId="{C3C12120-82FE-483B-9451-96FDF3E289A5}" srcOrd="0" destOrd="0" presId="urn:microsoft.com/office/officeart/2005/8/layout/orgChart1"/>
    <dgm:cxn modelId="{D087D42B-719B-46E9-9189-5EE387500936}" type="presParOf" srcId="{6B038A0E-823F-46A9-8548-2E7D296F19E5}" destId="{370FA1BD-B0CB-4DE6-BCB6-06765B9C6F7A}" srcOrd="1" destOrd="0" presId="urn:microsoft.com/office/officeart/2005/8/layout/orgChart1"/>
    <dgm:cxn modelId="{9DAC0258-668D-41E5-902C-2A945661A239}" type="presParOf" srcId="{370FA1BD-B0CB-4DE6-BCB6-06765B9C6F7A}" destId="{3A059226-3718-484E-A48E-329659E31B52}" srcOrd="0" destOrd="0" presId="urn:microsoft.com/office/officeart/2005/8/layout/orgChart1"/>
    <dgm:cxn modelId="{6C141EA2-F1A7-4537-8F5A-183B81349F3F}" type="presParOf" srcId="{3A059226-3718-484E-A48E-329659E31B52}" destId="{26BA53BD-EA0A-4A9B-89BF-DA46DEB2B0F2}" srcOrd="0" destOrd="0" presId="urn:microsoft.com/office/officeart/2005/8/layout/orgChart1"/>
    <dgm:cxn modelId="{B61BA834-8045-4833-9321-22958F8D6B3A}" type="presParOf" srcId="{3A059226-3718-484E-A48E-329659E31B52}" destId="{D58B73C4-52E2-44F7-B1A7-0FBDE6127729}" srcOrd="1" destOrd="0" presId="urn:microsoft.com/office/officeart/2005/8/layout/orgChart1"/>
    <dgm:cxn modelId="{10C5B5E3-1EBE-49A0-ADF8-7B8A3638F2E9}" type="presParOf" srcId="{370FA1BD-B0CB-4DE6-BCB6-06765B9C6F7A}" destId="{A6396E19-7F03-4F66-93D9-2C6D1465CB38}" srcOrd="1" destOrd="0" presId="urn:microsoft.com/office/officeart/2005/8/layout/orgChart1"/>
    <dgm:cxn modelId="{622F85B0-0934-482B-B122-0B57787D4D00}" type="presParOf" srcId="{370FA1BD-B0CB-4DE6-BCB6-06765B9C6F7A}" destId="{1377AABC-FFA1-46DB-A9C5-D58F8C26C315}" srcOrd="2" destOrd="0" presId="urn:microsoft.com/office/officeart/2005/8/layout/orgChart1"/>
    <dgm:cxn modelId="{21009DD9-C0A4-4EA6-A3D1-51584DEE89A2}" type="presParOf" srcId="{6B038A0E-823F-46A9-8548-2E7D296F19E5}" destId="{1EBD3ADB-7DE8-4C96-AF86-0F89C6BE37E5}" srcOrd="2" destOrd="0" presId="urn:microsoft.com/office/officeart/2005/8/layout/orgChart1"/>
    <dgm:cxn modelId="{B5EBFA24-D69A-49C6-BDE6-0F9DE0FA356E}" type="presParOf" srcId="{6B038A0E-823F-46A9-8548-2E7D296F19E5}" destId="{49A1BFA4-A83F-41F7-B316-97CBE8A85A23}" srcOrd="3" destOrd="0" presId="urn:microsoft.com/office/officeart/2005/8/layout/orgChart1"/>
    <dgm:cxn modelId="{A1A61364-326B-4A3B-9498-9BC65CC8D594}" type="presParOf" srcId="{49A1BFA4-A83F-41F7-B316-97CBE8A85A23}" destId="{D3493685-DFA5-4880-BF1B-A2395D9C94EC}" srcOrd="0" destOrd="0" presId="urn:microsoft.com/office/officeart/2005/8/layout/orgChart1"/>
    <dgm:cxn modelId="{A8AC089F-7401-46E8-8E4B-02575A27EDB6}" type="presParOf" srcId="{D3493685-DFA5-4880-BF1B-A2395D9C94EC}" destId="{431A5DFA-D0C6-4246-BDDA-DCCE62774C92}" srcOrd="0" destOrd="0" presId="urn:microsoft.com/office/officeart/2005/8/layout/orgChart1"/>
    <dgm:cxn modelId="{B74C1CF9-7333-4BED-B16B-8F647E40EF54}" type="presParOf" srcId="{D3493685-DFA5-4880-BF1B-A2395D9C94EC}" destId="{6CFAC673-6882-4854-B2FE-DA5F294A313A}" srcOrd="1" destOrd="0" presId="urn:microsoft.com/office/officeart/2005/8/layout/orgChart1"/>
    <dgm:cxn modelId="{D1664646-E074-405E-B233-F7AD86CD7957}" type="presParOf" srcId="{49A1BFA4-A83F-41F7-B316-97CBE8A85A23}" destId="{32568BE0-FDB9-4119-BDAA-1321EADF7F35}" srcOrd="1" destOrd="0" presId="urn:microsoft.com/office/officeart/2005/8/layout/orgChart1"/>
    <dgm:cxn modelId="{73D0D5C0-59BA-4203-B049-F0B75C7FC6AB}" type="presParOf" srcId="{49A1BFA4-A83F-41F7-B316-97CBE8A85A23}" destId="{53273E0F-93F7-4DF2-B843-2C45B2366FFC}" srcOrd="2" destOrd="0" presId="urn:microsoft.com/office/officeart/2005/8/layout/orgChart1"/>
    <dgm:cxn modelId="{C3571DD8-0E10-403E-BCE2-07038DC9D8C8}" type="presParOf" srcId="{6B038A0E-823F-46A9-8548-2E7D296F19E5}" destId="{26160FA3-55B3-4892-9FF8-D7F592188E8E}" srcOrd="4" destOrd="0" presId="urn:microsoft.com/office/officeart/2005/8/layout/orgChart1"/>
    <dgm:cxn modelId="{1B13A7BC-CBFC-4D19-975C-19453EECD748}" type="presParOf" srcId="{6B038A0E-823F-46A9-8548-2E7D296F19E5}" destId="{31D4EF3F-0CE5-43F2-864F-779B80184A8A}" srcOrd="5" destOrd="0" presId="urn:microsoft.com/office/officeart/2005/8/layout/orgChart1"/>
    <dgm:cxn modelId="{84A6E985-49D3-42BC-AC88-DAA6475FA8C7}" type="presParOf" srcId="{31D4EF3F-0CE5-43F2-864F-779B80184A8A}" destId="{93888DF6-072F-4474-9BEE-0A12A4AD7BFD}" srcOrd="0" destOrd="0" presId="urn:microsoft.com/office/officeart/2005/8/layout/orgChart1"/>
    <dgm:cxn modelId="{919EA9FF-B52C-4F39-9D9A-EABDA60055B4}" type="presParOf" srcId="{93888DF6-072F-4474-9BEE-0A12A4AD7BFD}" destId="{2611EA38-8EC2-436D-B5CA-FF28C6E428CB}" srcOrd="0" destOrd="0" presId="urn:microsoft.com/office/officeart/2005/8/layout/orgChart1"/>
    <dgm:cxn modelId="{3F43ED1F-E8AD-4274-81F8-01FA2DB9FC64}" type="presParOf" srcId="{93888DF6-072F-4474-9BEE-0A12A4AD7BFD}" destId="{622758BA-5E71-473E-B436-CAB596901A73}" srcOrd="1" destOrd="0" presId="urn:microsoft.com/office/officeart/2005/8/layout/orgChart1"/>
    <dgm:cxn modelId="{D9341B2E-7E9A-46E9-B61C-C264648B08C2}" type="presParOf" srcId="{31D4EF3F-0CE5-43F2-864F-779B80184A8A}" destId="{291B3C03-1B95-47F8-A309-A3EA8FDD0392}" srcOrd="1" destOrd="0" presId="urn:microsoft.com/office/officeart/2005/8/layout/orgChart1"/>
    <dgm:cxn modelId="{2CE22743-842D-4307-B598-D4031E23008C}" type="presParOf" srcId="{31D4EF3F-0CE5-43F2-864F-779B80184A8A}" destId="{BE7CEAD9-C713-4B9D-9C34-349BBE631665}" srcOrd="2" destOrd="0" presId="urn:microsoft.com/office/officeart/2005/8/layout/orgChart1"/>
    <dgm:cxn modelId="{DCB498B1-3E0A-452A-AF8E-DD7B4441A901}" type="presParOf" srcId="{8E87C90D-147D-48EB-A87D-9DE1A30C4685}" destId="{CA2EA31B-FC16-45C0-921D-46CBD05405ED}" srcOrd="2" destOrd="0" presId="urn:microsoft.com/office/officeart/2005/8/layout/orgChart1"/>
    <dgm:cxn modelId="{E961D4D1-1B8A-4DF2-AE9A-807F61D2A37D}" type="presParOf" srcId="{CA2EA31B-FC16-45C0-921D-46CBD05405ED}" destId="{CD315C0F-99A2-46DC-8520-81D2D44619AC}" srcOrd="0" destOrd="0" presId="urn:microsoft.com/office/officeart/2005/8/layout/orgChart1"/>
    <dgm:cxn modelId="{822377DC-7056-4794-B7E7-F26461883854}" type="presParOf" srcId="{CA2EA31B-FC16-45C0-921D-46CBD05405ED}" destId="{F08509F1-18B7-453E-A75B-6507D5419CBD}" srcOrd="1" destOrd="0" presId="urn:microsoft.com/office/officeart/2005/8/layout/orgChart1"/>
    <dgm:cxn modelId="{D136E917-8ECD-4FB8-A27E-79F28771E471}" type="presParOf" srcId="{F08509F1-18B7-453E-A75B-6507D5419CBD}" destId="{C5EDB04D-5BBC-42B1-B4DE-7B0B549FB060}" srcOrd="0" destOrd="0" presId="urn:microsoft.com/office/officeart/2005/8/layout/orgChart1"/>
    <dgm:cxn modelId="{7F6B1FA6-5C48-42AC-85B5-B5104CED1459}" type="presParOf" srcId="{C5EDB04D-5BBC-42B1-B4DE-7B0B549FB060}" destId="{2DB31F7D-6AC6-4E19-942F-2D24688B955F}" srcOrd="0" destOrd="0" presId="urn:microsoft.com/office/officeart/2005/8/layout/orgChart1"/>
    <dgm:cxn modelId="{68A58653-49FC-4ABC-975C-1E6CCA1A6AE6}" type="presParOf" srcId="{C5EDB04D-5BBC-42B1-B4DE-7B0B549FB060}" destId="{0848C9ED-C6CA-4D33-997B-6E2B3B6417E8}" srcOrd="1" destOrd="0" presId="urn:microsoft.com/office/officeart/2005/8/layout/orgChart1"/>
    <dgm:cxn modelId="{F74FC435-1DDF-4381-8E2F-874D72F41D63}" type="presParOf" srcId="{F08509F1-18B7-453E-A75B-6507D5419CBD}" destId="{8F941DF5-2FA9-46EA-BAE8-A93A0DE71858}" srcOrd="1" destOrd="0" presId="urn:microsoft.com/office/officeart/2005/8/layout/orgChart1"/>
    <dgm:cxn modelId="{EB0C8B5C-6BFF-4B6D-84E5-CBDC411FAEB4}" type="presParOf" srcId="{F08509F1-18B7-453E-A75B-6507D5419CBD}" destId="{2FA14793-8A52-4C19-B504-2B035F7687A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1E4A072-6EB4-4785-B6C6-D97CB1934E8D}" type="doc">
      <dgm:prSet loTypeId="urn:microsoft.com/office/officeart/2005/8/layout/pyramid1" loCatId="pyramid" qsTypeId="urn:microsoft.com/office/officeart/2005/8/quickstyle/3d4" qsCatId="3D" csTypeId="urn:microsoft.com/office/officeart/2005/8/colors/accent1_2" csCatId="accent1" phldr="1"/>
      <dgm:spPr/>
    </dgm:pt>
    <dgm:pt modelId="{5D7BB18C-8EBE-4CC6-B088-E00E8FA23ACB}">
      <dgm:prSet phldrT="[Text]"/>
      <dgm:spPr/>
      <dgm:t>
        <a:bodyPr/>
        <a:lstStyle/>
        <a:p>
          <a:r>
            <a:rPr lang="en-GB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C</a:t>
          </a:r>
          <a:r>
            <a:rPr lang="en-GB" b="1" dirty="0">
              <a:latin typeface="Arial" panose="020B0604020202020204" pitchFamily="34" charset="0"/>
              <a:cs typeface="Arial" panose="020B0604020202020204" pitchFamily="34" charset="0"/>
            </a:rPr>
            <a:t>reate</a:t>
          </a:r>
        </a:p>
      </dgm:t>
    </dgm:pt>
    <dgm:pt modelId="{5B75462E-6F0F-4007-AF9B-58A11C24942F}" type="parTrans" cxnId="{16B2326E-E171-445D-A57C-EBAA9C1FDF79}">
      <dgm:prSet/>
      <dgm:spPr/>
      <dgm:t>
        <a:bodyPr/>
        <a:lstStyle/>
        <a:p>
          <a:endParaRPr lang="en-GB"/>
        </a:p>
      </dgm:t>
    </dgm:pt>
    <dgm:pt modelId="{CAA2EA14-402E-4A09-935D-8FE44A683410}" type="sibTrans" cxnId="{16B2326E-E171-445D-A57C-EBAA9C1FDF79}">
      <dgm:prSet/>
      <dgm:spPr/>
      <dgm:t>
        <a:bodyPr/>
        <a:lstStyle/>
        <a:p>
          <a:endParaRPr lang="en-GB"/>
        </a:p>
      </dgm:t>
    </dgm:pt>
    <dgm:pt modelId="{4A43EBF8-515F-4930-BD92-6258541D4C9D}">
      <dgm:prSet phldrT="[Text]"/>
      <dgm:spPr/>
      <dgm:t>
        <a:bodyPr/>
        <a:lstStyle/>
        <a:p>
          <a:r>
            <a:rPr lang="en-GB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E</a:t>
          </a:r>
          <a:r>
            <a:rPr lang="en-GB" b="1" dirty="0">
              <a:latin typeface="Arial" panose="020B0604020202020204" pitchFamily="34" charset="0"/>
              <a:cs typeface="Arial" panose="020B0604020202020204" pitchFamily="34" charset="0"/>
            </a:rPr>
            <a:t>valuate</a:t>
          </a:r>
        </a:p>
      </dgm:t>
    </dgm:pt>
    <dgm:pt modelId="{12CDB7AD-671E-400A-B904-7EFC63E270DC}" type="parTrans" cxnId="{2E508989-233F-4F2F-AF53-100A2E97CBC1}">
      <dgm:prSet/>
      <dgm:spPr/>
      <dgm:t>
        <a:bodyPr/>
        <a:lstStyle/>
        <a:p>
          <a:endParaRPr lang="en-GB"/>
        </a:p>
      </dgm:t>
    </dgm:pt>
    <dgm:pt modelId="{4715CA61-6554-4302-A90B-5BE2967F2BBF}" type="sibTrans" cxnId="{2E508989-233F-4F2F-AF53-100A2E97CBC1}">
      <dgm:prSet/>
      <dgm:spPr/>
      <dgm:t>
        <a:bodyPr/>
        <a:lstStyle/>
        <a:p>
          <a:endParaRPr lang="en-GB"/>
        </a:p>
      </dgm:t>
    </dgm:pt>
    <dgm:pt modelId="{F8C6877A-3926-46FA-848A-EB087C1767CE}">
      <dgm:prSet phldrT="[Text]"/>
      <dgm:spPr/>
      <dgm:t>
        <a:bodyPr/>
        <a:lstStyle/>
        <a:p>
          <a:r>
            <a:rPr lang="en-GB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A</a:t>
          </a:r>
          <a:r>
            <a:rPr lang="en-GB" b="1" dirty="0">
              <a:latin typeface="Arial" panose="020B0604020202020204" pitchFamily="34" charset="0"/>
              <a:cs typeface="Arial" panose="020B0604020202020204" pitchFamily="34" charset="0"/>
            </a:rPr>
            <a:t>nalyse</a:t>
          </a:r>
        </a:p>
      </dgm:t>
    </dgm:pt>
    <dgm:pt modelId="{F81B953F-EFC7-4581-AFB0-AA59361D5AE0}" type="parTrans" cxnId="{0D12ADF6-722A-41D1-885F-A81D0D4461E4}">
      <dgm:prSet/>
      <dgm:spPr/>
      <dgm:t>
        <a:bodyPr/>
        <a:lstStyle/>
        <a:p>
          <a:endParaRPr lang="en-GB"/>
        </a:p>
      </dgm:t>
    </dgm:pt>
    <dgm:pt modelId="{A5361795-B0C4-4A67-AA23-E213D744BC78}" type="sibTrans" cxnId="{0D12ADF6-722A-41D1-885F-A81D0D4461E4}">
      <dgm:prSet/>
      <dgm:spPr/>
      <dgm:t>
        <a:bodyPr/>
        <a:lstStyle/>
        <a:p>
          <a:endParaRPr lang="en-GB"/>
        </a:p>
      </dgm:t>
    </dgm:pt>
    <dgm:pt modelId="{1F47DFE3-5FD3-4C3C-A01A-ACF0882278EA}">
      <dgm:prSet phldrT="[Text]"/>
      <dgm:spPr/>
      <dgm:t>
        <a:bodyPr/>
        <a:lstStyle/>
        <a:p>
          <a:r>
            <a:rPr lang="en-GB">
              <a:latin typeface="Arial" panose="020B0604020202020204" pitchFamily="34" charset="0"/>
              <a:cs typeface="Arial" panose="020B0604020202020204" pitchFamily="34" charset="0"/>
            </a:rPr>
            <a:t>Apply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AB486B9-2778-4B5C-BA48-D7B561888A20}" type="parTrans" cxnId="{4967A7AA-C471-47C9-8221-2BA7D969075F}">
      <dgm:prSet/>
      <dgm:spPr/>
      <dgm:t>
        <a:bodyPr/>
        <a:lstStyle/>
        <a:p>
          <a:endParaRPr lang="en-GB"/>
        </a:p>
      </dgm:t>
    </dgm:pt>
    <dgm:pt modelId="{A8F84F9D-F4C8-47A2-A729-6024F5C06D44}" type="sibTrans" cxnId="{4967A7AA-C471-47C9-8221-2BA7D969075F}">
      <dgm:prSet/>
      <dgm:spPr/>
      <dgm:t>
        <a:bodyPr/>
        <a:lstStyle/>
        <a:p>
          <a:endParaRPr lang="en-GB"/>
        </a:p>
      </dgm:t>
    </dgm:pt>
    <dgm:pt modelId="{F2C6282A-4744-43DD-BE00-B9D8337EE1EA}">
      <dgm:prSet phldrT="[Text]"/>
      <dgm:spPr/>
      <dgm:t>
        <a:bodyPr/>
        <a:lstStyle/>
        <a:p>
          <a:r>
            <a:rPr lang="en-GB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U</a:t>
          </a:r>
          <a:r>
            <a:rPr lang="en-GB" b="1" dirty="0">
              <a:latin typeface="Arial" panose="020B0604020202020204" pitchFamily="34" charset="0"/>
              <a:cs typeface="Arial" panose="020B0604020202020204" pitchFamily="34" charset="0"/>
            </a:rPr>
            <a:t>nderstand</a:t>
          </a:r>
        </a:p>
      </dgm:t>
    </dgm:pt>
    <dgm:pt modelId="{2AE7E87F-4961-482A-9AAD-72FA58A53349}" type="parTrans" cxnId="{95D9A6D7-BF89-4C9C-B686-2CE52A93720F}">
      <dgm:prSet/>
      <dgm:spPr/>
      <dgm:t>
        <a:bodyPr/>
        <a:lstStyle/>
        <a:p>
          <a:endParaRPr lang="en-GB"/>
        </a:p>
      </dgm:t>
    </dgm:pt>
    <dgm:pt modelId="{69D6E143-7463-448B-A474-134BB6FCE95E}" type="sibTrans" cxnId="{95D9A6D7-BF89-4C9C-B686-2CE52A93720F}">
      <dgm:prSet/>
      <dgm:spPr/>
      <dgm:t>
        <a:bodyPr/>
        <a:lstStyle/>
        <a:p>
          <a:endParaRPr lang="en-GB"/>
        </a:p>
      </dgm:t>
    </dgm:pt>
    <dgm:pt modelId="{286AA40F-42A0-4A18-9F72-9B532A7C800A}">
      <dgm:prSet phldrT="[Text]"/>
      <dgm:spPr/>
      <dgm:t>
        <a:bodyPr/>
        <a:lstStyle/>
        <a:p>
          <a:r>
            <a:rPr lang="en-GB">
              <a:latin typeface="Arial" panose="020B0604020202020204" pitchFamily="34" charset="0"/>
              <a:cs typeface="Arial" panose="020B0604020202020204" pitchFamily="34" charset="0"/>
            </a:rPr>
            <a:t>Remember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AFC3B55-AE46-4C73-B4C3-7EF86A1F824D}" type="parTrans" cxnId="{983D98A8-0B81-4109-9459-8DF3A1DAF7CC}">
      <dgm:prSet/>
      <dgm:spPr/>
      <dgm:t>
        <a:bodyPr/>
        <a:lstStyle/>
        <a:p>
          <a:endParaRPr lang="en-GB"/>
        </a:p>
      </dgm:t>
    </dgm:pt>
    <dgm:pt modelId="{B4985629-7DE8-49FE-ABD0-FEBB8A32CAF0}" type="sibTrans" cxnId="{983D98A8-0B81-4109-9459-8DF3A1DAF7CC}">
      <dgm:prSet/>
      <dgm:spPr/>
      <dgm:t>
        <a:bodyPr/>
        <a:lstStyle/>
        <a:p>
          <a:endParaRPr lang="en-GB"/>
        </a:p>
      </dgm:t>
    </dgm:pt>
    <dgm:pt modelId="{1D0119D6-282C-43B9-B3E8-670A67A2DE03}" type="pres">
      <dgm:prSet presAssocID="{01E4A072-6EB4-4785-B6C6-D97CB1934E8D}" presName="Name0" presStyleCnt="0">
        <dgm:presLayoutVars>
          <dgm:dir/>
          <dgm:animLvl val="lvl"/>
          <dgm:resizeHandles val="exact"/>
        </dgm:presLayoutVars>
      </dgm:prSet>
      <dgm:spPr/>
    </dgm:pt>
    <dgm:pt modelId="{CE33B94C-3A84-4942-BE9A-BA6882F2E82F}" type="pres">
      <dgm:prSet presAssocID="{5D7BB18C-8EBE-4CC6-B088-E00E8FA23ACB}" presName="Name8" presStyleCnt="0"/>
      <dgm:spPr/>
    </dgm:pt>
    <dgm:pt modelId="{9757A129-6802-4A4A-9339-F7A1F088EC0C}" type="pres">
      <dgm:prSet presAssocID="{5D7BB18C-8EBE-4CC6-B088-E00E8FA23ACB}" presName="level" presStyleLbl="node1" presStyleIdx="0" presStyleCnt="6">
        <dgm:presLayoutVars>
          <dgm:chMax val="1"/>
          <dgm:bulletEnabled val="1"/>
        </dgm:presLayoutVars>
      </dgm:prSet>
      <dgm:spPr/>
    </dgm:pt>
    <dgm:pt modelId="{5E1244CF-26B5-4553-BE23-78DCF87B11B6}" type="pres">
      <dgm:prSet presAssocID="{5D7BB18C-8EBE-4CC6-B088-E00E8FA23AC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A0D13F1E-08A1-4CC4-BBCB-713BB8B4FBA2}" type="pres">
      <dgm:prSet presAssocID="{4A43EBF8-515F-4930-BD92-6258541D4C9D}" presName="Name8" presStyleCnt="0"/>
      <dgm:spPr/>
    </dgm:pt>
    <dgm:pt modelId="{F769A5C0-162F-4155-8A5F-DCCED88007EF}" type="pres">
      <dgm:prSet presAssocID="{4A43EBF8-515F-4930-BD92-6258541D4C9D}" presName="level" presStyleLbl="node1" presStyleIdx="1" presStyleCnt="6">
        <dgm:presLayoutVars>
          <dgm:chMax val="1"/>
          <dgm:bulletEnabled val="1"/>
        </dgm:presLayoutVars>
      </dgm:prSet>
      <dgm:spPr/>
    </dgm:pt>
    <dgm:pt modelId="{AB69251E-7BAB-4399-A9FE-68F8B1BC6443}" type="pres">
      <dgm:prSet presAssocID="{4A43EBF8-515F-4930-BD92-6258541D4C9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C2EF40F3-A8EF-4CB8-AF38-E7352A4DA547}" type="pres">
      <dgm:prSet presAssocID="{F8C6877A-3926-46FA-848A-EB087C1767CE}" presName="Name8" presStyleCnt="0"/>
      <dgm:spPr/>
    </dgm:pt>
    <dgm:pt modelId="{461B960A-7C06-431F-9F8D-5405DCA4BF82}" type="pres">
      <dgm:prSet presAssocID="{F8C6877A-3926-46FA-848A-EB087C1767CE}" presName="level" presStyleLbl="node1" presStyleIdx="2" presStyleCnt="6">
        <dgm:presLayoutVars>
          <dgm:chMax val="1"/>
          <dgm:bulletEnabled val="1"/>
        </dgm:presLayoutVars>
      </dgm:prSet>
      <dgm:spPr/>
    </dgm:pt>
    <dgm:pt modelId="{0688BEA8-8A53-40E2-BA4E-FA856A8A1437}" type="pres">
      <dgm:prSet presAssocID="{F8C6877A-3926-46FA-848A-EB087C1767C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849BD3-1632-46D6-828F-B7DEDD2C3DDF}" type="pres">
      <dgm:prSet presAssocID="{1F47DFE3-5FD3-4C3C-A01A-ACF0882278EA}" presName="Name8" presStyleCnt="0"/>
      <dgm:spPr/>
    </dgm:pt>
    <dgm:pt modelId="{544616B0-434F-4A4F-968F-0D918DC3705E}" type="pres">
      <dgm:prSet presAssocID="{1F47DFE3-5FD3-4C3C-A01A-ACF0882278EA}" presName="level" presStyleLbl="node1" presStyleIdx="3" presStyleCnt="6">
        <dgm:presLayoutVars>
          <dgm:chMax val="1"/>
          <dgm:bulletEnabled val="1"/>
        </dgm:presLayoutVars>
      </dgm:prSet>
      <dgm:spPr/>
    </dgm:pt>
    <dgm:pt modelId="{BFAB8F56-6C46-4807-8130-CDF3D78DB3AF}" type="pres">
      <dgm:prSet presAssocID="{1F47DFE3-5FD3-4C3C-A01A-ACF0882278E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6686A1C-2509-4DB1-926B-B5535141FFD1}" type="pres">
      <dgm:prSet presAssocID="{F2C6282A-4744-43DD-BE00-B9D8337EE1EA}" presName="Name8" presStyleCnt="0"/>
      <dgm:spPr/>
    </dgm:pt>
    <dgm:pt modelId="{2C2FBF0E-2EC7-41C7-9FC2-3204DF11126D}" type="pres">
      <dgm:prSet presAssocID="{F2C6282A-4744-43DD-BE00-B9D8337EE1EA}" presName="level" presStyleLbl="node1" presStyleIdx="4" presStyleCnt="6">
        <dgm:presLayoutVars>
          <dgm:chMax val="1"/>
          <dgm:bulletEnabled val="1"/>
        </dgm:presLayoutVars>
      </dgm:prSet>
      <dgm:spPr/>
    </dgm:pt>
    <dgm:pt modelId="{1966D187-7E83-4076-ABB1-C09E4B5AD243}" type="pres">
      <dgm:prSet presAssocID="{F2C6282A-4744-43DD-BE00-B9D8337EE1E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84FE939-10FC-4480-993E-780B16F65D0B}" type="pres">
      <dgm:prSet presAssocID="{286AA40F-42A0-4A18-9F72-9B532A7C800A}" presName="Name8" presStyleCnt="0"/>
      <dgm:spPr/>
    </dgm:pt>
    <dgm:pt modelId="{BF84E930-590E-4C3B-B8A9-F3E8DAAD6A3B}" type="pres">
      <dgm:prSet presAssocID="{286AA40F-42A0-4A18-9F72-9B532A7C800A}" presName="level" presStyleLbl="node1" presStyleIdx="5" presStyleCnt="6">
        <dgm:presLayoutVars>
          <dgm:chMax val="1"/>
          <dgm:bulletEnabled val="1"/>
        </dgm:presLayoutVars>
      </dgm:prSet>
      <dgm:spPr/>
    </dgm:pt>
    <dgm:pt modelId="{78EB10E8-2817-4874-9307-EA3FC108639E}" type="pres">
      <dgm:prSet presAssocID="{286AA40F-42A0-4A18-9F72-9B532A7C800A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479C5435-58A6-4C29-B96E-B9F936E781B2}" type="presOf" srcId="{5D7BB18C-8EBE-4CC6-B088-E00E8FA23ACB}" destId="{9757A129-6802-4A4A-9339-F7A1F088EC0C}" srcOrd="0" destOrd="0" presId="urn:microsoft.com/office/officeart/2005/8/layout/pyramid1"/>
    <dgm:cxn modelId="{5981ED36-6C10-418F-8B3D-7EC168E1E06C}" type="presOf" srcId="{F8C6877A-3926-46FA-848A-EB087C1767CE}" destId="{461B960A-7C06-431F-9F8D-5405DCA4BF82}" srcOrd="0" destOrd="0" presId="urn:microsoft.com/office/officeart/2005/8/layout/pyramid1"/>
    <dgm:cxn modelId="{8C45E13D-881E-46A6-BD0B-A70F58CE0569}" type="presOf" srcId="{4A43EBF8-515F-4930-BD92-6258541D4C9D}" destId="{F769A5C0-162F-4155-8A5F-DCCED88007EF}" srcOrd="0" destOrd="0" presId="urn:microsoft.com/office/officeart/2005/8/layout/pyramid1"/>
    <dgm:cxn modelId="{16B2326E-E171-445D-A57C-EBAA9C1FDF79}" srcId="{01E4A072-6EB4-4785-B6C6-D97CB1934E8D}" destId="{5D7BB18C-8EBE-4CC6-B088-E00E8FA23ACB}" srcOrd="0" destOrd="0" parTransId="{5B75462E-6F0F-4007-AF9B-58A11C24942F}" sibTransId="{CAA2EA14-402E-4A09-935D-8FE44A683410}"/>
    <dgm:cxn modelId="{2CC1137B-1CB9-4CC3-A9A6-25CD88D013B7}" type="presOf" srcId="{286AA40F-42A0-4A18-9F72-9B532A7C800A}" destId="{78EB10E8-2817-4874-9307-EA3FC108639E}" srcOrd="1" destOrd="0" presId="urn:microsoft.com/office/officeart/2005/8/layout/pyramid1"/>
    <dgm:cxn modelId="{061E3189-A391-46F1-8938-87A558E330BF}" type="presOf" srcId="{5D7BB18C-8EBE-4CC6-B088-E00E8FA23ACB}" destId="{5E1244CF-26B5-4553-BE23-78DCF87B11B6}" srcOrd="1" destOrd="0" presId="urn:microsoft.com/office/officeart/2005/8/layout/pyramid1"/>
    <dgm:cxn modelId="{2E508989-233F-4F2F-AF53-100A2E97CBC1}" srcId="{01E4A072-6EB4-4785-B6C6-D97CB1934E8D}" destId="{4A43EBF8-515F-4930-BD92-6258541D4C9D}" srcOrd="1" destOrd="0" parTransId="{12CDB7AD-671E-400A-B904-7EFC63E270DC}" sibTransId="{4715CA61-6554-4302-A90B-5BE2967F2BBF}"/>
    <dgm:cxn modelId="{F2958F9A-C9EA-4D6B-A1CB-B03FEBF1D2F7}" type="presOf" srcId="{4A43EBF8-515F-4930-BD92-6258541D4C9D}" destId="{AB69251E-7BAB-4399-A9FE-68F8B1BC6443}" srcOrd="1" destOrd="0" presId="urn:microsoft.com/office/officeart/2005/8/layout/pyramid1"/>
    <dgm:cxn modelId="{983D98A8-0B81-4109-9459-8DF3A1DAF7CC}" srcId="{01E4A072-6EB4-4785-B6C6-D97CB1934E8D}" destId="{286AA40F-42A0-4A18-9F72-9B532A7C800A}" srcOrd="5" destOrd="0" parTransId="{9AFC3B55-AE46-4C73-B4C3-7EF86A1F824D}" sibTransId="{B4985629-7DE8-49FE-ABD0-FEBB8A32CAF0}"/>
    <dgm:cxn modelId="{4967A7AA-C471-47C9-8221-2BA7D969075F}" srcId="{01E4A072-6EB4-4785-B6C6-D97CB1934E8D}" destId="{1F47DFE3-5FD3-4C3C-A01A-ACF0882278EA}" srcOrd="3" destOrd="0" parTransId="{9AB486B9-2778-4B5C-BA48-D7B561888A20}" sibTransId="{A8F84F9D-F4C8-47A2-A729-6024F5C06D44}"/>
    <dgm:cxn modelId="{BF25F0AA-A13B-4EB6-A3E1-27E74ED77411}" type="presOf" srcId="{F2C6282A-4744-43DD-BE00-B9D8337EE1EA}" destId="{1966D187-7E83-4076-ABB1-C09E4B5AD243}" srcOrd="1" destOrd="0" presId="urn:microsoft.com/office/officeart/2005/8/layout/pyramid1"/>
    <dgm:cxn modelId="{A4DFFBAB-FAB1-48BF-B418-28BBC0477735}" type="presOf" srcId="{1F47DFE3-5FD3-4C3C-A01A-ACF0882278EA}" destId="{BFAB8F56-6C46-4807-8130-CDF3D78DB3AF}" srcOrd="1" destOrd="0" presId="urn:microsoft.com/office/officeart/2005/8/layout/pyramid1"/>
    <dgm:cxn modelId="{B20B89AF-79BC-4A64-B3D5-6E4A3451EF19}" type="presOf" srcId="{286AA40F-42A0-4A18-9F72-9B532A7C800A}" destId="{BF84E930-590E-4C3B-B8A9-F3E8DAAD6A3B}" srcOrd="0" destOrd="0" presId="urn:microsoft.com/office/officeart/2005/8/layout/pyramid1"/>
    <dgm:cxn modelId="{1EABEAB1-1D7C-4B4F-81D4-326569F9AE7A}" type="presOf" srcId="{01E4A072-6EB4-4785-B6C6-D97CB1934E8D}" destId="{1D0119D6-282C-43B9-B3E8-670A67A2DE03}" srcOrd="0" destOrd="0" presId="urn:microsoft.com/office/officeart/2005/8/layout/pyramid1"/>
    <dgm:cxn modelId="{ACB87BD1-0DE3-4AA2-86F1-BD426B53406D}" type="presOf" srcId="{1F47DFE3-5FD3-4C3C-A01A-ACF0882278EA}" destId="{544616B0-434F-4A4F-968F-0D918DC3705E}" srcOrd="0" destOrd="0" presId="urn:microsoft.com/office/officeart/2005/8/layout/pyramid1"/>
    <dgm:cxn modelId="{95D9A6D7-BF89-4C9C-B686-2CE52A93720F}" srcId="{01E4A072-6EB4-4785-B6C6-D97CB1934E8D}" destId="{F2C6282A-4744-43DD-BE00-B9D8337EE1EA}" srcOrd="4" destOrd="0" parTransId="{2AE7E87F-4961-482A-9AAD-72FA58A53349}" sibTransId="{69D6E143-7463-448B-A474-134BB6FCE95E}"/>
    <dgm:cxn modelId="{70AA4EDB-C11A-46B9-A187-152BB022A113}" type="presOf" srcId="{F8C6877A-3926-46FA-848A-EB087C1767CE}" destId="{0688BEA8-8A53-40E2-BA4E-FA856A8A1437}" srcOrd="1" destOrd="0" presId="urn:microsoft.com/office/officeart/2005/8/layout/pyramid1"/>
    <dgm:cxn modelId="{03EE61F2-E34B-42B9-A495-4C5A1F7FD086}" type="presOf" srcId="{F2C6282A-4744-43DD-BE00-B9D8337EE1EA}" destId="{2C2FBF0E-2EC7-41C7-9FC2-3204DF11126D}" srcOrd="0" destOrd="0" presId="urn:microsoft.com/office/officeart/2005/8/layout/pyramid1"/>
    <dgm:cxn modelId="{0D12ADF6-722A-41D1-885F-A81D0D4461E4}" srcId="{01E4A072-6EB4-4785-B6C6-D97CB1934E8D}" destId="{F8C6877A-3926-46FA-848A-EB087C1767CE}" srcOrd="2" destOrd="0" parTransId="{F81B953F-EFC7-4581-AFB0-AA59361D5AE0}" sibTransId="{A5361795-B0C4-4A67-AA23-E213D744BC78}"/>
    <dgm:cxn modelId="{AFB5C327-F1C6-4260-8FE2-AFAB05D2BEC8}" type="presParOf" srcId="{1D0119D6-282C-43B9-B3E8-670A67A2DE03}" destId="{CE33B94C-3A84-4942-BE9A-BA6882F2E82F}" srcOrd="0" destOrd="0" presId="urn:microsoft.com/office/officeart/2005/8/layout/pyramid1"/>
    <dgm:cxn modelId="{6CB17B9F-EDEF-4426-8B8F-3906805BAD21}" type="presParOf" srcId="{CE33B94C-3A84-4942-BE9A-BA6882F2E82F}" destId="{9757A129-6802-4A4A-9339-F7A1F088EC0C}" srcOrd="0" destOrd="0" presId="urn:microsoft.com/office/officeart/2005/8/layout/pyramid1"/>
    <dgm:cxn modelId="{42588506-319A-4F29-8818-9B4973A338B6}" type="presParOf" srcId="{CE33B94C-3A84-4942-BE9A-BA6882F2E82F}" destId="{5E1244CF-26B5-4553-BE23-78DCF87B11B6}" srcOrd="1" destOrd="0" presId="urn:microsoft.com/office/officeart/2005/8/layout/pyramid1"/>
    <dgm:cxn modelId="{56776F29-0334-4E15-A186-496AB95C9BB8}" type="presParOf" srcId="{1D0119D6-282C-43B9-B3E8-670A67A2DE03}" destId="{A0D13F1E-08A1-4CC4-BBCB-713BB8B4FBA2}" srcOrd="1" destOrd="0" presId="urn:microsoft.com/office/officeart/2005/8/layout/pyramid1"/>
    <dgm:cxn modelId="{9C822A9F-E4F3-4B5E-A47B-64E21A843674}" type="presParOf" srcId="{A0D13F1E-08A1-4CC4-BBCB-713BB8B4FBA2}" destId="{F769A5C0-162F-4155-8A5F-DCCED88007EF}" srcOrd="0" destOrd="0" presId="urn:microsoft.com/office/officeart/2005/8/layout/pyramid1"/>
    <dgm:cxn modelId="{05739534-CC0D-47C4-9D9F-86E116FD4B4E}" type="presParOf" srcId="{A0D13F1E-08A1-4CC4-BBCB-713BB8B4FBA2}" destId="{AB69251E-7BAB-4399-A9FE-68F8B1BC6443}" srcOrd="1" destOrd="0" presId="urn:microsoft.com/office/officeart/2005/8/layout/pyramid1"/>
    <dgm:cxn modelId="{09C2AB93-9DC3-4B3A-8B21-CB6E14131AF0}" type="presParOf" srcId="{1D0119D6-282C-43B9-B3E8-670A67A2DE03}" destId="{C2EF40F3-A8EF-4CB8-AF38-E7352A4DA547}" srcOrd="2" destOrd="0" presId="urn:microsoft.com/office/officeart/2005/8/layout/pyramid1"/>
    <dgm:cxn modelId="{F22470E1-988E-4D68-90B1-9BC6A211D317}" type="presParOf" srcId="{C2EF40F3-A8EF-4CB8-AF38-E7352A4DA547}" destId="{461B960A-7C06-431F-9F8D-5405DCA4BF82}" srcOrd="0" destOrd="0" presId="urn:microsoft.com/office/officeart/2005/8/layout/pyramid1"/>
    <dgm:cxn modelId="{2E8625D8-18E6-467D-8C03-D8E51A99178B}" type="presParOf" srcId="{C2EF40F3-A8EF-4CB8-AF38-E7352A4DA547}" destId="{0688BEA8-8A53-40E2-BA4E-FA856A8A1437}" srcOrd="1" destOrd="0" presId="urn:microsoft.com/office/officeart/2005/8/layout/pyramid1"/>
    <dgm:cxn modelId="{BFA5285A-6C75-4363-BFDE-DAB06C0E9EC0}" type="presParOf" srcId="{1D0119D6-282C-43B9-B3E8-670A67A2DE03}" destId="{B4849BD3-1632-46D6-828F-B7DEDD2C3DDF}" srcOrd="3" destOrd="0" presId="urn:microsoft.com/office/officeart/2005/8/layout/pyramid1"/>
    <dgm:cxn modelId="{E426A75A-29E6-44EA-930E-4DD6D8A09B0C}" type="presParOf" srcId="{B4849BD3-1632-46D6-828F-B7DEDD2C3DDF}" destId="{544616B0-434F-4A4F-968F-0D918DC3705E}" srcOrd="0" destOrd="0" presId="urn:microsoft.com/office/officeart/2005/8/layout/pyramid1"/>
    <dgm:cxn modelId="{C705A74B-DF35-4DD2-8EA1-C506A377F1DA}" type="presParOf" srcId="{B4849BD3-1632-46D6-828F-B7DEDD2C3DDF}" destId="{BFAB8F56-6C46-4807-8130-CDF3D78DB3AF}" srcOrd="1" destOrd="0" presId="urn:microsoft.com/office/officeart/2005/8/layout/pyramid1"/>
    <dgm:cxn modelId="{8A693AC5-D0B7-438E-B41C-68A20B96477E}" type="presParOf" srcId="{1D0119D6-282C-43B9-B3E8-670A67A2DE03}" destId="{86686A1C-2509-4DB1-926B-B5535141FFD1}" srcOrd="4" destOrd="0" presId="urn:microsoft.com/office/officeart/2005/8/layout/pyramid1"/>
    <dgm:cxn modelId="{FE2D4693-04D7-4D56-B537-F1C2ABDF70EC}" type="presParOf" srcId="{86686A1C-2509-4DB1-926B-B5535141FFD1}" destId="{2C2FBF0E-2EC7-41C7-9FC2-3204DF11126D}" srcOrd="0" destOrd="0" presId="urn:microsoft.com/office/officeart/2005/8/layout/pyramid1"/>
    <dgm:cxn modelId="{BAE32E73-5B29-4A51-8AB6-151234350294}" type="presParOf" srcId="{86686A1C-2509-4DB1-926B-B5535141FFD1}" destId="{1966D187-7E83-4076-ABB1-C09E4B5AD243}" srcOrd="1" destOrd="0" presId="urn:microsoft.com/office/officeart/2005/8/layout/pyramid1"/>
    <dgm:cxn modelId="{763BB7A2-9E62-4972-B017-A40042A97405}" type="presParOf" srcId="{1D0119D6-282C-43B9-B3E8-670A67A2DE03}" destId="{F84FE939-10FC-4480-993E-780B16F65D0B}" srcOrd="5" destOrd="0" presId="urn:microsoft.com/office/officeart/2005/8/layout/pyramid1"/>
    <dgm:cxn modelId="{97D739CB-946D-4B47-B1E8-6AD3AC3646D6}" type="presParOf" srcId="{F84FE939-10FC-4480-993E-780B16F65D0B}" destId="{BF84E930-590E-4C3B-B8A9-F3E8DAAD6A3B}" srcOrd="0" destOrd="0" presId="urn:microsoft.com/office/officeart/2005/8/layout/pyramid1"/>
    <dgm:cxn modelId="{BC617117-32AC-4325-9892-69C82ABEFC1F}" type="presParOf" srcId="{F84FE939-10FC-4480-993E-780B16F65D0B}" destId="{78EB10E8-2817-4874-9307-EA3FC108639E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1905645-E5A1-420C-9088-AFAF5A8FED09}" type="doc">
      <dgm:prSet loTypeId="urn:microsoft.com/office/officeart/2005/8/layout/radial6" loCatId="cycle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E1916D98-AE29-4995-AE97-A6154248F9F2}">
      <dgm:prSet phldrT="[Text]"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Embedded in critical reading &amp; writing</a:t>
          </a:r>
        </a:p>
      </dgm:t>
    </dgm:pt>
    <dgm:pt modelId="{F29DFB91-F807-4A91-B790-35C0421C45D0}" type="parTrans" cxnId="{36F417BB-8175-482D-AA1A-67F18066AF58}">
      <dgm:prSet/>
      <dgm:spPr/>
      <dgm:t>
        <a:bodyPr/>
        <a:lstStyle/>
        <a:p>
          <a:endParaRPr lang="en-US"/>
        </a:p>
      </dgm:t>
    </dgm:pt>
    <dgm:pt modelId="{4B54C772-2594-4AC3-B26F-94A9CEF858A3}" type="sibTrans" cxnId="{36F417BB-8175-482D-AA1A-67F18066AF58}">
      <dgm:prSet/>
      <dgm:spPr/>
      <dgm:t>
        <a:bodyPr/>
        <a:lstStyle/>
        <a:p>
          <a:endParaRPr lang="en-US"/>
        </a:p>
      </dgm:t>
    </dgm:pt>
    <dgm:pt modelId="{78444178-1328-413B-B79B-76914854E291}">
      <dgm:prSet phldrT="[Text]" custT="1"/>
      <dgm:spPr/>
      <dgm:t>
        <a:bodyPr/>
        <a:lstStyle/>
        <a:p>
          <a:r>
            <a:rPr lang="en-US" sz="2000" b="1" dirty="0">
              <a:latin typeface="Arial" panose="020B0604020202020204" pitchFamily="34" charset="0"/>
              <a:cs typeface="Arial" panose="020B0604020202020204" pitchFamily="34" charset="0"/>
            </a:rPr>
            <a:t>1. 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Problem solving</a:t>
          </a:r>
        </a:p>
      </dgm:t>
    </dgm:pt>
    <dgm:pt modelId="{9EF63474-CB15-41CB-8910-66086B260D45}" type="parTrans" cxnId="{854CE42C-0FDA-4CE5-90FE-34C4227785C5}">
      <dgm:prSet/>
      <dgm:spPr/>
      <dgm:t>
        <a:bodyPr/>
        <a:lstStyle/>
        <a:p>
          <a:endParaRPr lang="en-US"/>
        </a:p>
      </dgm:t>
    </dgm:pt>
    <dgm:pt modelId="{E638EFB8-E7BC-46E6-9DA3-FE8F84B12ACD}" type="sibTrans" cxnId="{854CE42C-0FDA-4CE5-90FE-34C4227785C5}">
      <dgm:prSet/>
      <dgm:spPr/>
      <dgm:t>
        <a:bodyPr/>
        <a:lstStyle/>
        <a:p>
          <a:endParaRPr lang="en-US"/>
        </a:p>
      </dgm:t>
    </dgm:pt>
    <dgm:pt modelId="{80DF7B60-AE8D-43AE-B674-DC53C54FF373}">
      <dgm:prSet phldrT="[Text]" custT="1"/>
      <dgm:spPr/>
      <dgm:t>
        <a:bodyPr/>
        <a:lstStyle/>
        <a:p>
          <a:r>
            <a:rPr lang="en-US" sz="2000" b="1" dirty="0">
              <a:latin typeface="Arial" panose="020B0604020202020204" pitchFamily="34" charset="0"/>
              <a:cs typeface="Arial" panose="020B0604020202020204" pitchFamily="34" charset="0"/>
            </a:rPr>
            <a:t>3. </a:t>
          </a:r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Creative synthesis</a:t>
          </a:r>
        </a:p>
      </dgm:t>
    </dgm:pt>
    <dgm:pt modelId="{3DE849EC-3F69-4D35-9F3B-83AB84C12850}" type="parTrans" cxnId="{FCA67D5A-F33B-4338-B307-D7FA7ADAA003}">
      <dgm:prSet/>
      <dgm:spPr/>
      <dgm:t>
        <a:bodyPr/>
        <a:lstStyle/>
        <a:p>
          <a:endParaRPr lang="en-US"/>
        </a:p>
      </dgm:t>
    </dgm:pt>
    <dgm:pt modelId="{B60775F6-BBB4-4A85-80B3-2BF951EAED69}" type="sibTrans" cxnId="{FCA67D5A-F33B-4338-B307-D7FA7ADAA003}">
      <dgm:prSet/>
      <dgm:spPr/>
      <dgm:t>
        <a:bodyPr/>
        <a:lstStyle/>
        <a:p>
          <a:endParaRPr lang="en-US"/>
        </a:p>
      </dgm:t>
    </dgm:pt>
    <dgm:pt modelId="{38FF5467-4DCE-42BF-80EA-DD499E5ACE04}">
      <dgm:prSet phldrT="[Text]" custT="1"/>
      <dgm:spPr/>
      <dgm:t>
        <a:bodyPr/>
        <a:lstStyle/>
        <a:p>
          <a:r>
            <a:rPr lang="en-US" sz="2000" b="1" dirty="0">
              <a:latin typeface="Arial" panose="020B0604020202020204" pitchFamily="34" charset="0"/>
              <a:cs typeface="Arial" panose="020B0604020202020204" pitchFamily="34" charset="0"/>
            </a:rPr>
            <a:t>2. Critical reflection</a:t>
          </a:r>
          <a:endParaRPr lang="en-US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8F2C03-8113-4A1D-A84D-3C0469FA465F}" type="parTrans" cxnId="{B136BECE-B0AD-44A5-AD98-C109265E53A1}">
      <dgm:prSet/>
      <dgm:spPr/>
      <dgm:t>
        <a:bodyPr/>
        <a:lstStyle/>
        <a:p>
          <a:endParaRPr lang="en-US"/>
        </a:p>
      </dgm:t>
    </dgm:pt>
    <dgm:pt modelId="{CB699DAB-F425-4D30-8841-8C68BD28D932}" type="sibTrans" cxnId="{B136BECE-B0AD-44A5-AD98-C109265E53A1}">
      <dgm:prSet/>
      <dgm:spPr/>
      <dgm:t>
        <a:bodyPr/>
        <a:lstStyle/>
        <a:p>
          <a:endParaRPr lang="en-US"/>
        </a:p>
      </dgm:t>
    </dgm:pt>
    <dgm:pt modelId="{6C5D9D6F-2625-4581-B6FE-0324AD2891F4}">
      <dgm:prSet phldrT="[Text]"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Iterative &amp; struggle</a:t>
          </a:r>
        </a:p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(English, 2013; </a:t>
          </a:r>
          <a:r>
            <a:rPr lang="en-US" sz="1800" b="1" dirty="0" err="1">
              <a:latin typeface="Arial" panose="020B0604020202020204" pitchFamily="34" charset="0"/>
              <a:cs typeface="Arial" panose="020B0604020202020204" pitchFamily="34" charset="0"/>
            </a:rPr>
            <a:t>Saljo</a:t>
          </a:r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, 1997)</a:t>
          </a:r>
        </a:p>
      </dgm:t>
    </dgm:pt>
    <dgm:pt modelId="{BC693CEB-0BC5-4FBE-9D6F-894A7CE2734E}" type="parTrans" cxnId="{9988BFA6-4945-48E0-B9EF-72077EC30D68}">
      <dgm:prSet/>
      <dgm:spPr/>
      <dgm:t>
        <a:bodyPr/>
        <a:lstStyle/>
        <a:p>
          <a:endParaRPr lang="en-US"/>
        </a:p>
      </dgm:t>
    </dgm:pt>
    <dgm:pt modelId="{9AE31EBD-4EAF-491E-9D09-276468A5E227}" type="sibTrans" cxnId="{9988BFA6-4945-48E0-B9EF-72077EC30D68}">
      <dgm:prSet/>
      <dgm:spPr/>
      <dgm:t>
        <a:bodyPr/>
        <a:lstStyle/>
        <a:p>
          <a:endParaRPr lang="en-US"/>
        </a:p>
      </dgm:t>
    </dgm:pt>
    <dgm:pt modelId="{743EA306-4227-4BDF-A97E-26454CEF0386}" type="pres">
      <dgm:prSet presAssocID="{71905645-E5A1-420C-9088-AFAF5A8FED09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72CFDA7-419A-4116-9072-FE3EA71F9428}" type="pres">
      <dgm:prSet presAssocID="{E1916D98-AE29-4995-AE97-A6154248F9F2}" presName="centerShape" presStyleLbl="node0" presStyleIdx="0" presStyleCnt="1" custScaleX="207108" custScaleY="210585"/>
      <dgm:spPr/>
    </dgm:pt>
    <dgm:pt modelId="{1B8DFB74-BCE1-4D11-9702-46C2C0EA34ED}" type="pres">
      <dgm:prSet presAssocID="{78444178-1328-413B-B79B-76914854E291}" presName="node" presStyleLbl="node1" presStyleIdx="0" presStyleCnt="4" custScaleX="189594" custScaleY="138287">
        <dgm:presLayoutVars>
          <dgm:bulletEnabled val="1"/>
        </dgm:presLayoutVars>
      </dgm:prSet>
      <dgm:spPr/>
    </dgm:pt>
    <dgm:pt modelId="{F0F47B81-5CEB-4BBA-9C8A-56B6A668551B}" type="pres">
      <dgm:prSet presAssocID="{78444178-1328-413B-B79B-76914854E291}" presName="dummy" presStyleCnt="0"/>
      <dgm:spPr/>
    </dgm:pt>
    <dgm:pt modelId="{DEA5C938-997D-4CAD-931F-465054C957D0}" type="pres">
      <dgm:prSet presAssocID="{E638EFB8-E7BC-46E6-9DA3-FE8F84B12ACD}" presName="sibTrans" presStyleLbl="sibTrans2D1" presStyleIdx="0" presStyleCnt="4"/>
      <dgm:spPr/>
    </dgm:pt>
    <dgm:pt modelId="{E9BF36F2-0F5A-488A-8CF7-D1B85606D719}" type="pres">
      <dgm:prSet presAssocID="{80DF7B60-AE8D-43AE-B674-DC53C54FF373}" presName="node" presStyleLbl="node1" presStyleIdx="1" presStyleCnt="4" custScaleX="200644" custScaleY="149839" custRadScaleRad="143558" custRadScaleInc="6414">
        <dgm:presLayoutVars>
          <dgm:bulletEnabled val="1"/>
        </dgm:presLayoutVars>
      </dgm:prSet>
      <dgm:spPr/>
    </dgm:pt>
    <dgm:pt modelId="{59C658E7-93B8-44A2-91D8-C1532EAEC263}" type="pres">
      <dgm:prSet presAssocID="{80DF7B60-AE8D-43AE-B674-DC53C54FF373}" presName="dummy" presStyleCnt="0"/>
      <dgm:spPr/>
    </dgm:pt>
    <dgm:pt modelId="{47FE1D7F-A5FA-48A8-9BD5-6D0472CAEFAA}" type="pres">
      <dgm:prSet presAssocID="{B60775F6-BBB4-4A85-80B3-2BF951EAED69}" presName="sibTrans" presStyleLbl="sibTrans2D1" presStyleIdx="1" presStyleCnt="4"/>
      <dgm:spPr/>
    </dgm:pt>
    <dgm:pt modelId="{819F66F0-1AF3-4584-B702-4F799F8A4521}" type="pres">
      <dgm:prSet presAssocID="{38FF5467-4DCE-42BF-80EA-DD499E5ACE04}" presName="node" presStyleLbl="node1" presStyleIdx="2" presStyleCnt="4" custScaleX="276342" custScaleY="141889">
        <dgm:presLayoutVars>
          <dgm:bulletEnabled val="1"/>
        </dgm:presLayoutVars>
      </dgm:prSet>
      <dgm:spPr/>
    </dgm:pt>
    <dgm:pt modelId="{E43505D7-1DA8-4C0E-8B83-B5780EA9F24F}" type="pres">
      <dgm:prSet presAssocID="{38FF5467-4DCE-42BF-80EA-DD499E5ACE04}" presName="dummy" presStyleCnt="0"/>
      <dgm:spPr/>
    </dgm:pt>
    <dgm:pt modelId="{A1E19274-6F1F-42DA-855D-89DB0B13E70E}" type="pres">
      <dgm:prSet presAssocID="{CB699DAB-F425-4D30-8841-8C68BD28D932}" presName="sibTrans" presStyleLbl="sibTrans2D1" presStyleIdx="2" presStyleCnt="4"/>
      <dgm:spPr/>
    </dgm:pt>
    <dgm:pt modelId="{B88BF9FF-C2D1-45C0-8D6B-0EDF75D036FF}" type="pres">
      <dgm:prSet presAssocID="{6C5D9D6F-2625-4581-B6FE-0324AD2891F4}" presName="node" presStyleLbl="node1" presStyleIdx="3" presStyleCnt="4" custScaleX="202354" custScaleY="176849" custRadScaleRad="149385" custRadScaleInc="453">
        <dgm:presLayoutVars>
          <dgm:bulletEnabled val="1"/>
        </dgm:presLayoutVars>
      </dgm:prSet>
      <dgm:spPr/>
    </dgm:pt>
    <dgm:pt modelId="{5B60F80A-885C-4253-8435-B06B9A881C27}" type="pres">
      <dgm:prSet presAssocID="{6C5D9D6F-2625-4581-B6FE-0324AD2891F4}" presName="dummy" presStyleCnt="0"/>
      <dgm:spPr/>
    </dgm:pt>
    <dgm:pt modelId="{3C8C585F-8B86-4518-BE38-04D1D66286CD}" type="pres">
      <dgm:prSet presAssocID="{9AE31EBD-4EAF-491E-9D09-276468A5E227}" presName="sibTrans" presStyleLbl="sibTrans2D1" presStyleIdx="3" presStyleCnt="4"/>
      <dgm:spPr/>
    </dgm:pt>
  </dgm:ptLst>
  <dgm:cxnLst>
    <dgm:cxn modelId="{854CE42C-0FDA-4CE5-90FE-34C4227785C5}" srcId="{E1916D98-AE29-4995-AE97-A6154248F9F2}" destId="{78444178-1328-413B-B79B-76914854E291}" srcOrd="0" destOrd="0" parTransId="{9EF63474-CB15-41CB-8910-66086B260D45}" sibTransId="{E638EFB8-E7BC-46E6-9DA3-FE8F84B12ACD}"/>
    <dgm:cxn modelId="{B2C09736-D718-49E8-AB0A-60E98D81F89F}" type="presOf" srcId="{71905645-E5A1-420C-9088-AFAF5A8FED09}" destId="{743EA306-4227-4BDF-A97E-26454CEF0386}" srcOrd="0" destOrd="0" presId="urn:microsoft.com/office/officeart/2005/8/layout/radial6"/>
    <dgm:cxn modelId="{F1046B60-C0A2-4BFE-9F38-FA44913DE74D}" type="presOf" srcId="{6C5D9D6F-2625-4581-B6FE-0324AD2891F4}" destId="{B88BF9FF-C2D1-45C0-8D6B-0EDF75D036FF}" srcOrd="0" destOrd="0" presId="urn:microsoft.com/office/officeart/2005/8/layout/radial6"/>
    <dgm:cxn modelId="{0CDFAB6B-9064-4598-925A-4E93C5CE35D4}" type="presOf" srcId="{E638EFB8-E7BC-46E6-9DA3-FE8F84B12ACD}" destId="{DEA5C938-997D-4CAD-931F-465054C957D0}" srcOrd="0" destOrd="0" presId="urn:microsoft.com/office/officeart/2005/8/layout/radial6"/>
    <dgm:cxn modelId="{BE000254-209E-47CD-A4F4-9372A0990D19}" type="presOf" srcId="{E1916D98-AE29-4995-AE97-A6154248F9F2}" destId="{472CFDA7-419A-4116-9072-FE3EA71F9428}" srcOrd="0" destOrd="0" presId="urn:microsoft.com/office/officeart/2005/8/layout/radial6"/>
    <dgm:cxn modelId="{F242FA76-C43F-49C6-AA73-38D4C7A3C997}" type="presOf" srcId="{9AE31EBD-4EAF-491E-9D09-276468A5E227}" destId="{3C8C585F-8B86-4518-BE38-04D1D66286CD}" srcOrd="0" destOrd="0" presId="urn:microsoft.com/office/officeart/2005/8/layout/radial6"/>
    <dgm:cxn modelId="{AE8AA858-680F-42C2-8280-1DD929E2ADF2}" type="presOf" srcId="{38FF5467-4DCE-42BF-80EA-DD499E5ACE04}" destId="{819F66F0-1AF3-4584-B702-4F799F8A4521}" srcOrd="0" destOrd="0" presId="urn:microsoft.com/office/officeart/2005/8/layout/radial6"/>
    <dgm:cxn modelId="{FCA67D5A-F33B-4338-B307-D7FA7ADAA003}" srcId="{E1916D98-AE29-4995-AE97-A6154248F9F2}" destId="{80DF7B60-AE8D-43AE-B674-DC53C54FF373}" srcOrd="1" destOrd="0" parTransId="{3DE849EC-3F69-4D35-9F3B-83AB84C12850}" sibTransId="{B60775F6-BBB4-4A85-80B3-2BF951EAED69}"/>
    <dgm:cxn modelId="{30933394-7C03-43A7-AF2D-CEE69ABCEE23}" type="presOf" srcId="{80DF7B60-AE8D-43AE-B674-DC53C54FF373}" destId="{E9BF36F2-0F5A-488A-8CF7-D1B85606D719}" srcOrd="0" destOrd="0" presId="urn:microsoft.com/office/officeart/2005/8/layout/radial6"/>
    <dgm:cxn modelId="{9988BFA6-4945-48E0-B9EF-72077EC30D68}" srcId="{E1916D98-AE29-4995-AE97-A6154248F9F2}" destId="{6C5D9D6F-2625-4581-B6FE-0324AD2891F4}" srcOrd="3" destOrd="0" parTransId="{BC693CEB-0BC5-4FBE-9D6F-894A7CE2734E}" sibTransId="{9AE31EBD-4EAF-491E-9D09-276468A5E227}"/>
    <dgm:cxn modelId="{520084BA-2033-4BB4-A2C8-EDA5761A563E}" type="presOf" srcId="{CB699DAB-F425-4D30-8841-8C68BD28D932}" destId="{A1E19274-6F1F-42DA-855D-89DB0B13E70E}" srcOrd="0" destOrd="0" presId="urn:microsoft.com/office/officeart/2005/8/layout/radial6"/>
    <dgm:cxn modelId="{36F417BB-8175-482D-AA1A-67F18066AF58}" srcId="{71905645-E5A1-420C-9088-AFAF5A8FED09}" destId="{E1916D98-AE29-4995-AE97-A6154248F9F2}" srcOrd="0" destOrd="0" parTransId="{F29DFB91-F807-4A91-B790-35C0421C45D0}" sibTransId="{4B54C772-2594-4AC3-B26F-94A9CEF858A3}"/>
    <dgm:cxn modelId="{1EAD51BF-BFF3-427A-800A-B4AC9589BAF3}" type="presOf" srcId="{B60775F6-BBB4-4A85-80B3-2BF951EAED69}" destId="{47FE1D7F-A5FA-48A8-9BD5-6D0472CAEFAA}" srcOrd="0" destOrd="0" presId="urn:microsoft.com/office/officeart/2005/8/layout/radial6"/>
    <dgm:cxn modelId="{35F06BCA-152F-472E-B2FA-3D0DECB2FC79}" type="presOf" srcId="{78444178-1328-413B-B79B-76914854E291}" destId="{1B8DFB74-BCE1-4D11-9702-46C2C0EA34ED}" srcOrd="0" destOrd="0" presId="urn:microsoft.com/office/officeart/2005/8/layout/radial6"/>
    <dgm:cxn modelId="{B136BECE-B0AD-44A5-AD98-C109265E53A1}" srcId="{E1916D98-AE29-4995-AE97-A6154248F9F2}" destId="{38FF5467-4DCE-42BF-80EA-DD499E5ACE04}" srcOrd="2" destOrd="0" parTransId="{618F2C03-8113-4A1D-A84D-3C0469FA465F}" sibTransId="{CB699DAB-F425-4D30-8841-8C68BD28D932}"/>
    <dgm:cxn modelId="{6CEFEA00-C964-41FE-98AC-F8FBB2096C4B}" type="presParOf" srcId="{743EA306-4227-4BDF-A97E-26454CEF0386}" destId="{472CFDA7-419A-4116-9072-FE3EA71F9428}" srcOrd="0" destOrd="0" presId="urn:microsoft.com/office/officeart/2005/8/layout/radial6"/>
    <dgm:cxn modelId="{5A18E533-2C85-4F01-A5CB-00DAAF53AF98}" type="presParOf" srcId="{743EA306-4227-4BDF-A97E-26454CEF0386}" destId="{1B8DFB74-BCE1-4D11-9702-46C2C0EA34ED}" srcOrd="1" destOrd="0" presId="urn:microsoft.com/office/officeart/2005/8/layout/radial6"/>
    <dgm:cxn modelId="{082F9863-3C55-4923-BC65-68840E673CC6}" type="presParOf" srcId="{743EA306-4227-4BDF-A97E-26454CEF0386}" destId="{F0F47B81-5CEB-4BBA-9C8A-56B6A668551B}" srcOrd="2" destOrd="0" presId="urn:microsoft.com/office/officeart/2005/8/layout/radial6"/>
    <dgm:cxn modelId="{F2D7A4A1-1D87-4352-A9A1-840E58CFDC79}" type="presParOf" srcId="{743EA306-4227-4BDF-A97E-26454CEF0386}" destId="{DEA5C938-997D-4CAD-931F-465054C957D0}" srcOrd="3" destOrd="0" presId="urn:microsoft.com/office/officeart/2005/8/layout/radial6"/>
    <dgm:cxn modelId="{D4BB8F1A-6D66-4890-B9E0-BC7A661BB086}" type="presParOf" srcId="{743EA306-4227-4BDF-A97E-26454CEF0386}" destId="{E9BF36F2-0F5A-488A-8CF7-D1B85606D719}" srcOrd="4" destOrd="0" presId="urn:microsoft.com/office/officeart/2005/8/layout/radial6"/>
    <dgm:cxn modelId="{3BF4A562-14D8-42BB-A2DA-83BB80D7B794}" type="presParOf" srcId="{743EA306-4227-4BDF-A97E-26454CEF0386}" destId="{59C658E7-93B8-44A2-91D8-C1532EAEC263}" srcOrd="5" destOrd="0" presId="urn:microsoft.com/office/officeart/2005/8/layout/radial6"/>
    <dgm:cxn modelId="{8EB9287A-0428-4471-BBBA-B08174DB7F3D}" type="presParOf" srcId="{743EA306-4227-4BDF-A97E-26454CEF0386}" destId="{47FE1D7F-A5FA-48A8-9BD5-6D0472CAEFAA}" srcOrd="6" destOrd="0" presId="urn:microsoft.com/office/officeart/2005/8/layout/radial6"/>
    <dgm:cxn modelId="{FCAC47C7-B370-42BB-8032-4BC5C0B29675}" type="presParOf" srcId="{743EA306-4227-4BDF-A97E-26454CEF0386}" destId="{819F66F0-1AF3-4584-B702-4F799F8A4521}" srcOrd="7" destOrd="0" presId="urn:microsoft.com/office/officeart/2005/8/layout/radial6"/>
    <dgm:cxn modelId="{33FD5E92-9A29-4918-BFAD-9307BE59779F}" type="presParOf" srcId="{743EA306-4227-4BDF-A97E-26454CEF0386}" destId="{E43505D7-1DA8-4C0E-8B83-B5780EA9F24F}" srcOrd="8" destOrd="0" presId="urn:microsoft.com/office/officeart/2005/8/layout/radial6"/>
    <dgm:cxn modelId="{DCD55ADC-0D2D-4874-8ADD-E8B08CC90A17}" type="presParOf" srcId="{743EA306-4227-4BDF-A97E-26454CEF0386}" destId="{A1E19274-6F1F-42DA-855D-89DB0B13E70E}" srcOrd="9" destOrd="0" presId="urn:microsoft.com/office/officeart/2005/8/layout/radial6"/>
    <dgm:cxn modelId="{094383BA-9FE3-4867-9307-1E53BDE0128D}" type="presParOf" srcId="{743EA306-4227-4BDF-A97E-26454CEF0386}" destId="{B88BF9FF-C2D1-45C0-8D6B-0EDF75D036FF}" srcOrd="10" destOrd="0" presId="urn:microsoft.com/office/officeart/2005/8/layout/radial6"/>
    <dgm:cxn modelId="{111299AD-8F95-47C7-96B6-FC82D40575B4}" type="presParOf" srcId="{743EA306-4227-4BDF-A97E-26454CEF0386}" destId="{5B60F80A-885C-4253-8435-B06B9A881C27}" srcOrd="11" destOrd="0" presId="urn:microsoft.com/office/officeart/2005/8/layout/radial6"/>
    <dgm:cxn modelId="{F19B8EC3-48A7-4085-B7AB-20A2FE4931CD}" type="presParOf" srcId="{743EA306-4227-4BDF-A97E-26454CEF0386}" destId="{3C8C585F-8B86-4518-BE38-04D1D66286CD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2B660B3-5A54-4032-B180-21C89BCC6E76}" type="doc">
      <dgm:prSet loTypeId="urn:microsoft.com/office/officeart/2005/8/layout/radial6" loCatId="cycle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03B6149-B177-4FD3-83E1-9CF8A9184DF3}">
      <dgm:prSet phldrT="[Text]" custT="1"/>
      <dgm:spPr/>
      <dgm:t>
        <a:bodyPr/>
        <a:lstStyle/>
        <a:p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Multi-cognitive</a:t>
          </a:r>
        </a:p>
      </dgm:t>
    </dgm:pt>
    <dgm:pt modelId="{ABABFC03-63DF-4900-9193-0C5B84E3C030}" type="parTrans" cxnId="{5E886D89-6BAD-4CE7-A2C6-5753233B19AB}">
      <dgm:prSet/>
      <dgm:spPr/>
      <dgm:t>
        <a:bodyPr/>
        <a:lstStyle/>
        <a:p>
          <a:endParaRPr lang="en-US"/>
        </a:p>
      </dgm:t>
    </dgm:pt>
    <dgm:pt modelId="{52038D1F-65F3-4396-8F1B-C139C398EF4B}" type="sibTrans" cxnId="{5E886D89-6BAD-4CE7-A2C6-5753233B19AB}">
      <dgm:prSet/>
      <dgm:spPr/>
      <dgm:t>
        <a:bodyPr/>
        <a:lstStyle/>
        <a:p>
          <a:endParaRPr lang="en-US"/>
        </a:p>
      </dgm:t>
    </dgm:pt>
    <dgm:pt modelId="{76138F34-1F41-4433-84A0-1061838FF155}">
      <dgm:prSet phldrT="[Text]"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Understanding</a:t>
          </a:r>
        </a:p>
      </dgm:t>
    </dgm:pt>
    <dgm:pt modelId="{D04A60F3-4FD1-4BCB-9DF9-BB4DA1A057D6}" type="parTrans" cxnId="{99C67892-1588-416F-8FBA-275D5F87F4C6}">
      <dgm:prSet/>
      <dgm:spPr/>
      <dgm:t>
        <a:bodyPr/>
        <a:lstStyle/>
        <a:p>
          <a:endParaRPr lang="en-US"/>
        </a:p>
      </dgm:t>
    </dgm:pt>
    <dgm:pt modelId="{9F43F2B4-7C25-4658-A4F4-B5A98994C521}" type="sibTrans" cxnId="{99C67892-1588-416F-8FBA-275D5F87F4C6}">
      <dgm:prSet/>
      <dgm:spPr/>
      <dgm:t>
        <a:bodyPr/>
        <a:lstStyle/>
        <a:p>
          <a:endParaRPr lang="en-US"/>
        </a:p>
      </dgm:t>
    </dgm:pt>
    <dgm:pt modelId="{B7E1D33E-DD8A-40FB-9287-615D6996197B}">
      <dgm:prSet phldrT="[Text]" custT="1"/>
      <dgm:spPr/>
      <dgm:t>
        <a:bodyPr/>
        <a:lstStyle/>
        <a:p>
          <a:r>
            <a:rPr lang="en-US" sz="1800" b="1" dirty="0" err="1">
              <a:latin typeface="Arial" panose="020B0604020202020204" pitchFamily="34" charset="0"/>
              <a:cs typeface="Arial" panose="020B0604020202020204" pitchFamily="34" charset="0"/>
            </a:rPr>
            <a:t>Analysing</a:t>
          </a:r>
          <a:endParaRPr lang="en-US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9049CF-463B-4317-8F09-80598C69FBE4}" type="parTrans" cxnId="{2539C455-5041-45F1-BD94-FEFABEDB15FA}">
      <dgm:prSet/>
      <dgm:spPr/>
      <dgm:t>
        <a:bodyPr/>
        <a:lstStyle/>
        <a:p>
          <a:endParaRPr lang="en-US"/>
        </a:p>
      </dgm:t>
    </dgm:pt>
    <dgm:pt modelId="{3053D120-1D74-4E24-91FD-3A3C1B3C304B}" type="sibTrans" cxnId="{2539C455-5041-45F1-BD94-FEFABEDB15FA}">
      <dgm:prSet/>
      <dgm:spPr/>
      <dgm:t>
        <a:bodyPr/>
        <a:lstStyle/>
        <a:p>
          <a:endParaRPr lang="en-US"/>
        </a:p>
      </dgm:t>
    </dgm:pt>
    <dgm:pt modelId="{54D0E47B-FE01-4617-B9E6-866149121633}">
      <dgm:prSet phldrT="[Text]"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Evaluating</a:t>
          </a:r>
        </a:p>
      </dgm:t>
    </dgm:pt>
    <dgm:pt modelId="{0BBE06C2-7841-4221-B68A-301B5C1E8DBE}" type="parTrans" cxnId="{3EF4CA46-F524-41A9-8293-481AE8C8C254}">
      <dgm:prSet/>
      <dgm:spPr/>
      <dgm:t>
        <a:bodyPr/>
        <a:lstStyle/>
        <a:p>
          <a:endParaRPr lang="en-US"/>
        </a:p>
      </dgm:t>
    </dgm:pt>
    <dgm:pt modelId="{20AB51FC-2D18-44BF-84AC-4150B4120BCF}" type="sibTrans" cxnId="{3EF4CA46-F524-41A9-8293-481AE8C8C254}">
      <dgm:prSet/>
      <dgm:spPr/>
      <dgm:t>
        <a:bodyPr/>
        <a:lstStyle/>
        <a:p>
          <a:endParaRPr lang="en-US"/>
        </a:p>
      </dgm:t>
    </dgm:pt>
    <dgm:pt modelId="{F58537B1-717F-4D5A-AE56-407AC19EF8EC}">
      <dgm:prSet phldrT="[Text]"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Creative synthesis</a:t>
          </a:r>
        </a:p>
      </dgm:t>
    </dgm:pt>
    <dgm:pt modelId="{98A1B302-FAE0-40F2-8112-11FFDF5BBB2E}" type="parTrans" cxnId="{041B8A81-63A2-41DA-93B1-65254362E28A}">
      <dgm:prSet/>
      <dgm:spPr/>
      <dgm:t>
        <a:bodyPr/>
        <a:lstStyle/>
        <a:p>
          <a:endParaRPr lang="en-US"/>
        </a:p>
      </dgm:t>
    </dgm:pt>
    <dgm:pt modelId="{7708E90A-5457-4A6F-8611-5D94367450AC}" type="sibTrans" cxnId="{041B8A81-63A2-41DA-93B1-65254362E28A}">
      <dgm:prSet/>
      <dgm:spPr/>
      <dgm:t>
        <a:bodyPr/>
        <a:lstStyle/>
        <a:p>
          <a:endParaRPr lang="en-US"/>
        </a:p>
      </dgm:t>
    </dgm:pt>
    <dgm:pt modelId="{F12F16B9-E04C-4955-AA1F-904CCEBA20CE}" type="pres">
      <dgm:prSet presAssocID="{F2B660B3-5A54-4032-B180-21C89BCC6E7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883D6BC-FE99-495A-AD86-F89AC4457417}" type="pres">
      <dgm:prSet presAssocID="{A03B6149-B177-4FD3-83E1-9CF8A9184DF3}" presName="centerShape" presStyleLbl="node0" presStyleIdx="0" presStyleCnt="1" custScaleX="114571" custScaleY="139961" custLinFactNeighborX="2470" custLinFactNeighborY="247"/>
      <dgm:spPr/>
    </dgm:pt>
    <dgm:pt modelId="{86988819-0281-4BF3-A6D4-751690157F5C}" type="pres">
      <dgm:prSet presAssocID="{76138F34-1F41-4433-84A0-1061838FF155}" presName="node" presStyleLbl="node1" presStyleIdx="0" presStyleCnt="4" custScaleX="320931" custScaleY="127343" custRadScaleRad="110412" custRadScaleInc="5127">
        <dgm:presLayoutVars>
          <dgm:bulletEnabled val="1"/>
        </dgm:presLayoutVars>
      </dgm:prSet>
      <dgm:spPr/>
    </dgm:pt>
    <dgm:pt modelId="{198C96E0-B805-4C30-8AD2-8E1C18BD4CCA}" type="pres">
      <dgm:prSet presAssocID="{76138F34-1F41-4433-84A0-1061838FF155}" presName="dummy" presStyleCnt="0"/>
      <dgm:spPr/>
    </dgm:pt>
    <dgm:pt modelId="{C4066293-17E4-4EC1-BBB0-C1255A854B7D}" type="pres">
      <dgm:prSet presAssocID="{9F43F2B4-7C25-4658-A4F4-B5A98994C521}" presName="sibTrans" presStyleLbl="sibTrans2D1" presStyleIdx="0" presStyleCnt="4"/>
      <dgm:spPr/>
    </dgm:pt>
    <dgm:pt modelId="{1E9957B4-363C-4004-8B96-32A03ADA0E06}" type="pres">
      <dgm:prSet presAssocID="{B7E1D33E-DD8A-40FB-9287-615D6996197B}" presName="node" presStyleLbl="node1" presStyleIdx="1" presStyleCnt="4" custScaleX="221367" custRadScaleRad="152643" custRadScaleInc="-405">
        <dgm:presLayoutVars>
          <dgm:bulletEnabled val="1"/>
        </dgm:presLayoutVars>
      </dgm:prSet>
      <dgm:spPr/>
    </dgm:pt>
    <dgm:pt modelId="{CD62B829-9819-4DEC-BB7C-A78E7ED56031}" type="pres">
      <dgm:prSet presAssocID="{B7E1D33E-DD8A-40FB-9287-615D6996197B}" presName="dummy" presStyleCnt="0"/>
      <dgm:spPr/>
    </dgm:pt>
    <dgm:pt modelId="{2FFE538F-6018-48D9-BEEE-3F46C6EFDF20}" type="pres">
      <dgm:prSet presAssocID="{3053D120-1D74-4E24-91FD-3A3C1B3C304B}" presName="sibTrans" presStyleLbl="sibTrans2D1" presStyleIdx="1" presStyleCnt="4"/>
      <dgm:spPr/>
    </dgm:pt>
    <dgm:pt modelId="{BBE29EC3-70FA-46FC-879D-1E6430EC8C19}" type="pres">
      <dgm:prSet presAssocID="{54D0E47B-FE01-4617-B9E6-866149121633}" presName="node" presStyleLbl="node1" presStyleIdx="2" presStyleCnt="4" custScaleX="237307" custScaleY="124549" custRadScaleRad="103385" custRadScaleInc="-17250">
        <dgm:presLayoutVars>
          <dgm:bulletEnabled val="1"/>
        </dgm:presLayoutVars>
      </dgm:prSet>
      <dgm:spPr/>
    </dgm:pt>
    <dgm:pt modelId="{E6F6AE0E-782C-4BA8-8625-BFDE852734A0}" type="pres">
      <dgm:prSet presAssocID="{54D0E47B-FE01-4617-B9E6-866149121633}" presName="dummy" presStyleCnt="0"/>
      <dgm:spPr/>
    </dgm:pt>
    <dgm:pt modelId="{12EDE131-1917-44D4-B235-4C640CCC1BB7}" type="pres">
      <dgm:prSet presAssocID="{20AB51FC-2D18-44BF-84AC-4150B4120BCF}" presName="sibTrans" presStyleLbl="sibTrans2D1" presStyleIdx="2" presStyleCnt="4"/>
      <dgm:spPr/>
    </dgm:pt>
    <dgm:pt modelId="{C7386DE2-9E7E-410B-BD5E-1D786F92A8B2}" type="pres">
      <dgm:prSet presAssocID="{F58537B1-717F-4D5A-AE56-407AC19EF8EC}" presName="node" presStyleLbl="node1" presStyleIdx="3" presStyleCnt="4" custScaleX="213795" custScaleY="94849" custRadScaleRad="136234" custRadScaleInc="10457">
        <dgm:presLayoutVars>
          <dgm:bulletEnabled val="1"/>
        </dgm:presLayoutVars>
      </dgm:prSet>
      <dgm:spPr/>
    </dgm:pt>
    <dgm:pt modelId="{9069C22B-6D7C-46EB-BF0F-82554D522C4B}" type="pres">
      <dgm:prSet presAssocID="{F58537B1-717F-4D5A-AE56-407AC19EF8EC}" presName="dummy" presStyleCnt="0"/>
      <dgm:spPr/>
    </dgm:pt>
    <dgm:pt modelId="{6F0C02D9-6300-4883-9C8B-380859AC25BF}" type="pres">
      <dgm:prSet presAssocID="{7708E90A-5457-4A6F-8611-5D94367450AC}" presName="sibTrans" presStyleLbl="sibTrans2D1" presStyleIdx="3" presStyleCnt="4"/>
      <dgm:spPr/>
    </dgm:pt>
  </dgm:ptLst>
  <dgm:cxnLst>
    <dgm:cxn modelId="{1FD9790B-37B7-4E47-BD7C-D7E23C02CF06}" type="presOf" srcId="{3053D120-1D74-4E24-91FD-3A3C1B3C304B}" destId="{2FFE538F-6018-48D9-BEEE-3F46C6EFDF20}" srcOrd="0" destOrd="0" presId="urn:microsoft.com/office/officeart/2005/8/layout/radial6"/>
    <dgm:cxn modelId="{3EF4CA46-F524-41A9-8293-481AE8C8C254}" srcId="{A03B6149-B177-4FD3-83E1-9CF8A9184DF3}" destId="{54D0E47B-FE01-4617-B9E6-866149121633}" srcOrd="2" destOrd="0" parTransId="{0BBE06C2-7841-4221-B68A-301B5C1E8DBE}" sibTransId="{20AB51FC-2D18-44BF-84AC-4150B4120BCF}"/>
    <dgm:cxn modelId="{0783454F-9AA5-4880-96DE-104C218523D6}" type="presOf" srcId="{9F43F2B4-7C25-4658-A4F4-B5A98994C521}" destId="{C4066293-17E4-4EC1-BBB0-C1255A854B7D}" srcOrd="0" destOrd="0" presId="urn:microsoft.com/office/officeart/2005/8/layout/radial6"/>
    <dgm:cxn modelId="{2539C455-5041-45F1-BD94-FEFABEDB15FA}" srcId="{A03B6149-B177-4FD3-83E1-9CF8A9184DF3}" destId="{B7E1D33E-DD8A-40FB-9287-615D6996197B}" srcOrd="1" destOrd="0" parTransId="{119049CF-463B-4317-8F09-80598C69FBE4}" sibTransId="{3053D120-1D74-4E24-91FD-3A3C1B3C304B}"/>
    <dgm:cxn modelId="{041B8A81-63A2-41DA-93B1-65254362E28A}" srcId="{A03B6149-B177-4FD3-83E1-9CF8A9184DF3}" destId="{F58537B1-717F-4D5A-AE56-407AC19EF8EC}" srcOrd="3" destOrd="0" parTransId="{98A1B302-FAE0-40F2-8112-11FFDF5BBB2E}" sibTransId="{7708E90A-5457-4A6F-8611-5D94367450AC}"/>
    <dgm:cxn modelId="{5E886D89-6BAD-4CE7-A2C6-5753233B19AB}" srcId="{F2B660B3-5A54-4032-B180-21C89BCC6E76}" destId="{A03B6149-B177-4FD3-83E1-9CF8A9184DF3}" srcOrd="0" destOrd="0" parTransId="{ABABFC03-63DF-4900-9193-0C5B84E3C030}" sibTransId="{52038D1F-65F3-4396-8F1B-C139C398EF4B}"/>
    <dgm:cxn modelId="{99C67892-1588-416F-8FBA-275D5F87F4C6}" srcId="{A03B6149-B177-4FD3-83E1-9CF8A9184DF3}" destId="{76138F34-1F41-4433-84A0-1061838FF155}" srcOrd="0" destOrd="0" parTransId="{D04A60F3-4FD1-4BCB-9DF9-BB4DA1A057D6}" sibTransId="{9F43F2B4-7C25-4658-A4F4-B5A98994C521}"/>
    <dgm:cxn modelId="{A31D4094-F09A-4FA8-9F04-D5EB1EF8D102}" type="presOf" srcId="{76138F34-1F41-4433-84A0-1061838FF155}" destId="{86988819-0281-4BF3-A6D4-751690157F5C}" srcOrd="0" destOrd="0" presId="urn:microsoft.com/office/officeart/2005/8/layout/radial6"/>
    <dgm:cxn modelId="{5C294799-1C42-453B-B579-7D24AD99F785}" type="presOf" srcId="{F2B660B3-5A54-4032-B180-21C89BCC6E76}" destId="{F12F16B9-E04C-4955-AA1F-904CCEBA20CE}" srcOrd="0" destOrd="0" presId="urn:microsoft.com/office/officeart/2005/8/layout/radial6"/>
    <dgm:cxn modelId="{90E4039A-87CB-4326-937B-E63886CEFF6F}" type="presOf" srcId="{20AB51FC-2D18-44BF-84AC-4150B4120BCF}" destId="{12EDE131-1917-44D4-B235-4C640CCC1BB7}" srcOrd="0" destOrd="0" presId="urn:microsoft.com/office/officeart/2005/8/layout/radial6"/>
    <dgm:cxn modelId="{4F22289D-8AA9-418D-978C-8D4D212E9DF7}" type="presOf" srcId="{54D0E47B-FE01-4617-B9E6-866149121633}" destId="{BBE29EC3-70FA-46FC-879D-1E6430EC8C19}" srcOrd="0" destOrd="0" presId="urn:microsoft.com/office/officeart/2005/8/layout/radial6"/>
    <dgm:cxn modelId="{17E2A8B6-6049-4370-93DE-DD219DBE206C}" type="presOf" srcId="{B7E1D33E-DD8A-40FB-9287-615D6996197B}" destId="{1E9957B4-363C-4004-8B96-32A03ADA0E06}" srcOrd="0" destOrd="0" presId="urn:microsoft.com/office/officeart/2005/8/layout/radial6"/>
    <dgm:cxn modelId="{AB95D0C8-3A8B-4FD4-AFD5-C24D313BBF5B}" type="presOf" srcId="{7708E90A-5457-4A6F-8611-5D94367450AC}" destId="{6F0C02D9-6300-4883-9C8B-380859AC25BF}" srcOrd="0" destOrd="0" presId="urn:microsoft.com/office/officeart/2005/8/layout/radial6"/>
    <dgm:cxn modelId="{B5663CD7-E2A1-4C57-BA09-03AEB0146A76}" type="presOf" srcId="{A03B6149-B177-4FD3-83E1-9CF8A9184DF3}" destId="{4883D6BC-FE99-495A-AD86-F89AC4457417}" srcOrd="0" destOrd="0" presId="urn:microsoft.com/office/officeart/2005/8/layout/radial6"/>
    <dgm:cxn modelId="{11C0EEDE-AF6C-42AC-978D-AE64F7B1E3EB}" type="presOf" srcId="{F58537B1-717F-4D5A-AE56-407AC19EF8EC}" destId="{C7386DE2-9E7E-410B-BD5E-1D786F92A8B2}" srcOrd="0" destOrd="0" presId="urn:microsoft.com/office/officeart/2005/8/layout/radial6"/>
    <dgm:cxn modelId="{660E1249-848D-4002-AD41-42C989FD3D7D}" type="presParOf" srcId="{F12F16B9-E04C-4955-AA1F-904CCEBA20CE}" destId="{4883D6BC-FE99-495A-AD86-F89AC4457417}" srcOrd="0" destOrd="0" presId="urn:microsoft.com/office/officeart/2005/8/layout/radial6"/>
    <dgm:cxn modelId="{CA312D88-6634-4412-A413-583E6D6F4F4A}" type="presParOf" srcId="{F12F16B9-E04C-4955-AA1F-904CCEBA20CE}" destId="{86988819-0281-4BF3-A6D4-751690157F5C}" srcOrd="1" destOrd="0" presId="urn:microsoft.com/office/officeart/2005/8/layout/radial6"/>
    <dgm:cxn modelId="{EADD210E-A8D9-40EE-8C88-876346789B92}" type="presParOf" srcId="{F12F16B9-E04C-4955-AA1F-904CCEBA20CE}" destId="{198C96E0-B805-4C30-8AD2-8E1C18BD4CCA}" srcOrd="2" destOrd="0" presId="urn:microsoft.com/office/officeart/2005/8/layout/radial6"/>
    <dgm:cxn modelId="{80A4DA0F-EA79-4E2A-BA82-07C695ABB80D}" type="presParOf" srcId="{F12F16B9-E04C-4955-AA1F-904CCEBA20CE}" destId="{C4066293-17E4-4EC1-BBB0-C1255A854B7D}" srcOrd="3" destOrd="0" presId="urn:microsoft.com/office/officeart/2005/8/layout/radial6"/>
    <dgm:cxn modelId="{A5F4D7D1-7269-4A69-B483-28453D6ABEEC}" type="presParOf" srcId="{F12F16B9-E04C-4955-AA1F-904CCEBA20CE}" destId="{1E9957B4-363C-4004-8B96-32A03ADA0E06}" srcOrd="4" destOrd="0" presId="urn:microsoft.com/office/officeart/2005/8/layout/radial6"/>
    <dgm:cxn modelId="{C6681054-9827-4CB8-8F4D-3668B11DBC1D}" type="presParOf" srcId="{F12F16B9-E04C-4955-AA1F-904CCEBA20CE}" destId="{CD62B829-9819-4DEC-BB7C-A78E7ED56031}" srcOrd="5" destOrd="0" presId="urn:microsoft.com/office/officeart/2005/8/layout/radial6"/>
    <dgm:cxn modelId="{8FDB7711-CA8E-4634-B5A9-6263C0BF9373}" type="presParOf" srcId="{F12F16B9-E04C-4955-AA1F-904CCEBA20CE}" destId="{2FFE538F-6018-48D9-BEEE-3F46C6EFDF20}" srcOrd="6" destOrd="0" presId="urn:microsoft.com/office/officeart/2005/8/layout/radial6"/>
    <dgm:cxn modelId="{8ED2F353-B85B-4CD1-9B8D-6B62189DBD27}" type="presParOf" srcId="{F12F16B9-E04C-4955-AA1F-904CCEBA20CE}" destId="{BBE29EC3-70FA-46FC-879D-1E6430EC8C19}" srcOrd="7" destOrd="0" presId="urn:microsoft.com/office/officeart/2005/8/layout/radial6"/>
    <dgm:cxn modelId="{B8C2909A-6AFC-4792-86B4-55A2E5CDE54A}" type="presParOf" srcId="{F12F16B9-E04C-4955-AA1F-904CCEBA20CE}" destId="{E6F6AE0E-782C-4BA8-8625-BFDE852734A0}" srcOrd="8" destOrd="0" presId="urn:microsoft.com/office/officeart/2005/8/layout/radial6"/>
    <dgm:cxn modelId="{0EABA22E-4CF7-46AF-8C7A-4227C44BAC79}" type="presParOf" srcId="{F12F16B9-E04C-4955-AA1F-904CCEBA20CE}" destId="{12EDE131-1917-44D4-B235-4C640CCC1BB7}" srcOrd="9" destOrd="0" presId="urn:microsoft.com/office/officeart/2005/8/layout/radial6"/>
    <dgm:cxn modelId="{2FBE9C85-A767-4DDE-921E-C3084A007418}" type="presParOf" srcId="{F12F16B9-E04C-4955-AA1F-904CCEBA20CE}" destId="{C7386DE2-9E7E-410B-BD5E-1D786F92A8B2}" srcOrd="10" destOrd="0" presId="urn:microsoft.com/office/officeart/2005/8/layout/radial6"/>
    <dgm:cxn modelId="{196456C9-CEFC-4E07-81BF-A879D60951CF}" type="presParOf" srcId="{F12F16B9-E04C-4955-AA1F-904CCEBA20CE}" destId="{9069C22B-6D7C-46EB-BF0F-82554D522C4B}" srcOrd="11" destOrd="0" presId="urn:microsoft.com/office/officeart/2005/8/layout/radial6"/>
    <dgm:cxn modelId="{C0F11E97-B2A4-4DDA-AE29-A4074DFFE125}" type="presParOf" srcId="{F12F16B9-E04C-4955-AA1F-904CCEBA20CE}" destId="{6F0C02D9-6300-4883-9C8B-380859AC25BF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3F42E7E-7D8C-4688-B233-BEF01ED37635}" type="doc">
      <dgm:prSet loTypeId="urn:microsoft.com/office/officeart/2009/layout/CircleArrowProcess" loCatId="process" qsTypeId="urn:microsoft.com/office/officeart/2005/8/quickstyle/3d7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E8458296-3B66-419E-B226-0459A5499A8B}">
      <dgm:prSet phldrT="[Text]" custT="1"/>
      <dgm:spPr/>
      <dgm:t>
        <a:bodyPr/>
        <a:lstStyle/>
        <a:p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(In</a:t>
          </a:r>
        </a:p>
        <a:p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Practice)</a:t>
          </a:r>
        </a:p>
      </dgm:t>
    </dgm:pt>
    <dgm:pt modelId="{DF137BF1-6138-46D3-BE61-CD34576F79EA}" type="parTrans" cxnId="{09C7A6BF-DF40-478D-B27F-5F305DCDBA5F}">
      <dgm:prSet/>
      <dgm:spPr/>
      <dgm:t>
        <a:bodyPr/>
        <a:lstStyle/>
        <a:p>
          <a:endParaRPr lang="en-US"/>
        </a:p>
      </dgm:t>
    </dgm:pt>
    <dgm:pt modelId="{F42F8DB7-798D-43B5-B7F8-5F99517C31BD}" type="sibTrans" cxnId="{09C7A6BF-DF40-478D-B27F-5F305DCDBA5F}">
      <dgm:prSet/>
      <dgm:spPr/>
      <dgm:t>
        <a:bodyPr/>
        <a:lstStyle/>
        <a:p>
          <a:endParaRPr lang="en-US"/>
        </a:p>
      </dgm:t>
    </dgm:pt>
    <dgm:pt modelId="{391046E2-B733-46CC-BA3D-54BCC32FC162}">
      <dgm:prSet phldrT="[Text]" custT="1"/>
      <dgm:spPr/>
      <dgm:t>
        <a:bodyPr/>
        <a:lstStyle/>
        <a:p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On practice</a:t>
          </a:r>
        </a:p>
      </dgm:t>
    </dgm:pt>
    <dgm:pt modelId="{8C2EEB07-3E4E-4EBF-9AA6-1AF7F8D87B7C}" type="parTrans" cxnId="{419B2FDB-8EBF-434C-9C0B-320EC59A4556}">
      <dgm:prSet/>
      <dgm:spPr/>
      <dgm:t>
        <a:bodyPr/>
        <a:lstStyle/>
        <a:p>
          <a:endParaRPr lang="en-US"/>
        </a:p>
      </dgm:t>
    </dgm:pt>
    <dgm:pt modelId="{02559F1B-F139-487E-A81E-93439EFEECB2}" type="sibTrans" cxnId="{419B2FDB-8EBF-434C-9C0B-320EC59A4556}">
      <dgm:prSet/>
      <dgm:spPr/>
      <dgm:t>
        <a:bodyPr/>
        <a:lstStyle/>
        <a:p>
          <a:endParaRPr lang="en-US"/>
        </a:p>
      </dgm:t>
    </dgm:pt>
    <dgm:pt modelId="{CED05B23-FD49-4972-9980-DE8944896C34}">
      <dgm:prSet phldrT="[Text]" custT="1"/>
      <dgm:spPr/>
      <dgm:t>
        <a:bodyPr/>
        <a:lstStyle/>
        <a:p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Meta-cognitive</a:t>
          </a:r>
        </a:p>
        <a:p>
          <a:endParaRPr lang="en-US" sz="1000" dirty="0"/>
        </a:p>
      </dgm:t>
    </dgm:pt>
    <dgm:pt modelId="{BC74D194-1FD7-4052-A4D4-58B4E466C4C6}" type="parTrans" cxnId="{68DE721E-0F74-420E-9E64-54D5905810EE}">
      <dgm:prSet/>
      <dgm:spPr/>
      <dgm:t>
        <a:bodyPr/>
        <a:lstStyle/>
        <a:p>
          <a:endParaRPr lang="en-US"/>
        </a:p>
      </dgm:t>
    </dgm:pt>
    <dgm:pt modelId="{F5EC3FDF-6FB0-4FF7-A0B9-489A7BE4CFF3}" type="sibTrans" cxnId="{68DE721E-0F74-420E-9E64-54D5905810EE}">
      <dgm:prSet/>
      <dgm:spPr/>
      <dgm:t>
        <a:bodyPr/>
        <a:lstStyle/>
        <a:p>
          <a:endParaRPr lang="en-US"/>
        </a:p>
      </dgm:t>
    </dgm:pt>
    <dgm:pt modelId="{D1FD17B8-0918-411A-A73D-85844559EF6E}" type="pres">
      <dgm:prSet presAssocID="{43F42E7E-7D8C-4688-B233-BEF01ED37635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95F29E30-B2C6-4302-8936-155E7C2CD4F8}" type="pres">
      <dgm:prSet presAssocID="{E8458296-3B66-419E-B226-0459A5499A8B}" presName="Accent1" presStyleCnt="0"/>
      <dgm:spPr/>
    </dgm:pt>
    <dgm:pt modelId="{29F882DB-26F0-4403-87B1-23E5519B55A2}" type="pres">
      <dgm:prSet presAssocID="{E8458296-3B66-419E-B226-0459A5499A8B}" presName="Accent" presStyleLbl="node1" presStyleIdx="0" presStyleCnt="3" custLinFactNeighborX="-2069"/>
      <dgm:spPr/>
    </dgm:pt>
    <dgm:pt modelId="{6A148D07-21D0-4813-B702-343B347A48F4}" type="pres">
      <dgm:prSet presAssocID="{E8458296-3B66-419E-B226-0459A5499A8B}" presName="Parent1" presStyleLbl="revTx" presStyleIdx="0" presStyleCnt="3" custScaleX="178667" custScaleY="224665">
        <dgm:presLayoutVars>
          <dgm:chMax val="1"/>
          <dgm:chPref val="1"/>
          <dgm:bulletEnabled val="1"/>
        </dgm:presLayoutVars>
      </dgm:prSet>
      <dgm:spPr/>
    </dgm:pt>
    <dgm:pt modelId="{A0BAC323-CA68-4284-82ED-80E0CEAF63DD}" type="pres">
      <dgm:prSet presAssocID="{391046E2-B733-46CC-BA3D-54BCC32FC162}" presName="Accent2" presStyleCnt="0"/>
      <dgm:spPr/>
    </dgm:pt>
    <dgm:pt modelId="{902F4B2B-4152-4402-91F5-E2F65B94CDBB}" type="pres">
      <dgm:prSet presAssocID="{391046E2-B733-46CC-BA3D-54BCC32FC162}" presName="Accent" presStyleLbl="node1" presStyleIdx="1" presStyleCnt="3" custLinFactNeighborX="-7301" custLinFactNeighborY="6285"/>
      <dgm:spPr/>
    </dgm:pt>
    <dgm:pt modelId="{671B2C91-938E-4467-A830-F16F194EFAB1}" type="pres">
      <dgm:prSet presAssocID="{391046E2-B733-46CC-BA3D-54BCC32FC162}" presName="Parent2" presStyleLbl="revTx" presStyleIdx="1" presStyleCnt="3" custScaleX="136431">
        <dgm:presLayoutVars>
          <dgm:chMax val="1"/>
          <dgm:chPref val="1"/>
          <dgm:bulletEnabled val="1"/>
        </dgm:presLayoutVars>
      </dgm:prSet>
      <dgm:spPr/>
    </dgm:pt>
    <dgm:pt modelId="{CF8BC04C-EE47-4B45-AC4A-59B19E1FCD50}" type="pres">
      <dgm:prSet presAssocID="{CED05B23-FD49-4972-9980-DE8944896C34}" presName="Accent3" presStyleCnt="0"/>
      <dgm:spPr/>
    </dgm:pt>
    <dgm:pt modelId="{FC577C31-C7CC-4442-8E56-12C4C83E5F6E}" type="pres">
      <dgm:prSet presAssocID="{CED05B23-FD49-4972-9980-DE8944896C34}" presName="Accent" presStyleLbl="node1" presStyleIdx="2" presStyleCnt="3" custLinFactNeighborX="3628" custLinFactNeighborY="17797"/>
      <dgm:spPr/>
    </dgm:pt>
    <dgm:pt modelId="{F830EAE1-BF11-489C-A455-69F261A41337}" type="pres">
      <dgm:prSet presAssocID="{CED05B23-FD49-4972-9980-DE8944896C34}" presName="Parent3" presStyleLbl="revTx" presStyleIdx="2" presStyleCnt="3" custScaleX="137191" custScaleY="110971" custLinFactNeighborX="6730" custLinFactNeighborY="48609">
        <dgm:presLayoutVars>
          <dgm:chMax val="1"/>
          <dgm:chPref val="1"/>
          <dgm:bulletEnabled val="1"/>
        </dgm:presLayoutVars>
      </dgm:prSet>
      <dgm:spPr/>
    </dgm:pt>
  </dgm:ptLst>
  <dgm:cxnLst>
    <dgm:cxn modelId="{68DE721E-0F74-420E-9E64-54D5905810EE}" srcId="{43F42E7E-7D8C-4688-B233-BEF01ED37635}" destId="{CED05B23-FD49-4972-9980-DE8944896C34}" srcOrd="2" destOrd="0" parTransId="{BC74D194-1FD7-4052-A4D4-58B4E466C4C6}" sibTransId="{F5EC3FDF-6FB0-4FF7-A0B9-489A7BE4CFF3}"/>
    <dgm:cxn modelId="{210D455F-B6E3-4730-9162-22A46545316D}" type="presOf" srcId="{CED05B23-FD49-4972-9980-DE8944896C34}" destId="{F830EAE1-BF11-489C-A455-69F261A41337}" srcOrd="0" destOrd="0" presId="urn:microsoft.com/office/officeart/2009/layout/CircleArrowProcess"/>
    <dgm:cxn modelId="{EEBFEF4B-95F0-4BB1-8D5E-5AEADAF0478E}" type="presOf" srcId="{391046E2-B733-46CC-BA3D-54BCC32FC162}" destId="{671B2C91-938E-4467-A830-F16F194EFAB1}" srcOrd="0" destOrd="0" presId="urn:microsoft.com/office/officeart/2009/layout/CircleArrowProcess"/>
    <dgm:cxn modelId="{336E4A7E-AB94-4A81-B8D3-9D15DA4CDEFB}" type="presOf" srcId="{E8458296-3B66-419E-B226-0459A5499A8B}" destId="{6A148D07-21D0-4813-B702-343B347A48F4}" srcOrd="0" destOrd="0" presId="urn:microsoft.com/office/officeart/2009/layout/CircleArrowProcess"/>
    <dgm:cxn modelId="{09C7A6BF-DF40-478D-B27F-5F305DCDBA5F}" srcId="{43F42E7E-7D8C-4688-B233-BEF01ED37635}" destId="{E8458296-3B66-419E-B226-0459A5499A8B}" srcOrd="0" destOrd="0" parTransId="{DF137BF1-6138-46D3-BE61-CD34576F79EA}" sibTransId="{F42F8DB7-798D-43B5-B7F8-5F99517C31BD}"/>
    <dgm:cxn modelId="{471A93CC-E019-46CC-9944-D5C5C1442659}" type="presOf" srcId="{43F42E7E-7D8C-4688-B233-BEF01ED37635}" destId="{D1FD17B8-0918-411A-A73D-85844559EF6E}" srcOrd="0" destOrd="0" presId="urn:microsoft.com/office/officeart/2009/layout/CircleArrowProcess"/>
    <dgm:cxn modelId="{419B2FDB-8EBF-434C-9C0B-320EC59A4556}" srcId="{43F42E7E-7D8C-4688-B233-BEF01ED37635}" destId="{391046E2-B733-46CC-BA3D-54BCC32FC162}" srcOrd="1" destOrd="0" parTransId="{8C2EEB07-3E4E-4EBF-9AA6-1AF7F8D87B7C}" sibTransId="{02559F1B-F139-487E-A81E-93439EFEECB2}"/>
    <dgm:cxn modelId="{82D465F6-EDCA-4BAF-B183-25BEC371F002}" type="presParOf" srcId="{D1FD17B8-0918-411A-A73D-85844559EF6E}" destId="{95F29E30-B2C6-4302-8936-155E7C2CD4F8}" srcOrd="0" destOrd="0" presId="urn:microsoft.com/office/officeart/2009/layout/CircleArrowProcess"/>
    <dgm:cxn modelId="{E0D6B799-EE7D-4823-AA7A-036BE4CA530A}" type="presParOf" srcId="{95F29E30-B2C6-4302-8936-155E7C2CD4F8}" destId="{29F882DB-26F0-4403-87B1-23E5519B55A2}" srcOrd="0" destOrd="0" presId="urn:microsoft.com/office/officeart/2009/layout/CircleArrowProcess"/>
    <dgm:cxn modelId="{3FE223AF-B9E8-4337-9560-3C7F462BB3C5}" type="presParOf" srcId="{D1FD17B8-0918-411A-A73D-85844559EF6E}" destId="{6A148D07-21D0-4813-B702-343B347A48F4}" srcOrd="1" destOrd="0" presId="urn:microsoft.com/office/officeart/2009/layout/CircleArrowProcess"/>
    <dgm:cxn modelId="{DD9C47F1-3583-4D91-8060-D9854BDB834F}" type="presParOf" srcId="{D1FD17B8-0918-411A-A73D-85844559EF6E}" destId="{A0BAC323-CA68-4284-82ED-80E0CEAF63DD}" srcOrd="2" destOrd="0" presId="urn:microsoft.com/office/officeart/2009/layout/CircleArrowProcess"/>
    <dgm:cxn modelId="{6620F71A-1751-47CF-9C45-1FCF78B24785}" type="presParOf" srcId="{A0BAC323-CA68-4284-82ED-80E0CEAF63DD}" destId="{902F4B2B-4152-4402-91F5-E2F65B94CDBB}" srcOrd="0" destOrd="0" presId="urn:microsoft.com/office/officeart/2009/layout/CircleArrowProcess"/>
    <dgm:cxn modelId="{7B0797F6-6E7B-4F8E-A356-544F790E5F1C}" type="presParOf" srcId="{D1FD17B8-0918-411A-A73D-85844559EF6E}" destId="{671B2C91-938E-4467-A830-F16F194EFAB1}" srcOrd="3" destOrd="0" presId="urn:microsoft.com/office/officeart/2009/layout/CircleArrowProcess"/>
    <dgm:cxn modelId="{EE306985-AD83-4C17-B199-F33A4FF8337B}" type="presParOf" srcId="{D1FD17B8-0918-411A-A73D-85844559EF6E}" destId="{CF8BC04C-EE47-4B45-AC4A-59B19E1FCD50}" srcOrd="4" destOrd="0" presId="urn:microsoft.com/office/officeart/2009/layout/CircleArrowProcess"/>
    <dgm:cxn modelId="{9EE15806-2D13-42F0-97DC-4A3C57874BD6}" type="presParOf" srcId="{CF8BC04C-EE47-4B45-AC4A-59B19E1FCD50}" destId="{FC577C31-C7CC-4442-8E56-12C4C83E5F6E}" srcOrd="0" destOrd="0" presId="urn:microsoft.com/office/officeart/2009/layout/CircleArrowProcess"/>
    <dgm:cxn modelId="{4A03936C-8259-4E30-8E25-39993DA9F291}" type="presParOf" srcId="{D1FD17B8-0918-411A-A73D-85844559EF6E}" destId="{F830EAE1-BF11-489C-A455-69F261A41337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12A4209-D7D9-4F26-AB96-738EAA172425}" type="doc">
      <dgm:prSet loTypeId="urn:microsoft.com/office/officeart/2005/8/layout/hProcess6" loCatId="process" qsTypeId="urn:microsoft.com/office/officeart/2005/8/quickstyle/3d7" qsCatId="3D" csTypeId="urn:microsoft.com/office/officeart/2005/8/colors/accent0_3" csCatId="mainScheme" phldr="1"/>
      <dgm:spPr/>
    </dgm:pt>
    <dgm:pt modelId="{FC6BCE9B-9720-421C-BC0B-AAD7BB9ABF9C}">
      <dgm:prSet phldrT="[Text]" custT="1"/>
      <dgm:spPr/>
      <dgm:t>
        <a:bodyPr/>
        <a:lstStyle/>
        <a:p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Synthesis</a:t>
          </a:r>
        </a:p>
      </dgm:t>
    </dgm:pt>
    <dgm:pt modelId="{78EC0954-7B0F-4F51-B47F-3459C02A1D08}" type="parTrans" cxnId="{17504E61-2619-4D35-A8FA-B7126426EFBB}">
      <dgm:prSet/>
      <dgm:spPr/>
      <dgm:t>
        <a:bodyPr/>
        <a:lstStyle/>
        <a:p>
          <a:endParaRPr lang="en-US"/>
        </a:p>
      </dgm:t>
    </dgm:pt>
    <dgm:pt modelId="{B6306734-551C-4B2E-91BD-AF1063D41911}" type="sibTrans" cxnId="{17504E61-2619-4D35-A8FA-B7126426EFBB}">
      <dgm:prSet/>
      <dgm:spPr/>
      <dgm:t>
        <a:bodyPr/>
        <a:lstStyle/>
        <a:p>
          <a:endParaRPr lang="en-US"/>
        </a:p>
      </dgm:t>
    </dgm:pt>
    <dgm:pt modelId="{7280E2BF-4A4B-4F32-A732-728296CB976C}">
      <dgm:prSet phldrT="[Text]" custT="1"/>
      <dgm:spPr/>
      <dgm:t>
        <a:bodyPr/>
        <a:lstStyle/>
        <a:p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Creative</a:t>
          </a:r>
        </a:p>
      </dgm:t>
    </dgm:pt>
    <dgm:pt modelId="{C4F8414A-5228-4A9A-94AB-24CD5C8706DF}" type="parTrans" cxnId="{CAB86568-13F7-4DAE-8169-1CBA9368A25B}">
      <dgm:prSet/>
      <dgm:spPr/>
      <dgm:t>
        <a:bodyPr/>
        <a:lstStyle/>
        <a:p>
          <a:endParaRPr lang="en-US"/>
        </a:p>
      </dgm:t>
    </dgm:pt>
    <dgm:pt modelId="{63BFDE94-4FAE-4F08-80B6-0441E493D1EC}" type="sibTrans" cxnId="{CAB86568-13F7-4DAE-8169-1CBA9368A25B}">
      <dgm:prSet/>
      <dgm:spPr/>
      <dgm:t>
        <a:bodyPr/>
        <a:lstStyle/>
        <a:p>
          <a:endParaRPr lang="en-US"/>
        </a:p>
      </dgm:t>
    </dgm:pt>
    <dgm:pt modelId="{80C1EDD4-5DC7-45C6-852E-13AE21C640A6}">
      <dgm:prSet phldrT="[Text]"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Voice</a:t>
          </a:r>
        </a:p>
      </dgm:t>
    </dgm:pt>
    <dgm:pt modelId="{3E2299A8-8D5F-4501-97D7-174FE7AE5CAA}" type="parTrans" cxnId="{07D7A044-046A-4E46-B8E1-EF4A1DDCC15B}">
      <dgm:prSet/>
      <dgm:spPr/>
      <dgm:t>
        <a:bodyPr/>
        <a:lstStyle/>
        <a:p>
          <a:endParaRPr lang="en-US"/>
        </a:p>
      </dgm:t>
    </dgm:pt>
    <dgm:pt modelId="{2B8CCEB0-6D4D-4EA5-8DD7-FF842E15B8E0}" type="sibTrans" cxnId="{07D7A044-046A-4E46-B8E1-EF4A1DDCC15B}">
      <dgm:prSet/>
      <dgm:spPr/>
      <dgm:t>
        <a:bodyPr/>
        <a:lstStyle/>
        <a:p>
          <a:endParaRPr lang="en-US"/>
        </a:p>
      </dgm:t>
    </dgm:pt>
    <dgm:pt modelId="{21CDDFC7-6DA8-40C2-98F9-031F21B55DF4}">
      <dgm:prSet custT="1"/>
      <dgm:spPr/>
      <dgm:t>
        <a:bodyPr/>
        <a:lstStyle/>
        <a:p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Bring together different ideas &amp; views</a:t>
          </a:r>
        </a:p>
      </dgm:t>
    </dgm:pt>
    <dgm:pt modelId="{26560C60-469E-4D53-BF06-DB829ABFF11E}" type="parTrans" cxnId="{D2E6D02D-23BB-4967-A8EC-A3625B39980D}">
      <dgm:prSet/>
      <dgm:spPr/>
      <dgm:t>
        <a:bodyPr/>
        <a:lstStyle/>
        <a:p>
          <a:endParaRPr lang="en-US"/>
        </a:p>
      </dgm:t>
    </dgm:pt>
    <dgm:pt modelId="{648922F7-00A1-4329-BE81-EB5BAE21E442}" type="sibTrans" cxnId="{D2E6D02D-23BB-4967-A8EC-A3625B39980D}">
      <dgm:prSet/>
      <dgm:spPr/>
      <dgm:t>
        <a:bodyPr/>
        <a:lstStyle/>
        <a:p>
          <a:endParaRPr lang="en-US"/>
        </a:p>
      </dgm:t>
    </dgm:pt>
    <dgm:pt modelId="{56E42A15-C41A-4E16-836A-1054387D0052}">
      <dgm:prSet custT="1"/>
      <dgm:spPr/>
      <dgm:t>
        <a:bodyPr/>
        <a:lstStyle/>
        <a:p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Novel &amp; </a:t>
          </a:r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innova-tive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 ways</a:t>
          </a:r>
        </a:p>
      </dgm:t>
    </dgm:pt>
    <dgm:pt modelId="{FBC7E687-F09F-4D4B-82A2-A08ADF633C41}" type="parTrans" cxnId="{783FC1C2-4822-4D77-8A24-7E92EBA4DF44}">
      <dgm:prSet/>
      <dgm:spPr/>
      <dgm:t>
        <a:bodyPr/>
        <a:lstStyle/>
        <a:p>
          <a:endParaRPr lang="en-US"/>
        </a:p>
      </dgm:t>
    </dgm:pt>
    <dgm:pt modelId="{8270BE8C-BB15-4515-B3FA-CEB503D1FAD4}" type="sibTrans" cxnId="{783FC1C2-4822-4D77-8A24-7E92EBA4DF44}">
      <dgm:prSet/>
      <dgm:spPr/>
      <dgm:t>
        <a:bodyPr/>
        <a:lstStyle/>
        <a:p>
          <a:endParaRPr lang="en-US"/>
        </a:p>
      </dgm:t>
    </dgm:pt>
    <dgm:pt modelId="{57883775-0F11-4FD8-A6AD-8043BD2EDFE1}">
      <dgm:prSet custT="1"/>
      <dgm:spPr/>
      <dgm:t>
        <a:bodyPr/>
        <a:lstStyle/>
        <a:p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Informed decisions</a:t>
          </a:r>
        </a:p>
      </dgm:t>
    </dgm:pt>
    <dgm:pt modelId="{600B183C-4573-4BB6-97C1-DC75EFCB89E2}" type="parTrans" cxnId="{55F459E8-ED58-43EF-8AA4-EE72633A17F3}">
      <dgm:prSet/>
      <dgm:spPr/>
      <dgm:t>
        <a:bodyPr/>
        <a:lstStyle/>
        <a:p>
          <a:endParaRPr lang="en-US"/>
        </a:p>
      </dgm:t>
    </dgm:pt>
    <dgm:pt modelId="{800CAA77-4515-4BFD-B202-B578349885D8}" type="sibTrans" cxnId="{55F459E8-ED58-43EF-8AA4-EE72633A17F3}">
      <dgm:prSet/>
      <dgm:spPr/>
      <dgm:t>
        <a:bodyPr/>
        <a:lstStyle/>
        <a:p>
          <a:endParaRPr lang="en-US"/>
        </a:p>
      </dgm:t>
    </dgm:pt>
    <dgm:pt modelId="{ACE04407-AF1F-4959-B3CD-4DBEADA6A0AE}" type="pres">
      <dgm:prSet presAssocID="{912A4209-D7D9-4F26-AB96-738EAA172425}" presName="theList" presStyleCnt="0">
        <dgm:presLayoutVars>
          <dgm:dir/>
          <dgm:animLvl val="lvl"/>
          <dgm:resizeHandles val="exact"/>
        </dgm:presLayoutVars>
      </dgm:prSet>
      <dgm:spPr/>
    </dgm:pt>
    <dgm:pt modelId="{7969899B-0893-43C3-9A17-83C40B2F57CF}" type="pres">
      <dgm:prSet presAssocID="{FC6BCE9B-9720-421C-BC0B-AAD7BB9ABF9C}" presName="compNode" presStyleCnt="0"/>
      <dgm:spPr/>
    </dgm:pt>
    <dgm:pt modelId="{90A1B865-CDBB-4A42-AAD1-682AB736BBA8}" type="pres">
      <dgm:prSet presAssocID="{FC6BCE9B-9720-421C-BC0B-AAD7BB9ABF9C}" presName="noGeometry" presStyleCnt="0"/>
      <dgm:spPr/>
    </dgm:pt>
    <dgm:pt modelId="{5F26C9BF-1249-4F7D-BD78-A29CBE785FD9}" type="pres">
      <dgm:prSet presAssocID="{FC6BCE9B-9720-421C-BC0B-AAD7BB9ABF9C}" presName="childTextVisible" presStyleLbl="bgAccFollowNode1" presStyleIdx="0" presStyleCnt="3" custScaleX="116696" custScaleY="167533" custLinFactNeighborX="15446">
        <dgm:presLayoutVars>
          <dgm:bulletEnabled val="1"/>
        </dgm:presLayoutVars>
      </dgm:prSet>
      <dgm:spPr/>
    </dgm:pt>
    <dgm:pt modelId="{59A6F15A-6FA1-4658-BD7F-E1BEE7BCD17F}" type="pres">
      <dgm:prSet presAssocID="{FC6BCE9B-9720-421C-BC0B-AAD7BB9ABF9C}" presName="childTextHidden" presStyleLbl="bgAccFollowNode1" presStyleIdx="0" presStyleCnt="3"/>
      <dgm:spPr/>
    </dgm:pt>
    <dgm:pt modelId="{F1E4B608-3188-418B-82BD-3D76202DE24D}" type="pres">
      <dgm:prSet presAssocID="{FC6BCE9B-9720-421C-BC0B-AAD7BB9ABF9C}" presName="parentText" presStyleLbl="node1" presStyleIdx="0" presStyleCnt="3" custScaleX="163491" custScaleY="145711" custLinFactNeighborX="-68465" custLinFactNeighborY="-7988">
        <dgm:presLayoutVars>
          <dgm:chMax val="1"/>
          <dgm:bulletEnabled val="1"/>
        </dgm:presLayoutVars>
      </dgm:prSet>
      <dgm:spPr/>
    </dgm:pt>
    <dgm:pt modelId="{79E1AD0D-5458-49EB-9409-CEBCC22CBD8B}" type="pres">
      <dgm:prSet presAssocID="{FC6BCE9B-9720-421C-BC0B-AAD7BB9ABF9C}" presName="aSpace" presStyleCnt="0"/>
      <dgm:spPr/>
    </dgm:pt>
    <dgm:pt modelId="{C621E414-C396-456D-8AE5-650E3A97396D}" type="pres">
      <dgm:prSet presAssocID="{7280E2BF-4A4B-4F32-A732-728296CB976C}" presName="compNode" presStyleCnt="0"/>
      <dgm:spPr/>
    </dgm:pt>
    <dgm:pt modelId="{6707B7A5-9B06-4473-865C-FDC2F9BD2B12}" type="pres">
      <dgm:prSet presAssocID="{7280E2BF-4A4B-4F32-A732-728296CB976C}" presName="noGeometry" presStyleCnt="0"/>
      <dgm:spPr/>
    </dgm:pt>
    <dgm:pt modelId="{5DD740B5-C6CD-495A-A327-17DFCEC5D9BD}" type="pres">
      <dgm:prSet presAssocID="{7280E2BF-4A4B-4F32-A732-728296CB976C}" presName="childTextVisible" presStyleLbl="bgAccFollowNode1" presStyleIdx="1" presStyleCnt="3" custScaleY="127777" custLinFactNeighborX="0" custLinFactNeighborY="2209">
        <dgm:presLayoutVars>
          <dgm:bulletEnabled val="1"/>
        </dgm:presLayoutVars>
      </dgm:prSet>
      <dgm:spPr/>
    </dgm:pt>
    <dgm:pt modelId="{5DA6454B-B339-4861-86DF-6E0DFDBAEE47}" type="pres">
      <dgm:prSet presAssocID="{7280E2BF-4A4B-4F32-A732-728296CB976C}" presName="childTextHidden" presStyleLbl="bgAccFollowNode1" presStyleIdx="1" presStyleCnt="3"/>
      <dgm:spPr/>
    </dgm:pt>
    <dgm:pt modelId="{7713161C-C4E0-40DC-84BF-93C963EF373D}" type="pres">
      <dgm:prSet presAssocID="{7280E2BF-4A4B-4F32-A732-728296CB976C}" presName="parentText" presStyleLbl="node1" presStyleIdx="1" presStyleCnt="3" custScaleX="152175" custScaleY="121634" custLinFactNeighborX="-25446" custLinFactNeighborY="-2997">
        <dgm:presLayoutVars>
          <dgm:chMax val="1"/>
          <dgm:bulletEnabled val="1"/>
        </dgm:presLayoutVars>
      </dgm:prSet>
      <dgm:spPr/>
    </dgm:pt>
    <dgm:pt modelId="{63619760-D67A-4D00-B94A-A921E9F29C1D}" type="pres">
      <dgm:prSet presAssocID="{7280E2BF-4A4B-4F32-A732-728296CB976C}" presName="aSpace" presStyleCnt="0"/>
      <dgm:spPr/>
    </dgm:pt>
    <dgm:pt modelId="{129DC12D-0AD3-45F7-A253-C20DB1CF07B3}" type="pres">
      <dgm:prSet presAssocID="{80C1EDD4-5DC7-45C6-852E-13AE21C640A6}" presName="compNode" presStyleCnt="0"/>
      <dgm:spPr/>
    </dgm:pt>
    <dgm:pt modelId="{1D02AA08-942D-469F-ACCA-010E395D0113}" type="pres">
      <dgm:prSet presAssocID="{80C1EDD4-5DC7-45C6-852E-13AE21C640A6}" presName="noGeometry" presStyleCnt="0"/>
      <dgm:spPr/>
    </dgm:pt>
    <dgm:pt modelId="{8EE5755B-7370-4664-99F1-6B55627BB15C}" type="pres">
      <dgm:prSet presAssocID="{80C1EDD4-5DC7-45C6-852E-13AE21C640A6}" presName="childTextVisible" presStyleLbl="bgAccFollowNode1" presStyleIdx="2" presStyleCnt="3" custScaleX="131051" custScaleY="149241" custLinFactNeighborX="23418" custLinFactNeighborY="3832">
        <dgm:presLayoutVars>
          <dgm:bulletEnabled val="1"/>
        </dgm:presLayoutVars>
      </dgm:prSet>
      <dgm:spPr/>
    </dgm:pt>
    <dgm:pt modelId="{A91957D5-3FEA-4BE6-87DC-89574D6A4694}" type="pres">
      <dgm:prSet presAssocID="{80C1EDD4-5DC7-45C6-852E-13AE21C640A6}" presName="childTextHidden" presStyleLbl="bgAccFollowNode1" presStyleIdx="2" presStyleCnt="3"/>
      <dgm:spPr/>
    </dgm:pt>
    <dgm:pt modelId="{490010BE-0F91-4DD2-BDE4-6B1F958C6CE7}" type="pres">
      <dgm:prSet presAssocID="{80C1EDD4-5DC7-45C6-852E-13AE21C640A6}" presName="parentText" presStyleLbl="node1" presStyleIdx="2" presStyleCnt="3" custScaleX="183830" custScaleY="118037" custLinFactNeighborX="-54152" custLinFactNeighborY="6238">
        <dgm:presLayoutVars>
          <dgm:chMax val="1"/>
          <dgm:bulletEnabled val="1"/>
        </dgm:presLayoutVars>
      </dgm:prSet>
      <dgm:spPr/>
    </dgm:pt>
  </dgm:ptLst>
  <dgm:cxnLst>
    <dgm:cxn modelId="{F3B16801-6EBE-4A7E-91D5-0132EB5933BB}" type="presOf" srcId="{21CDDFC7-6DA8-40C2-98F9-031F21B55DF4}" destId="{59A6F15A-6FA1-4658-BD7F-E1BEE7BCD17F}" srcOrd="1" destOrd="0" presId="urn:microsoft.com/office/officeart/2005/8/layout/hProcess6"/>
    <dgm:cxn modelId="{6DD95314-9231-4B1D-9902-B64354A639C9}" type="presOf" srcId="{57883775-0F11-4FD8-A6AD-8043BD2EDFE1}" destId="{A91957D5-3FEA-4BE6-87DC-89574D6A4694}" srcOrd="1" destOrd="0" presId="urn:microsoft.com/office/officeart/2005/8/layout/hProcess6"/>
    <dgm:cxn modelId="{C1A62B29-5D89-42A5-B77A-5F1C790C6607}" type="presOf" srcId="{57883775-0F11-4FD8-A6AD-8043BD2EDFE1}" destId="{8EE5755B-7370-4664-99F1-6B55627BB15C}" srcOrd="0" destOrd="0" presId="urn:microsoft.com/office/officeart/2005/8/layout/hProcess6"/>
    <dgm:cxn modelId="{D2E6D02D-23BB-4967-A8EC-A3625B39980D}" srcId="{FC6BCE9B-9720-421C-BC0B-AAD7BB9ABF9C}" destId="{21CDDFC7-6DA8-40C2-98F9-031F21B55DF4}" srcOrd="0" destOrd="0" parTransId="{26560C60-469E-4D53-BF06-DB829ABFF11E}" sibTransId="{648922F7-00A1-4329-BE81-EB5BAE21E442}"/>
    <dgm:cxn modelId="{529EEC33-0796-48E6-91DC-21C4247EFE9F}" type="presOf" srcId="{80C1EDD4-5DC7-45C6-852E-13AE21C640A6}" destId="{490010BE-0F91-4DD2-BDE4-6B1F958C6CE7}" srcOrd="0" destOrd="0" presId="urn:microsoft.com/office/officeart/2005/8/layout/hProcess6"/>
    <dgm:cxn modelId="{F54EA040-9AB0-4464-A3DB-4D47D0659218}" type="presOf" srcId="{FC6BCE9B-9720-421C-BC0B-AAD7BB9ABF9C}" destId="{F1E4B608-3188-418B-82BD-3D76202DE24D}" srcOrd="0" destOrd="0" presId="urn:microsoft.com/office/officeart/2005/8/layout/hProcess6"/>
    <dgm:cxn modelId="{17504E61-2619-4D35-A8FA-B7126426EFBB}" srcId="{912A4209-D7D9-4F26-AB96-738EAA172425}" destId="{FC6BCE9B-9720-421C-BC0B-AAD7BB9ABF9C}" srcOrd="0" destOrd="0" parTransId="{78EC0954-7B0F-4F51-B47F-3459C02A1D08}" sibTransId="{B6306734-551C-4B2E-91BD-AF1063D41911}"/>
    <dgm:cxn modelId="{BC9B3344-2A25-44D7-97FB-473B927201CE}" type="presOf" srcId="{912A4209-D7D9-4F26-AB96-738EAA172425}" destId="{ACE04407-AF1F-4959-B3CD-4DBEADA6A0AE}" srcOrd="0" destOrd="0" presId="urn:microsoft.com/office/officeart/2005/8/layout/hProcess6"/>
    <dgm:cxn modelId="{07D7A044-046A-4E46-B8E1-EF4A1DDCC15B}" srcId="{912A4209-D7D9-4F26-AB96-738EAA172425}" destId="{80C1EDD4-5DC7-45C6-852E-13AE21C640A6}" srcOrd="2" destOrd="0" parTransId="{3E2299A8-8D5F-4501-97D7-174FE7AE5CAA}" sibTransId="{2B8CCEB0-6D4D-4EA5-8DD7-FF842E15B8E0}"/>
    <dgm:cxn modelId="{CAB86568-13F7-4DAE-8169-1CBA9368A25B}" srcId="{912A4209-D7D9-4F26-AB96-738EAA172425}" destId="{7280E2BF-4A4B-4F32-A732-728296CB976C}" srcOrd="1" destOrd="0" parTransId="{C4F8414A-5228-4A9A-94AB-24CD5C8706DF}" sibTransId="{63BFDE94-4FAE-4F08-80B6-0441E493D1EC}"/>
    <dgm:cxn modelId="{D6558054-E5B7-4FBF-B559-EFF834415DC7}" type="presOf" srcId="{56E42A15-C41A-4E16-836A-1054387D0052}" destId="{5DA6454B-B339-4861-86DF-6E0DFDBAEE47}" srcOrd="1" destOrd="0" presId="urn:microsoft.com/office/officeart/2005/8/layout/hProcess6"/>
    <dgm:cxn modelId="{4C92F190-3CD6-4B5E-AC92-456719A3F51F}" type="presOf" srcId="{56E42A15-C41A-4E16-836A-1054387D0052}" destId="{5DD740B5-C6CD-495A-A327-17DFCEC5D9BD}" srcOrd="0" destOrd="0" presId="urn:microsoft.com/office/officeart/2005/8/layout/hProcess6"/>
    <dgm:cxn modelId="{ECF35FBE-C31E-4E83-A8EE-D34F91B47413}" type="presOf" srcId="{7280E2BF-4A4B-4F32-A732-728296CB976C}" destId="{7713161C-C4E0-40DC-84BF-93C963EF373D}" srcOrd="0" destOrd="0" presId="urn:microsoft.com/office/officeart/2005/8/layout/hProcess6"/>
    <dgm:cxn modelId="{783FC1C2-4822-4D77-8A24-7E92EBA4DF44}" srcId="{7280E2BF-4A4B-4F32-A732-728296CB976C}" destId="{56E42A15-C41A-4E16-836A-1054387D0052}" srcOrd="0" destOrd="0" parTransId="{FBC7E687-F09F-4D4B-82A2-A08ADF633C41}" sibTransId="{8270BE8C-BB15-4515-B3FA-CEB503D1FAD4}"/>
    <dgm:cxn modelId="{55F459E8-ED58-43EF-8AA4-EE72633A17F3}" srcId="{80C1EDD4-5DC7-45C6-852E-13AE21C640A6}" destId="{57883775-0F11-4FD8-A6AD-8043BD2EDFE1}" srcOrd="0" destOrd="0" parTransId="{600B183C-4573-4BB6-97C1-DC75EFCB89E2}" sibTransId="{800CAA77-4515-4BFD-B202-B578349885D8}"/>
    <dgm:cxn modelId="{51E0A3FC-CE79-419F-BBA5-B51D86DA4DCA}" type="presOf" srcId="{21CDDFC7-6DA8-40C2-98F9-031F21B55DF4}" destId="{5F26C9BF-1249-4F7D-BD78-A29CBE785FD9}" srcOrd="0" destOrd="0" presId="urn:microsoft.com/office/officeart/2005/8/layout/hProcess6"/>
    <dgm:cxn modelId="{6F17FB2F-F136-4A4D-B5B2-43AF48159B40}" type="presParOf" srcId="{ACE04407-AF1F-4959-B3CD-4DBEADA6A0AE}" destId="{7969899B-0893-43C3-9A17-83C40B2F57CF}" srcOrd="0" destOrd="0" presId="urn:microsoft.com/office/officeart/2005/8/layout/hProcess6"/>
    <dgm:cxn modelId="{49F37982-10AA-4EFE-B1CE-F314B8A8D2D3}" type="presParOf" srcId="{7969899B-0893-43C3-9A17-83C40B2F57CF}" destId="{90A1B865-CDBB-4A42-AAD1-682AB736BBA8}" srcOrd="0" destOrd="0" presId="urn:microsoft.com/office/officeart/2005/8/layout/hProcess6"/>
    <dgm:cxn modelId="{DDD6C597-1800-484F-8EBC-4038FD64C57A}" type="presParOf" srcId="{7969899B-0893-43C3-9A17-83C40B2F57CF}" destId="{5F26C9BF-1249-4F7D-BD78-A29CBE785FD9}" srcOrd="1" destOrd="0" presId="urn:microsoft.com/office/officeart/2005/8/layout/hProcess6"/>
    <dgm:cxn modelId="{F57AEBC9-CC8F-4F49-8FCE-4198809ED17C}" type="presParOf" srcId="{7969899B-0893-43C3-9A17-83C40B2F57CF}" destId="{59A6F15A-6FA1-4658-BD7F-E1BEE7BCD17F}" srcOrd="2" destOrd="0" presId="urn:microsoft.com/office/officeart/2005/8/layout/hProcess6"/>
    <dgm:cxn modelId="{E6860B7B-66B6-40FC-BBD3-BE1EB758E974}" type="presParOf" srcId="{7969899B-0893-43C3-9A17-83C40B2F57CF}" destId="{F1E4B608-3188-418B-82BD-3D76202DE24D}" srcOrd="3" destOrd="0" presId="urn:microsoft.com/office/officeart/2005/8/layout/hProcess6"/>
    <dgm:cxn modelId="{98AA412A-152D-46F6-88F7-90AC401441F9}" type="presParOf" srcId="{ACE04407-AF1F-4959-B3CD-4DBEADA6A0AE}" destId="{79E1AD0D-5458-49EB-9409-CEBCC22CBD8B}" srcOrd="1" destOrd="0" presId="urn:microsoft.com/office/officeart/2005/8/layout/hProcess6"/>
    <dgm:cxn modelId="{EA8B1934-07FE-48EE-BBD6-975F3A3F84FA}" type="presParOf" srcId="{ACE04407-AF1F-4959-B3CD-4DBEADA6A0AE}" destId="{C621E414-C396-456D-8AE5-650E3A97396D}" srcOrd="2" destOrd="0" presId="urn:microsoft.com/office/officeart/2005/8/layout/hProcess6"/>
    <dgm:cxn modelId="{409CF4F4-DB19-483F-A771-37B95E50169D}" type="presParOf" srcId="{C621E414-C396-456D-8AE5-650E3A97396D}" destId="{6707B7A5-9B06-4473-865C-FDC2F9BD2B12}" srcOrd="0" destOrd="0" presId="urn:microsoft.com/office/officeart/2005/8/layout/hProcess6"/>
    <dgm:cxn modelId="{03126C3A-A85F-42A3-9BF2-40CB377BD103}" type="presParOf" srcId="{C621E414-C396-456D-8AE5-650E3A97396D}" destId="{5DD740B5-C6CD-495A-A327-17DFCEC5D9BD}" srcOrd="1" destOrd="0" presId="urn:microsoft.com/office/officeart/2005/8/layout/hProcess6"/>
    <dgm:cxn modelId="{574281B8-DC23-41FA-B2AC-968C08B839D5}" type="presParOf" srcId="{C621E414-C396-456D-8AE5-650E3A97396D}" destId="{5DA6454B-B339-4861-86DF-6E0DFDBAEE47}" srcOrd="2" destOrd="0" presId="urn:microsoft.com/office/officeart/2005/8/layout/hProcess6"/>
    <dgm:cxn modelId="{D99D9790-D284-44EE-953E-381FB0A8E3E5}" type="presParOf" srcId="{C621E414-C396-456D-8AE5-650E3A97396D}" destId="{7713161C-C4E0-40DC-84BF-93C963EF373D}" srcOrd="3" destOrd="0" presId="urn:microsoft.com/office/officeart/2005/8/layout/hProcess6"/>
    <dgm:cxn modelId="{2226CB78-8262-485D-AF20-C2BAEABD102D}" type="presParOf" srcId="{ACE04407-AF1F-4959-B3CD-4DBEADA6A0AE}" destId="{63619760-D67A-4D00-B94A-A921E9F29C1D}" srcOrd="3" destOrd="0" presId="urn:microsoft.com/office/officeart/2005/8/layout/hProcess6"/>
    <dgm:cxn modelId="{8E907FB8-1FF8-4836-83B8-DE180617A9B6}" type="presParOf" srcId="{ACE04407-AF1F-4959-B3CD-4DBEADA6A0AE}" destId="{129DC12D-0AD3-45F7-A253-C20DB1CF07B3}" srcOrd="4" destOrd="0" presId="urn:microsoft.com/office/officeart/2005/8/layout/hProcess6"/>
    <dgm:cxn modelId="{A89EB2EA-EDE3-45F7-BBAC-0565CFD475F2}" type="presParOf" srcId="{129DC12D-0AD3-45F7-A253-C20DB1CF07B3}" destId="{1D02AA08-942D-469F-ACCA-010E395D0113}" srcOrd="0" destOrd="0" presId="urn:microsoft.com/office/officeart/2005/8/layout/hProcess6"/>
    <dgm:cxn modelId="{63AB52E7-3CF5-4568-897D-BFA6E3B6370A}" type="presParOf" srcId="{129DC12D-0AD3-45F7-A253-C20DB1CF07B3}" destId="{8EE5755B-7370-4664-99F1-6B55627BB15C}" srcOrd="1" destOrd="0" presId="urn:microsoft.com/office/officeart/2005/8/layout/hProcess6"/>
    <dgm:cxn modelId="{B96C368C-36A6-428C-842F-F725B029DFD7}" type="presParOf" srcId="{129DC12D-0AD3-45F7-A253-C20DB1CF07B3}" destId="{A91957D5-3FEA-4BE6-87DC-89574D6A4694}" srcOrd="2" destOrd="0" presId="urn:microsoft.com/office/officeart/2005/8/layout/hProcess6"/>
    <dgm:cxn modelId="{B7308321-7D81-46C7-AFF9-CE37A1C65B90}" type="presParOf" srcId="{129DC12D-0AD3-45F7-A253-C20DB1CF07B3}" destId="{490010BE-0F91-4DD2-BDE4-6B1F958C6CE7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C27DB3-8F7D-4871-945B-BDDA19195A8B}">
      <dsp:nvSpPr>
        <dsp:cNvPr id="0" name=""/>
        <dsp:cNvSpPr/>
      </dsp:nvSpPr>
      <dsp:spPr>
        <a:xfrm>
          <a:off x="684284" y="951780"/>
          <a:ext cx="2855341" cy="2855341"/>
        </a:xfrm>
        <a:prstGeom prst="ellipse">
          <a:avLst/>
        </a:prstGeom>
        <a:solidFill>
          <a:schemeClr val="accent1">
            <a:shade val="80000"/>
            <a:hueOff val="446191"/>
            <a:satOff val="-9058"/>
            <a:lumOff val="3067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66482AE-0C87-413C-AC4A-F379450EE6EE}">
      <dsp:nvSpPr>
        <dsp:cNvPr id="0" name=""/>
        <dsp:cNvSpPr/>
      </dsp:nvSpPr>
      <dsp:spPr>
        <a:xfrm>
          <a:off x="1255352" y="1522848"/>
          <a:ext cx="1713204" cy="1713204"/>
        </a:xfrm>
        <a:prstGeom prst="ellipse">
          <a:avLst/>
        </a:prstGeom>
        <a:solidFill>
          <a:schemeClr val="accent1">
            <a:shade val="80000"/>
            <a:hueOff val="223096"/>
            <a:satOff val="-4529"/>
            <a:lumOff val="1533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1A30BC4-B9DA-4C78-84EF-FCEF1F571CB5}">
      <dsp:nvSpPr>
        <dsp:cNvPr id="0" name=""/>
        <dsp:cNvSpPr/>
      </dsp:nvSpPr>
      <dsp:spPr>
        <a:xfrm>
          <a:off x="1826420" y="2093917"/>
          <a:ext cx="571068" cy="571068"/>
        </a:xfrm>
        <a:prstGeom prst="ellips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24FB823-13CE-4396-B0A1-545B9A595DA9}">
      <dsp:nvSpPr>
        <dsp:cNvPr id="0" name=""/>
        <dsp:cNvSpPr/>
      </dsp:nvSpPr>
      <dsp:spPr>
        <a:xfrm>
          <a:off x="2940629" y="0"/>
          <a:ext cx="3577443" cy="832807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1 - CT movement: cognitive dimension</a:t>
          </a:r>
        </a:p>
      </dsp:txBody>
      <dsp:txXfrm>
        <a:off x="2940629" y="0"/>
        <a:ext cx="3577443" cy="832807"/>
      </dsp:txXfrm>
    </dsp:sp>
    <dsp:sp modelId="{096DC86E-82CF-4E6F-9D3C-4F767939CB8C}">
      <dsp:nvSpPr>
        <dsp:cNvPr id="0" name=""/>
        <dsp:cNvSpPr/>
      </dsp:nvSpPr>
      <dsp:spPr>
        <a:xfrm>
          <a:off x="3658598" y="416403"/>
          <a:ext cx="35691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42A1C8-D0B6-45AD-96CC-3062E4391FD4}">
      <dsp:nvSpPr>
        <dsp:cNvPr id="0" name=""/>
        <dsp:cNvSpPr/>
      </dsp:nvSpPr>
      <dsp:spPr>
        <a:xfrm rot="5400000">
          <a:off x="1903277" y="625557"/>
          <a:ext cx="1962571" cy="1545215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4A5A56-D6F7-4ABA-819B-0E458C4A3C52}">
      <dsp:nvSpPr>
        <dsp:cNvPr id="0" name=""/>
        <dsp:cNvSpPr/>
      </dsp:nvSpPr>
      <dsp:spPr>
        <a:xfrm>
          <a:off x="3066607" y="832807"/>
          <a:ext cx="3325487" cy="832807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2 - CT movement: propensity dimension</a:t>
          </a:r>
        </a:p>
      </dsp:txBody>
      <dsp:txXfrm>
        <a:off x="3066607" y="832807"/>
        <a:ext cx="3325487" cy="832807"/>
      </dsp:txXfrm>
    </dsp:sp>
    <dsp:sp modelId="{EF8C2F0A-37D0-4CC2-B308-9C6DA0675ED7}">
      <dsp:nvSpPr>
        <dsp:cNvPr id="0" name=""/>
        <dsp:cNvSpPr/>
      </dsp:nvSpPr>
      <dsp:spPr>
        <a:xfrm>
          <a:off x="3658598" y="1249211"/>
          <a:ext cx="35691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490285-DD54-43ED-859F-5438F9644E61}">
      <dsp:nvSpPr>
        <dsp:cNvPr id="0" name=""/>
        <dsp:cNvSpPr/>
      </dsp:nvSpPr>
      <dsp:spPr>
        <a:xfrm rot="5400000">
          <a:off x="2324535" y="1445373"/>
          <a:ext cx="1529320" cy="113595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AD3508-6B07-4A1D-95D9-FD557D1226F8}">
      <dsp:nvSpPr>
        <dsp:cNvPr id="0" name=""/>
        <dsp:cNvSpPr/>
      </dsp:nvSpPr>
      <dsp:spPr>
        <a:xfrm>
          <a:off x="3321947" y="1893213"/>
          <a:ext cx="4183375" cy="832807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3 - Criticality;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4 - Critical pedagogy;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5? - Creative criticality dimensions</a:t>
          </a:r>
        </a:p>
      </dsp:txBody>
      <dsp:txXfrm>
        <a:off x="3321947" y="1893213"/>
        <a:ext cx="4183375" cy="832807"/>
      </dsp:txXfrm>
    </dsp:sp>
    <dsp:sp modelId="{2710E471-27E9-45FA-8620-FEE257A4A24B}">
      <dsp:nvSpPr>
        <dsp:cNvPr id="0" name=""/>
        <dsp:cNvSpPr/>
      </dsp:nvSpPr>
      <dsp:spPr>
        <a:xfrm>
          <a:off x="3658598" y="2082019"/>
          <a:ext cx="35691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05EC88-3270-4ECE-AF26-D67994980A95}">
      <dsp:nvSpPr>
        <dsp:cNvPr id="0" name=""/>
        <dsp:cNvSpPr/>
      </dsp:nvSpPr>
      <dsp:spPr>
        <a:xfrm rot="5400000">
          <a:off x="2746316" y="2264523"/>
          <a:ext cx="1092644" cy="726684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424654-EC36-4413-9024-E89D5D915336}">
      <dsp:nvSpPr>
        <dsp:cNvPr id="0" name=""/>
        <dsp:cNvSpPr/>
      </dsp:nvSpPr>
      <dsp:spPr>
        <a:xfrm>
          <a:off x="0" y="322132"/>
          <a:ext cx="6346479" cy="7095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2557" tIns="354076" rIns="492557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 err="1">
              <a:latin typeface="Arial" panose="020B0604020202020204" pitchFamily="34" charset="0"/>
              <a:cs typeface="Arial" panose="020B0604020202020204" pitchFamily="34" charset="0"/>
            </a:rPr>
            <a:t>Fbk</a:t>
          </a:r>
          <a:r>
            <a:rPr lang="en-GB" sz="1700" kern="1200" dirty="0">
              <a:latin typeface="Arial" panose="020B0604020202020204" pitchFamily="34" charset="0"/>
              <a:cs typeface="Arial" panose="020B0604020202020204" pitchFamily="34" charset="0"/>
            </a:rPr>
            <a:t> whether their </a:t>
          </a:r>
          <a:r>
            <a:rPr lang="en-GB" sz="1700" b="1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U</a:t>
          </a:r>
          <a:r>
            <a:rPr lang="en-GB" sz="1700" kern="1200" dirty="0">
              <a:latin typeface="Arial" panose="020B0604020202020204" pitchFamily="34" charset="0"/>
              <a:cs typeface="Arial" panose="020B0604020202020204" pitchFamily="34" charset="0"/>
            </a:rPr>
            <a:t> is clearly expressed.</a:t>
          </a:r>
        </a:p>
      </dsp:txBody>
      <dsp:txXfrm>
        <a:off x="0" y="322132"/>
        <a:ext cx="6346479" cy="709537"/>
      </dsp:txXfrm>
    </dsp:sp>
    <dsp:sp modelId="{1550C135-638E-43C0-AF35-56B565560A5B}">
      <dsp:nvSpPr>
        <dsp:cNvPr id="0" name=""/>
        <dsp:cNvSpPr/>
      </dsp:nvSpPr>
      <dsp:spPr>
        <a:xfrm>
          <a:off x="308913" y="84039"/>
          <a:ext cx="6037564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917" tIns="0" rIns="16791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U</a:t>
          </a:r>
          <a:r>
            <a:rPr lang="en-GB" sz="1800" b="1" kern="1200" dirty="0">
              <a:latin typeface="Arial" panose="020B0604020202020204" pitchFamily="34" charset="0"/>
              <a:cs typeface="Arial" panose="020B0604020202020204" pitchFamily="34" charset="0"/>
            </a:rPr>
            <a:t>nderstanding:  student responsibility</a:t>
          </a:r>
        </a:p>
      </dsp:txBody>
      <dsp:txXfrm>
        <a:off x="333411" y="108537"/>
        <a:ext cx="5988568" cy="452844"/>
      </dsp:txXfrm>
    </dsp:sp>
    <dsp:sp modelId="{1E84BA53-5D86-49B6-A5EA-C58DB36F95BC}">
      <dsp:nvSpPr>
        <dsp:cNvPr id="0" name=""/>
        <dsp:cNvSpPr/>
      </dsp:nvSpPr>
      <dsp:spPr>
        <a:xfrm>
          <a:off x="0" y="1374390"/>
          <a:ext cx="6346479" cy="7095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2557" tIns="354076" rIns="492557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 err="1">
              <a:latin typeface="Arial" panose="020B0604020202020204" pitchFamily="34" charset="0"/>
              <a:cs typeface="Arial" panose="020B0604020202020204" pitchFamily="34" charset="0"/>
            </a:rPr>
            <a:t>Fbk</a:t>
          </a:r>
          <a:r>
            <a:rPr lang="en-GB" sz="1700" kern="1200" dirty="0">
              <a:latin typeface="Arial" panose="020B0604020202020204" pitchFamily="34" charset="0"/>
              <a:cs typeface="Arial" panose="020B0604020202020204" pitchFamily="34" charset="0"/>
            </a:rPr>
            <a:t> whether students </a:t>
          </a:r>
          <a:r>
            <a:rPr lang="en-GB" sz="1700" b="1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A</a:t>
          </a:r>
          <a:r>
            <a:rPr lang="en-GB" sz="1700" kern="1200" dirty="0">
              <a:latin typeface="Arial" panose="020B0604020202020204" pitchFamily="34" charset="0"/>
              <a:cs typeface="Arial" panose="020B0604020202020204" pitchFamily="34" charset="0"/>
            </a:rPr>
            <a:t> or just describe.</a:t>
          </a:r>
        </a:p>
      </dsp:txBody>
      <dsp:txXfrm>
        <a:off x="0" y="1374390"/>
        <a:ext cx="6346479" cy="709537"/>
      </dsp:txXfrm>
    </dsp:sp>
    <dsp:sp modelId="{C09512B1-9559-4EE8-A170-0F18E3CC6529}">
      <dsp:nvSpPr>
        <dsp:cNvPr id="0" name=""/>
        <dsp:cNvSpPr/>
      </dsp:nvSpPr>
      <dsp:spPr>
        <a:xfrm>
          <a:off x="307717" y="1123470"/>
          <a:ext cx="6037982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917" tIns="0" rIns="16791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A</a:t>
          </a:r>
          <a:r>
            <a:rPr lang="en-GB" sz="1800" b="1" kern="1200" dirty="0">
              <a:latin typeface="Arial" panose="020B0604020202020204" pitchFamily="34" charset="0"/>
              <a:cs typeface="Arial" panose="020B0604020202020204" pitchFamily="34" charset="0"/>
            </a:rPr>
            <a:t>nalyse: student responsibility </a:t>
          </a:r>
        </a:p>
      </dsp:txBody>
      <dsp:txXfrm>
        <a:off x="332215" y="1147968"/>
        <a:ext cx="5988986" cy="452844"/>
      </dsp:txXfrm>
    </dsp:sp>
    <dsp:sp modelId="{459E8164-E588-4F09-9F4D-C292CB3BA2A2}">
      <dsp:nvSpPr>
        <dsp:cNvPr id="0" name=""/>
        <dsp:cNvSpPr/>
      </dsp:nvSpPr>
      <dsp:spPr>
        <a:xfrm>
          <a:off x="0" y="2426647"/>
          <a:ext cx="6346479" cy="7095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2557" tIns="354076" rIns="492557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 err="1">
              <a:latin typeface="Arial" panose="020B0604020202020204" pitchFamily="34" charset="0"/>
              <a:cs typeface="Arial" panose="020B0604020202020204" pitchFamily="34" charset="0"/>
            </a:rPr>
            <a:t>Fbk</a:t>
          </a:r>
          <a:r>
            <a:rPr lang="en-GB" sz="1700" kern="1200" dirty="0">
              <a:latin typeface="Arial" panose="020B0604020202020204" pitchFamily="34" charset="0"/>
              <a:cs typeface="Arial" panose="020B0604020202020204" pitchFamily="34" charset="0"/>
            </a:rPr>
            <a:t>:  Are students doing this?</a:t>
          </a:r>
        </a:p>
      </dsp:txBody>
      <dsp:txXfrm>
        <a:off x="0" y="2426647"/>
        <a:ext cx="6346479" cy="709537"/>
      </dsp:txXfrm>
    </dsp:sp>
    <dsp:sp modelId="{C2F6E720-DA24-424E-91AE-D6572823C3F4}">
      <dsp:nvSpPr>
        <dsp:cNvPr id="0" name=""/>
        <dsp:cNvSpPr/>
      </dsp:nvSpPr>
      <dsp:spPr>
        <a:xfrm>
          <a:off x="302139" y="2175727"/>
          <a:ext cx="6042784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917" tIns="0" rIns="167917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b="1" kern="1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C</a:t>
          </a:r>
          <a:r>
            <a:rPr lang="en-GB" sz="1600" b="1" kern="1200" dirty="0">
              <a:latin typeface="Arial" panose="020B0604020202020204" pitchFamily="34" charset="0"/>
              <a:cs typeface="Arial" panose="020B0604020202020204" pitchFamily="34" charset="0"/>
            </a:rPr>
            <a:t>omparing &amp; </a:t>
          </a:r>
          <a:r>
            <a:rPr lang="en-GB" sz="1600" b="1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E</a:t>
          </a:r>
          <a:r>
            <a:rPr lang="en-GB" sz="1600" b="1" kern="1200" dirty="0">
              <a:latin typeface="Arial" panose="020B0604020202020204" pitchFamily="34" charset="0"/>
              <a:cs typeface="Arial" panose="020B0604020202020204" pitchFamily="34" charset="0"/>
            </a:rPr>
            <a:t>valuating</a:t>
          </a:r>
          <a:endParaRPr lang="en-GB" sz="1600" kern="1200" dirty="0"/>
        </a:p>
      </dsp:txBody>
      <dsp:txXfrm>
        <a:off x="326637" y="2200225"/>
        <a:ext cx="5993788" cy="452844"/>
      </dsp:txXfrm>
    </dsp:sp>
    <dsp:sp modelId="{2022D037-A6EB-4147-9461-7578812A7883}">
      <dsp:nvSpPr>
        <dsp:cNvPr id="0" name=""/>
        <dsp:cNvSpPr/>
      </dsp:nvSpPr>
      <dsp:spPr>
        <a:xfrm>
          <a:off x="0" y="3478905"/>
          <a:ext cx="6346479" cy="7095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2557" tIns="354076" rIns="492557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 err="1">
              <a:latin typeface="Arial" panose="020B0604020202020204" pitchFamily="34" charset="0"/>
              <a:cs typeface="Arial" panose="020B0604020202020204" pitchFamily="34" charset="0"/>
            </a:rPr>
            <a:t>Fbk</a:t>
          </a:r>
          <a:r>
            <a:rPr lang="en-GB" sz="1700" kern="1200" dirty="0">
              <a:latin typeface="Arial" panose="020B0604020202020204" pitchFamily="34" charset="0"/>
              <a:cs typeface="Arial" panose="020B0604020202020204" pitchFamily="34" charset="0"/>
            </a:rPr>
            <a:t>: Are students doing this?</a:t>
          </a:r>
        </a:p>
      </dsp:txBody>
      <dsp:txXfrm>
        <a:off x="0" y="3478905"/>
        <a:ext cx="6346479" cy="709537"/>
      </dsp:txXfrm>
    </dsp:sp>
    <dsp:sp modelId="{6A140ADA-5D70-4557-A3E9-C0504386B269}">
      <dsp:nvSpPr>
        <dsp:cNvPr id="0" name=""/>
        <dsp:cNvSpPr/>
      </dsp:nvSpPr>
      <dsp:spPr>
        <a:xfrm>
          <a:off x="302139" y="3227984"/>
          <a:ext cx="6042784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917" tIns="0" rIns="167917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latin typeface="Arial" panose="020B0604020202020204" pitchFamily="34" charset="0"/>
              <a:cs typeface="Arial" panose="020B0604020202020204" pitchFamily="34" charset="0"/>
            </a:rPr>
            <a:t>Making </a:t>
          </a:r>
          <a:r>
            <a:rPr lang="en-GB" sz="1600" b="1" kern="1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connections</a:t>
          </a:r>
          <a:r>
            <a:rPr lang="en-GB" sz="1600" b="1" kern="1200" dirty="0">
              <a:latin typeface="Arial" panose="020B0604020202020204" pitchFamily="34" charset="0"/>
              <a:cs typeface="Arial" panose="020B0604020202020204" pitchFamily="34" charset="0"/>
            </a:rPr>
            <a:t> btw theory, evidence &amp; practice </a:t>
          </a:r>
        </a:p>
      </dsp:txBody>
      <dsp:txXfrm>
        <a:off x="326637" y="3252482"/>
        <a:ext cx="5993788" cy="45284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CD1AA0-2176-433F-B6A2-AEF797676A10}">
      <dsp:nvSpPr>
        <dsp:cNvPr id="0" name=""/>
        <dsp:cNvSpPr/>
      </dsp:nvSpPr>
      <dsp:spPr>
        <a:xfrm>
          <a:off x="0" y="312021"/>
          <a:ext cx="7188451" cy="834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7904" tIns="416560" rIns="557904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>
              <a:latin typeface="Arial" panose="020B0604020202020204" pitchFamily="34" charset="0"/>
              <a:cs typeface="Arial" panose="020B0604020202020204" pitchFamily="34" charset="0"/>
            </a:rPr>
            <a:t>How do we know how unique this approach is?</a:t>
          </a:r>
        </a:p>
      </dsp:txBody>
      <dsp:txXfrm>
        <a:off x="0" y="312021"/>
        <a:ext cx="7188451" cy="834750"/>
      </dsp:txXfrm>
    </dsp:sp>
    <dsp:sp modelId="{E18C6982-F2BE-4D37-A3CE-4B6D8924FB00}">
      <dsp:nvSpPr>
        <dsp:cNvPr id="0" name=""/>
        <dsp:cNvSpPr/>
      </dsp:nvSpPr>
      <dsp:spPr>
        <a:xfrm>
          <a:off x="359422" y="16821"/>
          <a:ext cx="5031915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194" tIns="0" rIns="19019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</a:t>
          </a:r>
          <a:r>
            <a:rPr lang="en-GB" sz="2000" b="1" kern="1200" dirty="0">
              <a:latin typeface="Arial" panose="020B0604020202020204" pitchFamily="34" charset="0"/>
              <a:cs typeface="Arial" panose="020B0604020202020204" pitchFamily="34" charset="0"/>
            </a:rPr>
            <a:t>reative synthesis</a:t>
          </a:r>
        </a:p>
      </dsp:txBody>
      <dsp:txXfrm>
        <a:off x="388243" y="45642"/>
        <a:ext cx="4974273" cy="532758"/>
      </dsp:txXfrm>
    </dsp:sp>
    <dsp:sp modelId="{3192FBAB-1660-48A6-9307-7978D6E46833}">
      <dsp:nvSpPr>
        <dsp:cNvPr id="0" name=""/>
        <dsp:cNvSpPr/>
      </dsp:nvSpPr>
      <dsp:spPr>
        <a:xfrm>
          <a:off x="0" y="1549972"/>
          <a:ext cx="7188451" cy="834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7904" tIns="416560" rIns="557904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>
              <a:latin typeface="Arial" panose="020B0604020202020204" pitchFamily="34" charset="0"/>
              <a:cs typeface="Arial" panose="020B0604020202020204" pitchFamily="34" charset="0"/>
            </a:rPr>
            <a:t>How much is this expected in their discipline?</a:t>
          </a:r>
        </a:p>
      </dsp:txBody>
      <dsp:txXfrm>
        <a:off x="0" y="1549972"/>
        <a:ext cx="7188451" cy="834750"/>
      </dsp:txXfrm>
    </dsp:sp>
    <dsp:sp modelId="{689C6394-09BE-4506-971B-65007A07DD2D}">
      <dsp:nvSpPr>
        <dsp:cNvPr id="0" name=""/>
        <dsp:cNvSpPr/>
      </dsp:nvSpPr>
      <dsp:spPr>
        <a:xfrm>
          <a:off x="359422" y="1254772"/>
          <a:ext cx="5031915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194" tIns="0" rIns="19019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latin typeface="Arial" panose="020B0604020202020204" pitchFamily="34" charset="0"/>
              <a:cs typeface="Arial" panose="020B0604020202020204" pitchFamily="34" charset="0"/>
            </a:rPr>
            <a:t>Writer’s voice</a:t>
          </a:r>
        </a:p>
      </dsp:txBody>
      <dsp:txXfrm>
        <a:off x="388243" y="1283593"/>
        <a:ext cx="4974273" cy="532758"/>
      </dsp:txXfrm>
    </dsp:sp>
    <dsp:sp modelId="{D6BB4E3C-AC97-4008-8099-337B94F3BD18}">
      <dsp:nvSpPr>
        <dsp:cNvPr id="0" name=""/>
        <dsp:cNvSpPr/>
      </dsp:nvSpPr>
      <dsp:spPr>
        <a:xfrm>
          <a:off x="0" y="2787922"/>
          <a:ext cx="7188451" cy="834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7904" tIns="416560" rIns="557904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>
              <a:latin typeface="Arial" panose="020B0604020202020204" pitchFamily="34" charset="0"/>
              <a:cs typeface="Arial" panose="020B0604020202020204" pitchFamily="34" charset="0"/>
            </a:rPr>
            <a:t>Disciplinary dependent vs. generic &amp; transferable</a:t>
          </a:r>
        </a:p>
      </dsp:txBody>
      <dsp:txXfrm>
        <a:off x="0" y="2787922"/>
        <a:ext cx="7188451" cy="834750"/>
      </dsp:txXfrm>
    </dsp:sp>
    <dsp:sp modelId="{F04C80B7-3A96-4A66-95E8-91E10F2ADE19}">
      <dsp:nvSpPr>
        <dsp:cNvPr id="0" name=""/>
        <dsp:cNvSpPr/>
      </dsp:nvSpPr>
      <dsp:spPr>
        <a:xfrm>
          <a:off x="325748" y="2472601"/>
          <a:ext cx="5031915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194" tIns="0" rIns="19019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latin typeface="Arial" panose="020B0604020202020204" pitchFamily="34" charset="0"/>
              <a:cs typeface="Arial" panose="020B0604020202020204" pitchFamily="34" charset="0"/>
            </a:rPr>
            <a:t>Flexible &amp; adaptive in this frame</a:t>
          </a:r>
        </a:p>
      </dsp:txBody>
      <dsp:txXfrm>
        <a:off x="354569" y="2501422"/>
        <a:ext cx="4974273" cy="53275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1B0E28-BA60-4B6C-B082-B209BF854C22}">
      <dsp:nvSpPr>
        <dsp:cNvPr id="0" name=""/>
        <dsp:cNvSpPr/>
      </dsp:nvSpPr>
      <dsp:spPr>
        <a:xfrm>
          <a:off x="2096233" y="1177"/>
          <a:ext cx="1605083" cy="80254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Arial" panose="020B0604020202020204" pitchFamily="34" charset="0"/>
              <a:cs typeface="Arial" panose="020B0604020202020204" pitchFamily="34" charset="0"/>
            </a:rPr>
            <a:t>Questions</a:t>
          </a:r>
        </a:p>
      </dsp:txBody>
      <dsp:txXfrm>
        <a:off x="2119739" y="24683"/>
        <a:ext cx="1558071" cy="755529"/>
      </dsp:txXfrm>
    </dsp:sp>
    <dsp:sp modelId="{F3C6E1C1-9E87-4A31-A903-116E7013BAB9}">
      <dsp:nvSpPr>
        <dsp:cNvPr id="0" name=""/>
        <dsp:cNvSpPr/>
      </dsp:nvSpPr>
      <dsp:spPr>
        <a:xfrm rot="3600000">
          <a:off x="3142942" y="1410542"/>
          <a:ext cx="837883" cy="280889"/>
        </a:xfrm>
        <a:prstGeom prst="left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/>
        </a:p>
      </dsp:txBody>
      <dsp:txXfrm>
        <a:off x="3227209" y="1466720"/>
        <a:ext cx="669349" cy="168533"/>
      </dsp:txXfrm>
    </dsp:sp>
    <dsp:sp modelId="{7B4C64DA-2C29-47D6-A390-951A6360C923}">
      <dsp:nvSpPr>
        <dsp:cNvPr id="0" name=""/>
        <dsp:cNvSpPr/>
      </dsp:nvSpPr>
      <dsp:spPr>
        <a:xfrm>
          <a:off x="3422452" y="2298255"/>
          <a:ext cx="1605083" cy="80254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Arial" panose="020B0604020202020204" pitchFamily="34" charset="0"/>
              <a:cs typeface="Arial" panose="020B0604020202020204" pitchFamily="34" charset="0"/>
            </a:rPr>
            <a:t>Answers?</a:t>
          </a:r>
        </a:p>
      </dsp:txBody>
      <dsp:txXfrm>
        <a:off x="3445958" y="2321761"/>
        <a:ext cx="1558071" cy="755529"/>
      </dsp:txXfrm>
    </dsp:sp>
    <dsp:sp modelId="{76F03C82-2F31-46D6-9684-6D334FC5297F}">
      <dsp:nvSpPr>
        <dsp:cNvPr id="0" name=""/>
        <dsp:cNvSpPr/>
      </dsp:nvSpPr>
      <dsp:spPr>
        <a:xfrm rot="10800000">
          <a:off x="2479833" y="2559082"/>
          <a:ext cx="837883" cy="280889"/>
        </a:xfrm>
        <a:prstGeom prst="left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/>
        </a:p>
      </dsp:txBody>
      <dsp:txXfrm rot="10800000">
        <a:off x="2564100" y="2615260"/>
        <a:ext cx="669349" cy="168533"/>
      </dsp:txXfrm>
    </dsp:sp>
    <dsp:sp modelId="{C8824A26-4B9D-43A0-8510-81C8F579603D}">
      <dsp:nvSpPr>
        <dsp:cNvPr id="0" name=""/>
        <dsp:cNvSpPr/>
      </dsp:nvSpPr>
      <dsp:spPr>
        <a:xfrm>
          <a:off x="770014" y="2298255"/>
          <a:ext cx="1605083" cy="80254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Arial" panose="020B0604020202020204" pitchFamily="34" charset="0"/>
              <a:cs typeface="Arial" panose="020B0604020202020204" pitchFamily="34" charset="0"/>
            </a:rPr>
            <a:t>Discussions</a:t>
          </a:r>
        </a:p>
      </dsp:txBody>
      <dsp:txXfrm>
        <a:off x="793520" y="2321761"/>
        <a:ext cx="1558071" cy="755529"/>
      </dsp:txXfrm>
    </dsp:sp>
    <dsp:sp modelId="{75CABEE1-75BD-46AA-B7F5-7C93E5479AAB}">
      <dsp:nvSpPr>
        <dsp:cNvPr id="0" name=""/>
        <dsp:cNvSpPr/>
      </dsp:nvSpPr>
      <dsp:spPr>
        <a:xfrm rot="18000000">
          <a:off x="1816723" y="1410542"/>
          <a:ext cx="837883" cy="280889"/>
        </a:xfrm>
        <a:prstGeom prst="left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/>
        </a:p>
      </dsp:txBody>
      <dsp:txXfrm>
        <a:off x="1900990" y="1466720"/>
        <a:ext cx="669349" cy="1685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90CC25-1B04-4686-B97E-2207A8B89396}">
      <dsp:nvSpPr>
        <dsp:cNvPr id="0" name=""/>
        <dsp:cNvSpPr/>
      </dsp:nvSpPr>
      <dsp:spPr>
        <a:xfrm>
          <a:off x="941976" y="0"/>
          <a:ext cx="6026133" cy="3063833"/>
        </a:xfrm>
        <a:prstGeom prst="rightArrow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7D0DBC-C2A1-4D94-9FF9-360CD6562B30}">
      <dsp:nvSpPr>
        <dsp:cNvPr id="0" name=""/>
        <dsp:cNvSpPr/>
      </dsp:nvSpPr>
      <dsp:spPr>
        <a:xfrm>
          <a:off x="2820" y="919149"/>
          <a:ext cx="2003396" cy="122553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Reading critically</a:t>
          </a:r>
        </a:p>
      </dsp:txBody>
      <dsp:txXfrm>
        <a:off x="62646" y="978975"/>
        <a:ext cx="1883744" cy="1105881"/>
      </dsp:txXfrm>
    </dsp:sp>
    <dsp:sp modelId="{922678D0-0C2A-4E0D-97FA-260CE8DD0670}">
      <dsp:nvSpPr>
        <dsp:cNvPr id="0" name=""/>
        <dsp:cNvSpPr/>
      </dsp:nvSpPr>
      <dsp:spPr>
        <a:xfrm>
          <a:off x="2317423" y="904425"/>
          <a:ext cx="2364568" cy="125498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Critical (re)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construction</a:t>
          </a:r>
        </a:p>
      </dsp:txBody>
      <dsp:txXfrm>
        <a:off x="2378686" y="965688"/>
        <a:ext cx="2242042" cy="1132456"/>
      </dsp:txXfrm>
    </dsp:sp>
    <dsp:sp modelId="{88F2D8AC-6484-4479-B930-8B5B9A9F02DE}">
      <dsp:nvSpPr>
        <dsp:cNvPr id="0" name=""/>
        <dsp:cNvSpPr/>
      </dsp:nvSpPr>
      <dsp:spPr>
        <a:xfrm>
          <a:off x="4993199" y="899553"/>
          <a:ext cx="2093548" cy="12647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Writing critically</a:t>
          </a:r>
        </a:p>
      </dsp:txBody>
      <dsp:txXfrm>
        <a:off x="5054938" y="961292"/>
        <a:ext cx="1970070" cy="11412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315C0F-99A2-46DC-8520-81D2D44619AC}">
      <dsp:nvSpPr>
        <dsp:cNvPr id="0" name=""/>
        <dsp:cNvSpPr/>
      </dsp:nvSpPr>
      <dsp:spPr>
        <a:xfrm>
          <a:off x="3345908" y="889676"/>
          <a:ext cx="158796" cy="695678"/>
        </a:xfrm>
        <a:custGeom>
          <a:avLst/>
          <a:gdLst/>
          <a:ahLst/>
          <a:cxnLst/>
          <a:rect l="0" t="0" r="0" b="0"/>
          <a:pathLst>
            <a:path>
              <a:moveTo>
                <a:pt x="158796" y="0"/>
              </a:moveTo>
              <a:lnTo>
                <a:pt x="158796" y="695678"/>
              </a:lnTo>
              <a:lnTo>
                <a:pt x="0" y="69567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5C90D9-DF44-4911-A974-23B128DDE19E}">
      <dsp:nvSpPr>
        <dsp:cNvPr id="0" name=""/>
        <dsp:cNvSpPr/>
      </dsp:nvSpPr>
      <dsp:spPr>
        <a:xfrm>
          <a:off x="3504705" y="889676"/>
          <a:ext cx="2744906" cy="13913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2561"/>
              </a:lnTo>
              <a:lnTo>
                <a:pt x="2744906" y="1232561"/>
              </a:lnTo>
              <a:lnTo>
                <a:pt x="2744906" y="139135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160FA3-55B3-4892-9FF8-D7F592188E8E}">
      <dsp:nvSpPr>
        <dsp:cNvPr id="0" name=""/>
        <dsp:cNvSpPr/>
      </dsp:nvSpPr>
      <dsp:spPr>
        <a:xfrm>
          <a:off x="3504705" y="889676"/>
          <a:ext cx="914968" cy="13913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2561"/>
              </a:lnTo>
              <a:lnTo>
                <a:pt x="914968" y="1232561"/>
              </a:lnTo>
              <a:lnTo>
                <a:pt x="914968" y="139135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BD3ADB-7DE8-4C96-AF86-0F89C6BE37E5}">
      <dsp:nvSpPr>
        <dsp:cNvPr id="0" name=""/>
        <dsp:cNvSpPr/>
      </dsp:nvSpPr>
      <dsp:spPr>
        <a:xfrm>
          <a:off x="2589736" y="889676"/>
          <a:ext cx="914968" cy="1391357"/>
        </a:xfrm>
        <a:custGeom>
          <a:avLst/>
          <a:gdLst/>
          <a:ahLst/>
          <a:cxnLst/>
          <a:rect l="0" t="0" r="0" b="0"/>
          <a:pathLst>
            <a:path>
              <a:moveTo>
                <a:pt x="914968" y="0"/>
              </a:moveTo>
              <a:lnTo>
                <a:pt x="914968" y="1232561"/>
              </a:lnTo>
              <a:lnTo>
                <a:pt x="0" y="1232561"/>
              </a:lnTo>
              <a:lnTo>
                <a:pt x="0" y="139135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C12120-82FE-483B-9451-96FDF3E289A5}">
      <dsp:nvSpPr>
        <dsp:cNvPr id="0" name=""/>
        <dsp:cNvSpPr/>
      </dsp:nvSpPr>
      <dsp:spPr>
        <a:xfrm>
          <a:off x="759798" y="889676"/>
          <a:ext cx="2744906" cy="1391357"/>
        </a:xfrm>
        <a:custGeom>
          <a:avLst/>
          <a:gdLst/>
          <a:ahLst/>
          <a:cxnLst/>
          <a:rect l="0" t="0" r="0" b="0"/>
          <a:pathLst>
            <a:path>
              <a:moveTo>
                <a:pt x="2744906" y="0"/>
              </a:moveTo>
              <a:lnTo>
                <a:pt x="2744906" y="1232561"/>
              </a:lnTo>
              <a:lnTo>
                <a:pt x="0" y="1232561"/>
              </a:lnTo>
              <a:lnTo>
                <a:pt x="0" y="139135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841334-0922-4A9A-804D-611BF2379D65}">
      <dsp:nvSpPr>
        <dsp:cNvPr id="0" name=""/>
        <dsp:cNvSpPr/>
      </dsp:nvSpPr>
      <dsp:spPr>
        <a:xfrm>
          <a:off x="2748532" y="133504"/>
          <a:ext cx="1512345" cy="7561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1" kern="1200" dirty="0">
              <a:latin typeface="Arial" panose="020B0604020202020204" pitchFamily="34" charset="0"/>
              <a:cs typeface="Arial" panose="020B0604020202020204" pitchFamily="34" charset="0"/>
            </a:rPr>
            <a:t>Reading critically</a:t>
          </a: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>
        <a:off x="2748532" y="133504"/>
        <a:ext cx="1512345" cy="756172"/>
      </dsp:txXfrm>
    </dsp:sp>
    <dsp:sp modelId="{26BA53BD-EA0A-4A9B-89BF-DA46DEB2B0F2}">
      <dsp:nvSpPr>
        <dsp:cNvPr id="0" name=""/>
        <dsp:cNvSpPr/>
      </dsp:nvSpPr>
      <dsp:spPr>
        <a:xfrm>
          <a:off x="3625" y="2281034"/>
          <a:ext cx="1512345" cy="7561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2. Understand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Disciplinary knowledge</a:t>
          </a:r>
        </a:p>
      </dsp:txBody>
      <dsp:txXfrm>
        <a:off x="3625" y="2281034"/>
        <a:ext cx="1512345" cy="756172"/>
      </dsp:txXfrm>
    </dsp:sp>
    <dsp:sp modelId="{431A5DFA-D0C6-4246-BDDA-DCCE62774C92}">
      <dsp:nvSpPr>
        <dsp:cNvPr id="0" name=""/>
        <dsp:cNvSpPr/>
      </dsp:nvSpPr>
      <dsp:spPr>
        <a:xfrm>
          <a:off x="1833563" y="2281034"/>
          <a:ext cx="1512345" cy="7561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3. Analysis</a:t>
          </a:r>
        </a:p>
      </dsp:txBody>
      <dsp:txXfrm>
        <a:off x="1833563" y="2281034"/>
        <a:ext cx="1512345" cy="756172"/>
      </dsp:txXfrm>
    </dsp:sp>
    <dsp:sp modelId="{2611EA38-8EC2-436D-B5CA-FF28C6E428CB}">
      <dsp:nvSpPr>
        <dsp:cNvPr id="0" name=""/>
        <dsp:cNvSpPr/>
      </dsp:nvSpPr>
      <dsp:spPr>
        <a:xfrm>
          <a:off x="3663501" y="2281034"/>
          <a:ext cx="1512345" cy="7561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4. Evaluation</a:t>
          </a:r>
        </a:p>
      </dsp:txBody>
      <dsp:txXfrm>
        <a:off x="3663501" y="2281034"/>
        <a:ext cx="1512345" cy="756172"/>
      </dsp:txXfrm>
    </dsp:sp>
    <dsp:sp modelId="{4A04EDCA-E028-4E05-B42C-8FDD7F8CB20E}">
      <dsp:nvSpPr>
        <dsp:cNvPr id="0" name=""/>
        <dsp:cNvSpPr/>
      </dsp:nvSpPr>
      <dsp:spPr>
        <a:xfrm>
          <a:off x="5493438" y="2281034"/>
          <a:ext cx="1512345" cy="7561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5. Strategic reading to write</a:t>
          </a:r>
        </a:p>
      </dsp:txBody>
      <dsp:txXfrm>
        <a:off x="5493438" y="2281034"/>
        <a:ext cx="1512345" cy="756172"/>
      </dsp:txXfrm>
    </dsp:sp>
    <dsp:sp modelId="{2DB31F7D-6AC6-4E19-942F-2D24688B955F}">
      <dsp:nvSpPr>
        <dsp:cNvPr id="0" name=""/>
        <dsp:cNvSpPr/>
      </dsp:nvSpPr>
      <dsp:spPr>
        <a:xfrm>
          <a:off x="1833563" y="1207269"/>
          <a:ext cx="1512345" cy="7561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1. Critical Disposition</a:t>
          </a:r>
        </a:p>
      </dsp:txBody>
      <dsp:txXfrm>
        <a:off x="1833563" y="1207269"/>
        <a:ext cx="1512345" cy="7561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315C0F-99A2-46DC-8520-81D2D44619AC}">
      <dsp:nvSpPr>
        <dsp:cNvPr id="0" name=""/>
        <dsp:cNvSpPr/>
      </dsp:nvSpPr>
      <dsp:spPr>
        <a:xfrm>
          <a:off x="3331309" y="846500"/>
          <a:ext cx="173395" cy="738855"/>
        </a:xfrm>
        <a:custGeom>
          <a:avLst/>
          <a:gdLst/>
          <a:ahLst/>
          <a:cxnLst/>
          <a:rect l="0" t="0" r="0" b="0"/>
          <a:pathLst>
            <a:path>
              <a:moveTo>
                <a:pt x="173395" y="0"/>
              </a:moveTo>
              <a:lnTo>
                <a:pt x="173395" y="738855"/>
              </a:lnTo>
              <a:lnTo>
                <a:pt x="0" y="73885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160FA3-55B3-4892-9FF8-D7F592188E8E}">
      <dsp:nvSpPr>
        <dsp:cNvPr id="0" name=""/>
        <dsp:cNvSpPr/>
      </dsp:nvSpPr>
      <dsp:spPr>
        <a:xfrm>
          <a:off x="3504705" y="846500"/>
          <a:ext cx="1998178" cy="14984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5097"/>
              </a:lnTo>
              <a:lnTo>
                <a:pt x="1998178" y="1325097"/>
              </a:lnTo>
              <a:lnTo>
                <a:pt x="1998178" y="14984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BD3ADB-7DE8-4C96-AF86-0F89C6BE37E5}">
      <dsp:nvSpPr>
        <dsp:cNvPr id="0" name=""/>
        <dsp:cNvSpPr/>
      </dsp:nvSpPr>
      <dsp:spPr>
        <a:xfrm>
          <a:off x="3458985" y="846500"/>
          <a:ext cx="91440" cy="14984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984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C12120-82FE-483B-9451-96FDF3E289A5}">
      <dsp:nvSpPr>
        <dsp:cNvPr id="0" name=""/>
        <dsp:cNvSpPr/>
      </dsp:nvSpPr>
      <dsp:spPr>
        <a:xfrm>
          <a:off x="1519325" y="846500"/>
          <a:ext cx="1985379" cy="1493175"/>
        </a:xfrm>
        <a:custGeom>
          <a:avLst/>
          <a:gdLst/>
          <a:ahLst/>
          <a:cxnLst/>
          <a:rect l="0" t="0" r="0" b="0"/>
          <a:pathLst>
            <a:path>
              <a:moveTo>
                <a:pt x="1985379" y="0"/>
              </a:moveTo>
              <a:lnTo>
                <a:pt x="1985379" y="1319780"/>
              </a:lnTo>
              <a:lnTo>
                <a:pt x="0" y="1319780"/>
              </a:lnTo>
              <a:lnTo>
                <a:pt x="0" y="149317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841334-0922-4A9A-804D-611BF2379D65}">
      <dsp:nvSpPr>
        <dsp:cNvPr id="0" name=""/>
        <dsp:cNvSpPr/>
      </dsp:nvSpPr>
      <dsp:spPr>
        <a:xfrm>
          <a:off x="2679011" y="20806"/>
          <a:ext cx="1651386" cy="8256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1" kern="1200" dirty="0">
              <a:latin typeface="Arial" panose="020B0604020202020204" pitchFamily="34" charset="0"/>
              <a:cs typeface="Arial" panose="020B0604020202020204" pitchFamily="34" charset="0"/>
            </a:rPr>
            <a:t>Writing critically</a:t>
          </a: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>
        <a:off x="2679011" y="20806"/>
        <a:ext cx="1651386" cy="825693"/>
      </dsp:txXfrm>
    </dsp:sp>
    <dsp:sp modelId="{26BA53BD-EA0A-4A9B-89BF-DA46DEB2B0F2}">
      <dsp:nvSpPr>
        <dsp:cNvPr id="0" name=""/>
        <dsp:cNvSpPr/>
      </dsp:nvSpPr>
      <dsp:spPr>
        <a:xfrm>
          <a:off x="693631" y="2339675"/>
          <a:ext cx="1651386" cy="8256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Arial" panose="020B0604020202020204" pitchFamily="34" charset="0"/>
              <a:cs typeface="Arial" panose="020B0604020202020204" pitchFamily="34" charset="0"/>
            </a:rPr>
            <a:t>2. </a:t>
          </a:r>
          <a:r>
            <a:rPr lang="en-US" sz="2000" b="1" kern="1200" dirty="0" err="1">
              <a:latin typeface="Arial" panose="020B0604020202020204" pitchFamily="34" charset="0"/>
              <a:cs typeface="Arial" panose="020B0604020202020204" pitchFamily="34" charset="0"/>
            </a:rPr>
            <a:t>Analyse</a:t>
          </a:r>
          <a:r>
            <a:rPr lang="en-US" sz="2000" b="1" kern="1200" dirty="0">
              <a:latin typeface="Arial" panose="020B0604020202020204" pitchFamily="34" charset="0"/>
              <a:cs typeface="Arial" panose="020B0604020202020204" pitchFamily="34" charset="0"/>
            </a:rPr>
            <a:t> &amp; evaluate</a:t>
          </a:r>
        </a:p>
      </dsp:txBody>
      <dsp:txXfrm>
        <a:off x="693631" y="2339675"/>
        <a:ext cx="1651386" cy="825693"/>
      </dsp:txXfrm>
    </dsp:sp>
    <dsp:sp modelId="{431A5DFA-D0C6-4246-BDDA-DCCE62774C92}">
      <dsp:nvSpPr>
        <dsp:cNvPr id="0" name=""/>
        <dsp:cNvSpPr/>
      </dsp:nvSpPr>
      <dsp:spPr>
        <a:xfrm>
          <a:off x="2679011" y="2344993"/>
          <a:ext cx="1651386" cy="8256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Arial" panose="020B0604020202020204" pitchFamily="34" charset="0"/>
              <a:cs typeface="Arial" panose="020B0604020202020204" pitchFamily="34" charset="0"/>
            </a:rPr>
            <a:t>3. Your argument</a:t>
          </a:r>
        </a:p>
      </dsp:txBody>
      <dsp:txXfrm>
        <a:off x="2679011" y="2344993"/>
        <a:ext cx="1651386" cy="825693"/>
      </dsp:txXfrm>
    </dsp:sp>
    <dsp:sp modelId="{2611EA38-8EC2-436D-B5CA-FF28C6E428CB}">
      <dsp:nvSpPr>
        <dsp:cNvPr id="0" name=""/>
        <dsp:cNvSpPr/>
      </dsp:nvSpPr>
      <dsp:spPr>
        <a:xfrm>
          <a:off x="4677189" y="2344993"/>
          <a:ext cx="1651386" cy="8256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Arial" panose="020B0604020202020204" pitchFamily="34" charset="0"/>
              <a:cs typeface="Arial" panose="020B0604020202020204" pitchFamily="34" charset="0"/>
            </a:rPr>
            <a:t>4. Your voice</a:t>
          </a:r>
        </a:p>
      </dsp:txBody>
      <dsp:txXfrm>
        <a:off x="4677189" y="2344993"/>
        <a:ext cx="1651386" cy="825693"/>
      </dsp:txXfrm>
    </dsp:sp>
    <dsp:sp modelId="{2DB31F7D-6AC6-4E19-942F-2D24688B955F}">
      <dsp:nvSpPr>
        <dsp:cNvPr id="0" name=""/>
        <dsp:cNvSpPr/>
      </dsp:nvSpPr>
      <dsp:spPr>
        <a:xfrm>
          <a:off x="1679922" y="1172508"/>
          <a:ext cx="1651386" cy="8256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1. Understand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Disciplinary knowledge</a:t>
          </a:r>
        </a:p>
      </dsp:txBody>
      <dsp:txXfrm>
        <a:off x="1679922" y="1172508"/>
        <a:ext cx="1651386" cy="82569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57A129-6802-4A4A-9339-F7A1F088EC0C}">
      <dsp:nvSpPr>
        <dsp:cNvPr id="0" name=""/>
        <dsp:cNvSpPr/>
      </dsp:nvSpPr>
      <dsp:spPr>
        <a:xfrm>
          <a:off x="2580302" y="0"/>
          <a:ext cx="1032121" cy="704713"/>
        </a:xfrm>
        <a:prstGeom prst="trapezoid">
          <a:avLst>
            <a:gd name="adj" fmla="val 7323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C</a:t>
          </a:r>
          <a:r>
            <a:rPr lang="en-GB" sz="2400" b="1" kern="1200" dirty="0">
              <a:latin typeface="Arial" panose="020B0604020202020204" pitchFamily="34" charset="0"/>
              <a:cs typeface="Arial" panose="020B0604020202020204" pitchFamily="34" charset="0"/>
            </a:rPr>
            <a:t>reate</a:t>
          </a:r>
        </a:p>
      </dsp:txBody>
      <dsp:txXfrm>
        <a:off x="2580302" y="0"/>
        <a:ext cx="1032121" cy="704713"/>
      </dsp:txXfrm>
    </dsp:sp>
    <dsp:sp modelId="{F769A5C0-162F-4155-8A5F-DCCED88007EF}">
      <dsp:nvSpPr>
        <dsp:cNvPr id="0" name=""/>
        <dsp:cNvSpPr/>
      </dsp:nvSpPr>
      <dsp:spPr>
        <a:xfrm>
          <a:off x="2064242" y="704713"/>
          <a:ext cx="2064242" cy="704713"/>
        </a:xfrm>
        <a:prstGeom prst="trapezoid">
          <a:avLst>
            <a:gd name="adj" fmla="val 7323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E</a:t>
          </a:r>
          <a:r>
            <a:rPr lang="en-GB" sz="2400" b="1" kern="1200" dirty="0">
              <a:latin typeface="Arial" panose="020B0604020202020204" pitchFamily="34" charset="0"/>
              <a:cs typeface="Arial" panose="020B0604020202020204" pitchFamily="34" charset="0"/>
            </a:rPr>
            <a:t>valuate</a:t>
          </a:r>
        </a:p>
      </dsp:txBody>
      <dsp:txXfrm>
        <a:off x="2425484" y="704713"/>
        <a:ext cx="1341757" cy="704713"/>
      </dsp:txXfrm>
    </dsp:sp>
    <dsp:sp modelId="{461B960A-7C06-431F-9F8D-5405DCA4BF82}">
      <dsp:nvSpPr>
        <dsp:cNvPr id="0" name=""/>
        <dsp:cNvSpPr/>
      </dsp:nvSpPr>
      <dsp:spPr>
        <a:xfrm>
          <a:off x="1548181" y="1409427"/>
          <a:ext cx="3096363" cy="704713"/>
        </a:xfrm>
        <a:prstGeom prst="trapezoid">
          <a:avLst>
            <a:gd name="adj" fmla="val 7323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A</a:t>
          </a:r>
          <a:r>
            <a:rPr lang="en-GB" sz="2400" b="1" kern="1200" dirty="0">
              <a:latin typeface="Arial" panose="020B0604020202020204" pitchFamily="34" charset="0"/>
              <a:cs typeface="Arial" panose="020B0604020202020204" pitchFamily="34" charset="0"/>
            </a:rPr>
            <a:t>nalyse</a:t>
          </a:r>
        </a:p>
      </dsp:txBody>
      <dsp:txXfrm>
        <a:off x="2090045" y="1409427"/>
        <a:ext cx="2012636" cy="704713"/>
      </dsp:txXfrm>
    </dsp:sp>
    <dsp:sp modelId="{544616B0-434F-4A4F-968F-0D918DC3705E}">
      <dsp:nvSpPr>
        <dsp:cNvPr id="0" name=""/>
        <dsp:cNvSpPr/>
      </dsp:nvSpPr>
      <dsp:spPr>
        <a:xfrm>
          <a:off x="1032121" y="2114141"/>
          <a:ext cx="4128484" cy="704713"/>
        </a:xfrm>
        <a:prstGeom prst="trapezoid">
          <a:avLst>
            <a:gd name="adj" fmla="val 7323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latin typeface="Arial" panose="020B0604020202020204" pitchFamily="34" charset="0"/>
              <a:cs typeface="Arial" panose="020B0604020202020204" pitchFamily="34" charset="0"/>
            </a:rPr>
            <a:t>Apply</a:t>
          </a:r>
          <a:endParaRPr lang="en-GB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54605" y="2114141"/>
        <a:ext cx="2683515" cy="704713"/>
      </dsp:txXfrm>
    </dsp:sp>
    <dsp:sp modelId="{2C2FBF0E-2EC7-41C7-9FC2-3204DF11126D}">
      <dsp:nvSpPr>
        <dsp:cNvPr id="0" name=""/>
        <dsp:cNvSpPr/>
      </dsp:nvSpPr>
      <dsp:spPr>
        <a:xfrm>
          <a:off x="516060" y="2818855"/>
          <a:ext cx="5160605" cy="704713"/>
        </a:xfrm>
        <a:prstGeom prst="trapezoid">
          <a:avLst>
            <a:gd name="adj" fmla="val 7323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U</a:t>
          </a:r>
          <a:r>
            <a:rPr lang="en-GB" sz="2400" b="1" kern="1200" dirty="0">
              <a:latin typeface="Arial" panose="020B0604020202020204" pitchFamily="34" charset="0"/>
              <a:cs typeface="Arial" panose="020B0604020202020204" pitchFamily="34" charset="0"/>
            </a:rPr>
            <a:t>nderstand</a:t>
          </a:r>
        </a:p>
      </dsp:txBody>
      <dsp:txXfrm>
        <a:off x="1419166" y="2818855"/>
        <a:ext cx="3354393" cy="704713"/>
      </dsp:txXfrm>
    </dsp:sp>
    <dsp:sp modelId="{BF84E930-590E-4C3B-B8A9-F3E8DAAD6A3B}">
      <dsp:nvSpPr>
        <dsp:cNvPr id="0" name=""/>
        <dsp:cNvSpPr/>
      </dsp:nvSpPr>
      <dsp:spPr>
        <a:xfrm>
          <a:off x="0" y="3523569"/>
          <a:ext cx="6192727" cy="704713"/>
        </a:xfrm>
        <a:prstGeom prst="trapezoid">
          <a:avLst>
            <a:gd name="adj" fmla="val 7323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latin typeface="Arial" panose="020B0604020202020204" pitchFamily="34" charset="0"/>
              <a:cs typeface="Arial" panose="020B0604020202020204" pitchFamily="34" charset="0"/>
            </a:rPr>
            <a:t>Remember</a:t>
          </a:r>
          <a:endParaRPr lang="en-GB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83727" y="3523569"/>
        <a:ext cx="4025272" cy="70471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8C585F-8B86-4518-BE38-04D1D66286CD}">
      <dsp:nvSpPr>
        <dsp:cNvPr id="0" name=""/>
        <dsp:cNvSpPr/>
      </dsp:nvSpPr>
      <dsp:spPr>
        <a:xfrm>
          <a:off x="1144454" y="427365"/>
          <a:ext cx="3647583" cy="3647583"/>
        </a:xfrm>
        <a:prstGeom prst="blockArc">
          <a:avLst>
            <a:gd name="adj1" fmla="val 10599293"/>
            <a:gd name="adj2" fmla="val 17415843"/>
            <a:gd name="adj3" fmla="val 4643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E19274-6F1F-42DA-855D-89DB0B13E70E}">
      <dsp:nvSpPr>
        <dsp:cNvPr id="0" name=""/>
        <dsp:cNvSpPr/>
      </dsp:nvSpPr>
      <dsp:spPr>
        <a:xfrm>
          <a:off x="1143652" y="648182"/>
          <a:ext cx="3647583" cy="3647583"/>
        </a:xfrm>
        <a:prstGeom prst="blockArc">
          <a:avLst>
            <a:gd name="adj1" fmla="val 4182507"/>
            <a:gd name="adj2" fmla="val 11025689"/>
            <a:gd name="adj3" fmla="val 4643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FE1D7F-A5FA-48A8-9BD5-6D0472CAEFAA}">
      <dsp:nvSpPr>
        <dsp:cNvPr id="0" name=""/>
        <dsp:cNvSpPr/>
      </dsp:nvSpPr>
      <dsp:spPr>
        <a:xfrm>
          <a:off x="2375575" y="646825"/>
          <a:ext cx="3647583" cy="3647583"/>
        </a:xfrm>
        <a:prstGeom prst="blockArc">
          <a:avLst>
            <a:gd name="adj1" fmla="val 21554982"/>
            <a:gd name="adj2" fmla="val 6609915"/>
            <a:gd name="adj3" fmla="val 4643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A5C938-997D-4CAD-931F-465054C957D0}">
      <dsp:nvSpPr>
        <dsp:cNvPr id="0" name=""/>
        <dsp:cNvSpPr/>
      </dsp:nvSpPr>
      <dsp:spPr>
        <a:xfrm>
          <a:off x="2386590" y="424340"/>
          <a:ext cx="3647583" cy="3647583"/>
        </a:xfrm>
        <a:prstGeom prst="blockArc">
          <a:avLst>
            <a:gd name="adj1" fmla="val 14967414"/>
            <a:gd name="adj2" fmla="val 385126"/>
            <a:gd name="adj3" fmla="val 4643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2CFDA7-419A-4116-9072-FE3EA71F9428}">
      <dsp:nvSpPr>
        <dsp:cNvPr id="0" name=""/>
        <dsp:cNvSpPr/>
      </dsp:nvSpPr>
      <dsp:spPr>
        <a:xfrm>
          <a:off x="1845565" y="592528"/>
          <a:ext cx="3479366" cy="353777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Embedded in critical reading &amp; writing</a:t>
          </a:r>
        </a:p>
      </dsp:txBody>
      <dsp:txXfrm>
        <a:off x="2355106" y="1110624"/>
        <a:ext cx="2460284" cy="2501587"/>
      </dsp:txXfrm>
    </dsp:sp>
    <dsp:sp modelId="{1B8DFB74-BCE1-4D11-9702-46C2C0EA34ED}">
      <dsp:nvSpPr>
        <dsp:cNvPr id="0" name=""/>
        <dsp:cNvSpPr/>
      </dsp:nvSpPr>
      <dsp:spPr>
        <a:xfrm>
          <a:off x="2470451" y="-233155"/>
          <a:ext cx="2229594" cy="1626232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Arial" panose="020B0604020202020204" pitchFamily="34" charset="0"/>
              <a:cs typeface="Arial" panose="020B0604020202020204" pitchFamily="34" charset="0"/>
            </a:rPr>
            <a:t>1. 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Problem solving</a:t>
          </a:r>
        </a:p>
      </dsp:txBody>
      <dsp:txXfrm>
        <a:off x="2796967" y="5001"/>
        <a:ext cx="1576562" cy="1149920"/>
      </dsp:txXfrm>
    </dsp:sp>
    <dsp:sp modelId="{E9BF36F2-0F5A-488A-8CF7-D1B85606D719}">
      <dsp:nvSpPr>
        <dsp:cNvPr id="0" name=""/>
        <dsp:cNvSpPr/>
      </dsp:nvSpPr>
      <dsp:spPr>
        <a:xfrm>
          <a:off x="4800901" y="1566248"/>
          <a:ext cx="2359540" cy="1762082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Arial" panose="020B0604020202020204" pitchFamily="34" charset="0"/>
              <a:cs typeface="Arial" panose="020B0604020202020204" pitchFamily="34" charset="0"/>
            </a:rPr>
            <a:t>3. </a:t>
          </a: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Creative synthesis</a:t>
          </a:r>
        </a:p>
      </dsp:txBody>
      <dsp:txXfrm>
        <a:off x="5146448" y="1824299"/>
        <a:ext cx="1668446" cy="1245980"/>
      </dsp:txXfrm>
    </dsp:sp>
    <dsp:sp modelId="{819F66F0-1AF3-4584-B702-4F799F8A4521}">
      <dsp:nvSpPr>
        <dsp:cNvPr id="0" name=""/>
        <dsp:cNvSpPr/>
      </dsp:nvSpPr>
      <dsp:spPr>
        <a:xfrm>
          <a:off x="1960379" y="3308578"/>
          <a:ext cx="3249736" cy="1668591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Arial" panose="020B0604020202020204" pitchFamily="34" charset="0"/>
              <a:cs typeface="Arial" panose="020B0604020202020204" pitchFamily="34" charset="0"/>
            </a:rPr>
            <a:t>2. Critical reflection</a:t>
          </a:r>
          <a:endParaRPr lang="en-US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36292" y="3552937"/>
        <a:ext cx="2297910" cy="1179873"/>
      </dsp:txXfrm>
    </dsp:sp>
    <dsp:sp modelId="{B88BF9FF-C2D1-45C0-8D6B-0EDF75D036FF}">
      <dsp:nvSpPr>
        <dsp:cNvPr id="0" name=""/>
        <dsp:cNvSpPr/>
      </dsp:nvSpPr>
      <dsp:spPr>
        <a:xfrm>
          <a:off x="0" y="1315247"/>
          <a:ext cx="2379650" cy="207971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Iterative &amp; struggle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(English, 2013; </a:t>
          </a:r>
          <a:r>
            <a:rPr lang="en-US" sz="1800" b="1" kern="1200" dirty="0" err="1">
              <a:latin typeface="Arial" panose="020B0604020202020204" pitchFamily="34" charset="0"/>
              <a:cs typeface="Arial" panose="020B0604020202020204" pitchFamily="34" charset="0"/>
            </a:rPr>
            <a:t>Saljo</a:t>
          </a: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, 1997)</a:t>
          </a:r>
        </a:p>
      </dsp:txBody>
      <dsp:txXfrm>
        <a:off x="348492" y="1619814"/>
        <a:ext cx="1682666" cy="147058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0C02D9-6300-4883-9C8B-380859AC25BF}">
      <dsp:nvSpPr>
        <dsp:cNvPr id="0" name=""/>
        <dsp:cNvSpPr/>
      </dsp:nvSpPr>
      <dsp:spPr>
        <a:xfrm>
          <a:off x="1553512" y="424388"/>
          <a:ext cx="3753186" cy="3753186"/>
        </a:xfrm>
        <a:prstGeom prst="blockArc">
          <a:avLst>
            <a:gd name="adj1" fmla="val 10784161"/>
            <a:gd name="adj2" fmla="val 17577067"/>
            <a:gd name="adj3" fmla="val 4639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2EDE131-1917-44D4-B235-4C640CCC1BB7}">
      <dsp:nvSpPr>
        <dsp:cNvPr id="0" name=""/>
        <dsp:cNvSpPr/>
      </dsp:nvSpPr>
      <dsp:spPr>
        <a:xfrm>
          <a:off x="1519010" y="786911"/>
          <a:ext cx="3753186" cy="3753186"/>
        </a:xfrm>
        <a:prstGeom prst="blockArc">
          <a:avLst>
            <a:gd name="adj1" fmla="val 3708656"/>
            <a:gd name="adj2" fmla="val 11468239"/>
            <a:gd name="adj3" fmla="val 4639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FE538F-6018-48D9-BEEE-3F46C6EFDF20}">
      <dsp:nvSpPr>
        <dsp:cNvPr id="0" name=""/>
        <dsp:cNvSpPr/>
      </dsp:nvSpPr>
      <dsp:spPr>
        <a:xfrm>
          <a:off x="3189008" y="755272"/>
          <a:ext cx="3753186" cy="3753186"/>
        </a:xfrm>
        <a:prstGeom prst="blockArc">
          <a:avLst>
            <a:gd name="adj1" fmla="val 21239810"/>
            <a:gd name="adj2" fmla="val 6961102"/>
            <a:gd name="adj3" fmla="val 4639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066293-17E4-4EC1-BBB0-C1255A854B7D}">
      <dsp:nvSpPr>
        <dsp:cNvPr id="0" name=""/>
        <dsp:cNvSpPr/>
      </dsp:nvSpPr>
      <dsp:spPr>
        <a:xfrm>
          <a:off x="3195520" y="317699"/>
          <a:ext cx="3753186" cy="3753186"/>
        </a:xfrm>
        <a:prstGeom prst="blockArc">
          <a:avLst>
            <a:gd name="adj1" fmla="val 14376828"/>
            <a:gd name="adj2" fmla="val 462491"/>
            <a:gd name="adj3" fmla="val 4639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83D6BC-FE99-495A-AD86-F89AC4457417}">
      <dsp:nvSpPr>
        <dsp:cNvPr id="0" name=""/>
        <dsp:cNvSpPr/>
      </dsp:nvSpPr>
      <dsp:spPr>
        <a:xfrm>
          <a:off x="3191617" y="1246349"/>
          <a:ext cx="1979023" cy="2417593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Multi-cognitive</a:t>
          </a:r>
        </a:p>
      </dsp:txBody>
      <dsp:txXfrm>
        <a:off x="3481438" y="1600397"/>
        <a:ext cx="1399381" cy="1709497"/>
      </dsp:txXfrm>
    </dsp:sp>
    <dsp:sp modelId="{86988819-0281-4BF3-A6D4-751690157F5C}">
      <dsp:nvSpPr>
        <dsp:cNvPr id="0" name=""/>
        <dsp:cNvSpPr/>
      </dsp:nvSpPr>
      <dsp:spPr>
        <a:xfrm>
          <a:off x="2204659" y="-156846"/>
          <a:ext cx="3880485" cy="1539747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Understanding</a:t>
          </a:r>
        </a:p>
      </dsp:txBody>
      <dsp:txXfrm>
        <a:off x="2772943" y="68645"/>
        <a:ext cx="2743917" cy="1088765"/>
      </dsp:txXfrm>
    </dsp:sp>
    <dsp:sp modelId="{1E9957B4-363C-4004-8B96-32A03ADA0E06}">
      <dsp:nvSpPr>
        <dsp:cNvPr id="0" name=""/>
        <dsp:cNvSpPr/>
      </dsp:nvSpPr>
      <dsp:spPr>
        <a:xfrm>
          <a:off x="5550303" y="1835590"/>
          <a:ext cx="2676623" cy="1209133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>
              <a:latin typeface="Arial" panose="020B0604020202020204" pitchFamily="34" charset="0"/>
              <a:cs typeface="Arial" panose="020B0604020202020204" pitchFamily="34" charset="0"/>
            </a:rPr>
            <a:t>Analysing</a:t>
          </a:r>
          <a:endParaRPr lang="en-US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42285" y="2012663"/>
        <a:ext cx="1892659" cy="854987"/>
      </dsp:txXfrm>
    </dsp:sp>
    <dsp:sp modelId="{BBE29EC3-70FA-46FC-879D-1E6430EC8C19}">
      <dsp:nvSpPr>
        <dsp:cNvPr id="0" name=""/>
        <dsp:cNvSpPr/>
      </dsp:nvSpPr>
      <dsp:spPr>
        <a:xfrm>
          <a:off x="2826832" y="3526173"/>
          <a:ext cx="2869359" cy="1505964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Evaluating</a:t>
          </a:r>
        </a:p>
      </dsp:txBody>
      <dsp:txXfrm>
        <a:off x="3247040" y="3746716"/>
        <a:ext cx="2028943" cy="1064878"/>
      </dsp:txXfrm>
    </dsp:sp>
    <dsp:sp modelId="{C7386DE2-9E7E-410B-BD5E-1D786F92A8B2}">
      <dsp:nvSpPr>
        <dsp:cNvPr id="0" name=""/>
        <dsp:cNvSpPr/>
      </dsp:nvSpPr>
      <dsp:spPr>
        <a:xfrm>
          <a:off x="304527" y="1736002"/>
          <a:ext cx="2585067" cy="1146851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Creative synthesis</a:t>
          </a:r>
        </a:p>
      </dsp:txBody>
      <dsp:txXfrm>
        <a:off x="683101" y="1903954"/>
        <a:ext cx="1827919" cy="81094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F882DB-26F0-4403-87B1-23E5519B55A2}">
      <dsp:nvSpPr>
        <dsp:cNvPr id="0" name=""/>
        <dsp:cNvSpPr/>
      </dsp:nvSpPr>
      <dsp:spPr>
        <a:xfrm>
          <a:off x="2362612" y="0"/>
          <a:ext cx="2217921" cy="2218258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A148D07-21D0-4813-B702-343B347A48F4}">
      <dsp:nvSpPr>
        <dsp:cNvPr id="0" name=""/>
        <dsp:cNvSpPr/>
      </dsp:nvSpPr>
      <dsp:spPr>
        <a:xfrm>
          <a:off x="2413967" y="416840"/>
          <a:ext cx="2201992" cy="13841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(In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Practice)</a:t>
          </a:r>
        </a:p>
      </dsp:txBody>
      <dsp:txXfrm>
        <a:off x="2413967" y="416840"/>
        <a:ext cx="2201992" cy="1384117"/>
      </dsp:txXfrm>
    </dsp:sp>
    <dsp:sp modelId="{902F4B2B-4152-4402-91F5-E2F65B94CDBB}">
      <dsp:nvSpPr>
        <dsp:cNvPr id="0" name=""/>
        <dsp:cNvSpPr/>
      </dsp:nvSpPr>
      <dsp:spPr>
        <a:xfrm>
          <a:off x="1630551" y="1413971"/>
          <a:ext cx="2217921" cy="2218258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71B2C91-938E-4467-A830-F16F194EFAB1}">
      <dsp:nvSpPr>
        <dsp:cNvPr id="0" name=""/>
        <dsp:cNvSpPr/>
      </dsp:nvSpPr>
      <dsp:spPr>
        <a:xfrm>
          <a:off x="2060716" y="2082785"/>
          <a:ext cx="1681452" cy="616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On practice</a:t>
          </a:r>
        </a:p>
      </dsp:txBody>
      <dsp:txXfrm>
        <a:off x="2060716" y="2082785"/>
        <a:ext cx="1681452" cy="616080"/>
      </dsp:txXfrm>
    </dsp:sp>
    <dsp:sp modelId="{FC577C31-C7CC-4442-8E56-12C4C83E5F6E}">
      <dsp:nvSpPr>
        <dsp:cNvPr id="0" name=""/>
        <dsp:cNvSpPr/>
      </dsp:nvSpPr>
      <dsp:spPr>
        <a:xfrm>
          <a:off x="2635492" y="3040895"/>
          <a:ext cx="1905538" cy="1906301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830EAE1-BF11-489C-A455-69F261A41337}">
      <dsp:nvSpPr>
        <dsp:cNvPr id="0" name=""/>
        <dsp:cNvSpPr/>
      </dsp:nvSpPr>
      <dsp:spPr>
        <a:xfrm>
          <a:off x="2755413" y="3632231"/>
          <a:ext cx="1690819" cy="683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Meta-cognitive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/>
        </a:p>
      </dsp:txBody>
      <dsp:txXfrm>
        <a:off x="2755413" y="3632231"/>
        <a:ext cx="1690819" cy="68367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26C9BF-1249-4F7D-BD78-A29CBE785FD9}">
      <dsp:nvSpPr>
        <dsp:cNvPr id="0" name=""/>
        <dsp:cNvSpPr/>
      </dsp:nvSpPr>
      <dsp:spPr>
        <a:xfrm>
          <a:off x="872002" y="1262986"/>
          <a:ext cx="2120971" cy="2661663"/>
        </a:xfrm>
        <a:prstGeom prst="rightArrow">
          <a:avLst>
            <a:gd name="adj1" fmla="val 70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61800" extrusionH="10600" contourW="3000">
          <a:bevelT w="48600" h="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2032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Bring together different ideas &amp; views</a:t>
          </a:r>
        </a:p>
      </dsp:txBody>
      <dsp:txXfrm>
        <a:off x="1402245" y="1662235"/>
        <a:ext cx="1033973" cy="1863165"/>
      </dsp:txXfrm>
    </dsp:sp>
    <dsp:sp modelId="{F1E4B608-3188-418B-82BD-3D76202DE24D}">
      <dsp:nvSpPr>
        <dsp:cNvPr id="0" name=""/>
        <dsp:cNvSpPr/>
      </dsp:nvSpPr>
      <dsp:spPr>
        <a:xfrm>
          <a:off x="0" y="1859145"/>
          <a:ext cx="1485739" cy="1324162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Synthesis</a:t>
          </a:r>
        </a:p>
      </dsp:txBody>
      <dsp:txXfrm>
        <a:off x="217581" y="2053064"/>
        <a:ext cx="1050577" cy="936324"/>
      </dsp:txXfrm>
    </dsp:sp>
    <dsp:sp modelId="{5DD740B5-C6CD-495A-A327-17DFCEC5D9BD}">
      <dsp:nvSpPr>
        <dsp:cNvPr id="0" name=""/>
        <dsp:cNvSpPr/>
      </dsp:nvSpPr>
      <dsp:spPr>
        <a:xfrm>
          <a:off x="3517286" y="1613891"/>
          <a:ext cx="1817518" cy="2030044"/>
        </a:xfrm>
        <a:prstGeom prst="rightArrow">
          <a:avLst>
            <a:gd name="adj1" fmla="val 70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61800" extrusionH="10600" contourW="3000">
          <a:bevelT w="48600" h="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2032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Novel &amp; </a:t>
          </a: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innova-tive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 ways</a:t>
          </a:r>
        </a:p>
      </dsp:txBody>
      <dsp:txXfrm>
        <a:off x="3971666" y="1918398"/>
        <a:ext cx="886040" cy="1421030"/>
      </dsp:txXfrm>
    </dsp:sp>
    <dsp:sp modelId="{7713161C-C4E0-40DC-84BF-93C963EF373D}">
      <dsp:nvSpPr>
        <dsp:cNvPr id="0" name=""/>
        <dsp:cNvSpPr/>
      </dsp:nvSpPr>
      <dsp:spPr>
        <a:xfrm>
          <a:off x="2594591" y="2013902"/>
          <a:ext cx="1382904" cy="110536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Creative</a:t>
          </a:r>
        </a:p>
      </dsp:txBody>
      <dsp:txXfrm>
        <a:off x="2797113" y="2175778"/>
        <a:ext cx="977860" cy="781608"/>
      </dsp:txXfrm>
    </dsp:sp>
    <dsp:sp modelId="{8EE5755B-7370-4664-99F1-6B55627BB15C}">
      <dsp:nvSpPr>
        <dsp:cNvPr id="0" name=""/>
        <dsp:cNvSpPr/>
      </dsp:nvSpPr>
      <dsp:spPr>
        <a:xfrm>
          <a:off x="6001632" y="1469172"/>
          <a:ext cx="2381875" cy="2371051"/>
        </a:xfrm>
        <a:prstGeom prst="rightArrow">
          <a:avLst>
            <a:gd name="adj1" fmla="val 70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61800" extrusionH="10600" contourW="3000">
          <a:bevelT w="48600" h="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2032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Informed decisions</a:t>
          </a:r>
        </a:p>
      </dsp:txBody>
      <dsp:txXfrm>
        <a:off x="6597101" y="1824830"/>
        <a:ext cx="1161164" cy="1659735"/>
      </dsp:txXfrm>
    </dsp:sp>
    <dsp:sp modelId="{490010BE-0F91-4DD2-BDE4-6B1F958C6CE7}">
      <dsp:nvSpPr>
        <dsp:cNvPr id="0" name=""/>
        <dsp:cNvSpPr/>
      </dsp:nvSpPr>
      <dsp:spPr>
        <a:xfrm>
          <a:off x="4956288" y="2114170"/>
          <a:ext cx="1670571" cy="1072672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Voice</a:t>
          </a:r>
        </a:p>
      </dsp:txBody>
      <dsp:txXfrm>
        <a:off x="5200937" y="2271259"/>
        <a:ext cx="1181273" cy="7584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2184" y="2130425"/>
            <a:ext cx="7013448" cy="1470025"/>
          </a:xfrm>
        </p:spPr>
        <p:txBody>
          <a:bodyPr/>
          <a:lstStyle>
            <a:lvl1pPr algn="ctr">
              <a:defRPr sz="44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8508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C6E82-9892-426D-AFE9-63A21237E316}" type="datetimeFigureOut">
              <a:rPr lang="en-US" altLang="en-US"/>
              <a:pPr>
                <a:defRPr/>
              </a:pPr>
              <a:t>4/26/2019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99C63E-9341-4050-94BA-A965802228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7635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1EA26-02B7-4FA3-9B6C-4494760EADEC}" type="datetimeFigureOut">
              <a:rPr lang="en-US" altLang="en-US"/>
              <a:pPr>
                <a:defRPr/>
              </a:pPr>
              <a:t>4/26/2019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4C6127-F5A0-49DC-987F-189AEC2179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3884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69848"/>
            <a:ext cx="2057400" cy="505631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5024" y="1069848"/>
            <a:ext cx="5141976" cy="505631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750C9-2C71-4F05-B443-8CB5DB6E2E6D}" type="datetimeFigureOut">
              <a:rPr lang="en-US" altLang="en-US"/>
              <a:pPr>
                <a:defRPr/>
              </a:pPr>
              <a:t>4/26/2019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41EC66-912F-4B2E-B74E-24E7F24303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1342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150" y="2386744"/>
            <a:ext cx="67437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285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9FA20-33F4-4166-9240-46679483372A}" type="datetime1">
              <a:rPr lang="en-GB" smtClean="0"/>
              <a:t>26/04/2019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CC9C-0A0F-40F0-A304-2A10082157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8143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59926-39DB-409F-9AF0-90991798C03B}" type="datetime1">
              <a:rPr lang="en-GB" smtClean="0"/>
              <a:t>26/04/2019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CC9C-0A0F-40F0-A304-2A10082157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567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150" y="2386744"/>
            <a:ext cx="67437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285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F0FBA-0680-484D-8934-4F1DA9B4D482}" type="datetime1">
              <a:rPr lang="en-GB" smtClean="0"/>
              <a:t>26/04/2019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CC9C-0A0F-40F0-A304-2A10082157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5347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6434" y="2638044"/>
            <a:ext cx="3203828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02685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47E24-CFF1-4CF2-BE97-2FB904B8CF9F}" type="datetime1">
              <a:rPr lang="en-GB" smtClean="0"/>
              <a:t>26/04/2019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CC9C-0A0F-40F0-A304-2A10082157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8208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7577" y="2313434"/>
            <a:ext cx="320268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accent2"/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7577" y="3143250"/>
            <a:ext cx="3202686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190113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0268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accent2"/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D45CC-97D0-4966-8E93-765AE4F1BEA1}" type="datetime1">
              <a:rPr lang="en-GB" smtClean="0"/>
              <a:t>26/04/2019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CC9C-0A0F-40F0-A304-2A1008215773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2804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1DCF-7376-4548-97E8-4412EDC589F4}" type="datetime1">
              <a:rPr lang="en-GB" smtClean="0"/>
              <a:t>26/04/2019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CC9C-0A0F-40F0-A304-2A10082157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6415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3B8D8-BF13-416C-907C-28FAA01353E9}" type="datetime1">
              <a:rPr lang="en-GB" smtClean="0"/>
              <a:t>26/04/2019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CC9C-0A0F-40F0-A304-2A10082157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2309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2243829"/>
            <a:ext cx="3364992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165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425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76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22A26-8FDA-4D85-90C5-20BAE217AEE6}" type="datetime1">
              <a:rPr lang="en-GB" smtClean="0"/>
              <a:t>26/04/2019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3505" y="6236208"/>
            <a:ext cx="3875627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CC9C-0A0F-40F0-A304-2A10082157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318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52553-7D1A-43F5-AD2B-9AC96F3FB20E}" type="datetimeFigureOut">
              <a:rPr lang="en-US" altLang="en-US"/>
              <a:pPr>
                <a:defRPr/>
              </a:pPr>
              <a:t>4/26/2019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7B466-84CC-4B4A-B38B-50230CE016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6018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392" y="2243828"/>
            <a:ext cx="3371249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165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0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76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F41B41B-4F81-472F-ADF5-8AEF1875D17F}" type="datetime1">
              <a:rPr lang="en-GB" smtClean="0"/>
              <a:t>26/04/2019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6393" y="6236208"/>
            <a:ext cx="3827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CC9C-0A0F-40F0-A304-2A10082157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5437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3A785-E8F5-4FBD-A528-471CA760C379}" type="datetime1">
              <a:rPr lang="en-GB" smtClean="0"/>
              <a:t>26/04/2019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CC9C-0A0F-40F0-A304-2A10082157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8969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973956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3352" y="937260"/>
            <a:ext cx="4648867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89AD-621B-46EA-8583-A834965113E2}" type="datetime1">
              <a:rPr lang="en-GB" smtClean="0"/>
              <a:t>26/04/2019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CC9C-0A0F-40F0-A304-2A10082157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453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4406900"/>
            <a:ext cx="712311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599" y="2906713"/>
            <a:ext cx="71231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2DC86-8D9F-456D-A018-2E0A8D75126F}" type="datetimeFigureOut">
              <a:rPr lang="en-US" altLang="en-US"/>
              <a:pPr>
                <a:defRPr/>
              </a:pPr>
              <a:t>4/26/2019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6BB1C0-C397-49C2-838E-90CBB18BFC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0950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17320" y="2221992"/>
            <a:ext cx="3528000" cy="39041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6360" y="2221992"/>
            <a:ext cx="3528000" cy="39041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4628B-D275-4686-9485-B91611234574}" type="datetimeFigureOut">
              <a:rPr lang="en-US" altLang="en-US"/>
              <a:pPr>
                <a:defRPr/>
              </a:pPr>
              <a:t>4/26/2019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7F1FB-237E-4ABF-9BB4-3CE0080F46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920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7320" y="2193481"/>
            <a:ext cx="3528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17320" y="2871216"/>
            <a:ext cx="3528000" cy="324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7089" y="2193798"/>
            <a:ext cx="3528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7089" y="2871215"/>
            <a:ext cx="3528000" cy="324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516A6-F297-4413-8A85-02FFBB63D902}" type="datetimeFigureOut">
              <a:rPr lang="en-US" altLang="en-US"/>
              <a:pPr>
                <a:defRPr/>
              </a:pPr>
              <a:t>4/26/2019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74F28-DBFA-48F4-9C6E-C10510E0B0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3228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784FC-C756-4B16-B2AC-AE4C524A6415}" type="datetimeFigureOut">
              <a:rPr lang="en-US" altLang="en-US"/>
              <a:pPr>
                <a:defRPr/>
              </a:pPr>
              <a:t>4/26/2019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7F8170-F3AB-47D1-86C5-5E7ED09134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6141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C9032-DAB5-4791-B90A-BEED79A0AC24}" type="datetimeFigureOut">
              <a:rPr lang="en-US" altLang="en-US"/>
              <a:pPr>
                <a:defRPr/>
              </a:pPr>
              <a:t>4/26/2019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2476FC-333F-405F-AAB3-20FEEE4540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633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069848"/>
            <a:ext cx="3008313" cy="11051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6008" y="1069848"/>
            <a:ext cx="4050792" cy="50563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08760" y="2203704"/>
            <a:ext cx="3008313" cy="392245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070ED-A7C4-4ABE-A8A5-A26CF89CE741}" type="datetimeFigureOut">
              <a:rPr lang="en-US" altLang="en-US"/>
              <a:pPr>
                <a:defRPr/>
              </a:pPr>
              <a:t>4/26/2019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5D798-0B09-4E14-AD95-038B7BE4F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8369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8944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68944" y="1179575"/>
            <a:ext cx="5486400" cy="354799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68944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06621-DF51-4E38-98BF-C6A1AEF1E51F}" type="datetimeFigureOut">
              <a:rPr lang="en-US" altLang="en-US"/>
              <a:pPr>
                <a:defRPr/>
              </a:pPr>
              <a:t>4/26/2019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91A0D0-1361-40A8-ABC4-58CE3A1A26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297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417638" y="977900"/>
            <a:ext cx="72691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17638" y="2166938"/>
            <a:ext cx="7269162" cy="395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6762373-2567-4698-AF41-FFFB0C5D6C32}" type="datetimeFigureOut">
              <a:rPr lang="en-US" altLang="en-US"/>
              <a:pPr>
                <a:defRPr/>
              </a:pPr>
              <a:t>4/26/2019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4156DD15-C323-4286-83CE-A3F21C0EDEF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3352" y="964692"/>
            <a:ext cx="5797296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3352" y="2638045"/>
            <a:ext cx="5797296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66072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0E5274B-26C5-4468-9191-12A531C8BB0E}" type="datetime1">
              <a:rPr lang="en-GB" smtClean="0"/>
              <a:t>26/04/2019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0150" y="6236208"/>
            <a:ext cx="442589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9192" y="6217920"/>
            <a:ext cx="27432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825" spc="0" baseline="0">
                <a:solidFill>
                  <a:srgbClr val="FFFFFF"/>
                </a:solidFill>
              </a:defRPr>
            </a:lvl1pPr>
          </a:lstStyle>
          <a:p>
            <a:fld id="{A3DCCC9C-0A0F-40F0-A304-2A10082157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935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2100" kern="1200" cap="all" spc="15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29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143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858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8572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984647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113235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013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412081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6.xml"/><Relationship Id="rId7" Type="http://schemas.openxmlformats.org/officeDocument/2006/relationships/image" Target="../media/image6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5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5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audio" Target="../media/audio1.wav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7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8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5.pn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6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1471613" y="2130425"/>
            <a:ext cx="7013575" cy="1470025"/>
          </a:xfrm>
        </p:spPr>
        <p:txBody>
          <a:bodyPr/>
          <a:lstStyle/>
          <a:p>
            <a:pPr eaLnBrk="1" hangingPunct="1"/>
            <a:r>
              <a:rPr lang="en-GB" altLang="en-US" sz="2800" dirty="0"/>
              <a:t>Guiding EAP students to write more critically: focusing on ‘(re)constructive’ writing</a:t>
            </a:r>
            <a:endParaRPr lang="en-US" alt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8000" y="38862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Andrew Drybrough</a:t>
            </a:r>
          </a:p>
          <a:p>
            <a:pPr eaLnBrk="1" hangingPunct="1">
              <a:defRPr/>
            </a:pPr>
            <a:r>
              <a:rPr lang="en-US" sz="2400" dirty="0"/>
              <a:t>Moray House School of Education</a:t>
            </a:r>
          </a:p>
          <a:p>
            <a:pPr eaLnBrk="1" hangingPunct="1">
              <a:defRPr/>
            </a:pPr>
            <a:r>
              <a:rPr lang="en-US" sz="2400" dirty="0"/>
              <a:t>University of Edinburgh</a:t>
            </a:r>
          </a:p>
          <a:p>
            <a:pPr eaLnBrk="1" hangingPunct="1">
              <a:defRPr/>
            </a:pPr>
            <a:r>
              <a:rPr lang="en-US" sz="2400" dirty="0"/>
              <a:t>14</a:t>
            </a:r>
            <a:r>
              <a:rPr lang="en-US" sz="2400" baseline="30000" dirty="0"/>
              <a:t>th</a:t>
            </a:r>
            <a:r>
              <a:rPr lang="en-US" sz="2400" dirty="0"/>
              <a:t> April 2019</a:t>
            </a:r>
          </a:p>
          <a:p>
            <a:pPr eaLnBrk="1" hangingPunct="1">
              <a:defRPr/>
            </a:pPr>
            <a:r>
              <a:rPr lang="en-US" sz="2400" dirty="0"/>
              <a:t>BALEAP  (Leeds)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EEEC9-506C-4802-8BA2-244ACF297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400" b="1" cap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Critical (re)construction: </a:t>
            </a:r>
            <a:r>
              <a:rPr lang="en-GB" sz="2200" b="1" cap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cognitive process skills in the writing </a:t>
            </a:r>
            <a:r>
              <a:rPr lang="en-GB" sz="2400" b="1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</a:t>
            </a:r>
            <a:br>
              <a:rPr lang="en-GB" sz="2400" b="1" cap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6D944-1DF3-4DA5-A85E-D6AAD7688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Foundational: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nderstanding,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nalysis</a:t>
            </a:r>
          </a:p>
          <a:p>
            <a:pPr marL="0" indent="0">
              <a:buNone/>
            </a:pP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valuating &amp;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20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omparing &amp;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different viewpoints, theories, concepts and literature  </a:t>
            </a:r>
          </a:p>
          <a:p>
            <a:pPr marL="0" indent="0"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Making connections between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theory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evidence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2C5863-E73E-4B55-BDCF-288262A56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CC9C-0A0F-40F0-A304-2A1008215773}" type="slidenum">
              <a:rPr lang="en-GB" smtClean="0"/>
              <a:t>10</a:t>
            </a:fld>
            <a:endParaRPr lang="en-GB"/>
          </a:p>
        </p:txBody>
      </p:sp>
      <p:sp>
        <p:nvSpPr>
          <p:cNvPr id="5" name="Arrow: Left-Right 4">
            <a:extLst>
              <a:ext uri="{FF2B5EF4-FFF2-40B4-BE49-F238E27FC236}">
                <a16:creationId xmlns:a16="http://schemas.microsoft.com/office/drawing/2014/main" id="{EE5A973C-4A96-4011-9F7C-E591C45ACCCA}"/>
              </a:ext>
            </a:extLst>
          </p:cNvPr>
          <p:cNvSpPr/>
          <p:nvPr/>
        </p:nvSpPr>
        <p:spPr>
          <a:xfrm>
            <a:off x="5930018" y="4117128"/>
            <a:ext cx="1213165" cy="443620"/>
          </a:xfrm>
          <a:prstGeom prst="left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Arrow: Up-Down 5">
            <a:extLst>
              <a:ext uri="{FF2B5EF4-FFF2-40B4-BE49-F238E27FC236}">
                <a16:creationId xmlns:a16="http://schemas.microsoft.com/office/drawing/2014/main" id="{CEEE120E-9BD7-44CA-A69C-D81474CCB1DB}"/>
              </a:ext>
            </a:extLst>
          </p:cNvPr>
          <p:cNvSpPr/>
          <p:nvPr/>
        </p:nvSpPr>
        <p:spPr>
          <a:xfrm>
            <a:off x="4128378" y="5158141"/>
            <a:ext cx="525101" cy="1163774"/>
          </a:xfrm>
          <a:prstGeom prst="upDown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049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A2A43-E276-4259-B813-DAF4BBF61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400" b="1" cap="none" dirty="0">
                <a:latin typeface="Arial" panose="020B0604020202020204" pitchFamily="34" charset="0"/>
                <a:cs typeface="Arial" panose="020B0604020202020204" pitchFamily="34" charset="0"/>
              </a:rPr>
              <a:t>Critical (re)construction: multi-cognitive and meta-cognitive process skills in the writing </a:t>
            </a:r>
            <a:r>
              <a:rPr lang="en-GB" sz="2400" b="1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3B30E-A17B-4034-828A-B1B3EFC1B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A6B727"/>
              </a:buClr>
              <a:buNone/>
            </a:pPr>
            <a:r>
              <a:rPr lang="en-GB" sz="20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Iterative process whereby a (student) writer learns through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critical reflection</a:t>
            </a:r>
            <a:r>
              <a:rPr lang="en-GB" sz="20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practice and on practice in order to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solve problems </a:t>
            </a:r>
            <a:r>
              <a:rPr lang="en-GB" sz="20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relating to their (academic) writing.</a:t>
            </a:r>
          </a:p>
          <a:p>
            <a:pPr marL="0" lvl="0" indent="0">
              <a:buClr>
                <a:srgbClr val="A6B727"/>
              </a:buClr>
              <a:buNone/>
            </a:pPr>
            <a:endParaRPr lang="en-GB" sz="2000" b="1" dirty="0">
              <a:solidFill>
                <a:srgbClr val="000000">
                  <a:lumMod val="85000"/>
                  <a:lumOff val="1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Clr>
                <a:srgbClr val="A6B727"/>
              </a:buClr>
              <a:buNone/>
            </a:pPr>
            <a:r>
              <a:rPr lang="en-GB" sz="20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Involves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drafting</a:t>
            </a:r>
            <a:r>
              <a:rPr lang="en-GB" sz="20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re-drafting </a:t>
            </a:r>
            <a:r>
              <a:rPr lang="en-GB" sz="20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written texts, and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feedback</a:t>
            </a:r>
            <a:r>
              <a:rPr lang="en-GB" sz="20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from tutors within that process.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25BA32-BB99-4A6F-B22E-A2DD4A11C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CC9C-0A0F-40F0-A304-2A100821577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895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4998" y="363677"/>
            <a:ext cx="6384232" cy="701146"/>
          </a:xfrm>
        </p:spPr>
        <p:txBody>
          <a:bodyPr>
            <a:normAutofit/>
          </a:bodyPr>
          <a:lstStyle/>
          <a:p>
            <a:r>
              <a:rPr lang="en-GB" sz="2400" b="1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Critical (re)construction: process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1858316"/>
              </p:ext>
            </p:extLst>
          </p:nvPr>
        </p:nvGraphicFramePr>
        <p:xfrm>
          <a:off x="606583" y="1683945"/>
          <a:ext cx="7160442" cy="47440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fontAlgn="auto">
              <a:spcBef>
                <a:spcPts val="0"/>
              </a:spcBef>
              <a:spcAft>
                <a:spcPts val="0"/>
              </a:spcAft>
            </a:pPr>
            <a:fld id="{A3DCCC9C-0A0F-40F0-A304-2A1008215773}" type="slidenum">
              <a:rPr lang="en-GB">
                <a:latin typeface="Gill Sans MT" panose="020B0502020104020203"/>
                <a:ea typeface="+mn-ea"/>
              </a:rPr>
              <a:pPr defTabSz="342900" fontAlgn="auto">
                <a:spcBef>
                  <a:spcPts val="0"/>
                </a:spcBef>
                <a:spcAft>
                  <a:spcPts val="0"/>
                </a:spcAft>
              </a:pPr>
              <a:t>12</a:t>
            </a:fld>
            <a:endParaRPr lang="en-GB">
              <a:latin typeface="Gill Sans MT" panose="020B0502020104020203"/>
              <a:ea typeface="+mn-ea"/>
            </a:endParaRPr>
          </a:p>
        </p:txBody>
      </p:sp>
      <p:sp>
        <p:nvSpPr>
          <p:cNvPr id="12" name="Action Button: Document 11">
            <a:hlinkClick r:id="" action="ppaction://noaction" highlightClick="1"/>
          </p:cNvPr>
          <p:cNvSpPr/>
          <p:nvPr/>
        </p:nvSpPr>
        <p:spPr>
          <a:xfrm>
            <a:off x="6081151" y="5572500"/>
            <a:ext cx="1152975" cy="921823"/>
          </a:xfrm>
          <a:prstGeom prst="actionButtonDocumen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fontAlgn="auto">
              <a:spcBef>
                <a:spcPts val="0"/>
              </a:spcBef>
              <a:spcAft>
                <a:spcPts val="0"/>
              </a:spcAft>
            </a:pPr>
            <a:endParaRPr lang="en-GB" sz="1350">
              <a:solidFill>
                <a:prstClr val="white"/>
              </a:solidFill>
              <a:latin typeface="Gill Sans MT" panose="020B0502020104020203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8538" y="1278561"/>
            <a:ext cx="1193396" cy="95563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16406" y="1352512"/>
            <a:ext cx="1479097" cy="954594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/>
          </a:sp3d>
        </p:spPr>
      </p:pic>
    </p:spTree>
    <p:extLst>
      <p:ext uri="{BB962C8B-B14F-4D97-AF65-F5344CB8AC3E}">
        <p14:creationId xmlns:p14="http://schemas.microsoft.com/office/powerpoint/2010/main" val="2948850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3788" y="389299"/>
            <a:ext cx="3876423" cy="597529"/>
          </a:xfrm>
        </p:spPr>
        <p:txBody>
          <a:bodyPr>
            <a:normAutofit fontScale="90000"/>
          </a:bodyPr>
          <a:lstStyle/>
          <a:p>
            <a:r>
              <a:rPr lang="en-GB" sz="2400" b="1" cap="none" dirty="0">
                <a:latin typeface="Arial" panose="020B0604020202020204" pitchFamily="34" charset="0"/>
                <a:cs typeface="Arial" panose="020B0604020202020204" pitchFamily="34" charset="0"/>
              </a:rPr>
              <a:t>1. Problem solving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fontAlgn="auto">
              <a:spcBef>
                <a:spcPts val="0"/>
              </a:spcBef>
              <a:spcAft>
                <a:spcPts val="0"/>
              </a:spcAft>
            </a:pPr>
            <a:fld id="{A3DCCC9C-0A0F-40F0-A304-2A1008215773}" type="slidenum">
              <a:rPr lang="en-GB">
                <a:latin typeface="Gill Sans MT" panose="020B0502020104020203"/>
                <a:ea typeface="+mn-ea"/>
              </a:rPr>
              <a:pPr defTabSz="342900" fontAlgn="auto">
                <a:spcBef>
                  <a:spcPts val="0"/>
                </a:spcBef>
                <a:spcAft>
                  <a:spcPts val="0"/>
                </a:spcAft>
              </a:pPr>
              <a:t>13</a:t>
            </a:fld>
            <a:endParaRPr lang="en-GB">
              <a:latin typeface="Gill Sans MT" panose="020B0502020104020203"/>
              <a:ea typeface="+mn-ea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119493602"/>
              </p:ext>
            </p:extLst>
          </p:nvPr>
        </p:nvGraphicFramePr>
        <p:xfrm>
          <a:off x="310489" y="1593410"/>
          <a:ext cx="8226930" cy="4875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0488" y="389299"/>
            <a:ext cx="1479097" cy="954594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/>
          </a:sp3d>
        </p:spPr>
      </p:pic>
    </p:spTree>
    <p:extLst>
      <p:ext uri="{BB962C8B-B14F-4D97-AF65-F5344CB8AC3E}">
        <p14:creationId xmlns:p14="http://schemas.microsoft.com/office/powerpoint/2010/main" val="42692970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6798" y="397719"/>
            <a:ext cx="3159206" cy="612942"/>
          </a:xfrm>
        </p:spPr>
        <p:txBody>
          <a:bodyPr>
            <a:normAutofit fontScale="90000"/>
          </a:bodyPr>
          <a:lstStyle/>
          <a:p>
            <a:r>
              <a:rPr lang="en-GB" sz="2400" b="1" cap="none" dirty="0">
                <a:latin typeface="Arial" panose="020B0604020202020204" pitchFamily="34" charset="0"/>
                <a:cs typeface="Arial" panose="020B0604020202020204" pitchFamily="34" charset="0"/>
              </a:rPr>
              <a:t>2. Critical reflection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405148"/>
              </p:ext>
            </p:extLst>
          </p:nvPr>
        </p:nvGraphicFramePr>
        <p:xfrm>
          <a:off x="1566250" y="1212838"/>
          <a:ext cx="6418905" cy="4607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fontAlgn="auto">
              <a:spcBef>
                <a:spcPts val="0"/>
              </a:spcBef>
              <a:spcAft>
                <a:spcPts val="0"/>
              </a:spcAft>
            </a:pPr>
            <a:fld id="{A3DCCC9C-0A0F-40F0-A304-2A1008215773}" type="slidenum">
              <a:rPr lang="en-GB">
                <a:latin typeface="Gill Sans MT" panose="020B0502020104020203"/>
                <a:ea typeface="+mn-ea"/>
              </a:rPr>
              <a:pPr defTabSz="342900" fontAlgn="auto">
                <a:spcBef>
                  <a:spcPts val="0"/>
                </a:spcBef>
                <a:spcAft>
                  <a:spcPts val="0"/>
                </a:spcAft>
              </a:pPr>
              <a:t>14</a:t>
            </a:fld>
            <a:endParaRPr lang="en-GB">
              <a:latin typeface="Gill Sans MT" panose="020B0502020104020203"/>
              <a:ea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80128" y="5283634"/>
            <a:ext cx="121333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 fontAlgn="auto">
              <a:spcBef>
                <a:spcPts val="0"/>
              </a:spcBef>
              <a:spcAft>
                <a:spcPts val="0"/>
              </a:spcAft>
            </a:pPr>
            <a:r>
              <a:rPr lang="en-GB" sz="135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en-GB" sz="1350" dirty="0" err="1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Shön</a:t>
            </a:r>
            <a:r>
              <a:rPr lang="en-GB" sz="135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1987)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73460" y="2567615"/>
            <a:ext cx="1909689" cy="3000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342900" fontAlgn="auto">
              <a:spcBef>
                <a:spcPts val="0"/>
              </a:spcBef>
              <a:spcAft>
                <a:spcPts val="0"/>
              </a:spcAft>
            </a:pPr>
            <a:r>
              <a:rPr lang="en-GB" sz="13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Drafting &amp; redrafting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78147" y="3516804"/>
            <a:ext cx="2099603" cy="7155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342900" fontAlgn="auto">
              <a:spcBef>
                <a:spcPts val="0"/>
              </a:spcBef>
              <a:spcAft>
                <a:spcPts val="0"/>
              </a:spcAft>
            </a:pPr>
            <a:r>
              <a:rPr lang="en-GB" sz="13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Formative &amp; summative feedback/forward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00765" y="4781375"/>
            <a:ext cx="1572065" cy="3000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342900" fontAlgn="auto">
              <a:spcBef>
                <a:spcPts val="0"/>
              </a:spcBef>
              <a:spcAft>
                <a:spcPts val="0"/>
              </a:spcAft>
            </a:pPr>
            <a:r>
              <a:rPr lang="en-GB" sz="13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Iterative process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8718" y="634453"/>
            <a:ext cx="1479097" cy="954594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/>
          </a:sp3d>
        </p:spPr>
      </p:pic>
    </p:spTree>
    <p:extLst>
      <p:ext uri="{BB962C8B-B14F-4D97-AF65-F5344CB8AC3E}">
        <p14:creationId xmlns:p14="http://schemas.microsoft.com/office/powerpoint/2010/main" val="3359716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960" y="317867"/>
            <a:ext cx="3739081" cy="646825"/>
          </a:xfrm>
        </p:spPr>
        <p:txBody>
          <a:bodyPr>
            <a:normAutofit fontScale="90000"/>
          </a:bodyPr>
          <a:lstStyle/>
          <a:p>
            <a:r>
              <a:rPr lang="en-GB" sz="2400" b="1" cap="none" dirty="0">
                <a:latin typeface="Arial" panose="020B0604020202020204" pitchFamily="34" charset="0"/>
                <a:cs typeface="Arial" panose="020B0604020202020204" pitchFamily="34" charset="0"/>
              </a:rPr>
              <a:t>3. Creative synthesis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7986813"/>
              </p:ext>
            </p:extLst>
          </p:nvPr>
        </p:nvGraphicFramePr>
        <p:xfrm>
          <a:off x="371192" y="1204112"/>
          <a:ext cx="8383508" cy="5187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fontAlgn="auto">
              <a:spcBef>
                <a:spcPts val="0"/>
              </a:spcBef>
              <a:spcAft>
                <a:spcPts val="0"/>
              </a:spcAft>
            </a:pPr>
            <a:fld id="{A3DCCC9C-0A0F-40F0-A304-2A1008215773}" type="slidenum">
              <a:rPr lang="en-GB">
                <a:latin typeface="Gill Sans MT" panose="020B0502020104020203"/>
                <a:ea typeface="+mn-ea"/>
              </a:rPr>
              <a:pPr defTabSz="342900" fontAlgn="auto">
                <a:spcBef>
                  <a:spcPts val="0"/>
                </a:spcBef>
                <a:spcAft>
                  <a:spcPts val="0"/>
                </a:spcAft>
              </a:pPr>
              <a:t>15</a:t>
            </a:fld>
            <a:endParaRPr lang="en-GB">
              <a:latin typeface="Gill Sans MT" panose="020B0502020104020203"/>
              <a:ea typeface="+mn-ea"/>
            </a:endParaRPr>
          </a:p>
        </p:txBody>
      </p:sp>
      <p:sp>
        <p:nvSpPr>
          <p:cNvPr id="6" name="Action Button: Sound 5">
            <a:hlinkClick r:id="" action="ppaction://noaction" highlightClick="1">
              <a:snd r:embed="rId7" name="applause.wav"/>
            </a:hlinkClick>
          </p:cNvPr>
          <p:cNvSpPr/>
          <p:nvPr/>
        </p:nvSpPr>
        <p:spPr>
          <a:xfrm>
            <a:off x="4255128" y="1620572"/>
            <a:ext cx="976745" cy="696191"/>
          </a:xfrm>
          <a:prstGeom prst="actionButtonSound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fontAlgn="auto">
              <a:spcBef>
                <a:spcPts val="0"/>
              </a:spcBef>
              <a:spcAft>
                <a:spcPts val="0"/>
              </a:spcAft>
            </a:pPr>
            <a:endParaRPr lang="en-GB" sz="1350">
              <a:solidFill>
                <a:prstClr val="white"/>
              </a:solidFill>
              <a:latin typeface="Gill Sans MT" panose="020B0502020104020203"/>
            </a:endParaRPr>
          </a:p>
        </p:txBody>
      </p:sp>
    </p:spTree>
    <p:extLst>
      <p:ext uri="{BB962C8B-B14F-4D97-AF65-F5344CB8AC3E}">
        <p14:creationId xmlns:p14="http://schemas.microsoft.com/office/powerpoint/2010/main" val="879906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607DD-DACC-4F4B-A08C-12420077A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6864" y="358110"/>
            <a:ext cx="3594226" cy="759490"/>
          </a:xfrm>
        </p:spPr>
        <p:txBody>
          <a:bodyPr/>
          <a:lstStyle/>
          <a:p>
            <a:r>
              <a:rPr lang="en-GB" sz="2400" b="1" cap="none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Applying feedback   </a:t>
            </a:r>
            <a:endParaRPr lang="en-GB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5C3D628-2DDE-4DA1-9B57-9689A36FC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3459717"/>
              </p:ext>
            </p:extLst>
          </p:nvPr>
        </p:nvGraphicFramePr>
        <p:xfrm>
          <a:off x="1394234" y="2154725"/>
          <a:ext cx="6346479" cy="42596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6D4FCD-23E0-4CCF-A974-16D3A6D12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CC9C-0A0F-40F0-A304-2A1008215773}" type="slidenum">
              <a:rPr lang="en-GB" smtClean="0"/>
              <a:t>16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A13ED45-63C2-498E-B3F1-84C22C02A77D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63763" t="22790" r="4258" b="16777"/>
          <a:stretch/>
        </p:blipFill>
        <p:spPr>
          <a:xfrm>
            <a:off x="99588" y="244619"/>
            <a:ext cx="2181885" cy="139154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9672874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A5354-5735-4037-9374-86326289A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330" y="191119"/>
            <a:ext cx="6183426" cy="822869"/>
          </a:xfrm>
        </p:spPr>
        <p:txBody>
          <a:bodyPr>
            <a:noAutofit/>
          </a:bodyPr>
          <a:lstStyle/>
          <a:p>
            <a:r>
              <a:rPr lang="en-GB" sz="2400" b="1" cap="none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Feedback beyond basic cognitive skills</a:t>
            </a:r>
            <a:endParaRPr lang="en-GB" sz="24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20141F4-5250-4941-BE7D-2CFCB6A9C8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7115380"/>
              </p:ext>
            </p:extLst>
          </p:nvPr>
        </p:nvGraphicFramePr>
        <p:xfrm>
          <a:off x="814812" y="2471595"/>
          <a:ext cx="7188451" cy="3639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967FA-CA5B-4794-A681-EE3744633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CC9C-0A0F-40F0-A304-2A1008215773}" type="slidenum">
              <a:rPr lang="en-GB" smtClean="0"/>
              <a:t>17</a:t>
            </a:fld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A887887-691D-4414-BBD6-46F08FEE5BD3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62673" t="34525" r="1089" b="27924"/>
          <a:stretch/>
        </p:blipFill>
        <p:spPr>
          <a:xfrm>
            <a:off x="2462543" y="1099996"/>
            <a:ext cx="3585172" cy="125383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6194924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80313-1C1D-4BCB-96DA-7A14951D4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6039" y="964692"/>
            <a:ext cx="3550498" cy="882215"/>
          </a:xfrm>
        </p:spPr>
        <p:txBody>
          <a:bodyPr>
            <a:normAutofit/>
          </a:bodyPr>
          <a:lstStyle/>
          <a:p>
            <a:r>
              <a:rPr lang="en-GB" sz="2400" b="1" cap="none" dirty="0">
                <a:latin typeface="Arial" panose="020B0604020202020204" pitchFamily="34" charset="0"/>
                <a:cs typeface="Arial" panose="020B0604020202020204" pitchFamily="34" charset="0"/>
              </a:rPr>
              <a:t>Caveats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369FD-65FD-4DE1-ADB1-EA851D99F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3352" y="2638045"/>
            <a:ext cx="5797296" cy="3255263"/>
          </a:xfrm>
        </p:spPr>
        <p:txBody>
          <a:bodyPr>
            <a:normAutofit fontScale="92500"/>
          </a:bodyPr>
          <a:lstStyle/>
          <a:p>
            <a:pPr lvl="0">
              <a:buClr>
                <a:srgbClr val="A6B727"/>
              </a:buClr>
            </a:pPr>
            <a:r>
              <a:rPr lang="en-GB" sz="24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 </a:t>
            </a: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disciplines</a:t>
            </a:r>
            <a:r>
              <a:rPr lang="en-GB" sz="24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may have different ways of writing</a:t>
            </a:r>
          </a:p>
          <a:p>
            <a:pPr lvl="0">
              <a:buClr>
                <a:srgbClr val="A6B727"/>
              </a:buClr>
            </a:pPr>
            <a:endParaRPr lang="en-GB" sz="2400" b="1" dirty="0">
              <a:solidFill>
                <a:srgbClr val="000000">
                  <a:lumMod val="85000"/>
                  <a:lumOff val="1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A6B727"/>
              </a:buClr>
            </a:pPr>
            <a:r>
              <a:rPr lang="en-GB" sz="24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 </a:t>
            </a: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genre </a:t>
            </a:r>
            <a:r>
              <a:rPr lang="en-GB" sz="24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writing in academia have different ways of writing</a:t>
            </a:r>
          </a:p>
          <a:p>
            <a:pPr lvl="0">
              <a:buClr>
                <a:srgbClr val="A6B727"/>
              </a:buClr>
            </a:pPr>
            <a:endParaRPr lang="en-GB" sz="2400" b="1" dirty="0">
              <a:solidFill>
                <a:srgbClr val="000000">
                  <a:lumMod val="85000"/>
                  <a:lumOff val="1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A6B727"/>
              </a:buClr>
            </a:pPr>
            <a:r>
              <a:rPr lang="en-GB" sz="24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 </a:t>
            </a: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writing tasks </a:t>
            </a:r>
            <a:r>
              <a:rPr lang="en-GB" sz="24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academia have different ways of writing  </a:t>
            </a:r>
            <a:r>
              <a:rPr lang="en-GB" sz="15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(Swales, 1990)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939FF8-DEB0-451D-86B8-B0CFADFE0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CC9C-0A0F-40F0-A304-2A1008215773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236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352" y="964692"/>
            <a:ext cx="5797296" cy="873161"/>
          </a:xfrm>
        </p:spPr>
        <p:txBody>
          <a:bodyPr>
            <a:normAutofit/>
          </a:bodyPr>
          <a:lstStyle/>
          <a:p>
            <a:r>
              <a:rPr lang="en-GB" sz="2700" b="1" cap="none" dirty="0">
                <a:latin typeface="Arial" panose="020B0604020202020204" pitchFamily="34" charset="0"/>
                <a:cs typeface="Arial" panose="020B0604020202020204" pitchFamily="34" charset="0"/>
              </a:rPr>
              <a:t>Who for, what for?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678" y="2467992"/>
            <a:ext cx="7721930" cy="3749927"/>
          </a:xfrm>
        </p:spPr>
        <p:txBody>
          <a:bodyPr>
            <a:norm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EAP tutors, PGT, PGR, UG? supervisors, course designers </a:t>
            </a:r>
          </a:p>
          <a:p>
            <a:pPr marL="0" indent="0">
              <a:buNone/>
            </a:pP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EAP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departments (&amp; social science subject area department)</a:t>
            </a:r>
          </a:p>
          <a:p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Academic writing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across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social science disciplines</a:t>
            </a:r>
          </a:p>
          <a:p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fontAlgn="auto">
              <a:spcBef>
                <a:spcPts val="0"/>
              </a:spcBef>
              <a:spcAft>
                <a:spcPts val="0"/>
              </a:spcAft>
            </a:pPr>
            <a:fld id="{A3DCCC9C-0A0F-40F0-A304-2A1008215773}" type="slidenum">
              <a:rPr lang="en-GB">
                <a:latin typeface="Gill Sans MT" panose="020B0502020104020203"/>
                <a:ea typeface="+mn-ea"/>
              </a:rPr>
              <a:pPr defTabSz="342900" fontAlgn="auto">
                <a:spcBef>
                  <a:spcPts val="0"/>
                </a:spcBef>
                <a:spcAft>
                  <a:spcPts val="0"/>
                </a:spcAft>
              </a:pPr>
              <a:t>19</a:t>
            </a:fld>
            <a:endParaRPr lang="en-GB">
              <a:latin typeface="Gill Sans MT" panose="020B0502020104020203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43954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2484" y="865104"/>
            <a:ext cx="3704406" cy="818841"/>
          </a:xfrm>
        </p:spPr>
        <p:txBody>
          <a:bodyPr>
            <a:normAutofit/>
          </a:bodyPr>
          <a:lstStyle/>
          <a:p>
            <a:r>
              <a:rPr lang="en-GB" sz="2800" b="1" cap="none" dirty="0">
                <a:latin typeface="Arial" panose="020B0604020202020204" pitchFamily="34" charset="0"/>
                <a:cs typeface="Arial" panose="020B0604020202020204" pitchFamily="34" charset="0"/>
              </a:rPr>
              <a:t>My PhD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8144" y="2163778"/>
            <a:ext cx="6141130" cy="405414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Conceptualisations of critical thinking in academic writing at a master’s level</a:t>
            </a:r>
          </a:p>
          <a:p>
            <a:pPr>
              <a:lnSpc>
                <a:spcPct val="150000"/>
              </a:lnSpc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Scottish Russell Group university</a:t>
            </a:r>
          </a:p>
          <a:p>
            <a:pPr>
              <a:lnSpc>
                <a:spcPct val="150000"/>
              </a:lnSpc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Business School &amp; School of Education</a:t>
            </a:r>
          </a:p>
          <a:p>
            <a:pPr>
              <a:lnSpc>
                <a:spcPct val="150000"/>
              </a:lnSpc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Questionnaire: ‘good’ academic writing (N=235)</a:t>
            </a:r>
          </a:p>
          <a:p>
            <a:pPr>
              <a:lnSpc>
                <a:spcPct val="150000"/>
              </a:lnSpc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20 ‘int.’ student interviews/focus groups</a:t>
            </a:r>
          </a:p>
          <a:p>
            <a:pPr>
              <a:lnSpc>
                <a:spcPct val="150000"/>
              </a:lnSpc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14 tutor interviews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fontAlgn="auto">
              <a:spcBef>
                <a:spcPts val="0"/>
              </a:spcBef>
              <a:spcAft>
                <a:spcPts val="0"/>
              </a:spcAft>
            </a:pPr>
            <a:fld id="{A3DCCC9C-0A0F-40F0-A304-2A1008215773}" type="slidenum">
              <a:rPr lang="en-GB">
                <a:latin typeface="Gill Sans MT" panose="020B0502020104020203"/>
                <a:ea typeface="+mn-ea"/>
              </a:rPr>
              <a:pPr defTabSz="342900" fontAlgn="auto">
                <a:spcBef>
                  <a:spcPts val="0"/>
                </a:spcBef>
                <a:spcAft>
                  <a:spcPts val="0"/>
                </a:spcAft>
              </a:pPr>
              <a:t>2</a:t>
            </a:fld>
            <a:endParaRPr lang="en-GB">
              <a:latin typeface="Gill Sans MT" panose="020B0502020104020203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0468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0165A-FDF4-472C-917A-A99EA0E37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0325" y="697117"/>
            <a:ext cx="6663350" cy="132180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b="1" cap="none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Stepping on toes </a:t>
            </a:r>
            <a:br>
              <a:rPr lang="en-GB" sz="2400" b="1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1" i="1" cap="none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GB" sz="2400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GB" sz="2400" b="1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1" cap="none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Singing from the same hymn sheet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A1873-73ED-4448-9D35-D749A099F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6726" y="2547964"/>
            <a:ext cx="5797296" cy="3101983"/>
          </a:xfrm>
        </p:spPr>
        <p:txBody>
          <a:bodyPr>
            <a:noAutofit/>
          </a:bodyPr>
          <a:lstStyle/>
          <a:p>
            <a:pPr lvl="0">
              <a:buClr>
                <a:srgbClr val="A6B727"/>
              </a:buClr>
            </a:pP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Role of EAP tutor </a:t>
            </a:r>
            <a:r>
              <a:rPr lang="en-GB" sz="20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(?) in terms of giving feedback:</a:t>
            </a:r>
          </a:p>
          <a:p>
            <a:pPr lvl="0">
              <a:buClr>
                <a:srgbClr val="A6B727"/>
              </a:buClr>
            </a:pPr>
            <a:endParaRPr lang="en-GB" sz="2000" b="1" dirty="0">
              <a:solidFill>
                <a:srgbClr val="000000">
                  <a:lumMod val="85000"/>
                  <a:lumOff val="1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A6B727"/>
              </a:buClr>
            </a:pPr>
            <a:r>
              <a:rPr lang="en-GB" sz="2000" b="1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Stepping on toes </a:t>
            </a:r>
            <a:r>
              <a:rPr lang="en-GB" sz="20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[of their content tutors / supervisors]</a:t>
            </a:r>
          </a:p>
          <a:p>
            <a:pPr lvl="0">
              <a:buClr>
                <a:srgbClr val="A6B727"/>
              </a:buClr>
            </a:pPr>
            <a:endParaRPr lang="en-GB" sz="2000" b="1" dirty="0">
              <a:solidFill>
                <a:srgbClr val="000000">
                  <a:lumMod val="85000"/>
                  <a:lumOff val="1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A6B727"/>
              </a:buClr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Singing from the same hymn sheet </a:t>
            </a:r>
            <a:r>
              <a:rPr lang="en-GB" sz="20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[complementing their content tutors/ supervisors]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0FE9C-8BE6-49A7-94B6-B178754FD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CC9C-0A0F-40F0-A304-2A1008215773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155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88397-ED3C-4A7C-AD6F-2BA9EB164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1018" y="274322"/>
            <a:ext cx="2761307" cy="504276"/>
          </a:xfrm>
        </p:spPr>
        <p:txBody>
          <a:bodyPr>
            <a:normAutofit fontScale="90000"/>
          </a:bodyPr>
          <a:lstStyle/>
          <a:p>
            <a:r>
              <a:rPr lang="en-GB" b="1" cap="none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D2639-D2B4-4A06-AC6F-BF74BB63A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834" y="986828"/>
            <a:ext cx="7863678" cy="5596851"/>
          </a:xfrm>
        </p:spPr>
        <p:txBody>
          <a:bodyPr>
            <a:normAutofit fontScale="92500" lnSpcReduction="20000"/>
          </a:bodyPr>
          <a:lstStyle/>
          <a:p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Anderson, L. W., Krathwohl, D. R.,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Airasian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, P. W., Cruikshank, K. A., Mayer, R. E.,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Pintrich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, P. R.,  Wittrock, M. C. (2014).  </a:t>
            </a:r>
            <a:r>
              <a:rPr lang="en-GB" sz="1300" i="1" dirty="0">
                <a:latin typeface="Arial" panose="020B0604020202020204" pitchFamily="34" charset="0"/>
                <a:cs typeface="Arial" panose="020B0604020202020204" pitchFamily="34" charset="0"/>
              </a:rPr>
              <a:t>A Taxonomy for learning, teaching and assessment: A revision of Bloom's taxonomy of educational objectives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Pearsons</a:t>
            </a:r>
            <a:endParaRPr lang="en-GB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300" dirty="0">
                <a:latin typeface="Arial" panose="020B0604020202020204" pitchFamily="34" charset="0"/>
                <a:ea typeface="DengXian"/>
                <a:cs typeface="Arial" panose="020B0604020202020204" pitchFamily="34" charset="0"/>
              </a:rPr>
              <a:t>Biggs, J., &amp; Tang, C. (2011). </a:t>
            </a:r>
            <a:r>
              <a:rPr lang="en-GB" sz="1300" i="1" dirty="0">
                <a:latin typeface="Arial" panose="020B0604020202020204" pitchFamily="34" charset="0"/>
                <a:ea typeface="DengXian"/>
                <a:cs typeface="Arial" panose="020B0604020202020204" pitchFamily="34" charset="0"/>
              </a:rPr>
              <a:t>Teaching for quality learning at university</a:t>
            </a:r>
            <a:r>
              <a:rPr lang="en-GB" sz="1300" dirty="0">
                <a:latin typeface="Arial" panose="020B0604020202020204" pitchFamily="34" charset="0"/>
                <a:ea typeface="DengXian"/>
                <a:cs typeface="Arial" panose="020B0604020202020204" pitchFamily="34" charset="0"/>
              </a:rPr>
              <a:t> (4th ed.). Maidenhead: Open University Press. </a:t>
            </a:r>
            <a:endParaRPr lang="en-GB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British Association of Lecturers in English for Academic. (2008). </a:t>
            </a:r>
            <a:r>
              <a:rPr lang="en-GB" sz="1300" i="1" dirty="0">
                <a:latin typeface="Arial" panose="020B0604020202020204" pitchFamily="34" charset="0"/>
                <a:cs typeface="Arial" panose="020B0604020202020204" pitchFamily="34" charset="0"/>
              </a:rPr>
              <a:t>Competency framework for teachers of English for academic purposes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. Renfrew: British Association of Lecturers in English for Academic. BALEAP</a:t>
            </a:r>
          </a:p>
          <a:p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Davies, M., &amp; Barnett, R. (2015). Introduction. In M. Davies, R. Barnett, M. Davies, &amp; R. Barnett (Eds.), </a:t>
            </a:r>
            <a:r>
              <a:rPr lang="en-GB" sz="1300" i="1" dirty="0">
                <a:latin typeface="Arial" panose="020B0604020202020204" pitchFamily="34" charset="0"/>
                <a:cs typeface="Arial" panose="020B0604020202020204" pitchFamily="34" charset="0"/>
              </a:rPr>
              <a:t>The Palgrave handbook of critical thinking in higher education 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(pp. 1-25). Basingstoke: Palgrave Macmillan.</a:t>
            </a:r>
          </a:p>
          <a:p>
            <a:r>
              <a:rPr lang="en-GB" sz="1300" dirty="0">
                <a:latin typeface="Arial" panose="020B0604020202020204" pitchFamily="34" charset="0"/>
                <a:ea typeface="DengXian"/>
              </a:rPr>
              <a:t>English, A. R. (2013). </a:t>
            </a:r>
            <a:r>
              <a:rPr lang="en-GB" sz="1300" i="1" dirty="0">
                <a:latin typeface="Arial" panose="020B0604020202020204" pitchFamily="34" charset="0"/>
                <a:ea typeface="DengXian"/>
              </a:rPr>
              <a:t>Discontinuity in learning: Dewey, Herbart, and education as transformation</a:t>
            </a:r>
            <a:r>
              <a:rPr lang="en-GB" sz="1300" dirty="0">
                <a:latin typeface="Arial" panose="020B0604020202020204" pitchFamily="34" charset="0"/>
                <a:ea typeface="DengXian"/>
              </a:rPr>
              <a:t>. Cambridge: Cambridge University Press</a:t>
            </a:r>
            <a:endParaRPr lang="en-GB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European Commission. (2005). </a:t>
            </a:r>
            <a:r>
              <a:rPr lang="en-GB" sz="1300" i="1" dirty="0">
                <a:latin typeface="Arial" panose="020B0604020202020204" pitchFamily="34" charset="0"/>
                <a:cs typeface="Arial" panose="020B0604020202020204" pitchFamily="34" charset="0"/>
              </a:rPr>
              <a:t>A framework for qualifications of the European higher education area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. Copenhagen: EC.</a:t>
            </a:r>
          </a:p>
          <a:p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HESA (2019a). Figure 3 - HE student enrolments by level of study. Retrieved 08.03.2019 from https://www.hesa.ac.uk/data-and-analysis/sb252/figure-3</a:t>
            </a:r>
          </a:p>
          <a:p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HESA (2019b). Figure 7 - HE student enrolments by level of study, mode of study and domicile Retrieved 08.03.2019 from https://www.hesa.ac.uk/data-and-analysis/sb252/figure-7</a:t>
            </a:r>
          </a:p>
          <a:p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Qualification Credit Framework. (2008). Regulatory arrangement for the qualification and credit framework. Coventry: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Ofqual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300" dirty="0" err="1">
                <a:latin typeface="Arial" panose="020B0604020202020204" pitchFamily="34" charset="0"/>
                <a:ea typeface="DengXian"/>
                <a:cs typeface="Arial" panose="020B0604020202020204" pitchFamily="34" charset="0"/>
              </a:rPr>
              <a:t>Säljö</a:t>
            </a:r>
            <a:r>
              <a:rPr lang="en-GB" sz="1300" dirty="0">
                <a:latin typeface="Arial" panose="020B0604020202020204" pitchFamily="34" charset="0"/>
                <a:ea typeface="DengXian"/>
                <a:cs typeface="Arial" panose="020B0604020202020204" pitchFamily="34" charset="0"/>
              </a:rPr>
              <a:t>, R. (1997). Reading and everyday conceptions of knowledge. In F. </a:t>
            </a:r>
            <a:r>
              <a:rPr lang="en-GB" sz="1300" dirty="0" err="1">
                <a:latin typeface="Arial" panose="020B0604020202020204" pitchFamily="34" charset="0"/>
                <a:ea typeface="DengXian"/>
                <a:cs typeface="Arial" panose="020B0604020202020204" pitchFamily="34" charset="0"/>
              </a:rPr>
              <a:t>Marton</a:t>
            </a:r>
            <a:r>
              <a:rPr lang="en-GB" sz="1300" dirty="0">
                <a:latin typeface="Arial" panose="020B0604020202020204" pitchFamily="34" charset="0"/>
                <a:ea typeface="DengXian"/>
                <a:cs typeface="Arial" panose="020B0604020202020204" pitchFamily="34" charset="0"/>
              </a:rPr>
              <a:t>, D. </a:t>
            </a:r>
            <a:r>
              <a:rPr lang="en-GB" sz="1300" dirty="0" err="1">
                <a:latin typeface="Arial" panose="020B0604020202020204" pitchFamily="34" charset="0"/>
                <a:ea typeface="DengXian"/>
                <a:cs typeface="Arial" panose="020B0604020202020204" pitchFamily="34" charset="0"/>
              </a:rPr>
              <a:t>Hounsell</a:t>
            </a:r>
            <a:r>
              <a:rPr lang="en-GB" sz="1300" dirty="0">
                <a:latin typeface="Arial" panose="020B0604020202020204" pitchFamily="34" charset="0"/>
                <a:ea typeface="DengXian"/>
                <a:cs typeface="Arial" panose="020B0604020202020204" pitchFamily="34" charset="0"/>
              </a:rPr>
              <a:t>, &amp; N. </a:t>
            </a:r>
            <a:r>
              <a:rPr lang="en-GB" sz="1300" dirty="0" err="1">
                <a:latin typeface="Arial" panose="020B0604020202020204" pitchFamily="34" charset="0"/>
                <a:ea typeface="DengXian"/>
                <a:cs typeface="Arial" panose="020B0604020202020204" pitchFamily="34" charset="0"/>
              </a:rPr>
              <a:t>Entwistle</a:t>
            </a:r>
            <a:r>
              <a:rPr lang="en-GB" sz="1300" dirty="0">
                <a:latin typeface="Arial" panose="020B0604020202020204" pitchFamily="34" charset="0"/>
                <a:ea typeface="DengXian"/>
                <a:cs typeface="Arial" panose="020B0604020202020204" pitchFamily="34" charset="0"/>
              </a:rPr>
              <a:t>,</a:t>
            </a:r>
            <a:r>
              <a:rPr lang="en-GB" sz="1300" i="1" dirty="0">
                <a:latin typeface="Arial" panose="020B0604020202020204" pitchFamily="34" charset="0"/>
                <a:ea typeface="DengXian"/>
                <a:cs typeface="Arial" panose="020B0604020202020204" pitchFamily="34" charset="0"/>
              </a:rPr>
              <a:t> The experience of learning: Implications for teaching and studying in higher education </a:t>
            </a:r>
            <a:r>
              <a:rPr lang="en-GB" sz="1300" dirty="0">
                <a:latin typeface="Arial" panose="020B0604020202020204" pitchFamily="34" charset="0"/>
                <a:ea typeface="DengXian"/>
                <a:cs typeface="Arial" panose="020B0604020202020204" pitchFamily="34" charset="0"/>
              </a:rPr>
              <a:t>(pp. 89-105). Edinburgh: Scottish Academic Press.</a:t>
            </a:r>
            <a:endParaRPr lang="en-GB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Schön, D. (1987). </a:t>
            </a:r>
            <a:r>
              <a:rPr lang="en-GB" sz="1300" i="1" dirty="0">
                <a:latin typeface="Arial" panose="020B0604020202020204" pitchFamily="34" charset="0"/>
                <a:cs typeface="Arial" panose="020B0604020202020204" pitchFamily="34" charset="0"/>
              </a:rPr>
              <a:t>Educating the reflective practitioner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. San Francisco: Jossey Bass.</a:t>
            </a:r>
          </a:p>
          <a:p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Swales, J. (1990</a:t>
            </a:r>
            <a:r>
              <a:rPr lang="en-GB" sz="1300" i="1" dirty="0">
                <a:latin typeface="Arial" panose="020B0604020202020204" pitchFamily="34" charset="0"/>
                <a:cs typeface="Arial" panose="020B0604020202020204" pitchFamily="34" charset="0"/>
              </a:rPr>
              <a:t>). Genre Analysis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. Cambridge: Cambridge University Press.</a:t>
            </a:r>
          </a:p>
          <a:p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Tribble, C. (2015). Writing academic English further along the road. What is happening now in EAP writing instruction? ELT Journal, 69(4), 442-462.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doi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: 10.1093/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elt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/ccv044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9F9B0F-4771-43DA-8B82-7A72D8CA8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CC9C-0A0F-40F0-A304-2A1008215773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9744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F4714-835A-4890-9F38-FDA893DD0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3352" y="964692"/>
            <a:ext cx="5797296" cy="1008963"/>
          </a:xfrm>
        </p:spPr>
        <p:txBody>
          <a:bodyPr>
            <a:normAutofit/>
          </a:bodyPr>
          <a:lstStyle/>
          <a:p>
            <a:r>
              <a:rPr lang="en-GB" sz="2400" b="1" i="1" cap="none" dirty="0">
                <a:latin typeface="Arial" panose="020B0604020202020204" pitchFamily="34" charset="0"/>
                <a:cs typeface="Arial" panose="020B0604020202020204" pitchFamily="34" charset="0"/>
              </a:rPr>
              <a:t>Thank you for listening!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03F6362-25F2-496B-B3AF-D6C32B9BDB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2373735"/>
              </p:ext>
            </p:extLst>
          </p:nvPr>
        </p:nvGraphicFramePr>
        <p:xfrm>
          <a:off x="1673225" y="2638425"/>
          <a:ext cx="5797550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536307-450E-4664-BD3C-6E77B4E98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CC9C-0A0F-40F0-A304-2A1008215773}" type="slidenum">
              <a:rPr lang="en-GB" smtClean="0"/>
              <a:t>22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2668250" y="6048531"/>
            <a:ext cx="4167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Andrew.Drybrough@ed.ac.uk</a:t>
            </a:r>
          </a:p>
        </p:txBody>
      </p:sp>
    </p:spTree>
    <p:extLst>
      <p:ext uri="{BB962C8B-B14F-4D97-AF65-F5344CB8AC3E}">
        <p14:creationId xmlns:p14="http://schemas.microsoft.com/office/powerpoint/2010/main" val="1434931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6D98D-0939-4CF3-A24A-63EB5E251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046" y="964692"/>
            <a:ext cx="3467477" cy="846001"/>
          </a:xfrm>
        </p:spPr>
        <p:txBody>
          <a:bodyPr>
            <a:normAutofit/>
          </a:bodyPr>
          <a:lstStyle/>
          <a:p>
            <a:r>
              <a:rPr lang="en-GB" sz="3200" b="1" cap="none" dirty="0">
                <a:latin typeface="Arial" panose="020B0604020202020204" pitchFamily="34" charset="0"/>
                <a:cs typeface="Arial" panose="020B0604020202020204" pitchFamily="34" charset="0"/>
              </a:rPr>
              <a:t>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DE7FE-7425-4A9E-B57B-8CF0EDDCC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2054" y="2163779"/>
            <a:ext cx="5959114" cy="397957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55% +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of UK FT PGT students are non-UK</a:t>
            </a:r>
          </a:p>
          <a:p>
            <a:pPr>
              <a:lnSpc>
                <a:spcPct val="150000"/>
              </a:lnSpc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Majority are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year master’s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</a:p>
          <a:p>
            <a:pPr>
              <a:lnSpc>
                <a:spcPct val="150000"/>
              </a:lnSpc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Majority where English is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L2</a:t>
            </a:r>
          </a:p>
          <a:p>
            <a:pPr>
              <a:lnSpc>
                <a:spcPct val="150000"/>
              </a:lnSpc>
            </a:pPr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Non-EU international </a:t>
            </a:r>
            <a:r>
              <a:rPr lang="en-GB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sts</a:t>
            </a:r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UK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increasing</a:t>
            </a:r>
          </a:p>
          <a:p>
            <a:pPr>
              <a:lnSpc>
                <a:spcPct val="150000"/>
              </a:lnSpc>
            </a:pP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Duty of care </a:t>
            </a:r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HEI </a:t>
            </a:r>
            <a:endParaRPr lang="en-GB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5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HESA, 2019a, 2019b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7B9A21-201B-4C47-8779-648103592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CC9C-0A0F-40F0-A304-2A100821577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431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660ED-243F-433D-BCE6-C15A6C049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2463" y="964692"/>
            <a:ext cx="5106156" cy="728306"/>
          </a:xfrm>
        </p:spPr>
        <p:txBody>
          <a:bodyPr>
            <a:noAutofit/>
          </a:bodyPr>
          <a:lstStyle/>
          <a:p>
            <a:r>
              <a:rPr lang="en-GB" sz="2800" b="1" cap="none" dirty="0">
                <a:latin typeface="Arial" panose="020B0604020202020204" pitchFamily="34" charset="0"/>
                <a:cs typeface="Arial" panose="020B0604020202020204" pitchFamily="34" charset="0"/>
              </a:rPr>
              <a:t>Frameworks of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D1C84-5B92-4994-B8B5-34C061B26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010" y="2353900"/>
            <a:ext cx="7822194" cy="4046899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buClr>
                <a:srgbClr val="2683C6"/>
              </a:buClr>
            </a:pPr>
            <a:r>
              <a:rPr lang="en-GB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Qualification frameworks </a:t>
            </a:r>
            <a:r>
              <a:rPr lang="en-GB" sz="1400" b="1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(EC, 2005; QCF, 2008)</a:t>
            </a:r>
          </a:p>
          <a:p>
            <a:pPr lvl="0">
              <a:lnSpc>
                <a:spcPct val="150000"/>
              </a:lnSpc>
              <a:buClr>
                <a:srgbClr val="2683C6"/>
              </a:buClr>
            </a:pPr>
            <a:r>
              <a:rPr lang="en-GB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CT </a:t>
            </a:r>
            <a:r>
              <a:rPr lang="en-GB" sz="1400" b="1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(BALEAP, 2008) </a:t>
            </a:r>
          </a:p>
          <a:p>
            <a:pPr>
              <a:lnSpc>
                <a:spcPct val="150000"/>
              </a:lnSpc>
            </a:pPr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Critical thinking (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</a:t>
            </a:r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movement </a:t>
            </a:r>
            <a:r>
              <a:rPr lang="en-GB" sz="1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(Davies &amp; Barnett, 2015)</a:t>
            </a:r>
            <a:endParaRPr lang="en-GB" sz="1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Intellectual/rhetorical </a:t>
            </a:r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tradition in academic writing (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</a:t>
            </a:r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GB" sz="1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(Tribble, 2015)</a:t>
            </a:r>
            <a:endParaRPr lang="en-GB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</a:t>
            </a:r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approaches to AW</a:t>
            </a:r>
          </a:p>
          <a:p>
            <a:pPr lvl="0">
              <a:lnSpc>
                <a:spcPct val="150000"/>
              </a:lnSpc>
              <a:buClr>
                <a:srgbClr val="2683C6"/>
              </a:buClr>
            </a:pPr>
            <a:r>
              <a:rPr lang="en-GB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a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taxonomy</a:t>
            </a:r>
            <a:r>
              <a:rPr lang="en-GB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learning, teaching &amp; assessment </a:t>
            </a:r>
            <a:r>
              <a:rPr lang="en-GB" sz="1400" b="1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(Anderson et al., 2014) </a:t>
            </a:r>
            <a:r>
              <a:rPr lang="en-GB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CT &amp; AW</a:t>
            </a:r>
            <a:endParaRPr lang="en-GB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E6245F-C1C3-486C-B0D8-58B4AA86F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CC9C-0A0F-40F0-A304-2A100821577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988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352" y="964692"/>
            <a:ext cx="5797296" cy="927482"/>
          </a:xfrm>
        </p:spPr>
        <p:txBody>
          <a:bodyPr>
            <a:normAutofit/>
          </a:bodyPr>
          <a:lstStyle/>
          <a:p>
            <a:r>
              <a:rPr lang="en-GB" sz="2400" b="1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‘Critical thinking movement’</a:t>
            </a:r>
            <a:endParaRPr lang="en-GB" sz="24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3185885"/>
              </p:ext>
            </p:extLst>
          </p:nvPr>
        </p:nvGraphicFramePr>
        <p:xfrm>
          <a:off x="950613" y="2082298"/>
          <a:ext cx="7505323" cy="3807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21382" y="5612419"/>
            <a:ext cx="291836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 fontAlgn="auto">
              <a:spcBef>
                <a:spcPts val="0"/>
              </a:spcBef>
              <a:spcAft>
                <a:spcPts val="0"/>
              </a:spcAft>
            </a:pPr>
            <a:r>
              <a:rPr lang="en-GB" sz="135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(Based on Davies &amp; Barnett , 2015</a:t>
            </a:r>
            <a:r>
              <a:rPr lang="en-GB" sz="1350" dirty="0">
                <a:solidFill>
                  <a:prstClr val="white">
                    <a:lumMod val="50000"/>
                  </a:prstClr>
                </a:solidFill>
                <a:latin typeface="Gill Sans MT" panose="020B0502020104020203"/>
                <a:ea typeface="+mn-ea"/>
              </a:rPr>
              <a:t>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fontAlgn="auto">
              <a:spcBef>
                <a:spcPts val="0"/>
              </a:spcBef>
              <a:spcAft>
                <a:spcPts val="0"/>
              </a:spcAft>
            </a:pPr>
            <a:fld id="{A3DCCC9C-0A0F-40F0-A304-2A1008215773}" type="slidenum">
              <a:rPr lang="en-GB">
                <a:latin typeface="Gill Sans MT" panose="020B0502020104020203"/>
                <a:ea typeface="+mn-ea"/>
              </a:rPr>
              <a:pPr defTabSz="342900" fontAlgn="auto">
                <a:spcBef>
                  <a:spcPts val="0"/>
                </a:spcBef>
                <a:spcAft>
                  <a:spcPts val="0"/>
                </a:spcAft>
              </a:pPr>
              <a:t>5</a:t>
            </a:fld>
            <a:endParaRPr lang="en-GB">
              <a:latin typeface="Gill Sans MT" panose="020B0502020104020203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57912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cap="none" dirty="0">
                <a:latin typeface="Arial" panose="020B0604020202020204" pitchFamily="34" charset="0"/>
                <a:cs typeface="Arial" panose="020B0604020202020204" pitchFamily="34" charset="0"/>
              </a:rPr>
              <a:t>How did students &amp; tutors conceptualise CT in AW?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836395764"/>
              </p:ext>
            </p:extLst>
          </p:nvPr>
        </p:nvGraphicFramePr>
        <p:xfrm>
          <a:off x="926275" y="2772146"/>
          <a:ext cx="7089569" cy="3063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fontAlgn="auto">
              <a:spcBef>
                <a:spcPts val="0"/>
              </a:spcBef>
              <a:spcAft>
                <a:spcPts val="0"/>
              </a:spcAft>
            </a:pPr>
            <a:fld id="{A3DCCC9C-0A0F-40F0-A304-2A1008215773}" type="slidenum">
              <a:rPr lang="en-GB">
                <a:latin typeface="Gill Sans MT" panose="020B0502020104020203"/>
                <a:ea typeface="+mn-ea"/>
              </a:rPr>
              <a:pPr defTabSz="342900" fontAlgn="auto">
                <a:spcBef>
                  <a:spcPts val="0"/>
                </a:spcBef>
                <a:spcAft>
                  <a:spcPts val="0"/>
                </a:spcAft>
              </a:pPr>
              <a:t>6</a:t>
            </a:fld>
            <a:endParaRPr lang="en-GB">
              <a:latin typeface="Gill Sans MT" panose="020B0502020104020203"/>
              <a:ea typeface="+mn-ea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16761" y="2894645"/>
            <a:ext cx="853888" cy="6858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79037" y="2978226"/>
            <a:ext cx="776006" cy="61838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06351" y="3979885"/>
            <a:ext cx="707594" cy="64835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906383" y="2894645"/>
            <a:ext cx="1124609" cy="725811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/>
          </a:sp3d>
        </p:spPr>
      </p:pic>
      <p:sp>
        <p:nvSpPr>
          <p:cNvPr id="4" name="Left-Right Arrow 3"/>
          <p:cNvSpPr/>
          <p:nvPr/>
        </p:nvSpPr>
        <p:spPr>
          <a:xfrm>
            <a:off x="5419990" y="4127416"/>
            <a:ext cx="721037" cy="353291"/>
          </a:xfrm>
          <a:prstGeom prst="left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fontAlgn="auto">
              <a:spcBef>
                <a:spcPts val="0"/>
              </a:spcBef>
              <a:spcAft>
                <a:spcPts val="0"/>
              </a:spcAft>
            </a:pPr>
            <a:endParaRPr lang="en-GB" sz="1350">
              <a:solidFill>
                <a:prstClr val="white"/>
              </a:solidFill>
              <a:latin typeface="Gill Sans MT" panose="020B0502020104020203"/>
            </a:endParaRPr>
          </a:p>
        </p:txBody>
      </p:sp>
      <p:sp>
        <p:nvSpPr>
          <p:cNvPr id="8" name="Left-Right Arrow 7"/>
          <p:cNvSpPr/>
          <p:nvPr/>
        </p:nvSpPr>
        <p:spPr>
          <a:xfrm>
            <a:off x="2712028" y="4127416"/>
            <a:ext cx="721037" cy="353291"/>
          </a:xfrm>
          <a:prstGeom prst="left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fontAlgn="auto">
              <a:spcBef>
                <a:spcPts val="0"/>
              </a:spcBef>
              <a:spcAft>
                <a:spcPts val="0"/>
              </a:spcAft>
            </a:pPr>
            <a:endParaRPr lang="en-GB" sz="1350">
              <a:solidFill>
                <a:prstClr val="white"/>
              </a:solidFill>
              <a:latin typeface="Gill Sans MT" panose="020B0502020104020203"/>
            </a:endParaRPr>
          </a:p>
        </p:txBody>
      </p:sp>
      <p:sp>
        <p:nvSpPr>
          <p:cNvPr id="9" name="Arrow: Left-Right 8">
            <a:extLst>
              <a:ext uri="{FF2B5EF4-FFF2-40B4-BE49-F238E27FC236}">
                <a16:creationId xmlns:a16="http://schemas.microsoft.com/office/drawing/2014/main" id="{BACEF1BE-957E-4305-A603-8C92F5EB34D6}"/>
              </a:ext>
            </a:extLst>
          </p:cNvPr>
          <p:cNvSpPr/>
          <p:nvPr/>
        </p:nvSpPr>
        <p:spPr>
          <a:xfrm>
            <a:off x="1521091" y="5497289"/>
            <a:ext cx="5522614" cy="353291"/>
          </a:xfrm>
          <a:prstGeom prst="left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8D4EFAB-2D17-4395-BCA9-3836FFB9042E}"/>
              </a:ext>
            </a:extLst>
          </p:cNvPr>
          <p:cNvSpPr txBox="1"/>
          <p:nvPr/>
        </p:nvSpPr>
        <p:spPr>
          <a:xfrm>
            <a:off x="1781657" y="5241956"/>
            <a:ext cx="2581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7030A0"/>
                </a:solidFill>
              </a:rPr>
              <a:t>Problem solving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7D2A861-369E-4717-AC2F-C2A1B276D0A9}"/>
              </a:ext>
            </a:extLst>
          </p:cNvPr>
          <p:cNvSpPr txBox="1"/>
          <p:nvPr/>
        </p:nvSpPr>
        <p:spPr>
          <a:xfrm>
            <a:off x="4479167" y="5241956"/>
            <a:ext cx="2564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7030A0"/>
                </a:solidFill>
              </a:rPr>
              <a:t>Reflectivity</a:t>
            </a:r>
          </a:p>
        </p:txBody>
      </p:sp>
    </p:spTree>
    <p:extLst>
      <p:ext uri="{BB962C8B-B14F-4D97-AF65-F5344CB8AC3E}">
        <p14:creationId xmlns:p14="http://schemas.microsoft.com/office/powerpoint/2010/main" val="3763963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352" y="964693"/>
            <a:ext cx="5797296" cy="834127"/>
          </a:xfrm>
        </p:spPr>
        <p:txBody>
          <a:bodyPr>
            <a:normAutofit/>
          </a:bodyPr>
          <a:lstStyle/>
          <a:p>
            <a:r>
              <a:rPr lang="en-GB" sz="2400" b="1" cap="none" dirty="0">
                <a:latin typeface="Arial" panose="020B0604020202020204" pitchFamily="34" charset="0"/>
                <a:cs typeface="Arial" panose="020B0604020202020204" pitchFamily="34" charset="0"/>
              </a:rPr>
              <a:t>Reading critically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161682"/>
              </p:ext>
            </p:extLst>
          </p:nvPr>
        </p:nvGraphicFramePr>
        <p:xfrm>
          <a:off x="979715" y="2629643"/>
          <a:ext cx="7009410" cy="31707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fontAlgn="auto">
              <a:spcBef>
                <a:spcPts val="0"/>
              </a:spcBef>
              <a:spcAft>
                <a:spcPts val="0"/>
              </a:spcAft>
            </a:pPr>
            <a:fld id="{A3DCCC9C-0A0F-40F0-A304-2A1008215773}" type="slidenum">
              <a:rPr lang="en-GB">
                <a:latin typeface="Gill Sans MT" panose="020B0502020104020203"/>
                <a:ea typeface="+mn-ea"/>
              </a:rPr>
              <a:pPr defTabSz="342900" fontAlgn="auto">
                <a:spcBef>
                  <a:spcPts val="0"/>
                </a:spcBef>
                <a:spcAft>
                  <a:spcPts val="0"/>
                </a:spcAft>
              </a:pPr>
              <a:t>7</a:t>
            </a:fld>
            <a:endParaRPr lang="en-GB">
              <a:latin typeface="Gill Sans MT" panose="020B0502020104020203"/>
              <a:ea typeface="+mn-ea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8647" y="2909620"/>
            <a:ext cx="1193396" cy="9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949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352" y="964692"/>
            <a:ext cx="5797296" cy="714206"/>
          </a:xfrm>
        </p:spPr>
        <p:txBody>
          <a:bodyPr>
            <a:normAutofit fontScale="90000"/>
          </a:bodyPr>
          <a:lstStyle/>
          <a:p>
            <a:r>
              <a:rPr lang="en-GB" sz="2700" b="1" cap="none" dirty="0">
                <a:latin typeface="Arial" panose="020B0604020202020204" pitchFamily="34" charset="0"/>
                <a:cs typeface="Arial" panose="020B0604020202020204" pitchFamily="34" charset="0"/>
              </a:rPr>
              <a:t>Writing critically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5315794"/>
              </p:ext>
            </p:extLst>
          </p:nvPr>
        </p:nvGraphicFramePr>
        <p:xfrm>
          <a:off x="979715" y="2629643"/>
          <a:ext cx="7009410" cy="31707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fontAlgn="auto">
              <a:spcBef>
                <a:spcPts val="0"/>
              </a:spcBef>
              <a:spcAft>
                <a:spcPts val="0"/>
              </a:spcAft>
            </a:pPr>
            <a:fld id="{A3DCCC9C-0A0F-40F0-A304-2A1008215773}" type="slidenum">
              <a:rPr lang="en-GB">
                <a:latin typeface="Gill Sans MT" panose="020B0502020104020203"/>
                <a:ea typeface="+mn-ea"/>
              </a:rPr>
              <a:pPr defTabSz="342900" fontAlgn="auto">
                <a:spcBef>
                  <a:spcPts val="0"/>
                </a:spcBef>
                <a:spcAft>
                  <a:spcPts val="0"/>
                </a:spcAft>
              </a:pPr>
              <a:t>8</a:t>
            </a:fld>
            <a:endParaRPr lang="en-GB">
              <a:latin typeface="Gill Sans MT" panose="020B0502020104020203"/>
              <a:ea typeface="+mn-ea"/>
            </a:endParaRPr>
          </a:p>
        </p:txBody>
      </p:sp>
      <p:sp>
        <p:nvSpPr>
          <p:cNvPr id="10" name="Action Button: Document 9">
            <a:hlinkClick r:id="" action="ppaction://noaction" highlightClick="1"/>
          </p:cNvPr>
          <p:cNvSpPr/>
          <p:nvPr/>
        </p:nvSpPr>
        <p:spPr>
          <a:xfrm>
            <a:off x="249626" y="3193289"/>
            <a:ext cx="1152975" cy="921823"/>
          </a:xfrm>
          <a:prstGeom prst="actionButtonDocumen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fontAlgn="auto">
              <a:spcBef>
                <a:spcPts val="0"/>
              </a:spcBef>
              <a:spcAft>
                <a:spcPts val="0"/>
              </a:spcAft>
            </a:pPr>
            <a:endParaRPr lang="en-GB" sz="1350">
              <a:solidFill>
                <a:prstClr val="white"/>
              </a:solidFill>
              <a:latin typeface="Gill Sans MT" panose="020B0502020104020203"/>
            </a:endParaRPr>
          </a:p>
        </p:txBody>
      </p:sp>
    </p:spTree>
    <p:extLst>
      <p:ext uri="{BB962C8B-B14F-4D97-AF65-F5344CB8AC3E}">
        <p14:creationId xmlns:p14="http://schemas.microsoft.com/office/powerpoint/2010/main" val="1889450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AC239-D313-4304-A237-1CB7FC47F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8714" y="429725"/>
            <a:ext cx="4766571" cy="883027"/>
          </a:xfrm>
        </p:spPr>
        <p:txBody>
          <a:bodyPr>
            <a:noAutofit/>
          </a:bodyPr>
          <a:lstStyle/>
          <a:p>
            <a:r>
              <a:rPr lang="en-GB" sz="2400" b="1" cap="none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Generic cognitive process skills</a:t>
            </a:r>
            <a:endParaRPr lang="en-GB" sz="24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671DDE1-106B-4452-AF14-5B3EAD8D52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6435144"/>
              </p:ext>
            </p:extLst>
          </p:nvPr>
        </p:nvGraphicFramePr>
        <p:xfrm>
          <a:off x="1430448" y="1874067"/>
          <a:ext cx="6192727" cy="4228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FA921-7C02-4C58-A89E-984F023AC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CC9C-0A0F-40F0-A304-2A1008215773}" type="slidenum">
              <a:rPr lang="en-GB" smtClean="0"/>
              <a:t>9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A5AD2C-9092-493A-BF1D-E9DEA651B2E4}"/>
              </a:ext>
            </a:extLst>
          </p:cNvPr>
          <p:cNvSpPr txBox="1"/>
          <p:nvPr/>
        </p:nvSpPr>
        <p:spPr>
          <a:xfrm>
            <a:off x="2860895" y="6368158"/>
            <a:ext cx="32139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Based on Anderson et al., 2014</a:t>
            </a:r>
          </a:p>
        </p:txBody>
      </p:sp>
    </p:spTree>
    <p:extLst>
      <p:ext uri="{BB962C8B-B14F-4D97-AF65-F5344CB8AC3E}">
        <p14:creationId xmlns:p14="http://schemas.microsoft.com/office/powerpoint/2010/main" val="2981652962"/>
      </p:ext>
    </p:extLst>
  </p:cSld>
  <p:clrMapOvr>
    <a:masterClrMapping/>
  </p:clrMapOvr>
</p:sld>
</file>

<file path=ppt/theme/theme1.xml><?xml version="1.0" encoding="utf-8"?>
<a:theme xmlns:a="http://schemas.openxmlformats.org/drawingml/2006/main" name="pres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arcel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pres6.potx</Template>
  <TotalTime>679</TotalTime>
  <Words>1202</Words>
  <Application>Microsoft Office PowerPoint</Application>
  <PresentationFormat>On-screen Show (4:3)</PresentationFormat>
  <Paragraphs>177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Gill Sans MT</vt:lpstr>
      <vt:lpstr>pres6</vt:lpstr>
      <vt:lpstr>Parcel</vt:lpstr>
      <vt:lpstr>Guiding EAP students to write more critically: focusing on ‘(re)constructive’ writing</vt:lpstr>
      <vt:lpstr>My PhD research</vt:lpstr>
      <vt:lpstr>Context</vt:lpstr>
      <vt:lpstr>Frameworks of analysis</vt:lpstr>
      <vt:lpstr>‘Critical thinking movement’</vt:lpstr>
      <vt:lpstr>How did students &amp; tutors conceptualise CT in AW?</vt:lpstr>
      <vt:lpstr>Reading critically</vt:lpstr>
      <vt:lpstr>Writing critically</vt:lpstr>
      <vt:lpstr>Generic cognitive process skills</vt:lpstr>
      <vt:lpstr>Critical (re)construction: cognitive process skills in the writing product </vt:lpstr>
      <vt:lpstr>Critical (re)construction: multi-cognitive and meta-cognitive process skills in the writing process</vt:lpstr>
      <vt:lpstr>Critical (re)construction: process</vt:lpstr>
      <vt:lpstr>1. Problem solving</vt:lpstr>
      <vt:lpstr>2. Critical reflection</vt:lpstr>
      <vt:lpstr>3. Creative synthesis</vt:lpstr>
      <vt:lpstr>Applying feedback   </vt:lpstr>
      <vt:lpstr>Feedback beyond basic cognitive skills</vt:lpstr>
      <vt:lpstr>Caveats</vt:lpstr>
      <vt:lpstr>Who for, what for?</vt:lpstr>
      <vt:lpstr>Stepping on toes  OR  Singing from the same hymn sheet</vt:lpstr>
      <vt:lpstr>References</vt:lpstr>
      <vt:lpstr>Thank you for listening!</vt:lpstr>
    </vt:vector>
  </TitlesOfParts>
  <Company>The 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should go here</dc:title>
  <dc:creator>Aileen Robertson</dc:creator>
  <cp:lastModifiedBy>DRYBROUGH Andrew</cp:lastModifiedBy>
  <cp:revision>56</cp:revision>
  <cp:lastPrinted>2019-04-10T12:55:39Z</cp:lastPrinted>
  <dcterms:created xsi:type="dcterms:W3CDTF">2012-04-25T15:10:26Z</dcterms:created>
  <dcterms:modified xsi:type="dcterms:W3CDTF">2019-04-26T15:19:57Z</dcterms:modified>
</cp:coreProperties>
</file>